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3849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3849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3849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3849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3849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3849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3849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3849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3849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3849"/>
        </a:fontRef>
        <a:srgbClr val="003849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D2F2EF"/>
          </a:solidFill>
        </a:fill>
      </a:tcStyle>
    </a:wholeTbl>
    <a:band2H>
      <a:tcTxStyle b="def" i="def"/>
      <a:tcStyle>
        <a:tcBdr/>
        <a:fill>
          <a:solidFill>
            <a:srgbClr val="EAF9F7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3849"/>
        </a:fontRef>
        <a:srgbClr val="003849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FFF3D2"/>
          </a:solidFill>
        </a:fill>
      </a:tcStyle>
    </a:wholeTbl>
    <a:band2H>
      <a:tcTxStyle b="def" i="def"/>
      <a:tcStyle>
        <a:tcBdr/>
        <a:fill>
          <a:solidFill>
            <a:srgbClr val="FFF9EA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3849"/>
        </a:fontRef>
        <a:srgbClr val="003849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F6E2F6"/>
          </a:solidFill>
        </a:fill>
      </a:tcStyle>
    </a:wholeTbl>
    <a:band2H>
      <a:tcTxStyle b="def" i="def"/>
      <a:tcStyle>
        <a:tcBdr/>
        <a:fill>
          <a:solidFill>
            <a:srgbClr val="FBF1FB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3849"/>
        </a:fontRef>
        <a:srgbClr val="00384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8"/>
          </a:solidFill>
        </a:fill>
      </a:tcStyle>
    </a:wholeTbl>
    <a:band2H>
      <a:tcTxStyle b="def" i="def"/>
      <a:tcStyle>
        <a:tcBdr/>
        <a:fill>
          <a:solidFill>
            <a:schemeClr val="accent1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3849"/>
        </a:fontRef>
        <a:srgbClr val="00384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3849"/>
              </a:solidFill>
              <a:prstDash val="solid"/>
              <a:round/>
            </a:ln>
          </a:top>
          <a:bottom>
            <a:ln w="25400" cap="flat">
              <a:solidFill>
                <a:srgbClr val="003849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3849"/>
              </a:solidFill>
              <a:prstDash val="solid"/>
              <a:round/>
            </a:ln>
          </a:top>
          <a:bottom>
            <a:ln w="25400" cap="flat">
              <a:solidFill>
                <a:srgbClr val="003849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3849"/>
        </a:fontRef>
        <a:srgbClr val="003849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CACCCE"/>
          </a:solidFill>
        </a:fill>
      </a:tcStyle>
    </a:wholeTbl>
    <a:band2H>
      <a:tcTxStyle b="def" i="def"/>
      <a:tcStyle>
        <a:tcBdr/>
        <a:fill>
          <a:solidFill>
            <a:srgbClr val="E6E7E8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003849"/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003849"/>
          </a:solidFill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003849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3849"/>
        </a:fontRef>
        <a:srgbClr val="003849"/>
      </a:tcTxStyle>
      <a:tcStyle>
        <a:tcBdr>
          <a:left>
            <a:ln w="12700" cap="flat">
              <a:solidFill>
                <a:srgbClr val="003849"/>
              </a:solidFill>
              <a:prstDash val="solid"/>
              <a:round/>
            </a:ln>
          </a:left>
          <a:right>
            <a:ln w="12700" cap="flat">
              <a:solidFill>
                <a:srgbClr val="003849"/>
              </a:solidFill>
              <a:prstDash val="solid"/>
              <a:round/>
            </a:ln>
          </a:right>
          <a:top>
            <a:ln w="12700" cap="flat">
              <a:solidFill>
                <a:srgbClr val="003849"/>
              </a:solidFill>
              <a:prstDash val="solid"/>
              <a:round/>
            </a:ln>
          </a:top>
          <a:bottom>
            <a:ln w="12700" cap="flat">
              <a:solidFill>
                <a:srgbClr val="003849"/>
              </a:solidFill>
              <a:prstDash val="solid"/>
              <a:round/>
            </a:ln>
          </a:bottom>
          <a:insideH>
            <a:ln w="12700" cap="flat">
              <a:solidFill>
                <a:srgbClr val="003849"/>
              </a:solidFill>
              <a:prstDash val="solid"/>
              <a:round/>
            </a:ln>
          </a:insideH>
          <a:insideV>
            <a:ln w="12700" cap="flat">
              <a:solidFill>
                <a:srgbClr val="003849"/>
              </a:solidFill>
              <a:prstDash val="solid"/>
              <a:round/>
            </a:ln>
          </a:insideV>
        </a:tcBdr>
        <a:fill>
          <a:solidFill>
            <a:srgbClr val="003849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3849"/>
        </a:fontRef>
        <a:srgbClr val="003849"/>
      </a:tcTxStyle>
      <a:tcStyle>
        <a:tcBdr>
          <a:left>
            <a:ln w="12700" cap="flat">
              <a:solidFill>
                <a:srgbClr val="003849"/>
              </a:solidFill>
              <a:prstDash val="solid"/>
              <a:round/>
            </a:ln>
          </a:left>
          <a:right>
            <a:ln w="12700" cap="flat">
              <a:solidFill>
                <a:srgbClr val="003849"/>
              </a:solidFill>
              <a:prstDash val="solid"/>
              <a:round/>
            </a:ln>
          </a:right>
          <a:top>
            <a:ln w="12700" cap="flat">
              <a:solidFill>
                <a:srgbClr val="003849"/>
              </a:solidFill>
              <a:prstDash val="solid"/>
              <a:round/>
            </a:ln>
          </a:top>
          <a:bottom>
            <a:ln w="12700" cap="flat">
              <a:solidFill>
                <a:srgbClr val="003849"/>
              </a:solidFill>
              <a:prstDash val="solid"/>
              <a:round/>
            </a:ln>
          </a:bottom>
          <a:insideH>
            <a:ln w="12700" cap="flat">
              <a:solidFill>
                <a:srgbClr val="003849"/>
              </a:solidFill>
              <a:prstDash val="solid"/>
              <a:round/>
            </a:ln>
          </a:insideH>
          <a:insideV>
            <a:ln w="12700" cap="flat">
              <a:solidFill>
                <a:srgbClr val="003849"/>
              </a:solidFill>
              <a:prstDash val="solid"/>
              <a:round/>
            </a:ln>
          </a:insideV>
        </a:tcBdr>
        <a:fill>
          <a:solidFill>
            <a:srgbClr val="003849">
              <a:alpha val="20000"/>
            </a:srgbClr>
          </a:solidFill>
        </a:fill>
      </a:tcStyle>
    </a:firstCol>
    <a:lastRow>
      <a:tcTxStyle b="on" i="off">
        <a:fontRef idx="major">
          <a:srgbClr val="003849"/>
        </a:fontRef>
        <a:srgbClr val="003849"/>
      </a:tcTxStyle>
      <a:tcStyle>
        <a:tcBdr>
          <a:left>
            <a:ln w="12700" cap="flat">
              <a:solidFill>
                <a:srgbClr val="003849"/>
              </a:solidFill>
              <a:prstDash val="solid"/>
              <a:round/>
            </a:ln>
          </a:left>
          <a:right>
            <a:ln w="12700" cap="flat">
              <a:solidFill>
                <a:srgbClr val="003849"/>
              </a:solidFill>
              <a:prstDash val="solid"/>
              <a:round/>
            </a:ln>
          </a:right>
          <a:top>
            <a:ln w="50800" cap="flat">
              <a:solidFill>
                <a:srgbClr val="003849"/>
              </a:solidFill>
              <a:prstDash val="solid"/>
              <a:round/>
            </a:ln>
          </a:top>
          <a:bottom>
            <a:ln w="12700" cap="flat">
              <a:solidFill>
                <a:srgbClr val="003849"/>
              </a:solidFill>
              <a:prstDash val="solid"/>
              <a:round/>
            </a:ln>
          </a:bottom>
          <a:insideH>
            <a:ln w="12700" cap="flat">
              <a:solidFill>
                <a:srgbClr val="003849"/>
              </a:solidFill>
              <a:prstDash val="solid"/>
              <a:round/>
            </a:ln>
          </a:insideH>
          <a:insideV>
            <a:ln w="12700" cap="flat">
              <a:solidFill>
                <a:srgbClr val="003849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3849"/>
        </a:fontRef>
        <a:srgbClr val="003849"/>
      </a:tcTxStyle>
      <a:tcStyle>
        <a:tcBdr>
          <a:left>
            <a:ln w="12700" cap="flat">
              <a:solidFill>
                <a:srgbClr val="003849"/>
              </a:solidFill>
              <a:prstDash val="solid"/>
              <a:round/>
            </a:ln>
          </a:left>
          <a:right>
            <a:ln w="12700" cap="flat">
              <a:solidFill>
                <a:srgbClr val="003849"/>
              </a:solidFill>
              <a:prstDash val="solid"/>
              <a:round/>
            </a:ln>
          </a:right>
          <a:top>
            <a:ln w="12700" cap="flat">
              <a:solidFill>
                <a:srgbClr val="003849"/>
              </a:solidFill>
              <a:prstDash val="solid"/>
              <a:round/>
            </a:ln>
          </a:top>
          <a:bottom>
            <a:ln w="25400" cap="flat">
              <a:solidFill>
                <a:srgbClr val="003849"/>
              </a:solidFill>
              <a:prstDash val="solid"/>
              <a:round/>
            </a:ln>
          </a:bottom>
          <a:insideH>
            <a:ln w="12700" cap="flat">
              <a:solidFill>
                <a:srgbClr val="003849"/>
              </a:solidFill>
              <a:prstDash val="solid"/>
              <a:round/>
            </a:ln>
          </a:insideH>
          <a:insideV>
            <a:ln w="12700" cap="flat">
              <a:solidFill>
                <a:srgbClr val="003849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90" name="Shape 39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rtl="1" latinLnBrk="0">
      <a:defRPr sz="1400">
        <a:latin typeface="+mj-lt"/>
        <a:ea typeface="+mj-ea"/>
        <a:cs typeface="+mj-cs"/>
        <a:sym typeface="Arial"/>
      </a:defRPr>
    </a:lvl1pPr>
    <a:lvl2pPr indent="228600" rtl="1" latinLnBrk="0">
      <a:defRPr sz="1400">
        <a:latin typeface="+mj-lt"/>
        <a:ea typeface="+mj-ea"/>
        <a:cs typeface="+mj-cs"/>
        <a:sym typeface="Arial"/>
      </a:defRPr>
    </a:lvl2pPr>
    <a:lvl3pPr indent="457200" rtl="1" latinLnBrk="0">
      <a:defRPr sz="1400">
        <a:latin typeface="+mj-lt"/>
        <a:ea typeface="+mj-ea"/>
        <a:cs typeface="+mj-cs"/>
        <a:sym typeface="Arial"/>
      </a:defRPr>
    </a:lvl3pPr>
    <a:lvl4pPr indent="685800" rtl="1" latinLnBrk="0">
      <a:defRPr sz="1400">
        <a:latin typeface="+mj-lt"/>
        <a:ea typeface="+mj-ea"/>
        <a:cs typeface="+mj-cs"/>
        <a:sym typeface="Arial"/>
      </a:defRPr>
    </a:lvl4pPr>
    <a:lvl5pPr indent="914400" rtl="1" latinLnBrk="0">
      <a:defRPr sz="1400">
        <a:latin typeface="+mj-lt"/>
        <a:ea typeface="+mj-ea"/>
        <a:cs typeface="+mj-cs"/>
        <a:sym typeface="Arial"/>
      </a:defRPr>
    </a:lvl5pPr>
    <a:lvl6pPr indent="1143000" rtl="1" latinLnBrk="0">
      <a:defRPr sz="1400">
        <a:latin typeface="+mj-lt"/>
        <a:ea typeface="+mj-ea"/>
        <a:cs typeface="+mj-cs"/>
        <a:sym typeface="Arial"/>
      </a:defRPr>
    </a:lvl6pPr>
    <a:lvl7pPr indent="1371600" rtl="1" latinLnBrk="0">
      <a:defRPr sz="1400">
        <a:latin typeface="+mj-lt"/>
        <a:ea typeface="+mj-ea"/>
        <a:cs typeface="+mj-cs"/>
        <a:sym typeface="Arial"/>
      </a:defRPr>
    </a:lvl7pPr>
    <a:lvl8pPr indent="1600200" rtl="1" latinLnBrk="0">
      <a:defRPr sz="1400">
        <a:latin typeface="+mj-lt"/>
        <a:ea typeface="+mj-ea"/>
        <a:cs typeface="+mj-cs"/>
        <a:sym typeface="Arial"/>
      </a:defRPr>
    </a:lvl8pPr>
    <a:lvl9pPr indent="1828800" rtl="1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9;p2"/>
          <p:cNvSpPr/>
          <p:nvPr/>
        </p:nvSpPr>
        <p:spPr>
          <a:xfrm>
            <a:off x="1002625" y="1175969"/>
            <a:ext cx="2369644" cy="23695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3" y="0"/>
                </a:moveTo>
                <a:cubicBezTo>
                  <a:pt x="10109" y="0"/>
                  <a:pt x="9511" y="866"/>
                  <a:pt x="8850" y="995"/>
                </a:cubicBezTo>
                <a:cubicBezTo>
                  <a:pt x="8776" y="1010"/>
                  <a:pt x="8699" y="1016"/>
                  <a:pt x="8621" y="1016"/>
                </a:cubicBezTo>
                <a:cubicBezTo>
                  <a:pt x="8116" y="1016"/>
                  <a:pt x="7536" y="752"/>
                  <a:pt x="7040" y="752"/>
                </a:cubicBezTo>
                <a:cubicBezTo>
                  <a:pt x="6908" y="752"/>
                  <a:pt x="6782" y="770"/>
                  <a:pt x="6666" y="818"/>
                </a:cubicBezTo>
                <a:cubicBezTo>
                  <a:pt x="6031" y="1081"/>
                  <a:pt x="5810" y="2109"/>
                  <a:pt x="5245" y="2486"/>
                </a:cubicBezTo>
                <a:cubicBezTo>
                  <a:pt x="4681" y="2862"/>
                  <a:pt x="3637" y="2679"/>
                  <a:pt x="3163" y="3158"/>
                </a:cubicBezTo>
                <a:cubicBezTo>
                  <a:pt x="2684" y="3637"/>
                  <a:pt x="2867" y="4680"/>
                  <a:pt x="2491" y="5246"/>
                </a:cubicBezTo>
                <a:cubicBezTo>
                  <a:pt x="2109" y="5810"/>
                  <a:pt x="1081" y="6031"/>
                  <a:pt x="818" y="6660"/>
                </a:cubicBezTo>
                <a:cubicBezTo>
                  <a:pt x="559" y="7290"/>
                  <a:pt x="1130" y="8167"/>
                  <a:pt x="995" y="8850"/>
                </a:cubicBezTo>
                <a:cubicBezTo>
                  <a:pt x="866" y="9501"/>
                  <a:pt x="0" y="10103"/>
                  <a:pt x="0" y="10798"/>
                </a:cubicBezTo>
                <a:cubicBezTo>
                  <a:pt x="0" y="11492"/>
                  <a:pt x="866" y="12088"/>
                  <a:pt x="995" y="12750"/>
                </a:cubicBezTo>
                <a:cubicBezTo>
                  <a:pt x="1130" y="13428"/>
                  <a:pt x="565" y="14311"/>
                  <a:pt x="818" y="14935"/>
                </a:cubicBezTo>
                <a:cubicBezTo>
                  <a:pt x="1081" y="15564"/>
                  <a:pt x="2114" y="15790"/>
                  <a:pt x="2491" y="16355"/>
                </a:cubicBezTo>
                <a:cubicBezTo>
                  <a:pt x="2867" y="16920"/>
                  <a:pt x="2684" y="17958"/>
                  <a:pt x="3163" y="18437"/>
                </a:cubicBezTo>
                <a:cubicBezTo>
                  <a:pt x="3637" y="18916"/>
                  <a:pt x="4681" y="18733"/>
                  <a:pt x="5245" y="19109"/>
                </a:cubicBezTo>
                <a:cubicBezTo>
                  <a:pt x="5810" y="19486"/>
                  <a:pt x="6031" y="20513"/>
                  <a:pt x="6666" y="20777"/>
                </a:cubicBezTo>
                <a:cubicBezTo>
                  <a:pt x="6785" y="20828"/>
                  <a:pt x="6915" y="20848"/>
                  <a:pt x="7051" y="20848"/>
                </a:cubicBezTo>
                <a:cubicBezTo>
                  <a:pt x="7545" y="20848"/>
                  <a:pt x="8122" y="20584"/>
                  <a:pt x="8623" y="20584"/>
                </a:cubicBezTo>
                <a:cubicBezTo>
                  <a:pt x="8701" y="20584"/>
                  <a:pt x="8777" y="20591"/>
                  <a:pt x="8850" y="20605"/>
                </a:cubicBezTo>
                <a:cubicBezTo>
                  <a:pt x="9501" y="20729"/>
                  <a:pt x="10109" y="21600"/>
                  <a:pt x="10803" y="21600"/>
                </a:cubicBezTo>
                <a:cubicBezTo>
                  <a:pt x="11491" y="21600"/>
                  <a:pt x="12089" y="20729"/>
                  <a:pt x="12750" y="20605"/>
                </a:cubicBezTo>
                <a:cubicBezTo>
                  <a:pt x="12824" y="20590"/>
                  <a:pt x="12901" y="20584"/>
                  <a:pt x="12979" y="20584"/>
                </a:cubicBezTo>
                <a:cubicBezTo>
                  <a:pt x="13481" y="20584"/>
                  <a:pt x="14059" y="20845"/>
                  <a:pt x="14553" y="20845"/>
                </a:cubicBezTo>
                <a:cubicBezTo>
                  <a:pt x="14687" y="20845"/>
                  <a:pt x="14816" y="20826"/>
                  <a:pt x="14934" y="20777"/>
                </a:cubicBezTo>
                <a:cubicBezTo>
                  <a:pt x="15569" y="20513"/>
                  <a:pt x="15790" y="19486"/>
                  <a:pt x="16355" y="19109"/>
                </a:cubicBezTo>
                <a:cubicBezTo>
                  <a:pt x="16919" y="18733"/>
                  <a:pt x="17963" y="18916"/>
                  <a:pt x="18442" y="18437"/>
                </a:cubicBezTo>
                <a:cubicBezTo>
                  <a:pt x="18916" y="17958"/>
                  <a:pt x="18738" y="16920"/>
                  <a:pt x="19114" y="16355"/>
                </a:cubicBezTo>
                <a:cubicBezTo>
                  <a:pt x="19491" y="15790"/>
                  <a:pt x="20519" y="15564"/>
                  <a:pt x="20782" y="14935"/>
                </a:cubicBezTo>
                <a:cubicBezTo>
                  <a:pt x="21041" y="14311"/>
                  <a:pt x="20470" y="13428"/>
                  <a:pt x="20605" y="12750"/>
                </a:cubicBezTo>
                <a:cubicBezTo>
                  <a:pt x="20734" y="12094"/>
                  <a:pt x="21600" y="11492"/>
                  <a:pt x="21600" y="10798"/>
                </a:cubicBezTo>
                <a:cubicBezTo>
                  <a:pt x="21600" y="10103"/>
                  <a:pt x="20734" y="9506"/>
                  <a:pt x="20605" y="8850"/>
                </a:cubicBezTo>
                <a:cubicBezTo>
                  <a:pt x="20470" y="8167"/>
                  <a:pt x="21035" y="7290"/>
                  <a:pt x="20782" y="6660"/>
                </a:cubicBezTo>
                <a:cubicBezTo>
                  <a:pt x="20519" y="6031"/>
                  <a:pt x="19491" y="5810"/>
                  <a:pt x="19114" y="5246"/>
                </a:cubicBezTo>
                <a:cubicBezTo>
                  <a:pt x="18738" y="4680"/>
                  <a:pt x="18916" y="3637"/>
                  <a:pt x="18442" y="3158"/>
                </a:cubicBezTo>
                <a:cubicBezTo>
                  <a:pt x="17963" y="2679"/>
                  <a:pt x="16919" y="2862"/>
                  <a:pt x="16355" y="2486"/>
                </a:cubicBezTo>
                <a:cubicBezTo>
                  <a:pt x="15790" y="2109"/>
                  <a:pt x="15569" y="1081"/>
                  <a:pt x="14934" y="818"/>
                </a:cubicBezTo>
                <a:cubicBezTo>
                  <a:pt x="14816" y="768"/>
                  <a:pt x="14687" y="748"/>
                  <a:pt x="14553" y="748"/>
                </a:cubicBezTo>
                <a:cubicBezTo>
                  <a:pt x="14057" y="748"/>
                  <a:pt x="13478" y="1016"/>
                  <a:pt x="12975" y="1016"/>
                </a:cubicBezTo>
                <a:cubicBezTo>
                  <a:pt x="12898" y="1016"/>
                  <a:pt x="12823" y="1010"/>
                  <a:pt x="12750" y="995"/>
                </a:cubicBezTo>
                <a:cubicBezTo>
                  <a:pt x="12099" y="866"/>
                  <a:pt x="11491" y="0"/>
                  <a:pt x="10803" y="0"/>
                </a:cubicBezTo>
                <a:close/>
              </a:path>
            </a:pathLst>
          </a:custGeom>
          <a:ln w="28575">
            <a:solidFill>
              <a:srgbClr val="FFFFFF"/>
            </a:solidFill>
            <a:prstDash val="dash"/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5" name="Google Shape;10;p2"/>
          <p:cNvSpPr/>
          <p:nvPr/>
        </p:nvSpPr>
        <p:spPr>
          <a:xfrm>
            <a:off x="506350" y="849895"/>
            <a:ext cx="2369644" cy="23695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3" y="0"/>
                </a:moveTo>
                <a:cubicBezTo>
                  <a:pt x="10109" y="0"/>
                  <a:pt x="9511" y="866"/>
                  <a:pt x="8850" y="995"/>
                </a:cubicBezTo>
                <a:cubicBezTo>
                  <a:pt x="8776" y="1010"/>
                  <a:pt x="8699" y="1016"/>
                  <a:pt x="8621" y="1016"/>
                </a:cubicBezTo>
                <a:cubicBezTo>
                  <a:pt x="8116" y="1016"/>
                  <a:pt x="7536" y="752"/>
                  <a:pt x="7040" y="752"/>
                </a:cubicBezTo>
                <a:cubicBezTo>
                  <a:pt x="6908" y="752"/>
                  <a:pt x="6782" y="770"/>
                  <a:pt x="6666" y="818"/>
                </a:cubicBezTo>
                <a:cubicBezTo>
                  <a:pt x="6031" y="1081"/>
                  <a:pt x="5810" y="2109"/>
                  <a:pt x="5245" y="2486"/>
                </a:cubicBezTo>
                <a:cubicBezTo>
                  <a:pt x="4681" y="2862"/>
                  <a:pt x="3637" y="2679"/>
                  <a:pt x="3163" y="3158"/>
                </a:cubicBezTo>
                <a:cubicBezTo>
                  <a:pt x="2684" y="3637"/>
                  <a:pt x="2867" y="4680"/>
                  <a:pt x="2491" y="5246"/>
                </a:cubicBezTo>
                <a:cubicBezTo>
                  <a:pt x="2109" y="5810"/>
                  <a:pt x="1081" y="6031"/>
                  <a:pt x="818" y="6660"/>
                </a:cubicBezTo>
                <a:cubicBezTo>
                  <a:pt x="559" y="7290"/>
                  <a:pt x="1130" y="8167"/>
                  <a:pt x="995" y="8850"/>
                </a:cubicBezTo>
                <a:cubicBezTo>
                  <a:pt x="866" y="9501"/>
                  <a:pt x="0" y="10103"/>
                  <a:pt x="0" y="10798"/>
                </a:cubicBezTo>
                <a:cubicBezTo>
                  <a:pt x="0" y="11492"/>
                  <a:pt x="866" y="12088"/>
                  <a:pt x="995" y="12750"/>
                </a:cubicBezTo>
                <a:cubicBezTo>
                  <a:pt x="1130" y="13428"/>
                  <a:pt x="565" y="14311"/>
                  <a:pt x="818" y="14935"/>
                </a:cubicBezTo>
                <a:cubicBezTo>
                  <a:pt x="1081" y="15564"/>
                  <a:pt x="2114" y="15790"/>
                  <a:pt x="2491" y="16355"/>
                </a:cubicBezTo>
                <a:cubicBezTo>
                  <a:pt x="2867" y="16920"/>
                  <a:pt x="2684" y="17958"/>
                  <a:pt x="3163" y="18437"/>
                </a:cubicBezTo>
                <a:cubicBezTo>
                  <a:pt x="3637" y="18916"/>
                  <a:pt x="4681" y="18733"/>
                  <a:pt x="5245" y="19109"/>
                </a:cubicBezTo>
                <a:cubicBezTo>
                  <a:pt x="5810" y="19486"/>
                  <a:pt x="6031" y="20513"/>
                  <a:pt x="6666" y="20777"/>
                </a:cubicBezTo>
                <a:cubicBezTo>
                  <a:pt x="6785" y="20828"/>
                  <a:pt x="6915" y="20848"/>
                  <a:pt x="7051" y="20848"/>
                </a:cubicBezTo>
                <a:cubicBezTo>
                  <a:pt x="7545" y="20848"/>
                  <a:pt x="8122" y="20584"/>
                  <a:pt x="8623" y="20584"/>
                </a:cubicBezTo>
                <a:cubicBezTo>
                  <a:pt x="8701" y="20584"/>
                  <a:pt x="8777" y="20591"/>
                  <a:pt x="8850" y="20605"/>
                </a:cubicBezTo>
                <a:cubicBezTo>
                  <a:pt x="9501" y="20729"/>
                  <a:pt x="10109" y="21600"/>
                  <a:pt x="10803" y="21600"/>
                </a:cubicBezTo>
                <a:cubicBezTo>
                  <a:pt x="11491" y="21600"/>
                  <a:pt x="12089" y="20729"/>
                  <a:pt x="12750" y="20605"/>
                </a:cubicBezTo>
                <a:cubicBezTo>
                  <a:pt x="12824" y="20590"/>
                  <a:pt x="12901" y="20584"/>
                  <a:pt x="12979" y="20584"/>
                </a:cubicBezTo>
                <a:cubicBezTo>
                  <a:pt x="13481" y="20584"/>
                  <a:pt x="14059" y="20845"/>
                  <a:pt x="14553" y="20845"/>
                </a:cubicBezTo>
                <a:cubicBezTo>
                  <a:pt x="14687" y="20845"/>
                  <a:pt x="14816" y="20826"/>
                  <a:pt x="14934" y="20777"/>
                </a:cubicBezTo>
                <a:cubicBezTo>
                  <a:pt x="15569" y="20513"/>
                  <a:pt x="15790" y="19486"/>
                  <a:pt x="16355" y="19109"/>
                </a:cubicBezTo>
                <a:cubicBezTo>
                  <a:pt x="16919" y="18733"/>
                  <a:pt x="17963" y="18916"/>
                  <a:pt x="18442" y="18437"/>
                </a:cubicBezTo>
                <a:cubicBezTo>
                  <a:pt x="18916" y="17958"/>
                  <a:pt x="18738" y="16920"/>
                  <a:pt x="19114" y="16355"/>
                </a:cubicBezTo>
                <a:cubicBezTo>
                  <a:pt x="19491" y="15790"/>
                  <a:pt x="20519" y="15564"/>
                  <a:pt x="20782" y="14935"/>
                </a:cubicBezTo>
                <a:cubicBezTo>
                  <a:pt x="21041" y="14311"/>
                  <a:pt x="20470" y="13428"/>
                  <a:pt x="20605" y="12750"/>
                </a:cubicBezTo>
                <a:cubicBezTo>
                  <a:pt x="20734" y="12094"/>
                  <a:pt x="21600" y="11492"/>
                  <a:pt x="21600" y="10798"/>
                </a:cubicBezTo>
                <a:cubicBezTo>
                  <a:pt x="21600" y="10103"/>
                  <a:pt x="20734" y="9506"/>
                  <a:pt x="20605" y="8850"/>
                </a:cubicBezTo>
                <a:cubicBezTo>
                  <a:pt x="20470" y="8167"/>
                  <a:pt x="21035" y="7290"/>
                  <a:pt x="20782" y="6660"/>
                </a:cubicBezTo>
                <a:cubicBezTo>
                  <a:pt x="20519" y="6031"/>
                  <a:pt x="19491" y="5810"/>
                  <a:pt x="19114" y="5246"/>
                </a:cubicBezTo>
                <a:cubicBezTo>
                  <a:pt x="18738" y="4680"/>
                  <a:pt x="18916" y="3637"/>
                  <a:pt x="18442" y="3158"/>
                </a:cubicBezTo>
                <a:cubicBezTo>
                  <a:pt x="17963" y="2679"/>
                  <a:pt x="16919" y="2862"/>
                  <a:pt x="16355" y="2486"/>
                </a:cubicBezTo>
                <a:cubicBezTo>
                  <a:pt x="15790" y="2109"/>
                  <a:pt x="15569" y="1081"/>
                  <a:pt x="14934" y="818"/>
                </a:cubicBezTo>
                <a:cubicBezTo>
                  <a:pt x="14816" y="768"/>
                  <a:pt x="14687" y="748"/>
                  <a:pt x="14553" y="748"/>
                </a:cubicBezTo>
                <a:cubicBezTo>
                  <a:pt x="14057" y="748"/>
                  <a:pt x="13478" y="1016"/>
                  <a:pt x="12975" y="1016"/>
                </a:cubicBezTo>
                <a:cubicBezTo>
                  <a:pt x="12898" y="1016"/>
                  <a:pt x="12823" y="1010"/>
                  <a:pt x="12750" y="995"/>
                </a:cubicBezTo>
                <a:cubicBezTo>
                  <a:pt x="12099" y="866"/>
                  <a:pt x="11491" y="0"/>
                  <a:pt x="10803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6" name="Google Shape;11;p2"/>
          <p:cNvSpPr/>
          <p:nvPr/>
        </p:nvSpPr>
        <p:spPr>
          <a:xfrm flipH="1">
            <a:off x="4511536" y="10311"/>
            <a:ext cx="4633176" cy="29430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8" h="21600" fill="norm" stroke="1" extrusionOk="0">
                <a:moveTo>
                  <a:pt x="0" y="0"/>
                </a:moveTo>
                <a:lnTo>
                  <a:pt x="0" y="21600"/>
                </a:lnTo>
                <a:cubicBezTo>
                  <a:pt x="0" y="21600"/>
                  <a:pt x="10992" y="21119"/>
                  <a:pt x="13638" y="13807"/>
                </a:cubicBezTo>
                <a:cubicBezTo>
                  <a:pt x="16284" y="6496"/>
                  <a:pt x="19849" y="7082"/>
                  <a:pt x="20725" y="4864"/>
                </a:cubicBezTo>
                <a:cubicBezTo>
                  <a:pt x="21600" y="2636"/>
                  <a:pt x="20939" y="0"/>
                  <a:pt x="20939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7" name="Google Shape;12;p2"/>
          <p:cNvSpPr/>
          <p:nvPr/>
        </p:nvSpPr>
        <p:spPr>
          <a:xfrm flipH="1">
            <a:off x="4637336" y="-30326"/>
            <a:ext cx="4534503" cy="28784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8" h="21600" fill="norm" stroke="1" extrusionOk="0">
                <a:moveTo>
                  <a:pt x="0" y="0"/>
                </a:moveTo>
                <a:lnTo>
                  <a:pt x="0" y="21600"/>
                </a:lnTo>
                <a:cubicBezTo>
                  <a:pt x="0" y="21600"/>
                  <a:pt x="10992" y="21119"/>
                  <a:pt x="13638" y="13807"/>
                </a:cubicBezTo>
                <a:cubicBezTo>
                  <a:pt x="16284" y="6496"/>
                  <a:pt x="19849" y="7082"/>
                  <a:pt x="20725" y="4864"/>
                </a:cubicBezTo>
                <a:cubicBezTo>
                  <a:pt x="21600" y="2636"/>
                  <a:pt x="20939" y="0"/>
                  <a:pt x="20939" y="0"/>
                </a:cubicBezTo>
                <a:close/>
              </a:path>
            </a:pathLst>
          </a:custGeom>
          <a:ln w="28575">
            <a:solidFill>
              <a:schemeClr val="accent1"/>
            </a:solidFill>
            <a:prstDash val="dash"/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20" name="Google Shape;13;p2"/>
          <p:cNvGrpSpPr/>
          <p:nvPr/>
        </p:nvGrpSpPr>
        <p:grpSpPr>
          <a:xfrm>
            <a:off x="190" y="1667067"/>
            <a:ext cx="10174847" cy="3480292"/>
            <a:chOff x="0" y="0"/>
            <a:chExt cx="10174846" cy="3480290"/>
          </a:xfrm>
        </p:grpSpPr>
        <p:sp>
          <p:nvSpPr>
            <p:cNvPr id="18" name="Google Shape;14;p2"/>
            <p:cNvSpPr/>
            <p:nvPr/>
          </p:nvSpPr>
          <p:spPr>
            <a:xfrm flipH="1" rot="10800000">
              <a:off x="38" y="1715288"/>
              <a:ext cx="7164531" cy="176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600" fill="norm" stroke="1" extrusionOk="0">
                  <a:moveTo>
                    <a:pt x="0" y="0"/>
                  </a:moveTo>
                  <a:lnTo>
                    <a:pt x="0" y="19807"/>
                  </a:lnTo>
                  <a:cubicBezTo>
                    <a:pt x="37" y="19828"/>
                    <a:pt x="74" y="19892"/>
                    <a:pt x="110" y="19914"/>
                  </a:cubicBezTo>
                  <a:cubicBezTo>
                    <a:pt x="1165" y="21038"/>
                    <a:pt x="2325" y="21600"/>
                    <a:pt x="3485" y="21600"/>
                  </a:cubicBezTo>
                  <a:cubicBezTo>
                    <a:pt x="4745" y="21600"/>
                    <a:pt x="6004" y="20937"/>
                    <a:pt x="7127" y="19615"/>
                  </a:cubicBezTo>
                  <a:cubicBezTo>
                    <a:pt x="8713" y="17715"/>
                    <a:pt x="9997" y="14685"/>
                    <a:pt x="11373" y="12038"/>
                  </a:cubicBezTo>
                  <a:cubicBezTo>
                    <a:pt x="12759" y="9369"/>
                    <a:pt x="14372" y="7001"/>
                    <a:pt x="16170" y="6893"/>
                  </a:cubicBezTo>
                  <a:cubicBezTo>
                    <a:pt x="16217" y="6890"/>
                    <a:pt x="16265" y="6889"/>
                    <a:pt x="16312" y="6889"/>
                  </a:cubicBezTo>
                  <a:cubicBezTo>
                    <a:pt x="17103" y="6889"/>
                    <a:pt x="17928" y="7270"/>
                    <a:pt x="18708" y="7270"/>
                  </a:cubicBezTo>
                  <a:cubicBezTo>
                    <a:pt x="19256" y="7270"/>
                    <a:pt x="19783" y="7083"/>
                    <a:pt x="20261" y="6445"/>
                  </a:cubicBezTo>
                  <a:cubicBezTo>
                    <a:pt x="21187" y="5207"/>
                    <a:pt x="21600" y="2326"/>
                    <a:pt x="2125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" name="Google Shape;15;p2"/>
            <p:cNvSpPr/>
            <p:nvPr/>
          </p:nvSpPr>
          <p:spPr>
            <a:xfrm flipH="1" rot="10800000">
              <a:off x="-1" y="0"/>
              <a:ext cx="10174847" cy="3477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403" y="0"/>
                  </a:moveTo>
                  <a:cubicBezTo>
                    <a:pt x="12607" y="950"/>
                    <a:pt x="12366" y="2159"/>
                    <a:pt x="11825" y="2674"/>
                  </a:cubicBezTo>
                  <a:cubicBezTo>
                    <a:pt x="11548" y="2938"/>
                    <a:pt x="11243" y="3015"/>
                    <a:pt x="10926" y="3015"/>
                  </a:cubicBezTo>
                  <a:cubicBezTo>
                    <a:pt x="10474" y="3015"/>
                    <a:pt x="9997" y="2858"/>
                    <a:pt x="9539" y="2858"/>
                  </a:cubicBezTo>
                  <a:cubicBezTo>
                    <a:pt x="9505" y="2858"/>
                    <a:pt x="9471" y="2859"/>
                    <a:pt x="9437" y="2861"/>
                  </a:cubicBezTo>
                  <a:cubicBezTo>
                    <a:pt x="8394" y="2905"/>
                    <a:pt x="7451" y="3892"/>
                    <a:pt x="6638" y="5003"/>
                  </a:cubicBezTo>
                  <a:cubicBezTo>
                    <a:pt x="5830" y="6113"/>
                    <a:pt x="5085" y="7384"/>
                    <a:pt x="4159" y="8157"/>
                  </a:cubicBezTo>
                  <a:cubicBezTo>
                    <a:pt x="3502" y="8710"/>
                    <a:pt x="2762" y="8988"/>
                    <a:pt x="2022" y="8988"/>
                  </a:cubicBezTo>
                  <a:cubicBezTo>
                    <a:pt x="1347" y="8988"/>
                    <a:pt x="672" y="8756"/>
                    <a:pt x="59" y="8290"/>
                  </a:cubicBezTo>
                  <a:cubicBezTo>
                    <a:pt x="43" y="8281"/>
                    <a:pt x="21" y="8263"/>
                    <a:pt x="0" y="8246"/>
                  </a:cubicBezTo>
                  <a:lnTo>
                    <a:pt x="0" y="20863"/>
                  </a:lnTo>
                  <a:cubicBezTo>
                    <a:pt x="779" y="21356"/>
                    <a:pt x="1616" y="21600"/>
                    <a:pt x="2453" y="21600"/>
                  </a:cubicBezTo>
                  <a:cubicBezTo>
                    <a:pt x="3939" y="21600"/>
                    <a:pt x="5428" y="20832"/>
                    <a:pt x="6606" y="19326"/>
                  </a:cubicBezTo>
                  <a:cubicBezTo>
                    <a:pt x="8816" y="16500"/>
                    <a:pt x="9759" y="11738"/>
                    <a:pt x="11584" y="8237"/>
                  </a:cubicBezTo>
                  <a:cubicBezTo>
                    <a:pt x="13024" y="5473"/>
                    <a:pt x="15026" y="3536"/>
                    <a:pt x="17184" y="2825"/>
                  </a:cubicBezTo>
                  <a:cubicBezTo>
                    <a:pt x="18163" y="2505"/>
                    <a:pt x="19180" y="2417"/>
                    <a:pt x="20112" y="1830"/>
                  </a:cubicBezTo>
                  <a:cubicBezTo>
                    <a:pt x="20690" y="1466"/>
                    <a:pt x="21247" y="826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1" name="نص العنوان"/>
          <p:cNvSpPr txBox="1"/>
          <p:nvPr>
            <p:ph type="title"/>
          </p:nvPr>
        </p:nvSpPr>
        <p:spPr>
          <a:xfrm>
            <a:off x="619050" y="2590575"/>
            <a:ext cx="3657602" cy="1426502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2" name="مستوى النص الأول…"/>
          <p:cNvSpPr txBox="1"/>
          <p:nvPr>
            <p:ph type="body" sz="quarter" idx="1"/>
          </p:nvPr>
        </p:nvSpPr>
        <p:spPr>
          <a:xfrm>
            <a:off x="619050" y="3889423"/>
            <a:ext cx="3657602" cy="567003"/>
          </a:xfrm>
          <a:prstGeom prst="rect">
            <a:avLst/>
          </a:prstGeom>
        </p:spPr>
        <p:txBody>
          <a:bodyPr/>
          <a:lstStyle>
            <a:lvl1pPr marL="76200" indent="50800">
              <a:buClrTx/>
              <a:buSzTx/>
              <a:buFontTx/>
              <a:buNone/>
              <a:defRPr sz="2400">
                <a:latin typeface="Pangolin"/>
                <a:ea typeface="Pangolin"/>
                <a:cs typeface="Pangolin"/>
                <a:sym typeface="Pangolin"/>
              </a:defRPr>
            </a:lvl1pPr>
            <a:lvl2pPr marL="76200" indent="127000">
              <a:buClrTx/>
              <a:buSzTx/>
              <a:buFontTx/>
              <a:buNone/>
              <a:defRPr sz="2400">
                <a:latin typeface="Pangolin"/>
                <a:ea typeface="Pangolin"/>
                <a:cs typeface="Pangolin"/>
                <a:sym typeface="Pangolin"/>
              </a:defRPr>
            </a:lvl2pPr>
            <a:lvl3pPr marL="76200" indent="127000">
              <a:buClrTx/>
              <a:buSzTx/>
              <a:buFontTx/>
              <a:buNone/>
              <a:defRPr sz="2400">
                <a:latin typeface="Pangolin"/>
                <a:ea typeface="Pangolin"/>
                <a:cs typeface="Pangolin"/>
                <a:sym typeface="Pangolin"/>
              </a:defRPr>
            </a:lvl3pPr>
            <a:lvl4pPr marL="76200" indent="127000">
              <a:buClrTx/>
              <a:buSzTx/>
              <a:buFontTx/>
              <a:buNone/>
              <a:defRPr sz="2400">
                <a:latin typeface="Pangolin"/>
                <a:ea typeface="Pangolin"/>
                <a:cs typeface="Pangolin"/>
                <a:sym typeface="Pangolin"/>
              </a:defRPr>
            </a:lvl4pPr>
            <a:lvl5pPr marL="76200" indent="127000">
              <a:buClrTx/>
              <a:buSzTx/>
              <a:buFontTx/>
              <a:buNone/>
              <a:defRPr sz="2400">
                <a:latin typeface="Pangolin"/>
                <a:ea typeface="Pangolin"/>
                <a:cs typeface="Pangolin"/>
                <a:sym typeface="Pangolin"/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70;p11"/>
          <p:cNvSpPr/>
          <p:nvPr/>
        </p:nvSpPr>
        <p:spPr>
          <a:xfrm rot="5400000">
            <a:off x="3040388" y="-2879748"/>
            <a:ext cx="3066270" cy="92256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ubicBezTo>
                  <a:pt x="21600" y="21600"/>
                  <a:pt x="21552" y="18860"/>
                  <a:pt x="19888" y="16970"/>
                </a:cubicBezTo>
                <a:cubicBezTo>
                  <a:pt x="18237" y="15086"/>
                  <a:pt x="20064" y="14372"/>
                  <a:pt x="20331" y="11834"/>
                </a:cubicBezTo>
                <a:cubicBezTo>
                  <a:pt x="20586" y="9302"/>
                  <a:pt x="18844" y="9154"/>
                  <a:pt x="17575" y="7014"/>
                </a:cubicBezTo>
                <a:cubicBezTo>
                  <a:pt x="16306" y="4880"/>
                  <a:pt x="17357" y="0"/>
                  <a:pt x="17357" y="0"/>
                </a:cubicBezTo>
                <a:close/>
              </a:path>
            </a:pathLst>
          </a:custGeom>
          <a:ln w="28575">
            <a:solidFill>
              <a:schemeClr val="accent2"/>
            </a:solidFill>
            <a:prstDash val="dash"/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23" name="Google Shape;71;p11"/>
          <p:cNvSpPr/>
          <p:nvPr/>
        </p:nvSpPr>
        <p:spPr>
          <a:xfrm rot="5400000">
            <a:off x="3040394" y="-3040117"/>
            <a:ext cx="3066270" cy="9146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ubicBezTo>
                  <a:pt x="21600" y="21600"/>
                  <a:pt x="21552" y="18860"/>
                  <a:pt x="19888" y="16970"/>
                </a:cubicBezTo>
                <a:cubicBezTo>
                  <a:pt x="18237" y="15086"/>
                  <a:pt x="20064" y="14372"/>
                  <a:pt x="20331" y="11834"/>
                </a:cubicBezTo>
                <a:cubicBezTo>
                  <a:pt x="20586" y="9302"/>
                  <a:pt x="18844" y="9154"/>
                  <a:pt x="17575" y="7014"/>
                </a:cubicBezTo>
                <a:cubicBezTo>
                  <a:pt x="16306" y="4880"/>
                  <a:pt x="17357" y="0"/>
                  <a:pt x="17357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24" name="xx%"/>
          <p:cNvSpPr txBox="1"/>
          <p:nvPr>
            <p:ph type="title" hasCustomPrompt="1"/>
          </p:nvPr>
        </p:nvSpPr>
        <p:spPr>
          <a:xfrm>
            <a:off x="713099" y="1063088"/>
            <a:ext cx="7717502" cy="1234502"/>
          </a:xfrm>
          <a:prstGeom prst="rect">
            <a:avLst/>
          </a:prstGeom>
        </p:spPr>
        <p:txBody>
          <a:bodyPr anchor="ctr"/>
          <a:lstStyle>
            <a:lvl1pPr algn="ctr">
              <a:defRPr sz="7200"/>
            </a:lvl1pPr>
          </a:lstStyle>
          <a:p>
            <a:pPr/>
            <a:r>
              <a:t>xx%</a:t>
            </a:r>
          </a:p>
        </p:txBody>
      </p:sp>
      <p:sp>
        <p:nvSpPr>
          <p:cNvPr id="125" name="مستوى النص الأول…"/>
          <p:cNvSpPr txBox="1"/>
          <p:nvPr>
            <p:ph type="body" sz="quarter" idx="1"/>
          </p:nvPr>
        </p:nvSpPr>
        <p:spPr>
          <a:xfrm>
            <a:off x="1608923" y="3442799"/>
            <a:ext cx="5925304" cy="1161303"/>
          </a:xfrm>
          <a:prstGeom prst="rect">
            <a:avLst/>
          </a:prstGeom>
        </p:spPr>
        <p:txBody>
          <a:bodyPr/>
          <a:lstStyle>
            <a:lvl1pPr marL="76200" indent="50800" algn="ctr">
              <a:buClrTx/>
              <a:buSzTx/>
              <a:buFontTx/>
              <a:buNone/>
              <a:defRPr sz="2800"/>
            </a:lvl1pPr>
            <a:lvl2pPr marL="76200" indent="127000" algn="ctr">
              <a:buClrTx/>
              <a:buSzTx/>
              <a:buFontTx/>
              <a:buNone/>
              <a:defRPr sz="2800"/>
            </a:lvl2pPr>
            <a:lvl3pPr marL="76200" indent="127000" algn="ctr">
              <a:buClrTx/>
              <a:buSzTx/>
              <a:buFontTx/>
              <a:buNone/>
              <a:defRPr sz="2800"/>
            </a:lvl3pPr>
            <a:lvl4pPr marL="76200" indent="127000" algn="ctr">
              <a:buClrTx/>
              <a:buSzTx/>
              <a:buFontTx/>
              <a:buNone/>
              <a:defRPr sz="2800"/>
            </a:lvl4pPr>
            <a:lvl5pPr marL="76200" indent="127000" algn="ctr">
              <a:buClrTx/>
              <a:buSzTx/>
              <a:buFontTx/>
              <a:buNone/>
              <a:defRPr sz="2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2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76;p13"/>
          <p:cNvSpPr/>
          <p:nvPr/>
        </p:nvSpPr>
        <p:spPr>
          <a:xfrm>
            <a:off x="-83052" y="1228675"/>
            <a:ext cx="9309753" cy="32099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030" y="0"/>
                </a:moveTo>
                <a:cubicBezTo>
                  <a:pt x="8789" y="0"/>
                  <a:pt x="5804" y="7185"/>
                  <a:pt x="3493" y="7439"/>
                </a:cubicBezTo>
                <a:cubicBezTo>
                  <a:pt x="3344" y="7457"/>
                  <a:pt x="3199" y="7464"/>
                  <a:pt x="3059" y="7464"/>
                </a:cubicBezTo>
                <a:cubicBezTo>
                  <a:pt x="1039" y="7464"/>
                  <a:pt x="0" y="5769"/>
                  <a:pt x="0" y="5769"/>
                </a:cubicBezTo>
                <a:lnTo>
                  <a:pt x="0" y="21600"/>
                </a:lnTo>
                <a:lnTo>
                  <a:pt x="21600" y="21600"/>
                </a:lnTo>
                <a:lnTo>
                  <a:pt x="21600" y="4666"/>
                </a:lnTo>
                <a:cubicBezTo>
                  <a:pt x="21600" y="4666"/>
                  <a:pt x="20837" y="2761"/>
                  <a:pt x="19971" y="2761"/>
                </a:cubicBezTo>
                <a:cubicBezTo>
                  <a:pt x="19912" y="2761"/>
                  <a:pt x="19852" y="2769"/>
                  <a:pt x="19792" y="2788"/>
                </a:cubicBezTo>
                <a:cubicBezTo>
                  <a:pt x="18856" y="3086"/>
                  <a:pt x="18005" y="5352"/>
                  <a:pt x="16299" y="6097"/>
                </a:cubicBezTo>
                <a:cubicBezTo>
                  <a:pt x="16211" y="6136"/>
                  <a:pt x="16124" y="6153"/>
                  <a:pt x="16037" y="6153"/>
                </a:cubicBezTo>
                <a:cubicBezTo>
                  <a:pt x="14454" y="6153"/>
                  <a:pt x="13156" y="0"/>
                  <a:pt x="11030" y="0"/>
                </a:cubicBezTo>
                <a:close/>
              </a:path>
            </a:pathLst>
          </a:custGeom>
          <a:ln w="28575">
            <a:solidFill>
              <a:schemeClr val="accent2"/>
            </a:solidFill>
            <a:prstDash val="dash"/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43" name="Google Shape;77;p13"/>
          <p:cNvGrpSpPr/>
          <p:nvPr/>
        </p:nvGrpSpPr>
        <p:grpSpPr>
          <a:xfrm>
            <a:off x="-28" y="1390647"/>
            <a:ext cx="9144004" cy="3752707"/>
            <a:chOff x="0" y="-1"/>
            <a:chExt cx="9144003" cy="3752705"/>
          </a:xfrm>
        </p:grpSpPr>
        <p:sp>
          <p:nvSpPr>
            <p:cNvPr id="141" name="Google Shape;78;p13"/>
            <p:cNvSpPr/>
            <p:nvPr/>
          </p:nvSpPr>
          <p:spPr>
            <a:xfrm>
              <a:off x="-1" y="-2"/>
              <a:ext cx="9143769" cy="3152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30" y="0"/>
                  </a:moveTo>
                  <a:cubicBezTo>
                    <a:pt x="8789" y="0"/>
                    <a:pt x="5804" y="7185"/>
                    <a:pt x="3493" y="7439"/>
                  </a:cubicBezTo>
                  <a:cubicBezTo>
                    <a:pt x="3344" y="7457"/>
                    <a:pt x="3199" y="7464"/>
                    <a:pt x="3059" y="7464"/>
                  </a:cubicBezTo>
                  <a:cubicBezTo>
                    <a:pt x="1039" y="7464"/>
                    <a:pt x="0" y="5769"/>
                    <a:pt x="0" y="5769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4666"/>
                  </a:lnTo>
                  <a:cubicBezTo>
                    <a:pt x="21600" y="4666"/>
                    <a:pt x="20837" y="2761"/>
                    <a:pt x="19971" y="2761"/>
                  </a:cubicBezTo>
                  <a:cubicBezTo>
                    <a:pt x="19912" y="2761"/>
                    <a:pt x="19852" y="2769"/>
                    <a:pt x="19792" y="2788"/>
                  </a:cubicBezTo>
                  <a:cubicBezTo>
                    <a:pt x="18856" y="3086"/>
                    <a:pt x="18005" y="5352"/>
                    <a:pt x="16299" y="6097"/>
                  </a:cubicBezTo>
                  <a:cubicBezTo>
                    <a:pt x="16211" y="6136"/>
                    <a:pt x="16124" y="6153"/>
                    <a:pt x="16037" y="6153"/>
                  </a:cubicBezTo>
                  <a:cubicBezTo>
                    <a:pt x="14454" y="6153"/>
                    <a:pt x="13156" y="0"/>
                    <a:pt x="1103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2" name="Google Shape;79;p13"/>
            <p:cNvSpPr/>
            <p:nvPr/>
          </p:nvSpPr>
          <p:spPr>
            <a:xfrm>
              <a:off x="-1" y="2819402"/>
              <a:ext cx="9144004" cy="93330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44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45" name="مستوى النص الأول…"/>
          <p:cNvSpPr txBox="1"/>
          <p:nvPr>
            <p:ph type="body" sz="quarter" idx="1"/>
          </p:nvPr>
        </p:nvSpPr>
        <p:spPr>
          <a:xfrm>
            <a:off x="713099" y="3043197"/>
            <a:ext cx="1819801" cy="448203"/>
          </a:xfrm>
          <a:prstGeom prst="rect">
            <a:avLst/>
          </a:prstGeom>
        </p:spPr>
        <p:txBody>
          <a:bodyPr anchor="b"/>
          <a:lstStyle>
            <a:lvl1pPr marL="76200" indent="50800" algn="ctr">
              <a:buClrTx/>
              <a:buSzTx/>
              <a:buFontTx/>
              <a:buNone/>
              <a:defRPr b="1" sz="1800">
                <a:latin typeface="Pangolin"/>
                <a:ea typeface="Pangolin"/>
                <a:cs typeface="Pangolin"/>
                <a:sym typeface="Pangolin"/>
              </a:defRPr>
            </a:lvl1pPr>
            <a:lvl2pPr marL="76200" indent="127000" algn="ctr">
              <a:buClrTx/>
              <a:buSzTx/>
              <a:buFontTx/>
              <a:buNone/>
              <a:defRPr b="1" sz="1800">
                <a:latin typeface="Pangolin"/>
                <a:ea typeface="Pangolin"/>
                <a:cs typeface="Pangolin"/>
                <a:sym typeface="Pangolin"/>
              </a:defRPr>
            </a:lvl2pPr>
            <a:lvl3pPr marL="76200" indent="127000" algn="ctr">
              <a:buClrTx/>
              <a:buSzTx/>
              <a:buFontTx/>
              <a:buNone/>
              <a:defRPr b="1" sz="1800">
                <a:latin typeface="Pangolin"/>
                <a:ea typeface="Pangolin"/>
                <a:cs typeface="Pangolin"/>
                <a:sym typeface="Pangolin"/>
              </a:defRPr>
            </a:lvl3pPr>
            <a:lvl4pPr marL="76200" indent="127000" algn="ctr">
              <a:buClrTx/>
              <a:buSzTx/>
              <a:buFontTx/>
              <a:buNone/>
              <a:defRPr b="1" sz="1800">
                <a:latin typeface="Pangolin"/>
                <a:ea typeface="Pangolin"/>
                <a:cs typeface="Pangolin"/>
                <a:sym typeface="Pangolin"/>
              </a:defRPr>
            </a:lvl4pPr>
            <a:lvl5pPr marL="76200" indent="127000" algn="ctr">
              <a:buClrTx/>
              <a:buSzTx/>
              <a:buFontTx/>
              <a:buNone/>
              <a:defRPr b="1" sz="1800">
                <a:latin typeface="Pangolin"/>
                <a:ea typeface="Pangolin"/>
                <a:cs typeface="Pangolin"/>
                <a:sym typeface="Pangolin"/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4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94;p14"/>
          <p:cNvSpPr/>
          <p:nvPr/>
        </p:nvSpPr>
        <p:spPr>
          <a:xfrm rot="10800000">
            <a:off x="5646416" y="2928298"/>
            <a:ext cx="3504931" cy="2226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8" h="21600" fill="norm" stroke="1" extrusionOk="0">
                <a:moveTo>
                  <a:pt x="0" y="0"/>
                </a:moveTo>
                <a:lnTo>
                  <a:pt x="0" y="21600"/>
                </a:lnTo>
                <a:cubicBezTo>
                  <a:pt x="0" y="21600"/>
                  <a:pt x="10992" y="21119"/>
                  <a:pt x="13638" y="13807"/>
                </a:cubicBezTo>
                <a:cubicBezTo>
                  <a:pt x="16284" y="6496"/>
                  <a:pt x="19849" y="7082"/>
                  <a:pt x="20725" y="4864"/>
                </a:cubicBezTo>
                <a:cubicBezTo>
                  <a:pt x="21600" y="2636"/>
                  <a:pt x="20939" y="0"/>
                  <a:pt x="20939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54" name="Google Shape;95;p14"/>
          <p:cNvSpPr/>
          <p:nvPr/>
        </p:nvSpPr>
        <p:spPr>
          <a:xfrm rot="10800000">
            <a:off x="5741591" y="3007903"/>
            <a:ext cx="3430274" cy="2177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8" h="21600" fill="norm" stroke="1" extrusionOk="0">
                <a:moveTo>
                  <a:pt x="0" y="0"/>
                </a:moveTo>
                <a:lnTo>
                  <a:pt x="0" y="21600"/>
                </a:lnTo>
                <a:cubicBezTo>
                  <a:pt x="0" y="21600"/>
                  <a:pt x="10992" y="21119"/>
                  <a:pt x="13638" y="13807"/>
                </a:cubicBezTo>
                <a:cubicBezTo>
                  <a:pt x="16284" y="6496"/>
                  <a:pt x="19849" y="7082"/>
                  <a:pt x="20725" y="4864"/>
                </a:cubicBezTo>
                <a:cubicBezTo>
                  <a:pt x="21600" y="2636"/>
                  <a:pt x="20939" y="0"/>
                  <a:pt x="20939" y="0"/>
                </a:cubicBezTo>
                <a:close/>
              </a:path>
            </a:pathLst>
          </a:custGeom>
          <a:ln w="28575">
            <a:solidFill>
              <a:schemeClr val="accent6"/>
            </a:solidFill>
            <a:prstDash val="dash"/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55" name="Google Shape;96;p14"/>
          <p:cNvSpPr/>
          <p:nvPr/>
        </p:nvSpPr>
        <p:spPr>
          <a:xfrm>
            <a:off x="314826" y="202074"/>
            <a:ext cx="2726147" cy="27260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3" y="0"/>
                </a:moveTo>
                <a:cubicBezTo>
                  <a:pt x="10109" y="0"/>
                  <a:pt x="9511" y="866"/>
                  <a:pt x="8850" y="995"/>
                </a:cubicBezTo>
                <a:cubicBezTo>
                  <a:pt x="8776" y="1010"/>
                  <a:pt x="8699" y="1016"/>
                  <a:pt x="8621" y="1016"/>
                </a:cubicBezTo>
                <a:cubicBezTo>
                  <a:pt x="8116" y="1016"/>
                  <a:pt x="7536" y="752"/>
                  <a:pt x="7040" y="752"/>
                </a:cubicBezTo>
                <a:cubicBezTo>
                  <a:pt x="6908" y="752"/>
                  <a:pt x="6782" y="770"/>
                  <a:pt x="6666" y="818"/>
                </a:cubicBezTo>
                <a:cubicBezTo>
                  <a:pt x="6031" y="1081"/>
                  <a:pt x="5810" y="2109"/>
                  <a:pt x="5245" y="2486"/>
                </a:cubicBezTo>
                <a:cubicBezTo>
                  <a:pt x="4681" y="2862"/>
                  <a:pt x="3637" y="2679"/>
                  <a:pt x="3163" y="3158"/>
                </a:cubicBezTo>
                <a:cubicBezTo>
                  <a:pt x="2684" y="3637"/>
                  <a:pt x="2867" y="4680"/>
                  <a:pt x="2491" y="5246"/>
                </a:cubicBezTo>
                <a:cubicBezTo>
                  <a:pt x="2109" y="5810"/>
                  <a:pt x="1081" y="6031"/>
                  <a:pt x="818" y="6660"/>
                </a:cubicBezTo>
                <a:cubicBezTo>
                  <a:pt x="559" y="7290"/>
                  <a:pt x="1130" y="8167"/>
                  <a:pt x="995" y="8850"/>
                </a:cubicBezTo>
                <a:cubicBezTo>
                  <a:pt x="866" y="9501"/>
                  <a:pt x="0" y="10103"/>
                  <a:pt x="0" y="10798"/>
                </a:cubicBezTo>
                <a:cubicBezTo>
                  <a:pt x="0" y="11492"/>
                  <a:pt x="866" y="12088"/>
                  <a:pt x="995" y="12750"/>
                </a:cubicBezTo>
                <a:cubicBezTo>
                  <a:pt x="1130" y="13428"/>
                  <a:pt x="565" y="14311"/>
                  <a:pt x="818" y="14935"/>
                </a:cubicBezTo>
                <a:cubicBezTo>
                  <a:pt x="1081" y="15564"/>
                  <a:pt x="2114" y="15790"/>
                  <a:pt x="2491" y="16355"/>
                </a:cubicBezTo>
                <a:cubicBezTo>
                  <a:pt x="2867" y="16920"/>
                  <a:pt x="2684" y="17958"/>
                  <a:pt x="3163" y="18437"/>
                </a:cubicBezTo>
                <a:cubicBezTo>
                  <a:pt x="3637" y="18916"/>
                  <a:pt x="4681" y="18733"/>
                  <a:pt x="5245" y="19109"/>
                </a:cubicBezTo>
                <a:cubicBezTo>
                  <a:pt x="5810" y="19486"/>
                  <a:pt x="6031" y="20513"/>
                  <a:pt x="6666" y="20777"/>
                </a:cubicBezTo>
                <a:cubicBezTo>
                  <a:pt x="6785" y="20828"/>
                  <a:pt x="6915" y="20848"/>
                  <a:pt x="7051" y="20848"/>
                </a:cubicBezTo>
                <a:cubicBezTo>
                  <a:pt x="7545" y="20848"/>
                  <a:pt x="8122" y="20584"/>
                  <a:pt x="8623" y="20584"/>
                </a:cubicBezTo>
                <a:cubicBezTo>
                  <a:pt x="8701" y="20584"/>
                  <a:pt x="8777" y="20591"/>
                  <a:pt x="8850" y="20605"/>
                </a:cubicBezTo>
                <a:cubicBezTo>
                  <a:pt x="9501" y="20729"/>
                  <a:pt x="10109" y="21600"/>
                  <a:pt x="10803" y="21600"/>
                </a:cubicBezTo>
                <a:cubicBezTo>
                  <a:pt x="11491" y="21600"/>
                  <a:pt x="12089" y="20729"/>
                  <a:pt x="12750" y="20605"/>
                </a:cubicBezTo>
                <a:cubicBezTo>
                  <a:pt x="12824" y="20590"/>
                  <a:pt x="12901" y="20584"/>
                  <a:pt x="12979" y="20584"/>
                </a:cubicBezTo>
                <a:cubicBezTo>
                  <a:pt x="13481" y="20584"/>
                  <a:pt x="14059" y="20845"/>
                  <a:pt x="14553" y="20845"/>
                </a:cubicBezTo>
                <a:cubicBezTo>
                  <a:pt x="14687" y="20845"/>
                  <a:pt x="14816" y="20826"/>
                  <a:pt x="14934" y="20777"/>
                </a:cubicBezTo>
                <a:cubicBezTo>
                  <a:pt x="15569" y="20513"/>
                  <a:pt x="15790" y="19486"/>
                  <a:pt x="16355" y="19109"/>
                </a:cubicBezTo>
                <a:cubicBezTo>
                  <a:pt x="16919" y="18733"/>
                  <a:pt x="17963" y="18916"/>
                  <a:pt x="18442" y="18437"/>
                </a:cubicBezTo>
                <a:cubicBezTo>
                  <a:pt x="18916" y="17958"/>
                  <a:pt x="18738" y="16920"/>
                  <a:pt x="19114" y="16355"/>
                </a:cubicBezTo>
                <a:cubicBezTo>
                  <a:pt x="19491" y="15790"/>
                  <a:pt x="20519" y="15564"/>
                  <a:pt x="20782" y="14935"/>
                </a:cubicBezTo>
                <a:cubicBezTo>
                  <a:pt x="21041" y="14311"/>
                  <a:pt x="20470" y="13428"/>
                  <a:pt x="20605" y="12750"/>
                </a:cubicBezTo>
                <a:cubicBezTo>
                  <a:pt x="20734" y="12094"/>
                  <a:pt x="21600" y="11492"/>
                  <a:pt x="21600" y="10798"/>
                </a:cubicBezTo>
                <a:cubicBezTo>
                  <a:pt x="21600" y="10103"/>
                  <a:pt x="20734" y="9506"/>
                  <a:pt x="20605" y="8850"/>
                </a:cubicBezTo>
                <a:cubicBezTo>
                  <a:pt x="20470" y="8167"/>
                  <a:pt x="21035" y="7290"/>
                  <a:pt x="20782" y="6660"/>
                </a:cubicBezTo>
                <a:cubicBezTo>
                  <a:pt x="20519" y="6031"/>
                  <a:pt x="19491" y="5810"/>
                  <a:pt x="19114" y="5246"/>
                </a:cubicBezTo>
                <a:cubicBezTo>
                  <a:pt x="18738" y="4680"/>
                  <a:pt x="18916" y="3637"/>
                  <a:pt x="18442" y="3158"/>
                </a:cubicBezTo>
                <a:cubicBezTo>
                  <a:pt x="17963" y="2679"/>
                  <a:pt x="16919" y="2862"/>
                  <a:pt x="16355" y="2486"/>
                </a:cubicBezTo>
                <a:cubicBezTo>
                  <a:pt x="15790" y="2109"/>
                  <a:pt x="15569" y="1081"/>
                  <a:pt x="14934" y="818"/>
                </a:cubicBezTo>
                <a:cubicBezTo>
                  <a:pt x="14816" y="768"/>
                  <a:pt x="14687" y="748"/>
                  <a:pt x="14553" y="748"/>
                </a:cubicBezTo>
                <a:cubicBezTo>
                  <a:pt x="14057" y="748"/>
                  <a:pt x="13478" y="1016"/>
                  <a:pt x="12975" y="1016"/>
                </a:cubicBezTo>
                <a:cubicBezTo>
                  <a:pt x="12898" y="1016"/>
                  <a:pt x="12823" y="1010"/>
                  <a:pt x="12750" y="995"/>
                </a:cubicBezTo>
                <a:cubicBezTo>
                  <a:pt x="12099" y="866"/>
                  <a:pt x="11491" y="0"/>
                  <a:pt x="10803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56" name="نص العنوان"/>
          <p:cNvSpPr txBox="1"/>
          <p:nvPr>
            <p:ph type="title"/>
          </p:nvPr>
        </p:nvSpPr>
        <p:spPr>
          <a:xfrm>
            <a:off x="3428550" y="3810348"/>
            <a:ext cx="2286001" cy="448203"/>
          </a:xfrm>
          <a:prstGeom prst="rect">
            <a:avLst/>
          </a:prstGeom>
        </p:spPr>
        <p:txBody>
          <a:bodyPr anchor="ctr"/>
          <a:lstStyle>
            <a:lvl1pPr algn="ctr">
              <a:defRPr sz="18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57" name="مستوى النص الأول…"/>
          <p:cNvSpPr txBox="1"/>
          <p:nvPr>
            <p:ph type="body" sz="half" idx="1"/>
          </p:nvPr>
        </p:nvSpPr>
        <p:spPr>
          <a:xfrm>
            <a:off x="2124449" y="1476175"/>
            <a:ext cx="4892103" cy="1984201"/>
          </a:xfrm>
          <a:prstGeom prst="rect">
            <a:avLst/>
          </a:prstGeom>
        </p:spPr>
        <p:txBody>
          <a:bodyPr/>
          <a:lstStyle>
            <a:lvl1pPr marL="76200" indent="50800" algn="ctr">
              <a:buClrTx/>
              <a:buSzTx/>
              <a:buFontTx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1pPr>
            <a:lvl2pPr marL="76200" indent="127000" algn="ctr">
              <a:buClrTx/>
              <a:buSzTx/>
              <a:buFontTx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marL="76200" indent="127000" algn="ctr">
              <a:buClrTx/>
              <a:buSzTx/>
              <a:buFontTx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marL="76200" indent="127000" algn="ctr">
              <a:buClrTx/>
              <a:buSzTx/>
              <a:buFontTx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marL="76200" indent="127000" algn="ctr">
              <a:buClrTx/>
              <a:buSzTx/>
              <a:buFontTx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00;p15"/>
          <p:cNvSpPr/>
          <p:nvPr/>
        </p:nvSpPr>
        <p:spPr>
          <a:xfrm rot="16200000">
            <a:off x="1739049" y="1962834"/>
            <a:ext cx="5239192" cy="12178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030" y="0"/>
                </a:moveTo>
                <a:cubicBezTo>
                  <a:pt x="8789" y="0"/>
                  <a:pt x="5804" y="7185"/>
                  <a:pt x="3493" y="7439"/>
                </a:cubicBezTo>
                <a:cubicBezTo>
                  <a:pt x="3344" y="7457"/>
                  <a:pt x="3199" y="7464"/>
                  <a:pt x="3059" y="7464"/>
                </a:cubicBezTo>
                <a:cubicBezTo>
                  <a:pt x="1039" y="7464"/>
                  <a:pt x="0" y="5769"/>
                  <a:pt x="0" y="5769"/>
                </a:cubicBezTo>
                <a:lnTo>
                  <a:pt x="0" y="21600"/>
                </a:lnTo>
                <a:lnTo>
                  <a:pt x="21600" y="21600"/>
                </a:lnTo>
                <a:lnTo>
                  <a:pt x="21600" y="4666"/>
                </a:lnTo>
                <a:cubicBezTo>
                  <a:pt x="21600" y="4666"/>
                  <a:pt x="20837" y="2761"/>
                  <a:pt x="19971" y="2761"/>
                </a:cubicBezTo>
                <a:cubicBezTo>
                  <a:pt x="19912" y="2761"/>
                  <a:pt x="19852" y="2769"/>
                  <a:pt x="19792" y="2788"/>
                </a:cubicBezTo>
                <a:cubicBezTo>
                  <a:pt x="18856" y="3086"/>
                  <a:pt x="18005" y="5352"/>
                  <a:pt x="16299" y="6097"/>
                </a:cubicBezTo>
                <a:cubicBezTo>
                  <a:pt x="16211" y="6136"/>
                  <a:pt x="16124" y="6153"/>
                  <a:pt x="16037" y="6153"/>
                </a:cubicBezTo>
                <a:cubicBezTo>
                  <a:pt x="14454" y="6153"/>
                  <a:pt x="13156" y="0"/>
                  <a:pt x="11030" y="0"/>
                </a:cubicBezTo>
                <a:close/>
              </a:path>
            </a:pathLst>
          </a:custGeom>
          <a:ln w="28575">
            <a:solidFill>
              <a:schemeClr val="accent2"/>
            </a:solidFill>
            <a:prstDash val="dash"/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68" name="Google Shape;101;p15"/>
          <p:cNvGrpSpPr/>
          <p:nvPr/>
        </p:nvGrpSpPr>
        <p:grpSpPr>
          <a:xfrm>
            <a:off x="3931296" y="-6406"/>
            <a:ext cx="5215528" cy="5156308"/>
            <a:chOff x="-1" y="-1"/>
            <a:chExt cx="5215526" cy="5156307"/>
          </a:xfrm>
        </p:grpSpPr>
        <p:sp>
          <p:nvSpPr>
            <p:cNvPr id="166" name="Google Shape;102;p15"/>
            <p:cNvSpPr/>
            <p:nvPr/>
          </p:nvSpPr>
          <p:spPr>
            <a:xfrm rot="16200000">
              <a:off x="-1969138" y="1969268"/>
              <a:ext cx="5156175" cy="1217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30" y="0"/>
                  </a:moveTo>
                  <a:cubicBezTo>
                    <a:pt x="8789" y="0"/>
                    <a:pt x="5804" y="7185"/>
                    <a:pt x="3493" y="7439"/>
                  </a:cubicBezTo>
                  <a:cubicBezTo>
                    <a:pt x="3344" y="7457"/>
                    <a:pt x="3199" y="7464"/>
                    <a:pt x="3059" y="7464"/>
                  </a:cubicBezTo>
                  <a:cubicBezTo>
                    <a:pt x="1039" y="7464"/>
                    <a:pt x="0" y="5769"/>
                    <a:pt x="0" y="5769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4666"/>
                  </a:lnTo>
                  <a:cubicBezTo>
                    <a:pt x="21600" y="4666"/>
                    <a:pt x="20837" y="2761"/>
                    <a:pt x="19971" y="2761"/>
                  </a:cubicBezTo>
                  <a:cubicBezTo>
                    <a:pt x="19912" y="2761"/>
                    <a:pt x="19852" y="2769"/>
                    <a:pt x="19792" y="2788"/>
                  </a:cubicBezTo>
                  <a:cubicBezTo>
                    <a:pt x="18856" y="3086"/>
                    <a:pt x="18005" y="5352"/>
                    <a:pt x="16299" y="6097"/>
                  </a:cubicBezTo>
                  <a:cubicBezTo>
                    <a:pt x="16211" y="6136"/>
                    <a:pt x="16124" y="6153"/>
                    <a:pt x="16037" y="6153"/>
                  </a:cubicBezTo>
                  <a:cubicBezTo>
                    <a:pt x="14454" y="6153"/>
                    <a:pt x="13156" y="0"/>
                    <a:pt x="1103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" name="Google Shape;103;p15"/>
            <p:cNvSpPr/>
            <p:nvPr/>
          </p:nvSpPr>
          <p:spPr>
            <a:xfrm rot="16200000">
              <a:off x="574122" y="514902"/>
              <a:ext cx="5156308" cy="41265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69" name="Google Shape;104;p15"/>
          <p:cNvSpPr/>
          <p:nvPr/>
        </p:nvSpPr>
        <p:spPr>
          <a:xfrm flipH="1" rot="10800000">
            <a:off x="-5597" y="2928298"/>
            <a:ext cx="3504933" cy="2226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8" h="21600" fill="norm" stroke="1" extrusionOk="0">
                <a:moveTo>
                  <a:pt x="0" y="0"/>
                </a:moveTo>
                <a:lnTo>
                  <a:pt x="0" y="21600"/>
                </a:lnTo>
                <a:cubicBezTo>
                  <a:pt x="0" y="21600"/>
                  <a:pt x="10992" y="21119"/>
                  <a:pt x="13638" y="13807"/>
                </a:cubicBezTo>
                <a:cubicBezTo>
                  <a:pt x="16284" y="6496"/>
                  <a:pt x="19849" y="7082"/>
                  <a:pt x="20725" y="4864"/>
                </a:cubicBezTo>
                <a:cubicBezTo>
                  <a:pt x="21600" y="2636"/>
                  <a:pt x="20939" y="0"/>
                  <a:pt x="20939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70" name="Google Shape;105;p15"/>
          <p:cNvSpPr/>
          <p:nvPr/>
        </p:nvSpPr>
        <p:spPr>
          <a:xfrm flipH="1" rot="10800000">
            <a:off x="-65443" y="3156585"/>
            <a:ext cx="3327698" cy="20524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8" h="21600" fill="norm" stroke="1" extrusionOk="0">
                <a:moveTo>
                  <a:pt x="0" y="0"/>
                </a:moveTo>
                <a:lnTo>
                  <a:pt x="0" y="21600"/>
                </a:lnTo>
                <a:cubicBezTo>
                  <a:pt x="0" y="21600"/>
                  <a:pt x="10992" y="21119"/>
                  <a:pt x="13638" y="13807"/>
                </a:cubicBezTo>
                <a:cubicBezTo>
                  <a:pt x="16284" y="6496"/>
                  <a:pt x="19849" y="7082"/>
                  <a:pt x="20725" y="4864"/>
                </a:cubicBezTo>
                <a:cubicBezTo>
                  <a:pt x="21600" y="2636"/>
                  <a:pt x="20939" y="0"/>
                  <a:pt x="20939" y="0"/>
                </a:cubicBezTo>
                <a:close/>
              </a:path>
            </a:pathLst>
          </a:custGeom>
          <a:ln w="28575">
            <a:solidFill>
              <a:schemeClr val="accent6"/>
            </a:solidFill>
            <a:prstDash val="dash"/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71" name="نص العنوان"/>
          <p:cNvSpPr txBox="1"/>
          <p:nvPr>
            <p:ph type="title"/>
          </p:nvPr>
        </p:nvSpPr>
        <p:spPr>
          <a:xfrm>
            <a:off x="713099" y="445025"/>
            <a:ext cx="2907902" cy="1033202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72" name="مستوى النص الأول…"/>
          <p:cNvSpPr txBox="1"/>
          <p:nvPr>
            <p:ph type="body" sz="quarter" idx="1"/>
          </p:nvPr>
        </p:nvSpPr>
        <p:spPr>
          <a:xfrm>
            <a:off x="6007925" y="539375"/>
            <a:ext cx="2423103" cy="448203"/>
          </a:xfrm>
          <a:prstGeom prst="rect">
            <a:avLst/>
          </a:prstGeom>
        </p:spPr>
        <p:txBody>
          <a:bodyPr anchor="b"/>
          <a:lstStyle>
            <a:lvl1pPr marL="76200" indent="50800">
              <a:buClrTx/>
              <a:buSzTx/>
              <a:buFontTx/>
              <a:buNone/>
              <a:defRPr b="1" sz="1800">
                <a:latin typeface="Pangolin"/>
                <a:ea typeface="Pangolin"/>
                <a:cs typeface="Pangolin"/>
                <a:sym typeface="Pangolin"/>
              </a:defRPr>
            </a:lvl1pPr>
            <a:lvl2pPr marL="76200" indent="127000">
              <a:buClrTx/>
              <a:buSzTx/>
              <a:buFontTx/>
              <a:buNone/>
              <a:defRPr b="1" sz="1800">
                <a:latin typeface="Pangolin"/>
                <a:ea typeface="Pangolin"/>
                <a:cs typeface="Pangolin"/>
                <a:sym typeface="Pangolin"/>
              </a:defRPr>
            </a:lvl2pPr>
            <a:lvl3pPr marL="76200" indent="127000">
              <a:buClrTx/>
              <a:buSzTx/>
              <a:buFontTx/>
              <a:buNone/>
              <a:defRPr b="1" sz="1800">
                <a:latin typeface="Pangolin"/>
                <a:ea typeface="Pangolin"/>
                <a:cs typeface="Pangolin"/>
                <a:sym typeface="Pangolin"/>
              </a:defRPr>
            </a:lvl3pPr>
            <a:lvl4pPr marL="76200" indent="127000">
              <a:buClrTx/>
              <a:buSzTx/>
              <a:buFontTx/>
              <a:buNone/>
              <a:defRPr b="1" sz="1800">
                <a:latin typeface="Pangolin"/>
                <a:ea typeface="Pangolin"/>
                <a:cs typeface="Pangolin"/>
                <a:sym typeface="Pangolin"/>
              </a:defRPr>
            </a:lvl4pPr>
            <a:lvl5pPr marL="76200" indent="127000">
              <a:buClrTx/>
              <a:buSzTx/>
              <a:buFontTx/>
              <a:buNone/>
              <a:defRPr b="1" sz="1800">
                <a:latin typeface="Pangolin"/>
                <a:ea typeface="Pangolin"/>
                <a:cs typeface="Pangolin"/>
                <a:sym typeface="Pangolin"/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7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17;p16"/>
          <p:cNvGrpSpPr/>
          <p:nvPr/>
        </p:nvGrpSpPr>
        <p:grpSpPr>
          <a:xfrm>
            <a:off x="3908849" y="-6502"/>
            <a:ext cx="5238129" cy="5156406"/>
            <a:chOff x="0" y="0"/>
            <a:chExt cx="5238127" cy="5156405"/>
          </a:xfrm>
        </p:grpSpPr>
        <p:sp>
          <p:nvSpPr>
            <p:cNvPr id="180" name="Google Shape;118;p16"/>
            <p:cNvSpPr/>
            <p:nvPr/>
          </p:nvSpPr>
          <p:spPr>
            <a:xfrm rot="16200000">
              <a:off x="-1737391" y="1737650"/>
              <a:ext cx="5156144" cy="1681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30" y="0"/>
                  </a:moveTo>
                  <a:cubicBezTo>
                    <a:pt x="8789" y="0"/>
                    <a:pt x="5804" y="7185"/>
                    <a:pt x="3493" y="7439"/>
                  </a:cubicBezTo>
                  <a:cubicBezTo>
                    <a:pt x="3344" y="7457"/>
                    <a:pt x="3199" y="7464"/>
                    <a:pt x="3059" y="7464"/>
                  </a:cubicBezTo>
                  <a:cubicBezTo>
                    <a:pt x="1039" y="7464"/>
                    <a:pt x="0" y="5769"/>
                    <a:pt x="0" y="5769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4666"/>
                  </a:lnTo>
                  <a:cubicBezTo>
                    <a:pt x="21600" y="4666"/>
                    <a:pt x="20837" y="2761"/>
                    <a:pt x="19971" y="2761"/>
                  </a:cubicBezTo>
                  <a:cubicBezTo>
                    <a:pt x="19912" y="2761"/>
                    <a:pt x="19852" y="2769"/>
                    <a:pt x="19792" y="2788"/>
                  </a:cubicBezTo>
                  <a:cubicBezTo>
                    <a:pt x="18856" y="3086"/>
                    <a:pt x="18005" y="5352"/>
                    <a:pt x="16299" y="6097"/>
                  </a:cubicBezTo>
                  <a:cubicBezTo>
                    <a:pt x="16211" y="6136"/>
                    <a:pt x="16124" y="6153"/>
                    <a:pt x="16037" y="6153"/>
                  </a:cubicBezTo>
                  <a:cubicBezTo>
                    <a:pt x="14454" y="6153"/>
                    <a:pt x="13156" y="0"/>
                    <a:pt x="1103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1" name="Google Shape;119;p16"/>
            <p:cNvSpPr/>
            <p:nvPr/>
          </p:nvSpPr>
          <p:spPr>
            <a:xfrm rot="16200000">
              <a:off x="880116" y="798394"/>
              <a:ext cx="5156406" cy="355961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83" name="Google Shape;120;p16"/>
          <p:cNvSpPr/>
          <p:nvPr/>
        </p:nvSpPr>
        <p:spPr>
          <a:xfrm rot="10800000">
            <a:off x="-28248" y="-38893"/>
            <a:ext cx="2734831" cy="1457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9" y="0"/>
                </a:moveTo>
                <a:cubicBezTo>
                  <a:pt x="20805" y="0"/>
                  <a:pt x="20484" y="109"/>
                  <a:pt x="20096" y="475"/>
                </a:cubicBezTo>
                <a:cubicBezTo>
                  <a:pt x="19132" y="1376"/>
                  <a:pt x="19091" y="4434"/>
                  <a:pt x="17641" y="5043"/>
                </a:cubicBezTo>
                <a:cubicBezTo>
                  <a:pt x="17506" y="5101"/>
                  <a:pt x="17356" y="5127"/>
                  <a:pt x="17194" y="5127"/>
                </a:cubicBezTo>
                <a:cubicBezTo>
                  <a:pt x="15942" y="5127"/>
                  <a:pt x="13958" y="3598"/>
                  <a:pt x="12117" y="3598"/>
                </a:cubicBezTo>
                <a:cubicBezTo>
                  <a:pt x="11650" y="3598"/>
                  <a:pt x="11191" y="3697"/>
                  <a:pt x="10756" y="3944"/>
                </a:cubicBezTo>
                <a:cubicBezTo>
                  <a:pt x="8383" y="5292"/>
                  <a:pt x="9306" y="10642"/>
                  <a:pt x="7594" y="12935"/>
                </a:cubicBezTo>
                <a:cubicBezTo>
                  <a:pt x="5880" y="15228"/>
                  <a:pt x="4829" y="15005"/>
                  <a:pt x="2502" y="16121"/>
                </a:cubicBezTo>
                <a:cubicBezTo>
                  <a:pt x="236" y="17209"/>
                  <a:pt x="11" y="21377"/>
                  <a:pt x="1" y="21591"/>
                </a:cubicBezTo>
                <a:lnTo>
                  <a:pt x="21600" y="21591"/>
                </a:lnTo>
                <a:lnTo>
                  <a:pt x="21600" y="234"/>
                </a:lnTo>
                <a:cubicBezTo>
                  <a:pt x="21600" y="234"/>
                  <a:pt x="21407" y="0"/>
                  <a:pt x="21049" y="0"/>
                </a:cubicBezTo>
                <a:close/>
                <a:moveTo>
                  <a:pt x="0" y="21591"/>
                </a:moveTo>
                <a:lnTo>
                  <a:pt x="0" y="21600"/>
                </a:lnTo>
                <a:cubicBezTo>
                  <a:pt x="0" y="21600"/>
                  <a:pt x="0" y="21597"/>
                  <a:pt x="1" y="21591"/>
                </a:cubicBezTo>
                <a:close/>
              </a:path>
            </a:pathLst>
          </a:custGeom>
          <a:ln w="28575">
            <a:solidFill>
              <a:srgbClr val="FFFFFF"/>
            </a:solidFill>
            <a:prstDash val="dash"/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84" name="نص العنوان"/>
          <p:cNvSpPr txBox="1"/>
          <p:nvPr>
            <p:ph type="title"/>
          </p:nvPr>
        </p:nvSpPr>
        <p:spPr>
          <a:xfrm>
            <a:off x="713099" y="1298228"/>
            <a:ext cx="2807101" cy="1920302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185" name="مستوى النص الأول…"/>
          <p:cNvSpPr txBox="1"/>
          <p:nvPr>
            <p:ph type="body" sz="quarter" idx="1"/>
          </p:nvPr>
        </p:nvSpPr>
        <p:spPr>
          <a:xfrm>
            <a:off x="713099" y="3218570"/>
            <a:ext cx="2807101" cy="685804"/>
          </a:xfrm>
          <a:prstGeom prst="rect">
            <a:avLst/>
          </a:prstGeom>
        </p:spPr>
        <p:txBody>
          <a:bodyPr/>
          <a:lstStyle>
            <a:lvl1pPr marL="76200" indent="50800">
              <a:buClrTx/>
              <a:buSzTx/>
              <a:buFontTx/>
              <a:buNone/>
            </a:lvl1pPr>
            <a:lvl2pPr marL="76200" indent="127000">
              <a:buClrTx/>
              <a:buSzTx/>
              <a:buFontTx/>
              <a:buNone/>
            </a:lvl2pPr>
            <a:lvl3pPr marL="76200" indent="127000">
              <a:buClrTx/>
              <a:buSzTx/>
              <a:buFontTx/>
              <a:buNone/>
            </a:lvl3pPr>
            <a:lvl4pPr marL="76200" indent="127000">
              <a:buClrTx/>
              <a:buSzTx/>
              <a:buFontTx/>
              <a:buNone/>
            </a:lvl4pPr>
            <a:lvl5pPr marL="76200" indent="127000"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8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24;p17"/>
          <p:cNvSpPr/>
          <p:nvPr/>
        </p:nvSpPr>
        <p:spPr>
          <a:xfrm flipH="1">
            <a:off x="-6" y="146"/>
            <a:ext cx="930033" cy="51433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533" y="0"/>
                </a:moveTo>
                <a:cubicBezTo>
                  <a:pt x="15533" y="0"/>
                  <a:pt x="11130" y="442"/>
                  <a:pt x="9968" y="2920"/>
                </a:cubicBezTo>
                <a:cubicBezTo>
                  <a:pt x="8707" y="5619"/>
                  <a:pt x="10598" y="9012"/>
                  <a:pt x="10230" y="11836"/>
                </a:cubicBezTo>
                <a:cubicBezTo>
                  <a:pt x="9832" y="14830"/>
                  <a:pt x="2670" y="18554"/>
                  <a:pt x="1425" y="19668"/>
                </a:cubicBezTo>
                <a:cubicBezTo>
                  <a:pt x="180" y="20789"/>
                  <a:pt x="0" y="21600"/>
                  <a:pt x="0" y="21600"/>
                </a:cubicBez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94" name="Google Shape;125;p17"/>
          <p:cNvSpPr/>
          <p:nvPr/>
        </p:nvSpPr>
        <p:spPr>
          <a:xfrm flipH="1" rot="10800000">
            <a:off x="8216068" y="-1"/>
            <a:ext cx="930034" cy="51433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533" y="0"/>
                </a:moveTo>
                <a:cubicBezTo>
                  <a:pt x="15533" y="0"/>
                  <a:pt x="11130" y="442"/>
                  <a:pt x="9968" y="2920"/>
                </a:cubicBezTo>
                <a:cubicBezTo>
                  <a:pt x="8707" y="5619"/>
                  <a:pt x="10598" y="9012"/>
                  <a:pt x="10230" y="11836"/>
                </a:cubicBezTo>
                <a:cubicBezTo>
                  <a:pt x="9832" y="14830"/>
                  <a:pt x="2670" y="18554"/>
                  <a:pt x="1425" y="19668"/>
                </a:cubicBezTo>
                <a:cubicBezTo>
                  <a:pt x="180" y="20789"/>
                  <a:pt x="0" y="21600"/>
                  <a:pt x="0" y="21600"/>
                </a:cubicBez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9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96" name="مستوى النص الأول…"/>
          <p:cNvSpPr txBox="1"/>
          <p:nvPr>
            <p:ph type="body" sz="quarter" idx="1"/>
          </p:nvPr>
        </p:nvSpPr>
        <p:spPr>
          <a:xfrm>
            <a:off x="1722975" y="1280775"/>
            <a:ext cx="2286003" cy="347403"/>
          </a:xfrm>
          <a:prstGeom prst="rect">
            <a:avLst/>
          </a:prstGeom>
        </p:spPr>
        <p:txBody>
          <a:bodyPr/>
          <a:lstStyle>
            <a:lvl1pPr marL="76200" indent="50800">
              <a:buClrTx/>
              <a:buSzTx/>
              <a:buFontTx/>
              <a:buNone/>
              <a:defRPr b="1" sz="1800">
                <a:latin typeface="Pangolin"/>
                <a:ea typeface="Pangolin"/>
                <a:cs typeface="Pangolin"/>
                <a:sym typeface="Pangolin"/>
              </a:defRPr>
            </a:lvl1pPr>
            <a:lvl2pPr marL="76200" indent="127000">
              <a:buClrTx/>
              <a:buSzTx/>
              <a:buFontTx/>
              <a:buNone/>
              <a:defRPr b="1" sz="1800">
                <a:latin typeface="Pangolin"/>
                <a:ea typeface="Pangolin"/>
                <a:cs typeface="Pangolin"/>
                <a:sym typeface="Pangolin"/>
              </a:defRPr>
            </a:lvl2pPr>
            <a:lvl3pPr marL="76200" indent="127000">
              <a:buClrTx/>
              <a:buSzTx/>
              <a:buFontTx/>
              <a:buNone/>
              <a:defRPr b="1" sz="1800">
                <a:latin typeface="Pangolin"/>
                <a:ea typeface="Pangolin"/>
                <a:cs typeface="Pangolin"/>
                <a:sym typeface="Pangolin"/>
              </a:defRPr>
            </a:lvl3pPr>
            <a:lvl4pPr marL="76200" indent="127000">
              <a:buClrTx/>
              <a:buSzTx/>
              <a:buFontTx/>
              <a:buNone/>
              <a:defRPr b="1" sz="1800">
                <a:latin typeface="Pangolin"/>
                <a:ea typeface="Pangolin"/>
                <a:cs typeface="Pangolin"/>
                <a:sym typeface="Pangolin"/>
              </a:defRPr>
            </a:lvl4pPr>
            <a:lvl5pPr marL="76200" indent="127000">
              <a:buClrTx/>
              <a:buSzTx/>
              <a:buFontTx/>
              <a:buNone/>
              <a:defRPr b="1" sz="1800">
                <a:latin typeface="Pangolin"/>
                <a:ea typeface="Pangolin"/>
                <a:cs typeface="Pangolin"/>
                <a:sym typeface="Pangolin"/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9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136;p18"/>
          <p:cNvSpPr/>
          <p:nvPr/>
        </p:nvSpPr>
        <p:spPr>
          <a:xfrm rot="16200000">
            <a:off x="3374278" y="-774495"/>
            <a:ext cx="2398011" cy="92515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ubicBezTo>
                  <a:pt x="21600" y="21600"/>
                  <a:pt x="21552" y="18860"/>
                  <a:pt x="19888" y="16970"/>
                </a:cubicBezTo>
                <a:cubicBezTo>
                  <a:pt x="18237" y="15086"/>
                  <a:pt x="20064" y="14372"/>
                  <a:pt x="20331" y="11834"/>
                </a:cubicBezTo>
                <a:cubicBezTo>
                  <a:pt x="20586" y="9302"/>
                  <a:pt x="18844" y="9154"/>
                  <a:pt x="17575" y="7014"/>
                </a:cubicBezTo>
                <a:cubicBezTo>
                  <a:pt x="16306" y="4880"/>
                  <a:pt x="17357" y="0"/>
                  <a:pt x="17357" y="0"/>
                </a:cubicBezTo>
                <a:close/>
              </a:path>
            </a:pathLst>
          </a:custGeom>
          <a:ln w="28575">
            <a:solidFill>
              <a:schemeClr val="accent2"/>
            </a:solidFill>
            <a:prstDash val="dash"/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05" name="Google Shape;137;p18"/>
          <p:cNvSpPr/>
          <p:nvPr/>
        </p:nvSpPr>
        <p:spPr>
          <a:xfrm rot="16200000">
            <a:off x="3374318" y="-628883"/>
            <a:ext cx="2398010" cy="91466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ubicBezTo>
                  <a:pt x="21600" y="21600"/>
                  <a:pt x="21552" y="18860"/>
                  <a:pt x="19888" y="16970"/>
                </a:cubicBezTo>
                <a:cubicBezTo>
                  <a:pt x="18237" y="15086"/>
                  <a:pt x="20064" y="14372"/>
                  <a:pt x="20331" y="11834"/>
                </a:cubicBezTo>
                <a:cubicBezTo>
                  <a:pt x="20586" y="9302"/>
                  <a:pt x="18844" y="9154"/>
                  <a:pt x="17575" y="7014"/>
                </a:cubicBezTo>
                <a:cubicBezTo>
                  <a:pt x="16306" y="4880"/>
                  <a:pt x="17357" y="0"/>
                  <a:pt x="17357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06" name="Google Shape;138;p18"/>
          <p:cNvSpPr/>
          <p:nvPr/>
        </p:nvSpPr>
        <p:spPr>
          <a:xfrm rot="16200000">
            <a:off x="4158994" y="-4158613"/>
            <a:ext cx="822759" cy="91400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06" h="21600" fill="norm" stroke="1" extrusionOk="0">
                <a:moveTo>
                  <a:pt x="16167" y="0"/>
                </a:moveTo>
                <a:cubicBezTo>
                  <a:pt x="16167" y="0"/>
                  <a:pt x="19687" y="4916"/>
                  <a:pt x="18621" y="7120"/>
                </a:cubicBezTo>
                <a:cubicBezTo>
                  <a:pt x="17527" y="9331"/>
                  <a:pt x="13136" y="8171"/>
                  <a:pt x="9780" y="10304"/>
                </a:cubicBezTo>
                <a:cubicBezTo>
                  <a:pt x="6440" y="12443"/>
                  <a:pt x="12132" y="16168"/>
                  <a:pt x="9780" y="16889"/>
                </a:cubicBezTo>
                <a:cubicBezTo>
                  <a:pt x="9398" y="17009"/>
                  <a:pt x="8917" y="17053"/>
                  <a:pt x="8374" y="17053"/>
                </a:cubicBezTo>
                <a:cubicBezTo>
                  <a:pt x="6779" y="17053"/>
                  <a:pt x="4655" y="16667"/>
                  <a:pt x="2955" y="16667"/>
                </a:cubicBezTo>
                <a:cubicBezTo>
                  <a:pt x="1710" y="16667"/>
                  <a:pt x="692" y="16874"/>
                  <a:pt x="274" y="17592"/>
                </a:cubicBezTo>
                <a:cubicBezTo>
                  <a:pt x="-894" y="19615"/>
                  <a:pt x="2048" y="21600"/>
                  <a:pt x="2048" y="21600"/>
                </a:cubicBezTo>
                <a:lnTo>
                  <a:pt x="20706" y="21600"/>
                </a:lnTo>
                <a:lnTo>
                  <a:pt x="20706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0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08" name="مستوى النص الأول…"/>
          <p:cNvSpPr txBox="1"/>
          <p:nvPr>
            <p:ph type="body" sz="quarter" idx="1"/>
          </p:nvPr>
        </p:nvSpPr>
        <p:spPr>
          <a:xfrm>
            <a:off x="713099" y="1879916"/>
            <a:ext cx="2432401" cy="347403"/>
          </a:xfrm>
          <a:prstGeom prst="rect">
            <a:avLst/>
          </a:prstGeom>
        </p:spPr>
        <p:txBody>
          <a:bodyPr anchor="b"/>
          <a:lstStyle>
            <a:lvl1pPr marL="76200" indent="50800" algn="ctr">
              <a:buClrTx/>
              <a:buSzTx/>
              <a:buFontTx/>
              <a:buNone/>
              <a:defRPr b="1" sz="1800">
                <a:latin typeface="Pangolin"/>
                <a:ea typeface="Pangolin"/>
                <a:cs typeface="Pangolin"/>
                <a:sym typeface="Pangolin"/>
              </a:defRPr>
            </a:lvl1pPr>
            <a:lvl2pPr marL="76200" indent="127000" algn="ctr">
              <a:buClrTx/>
              <a:buSzTx/>
              <a:buFontTx/>
              <a:buNone/>
              <a:defRPr b="1" sz="1800">
                <a:latin typeface="Pangolin"/>
                <a:ea typeface="Pangolin"/>
                <a:cs typeface="Pangolin"/>
                <a:sym typeface="Pangolin"/>
              </a:defRPr>
            </a:lvl2pPr>
            <a:lvl3pPr marL="76200" indent="127000" algn="ctr">
              <a:buClrTx/>
              <a:buSzTx/>
              <a:buFontTx/>
              <a:buNone/>
              <a:defRPr b="1" sz="1800">
                <a:latin typeface="Pangolin"/>
                <a:ea typeface="Pangolin"/>
                <a:cs typeface="Pangolin"/>
                <a:sym typeface="Pangolin"/>
              </a:defRPr>
            </a:lvl3pPr>
            <a:lvl4pPr marL="76200" indent="127000" algn="ctr">
              <a:buClrTx/>
              <a:buSzTx/>
              <a:buFontTx/>
              <a:buNone/>
              <a:defRPr b="1" sz="1800">
                <a:latin typeface="Pangolin"/>
                <a:ea typeface="Pangolin"/>
                <a:cs typeface="Pangolin"/>
                <a:sym typeface="Pangolin"/>
              </a:defRPr>
            </a:lvl4pPr>
            <a:lvl5pPr marL="76200" indent="127000" algn="ctr">
              <a:buClrTx/>
              <a:buSzTx/>
              <a:buFontTx/>
              <a:buNone/>
              <a:defRPr b="1" sz="1800">
                <a:latin typeface="Pangolin"/>
                <a:ea typeface="Pangolin"/>
                <a:cs typeface="Pangolin"/>
                <a:sym typeface="Pangolin"/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0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153;p19"/>
          <p:cNvSpPr/>
          <p:nvPr/>
        </p:nvSpPr>
        <p:spPr>
          <a:xfrm flipH="1">
            <a:off x="6351236" y="-2"/>
            <a:ext cx="2792697" cy="2345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8" h="21600" fill="norm" stroke="1" extrusionOk="0">
                <a:moveTo>
                  <a:pt x="0" y="0"/>
                </a:moveTo>
                <a:lnTo>
                  <a:pt x="0" y="21600"/>
                </a:lnTo>
                <a:cubicBezTo>
                  <a:pt x="0" y="21600"/>
                  <a:pt x="10992" y="21119"/>
                  <a:pt x="13638" y="13807"/>
                </a:cubicBezTo>
                <a:cubicBezTo>
                  <a:pt x="16284" y="6496"/>
                  <a:pt x="19849" y="7082"/>
                  <a:pt x="20725" y="4864"/>
                </a:cubicBezTo>
                <a:cubicBezTo>
                  <a:pt x="21600" y="2636"/>
                  <a:pt x="20939" y="0"/>
                  <a:pt x="20939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17" name="نص العنوان"/>
          <p:cNvSpPr txBox="1"/>
          <p:nvPr>
            <p:ph type="title"/>
          </p:nvPr>
        </p:nvSpPr>
        <p:spPr>
          <a:xfrm>
            <a:off x="3840624" y="445025"/>
            <a:ext cx="4590301" cy="572703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18" name="مستوى النص الأول…"/>
          <p:cNvSpPr txBox="1"/>
          <p:nvPr>
            <p:ph type="body" sz="quarter" idx="1"/>
          </p:nvPr>
        </p:nvSpPr>
        <p:spPr>
          <a:xfrm>
            <a:off x="3266013" y="1403967"/>
            <a:ext cx="1856103" cy="347403"/>
          </a:xfrm>
          <a:prstGeom prst="rect">
            <a:avLst/>
          </a:prstGeom>
        </p:spPr>
        <p:txBody>
          <a:bodyPr/>
          <a:lstStyle>
            <a:lvl1pPr marL="76200" indent="50800" algn="ctr">
              <a:buClrTx/>
              <a:buSzTx/>
              <a:buFontTx/>
              <a:buNone/>
              <a:defRPr b="1" sz="1800">
                <a:latin typeface="Pangolin"/>
                <a:ea typeface="Pangolin"/>
                <a:cs typeface="Pangolin"/>
                <a:sym typeface="Pangolin"/>
              </a:defRPr>
            </a:lvl1pPr>
            <a:lvl2pPr marL="76200" indent="127000" algn="ctr">
              <a:buClrTx/>
              <a:buSzTx/>
              <a:buFontTx/>
              <a:buNone/>
              <a:defRPr b="1" sz="1800">
                <a:latin typeface="Pangolin"/>
                <a:ea typeface="Pangolin"/>
                <a:cs typeface="Pangolin"/>
                <a:sym typeface="Pangolin"/>
              </a:defRPr>
            </a:lvl2pPr>
            <a:lvl3pPr marL="76200" indent="127000" algn="ctr">
              <a:buClrTx/>
              <a:buSzTx/>
              <a:buFontTx/>
              <a:buNone/>
              <a:defRPr b="1" sz="1800">
                <a:latin typeface="Pangolin"/>
                <a:ea typeface="Pangolin"/>
                <a:cs typeface="Pangolin"/>
                <a:sym typeface="Pangolin"/>
              </a:defRPr>
            </a:lvl3pPr>
            <a:lvl4pPr marL="76200" indent="127000" algn="ctr">
              <a:buClrTx/>
              <a:buSzTx/>
              <a:buFontTx/>
              <a:buNone/>
              <a:defRPr b="1" sz="1800">
                <a:latin typeface="Pangolin"/>
                <a:ea typeface="Pangolin"/>
                <a:cs typeface="Pangolin"/>
                <a:sym typeface="Pangolin"/>
              </a:defRPr>
            </a:lvl4pPr>
            <a:lvl5pPr marL="76200" indent="127000" algn="ctr">
              <a:buClrTx/>
              <a:buSzTx/>
              <a:buFontTx/>
              <a:buNone/>
              <a:defRPr b="1" sz="1800">
                <a:latin typeface="Pangolin"/>
                <a:ea typeface="Pangolin"/>
                <a:cs typeface="Pangolin"/>
                <a:sym typeface="Pangolin"/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1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164;p20"/>
          <p:cNvGrpSpPr/>
          <p:nvPr/>
        </p:nvGrpSpPr>
        <p:grpSpPr>
          <a:xfrm>
            <a:off x="-199" y="-6502"/>
            <a:ext cx="5192922" cy="5156406"/>
            <a:chOff x="0" y="0"/>
            <a:chExt cx="5192921" cy="5156405"/>
          </a:xfrm>
        </p:grpSpPr>
        <p:sp>
          <p:nvSpPr>
            <p:cNvPr id="226" name="Google Shape;165;p20"/>
            <p:cNvSpPr/>
            <p:nvPr/>
          </p:nvSpPr>
          <p:spPr>
            <a:xfrm flipH="1" rot="5400000">
              <a:off x="-389791" y="389789"/>
              <a:ext cx="5156406" cy="437682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7" name="Google Shape;166;p20"/>
            <p:cNvSpPr/>
            <p:nvPr/>
          </p:nvSpPr>
          <p:spPr>
            <a:xfrm flipH="1">
              <a:off x="4324082" y="6645"/>
              <a:ext cx="868839" cy="5143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33" y="0"/>
                  </a:moveTo>
                  <a:cubicBezTo>
                    <a:pt x="15533" y="0"/>
                    <a:pt x="11130" y="442"/>
                    <a:pt x="9968" y="2920"/>
                  </a:cubicBezTo>
                  <a:cubicBezTo>
                    <a:pt x="8707" y="5619"/>
                    <a:pt x="10598" y="9012"/>
                    <a:pt x="10230" y="11836"/>
                  </a:cubicBezTo>
                  <a:cubicBezTo>
                    <a:pt x="9832" y="14830"/>
                    <a:pt x="2670" y="18554"/>
                    <a:pt x="1425" y="19668"/>
                  </a:cubicBezTo>
                  <a:cubicBezTo>
                    <a:pt x="180" y="20789"/>
                    <a:pt x="0" y="21600"/>
                    <a:pt x="0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29" name="xx%"/>
          <p:cNvSpPr txBox="1"/>
          <p:nvPr>
            <p:ph type="title" hasCustomPrompt="1"/>
          </p:nvPr>
        </p:nvSpPr>
        <p:spPr>
          <a:xfrm>
            <a:off x="812436" y="1457586"/>
            <a:ext cx="749703" cy="576003"/>
          </a:xfrm>
          <a:prstGeom prst="rect">
            <a:avLst/>
          </a:prstGeom>
        </p:spPr>
        <p:txBody>
          <a:bodyPr anchor="ctr"/>
          <a:lstStyle>
            <a:lvl1pPr algn="ctr"/>
          </a:lstStyle>
          <a:p>
            <a:pPr/>
            <a:r>
              <a:t>xx%</a:t>
            </a:r>
          </a:p>
        </p:txBody>
      </p:sp>
      <p:sp>
        <p:nvSpPr>
          <p:cNvPr id="230" name="مستوى النص الأول…"/>
          <p:cNvSpPr txBox="1"/>
          <p:nvPr>
            <p:ph type="body" sz="quarter" idx="1"/>
          </p:nvPr>
        </p:nvSpPr>
        <p:spPr>
          <a:xfrm>
            <a:off x="2015675" y="1224514"/>
            <a:ext cx="2423100" cy="448203"/>
          </a:xfrm>
          <a:prstGeom prst="rect">
            <a:avLst/>
          </a:prstGeom>
        </p:spPr>
        <p:txBody>
          <a:bodyPr anchor="b"/>
          <a:lstStyle>
            <a:lvl1pPr marL="76200" indent="50800">
              <a:buClrTx/>
              <a:buSzTx/>
              <a:buFontTx/>
              <a:buNone/>
              <a:defRPr b="1" sz="1800">
                <a:latin typeface="Pangolin"/>
                <a:ea typeface="Pangolin"/>
                <a:cs typeface="Pangolin"/>
                <a:sym typeface="Pangolin"/>
              </a:defRPr>
            </a:lvl1pPr>
            <a:lvl2pPr marL="76200" indent="127000">
              <a:buClrTx/>
              <a:buSzTx/>
              <a:buFontTx/>
              <a:buNone/>
              <a:defRPr b="1" sz="1800">
                <a:latin typeface="Pangolin"/>
                <a:ea typeface="Pangolin"/>
                <a:cs typeface="Pangolin"/>
                <a:sym typeface="Pangolin"/>
              </a:defRPr>
            </a:lvl2pPr>
            <a:lvl3pPr marL="76200" indent="127000">
              <a:buClrTx/>
              <a:buSzTx/>
              <a:buFontTx/>
              <a:buNone/>
              <a:defRPr b="1" sz="1800">
                <a:latin typeface="Pangolin"/>
                <a:ea typeface="Pangolin"/>
                <a:cs typeface="Pangolin"/>
                <a:sym typeface="Pangolin"/>
              </a:defRPr>
            </a:lvl3pPr>
            <a:lvl4pPr marL="76200" indent="127000">
              <a:buClrTx/>
              <a:buSzTx/>
              <a:buFontTx/>
              <a:buNone/>
              <a:defRPr b="1" sz="1800">
                <a:latin typeface="Pangolin"/>
                <a:ea typeface="Pangolin"/>
                <a:cs typeface="Pangolin"/>
                <a:sym typeface="Pangolin"/>
              </a:defRPr>
            </a:lvl4pPr>
            <a:lvl5pPr marL="76200" indent="127000">
              <a:buClrTx/>
              <a:buSzTx/>
              <a:buFontTx/>
              <a:buNone/>
              <a:defRPr b="1" sz="1800">
                <a:latin typeface="Pangolin"/>
                <a:ea typeface="Pangolin"/>
                <a:cs typeface="Pangolin"/>
                <a:sym typeface="Pangolin"/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19;p3"/>
          <p:cNvGrpSpPr/>
          <p:nvPr/>
        </p:nvGrpSpPr>
        <p:grpSpPr>
          <a:xfrm>
            <a:off x="-28" y="2473465"/>
            <a:ext cx="9144004" cy="2669675"/>
            <a:chOff x="0" y="0"/>
            <a:chExt cx="9144003" cy="2669674"/>
          </a:xfrm>
        </p:grpSpPr>
        <p:sp>
          <p:nvSpPr>
            <p:cNvPr id="30" name="Google Shape;20;p3"/>
            <p:cNvSpPr/>
            <p:nvPr/>
          </p:nvSpPr>
          <p:spPr>
            <a:xfrm>
              <a:off x="-1" y="-1"/>
              <a:ext cx="9143769" cy="2242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30" y="0"/>
                  </a:moveTo>
                  <a:cubicBezTo>
                    <a:pt x="8789" y="0"/>
                    <a:pt x="5804" y="7185"/>
                    <a:pt x="3493" y="7439"/>
                  </a:cubicBezTo>
                  <a:cubicBezTo>
                    <a:pt x="3344" y="7457"/>
                    <a:pt x="3199" y="7464"/>
                    <a:pt x="3059" y="7464"/>
                  </a:cubicBezTo>
                  <a:cubicBezTo>
                    <a:pt x="1039" y="7464"/>
                    <a:pt x="0" y="5769"/>
                    <a:pt x="0" y="5769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4666"/>
                  </a:lnTo>
                  <a:cubicBezTo>
                    <a:pt x="21600" y="4666"/>
                    <a:pt x="20837" y="2761"/>
                    <a:pt x="19971" y="2761"/>
                  </a:cubicBezTo>
                  <a:cubicBezTo>
                    <a:pt x="19912" y="2761"/>
                    <a:pt x="19852" y="2769"/>
                    <a:pt x="19792" y="2788"/>
                  </a:cubicBezTo>
                  <a:cubicBezTo>
                    <a:pt x="18856" y="3086"/>
                    <a:pt x="18005" y="5352"/>
                    <a:pt x="16299" y="6097"/>
                  </a:cubicBezTo>
                  <a:cubicBezTo>
                    <a:pt x="16211" y="6136"/>
                    <a:pt x="16124" y="6153"/>
                    <a:pt x="16037" y="6153"/>
                  </a:cubicBezTo>
                  <a:cubicBezTo>
                    <a:pt x="14454" y="6153"/>
                    <a:pt x="13156" y="0"/>
                    <a:pt x="1103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" name="Google Shape;21;p3"/>
            <p:cNvSpPr/>
            <p:nvPr/>
          </p:nvSpPr>
          <p:spPr>
            <a:xfrm>
              <a:off x="-1" y="2005722"/>
              <a:ext cx="9144004" cy="663952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3" name="نص العنوان"/>
          <p:cNvSpPr txBox="1"/>
          <p:nvPr>
            <p:ph type="title"/>
          </p:nvPr>
        </p:nvSpPr>
        <p:spPr>
          <a:xfrm>
            <a:off x="1885200" y="3258299"/>
            <a:ext cx="5376601" cy="612603"/>
          </a:xfrm>
          <a:prstGeom prst="rect">
            <a:avLst/>
          </a:prstGeom>
        </p:spPr>
        <p:txBody>
          <a:bodyPr anchor="b"/>
          <a:lstStyle>
            <a:lvl1pPr algn="ctr">
              <a:defRPr sz="4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4" name="مستوى النص الأول…"/>
          <p:cNvSpPr txBox="1"/>
          <p:nvPr>
            <p:ph type="body" sz="quarter" idx="1"/>
          </p:nvPr>
        </p:nvSpPr>
        <p:spPr>
          <a:xfrm>
            <a:off x="1885200" y="3836918"/>
            <a:ext cx="5376601" cy="722403"/>
          </a:xfrm>
          <a:prstGeom prst="rect">
            <a:avLst/>
          </a:prstGeom>
        </p:spPr>
        <p:txBody>
          <a:bodyPr/>
          <a:lstStyle>
            <a:lvl1pPr marL="76200" indent="50800" algn="ctr">
              <a:buClrTx/>
              <a:buSzTx/>
              <a:buFontTx/>
              <a:buNone/>
            </a:lvl1pPr>
            <a:lvl2pPr marL="76200" indent="127000" algn="ctr">
              <a:buClrTx/>
              <a:buSzTx/>
              <a:buFontTx/>
              <a:buNone/>
            </a:lvl2pPr>
            <a:lvl3pPr marL="76200" indent="127000" algn="ctr">
              <a:buClrTx/>
              <a:buSzTx/>
              <a:buFontTx/>
              <a:buNone/>
            </a:lvl3pPr>
            <a:lvl4pPr marL="76200" indent="127000" algn="ctr">
              <a:buClrTx/>
              <a:buSzTx/>
              <a:buFontTx/>
              <a:buNone/>
            </a:lvl4pPr>
            <a:lvl5pPr marL="76200" indent="127000" algn="ctr"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178;p21"/>
          <p:cNvSpPr/>
          <p:nvPr/>
        </p:nvSpPr>
        <p:spPr>
          <a:xfrm rot="10800000">
            <a:off x="6" y="79"/>
            <a:ext cx="5896496" cy="31043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9" y="0"/>
                </a:moveTo>
                <a:cubicBezTo>
                  <a:pt x="20805" y="0"/>
                  <a:pt x="20484" y="109"/>
                  <a:pt x="20096" y="475"/>
                </a:cubicBezTo>
                <a:cubicBezTo>
                  <a:pt x="19132" y="1376"/>
                  <a:pt x="19091" y="4434"/>
                  <a:pt x="17641" y="5043"/>
                </a:cubicBezTo>
                <a:cubicBezTo>
                  <a:pt x="17506" y="5101"/>
                  <a:pt x="17356" y="5127"/>
                  <a:pt x="17194" y="5127"/>
                </a:cubicBezTo>
                <a:cubicBezTo>
                  <a:pt x="15942" y="5127"/>
                  <a:pt x="13958" y="3598"/>
                  <a:pt x="12117" y="3598"/>
                </a:cubicBezTo>
                <a:cubicBezTo>
                  <a:pt x="11650" y="3598"/>
                  <a:pt x="11191" y="3697"/>
                  <a:pt x="10756" y="3944"/>
                </a:cubicBezTo>
                <a:cubicBezTo>
                  <a:pt x="8383" y="5292"/>
                  <a:pt x="9306" y="10642"/>
                  <a:pt x="7594" y="12935"/>
                </a:cubicBezTo>
                <a:cubicBezTo>
                  <a:pt x="5880" y="15228"/>
                  <a:pt x="4829" y="15005"/>
                  <a:pt x="2502" y="16121"/>
                </a:cubicBezTo>
                <a:cubicBezTo>
                  <a:pt x="236" y="17209"/>
                  <a:pt x="11" y="21377"/>
                  <a:pt x="1" y="21591"/>
                </a:cubicBezTo>
                <a:lnTo>
                  <a:pt x="21600" y="21591"/>
                </a:lnTo>
                <a:lnTo>
                  <a:pt x="21600" y="234"/>
                </a:lnTo>
                <a:cubicBezTo>
                  <a:pt x="21600" y="234"/>
                  <a:pt x="21407" y="0"/>
                  <a:pt x="21049" y="0"/>
                </a:cubicBezTo>
                <a:close/>
                <a:moveTo>
                  <a:pt x="0" y="21591"/>
                </a:moveTo>
                <a:lnTo>
                  <a:pt x="0" y="21600"/>
                </a:lnTo>
                <a:cubicBezTo>
                  <a:pt x="0" y="21600"/>
                  <a:pt x="0" y="21597"/>
                  <a:pt x="1" y="21591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39" name="نص العنوان"/>
          <p:cNvSpPr txBox="1"/>
          <p:nvPr>
            <p:ph type="title"/>
          </p:nvPr>
        </p:nvSpPr>
        <p:spPr>
          <a:xfrm>
            <a:off x="5623700" y="1337223"/>
            <a:ext cx="2807103" cy="1005904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40" name="مستوى النص الأول…"/>
          <p:cNvSpPr txBox="1"/>
          <p:nvPr>
            <p:ph type="body" sz="quarter" idx="1"/>
          </p:nvPr>
        </p:nvSpPr>
        <p:spPr>
          <a:xfrm>
            <a:off x="5623700" y="2379745"/>
            <a:ext cx="2807103" cy="1216203"/>
          </a:xfrm>
          <a:prstGeom prst="rect">
            <a:avLst/>
          </a:prstGeom>
        </p:spPr>
        <p:txBody>
          <a:bodyPr/>
          <a:lstStyle>
            <a:lvl1pPr marL="76200" indent="50800">
              <a:buClrTx/>
              <a:buSzTx/>
              <a:buFontTx/>
              <a:buNone/>
            </a:lvl1pPr>
            <a:lvl2pPr marL="76200" indent="127000">
              <a:buClrTx/>
              <a:buSzTx/>
              <a:buFontTx/>
              <a:buNone/>
            </a:lvl2pPr>
            <a:lvl3pPr marL="76200" indent="127000">
              <a:buClrTx/>
              <a:buSzTx/>
              <a:buFontTx/>
              <a:buNone/>
            </a:lvl3pPr>
            <a:lvl4pPr marL="76200" indent="127000">
              <a:buClrTx/>
              <a:buSzTx/>
              <a:buFontTx/>
              <a:buNone/>
            </a:lvl4pPr>
            <a:lvl5pPr marL="76200" indent="127000"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41" name="Google Shape;181;p21"/>
          <p:cNvSpPr/>
          <p:nvPr/>
        </p:nvSpPr>
        <p:spPr>
          <a:xfrm rot="10800000">
            <a:off x="6626978" y="3556108"/>
            <a:ext cx="2530101" cy="16071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8" h="21600" fill="norm" stroke="1" extrusionOk="0">
                <a:moveTo>
                  <a:pt x="0" y="0"/>
                </a:moveTo>
                <a:lnTo>
                  <a:pt x="0" y="21600"/>
                </a:lnTo>
                <a:cubicBezTo>
                  <a:pt x="0" y="21600"/>
                  <a:pt x="10992" y="21119"/>
                  <a:pt x="13638" y="13807"/>
                </a:cubicBezTo>
                <a:cubicBezTo>
                  <a:pt x="16284" y="6496"/>
                  <a:pt x="19849" y="7082"/>
                  <a:pt x="20725" y="4864"/>
                </a:cubicBezTo>
                <a:cubicBezTo>
                  <a:pt x="21600" y="2636"/>
                  <a:pt x="20939" y="0"/>
                  <a:pt x="20939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42" name="Google Shape;182;p21"/>
          <p:cNvSpPr/>
          <p:nvPr/>
        </p:nvSpPr>
        <p:spPr>
          <a:xfrm rot="10800000">
            <a:off x="6695731" y="3613578"/>
            <a:ext cx="2476160" cy="15718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8" h="21600" fill="norm" stroke="1" extrusionOk="0">
                <a:moveTo>
                  <a:pt x="0" y="0"/>
                </a:moveTo>
                <a:lnTo>
                  <a:pt x="0" y="21600"/>
                </a:lnTo>
                <a:cubicBezTo>
                  <a:pt x="0" y="21600"/>
                  <a:pt x="10992" y="21119"/>
                  <a:pt x="13638" y="13807"/>
                </a:cubicBezTo>
                <a:cubicBezTo>
                  <a:pt x="16284" y="6496"/>
                  <a:pt x="19849" y="7082"/>
                  <a:pt x="20725" y="4864"/>
                </a:cubicBezTo>
                <a:cubicBezTo>
                  <a:pt x="21600" y="2636"/>
                  <a:pt x="20939" y="0"/>
                  <a:pt x="20939" y="0"/>
                </a:cubicBezTo>
                <a:close/>
              </a:path>
            </a:pathLst>
          </a:custGeom>
          <a:ln w="28575">
            <a:solidFill>
              <a:schemeClr val="accent6"/>
            </a:solidFill>
            <a:prstDash val="dash"/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4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184;p22"/>
          <p:cNvSpPr/>
          <p:nvPr/>
        </p:nvSpPr>
        <p:spPr>
          <a:xfrm rot="10800000">
            <a:off x="3704377" y="108"/>
            <a:ext cx="5439496" cy="51433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ubicBezTo>
                  <a:pt x="21600" y="21600"/>
                  <a:pt x="21552" y="18860"/>
                  <a:pt x="19888" y="16970"/>
                </a:cubicBezTo>
                <a:cubicBezTo>
                  <a:pt x="18237" y="15086"/>
                  <a:pt x="20064" y="14372"/>
                  <a:pt x="20331" y="11834"/>
                </a:cubicBezTo>
                <a:cubicBezTo>
                  <a:pt x="20586" y="9302"/>
                  <a:pt x="18844" y="9154"/>
                  <a:pt x="17575" y="7014"/>
                </a:cubicBezTo>
                <a:cubicBezTo>
                  <a:pt x="16306" y="4880"/>
                  <a:pt x="17357" y="0"/>
                  <a:pt x="1735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51" name="Google Shape;185;p22"/>
          <p:cNvSpPr/>
          <p:nvPr/>
        </p:nvSpPr>
        <p:spPr>
          <a:xfrm rot="10800000">
            <a:off x="3908993" y="-28105"/>
            <a:ext cx="5291335" cy="51998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ubicBezTo>
                  <a:pt x="21600" y="21600"/>
                  <a:pt x="21552" y="18860"/>
                  <a:pt x="19888" y="16970"/>
                </a:cubicBezTo>
                <a:cubicBezTo>
                  <a:pt x="18237" y="15086"/>
                  <a:pt x="20064" y="14372"/>
                  <a:pt x="20331" y="11834"/>
                </a:cubicBezTo>
                <a:cubicBezTo>
                  <a:pt x="20586" y="9302"/>
                  <a:pt x="18844" y="9154"/>
                  <a:pt x="17575" y="7014"/>
                </a:cubicBezTo>
                <a:cubicBezTo>
                  <a:pt x="16306" y="4880"/>
                  <a:pt x="17357" y="0"/>
                  <a:pt x="17357" y="0"/>
                </a:cubicBezTo>
                <a:close/>
              </a:path>
            </a:pathLst>
          </a:custGeom>
          <a:ln w="28575">
            <a:solidFill>
              <a:schemeClr val="accent2"/>
            </a:solidFill>
            <a:prstDash val="dash"/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52" name="نص العنوان"/>
          <p:cNvSpPr txBox="1"/>
          <p:nvPr>
            <p:ph type="title"/>
          </p:nvPr>
        </p:nvSpPr>
        <p:spPr>
          <a:xfrm>
            <a:off x="5431875" y="445025"/>
            <a:ext cx="2999103" cy="11064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53" name="Google Shape;187;p22"/>
          <p:cNvSpPr txBox="1"/>
          <p:nvPr/>
        </p:nvSpPr>
        <p:spPr>
          <a:xfrm>
            <a:off x="5431275" y="3605850"/>
            <a:ext cx="3093003" cy="868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2" tIns="91422" rIns="91422" bIns="91422">
            <a:spAutoFit/>
          </a:bodyPr>
          <a:lstStyle/>
          <a:p>
            <a:pPr rtl="0">
              <a:spcBef>
                <a:spcPts val="300"/>
              </a:spcBef>
              <a:defRPr sz="1100">
                <a:latin typeface="Baloo 2 Regular"/>
                <a:ea typeface="Baloo 2 Regular"/>
                <a:cs typeface="Baloo 2 Regular"/>
                <a:sym typeface="Baloo 2 Regular"/>
              </a:defRPr>
            </a:pPr>
            <a:r>
              <a:t>CREDITS: This presentation template was created by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t>, including icons by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Flaticon</a:t>
            </a:r>
            <a:r>
              <a:t>, and infographics &amp; images by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Freepik</a:t>
            </a:r>
            <a:r>
              <a:t>.</a:t>
            </a:r>
          </a:p>
        </p:txBody>
      </p:sp>
      <p:sp>
        <p:nvSpPr>
          <p:cNvPr id="25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">
    <p:bg>
      <p:bgPr>
        <a:solidFill>
          <a:srgbClr val="3C1A3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16;p12"/>
          <p:cNvSpPr/>
          <p:nvPr/>
        </p:nvSpPr>
        <p:spPr>
          <a:xfrm flipH="1">
            <a:off x="4662975" y="1581275"/>
            <a:ext cx="4503614" cy="3562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2" h="21600" fill="norm" stroke="1" extrusionOk="0">
                <a:moveTo>
                  <a:pt x="323" y="0"/>
                </a:moveTo>
                <a:cubicBezTo>
                  <a:pt x="278" y="0"/>
                  <a:pt x="233" y="13"/>
                  <a:pt x="194" y="36"/>
                </a:cubicBezTo>
                <a:cubicBezTo>
                  <a:pt x="-113" y="260"/>
                  <a:pt x="37" y="1410"/>
                  <a:pt x="37" y="1745"/>
                </a:cubicBezTo>
                <a:lnTo>
                  <a:pt x="37" y="21548"/>
                </a:lnTo>
                <a:lnTo>
                  <a:pt x="70" y="21548"/>
                </a:lnTo>
                <a:lnTo>
                  <a:pt x="9439" y="21537"/>
                </a:lnTo>
                <a:lnTo>
                  <a:pt x="16156" y="21532"/>
                </a:lnTo>
                <a:cubicBezTo>
                  <a:pt x="16177" y="21532"/>
                  <a:pt x="16197" y="21532"/>
                  <a:pt x="16218" y="21532"/>
                </a:cubicBezTo>
                <a:cubicBezTo>
                  <a:pt x="17126" y="21532"/>
                  <a:pt x="18119" y="21600"/>
                  <a:pt x="19092" y="21600"/>
                </a:cubicBezTo>
                <a:cubicBezTo>
                  <a:pt x="19792" y="21600"/>
                  <a:pt x="20482" y="21565"/>
                  <a:pt x="21122" y="21442"/>
                </a:cubicBezTo>
                <a:cubicBezTo>
                  <a:pt x="21487" y="21375"/>
                  <a:pt x="21122" y="18829"/>
                  <a:pt x="21069" y="18555"/>
                </a:cubicBezTo>
                <a:cubicBezTo>
                  <a:pt x="20880" y="17432"/>
                  <a:pt x="20442" y="16287"/>
                  <a:pt x="19344" y="15578"/>
                </a:cubicBezTo>
                <a:cubicBezTo>
                  <a:pt x="18292" y="14903"/>
                  <a:pt x="16914" y="14786"/>
                  <a:pt x="15614" y="14618"/>
                </a:cubicBezTo>
                <a:cubicBezTo>
                  <a:pt x="14183" y="14428"/>
                  <a:pt x="12752" y="14143"/>
                  <a:pt x="11471" y="13574"/>
                </a:cubicBezTo>
                <a:cubicBezTo>
                  <a:pt x="10191" y="12998"/>
                  <a:pt x="9060" y="12121"/>
                  <a:pt x="8492" y="10977"/>
                </a:cubicBezTo>
                <a:cubicBezTo>
                  <a:pt x="7923" y="9826"/>
                  <a:pt x="7969" y="8531"/>
                  <a:pt x="7714" y="7307"/>
                </a:cubicBezTo>
                <a:cubicBezTo>
                  <a:pt x="7002" y="3856"/>
                  <a:pt x="3958" y="1527"/>
                  <a:pt x="436" y="30"/>
                </a:cubicBezTo>
                <a:cubicBezTo>
                  <a:pt x="402" y="10"/>
                  <a:pt x="363" y="0"/>
                  <a:pt x="323" y="0"/>
                </a:cubicBezTo>
                <a:close/>
              </a:path>
            </a:pathLst>
          </a:custGeom>
          <a:solidFill>
            <a:srgbClr val="582F4E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69" name="xx%"/>
          <p:cNvSpPr txBox="1"/>
          <p:nvPr>
            <p:ph type="title" hasCustomPrompt="1"/>
          </p:nvPr>
        </p:nvSpPr>
        <p:spPr>
          <a:xfrm>
            <a:off x="1804947" y="1828812"/>
            <a:ext cx="5534106" cy="1250402"/>
          </a:xfrm>
          <a:prstGeom prst="rect">
            <a:avLst/>
          </a:prstGeom>
        </p:spPr>
        <p:txBody>
          <a:bodyPr anchor="b"/>
          <a:lstStyle>
            <a:lvl1pPr algn="ctr">
              <a:defRPr b="0" sz="7900">
                <a:solidFill>
                  <a:srgbClr val="FFC71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270" name="مستوى النص الأول…"/>
          <p:cNvSpPr txBox="1"/>
          <p:nvPr>
            <p:ph type="body" sz="quarter" idx="1"/>
          </p:nvPr>
        </p:nvSpPr>
        <p:spPr>
          <a:xfrm>
            <a:off x="1804947" y="2904588"/>
            <a:ext cx="5534106" cy="410103"/>
          </a:xfrm>
          <a:prstGeom prst="rect">
            <a:avLst/>
          </a:prstGeom>
        </p:spPr>
        <p:txBody>
          <a:bodyPr/>
          <a:lstStyle>
            <a:lvl1pPr indent="-323850" algn="ctr">
              <a:lnSpc>
                <a:spcPct val="115000"/>
              </a:lnSpc>
              <a:buClr>
                <a:srgbClr val="FBFBFB"/>
              </a:buClr>
              <a:buSzPts val="1500"/>
              <a:buFont typeface="Helvetica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indent="-323850" algn="ctr">
              <a:lnSpc>
                <a:spcPct val="115000"/>
              </a:lnSpc>
              <a:buClr>
                <a:srgbClr val="FBFBFB"/>
              </a:buClr>
              <a:buSzPts val="1500"/>
              <a:buFont typeface="Helvetica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indent="-323850" algn="ctr">
              <a:lnSpc>
                <a:spcPct val="115000"/>
              </a:lnSpc>
              <a:buClr>
                <a:srgbClr val="FBFBFB"/>
              </a:buClr>
              <a:buSzPts val="1500"/>
              <a:buFont typeface="Helvetica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indent="-323850" algn="ctr">
              <a:lnSpc>
                <a:spcPct val="115000"/>
              </a:lnSpc>
              <a:buClr>
                <a:srgbClr val="FBFBFB"/>
              </a:buClr>
              <a:buSzPts val="1500"/>
              <a:buFont typeface="Helvetica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indent="-323850" algn="ctr">
              <a:lnSpc>
                <a:spcPct val="115000"/>
              </a:lnSpc>
              <a:buClr>
                <a:srgbClr val="FBFBFB"/>
              </a:buClr>
              <a:buSzPts val="1500"/>
              <a:buFont typeface="Helvetica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71" name="Google Shape;219;p12"/>
          <p:cNvSpPr/>
          <p:nvPr/>
        </p:nvSpPr>
        <p:spPr>
          <a:xfrm flipH="1" rot="10800000">
            <a:off x="-17943" y="-9487"/>
            <a:ext cx="1998990" cy="15811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2" h="21600" fill="norm" stroke="1" extrusionOk="0">
                <a:moveTo>
                  <a:pt x="323" y="0"/>
                </a:moveTo>
                <a:cubicBezTo>
                  <a:pt x="278" y="0"/>
                  <a:pt x="233" y="13"/>
                  <a:pt x="194" y="36"/>
                </a:cubicBezTo>
                <a:cubicBezTo>
                  <a:pt x="-113" y="260"/>
                  <a:pt x="37" y="1410"/>
                  <a:pt x="37" y="1745"/>
                </a:cubicBezTo>
                <a:lnTo>
                  <a:pt x="37" y="21548"/>
                </a:lnTo>
                <a:lnTo>
                  <a:pt x="70" y="21548"/>
                </a:lnTo>
                <a:lnTo>
                  <a:pt x="9439" y="21537"/>
                </a:lnTo>
                <a:lnTo>
                  <a:pt x="16156" y="21532"/>
                </a:lnTo>
                <a:cubicBezTo>
                  <a:pt x="16177" y="21532"/>
                  <a:pt x="16197" y="21532"/>
                  <a:pt x="16218" y="21532"/>
                </a:cubicBezTo>
                <a:cubicBezTo>
                  <a:pt x="17126" y="21532"/>
                  <a:pt x="18119" y="21600"/>
                  <a:pt x="19092" y="21600"/>
                </a:cubicBezTo>
                <a:cubicBezTo>
                  <a:pt x="19792" y="21600"/>
                  <a:pt x="20482" y="21565"/>
                  <a:pt x="21122" y="21442"/>
                </a:cubicBezTo>
                <a:cubicBezTo>
                  <a:pt x="21487" y="21375"/>
                  <a:pt x="21122" y="18829"/>
                  <a:pt x="21069" y="18555"/>
                </a:cubicBezTo>
                <a:cubicBezTo>
                  <a:pt x="20880" y="17432"/>
                  <a:pt x="20442" y="16287"/>
                  <a:pt x="19344" y="15578"/>
                </a:cubicBezTo>
                <a:cubicBezTo>
                  <a:pt x="18292" y="14903"/>
                  <a:pt x="16914" y="14786"/>
                  <a:pt x="15614" y="14618"/>
                </a:cubicBezTo>
                <a:cubicBezTo>
                  <a:pt x="14183" y="14428"/>
                  <a:pt x="12752" y="14143"/>
                  <a:pt x="11471" y="13574"/>
                </a:cubicBezTo>
                <a:cubicBezTo>
                  <a:pt x="10191" y="12998"/>
                  <a:pt x="9060" y="12121"/>
                  <a:pt x="8492" y="10977"/>
                </a:cubicBezTo>
                <a:cubicBezTo>
                  <a:pt x="7923" y="9826"/>
                  <a:pt x="7969" y="8531"/>
                  <a:pt x="7714" y="7307"/>
                </a:cubicBezTo>
                <a:cubicBezTo>
                  <a:pt x="7002" y="3856"/>
                  <a:pt x="3958" y="1527"/>
                  <a:pt x="436" y="30"/>
                </a:cubicBezTo>
                <a:cubicBezTo>
                  <a:pt x="402" y="10"/>
                  <a:pt x="363" y="0"/>
                  <a:pt x="323" y="0"/>
                </a:cubicBezTo>
                <a:close/>
              </a:path>
            </a:pathLst>
          </a:custGeom>
          <a:solidFill>
            <a:srgbClr val="582F4E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276" name="Google Shape;220;p12"/>
          <p:cNvGrpSpPr/>
          <p:nvPr/>
        </p:nvGrpSpPr>
        <p:grpSpPr>
          <a:xfrm>
            <a:off x="8332616" y="4558233"/>
            <a:ext cx="673008" cy="819548"/>
            <a:chOff x="-4" y="0"/>
            <a:chExt cx="673007" cy="819547"/>
          </a:xfrm>
        </p:grpSpPr>
        <p:sp>
          <p:nvSpPr>
            <p:cNvPr id="272" name="Google Shape;221;p12"/>
            <p:cNvSpPr/>
            <p:nvPr/>
          </p:nvSpPr>
          <p:spPr>
            <a:xfrm flipH="1" rot="10800000">
              <a:off x="606" y="7"/>
              <a:ext cx="672397" cy="819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3" h="21600" fill="norm" stroke="1" extrusionOk="0">
                  <a:moveTo>
                    <a:pt x="15184" y="0"/>
                  </a:moveTo>
                  <a:cubicBezTo>
                    <a:pt x="14888" y="0"/>
                    <a:pt x="14613" y="31"/>
                    <a:pt x="14369" y="98"/>
                  </a:cubicBezTo>
                  <a:cubicBezTo>
                    <a:pt x="12967" y="476"/>
                    <a:pt x="12328" y="1951"/>
                    <a:pt x="11476" y="2852"/>
                  </a:cubicBezTo>
                  <a:lnTo>
                    <a:pt x="7789" y="6742"/>
                  </a:lnTo>
                  <a:lnTo>
                    <a:pt x="4104" y="10632"/>
                  </a:lnTo>
                  <a:lnTo>
                    <a:pt x="2261" y="12577"/>
                  </a:lnTo>
                  <a:cubicBezTo>
                    <a:pt x="1271" y="13634"/>
                    <a:pt x="-114" y="14496"/>
                    <a:pt x="8" y="16010"/>
                  </a:cubicBezTo>
                  <a:lnTo>
                    <a:pt x="435" y="21154"/>
                  </a:lnTo>
                  <a:cubicBezTo>
                    <a:pt x="419" y="21272"/>
                    <a:pt x="464" y="21389"/>
                    <a:pt x="541" y="21480"/>
                  </a:cubicBezTo>
                  <a:cubicBezTo>
                    <a:pt x="616" y="21567"/>
                    <a:pt x="728" y="21600"/>
                    <a:pt x="850" y="21600"/>
                  </a:cubicBezTo>
                  <a:cubicBezTo>
                    <a:pt x="1022" y="21600"/>
                    <a:pt x="1219" y="21536"/>
                    <a:pt x="1379" y="21467"/>
                  </a:cubicBezTo>
                  <a:cubicBezTo>
                    <a:pt x="3099" y="20698"/>
                    <a:pt x="5079" y="20044"/>
                    <a:pt x="6663" y="19078"/>
                  </a:cubicBezTo>
                  <a:cubicBezTo>
                    <a:pt x="7836" y="18361"/>
                    <a:pt x="8581" y="17173"/>
                    <a:pt x="9404" y="16180"/>
                  </a:cubicBezTo>
                  <a:cubicBezTo>
                    <a:pt x="10669" y="14679"/>
                    <a:pt x="11963" y="13205"/>
                    <a:pt x="13273" y="11742"/>
                  </a:cubicBezTo>
                  <a:cubicBezTo>
                    <a:pt x="13668" y="11298"/>
                    <a:pt x="14125" y="10893"/>
                    <a:pt x="14552" y="10475"/>
                  </a:cubicBezTo>
                  <a:cubicBezTo>
                    <a:pt x="15679" y="9405"/>
                    <a:pt x="16790" y="8322"/>
                    <a:pt x="17871" y="7226"/>
                  </a:cubicBezTo>
                  <a:cubicBezTo>
                    <a:pt x="18724" y="6364"/>
                    <a:pt x="20034" y="5319"/>
                    <a:pt x="20522" y="4249"/>
                  </a:cubicBezTo>
                  <a:cubicBezTo>
                    <a:pt x="21486" y="2140"/>
                    <a:pt x="17636" y="0"/>
                    <a:pt x="15184" y="0"/>
                  </a:cubicBezTo>
                  <a:close/>
                </a:path>
              </a:pathLst>
            </a:custGeom>
            <a:solidFill>
              <a:srgbClr val="73C3B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3" name="Google Shape;222;p12"/>
            <p:cNvSpPr/>
            <p:nvPr/>
          </p:nvSpPr>
          <p:spPr>
            <a:xfrm flipH="1" rot="10800000">
              <a:off x="12220" y="47"/>
              <a:ext cx="660625" cy="752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fill="norm" stroke="1" extrusionOk="0">
                  <a:moveTo>
                    <a:pt x="20288" y="0"/>
                  </a:moveTo>
                  <a:cubicBezTo>
                    <a:pt x="20128" y="198"/>
                    <a:pt x="19969" y="397"/>
                    <a:pt x="19809" y="582"/>
                  </a:cubicBezTo>
                  <a:cubicBezTo>
                    <a:pt x="14705" y="6494"/>
                    <a:pt x="8880" y="11879"/>
                    <a:pt x="2432" y="16640"/>
                  </a:cubicBezTo>
                  <a:lnTo>
                    <a:pt x="0" y="20093"/>
                  </a:lnTo>
                  <a:cubicBezTo>
                    <a:pt x="16" y="20434"/>
                    <a:pt x="48" y="20775"/>
                    <a:pt x="81" y="21115"/>
                  </a:cubicBezTo>
                  <a:cubicBezTo>
                    <a:pt x="65" y="21244"/>
                    <a:pt x="112" y="21358"/>
                    <a:pt x="192" y="21471"/>
                  </a:cubicBezTo>
                  <a:cubicBezTo>
                    <a:pt x="271" y="21564"/>
                    <a:pt x="384" y="21600"/>
                    <a:pt x="512" y="21600"/>
                  </a:cubicBezTo>
                  <a:cubicBezTo>
                    <a:pt x="693" y="21600"/>
                    <a:pt x="902" y="21526"/>
                    <a:pt x="1072" y="21442"/>
                  </a:cubicBezTo>
                  <a:cubicBezTo>
                    <a:pt x="2880" y="20619"/>
                    <a:pt x="4960" y="19908"/>
                    <a:pt x="6624" y="18856"/>
                  </a:cubicBezTo>
                  <a:cubicBezTo>
                    <a:pt x="7872" y="18076"/>
                    <a:pt x="8640" y="16782"/>
                    <a:pt x="9520" y="15702"/>
                  </a:cubicBezTo>
                  <a:cubicBezTo>
                    <a:pt x="10833" y="14068"/>
                    <a:pt x="12193" y="12448"/>
                    <a:pt x="13569" y="10856"/>
                  </a:cubicBezTo>
                  <a:cubicBezTo>
                    <a:pt x="13984" y="10387"/>
                    <a:pt x="14464" y="9932"/>
                    <a:pt x="14929" y="9492"/>
                  </a:cubicBezTo>
                  <a:cubicBezTo>
                    <a:pt x="16097" y="8313"/>
                    <a:pt x="17265" y="7148"/>
                    <a:pt x="18400" y="5940"/>
                  </a:cubicBezTo>
                  <a:cubicBezTo>
                    <a:pt x="19297" y="5002"/>
                    <a:pt x="20673" y="3879"/>
                    <a:pt x="21185" y="2714"/>
                  </a:cubicBezTo>
                  <a:cubicBezTo>
                    <a:pt x="21600" y="1762"/>
                    <a:pt x="21152" y="796"/>
                    <a:pt x="20288" y="0"/>
                  </a:cubicBezTo>
                  <a:close/>
                </a:path>
              </a:pathLst>
            </a:custGeom>
            <a:solidFill>
              <a:srgbClr val="36A28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4" name="Google Shape;223;p12"/>
            <p:cNvSpPr/>
            <p:nvPr/>
          </p:nvSpPr>
          <p:spPr>
            <a:xfrm flipH="1" rot="10800000">
              <a:off x="-5" y="42"/>
              <a:ext cx="233924" cy="26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600" fill="norm" stroke="1" extrusionOk="0">
                  <a:moveTo>
                    <a:pt x="1003" y="0"/>
                  </a:moveTo>
                  <a:cubicBezTo>
                    <a:pt x="950" y="0"/>
                    <a:pt x="894" y="0"/>
                    <a:pt x="841" y="0"/>
                  </a:cubicBezTo>
                  <a:cubicBezTo>
                    <a:pt x="569" y="332"/>
                    <a:pt x="391" y="701"/>
                    <a:pt x="255" y="1112"/>
                  </a:cubicBezTo>
                  <a:cubicBezTo>
                    <a:pt x="-17" y="2059"/>
                    <a:pt x="-62" y="3047"/>
                    <a:pt x="74" y="3990"/>
                  </a:cubicBezTo>
                  <a:lnTo>
                    <a:pt x="1336" y="20197"/>
                  </a:lnTo>
                  <a:cubicBezTo>
                    <a:pt x="1290" y="20570"/>
                    <a:pt x="1423" y="20899"/>
                    <a:pt x="1649" y="21227"/>
                  </a:cubicBezTo>
                  <a:cubicBezTo>
                    <a:pt x="1872" y="21496"/>
                    <a:pt x="2189" y="21600"/>
                    <a:pt x="2548" y="21600"/>
                  </a:cubicBezTo>
                  <a:cubicBezTo>
                    <a:pt x="3058" y="21600"/>
                    <a:pt x="3644" y="21386"/>
                    <a:pt x="4124" y="21144"/>
                  </a:cubicBezTo>
                  <a:cubicBezTo>
                    <a:pt x="9204" y="18760"/>
                    <a:pt x="15052" y="16701"/>
                    <a:pt x="19729" y="13657"/>
                  </a:cubicBezTo>
                  <a:cubicBezTo>
                    <a:pt x="20269" y="13288"/>
                    <a:pt x="20764" y="12918"/>
                    <a:pt x="21213" y="12507"/>
                  </a:cubicBezTo>
                  <a:cubicBezTo>
                    <a:pt x="21538" y="9456"/>
                    <a:pt x="18882" y="6906"/>
                    <a:pt x="15675" y="6906"/>
                  </a:cubicBezTo>
                  <a:cubicBezTo>
                    <a:pt x="15335" y="6906"/>
                    <a:pt x="14995" y="6937"/>
                    <a:pt x="14648" y="6996"/>
                  </a:cubicBezTo>
                  <a:cubicBezTo>
                    <a:pt x="15131" y="4343"/>
                    <a:pt x="12823" y="2346"/>
                    <a:pt x="10368" y="2346"/>
                  </a:cubicBezTo>
                  <a:cubicBezTo>
                    <a:pt x="9393" y="2346"/>
                    <a:pt x="8396" y="2660"/>
                    <a:pt x="7542" y="3375"/>
                  </a:cubicBezTo>
                  <a:cubicBezTo>
                    <a:pt x="6526" y="1033"/>
                    <a:pt x="3825" y="0"/>
                    <a:pt x="1003" y="0"/>
                  </a:cubicBezTo>
                  <a:close/>
                </a:path>
              </a:pathLst>
            </a:custGeom>
            <a:solidFill>
              <a:srgbClr val="FFC71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5" name="Google Shape;224;p12"/>
            <p:cNvSpPr/>
            <p:nvPr/>
          </p:nvSpPr>
          <p:spPr>
            <a:xfrm flipH="1" rot="10800000">
              <a:off x="7268" y="-1"/>
              <a:ext cx="117900" cy="120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6" y="6215"/>
                    <a:pt x="816" y="12348"/>
                    <a:pt x="1273" y="18563"/>
                  </a:cubicBezTo>
                  <a:cubicBezTo>
                    <a:pt x="1273" y="19369"/>
                    <a:pt x="1540" y="20167"/>
                    <a:pt x="1997" y="20787"/>
                  </a:cubicBezTo>
                  <a:cubicBezTo>
                    <a:pt x="2447" y="21376"/>
                    <a:pt x="3110" y="21600"/>
                    <a:pt x="3841" y="21600"/>
                  </a:cubicBezTo>
                  <a:cubicBezTo>
                    <a:pt x="4863" y="21600"/>
                    <a:pt x="6036" y="21167"/>
                    <a:pt x="6989" y="20697"/>
                  </a:cubicBezTo>
                  <a:cubicBezTo>
                    <a:pt x="11707" y="18302"/>
                    <a:pt x="16699" y="16079"/>
                    <a:pt x="21600" y="13684"/>
                  </a:cubicBezTo>
                  <a:cubicBezTo>
                    <a:pt x="21051" y="12796"/>
                    <a:pt x="20510" y="11901"/>
                    <a:pt x="19870" y="11013"/>
                  </a:cubicBezTo>
                  <a:cubicBezTo>
                    <a:pt x="17515" y="7640"/>
                    <a:pt x="14336" y="4798"/>
                    <a:pt x="10800" y="2753"/>
                  </a:cubicBezTo>
                  <a:cubicBezTo>
                    <a:pt x="7439" y="977"/>
                    <a:pt x="3719" y="0"/>
                    <a:pt x="0" y="0"/>
                  </a:cubicBezTo>
                  <a:close/>
                </a:path>
              </a:pathLst>
            </a:custGeom>
            <a:solidFill>
              <a:srgbClr val="73C3B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79" name="Google Shape;225;p12"/>
          <p:cNvGrpSpPr/>
          <p:nvPr/>
        </p:nvGrpSpPr>
        <p:grpSpPr>
          <a:xfrm>
            <a:off x="7412014" y="4500734"/>
            <a:ext cx="410625" cy="409683"/>
            <a:chOff x="2" y="-8"/>
            <a:chExt cx="410624" cy="409682"/>
          </a:xfrm>
        </p:grpSpPr>
        <p:sp>
          <p:nvSpPr>
            <p:cNvPr id="277" name="Google Shape;226;p12"/>
            <p:cNvSpPr/>
            <p:nvPr/>
          </p:nvSpPr>
          <p:spPr>
            <a:xfrm rot="6385605">
              <a:off x="40569" y="39411"/>
              <a:ext cx="329577" cy="330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8" h="21600" fill="norm" stroke="1" extrusionOk="0">
                  <a:moveTo>
                    <a:pt x="9983" y="0"/>
                  </a:moveTo>
                  <a:cubicBezTo>
                    <a:pt x="8680" y="0"/>
                    <a:pt x="7384" y="260"/>
                    <a:pt x="6187" y="809"/>
                  </a:cubicBezTo>
                  <a:cubicBezTo>
                    <a:pt x="1489" y="2934"/>
                    <a:pt x="-1002" y="8430"/>
                    <a:pt x="379" y="13650"/>
                  </a:cubicBezTo>
                  <a:cubicBezTo>
                    <a:pt x="1622" y="18448"/>
                    <a:pt x="5772" y="21600"/>
                    <a:pt x="10204" y="21600"/>
                  </a:cubicBezTo>
                  <a:cubicBezTo>
                    <a:pt x="11509" y="21600"/>
                    <a:pt x="12840" y="21326"/>
                    <a:pt x="14127" y="20740"/>
                  </a:cubicBezTo>
                  <a:cubicBezTo>
                    <a:pt x="16541" y="19596"/>
                    <a:pt x="18467" y="17529"/>
                    <a:pt x="19521" y="14943"/>
                  </a:cubicBezTo>
                  <a:cubicBezTo>
                    <a:pt x="20598" y="12206"/>
                    <a:pt x="20445" y="9261"/>
                    <a:pt x="19478" y="6536"/>
                  </a:cubicBezTo>
                  <a:cubicBezTo>
                    <a:pt x="18035" y="2444"/>
                    <a:pt x="13976" y="0"/>
                    <a:pt x="9983" y="0"/>
                  </a:cubicBezTo>
                  <a:close/>
                </a:path>
              </a:pathLst>
            </a:custGeom>
            <a:solidFill>
              <a:srgbClr val="8F588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8" name="Google Shape;227;p12"/>
            <p:cNvSpPr/>
            <p:nvPr/>
          </p:nvSpPr>
          <p:spPr>
            <a:xfrm rot="6385605">
              <a:off x="19816" y="54877"/>
              <a:ext cx="329593" cy="287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3335" y="0"/>
                  </a:moveTo>
                  <a:cubicBezTo>
                    <a:pt x="476" y="3173"/>
                    <a:pt x="-670" y="7979"/>
                    <a:pt x="387" y="12466"/>
                  </a:cubicBezTo>
                  <a:cubicBezTo>
                    <a:pt x="1659" y="17977"/>
                    <a:pt x="5908" y="21600"/>
                    <a:pt x="10444" y="21600"/>
                  </a:cubicBezTo>
                  <a:cubicBezTo>
                    <a:pt x="11776" y="21600"/>
                    <a:pt x="13132" y="21288"/>
                    <a:pt x="14446" y="20619"/>
                  </a:cubicBezTo>
                  <a:cubicBezTo>
                    <a:pt x="16915" y="19304"/>
                    <a:pt x="18894" y="16914"/>
                    <a:pt x="19962" y="13941"/>
                  </a:cubicBezTo>
                  <a:cubicBezTo>
                    <a:pt x="20908" y="11259"/>
                    <a:pt x="20930" y="8404"/>
                    <a:pt x="20297" y="5682"/>
                  </a:cubicBezTo>
                  <a:cubicBezTo>
                    <a:pt x="18008" y="9459"/>
                    <a:pt x="14168" y="11911"/>
                    <a:pt x="10251" y="11911"/>
                  </a:cubicBezTo>
                  <a:cubicBezTo>
                    <a:pt x="10189" y="11911"/>
                    <a:pt x="10126" y="11910"/>
                    <a:pt x="10064" y="11909"/>
                  </a:cubicBezTo>
                  <a:cubicBezTo>
                    <a:pt x="9162" y="11896"/>
                    <a:pt x="8250" y="11737"/>
                    <a:pt x="7461" y="11219"/>
                  </a:cubicBezTo>
                  <a:cubicBezTo>
                    <a:pt x="6872" y="10834"/>
                    <a:pt x="6382" y="10223"/>
                    <a:pt x="5937" y="9625"/>
                  </a:cubicBezTo>
                  <a:cubicBezTo>
                    <a:pt x="4658" y="7860"/>
                    <a:pt x="3612" y="5802"/>
                    <a:pt x="3256" y="3506"/>
                  </a:cubicBezTo>
                  <a:cubicBezTo>
                    <a:pt x="3068" y="2351"/>
                    <a:pt x="3101" y="1155"/>
                    <a:pt x="3335" y="0"/>
                  </a:cubicBezTo>
                  <a:close/>
                </a:path>
              </a:pathLst>
            </a:custGeom>
            <a:solidFill>
              <a:srgbClr val="B872A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83" name="Google Shape;228;p12"/>
          <p:cNvGrpSpPr/>
          <p:nvPr/>
        </p:nvGrpSpPr>
        <p:grpSpPr>
          <a:xfrm>
            <a:off x="1223864" y="-323473"/>
            <a:ext cx="686417" cy="684374"/>
            <a:chOff x="-1" y="-1"/>
            <a:chExt cx="686415" cy="684372"/>
          </a:xfrm>
        </p:grpSpPr>
        <p:sp>
          <p:nvSpPr>
            <p:cNvPr id="280" name="Google Shape;229;p12"/>
            <p:cNvSpPr/>
            <p:nvPr/>
          </p:nvSpPr>
          <p:spPr>
            <a:xfrm rot="15386964">
              <a:off x="59844" y="57446"/>
              <a:ext cx="566718" cy="569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600" fill="norm" stroke="1" extrusionOk="0">
                  <a:moveTo>
                    <a:pt x="5990" y="0"/>
                  </a:moveTo>
                  <a:cubicBezTo>
                    <a:pt x="5761" y="0"/>
                    <a:pt x="5582" y="26"/>
                    <a:pt x="5459" y="81"/>
                  </a:cubicBezTo>
                  <a:cubicBezTo>
                    <a:pt x="5459" y="81"/>
                    <a:pt x="-338" y="20563"/>
                    <a:pt x="16" y="21560"/>
                  </a:cubicBezTo>
                  <a:cubicBezTo>
                    <a:pt x="26" y="21587"/>
                    <a:pt x="52" y="21600"/>
                    <a:pt x="90" y="21600"/>
                  </a:cubicBezTo>
                  <a:cubicBezTo>
                    <a:pt x="1496" y="21600"/>
                    <a:pt x="21262" y="4786"/>
                    <a:pt x="21262" y="4786"/>
                  </a:cubicBezTo>
                  <a:cubicBezTo>
                    <a:pt x="21262" y="4786"/>
                    <a:pt x="9101" y="0"/>
                    <a:pt x="5990" y="0"/>
                  </a:cubicBezTo>
                  <a:close/>
                </a:path>
              </a:pathLst>
            </a:custGeom>
            <a:solidFill>
              <a:srgbClr val="EE45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1" name="Google Shape;230;p12"/>
            <p:cNvSpPr/>
            <p:nvPr/>
          </p:nvSpPr>
          <p:spPr>
            <a:xfrm rot="15386964">
              <a:off x="48711" y="407484"/>
              <a:ext cx="189955" cy="122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2" y="0"/>
                  </a:moveTo>
                  <a:cubicBezTo>
                    <a:pt x="4709" y="0"/>
                    <a:pt x="4160" y="120"/>
                    <a:pt x="3785" y="379"/>
                  </a:cubicBezTo>
                  <a:cubicBezTo>
                    <a:pt x="3785" y="379"/>
                    <a:pt x="2192" y="9045"/>
                    <a:pt x="0" y="21236"/>
                  </a:cubicBezTo>
                  <a:cubicBezTo>
                    <a:pt x="1121" y="21449"/>
                    <a:pt x="2413" y="21600"/>
                    <a:pt x="3809" y="21600"/>
                  </a:cubicBezTo>
                  <a:cubicBezTo>
                    <a:pt x="9773" y="21600"/>
                    <a:pt x="17594" y="18803"/>
                    <a:pt x="21600" y="5760"/>
                  </a:cubicBezTo>
                  <a:cubicBezTo>
                    <a:pt x="14742" y="2464"/>
                    <a:pt x="8554" y="0"/>
                    <a:pt x="5402" y="0"/>
                  </a:cubicBezTo>
                  <a:close/>
                </a:path>
              </a:pathLst>
            </a:custGeom>
            <a:solidFill>
              <a:srgbClr val="FFC71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2" name="Google Shape;231;p12"/>
            <p:cNvSpPr/>
            <p:nvPr/>
          </p:nvSpPr>
          <p:spPr>
            <a:xfrm rot="15386964">
              <a:off x="107214" y="94762"/>
              <a:ext cx="566725" cy="472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600" fill="norm" stroke="1" extrusionOk="0">
                  <a:moveTo>
                    <a:pt x="18555" y="0"/>
                  </a:moveTo>
                  <a:cubicBezTo>
                    <a:pt x="15533" y="3689"/>
                    <a:pt x="11889" y="6607"/>
                    <a:pt x="7795" y="8162"/>
                  </a:cubicBezTo>
                  <a:cubicBezTo>
                    <a:pt x="6954" y="8475"/>
                    <a:pt x="6066" y="8738"/>
                    <a:pt x="5191" y="8738"/>
                  </a:cubicBezTo>
                  <a:cubicBezTo>
                    <a:pt x="4768" y="8738"/>
                    <a:pt x="4349" y="8677"/>
                    <a:pt x="3938" y="8531"/>
                  </a:cubicBezTo>
                  <a:cubicBezTo>
                    <a:pt x="3488" y="8370"/>
                    <a:pt x="3078" y="8082"/>
                    <a:pt x="2719" y="7713"/>
                  </a:cubicBezTo>
                  <a:cubicBezTo>
                    <a:pt x="1275" y="14175"/>
                    <a:pt x="-169" y="20943"/>
                    <a:pt x="16" y="21552"/>
                  </a:cubicBezTo>
                  <a:cubicBezTo>
                    <a:pt x="26" y="21584"/>
                    <a:pt x="51" y="21600"/>
                    <a:pt x="90" y="21600"/>
                  </a:cubicBezTo>
                  <a:cubicBezTo>
                    <a:pt x="1507" y="21600"/>
                    <a:pt x="21431" y="1314"/>
                    <a:pt x="21431" y="1314"/>
                  </a:cubicBezTo>
                  <a:cubicBezTo>
                    <a:pt x="21431" y="1314"/>
                    <a:pt x="20265" y="754"/>
                    <a:pt x="18555" y="0"/>
                  </a:cubicBezTo>
                  <a:close/>
                </a:path>
              </a:pathLst>
            </a:custGeom>
            <a:solidFill>
              <a:srgbClr val="BF361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86" name="Google Shape;232;p12"/>
          <p:cNvGrpSpPr/>
          <p:nvPr/>
        </p:nvGrpSpPr>
        <p:grpSpPr>
          <a:xfrm>
            <a:off x="681387" y="232453"/>
            <a:ext cx="689855" cy="712997"/>
            <a:chOff x="7" y="-1"/>
            <a:chExt cx="689853" cy="712996"/>
          </a:xfrm>
        </p:grpSpPr>
        <p:sp>
          <p:nvSpPr>
            <p:cNvPr id="284" name="Google Shape;233;p12"/>
            <p:cNvSpPr/>
            <p:nvPr/>
          </p:nvSpPr>
          <p:spPr>
            <a:xfrm rot="19478881">
              <a:off x="117795" y="80537"/>
              <a:ext cx="454279" cy="551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52" h="21600" fill="norm" stroke="1" extrusionOk="0">
                  <a:moveTo>
                    <a:pt x="11194" y="4457"/>
                  </a:moveTo>
                  <a:cubicBezTo>
                    <a:pt x="11699" y="4457"/>
                    <a:pt x="12213" y="4577"/>
                    <a:pt x="12729" y="4846"/>
                  </a:cubicBezTo>
                  <a:cubicBezTo>
                    <a:pt x="16984" y="7060"/>
                    <a:pt x="12518" y="13214"/>
                    <a:pt x="12518" y="13214"/>
                  </a:cubicBezTo>
                  <a:cubicBezTo>
                    <a:pt x="11104" y="15644"/>
                    <a:pt x="9639" y="16508"/>
                    <a:pt x="8364" y="16508"/>
                  </a:cubicBezTo>
                  <a:cubicBezTo>
                    <a:pt x="6432" y="16508"/>
                    <a:pt x="4934" y="14528"/>
                    <a:pt x="4708" y="13014"/>
                  </a:cubicBezTo>
                  <a:cubicBezTo>
                    <a:pt x="4370" y="10806"/>
                    <a:pt x="7534" y="4457"/>
                    <a:pt x="11194" y="4457"/>
                  </a:cubicBezTo>
                  <a:close/>
                  <a:moveTo>
                    <a:pt x="12101" y="0"/>
                  </a:moveTo>
                  <a:cubicBezTo>
                    <a:pt x="7855" y="0"/>
                    <a:pt x="3345" y="3490"/>
                    <a:pt x="1116" y="8381"/>
                  </a:cubicBezTo>
                  <a:cubicBezTo>
                    <a:pt x="-1641" y="14435"/>
                    <a:pt x="1116" y="19461"/>
                    <a:pt x="4986" y="21046"/>
                  </a:cubicBezTo>
                  <a:cubicBezTo>
                    <a:pt x="5889" y="21416"/>
                    <a:pt x="6868" y="21600"/>
                    <a:pt x="7870" y="21600"/>
                  </a:cubicBezTo>
                  <a:cubicBezTo>
                    <a:pt x="11169" y="21600"/>
                    <a:pt x="14730" y="19604"/>
                    <a:pt x="16706" y="15634"/>
                  </a:cubicBezTo>
                  <a:cubicBezTo>
                    <a:pt x="19424" y="10201"/>
                    <a:pt x="19959" y="2797"/>
                    <a:pt x="15033" y="613"/>
                  </a:cubicBezTo>
                  <a:cubicBezTo>
                    <a:pt x="14093" y="195"/>
                    <a:pt x="13104" y="0"/>
                    <a:pt x="12101" y="0"/>
                  </a:cubicBezTo>
                  <a:close/>
                </a:path>
              </a:pathLst>
            </a:custGeom>
            <a:solidFill>
              <a:srgbClr val="FFC71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5" name="Google Shape;234;p12"/>
            <p:cNvSpPr/>
            <p:nvPr/>
          </p:nvSpPr>
          <p:spPr>
            <a:xfrm rot="19478881">
              <a:off x="89539" y="159116"/>
              <a:ext cx="258862" cy="238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1" h="21600" fill="norm" stroke="1" extrusionOk="0">
                  <a:moveTo>
                    <a:pt x="17624" y="0"/>
                  </a:moveTo>
                  <a:cubicBezTo>
                    <a:pt x="14677" y="0"/>
                    <a:pt x="7381" y="5009"/>
                    <a:pt x="4806" y="9251"/>
                  </a:cubicBezTo>
                  <a:cubicBezTo>
                    <a:pt x="2465" y="13128"/>
                    <a:pt x="-1312" y="21227"/>
                    <a:pt x="457" y="21590"/>
                  </a:cubicBezTo>
                  <a:cubicBezTo>
                    <a:pt x="490" y="21596"/>
                    <a:pt x="522" y="21600"/>
                    <a:pt x="556" y="21600"/>
                  </a:cubicBezTo>
                  <a:cubicBezTo>
                    <a:pt x="2303" y="21600"/>
                    <a:pt x="4362" y="12688"/>
                    <a:pt x="9009" y="8673"/>
                  </a:cubicBezTo>
                  <a:cubicBezTo>
                    <a:pt x="13438" y="4830"/>
                    <a:pt x="20288" y="2174"/>
                    <a:pt x="18612" y="344"/>
                  </a:cubicBezTo>
                  <a:cubicBezTo>
                    <a:pt x="18396" y="108"/>
                    <a:pt x="18056" y="0"/>
                    <a:pt x="17624" y="0"/>
                  </a:cubicBezTo>
                  <a:close/>
                </a:path>
              </a:pathLst>
            </a:custGeom>
            <a:solidFill>
              <a:srgbClr val="F9A3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90" name="Google Shape;235;p12"/>
          <p:cNvGrpSpPr/>
          <p:nvPr/>
        </p:nvGrpSpPr>
        <p:grpSpPr>
          <a:xfrm>
            <a:off x="8060729" y="3835955"/>
            <a:ext cx="405368" cy="514049"/>
            <a:chOff x="7" y="0"/>
            <a:chExt cx="405366" cy="514047"/>
          </a:xfrm>
        </p:grpSpPr>
        <p:sp>
          <p:nvSpPr>
            <p:cNvPr id="287" name="Google Shape;236;p12"/>
            <p:cNvSpPr/>
            <p:nvPr/>
          </p:nvSpPr>
          <p:spPr>
            <a:xfrm>
              <a:off x="7" y="-1"/>
              <a:ext cx="405367" cy="514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0" h="21600" fill="norm" stroke="1" extrusionOk="0">
                  <a:moveTo>
                    <a:pt x="12540" y="0"/>
                  </a:moveTo>
                  <a:cubicBezTo>
                    <a:pt x="7401" y="0"/>
                    <a:pt x="-309" y="2388"/>
                    <a:pt x="10" y="4843"/>
                  </a:cubicBezTo>
                  <a:cubicBezTo>
                    <a:pt x="167" y="6042"/>
                    <a:pt x="1426" y="6425"/>
                    <a:pt x="2992" y="6425"/>
                  </a:cubicBezTo>
                  <a:cubicBezTo>
                    <a:pt x="5751" y="6425"/>
                    <a:pt x="9458" y="5239"/>
                    <a:pt x="9754" y="5239"/>
                  </a:cubicBezTo>
                  <a:cubicBezTo>
                    <a:pt x="9781" y="5239"/>
                    <a:pt x="9780" y="5248"/>
                    <a:pt x="9750" y="5268"/>
                  </a:cubicBezTo>
                  <a:cubicBezTo>
                    <a:pt x="3115" y="9670"/>
                    <a:pt x="6112" y="11211"/>
                    <a:pt x="7382" y="11580"/>
                  </a:cubicBezTo>
                  <a:cubicBezTo>
                    <a:pt x="7469" y="11606"/>
                    <a:pt x="7573" y="11617"/>
                    <a:pt x="7690" y="11617"/>
                  </a:cubicBezTo>
                  <a:cubicBezTo>
                    <a:pt x="8537" y="11617"/>
                    <a:pt x="10116" y="11025"/>
                    <a:pt x="11516" y="11025"/>
                  </a:cubicBezTo>
                  <a:cubicBezTo>
                    <a:pt x="12762" y="11025"/>
                    <a:pt x="13865" y="11495"/>
                    <a:pt x="14180" y="13269"/>
                  </a:cubicBezTo>
                  <a:cubicBezTo>
                    <a:pt x="14711" y="16293"/>
                    <a:pt x="11172" y="17240"/>
                    <a:pt x="8283" y="17240"/>
                  </a:cubicBezTo>
                  <a:cubicBezTo>
                    <a:pt x="6624" y="17240"/>
                    <a:pt x="5179" y="16928"/>
                    <a:pt x="4842" y="16517"/>
                  </a:cubicBezTo>
                  <a:cubicBezTo>
                    <a:pt x="4383" y="15959"/>
                    <a:pt x="3631" y="15635"/>
                    <a:pt x="2914" y="15635"/>
                  </a:cubicBezTo>
                  <a:cubicBezTo>
                    <a:pt x="2173" y="15635"/>
                    <a:pt x="1470" y="15982"/>
                    <a:pt x="1172" y="16775"/>
                  </a:cubicBezTo>
                  <a:cubicBezTo>
                    <a:pt x="-47" y="20012"/>
                    <a:pt x="4692" y="21600"/>
                    <a:pt x="8985" y="21600"/>
                  </a:cubicBezTo>
                  <a:cubicBezTo>
                    <a:pt x="10580" y="21600"/>
                    <a:pt x="12113" y="21381"/>
                    <a:pt x="13257" y="20947"/>
                  </a:cubicBezTo>
                  <a:cubicBezTo>
                    <a:pt x="17480" y="19331"/>
                    <a:pt x="21291" y="15271"/>
                    <a:pt x="19652" y="11100"/>
                  </a:cubicBezTo>
                  <a:cubicBezTo>
                    <a:pt x="18002" y="6929"/>
                    <a:pt x="14082" y="6532"/>
                    <a:pt x="14017" y="6265"/>
                  </a:cubicBezTo>
                  <a:cubicBezTo>
                    <a:pt x="13952" y="5997"/>
                    <a:pt x="18327" y="5028"/>
                    <a:pt x="16894" y="1494"/>
                  </a:cubicBezTo>
                  <a:cubicBezTo>
                    <a:pt x="16468" y="437"/>
                    <a:pt x="14740" y="0"/>
                    <a:pt x="12540" y="0"/>
                  </a:cubicBezTo>
                  <a:close/>
                </a:path>
              </a:pathLst>
            </a:custGeom>
            <a:solidFill>
              <a:srgbClr val="F9A3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8" name="Google Shape;237;p12"/>
            <p:cNvSpPr/>
            <p:nvPr/>
          </p:nvSpPr>
          <p:spPr>
            <a:xfrm>
              <a:off x="218132" y="28487"/>
              <a:ext cx="30308" cy="30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3" y="0"/>
                  </a:moveTo>
                  <a:cubicBezTo>
                    <a:pt x="4851" y="0"/>
                    <a:pt x="0" y="4851"/>
                    <a:pt x="0" y="10793"/>
                  </a:cubicBezTo>
                  <a:cubicBezTo>
                    <a:pt x="0" y="16749"/>
                    <a:pt x="4851" y="21600"/>
                    <a:pt x="10793" y="21600"/>
                  </a:cubicBezTo>
                  <a:cubicBezTo>
                    <a:pt x="16749" y="21600"/>
                    <a:pt x="21600" y="16749"/>
                    <a:pt x="21600" y="10793"/>
                  </a:cubicBezTo>
                  <a:cubicBezTo>
                    <a:pt x="21600" y="4851"/>
                    <a:pt x="16749" y="0"/>
                    <a:pt x="10793" y="0"/>
                  </a:cubicBezTo>
                  <a:close/>
                </a:path>
              </a:pathLst>
            </a:custGeom>
            <a:solidFill>
              <a:srgbClr val="FFC71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9" name="Google Shape;238;p12"/>
            <p:cNvSpPr/>
            <p:nvPr/>
          </p:nvSpPr>
          <p:spPr>
            <a:xfrm>
              <a:off x="31358" y="41842"/>
              <a:ext cx="162227" cy="6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1" h="21600" fill="norm" stroke="1" extrusionOk="0">
                  <a:moveTo>
                    <a:pt x="16568" y="0"/>
                  </a:moveTo>
                  <a:cubicBezTo>
                    <a:pt x="14055" y="0"/>
                    <a:pt x="10763" y="1842"/>
                    <a:pt x="7946" y="4513"/>
                  </a:cubicBezTo>
                  <a:cubicBezTo>
                    <a:pt x="2630" y="9452"/>
                    <a:pt x="-849" y="14825"/>
                    <a:pt x="180" y="19758"/>
                  </a:cubicBezTo>
                  <a:cubicBezTo>
                    <a:pt x="456" y="21063"/>
                    <a:pt x="837" y="21600"/>
                    <a:pt x="1314" y="21600"/>
                  </a:cubicBezTo>
                  <a:cubicBezTo>
                    <a:pt x="3324" y="21600"/>
                    <a:pt x="7037" y="12020"/>
                    <a:pt x="11787" y="10611"/>
                  </a:cubicBezTo>
                  <a:cubicBezTo>
                    <a:pt x="16101" y="9306"/>
                    <a:pt x="20751" y="9812"/>
                    <a:pt x="20555" y="4946"/>
                  </a:cubicBezTo>
                  <a:cubicBezTo>
                    <a:pt x="20386" y="1421"/>
                    <a:pt x="18775" y="0"/>
                    <a:pt x="16568" y="0"/>
                  </a:cubicBezTo>
                  <a:close/>
                </a:path>
              </a:pathLst>
            </a:custGeom>
            <a:solidFill>
              <a:srgbClr val="FFC71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93" name="Google Shape;239;p12"/>
          <p:cNvGrpSpPr/>
          <p:nvPr/>
        </p:nvGrpSpPr>
        <p:grpSpPr>
          <a:xfrm>
            <a:off x="224871" y="133306"/>
            <a:ext cx="387365" cy="387589"/>
            <a:chOff x="2" y="0"/>
            <a:chExt cx="387363" cy="387588"/>
          </a:xfrm>
        </p:grpSpPr>
        <p:sp>
          <p:nvSpPr>
            <p:cNvPr id="291" name="Google Shape;240;p12"/>
            <p:cNvSpPr/>
            <p:nvPr/>
          </p:nvSpPr>
          <p:spPr>
            <a:xfrm>
              <a:off x="2" y="0"/>
              <a:ext cx="387365" cy="387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11302" y="0"/>
                  </a:moveTo>
                  <a:cubicBezTo>
                    <a:pt x="9792" y="0"/>
                    <a:pt x="7774" y="99"/>
                    <a:pt x="6959" y="1023"/>
                  </a:cubicBezTo>
                  <a:cubicBezTo>
                    <a:pt x="5952" y="2153"/>
                    <a:pt x="6383" y="5122"/>
                    <a:pt x="6399" y="6525"/>
                  </a:cubicBezTo>
                  <a:cubicBezTo>
                    <a:pt x="6399" y="6751"/>
                    <a:pt x="6415" y="6994"/>
                    <a:pt x="6415" y="7219"/>
                  </a:cubicBezTo>
                  <a:cubicBezTo>
                    <a:pt x="4848" y="7494"/>
                    <a:pt x="3297" y="7832"/>
                    <a:pt x="1778" y="8235"/>
                  </a:cubicBezTo>
                  <a:cubicBezTo>
                    <a:pt x="1218" y="8381"/>
                    <a:pt x="627" y="8559"/>
                    <a:pt x="308" y="9042"/>
                  </a:cubicBezTo>
                  <a:cubicBezTo>
                    <a:pt x="51" y="9397"/>
                    <a:pt x="19" y="9881"/>
                    <a:pt x="3" y="10316"/>
                  </a:cubicBezTo>
                  <a:cubicBezTo>
                    <a:pt x="-28" y="11704"/>
                    <a:pt x="179" y="13285"/>
                    <a:pt x="1283" y="14091"/>
                  </a:cubicBezTo>
                  <a:cubicBezTo>
                    <a:pt x="1890" y="14544"/>
                    <a:pt x="2658" y="14673"/>
                    <a:pt x="3408" y="14770"/>
                  </a:cubicBezTo>
                  <a:cubicBezTo>
                    <a:pt x="4656" y="14947"/>
                    <a:pt x="5903" y="15060"/>
                    <a:pt x="7151" y="15140"/>
                  </a:cubicBezTo>
                  <a:cubicBezTo>
                    <a:pt x="7422" y="16722"/>
                    <a:pt x="7758" y="18271"/>
                    <a:pt x="8158" y="19819"/>
                  </a:cubicBezTo>
                  <a:cubicBezTo>
                    <a:pt x="8302" y="20368"/>
                    <a:pt x="8478" y="20966"/>
                    <a:pt x="8957" y="21288"/>
                  </a:cubicBezTo>
                  <a:cubicBezTo>
                    <a:pt x="9309" y="21546"/>
                    <a:pt x="9788" y="21578"/>
                    <a:pt x="10236" y="21595"/>
                  </a:cubicBezTo>
                  <a:cubicBezTo>
                    <a:pt x="10346" y="21599"/>
                    <a:pt x="10457" y="21600"/>
                    <a:pt x="10570" y="21600"/>
                  </a:cubicBezTo>
                  <a:cubicBezTo>
                    <a:pt x="11844" y="21600"/>
                    <a:pt x="13226" y="21326"/>
                    <a:pt x="13962" y="20303"/>
                  </a:cubicBezTo>
                  <a:cubicBezTo>
                    <a:pt x="14409" y="19691"/>
                    <a:pt x="14537" y="18916"/>
                    <a:pt x="14633" y="18174"/>
                  </a:cubicBezTo>
                  <a:cubicBezTo>
                    <a:pt x="14777" y="17126"/>
                    <a:pt x="14889" y="16077"/>
                    <a:pt x="14969" y="15028"/>
                  </a:cubicBezTo>
                  <a:cubicBezTo>
                    <a:pt x="15704" y="14963"/>
                    <a:pt x="16440" y="14883"/>
                    <a:pt x="17192" y="14770"/>
                  </a:cubicBezTo>
                  <a:cubicBezTo>
                    <a:pt x="18342" y="14624"/>
                    <a:pt x="19525" y="14415"/>
                    <a:pt x="20581" y="13883"/>
                  </a:cubicBezTo>
                  <a:cubicBezTo>
                    <a:pt x="20836" y="13785"/>
                    <a:pt x="21060" y="13608"/>
                    <a:pt x="21236" y="13383"/>
                  </a:cubicBezTo>
                  <a:cubicBezTo>
                    <a:pt x="21364" y="13108"/>
                    <a:pt x="21428" y="12801"/>
                    <a:pt x="21396" y="12495"/>
                  </a:cubicBezTo>
                  <a:cubicBezTo>
                    <a:pt x="21396" y="11108"/>
                    <a:pt x="21572" y="8074"/>
                    <a:pt x="20405" y="7026"/>
                  </a:cubicBezTo>
                  <a:cubicBezTo>
                    <a:pt x="19803" y="6487"/>
                    <a:pt x="18701" y="6361"/>
                    <a:pt x="17589" y="6361"/>
                  </a:cubicBezTo>
                  <a:cubicBezTo>
                    <a:pt x="16602" y="6361"/>
                    <a:pt x="15607" y="6461"/>
                    <a:pt x="14953" y="6461"/>
                  </a:cubicBezTo>
                  <a:lnTo>
                    <a:pt x="14889" y="6461"/>
                  </a:lnTo>
                  <a:cubicBezTo>
                    <a:pt x="14825" y="5735"/>
                    <a:pt x="14745" y="4992"/>
                    <a:pt x="14650" y="4267"/>
                  </a:cubicBezTo>
                  <a:cubicBezTo>
                    <a:pt x="14490" y="3088"/>
                    <a:pt x="14282" y="1911"/>
                    <a:pt x="13770" y="846"/>
                  </a:cubicBezTo>
                  <a:cubicBezTo>
                    <a:pt x="13657" y="572"/>
                    <a:pt x="13481" y="346"/>
                    <a:pt x="13258" y="184"/>
                  </a:cubicBezTo>
                  <a:cubicBezTo>
                    <a:pt x="13014" y="69"/>
                    <a:pt x="12744" y="5"/>
                    <a:pt x="12482" y="5"/>
                  </a:cubicBezTo>
                  <a:cubicBezTo>
                    <a:pt x="12453" y="5"/>
                    <a:pt x="12423" y="5"/>
                    <a:pt x="12395" y="7"/>
                  </a:cubicBezTo>
                  <a:cubicBezTo>
                    <a:pt x="12091" y="7"/>
                    <a:pt x="11717" y="0"/>
                    <a:pt x="11302" y="0"/>
                  </a:cubicBezTo>
                  <a:close/>
                </a:path>
              </a:pathLst>
            </a:custGeom>
            <a:solidFill>
              <a:srgbClr val="B872A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2" name="Google Shape;241;p12"/>
            <p:cNvSpPr/>
            <p:nvPr/>
          </p:nvSpPr>
          <p:spPr>
            <a:xfrm>
              <a:off x="3" y="154329"/>
              <a:ext cx="385450" cy="233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600" fill="norm" stroke="1" extrusionOk="0">
                  <a:moveTo>
                    <a:pt x="814" y="0"/>
                  </a:moveTo>
                  <a:cubicBezTo>
                    <a:pt x="619" y="162"/>
                    <a:pt x="441" y="430"/>
                    <a:pt x="312" y="725"/>
                  </a:cubicBezTo>
                  <a:cubicBezTo>
                    <a:pt x="52" y="1341"/>
                    <a:pt x="20" y="2117"/>
                    <a:pt x="3" y="2867"/>
                  </a:cubicBezTo>
                  <a:cubicBezTo>
                    <a:pt x="-28" y="5171"/>
                    <a:pt x="181" y="7770"/>
                    <a:pt x="1299" y="9136"/>
                  </a:cubicBezTo>
                  <a:cubicBezTo>
                    <a:pt x="1914" y="9861"/>
                    <a:pt x="2692" y="10074"/>
                    <a:pt x="3452" y="10261"/>
                  </a:cubicBezTo>
                  <a:cubicBezTo>
                    <a:pt x="4699" y="10529"/>
                    <a:pt x="5979" y="10745"/>
                    <a:pt x="7242" y="10878"/>
                  </a:cubicBezTo>
                  <a:cubicBezTo>
                    <a:pt x="7517" y="13477"/>
                    <a:pt x="7857" y="16076"/>
                    <a:pt x="8262" y="18621"/>
                  </a:cubicBezTo>
                  <a:cubicBezTo>
                    <a:pt x="8408" y="19559"/>
                    <a:pt x="8586" y="20524"/>
                    <a:pt x="9071" y="21087"/>
                  </a:cubicBezTo>
                  <a:cubicBezTo>
                    <a:pt x="9428" y="21487"/>
                    <a:pt x="9913" y="21568"/>
                    <a:pt x="10366" y="21596"/>
                  </a:cubicBezTo>
                  <a:cubicBezTo>
                    <a:pt x="10452" y="21598"/>
                    <a:pt x="10536" y="21600"/>
                    <a:pt x="10622" y="21600"/>
                  </a:cubicBezTo>
                  <a:cubicBezTo>
                    <a:pt x="11935" y="21600"/>
                    <a:pt x="13380" y="21186"/>
                    <a:pt x="14140" y="19424"/>
                  </a:cubicBezTo>
                  <a:cubicBezTo>
                    <a:pt x="14593" y="18434"/>
                    <a:pt x="14722" y="17120"/>
                    <a:pt x="14820" y="15889"/>
                  </a:cubicBezTo>
                  <a:cubicBezTo>
                    <a:pt x="14965" y="14174"/>
                    <a:pt x="15078" y="12433"/>
                    <a:pt x="15160" y="10691"/>
                  </a:cubicBezTo>
                  <a:cubicBezTo>
                    <a:pt x="15904" y="10556"/>
                    <a:pt x="16649" y="10423"/>
                    <a:pt x="17411" y="10261"/>
                  </a:cubicBezTo>
                  <a:cubicBezTo>
                    <a:pt x="18576" y="9993"/>
                    <a:pt x="19774" y="9647"/>
                    <a:pt x="20843" y="8789"/>
                  </a:cubicBezTo>
                  <a:cubicBezTo>
                    <a:pt x="21101" y="8600"/>
                    <a:pt x="21329" y="8306"/>
                    <a:pt x="21490" y="7932"/>
                  </a:cubicBezTo>
                  <a:cubicBezTo>
                    <a:pt x="21523" y="7851"/>
                    <a:pt x="21556" y="7770"/>
                    <a:pt x="21572" y="7664"/>
                  </a:cubicBezTo>
                  <a:cubicBezTo>
                    <a:pt x="20940" y="7583"/>
                    <a:pt x="20309" y="7475"/>
                    <a:pt x="19693" y="7394"/>
                  </a:cubicBezTo>
                  <a:cubicBezTo>
                    <a:pt x="16002" y="6913"/>
                    <a:pt x="12246" y="7075"/>
                    <a:pt x="8602" y="5896"/>
                  </a:cubicBezTo>
                  <a:cubicBezTo>
                    <a:pt x="5768" y="5011"/>
                    <a:pt x="2934" y="3135"/>
                    <a:pt x="814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9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bg>
      <p:bgPr>
        <a:solidFill>
          <a:srgbClr val="D5DC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1;p3"/>
          <p:cNvSpPr/>
          <p:nvPr/>
        </p:nvSpPr>
        <p:spPr>
          <a:xfrm>
            <a:off x="2738" y="-44"/>
            <a:ext cx="9132425" cy="5143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3" h="21600" fill="norm" stroke="1" extrusionOk="0">
                <a:moveTo>
                  <a:pt x="6640" y="0"/>
                </a:moveTo>
                <a:cubicBezTo>
                  <a:pt x="6640" y="0"/>
                  <a:pt x="6628" y="15"/>
                  <a:pt x="6598" y="57"/>
                </a:cubicBezTo>
                <a:cubicBezTo>
                  <a:pt x="6564" y="103"/>
                  <a:pt x="6552" y="119"/>
                  <a:pt x="6552" y="119"/>
                </a:cubicBezTo>
                <a:cubicBezTo>
                  <a:pt x="6553" y="119"/>
                  <a:pt x="6640" y="0"/>
                  <a:pt x="6640" y="0"/>
                </a:cubicBezTo>
                <a:close/>
                <a:moveTo>
                  <a:pt x="2412" y="146"/>
                </a:moveTo>
                <a:cubicBezTo>
                  <a:pt x="2408" y="146"/>
                  <a:pt x="2405" y="167"/>
                  <a:pt x="2405" y="229"/>
                </a:cubicBezTo>
                <a:cubicBezTo>
                  <a:pt x="2423" y="212"/>
                  <a:pt x="2418" y="146"/>
                  <a:pt x="2412" y="146"/>
                </a:cubicBezTo>
                <a:close/>
                <a:moveTo>
                  <a:pt x="8152" y="155"/>
                </a:moveTo>
                <a:cubicBezTo>
                  <a:pt x="8145" y="155"/>
                  <a:pt x="8136" y="158"/>
                  <a:pt x="8126" y="165"/>
                </a:cubicBezTo>
                <a:cubicBezTo>
                  <a:pt x="8129" y="189"/>
                  <a:pt x="8133" y="234"/>
                  <a:pt x="8160" y="234"/>
                </a:cubicBezTo>
                <a:cubicBezTo>
                  <a:pt x="8187" y="234"/>
                  <a:pt x="8190" y="155"/>
                  <a:pt x="8152" y="155"/>
                </a:cubicBezTo>
                <a:close/>
                <a:moveTo>
                  <a:pt x="19802" y="297"/>
                </a:moveTo>
                <a:cubicBezTo>
                  <a:pt x="19802" y="297"/>
                  <a:pt x="19802" y="297"/>
                  <a:pt x="19802" y="297"/>
                </a:cubicBezTo>
                <a:cubicBezTo>
                  <a:pt x="19802" y="297"/>
                  <a:pt x="19802" y="297"/>
                  <a:pt x="19802" y="297"/>
                </a:cubicBezTo>
                <a:close/>
                <a:moveTo>
                  <a:pt x="6592" y="144"/>
                </a:moveTo>
                <a:cubicBezTo>
                  <a:pt x="6565" y="144"/>
                  <a:pt x="6540" y="306"/>
                  <a:pt x="6574" y="306"/>
                </a:cubicBezTo>
                <a:cubicBezTo>
                  <a:pt x="6584" y="306"/>
                  <a:pt x="6598" y="293"/>
                  <a:pt x="6619" y="259"/>
                </a:cubicBezTo>
                <a:lnTo>
                  <a:pt x="6622" y="235"/>
                </a:lnTo>
                <a:cubicBezTo>
                  <a:pt x="6614" y="168"/>
                  <a:pt x="6603" y="144"/>
                  <a:pt x="6592" y="144"/>
                </a:cubicBezTo>
                <a:close/>
                <a:moveTo>
                  <a:pt x="649" y="179"/>
                </a:moveTo>
                <a:cubicBezTo>
                  <a:pt x="671" y="298"/>
                  <a:pt x="682" y="337"/>
                  <a:pt x="686" y="337"/>
                </a:cubicBezTo>
                <a:cubicBezTo>
                  <a:pt x="693" y="337"/>
                  <a:pt x="669" y="179"/>
                  <a:pt x="649" y="179"/>
                </a:cubicBezTo>
                <a:close/>
                <a:moveTo>
                  <a:pt x="6739" y="377"/>
                </a:moveTo>
                <a:cubicBezTo>
                  <a:pt x="6738" y="378"/>
                  <a:pt x="6738" y="379"/>
                  <a:pt x="6738" y="381"/>
                </a:cubicBezTo>
                <a:cubicBezTo>
                  <a:pt x="6738" y="381"/>
                  <a:pt x="6738" y="379"/>
                  <a:pt x="6739" y="377"/>
                </a:cubicBezTo>
                <a:close/>
                <a:moveTo>
                  <a:pt x="19802" y="297"/>
                </a:moveTo>
                <a:cubicBezTo>
                  <a:pt x="19802" y="300"/>
                  <a:pt x="19652" y="383"/>
                  <a:pt x="19805" y="393"/>
                </a:cubicBezTo>
                <a:cubicBezTo>
                  <a:pt x="19802" y="383"/>
                  <a:pt x="19800" y="317"/>
                  <a:pt x="19802" y="297"/>
                </a:cubicBezTo>
                <a:close/>
                <a:moveTo>
                  <a:pt x="19805" y="393"/>
                </a:moveTo>
                <a:cubicBezTo>
                  <a:pt x="19806" y="394"/>
                  <a:pt x="19806" y="394"/>
                  <a:pt x="19806" y="394"/>
                </a:cubicBezTo>
                <a:cubicBezTo>
                  <a:pt x="19806" y="394"/>
                  <a:pt x="19807" y="394"/>
                  <a:pt x="19807" y="393"/>
                </a:cubicBezTo>
                <a:cubicBezTo>
                  <a:pt x="19806" y="393"/>
                  <a:pt x="19806" y="393"/>
                  <a:pt x="19805" y="393"/>
                </a:cubicBezTo>
                <a:close/>
                <a:moveTo>
                  <a:pt x="6703" y="292"/>
                </a:moveTo>
                <a:cubicBezTo>
                  <a:pt x="6683" y="292"/>
                  <a:pt x="6693" y="341"/>
                  <a:pt x="6716" y="406"/>
                </a:cubicBezTo>
                <a:cubicBezTo>
                  <a:pt x="6725" y="403"/>
                  <a:pt x="6732" y="395"/>
                  <a:pt x="6738" y="381"/>
                </a:cubicBezTo>
                <a:cubicBezTo>
                  <a:pt x="6738" y="381"/>
                  <a:pt x="6738" y="381"/>
                  <a:pt x="6738" y="381"/>
                </a:cubicBezTo>
                <a:cubicBezTo>
                  <a:pt x="6738" y="381"/>
                  <a:pt x="6739" y="377"/>
                  <a:pt x="6739" y="377"/>
                </a:cubicBezTo>
                <a:cubicBezTo>
                  <a:pt x="6739" y="377"/>
                  <a:pt x="6739" y="377"/>
                  <a:pt x="6739" y="377"/>
                </a:cubicBezTo>
                <a:cubicBezTo>
                  <a:pt x="6744" y="366"/>
                  <a:pt x="6751" y="353"/>
                  <a:pt x="6755" y="340"/>
                </a:cubicBezTo>
                <a:cubicBezTo>
                  <a:pt x="6748" y="314"/>
                  <a:pt x="6743" y="300"/>
                  <a:pt x="6739" y="300"/>
                </a:cubicBezTo>
                <a:cubicBezTo>
                  <a:pt x="6737" y="300"/>
                  <a:pt x="6735" y="303"/>
                  <a:pt x="6734" y="309"/>
                </a:cubicBezTo>
                <a:cubicBezTo>
                  <a:pt x="6720" y="297"/>
                  <a:pt x="6710" y="292"/>
                  <a:pt x="6703" y="292"/>
                </a:cubicBezTo>
                <a:close/>
                <a:moveTo>
                  <a:pt x="14642" y="319"/>
                </a:moveTo>
                <a:cubicBezTo>
                  <a:pt x="14628" y="321"/>
                  <a:pt x="14615" y="338"/>
                  <a:pt x="14610" y="362"/>
                </a:cubicBezTo>
                <a:cubicBezTo>
                  <a:pt x="14612" y="375"/>
                  <a:pt x="14619" y="386"/>
                  <a:pt x="14626" y="391"/>
                </a:cubicBezTo>
                <a:cubicBezTo>
                  <a:pt x="14624" y="388"/>
                  <a:pt x="14623" y="383"/>
                  <a:pt x="14623" y="380"/>
                </a:cubicBezTo>
                <a:lnTo>
                  <a:pt x="14640" y="406"/>
                </a:lnTo>
                <a:cubicBezTo>
                  <a:pt x="14686" y="395"/>
                  <a:pt x="14651" y="327"/>
                  <a:pt x="14642" y="319"/>
                </a:cubicBezTo>
                <a:close/>
                <a:moveTo>
                  <a:pt x="8888" y="383"/>
                </a:moveTo>
                <a:cubicBezTo>
                  <a:pt x="8882" y="383"/>
                  <a:pt x="8876" y="387"/>
                  <a:pt x="8868" y="396"/>
                </a:cubicBezTo>
                <a:lnTo>
                  <a:pt x="8866" y="425"/>
                </a:lnTo>
                <a:lnTo>
                  <a:pt x="8864" y="399"/>
                </a:lnTo>
                <a:lnTo>
                  <a:pt x="8847" y="423"/>
                </a:lnTo>
                <a:cubicBezTo>
                  <a:pt x="8847" y="453"/>
                  <a:pt x="8856" y="480"/>
                  <a:pt x="8869" y="498"/>
                </a:cubicBezTo>
                <a:cubicBezTo>
                  <a:pt x="8922" y="493"/>
                  <a:pt x="8918" y="383"/>
                  <a:pt x="8888" y="383"/>
                </a:cubicBezTo>
                <a:close/>
                <a:moveTo>
                  <a:pt x="1946" y="347"/>
                </a:moveTo>
                <a:cubicBezTo>
                  <a:pt x="1922" y="347"/>
                  <a:pt x="1964" y="510"/>
                  <a:pt x="1986" y="510"/>
                </a:cubicBezTo>
                <a:cubicBezTo>
                  <a:pt x="1993" y="510"/>
                  <a:pt x="1998" y="487"/>
                  <a:pt x="1996" y="423"/>
                </a:cubicBezTo>
                <a:lnTo>
                  <a:pt x="1992" y="407"/>
                </a:lnTo>
                <a:cubicBezTo>
                  <a:pt x="1968" y="364"/>
                  <a:pt x="1954" y="347"/>
                  <a:pt x="1946" y="347"/>
                </a:cubicBezTo>
                <a:close/>
                <a:moveTo>
                  <a:pt x="9472" y="354"/>
                </a:moveTo>
                <a:cubicBezTo>
                  <a:pt x="9412" y="391"/>
                  <a:pt x="9422" y="489"/>
                  <a:pt x="9451" y="544"/>
                </a:cubicBezTo>
                <a:cubicBezTo>
                  <a:pt x="9550" y="544"/>
                  <a:pt x="9494" y="383"/>
                  <a:pt x="9472" y="354"/>
                </a:cubicBezTo>
                <a:close/>
                <a:moveTo>
                  <a:pt x="14931" y="421"/>
                </a:moveTo>
                <a:cubicBezTo>
                  <a:pt x="14931" y="421"/>
                  <a:pt x="14937" y="443"/>
                  <a:pt x="14952" y="504"/>
                </a:cubicBezTo>
                <a:cubicBezTo>
                  <a:pt x="14961" y="540"/>
                  <a:pt x="14965" y="554"/>
                  <a:pt x="14965" y="554"/>
                </a:cubicBezTo>
                <a:cubicBezTo>
                  <a:pt x="14965" y="554"/>
                  <a:pt x="14932" y="421"/>
                  <a:pt x="14931" y="421"/>
                </a:cubicBezTo>
                <a:close/>
                <a:moveTo>
                  <a:pt x="11284" y="388"/>
                </a:moveTo>
                <a:cubicBezTo>
                  <a:pt x="11220" y="388"/>
                  <a:pt x="11197" y="565"/>
                  <a:pt x="11284" y="565"/>
                </a:cubicBezTo>
                <a:cubicBezTo>
                  <a:pt x="11278" y="531"/>
                  <a:pt x="11289" y="510"/>
                  <a:pt x="11313" y="506"/>
                </a:cubicBezTo>
                <a:cubicBezTo>
                  <a:pt x="11317" y="461"/>
                  <a:pt x="11275" y="435"/>
                  <a:pt x="11286" y="414"/>
                </a:cubicBezTo>
                <a:lnTo>
                  <a:pt x="11284" y="414"/>
                </a:lnTo>
                <a:lnTo>
                  <a:pt x="11284" y="388"/>
                </a:lnTo>
                <a:close/>
                <a:moveTo>
                  <a:pt x="6317" y="446"/>
                </a:moveTo>
                <a:cubicBezTo>
                  <a:pt x="6257" y="446"/>
                  <a:pt x="6251" y="573"/>
                  <a:pt x="6309" y="573"/>
                </a:cubicBezTo>
                <a:cubicBezTo>
                  <a:pt x="6317" y="573"/>
                  <a:pt x="6325" y="571"/>
                  <a:pt x="6334" y="567"/>
                </a:cubicBezTo>
                <a:cubicBezTo>
                  <a:pt x="6347" y="526"/>
                  <a:pt x="6340" y="481"/>
                  <a:pt x="6317" y="446"/>
                </a:cubicBezTo>
                <a:close/>
                <a:moveTo>
                  <a:pt x="19697" y="580"/>
                </a:moveTo>
                <a:cubicBezTo>
                  <a:pt x="19698" y="580"/>
                  <a:pt x="19698" y="580"/>
                  <a:pt x="19699" y="581"/>
                </a:cubicBezTo>
                <a:cubicBezTo>
                  <a:pt x="19699" y="580"/>
                  <a:pt x="19698" y="580"/>
                  <a:pt x="19697" y="580"/>
                </a:cubicBezTo>
                <a:close/>
                <a:moveTo>
                  <a:pt x="12570" y="605"/>
                </a:moveTo>
                <a:cubicBezTo>
                  <a:pt x="12570" y="605"/>
                  <a:pt x="12570" y="605"/>
                  <a:pt x="12570" y="605"/>
                </a:cubicBezTo>
                <a:cubicBezTo>
                  <a:pt x="12570" y="605"/>
                  <a:pt x="12570" y="605"/>
                  <a:pt x="12570" y="605"/>
                </a:cubicBezTo>
                <a:close/>
                <a:moveTo>
                  <a:pt x="12569" y="600"/>
                </a:moveTo>
                <a:cubicBezTo>
                  <a:pt x="12568" y="600"/>
                  <a:pt x="12567" y="607"/>
                  <a:pt x="12568" y="607"/>
                </a:cubicBezTo>
                <a:cubicBezTo>
                  <a:pt x="12569" y="607"/>
                  <a:pt x="12569" y="607"/>
                  <a:pt x="12570" y="605"/>
                </a:cubicBezTo>
                <a:cubicBezTo>
                  <a:pt x="12568" y="608"/>
                  <a:pt x="12569" y="632"/>
                  <a:pt x="12570" y="632"/>
                </a:cubicBezTo>
                <a:cubicBezTo>
                  <a:pt x="12570" y="632"/>
                  <a:pt x="12570" y="626"/>
                  <a:pt x="12570" y="605"/>
                </a:cubicBezTo>
                <a:cubicBezTo>
                  <a:pt x="12570" y="605"/>
                  <a:pt x="12570" y="605"/>
                  <a:pt x="12570" y="605"/>
                </a:cubicBezTo>
                <a:cubicBezTo>
                  <a:pt x="12570" y="602"/>
                  <a:pt x="12570" y="600"/>
                  <a:pt x="12569" y="600"/>
                </a:cubicBezTo>
                <a:close/>
                <a:moveTo>
                  <a:pt x="19566" y="596"/>
                </a:moveTo>
                <a:cubicBezTo>
                  <a:pt x="19566" y="596"/>
                  <a:pt x="19567" y="597"/>
                  <a:pt x="19567" y="597"/>
                </a:cubicBezTo>
                <a:cubicBezTo>
                  <a:pt x="19566" y="597"/>
                  <a:pt x="19566" y="597"/>
                  <a:pt x="19565" y="597"/>
                </a:cubicBezTo>
                <a:cubicBezTo>
                  <a:pt x="19536" y="597"/>
                  <a:pt x="19539" y="674"/>
                  <a:pt x="19563" y="674"/>
                </a:cubicBezTo>
                <a:cubicBezTo>
                  <a:pt x="19598" y="674"/>
                  <a:pt x="19582" y="618"/>
                  <a:pt x="19567" y="597"/>
                </a:cubicBezTo>
                <a:cubicBezTo>
                  <a:pt x="19569" y="597"/>
                  <a:pt x="19571" y="598"/>
                  <a:pt x="19573" y="599"/>
                </a:cubicBezTo>
                <a:cubicBezTo>
                  <a:pt x="19571" y="597"/>
                  <a:pt x="19569" y="596"/>
                  <a:pt x="19567" y="596"/>
                </a:cubicBezTo>
                <a:close/>
                <a:moveTo>
                  <a:pt x="6101" y="555"/>
                </a:moveTo>
                <a:cubicBezTo>
                  <a:pt x="6101" y="555"/>
                  <a:pt x="6111" y="593"/>
                  <a:pt x="6122" y="630"/>
                </a:cubicBezTo>
                <a:cubicBezTo>
                  <a:pt x="6118" y="618"/>
                  <a:pt x="6117" y="613"/>
                  <a:pt x="6117" y="613"/>
                </a:cubicBezTo>
                <a:cubicBezTo>
                  <a:pt x="6117" y="613"/>
                  <a:pt x="6123" y="636"/>
                  <a:pt x="6123" y="636"/>
                </a:cubicBezTo>
                <a:cubicBezTo>
                  <a:pt x="6123" y="636"/>
                  <a:pt x="6123" y="635"/>
                  <a:pt x="6122" y="633"/>
                </a:cubicBezTo>
                <a:cubicBezTo>
                  <a:pt x="6133" y="670"/>
                  <a:pt x="6143" y="707"/>
                  <a:pt x="6143" y="707"/>
                </a:cubicBezTo>
                <a:cubicBezTo>
                  <a:pt x="6143" y="707"/>
                  <a:pt x="6137" y="687"/>
                  <a:pt x="6122" y="633"/>
                </a:cubicBezTo>
                <a:cubicBezTo>
                  <a:pt x="6107" y="576"/>
                  <a:pt x="6101" y="555"/>
                  <a:pt x="6101" y="555"/>
                </a:cubicBezTo>
                <a:close/>
                <a:moveTo>
                  <a:pt x="17135" y="618"/>
                </a:moveTo>
                <a:cubicBezTo>
                  <a:pt x="17109" y="618"/>
                  <a:pt x="17079" y="719"/>
                  <a:pt x="17123" y="719"/>
                </a:cubicBezTo>
                <a:cubicBezTo>
                  <a:pt x="17139" y="710"/>
                  <a:pt x="17152" y="689"/>
                  <a:pt x="17158" y="660"/>
                </a:cubicBezTo>
                <a:cubicBezTo>
                  <a:pt x="17153" y="629"/>
                  <a:pt x="17144" y="618"/>
                  <a:pt x="17135" y="618"/>
                </a:cubicBezTo>
                <a:close/>
                <a:moveTo>
                  <a:pt x="19683" y="575"/>
                </a:moveTo>
                <a:cubicBezTo>
                  <a:pt x="19667" y="586"/>
                  <a:pt x="19649" y="612"/>
                  <a:pt x="19654" y="671"/>
                </a:cubicBezTo>
                <a:lnTo>
                  <a:pt x="19663" y="692"/>
                </a:lnTo>
                <a:cubicBezTo>
                  <a:pt x="19668" y="697"/>
                  <a:pt x="19673" y="702"/>
                  <a:pt x="19677" y="707"/>
                </a:cubicBezTo>
                <a:cubicBezTo>
                  <a:pt x="19554" y="782"/>
                  <a:pt x="19622" y="818"/>
                  <a:pt x="19694" y="818"/>
                </a:cubicBezTo>
                <a:cubicBezTo>
                  <a:pt x="19767" y="818"/>
                  <a:pt x="19844" y="780"/>
                  <a:pt x="19728" y="708"/>
                </a:cubicBezTo>
                <a:cubicBezTo>
                  <a:pt x="19787" y="632"/>
                  <a:pt x="19722" y="597"/>
                  <a:pt x="19699" y="581"/>
                </a:cubicBezTo>
                <a:cubicBezTo>
                  <a:pt x="19700" y="582"/>
                  <a:pt x="19700" y="583"/>
                  <a:pt x="19701" y="584"/>
                </a:cubicBezTo>
                <a:lnTo>
                  <a:pt x="19683" y="575"/>
                </a:lnTo>
                <a:close/>
                <a:moveTo>
                  <a:pt x="6182" y="740"/>
                </a:moveTo>
                <a:cubicBezTo>
                  <a:pt x="6179" y="740"/>
                  <a:pt x="6168" y="772"/>
                  <a:pt x="6147" y="867"/>
                </a:cubicBezTo>
                <a:cubicBezTo>
                  <a:pt x="6169" y="863"/>
                  <a:pt x="6189" y="740"/>
                  <a:pt x="6182" y="740"/>
                </a:cubicBezTo>
                <a:close/>
                <a:moveTo>
                  <a:pt x="14901" y="737"/>
                </a:moveTo>
                <a:cubicBezTo>
                  <a:pt x="14859" y="737"/>
                  <a:pt x="14865" y="870"/>
                  <a:pt x="14914" y="870"/>
                </a:cubicBezTo>
                <a:cubicBezTo>
                  <a:pt x="14918" y="870"/>
                  <a:pt x="14922" y="869"/>
                  <a:pt x="14926" y="867"/>
                </a:cubicBezTo>
                <a:lnTo>
                  <a:pt x="14933" y="825"/>
                </a:lnTo>
                <a:cubicBezTo>
                  <a:pt x="14936" y="842"/>
                  <a:pt x="14952" y="900"/>
                  <a:pt x="14959" y="900"/>
                </a:cubicBezTo>
                <a:cubicBezTo>
                  <a:pt x="14964" y="900"/>
                  <a:pt x="14964" y="869"/>
                  <a:pt x="14950" y="766"/>
                </a:cubicBezTo>
                <a:lnTo>
                  <a:pt x="14925" y="753"/>
                </a:lnTo>
                <a:lnTo>
                  <a:pt x="14930" y="753"/>
                </a:lnTo>
                <a:cubicBezTo>
                  <a:pt x="14919" y="742"/>
                  <a:pt x="14909" y="737"/>
                  <a:pt x="14901" y="737"/>
                </a:cubicBezTo>
                <a:close/>
                <a:moveTo>
                  <a:pt x="2228" y="816"/>
                </a:moveTo>
                <a:cubicBezTo>
                  <a:pt x="2184" y="838"/>
                  <a:pt x="2199" y="890"/>
                  <a:pt x="2221" y="912"/>
                </a:cubicBezTo>
                <a:cubicBezTo>
                  <a:pt x="2228" y="911"/>
                  <a:pt x="2252" y="901"/>
                  <a:pt x="2247" y="838"/>
                </a:cubicBezTo>
                <a:lnTo>
                  <a:pt x="2228" y="816"/>
                </a:lnTo>
                <a:close/>
                <a:moveTo>
                  <a:pt x="18360" y="860"/>
                </a:moveTo>
                <a:cubicBezTo>
                  <a:pt x="18357" y="860"/>
                  <a:pt x="18354" y="860"/>
                  <a:pt x="18351" y="861"/>
                </a:cubicBezTo>
                <a:cubicBezTo>
                  <a:pt x="18333" y="895"/>
                  <a:pt x="18334" y="937"/>
                  <a:pt x="18365" y="937"/>
                </a:cubicBezTo>
                <a:cubicBezTo>
                  <a:pt x="18366" y="937"/>
                  <a:pt x="18368" y="937"/>
                  <a:pt x="18370" y="937"/>
                </a:cubicBezTo>
                <a:cubicBezTo>
                  <a:pt x="18380" y="937"/>
                  <a:pt x="18391" y="925"/>
                  <a:pt x="18394" y="906"/>
                </a:cubicBezTo>
                <a:cubicBezTo>
                  <a:pt x="18392" y="877"/>
                  <a:pt x="18380" y="860"/>
                  <a:pt x="18360" y="860"/>
                </a:cubicBezTo>
                <a:close/>
                <a:moveTo>
                  <a:pt x="18284" y="831"/>
                </a:moveTo>
                <a:cubicBezTo>
                  <a:pt x="18257" y="831"/>
                  <a:pt x="18229" y="868"/>
                  <a:pt x="18220" y="938"/>
                </a:cubicBezTo>
                <a:cubicBezTo>
                  <a:pt x="18232" y="968"/>
                  <a:pt x="18247" y="980"/>
                  <a:pt x="18263" y="980"/>
                </a:cubicBezTo>
                <a:cubicBezTo>
                  <a:pt x="18280" y="980"/>
                  <a:pt x="18299" y="967"/>
                  <a:pt x="18320" y="948"/>
                </a:cubicBezTo>
                <a:cubicBezTo>
                  <a:pt x="18328" y="945"/>
                  <a:pt x="18334" y="932"/>
                  <a:pt x="18335" y="917"/>
                </a:cubicBezTo>
                <a:cubicBezTo>
                  <a:pt x="18329" y="859"/>
                  <a:pt x="18307" y="831"/>
                  <a:pt x="18284" y="831"/>
                </a:cubicBezTo>
                <a:close/>
                <a:moveTo>
                  <a:pt x="17060" y="858"/>
                </a:moveTo>
                <a:cubicBezTo>
                  <a:pt x="17030" y="858"/>
                  <a:pt x="17046" y="961"/>
                  <a:pt x="17061" y="982"/>
                </a:cubicBezTo>
                <a:cubicBezTo>
                  <a:pt x="17075" y="975"/>
                  <a:pt x="17101" y="964"/>
                  <a:pt x="17106" y="914"/>
                </a:cubicBezTo>
                <a:lnTo>
                  <a:pt x="17100" y="890"/>
                </a:lnTo>
                <a:cubicBezTo>
                  <a:pt x="17081" y="867"/>
                  <a:pt x="17068" y="858"/>
                  <a:pt x="17060" y="858"/>
                </a:cubicBezTo>
                <a:close/>
                <a:moveTo>
                  <a:pt x="9575" y="917"/>
                </a:moveTo>
                <a:cubicBezTo>
                  <a:pt x="9570" y="917"/>
                  <a:pt x="9566" y="917"/>
                  <a:pt x="9561" y="919"/>
                </a:cubicBezTo>
                <a:cubicBezTo>
                  <a:pt x="9552" y="978"/>
                  <a:pt x="9558" y="1006"/>
                  <a:pt x="9574" y="1006"/>
                </a:cubicBezTo>
                <a:cubicBezTo>
                  <a:pt x="9585" y="1006"/>
                  <a:pt x="9599" y="995"/>
                  <a:pt x="9617" y="975"/>
                </a:cubicBezTo>
                <a:cubicBezTo>
                  <a:pt x="9613" y="938"/>
                  <a:pt x="9599" y="917"/>
                  <a:pt x="9575" y="917"/>
                </a:cubicBezTo>
                <a:close/>
                <a:moveTo>
                  <a:pt x="5917" y="913"/>
                </a:moveTo>
                <a:cubicBezTo>
                  <a:pt x="5882" y="913"/>
                  <a:pt x="5828" y="1015"/>
                  <a:pt x="5914" y="1015"/>
                </a:cubicBezTo>
                <a:lnTo>
                  <a:pt x="5935" y="998"/>
                </a:lnTo>
                <a:cubicBezTo>
                  <a:pt x="5944" y="934"/>
                  <a:pt x="5932" y="913"/>
                  <a:pt x="5917" y="913"/>
                </a:cubicBezTo>
                <a:close/>
                <a:moveTo>
                  <a:pt x="15978" y="950"/>
                </a:moveTo>
                <a:cubicBezTo>
                  <a:pt x="15959" y="950"/>
                  <a:pt x="15910" y="991"/>
                  <a:pt x="15912" y="1051"/>
                </a:cubicBezTo>
                <a:cubicBezTo>
                  <a:pt x="15989" y="979"/>
                  <a:pt x="15994" y="950"/>
                  <a:pt x="15978" y="950"/>
                </a:cubicBezTo>
                <a:close/>
                <a:moveTo>
                  <a:pt x="11761" y="903"/>
                </a:moveTo>
                <a:lnTo>
                  <a:pt x="11761" y="930"/>
                </a:lnTo>
                <a:cubicBezTo>
                  <a:pt x="11749" y="932"/>
                  <a:pt x="11739" y="941"/>
                  <a:pt x="11730" y="956"/>
                </a:cubicBezTo>
                <a:cubicBezTo>
                  <a:pt x="11729" y="988"/>
                  <a:pt x="11731" y="1019"/>
                  <a:pt x="11737" y="1049"/>
                </a:cubicBezTo>
                <a:lnTo>
                  <a:pt x="11738" y="1049"/>
                </a:lnTo>
                <a:lnTo>
                  <a:pt x="11738" y="1075"/>
                </a:lnTo>
                <a:cubicBezTo>
                  <a:pt x="11823" y="1075"/>
                  <a:pt x="11815" y="903"/>
                  <a:pt x="11761" y="903"/>
                </a:cubicBezTo>
                <a:close/>
                <a:moveTo>
                  <a:pt x="6319" y="945"/>
                </a:moveTo>
                <a:cubicBezTo>
                  <a:pt x="6307" y="945"/>
                  <a:pt x="6296" y="982"/>
                  <a:pt x="6302" y="1089"/>
                </a:cubicBezTo>
                <a:cubicBezTo>
                  <a:pt x="6306" y="1080"/>
                  <a:pt x="6311" y="1073"/>
                  <a:pt x="6316" y="1066"/>
                </a:cubicBezTo>
                <a:cubicBezTo>
                  <a:pt x="6316" y="1066"/>
                  <a:pt x="6317" y="1066"/>
                  <a:pt x="6317" y="1065"/>
                </a:cubicBezTo>
                <a:cubicBezTo>
                  <a:pt x="6317" y="1065"/>
                  <a:pt x="6317" y="1065"/>
                  <a:pt x="6317" y="1065"/>
                </a:cubicBezTo>
                <a:cubicBezTo>
                  <a:pt x="6318" y="1065"/>
                  <a:pt x="6318" y="1064"/>
                  <a:pt x="6319" y="1064"/>
                </a:cubicBezTo>
                <a:cubicBezTo>
                  <a:pt x="6323" y="1058"/>
                  <a:pt x="6324" y="1055"/>
                  <a:pt x="6324" y="1055"/>
                </a:cubicBezTo>
                <a:cubicBezTo>
                  <a:pt x="6324" y="1055"/>
                  <a:pt x="6323" y="1057"/>
                  <a:pt x="6321" y="1059"/>
                </a:cubicBezTo>
                <a:cubicBezTo>
                  <a:pt x="6350" y="1012"/>
                  <a:pt x="6334" y="945"/>
                  <a:pt x="6319" y="945"/>
                </a:cubicBezTo>
                <a:close/>
                <a:moveTo>
                  <a:pt x="6241" y="1055"/>
                </a:moveTo>
                <a:cubicBezTo>
                  <a:pt x="6225" y="1055"/>
                  <a:pt x="6210" y="1068"/>
                  <a:pt x="6209" y="1107"/>
                </a:cubicBezTo>
                <a:cubicBezTo>
                  <a:pt x="6207" y="1148"/>
                  <a:pt x="6224" y="1167"/>
                  <a:pt x="6242" y="1167"/>
                </a:cubicBezTo>
                <a:cubicBezTo>
                  <a:pt x="6267" y="1167"/>
                  <a:pt x="6293" y="1134"/>
                  <a:pt x="6278" y="1075"/>
                </a:cubicBezTo>
                <a:cubicBezTo>
                  <a:pt x="6271" y="1065"/>
                  <a:pt x="6256" y="1055"/>
                  <a:pt x="6241" y="1055"/>
                </a:cubicBezTo>
                <a:close/>
                <a:moveTo>
                  <a:pt x="12558" y="1176"/>
                </a:moveTo>
                <a:cubicBezTo>
                  <a:pt x="12555" y="1176"/>
                  <a:pt x="12552" y="1179"/>
                  <a:pt x="12549" y="1188"/>
                </a:cubicBezTo>
                <a:lnTo>
                  <a:pt x="12549" y="1210"/>
                </a:lnTo>
                <a:cubicBezTo>
                  <a:pt x="12552" y="1211"/>
                  <a:pt x="12554" y="1212"/>
                  <a:pt x="12556" y="1212"/>
                </a:cubicBezTo>
                <a:cubicBezTo>
                  <a:pt x="12573" y="1212"/>
                  <a:pt x="12567" y="1176"/>
                  <a:pt x="12558" y="1176"/>
                </a:cubicBezTo>
                <a:close/>
                <a:moveTo>
                  <a:pt x="8687" y="1104"/>
                </a:moveTo>
                <a:cubicBezTo>
                  <a:pt x="8665" y="1107"/>
                  <a:pt x="8646" y="1130"/>
                  <a:pt x="8636" y="1165"/>
                </a:cubicBezTo>
                <a:cubicBezTo>
                  <a:pt x="8643" y="1194"/>
                  <a:pt x="8659" y="1213"/>
                  <a:pt x="8677" y="1213"/>
                </a:cubicBezTo>
                <a:cubicBezTo>
                  <a:pt x="8677" y="1213"/>
                  <a:pt x="8678" y="1213"/>
                  <a:pt x="8678" y="1213"/>
                </a:cubicBezTo>
                <a:cubicBezTo>
                  <a:pt x="8711" y="1213"/>
                  <a:pt x="8700" y="1134"/>
                  <a:pt x="8687" y="1104"/>
                </a:cubicBezTo>
                <a:close/>
                <a:moveTo>
                  <a:pt x="19716" y="1154"/>
                </a:moveTo>
                <a:cubicBezTo>
                  <a:pt x="19709" y="1154"/>
                  <a:pt x="19699" y="1159"/>
                  <a:pt x="19686" y="1171"/>
                </a:cubicBezTo>
                <a:lnTo>
                  <a:pt x="19687" y="1171"/>
                </a:lnTo>
                <a:cubicBezTo>
                  <a:pt x="19694" y="1195"/>
                  <a:pt x="19704" y="1215"/>
                  <a:pt x="19717" y="1226"/>
                </a:cubicBezTo>
                <a:cubicBezTo>
                  <a:pt x="19737" y="1220"/>
                  <a:pt x="19743" y="1154"/>
                  <a:pt x="19716" y="1154"/>
                </a:cubicBezTo>
                <a:close/>
                <a:moveTo>
                  <a:pt x="19254" y="1268"/>
                </a:moveTo>
                <a:cubicBezTo>
                  <a:pt x="19253" y="1268"/>
                  <a:pt x="19253" y="1268"/>
                  <a:pt x="19252" y="1268"/>
                </a:cubicBezTo>
                <a:cubicBezTo>
                  <a:pt x="19235" y="1268"/>
                  <a:pt x="19225" y="1281"/>
                  <a:pt x="19224" y="1305"/>
                </a:cubicBezTo>
                <a:cubicBezTo>
                  <a:pt x="19226" y="1341"/>
                  <a:pt x="19234" y="1353"/>
                  <a:pt x="19244" y="1353"/>
                </a:cubicBezTo>
                <a:cubicBezTo>
                  <a:pt x="19258" y="1353"/>
                  <a:pt x="19275" y="1327"/>
                  <a:pt x="19279" y="1311"/>
                </a:cubicBezTo>
                <a:cubicBezTo>
                  <a:pt x="19278" y="1287"/>
                  <a:pt x="19267" y="1268"/>
                  <a:pt x="19254" y="1268"/>
                </a:cubicBezTo>
                <a:close/>
                <a:moveTo>
                  <a:pt x="6154" y="1281"/>
                </a:moveTo>
                <a:cubicBezTo>
                  <a:pt x="6083" y="1281"/>
                  <a:pt x="6127" y="1415"/>
                  <a:pt x="6147" y="1415"/>
                </a:cubicBezTo>
                <a:cubicBezTo>
                  <a:pt x="6148" y="1415"/>
                  <a:pt x="6149" y="1415"/>
                  <a:pt x="6149" y="1414"/>
                </a:cubicBezTo>
                <a:cubicBezTo>
                  <a:pt x="6144" y="1414"/>
                  <a:pt x="6139" y="1408"/>
                  <a:pt x="6138" y="1398"/>
                </a:cubicBezTo>
                <a:lnTo>
                  <a:pt x="6165" y="1421"/>
                </a:lnTo>
                <a:cubicBezTo>
                  <a:pt x="6168" y="1414"/>
                  <a:pt x="6172" y="1409"/>
                  <a:pt x="6176" y="1405"/>
                </a:cubicBezTo>
                <a:lnTo>
                  <a:pt x="6175" y="1405"/>
                </a:lnTo>
                <a:cubicBezTo>
                  <a:pt x="6195" y="1387"/>
                  <a:pt x="6205" y="1348"/>
                  <a:pt x="6200" y="1310"/>
                </a:cubicBezTo>
                <a:lnTo>
                  <a:pt x="6189" y="1289"/>
                </a:lnTo>
                <a:cubicBezTo>
                  <a:pt x="6175" y="1284"/>
                  <a:pt x="6164" y="1281"/>
                  <a:pt x="6154" y="1281"/>
                </a:cubicBezTo>
                <a:close/>
                <a:moveTo>
                  <a:pt x="4719" y="1348"/>
                </a:moveTo>
                <a:lnTo>
                  <a:pt x="4705" y="1372"/>
                </a:lnTo>
                <a:cubicBezTo>
                  <a:pt x="4706" y="1372"/>
                  <a:pt x="4706" y="1372"/>
                  <a:pt x="4707" y="1371"/>
                </a:cubicBezTo>
                <a:lnTo>
                  <a:pt x="4707" y="1422"/>
                </a:lnTo>
                <a:cubicBezTo>
                  <a:pt x="4725" y="1430"/>
                  <a:pt x="4744" y="1458"/>
                  <a:pt x="4764" y="1469"/>
                </a:cubicBezTo>
                <a:cubicBezTo>
                  <a:pt x="4776" y="1416"/>
                  <a:pt x="4762" y="1358"/>
                  <a:pt x="4719" y="1348"/>
                </a:cubicBezTo>
                <a:close/>
                <a:moveTo>
                  <a:pt x="20390" y="1477"/>
                </a:moveTo>
                <a:cubicBezTo>
                  <a:pt x="20342" y="1519"/>
                  <a:pt x="20337" y="1535"/>
                  <a:pt x="20347" y="1535"/>
                </a:cubicBezTo>
                <a:cubicBezTo>
                  <a:pt x="20358" y="1535"/>
                  <a:pt x="20390" y="1511"/>
                  <a:pt x="20390" y="1477"/>
                </a:cubicBezTo>
                <a:close/>
                <a:moveTo>
                  <a:pt x="216" y="1438"/>
                </a:moveTo>
                <a:cubicBezTo>
                  <a:pt x="186" y="1442"/>
                  <a:pt x="188" y="1500"/>
                  <a:pt x="188" y="1524"/>
                </a:cubicBezTo>
                <a:cubicBezTo>
                  <a:pt x="196" y="1541"/>
                  <a:pt x="208" y="1550"/>
                  <a:pt x="220" y="1550"/>
                </a:cubicBezTo>
                <a:cubicBezTo>
                  <a:pt x="231" y="1550"/>
                  <a:pt x="242" y="1543"/>
                  <a:pt x="251" y="1528"/>
                </a:cubicBezTo>
                <a:cubicBezTo>
                  <a:pt x="257" y="1488"/>
                  <a:pt x="234" y="1450"/>
                  <a:pt x="216" y="1438"/>
                </a:cubicBezTo>
                <a:close/>
                <a:moveTo>
                  <a:pt x="6077" y="1518"/>
                </a:moveTo>
                <a:cubicBezTo>
                  <a:pt x="6047" y="1518"/>
                  <a:pt x="6037" y="1619"/>
                  <a:pt x="6048" y="1619"/>
                </a:cubicBezTo>
                <a:cubicBezTo>
                  <a:pt x="6054" y="1619"/>
                  <a:pt x="6064" y="1594"/>
                  <a:pt x="6080" y="1519"/>
                </a:cubicBezTo>
                <a:cubicBezTo>
                  <a:pt x="6079" y="1519"/>
                  <a:pt x="6078" y="1518"/>
                  <a:pt x="6077" y="1518"/>
                </a:cubicBezTo>
                <a:close/>
                <a:moveTo>
                  <a:pt x="8759" y="1554"/>
                </a:moveTo>
                <a:cubicBezTo>
                  <a:pt x="8723" y="1572"/>
                  <a:pt x="8724" y="1615"/>
                  <a:pt x="8750" y="1641"/>
                </a:cubicBezTo>
                <a:cubicBezTo>
                  <a:pt x="8783" y="1625"/>
                  <a:pt x="8787" y="1594"/>
                  <a:pt x="8759" y="1554"/>
                </a:cubicBezTo>
                <a:close/>
                <a:moveTo>
                  <a:pt x="17285" y="1564"/>
                </a:moveTo>
                <a:cubicBezTo>
                  <a:pt x="17248" y="1579"/>
                  <a:pt x="17265" y="1647"/>
                  <a:pt x="17299" y="1647"/>
                </a:cubicBezTo>
                <a:cubicBezTo>
                  <a:pt x="17304" y="1647"/>
                  <a:pt x="17310" y="1646"/>
                  <a:pt x="17315" y="1643"/>
                </a:cubicBezTo>
                <a:cubicBezTo>
                  <a:pt x="17315" y="1609"/>
                  <a:pt x="17304" y="1578"/>
                  <a:pt x="17286" y="1565"/>
                </a:cubicBezTo>
                <a:lnTo>
                  <a:pt x="17285" y="1564"/>
                </a:lnTo>
                <a:close/>
                <a:moveTo>
                  <a:pt x="6894" y="1687"/>
                </a:moveTo>
                <a:cubicBezTo>
                  <a:pt x="6894" y="1687"/>
                  <a:pt x="6894" y="1687"/>
                  <a:pt x="6894" y="1688"/>
                </a:cubicBezTo>
                <a:cubicBezTo>
                  <a:pt x="6894" y="1687"/>
                  <a:pt x="6894" y="1687"/>
                  <a:pt x="6894" y="1687"/>
                </a:cubicBezTo>
                <a:close/>
                <a:moveTo>
                  <a:pt x="11017" y="1599"/>
                </a:moveTo>
                <a:cubicBezTo>
                  <a:pt x="11014" y="1599"/>
                  <a:pt x="11011" y="1599"/>
                  <a:pt x="11009" y="1599"/>
                </a:cubicBezTo>
                <a:cubicBezTo>
                  <a:pt x="10948" y="1750"/>
                  <a:pt x="11014" y="1699"/>
                  <a:pt x="11031" y="1736"/>
                </a:cubicBezTo>
                <a:lnTo>
                  <a:pt x="11051" y="1739"/>
                </a:lnTo>
                <a:cubicBezTo>
                  <a:pt x="11061" y="1717"/>
                  <a:pt x="11063" y="1686"/>
                  <a:pt x="11059" y="1660"/>
                </a:cubicBezTo>
                <a:cubicBezTo>
                  <a:pt x="11059" y="1665"/>
                  <a:pt x="11057" y="1672"/>
                  <a:pt x="11054" y="1673"/>
                </a:cubicBezTo>
                <a:lnTo>
                  <a:pt x="11063" y="1636"/>
                </a:lnTo>
                <a:cubicBezTo>
                  <a:pt x="11054" y="1612"/>
                  <a:pt x="11039" y="1599"/>
                  <a:pt x="11017" y="1599"/>
                </a:cubicBezTo>
                <a:close/>
                <a:moveTo>
                  <a:pt x="753" y="1625"/>
                </a:moveTo>
                <a:cubicBezTo>
                  <a:pt x="694" y="1670"/>
                  <a:pt x="752" y="1762"/>
                  <a:pt x="791" y="1762"/>
                </a:cubicBezTo>
                <a:cubicBezTo>
                  <a:pt x="807" y="1762"/>
                  <a:pt x="820" y="1747"/>
                  <a:pt x="821" y="1707"/>
                </a:cubicBezTo>
                <a:cubicBezTo>
                  <a:pt x="796" y="1680"/>
                  <a:pt x="776" y="1654"/>
                  <a:pt x="753" y="1625"/>
                </a:cubicBezTo>
                <a:close/>
                <a:moveTo>
                  <a:pt x="20929" y="1732"/>
                </a:moveTo>
                <a:cubicBezTo>
                  <a:pt x="20917" y="1732"/>
                  <a:pt x="20910" y="1751"/>
                  <a:pt x="20909" y="1789"/>
                </a:cubicBezTo>
                <a:cubicBezTo>
                  <a:pt x="20920" y="1811"/>
                  <a:pt x="20932" y="1822"/>
                  <a:pt x="20944" y="1822"/>
                </a:cubicBezTo>
                <a:cubicBezTo>
                  <a:pt x="20956" y="1822"/>
                  <a:pt x="20968" y="1810"/>
                  <a:pt x="20978" y="1786"/>
                </a:cubicBezTo>
                <a:cubicBezTo>
                  <a:pt x="20957" y="1750"/>
                  <a:pt x="20940" y="1732"/>
                  <a:pt x="20929" y="1732"/>
                </a:cubicBezTo>
                <a:close/>
                <a:moveTo>
                  <a:pt x="18037" y="1725"/>
                </a:moveTo>
                <a:cubicBezTo>
                  <a:pt x="18027" y="1725"/>
                  <a:pt x="18031" y="1754"/>
                  <a:pt x="18076" y="1832"/>
                </a:cubicBezTo>
                <a:cubicBezTo>
                  <a:pt x="18088" y="1779"/>
                  <a:pt x="18050" y="1725"/>
                  <a:pt x="18037" y="1725"/>
                </a:cubicBezTo>
                <a:close/>
                <a:moveTo>
                  <a:pt x="6879" y="1657"/>
                </a:moveTo>
                <a:cubicBezTo>
                  <a:pt x="6817" y="1692"/>
                  <a:pt x="6805" y="1758"/>
                  <a:pt x="6843" y="1855"/>
                </a:cubicBezTo>
                <a:cubicBezTo>
                  <a:pt x="6846" y="1857"/>
                  <a:pt x="6849" y="1857"/>
                  <a:pt x="6851" y="1857"/>
                </a:cubicBezTo>
                <a:cubicBezTo>
                  <a:pt x="6856" y="1857"/>
                  <a:pt x="6861" y="1854"/>
                  <a:pt x="6866" y="1850"/>
                </a:cubicBezTo>
                <a:cubicBezTo>
                  <a:pt x="6862" y="1850"/>
                  <a:pt x="6859" y="1845"/>
                  <a:pt x="6858" y="1839"/>
                </a:cubicBezTo>
                <a:lnTo>
                  <a:pt x="6880" y="1857"/>
                </a:lnTo>
                <a:cubicBezTo>
                  <a:pt x="6911" y="1824"/>
                  <a:pt x="6924" y="1760"/>
                  <a:pt x="6913" y="1699"/>
                </a:cubicBezTo>
                <a:cubicBezTo>
                  <a:pt x="6909" y="1687"/>
                  <a:pt x="6902" y="1681"/>
                  <a:pt x="6895" y="1681"/>
                </a:cubicBezTo>
                <a:cubicBezTo>
                  <a:pt x="6895" y="1681"/>
                  <a:pt x="6894" y="1681"/>
                  <a:pt x="6893" y="1681"/>
                </a:cubicBezTo>
                <a:cubicBezTo>
                  <a:pt x="6891" y="1665"/>
                  <a:pt x="6886" y="1657"/>
                  <a:pt x="6879" y="1657"/>
                </a:cubicBezTo>
                <a:close/>
                <a:moveTo>
                  <a:pt x="16020" y="1806"/>
                </a:moveTo>
                <a:cubicBezTo>
                  <a:pt x="16019" y="1806"/>
                  <a:pt x="16019" y="1807"/>
                  <a:pt x="16018" y="1807"/>
                </a:cubicBezTo>
                <a:cubicBezTo>
                  <a:pt x="16008" y="1807"/>
                  <a:pt x="16017" y="1889"/>
                  <a:pt x="16021" y="1889"/>
                </a:cubicBezTo>
                <a:cubicBezTo>
                  <a:pt x="16024" y="1889"/>
                  <a:pt x="16025" y="1872"/>
                  <a:pt x="16024" y="1820"/>
                </a:cubicBezTo>
                <a:cubicBezTo>
                  <a:pt x="16024" y="1819"/>
                  <a:pt x="16025" y="1819"/>
                  <a:pt x="16025" y="1819"/>
                </a:cubicBezTo>
                <a:cubicBezTo>
                  <a:pt x="16027" y="1819"/>
                  <a:pt x="16028" y="1820"/>
                  <a:pt x="16029" y="1823"/>
                </a:cubicBezTo>
                <a:cubicBezTo>
                  <a:pt x="16028" y="1814"/>
                  <a:pt x="16024" y="1806"/>
                  <a:pt x="16020" y="1806"/>
                </a:cubicBezTo>
                <a:close/>
                <a:moveTo>
                  <a:pt x="13084" y="1870"/>
                </a:moveTo>
                <a:cubicBezTo>
                  <a:pt x="13083" y="1870"/>
                  <a:pt x="13000" y="1935"/>
                  <a:pt x="13001" y="1935"/>
                </a:cubicBezTo>
                <a:cubicBezTo>
                  <a:pt x="13001" y="1935"/>
                  <a:pt x="13011" y="1927"/>
                  <a:pt x="13037" y="1906"/>
                </a:cubicBezTo>
                <a:cubicBezTo>
                  <a:pt x="13072" y="1880"/>
                  <a:pt x="13084" y="1870"/>
                  <a:pt x="13084" y="1870"/>
                </a:cubicBezTo>
                <a:close/>
                <a:moveTo>
                  <a:pt x="6072" y="1775"/>
                </a:moveTo>
                <a:cubicBezTo>
                  <a:pt x="6068" y="1775"/>
                  <a:pt x="6053" y="1816"/>
                  <a:pt x="6018" y="1940"/>
                </a:cubicBezTo>
                <a:cubicBezTo>
                  <a:pt x="6018" y="1940"/>
                  <a:pt x="6019" y="1940"/>
                  <a:pt x="6019" y="1940"/>
                </a:cubicBezTo>
                <a:cubicBezTo>
                  <a:pt x="6042" y="1940"/>
                  <a:pt x="6081" y="1775"/>
                  <a:pt x="6072" y="1775"/>
                </a:cubicBezTo>
                <a:close/>
                <a:moveTo>
                  <a:pt x="17967" y="1809"/>
                </a:moveTo>
                <a:cubicBezTo>
                  <a:pt x="17967" y="1809"/>
                  <a:pt x="17966" y="1834"/>
                  <a:pt x="17964" y="1903"/>
                </a:cubicBezTo>
                <a:cubicBezTo>
                  <a:pt x="17962" y="1981"/>
                  <a:pt x="17962" y="2010"/>
                  <a:pt x="17962" y="2010"/>
                </a:cubicBezTo>
                <a:cubicBezTo>
                  <a:pt x="17962" y="2010"/>
                  <a:pt x="17964" y="1956"/>
                  <a:pt x="17965" y="1903"/>
                </a:cubicBezTo>
                <a:cubicBezTo>
                  <a:pt x="17965" y="1905"/>
                  <a:pt x="17965" y="1906"/>
                  <a:pt x="17965" y="1906"/>
                </a:cubicBezTo>
                <a:cubicBezTo>
                  <a:pt x="17965" y="1906"/>
                  <a:pt x="17966" y="1890"/>
                  <a:pt x="17966" y="1890"/>
                </a:cubicBezTo>
                <a:cubicBezTo>
                  <a:pt x="17966" y="1890"/>
                  <a:pt x="17965" y="1890"/>
                  <a:pt x="17965" y="1890"/>
                </a:cubicBezTo>
                <a:cubicBezTo>
                  <a:pt x="17967" y="1847"/>
                  <a:pt x="17967" y="1809"/>
                  <a:pt x="17967" y="1809"/>
                </a:cubicBezTo>
                <a:close/>
                <a:moveTo>
                  <a:pt x="20082" y="1898"/>
                </a:moveTo>
                <a:cubicBezTo>
                  <a:pt x="20070" y="1898"/>
                  <a:pt x="20059" y="1904"/>
                  <a:pt x="20050" y="1916"/>
                </a:cubicBezTo>
                <a:cubicBezTo>
                  <a:pt x="20045" y="1979"/>
                  <a:pt x="20066" y="2022"/>
                  <a:pt x="20102" y="2025"/>
                </a:cubicBezTo>
                <a:cubicBezTo>
                  <a:pt x="20120" y="1995"/>
                  <a:pt x="20105" y="1926"/>
                  <a:pt x="20094" y="1900"/>
                </a:cubicBezTo>
                <a:cubicBezTo>
                  <a:pt x="20090" y="1898"/>
                  <a:pt x="20086" y="1898"/>
                  <a:pt x="20082" y="1898"/>
                </a:cubicBezTo>
                <a:close/>
                <a:moveTo>
                  <a:pt x="10166" y="2013"/>
                </a:moveTo>
                <a:cubicBezTo>
                  <a:pt x="10141" y="2024"/>
                  <a:pt x="10139" y="2051"/>
                  <a:pt x="10142" y="2070"/>
                </a:cubicBezTo>
                <a:cubicBezTo>
                  <a:pt x="10150" y="2081"/>
                  <a:pt x="10159" y="2087"/>
                  <a:pt x="10168" y="2087"/>
                </a:cubicBezTo>
                <a:cubicBezTo>
                  <a:pt x="10182" y="2087"/>
                  <a:pt x="10194" y="2070"/>
                  <a:pt x="10192" y="2029"/>
                </a:cubicBezTo>
                <a:lnTo>
                  <a:pt x="10166" y="2013"/>
                </a:lnTo>
                <a:close/>
                <a:moveTo>
                  <a:pt x="17663" y="1990"/>
                </a:moveTo>
                <a:cubicBezTo>
                  <a:pt x="17629" y="2014"/>
                  <a:pt x="17580" y="2095"/>
                  <a:pt x="17611" y="2151"/>
                </a:cubicBezTo>
                <a:cubicBezTo>
                  <a:pt x="17618" y="2153"/>
                  <a:pt x="17625" y="2154"/>
                  <a:pt x="17631" y="2154"/>
                </a:cubicBezTo>
                <a:cubicBezTo>
                  <a:pt x="17684" y="2154"/>
                  <a:pt x="17718" y="2095"/>
                  <a:pt x="17663" y="1990"/>
                </a:cubicBezTo>
                <a:close/>
                <a:moveTo>
                  <a:pt x="7508" y="2073"/>
                </a:moveTo>
                <a:cubicBezTo>
                  <a:pt x="7487" y="2073"/>
                  <a:pt x="7474" y="2110"/>
                  <a:pt x="7469" y="2161"/>
                </a:cubicBezTo>
                <a:cubicBezTo>
                  <a:pt x="7473" y="2173"/>
                  <a:pt x="7481" y="2181"/>
                  <a:pt x="7490" y="2181"/>
                </a:cubicBezTo>
                <a:cubicBezTo>
                  <a:pt x="7518" y="2169"/>
                  <a:pt x="7531" y="2136"/>
                  <a:pt x="7528" y="2082"/>
                </a:cubicBezTo>
                <a:cubicBezTo>
                  <a:pt x="7521" y="2075"/>
                  <a:pt x="7514" y="2073"/>
                  <a:pt x="7508" y="2073"/>
                </a:cubicBezTo>
                <a:close/>
                <a:moveTo>
                  <a:pt x="8738" y="2051"/>
                </a:moveTo>
                <a:cubicBezTo>
                  <a:pt x="8725" y="2058"/>
                  <a:pt x="8702" y="2082"/>
                  <a:pt x="8708" y="2161"/>
                </a:cubicBezTo>
                <a:cubicBezTo>
                  <a:pt x="8723" y="2184"/>
                  <a:pt x="8738" y="2196"/>
                  <a:pt x="8753" y="2196"/>
                </a:cubicBezTo>
                <a:cubicBezTo>
                  <a:pt x="8768" y="2196"/>
                  <a:pt x="8783" y="2184"/>
                  <a:pt x="8797" y="2161"/>
                </a:cubicBezTo>
                <a:cubicBezTo>
                  <a:pt x="8792" y="2116"/>
                  <a:pt x="8776" y="2077"/>
                  <a:pt x="8752" y="2058"/>
                </a:cubicBezTo>
                <a:lnTo>
                  <a:pt x="8738" y="2051"/>
                </a:lnTo>
                <a:close/>
                <a:moveTo>
                  <a:pt x="17561" y="2120"/>
                </a:moveTo>
                <a:cubicBezTo>
                  <a:pt x="17546" y="2128"/>
                  <a:pt x="17536" y="2154"/>
                  <a:pt x="17537" y="2181"/>
                </a:cubicBezTo>
                <a:cubicBezTo>
                  <a:pt x="17545" y="2197"/>
                  <a:pt x="17552" y="2205"/>
                  <a:pt x="17560" y="2205"/>
                </a:cubicBezTo>
                <a:cubicBezTo>
                  <a:pt x="17570" y="2205"/>
                  <a:pt x="17579" y="2190"/>
                  <a:pt x="17588" y="2162"/>
                </a:cubicBezTo>
                <a:lnTo>
                  <a:pt x="17587" y="2162"/>
                </a:lnTo>
                <a:cubicBezTo>
                  <a:pt x="17583" y="2141"/>
                  <a:pt x="17573" y="2125"/>
                  <a:pt x="17561" y="2120"/>
                </a:cubicBezTo>
                <a:close/>
                <a:moveTo>
                  <a:pt x="9878" y="2208"/>
                </a:moveTo>
                <a:cubicBezTo>
                  <a:pt x="9872" y="2208"/>
                  <a:pt x="9890" y="2311"/>
                  <a:pt x="9908" y="2311"/>
                </a:cubicBezTo>
                <a:cubicBezTo>
                  <a:pt x="9909" y="2311"/>
                  <a:pt x="9909" y="2310"/>
                  <a:pt x="9910" y="2310"/>
                </a:cubicBezTo>
                <a:cubicBezTo>
                  <a:pt x="9891" y="2233"/>
                  <a:pt x="9882" y="2208"/>
                  <a:pt x="9878" y="2208"/>
                </a:cubicBezTo>
                <a:close/>
                <a:moveTo>
                  <a:pt x="20191" y="2233"/>
                </a:moveTo>
                <a:cubicBezTo>
                  <a:pt x="20195" y="2275"/>
                  <a:pt x="20182" y="2299"/>
                  <a:pt x="20151" y="2307"/>
                </a:cubicBezTo>
                <a:cubicBezTo>
                  <a:pt x="20153" y="2342"/>
                  <a:pt x="20164" y="2360"/>
                  <a:pt x="20184" y="2360"/>
                </a:cubicBezTo>
                <a:cubicBezTo>
                  <a:pt x="20187" y="2360"/>
                  <a:pt x="20191" y="2359"/>
                  <a:pt x="20194" y="2358"/>
                </a:cubicBezTo>
                <a:lnTo>
                  <a:pt x="20194" y="2386"/>
                </a:lnTo>
                <a:cubicBezTo>
                  <a:pt x="20259" y="2386"/>
                  <a:pt x="20236" y="2233"/>
                  <a:pt x="20191" y="2233"/>
                </a:cubicBezTo>
                <a:close/>
                <a:moveTo>
                  <a:pt x="18669" y="2327"/>
                </a:moveTo>
                <a:cubicBezTo>
                  <a:pt x="18658" y="2327"/>
                  <a:pt x="18664" y="2426"/>
                  <a:pt x="18697" y="2426"/>
                </a:cubicBezTo>
                <a:cubicBezTo>
                  <a:pt x="18684" y="2351"/>
                  <a:pt x="18674" y="2327"/>
                  <a:pt x="18669" y="2327"/>
                </a:cubicBezTo>
                <a:close/>
                <a:moveTo>
                  <a:pt x="4901" y="2431"/>
                </a:moveTo>
                <a:cubicBezTo>
                  <a:pt x="4877" y="2431"/>
                  <a:pt x="4827" y="2479"/>
                  <a:pt x="4866" y="2522"/>
                </a:cubicBezTo>
                <a:cubicBezTo>
                  <a:pt x="4865" y="2522"/>
                  <a:pt x="4865" y="2522"/>
                  <a:pt x="4865" y="2522"/>
                </a:cubicBezTo>
                <a:cubicBezTo>
                  <a:pt x="4865" y="2522"/>
                  <a:pt x="4868" y="2525"/>
                  <a:pt x="4868" y="2525"/>
                </a:cubicBezTo>
                <a:cubicBezTo>
                  <a:pt x="4868" y="2525"/>
                  <a:pt x="4868" y="2524"/>
                  <a:pt x="4866" y="2522"/>
                </a:cubicBezTo>
                <a:cubicBezTo>
                  <a:pt x="4879" y="2536"/>
                  <a:pt x="4889" y="2541"/>
                  <a:pt x="4897" y="2541"/>
                </a:cubicBezTo>
                <a:cubicBezTo>
                  <a:pt x="4922" y="2541"/>
                  <a:pt x="4919" y="2479"/>
                  <a:pt x="4907" y="2432"/>
                </a:cubicBezTo>
                <a:cubicBezTo>
                  <a:pt x="4905" y="2432"/>
                  <a:pt x="4903" y="2431"/>
                  <a:pt x="4901" y="2431"/>
                </a:cubicBezTo>
                <a:close/>
                <a:moveTo>
                  <a:pt x="18234" y="2426"/>
                </a:moveTo>
                <a:cubicBezTo>
                  <a:pt x="18212" y="2426"/>
                  <a:pt x="18137" y="2506"/>
                  <a:pt x="18191" y="2587"/>
                </a:cubicBezTo>
                <a:cubicBezTo>
                  <a:pt x="18236" y="2566"/>
                  <a:pt x="18248" y="2527"/>
                  <a:pt x="18230" y="2471"/>
                </a:cubicBezTo>
                <a:lnTo>
                  <a:pt x="18231" y="2471"/>
                </a:lnTo>
                <a:lnTo>
                  <a:pt x="18239" y="2429"/>
                </a:lnTo>
                <a:cubicBezTo>
                  <a:pt x="18238" y="2427"/>
                  <a:pt x="18237" y="2426"/>
                  <a:pt x="18234" y="2426"/>
                </a:cubicBezTo>
                <a:close/>
                <a:moveTo>
                  <a:pt x="7817" y="2603"/>
                </a:moveTo>
                <a:cubicBezTo>
                  <a:pt x="7817" y="2603"/>
                  <a:pt x="7817" y="2603"/>
                  <a:pt x="7817" y="2603"/>
                </a:cubicBezTo>
                <a:cubicBezTo>
                  <a:pt x="7817" y="2603"/>
                  <a:pt x="7817" y="2603"/>
                  <a:pt x="7817" y="2603"/>
                </a:cubicBezTo>
                <a:close/>
                <a:moveTo>
                  <a:pt x="7819" y="2513"/>
                </a:moveTo>
                <a:cubicBezTo>
                  <a:pt x="7807" y="2513"/>
                  <a:pt x="7796" y="2539"/>
                  <a:pt x="7790" y="2579"/>
                </a:cubicBezTo>
                <a:cubicBezTo>
                  <a:pt x="7795" y="2598"/>
                  <a:pt x="7802" y="2608"/>
                  <a:pt x="7808" y="2608"/>
                </a:cubicBezTo>
                <a:cubicBezTo>
                  <a:pt x="7811" y="2608"/>
                  <a:pt x="7814" y="2606"/>
                  <a:pt x="7817" y="2603"/>
                </a:cubicBezTo>
                <a:cubicBezTo>
                  <a:pt x="7817" y="2603"/>
                  <a:pt x="7817" y="2603"/>
                  <a:pt x="7817" y="2603"/>
                </a:cubicBezTo>
                <a:cubicBezTo>
                  <a:pt x="7817" y="2603"/>
                  <a:pt x="7819" y="2602"/>
                  <a:pt x="7820" y="2601"/>
                </a:cubicBezTo>
                <a:cubicBezTo>
                  <a:pt x="7819" y="2602"/>
                  <a:pt x="7818" y="2602"/>
                  <a:pt x="7817" y="2603"/>
                </a:cubicBezTo>
                <a:cubicBezTo>
                  <a:pt x="7819" y="2601"/>
                  <a:pt x="7820" y="2601"/>
                  <a:pt x="7820" y="2601"/>
                </a:cubicBezTo>
                <a:cubicBezTo>
                  <a:pt x="7820" y="2601"/>
                  <a:pt x="7820" y="2601"/>
                  <a:pt x="7820" y="2601"/>
                </a:cubicBezTo>
                <a:cubicBezTo>
                  <a:pt x="7836" y="2591"/>
                  <a:pt x="7844" y="2559"/>
                  <a:pt x="7838" y="2530"/>
                </a:cubicBezTo>
                <a:cubicBezTo>
                  <a:pt x="7832" y="2518"/>
                  <a:pt x="7825" y="2513"/>
                  <a:pt x="7819" y="2513"/>
                </a:cubicBezTo>
                <a:close/>
                <a:moveTo>
                  <a:pt x="5540" y="2468"/>
                </a:moveTo>
                <a:cubicBezTo>
                  <a:pt x="5544" y="2497"/>
                  <a:pt x="5537" y="2513"/>
                  <a:pt x="5517" y="2514"/>
                </a:cubicBezTo>
                <a:cubicBezTo>
                  <a:pt x="5514" y="2551"/>
                  <a:pt x="5526" y="2559"/>
                  <a:pt x="5530" y="2583"/>
                </a:cubicBezTo>
                <a:lnTo>
                  <a:pt x="5533" y="2583"/>
                </a:lnTo>
                <a:lnTo>
                  <a:pt x="5533" y="2611"/>
                </a:lnTo>
                <a:cubicBezTo>
                  <a:pt x="5580" y="2611"/>
                  <a:pt x="5607" y="2468"/>
                  <a:pt x="5540" y="2468"/>
                </a:cubicBezTo>
                <a:close/>
                <a:moveTo>
                  <a:pt x="18612" y="2559"/>
                </a:moveTo>
                <a:cubicBezTo>
                  <a:pt x="18601" y="2559"/>
                  <a:pt x="18575" y="2582"/>
                  <a:pt x="18575" y="2598"/>
                </a:cubicBezTo>
                <a:lnTo>
                  <a:pt x="18576" y="2598"/>
                </a:lnTo>
                <a:lnTo>
                  <a:pt x="18591" y="2622"/>
                </a:lnTo>
                <a:cubicBezTo>
                  <a:pt x="18622" y="2574"/>
                  <a:pt x="18622" y="2559"/>
                  <a:pt x="18612" y="2559"/>
                </a:cubicBezTo>
                <a:close/>
                <a:moveTo>
                  <a:pt x="20306" y="2559"/>
                </a:moveTo>
                <a:cubicBezTo>
                  <a:pt x="20292" y="2561"/>
                  <a:pt x="20257" y="2571"/>
                  <a:pt x="20255" y="2662"/>
                </a:cubicBezTo>
                <a:cubicBezTo>
                  <a:pt x="20255" y="2662"/>
                  <a:pt x="20255" y="2662"/>
                  <a:pt x="20255" y="2662"/>
                </a:cubicBezTo>
                <a:lnTo>
                  <a:pt x="20255" y="2664"/>
                </a:lnTo>
                <a:cubicBezTo>
                  <a:pt x="20255" y="2663"/>
                  <a:pt x="20255" y="2663"/>
                  <a:pt x="20255" y="2662"/>
                </a:cubicBezTo>
                <a:cubicBezTo>
                  <a:pt x="20273" y="2674"/>
                  <a:pt x="20289" y="2679"/>
                  <a:pt x="20302" y="2679"/>
                </a:cubicBezTo>
                <a:cubicBezTo>
                  <a:pt x="20367" y="2679"/>
                  <a:pt x="20366" y="2559"/>
                  <a:pt x="20306" y="2559"/>
                </a:cubicBezTo>
                <a:close/>
                <a:moveTo>
                  <a:pt x="18325" y="2666"/>
                </a:moveTo>
                <a:cubicBezTo>
                  <a:pt x="18326" y="2703"/>
                  <a:pt x="18341" y="2721"/>
                  <a:pt x="18349" y="2721"/>
                </a:cubicBezTo>
                <a:cubicBezTo>
                  <a:pt x="18357" y="2721"/>
                  <a:pt x="18357" y="2702"/>
                  <a:pt x="18325" y="2666"/>
                </a:cubicBezTo>
                <a:close/>
                <a:moveTo>
                  <a:pt x="9621" y="2608"/>
                </a:moveTo>
                <a:cubicBezTo>
                  <a:pt x="9618" y="2611"/>
                  <a:pt x="9616" y="2614"/>
                  <a:pt x="9614" y="2617"/>
                </a:cubicBezTo>
                <a:lnTo>
                  <a:pt x="9613" y="2616"/>
                </a:lnTo>
                <a:cubicBezTo>
                  <a:pt x="9605" y="2617"/>
                  <a:pt x="9598" y="2629"/>
                  <a:pt x="9596" y="2643"/>
                </a:cubicBezTo>
                <a:lnTo>
                  <a:pt x="9588" y="2661"/>
                </a:lnTo>
                <a:cubicBezTo>
                  <a:pt x="9584" y="2690"/>
                  <a:pt x="9618" y="2744"/>
                  <a:pt x="9632" y="2759"/>
                </a:cubicBezTo>
                <a:cubicBezTo>
                  <a:pt x="9659" y="2748"/>
                  <a:pt x="9687" y="2616"/>
                  <a:pt x="9641" y="2616"/>
                </a:cubicBezTo>
                <a:cubicBezTo>
                  <a:pt x="9640" y="2616"/>
                  <a:pt x="9642" y="2620"/>
                  <a:pt x="9643" y="2627"/>
                </a:cubicBezTo>
                <a:lnTo>
                  <a:pt x="9621" y="2608"/>
                </a:lnTo>
                <a:close/>
                <a:moveTo>
                  <a:pt x="21527" y="2616"/>
                </a:moveTo>
                <a:cubicBezTo>
                  <a:pt x="21490" y="2677"/>
                  <a:pt x="21451" y="2801"/>
                  <a:pt x="21523" y="2801"/>
                </a:cubicBezTo>
                <a:cubicBezTo>
                  <a:pt x="21528" y="2801"/>
                  <a:pt x="21535" y="2801"/>
                  <a:pt x="21542" y="2799"/>
                </a:cubicBezTo>
                <a:cubicBezTo>
                  <a:pt x="21593" y="2785"/>
                  <a:pt x="21569" y="2625"/>
                  <a:pt x="21527" y="2616"/>
                </a:cubicBezTo>
                <a:close/>
                <a:moveTo>
                  <a:pt x="2901" y="2616"/>
                </a:moveTo>
                <a:cubicBezTo>
                  <a:pt x="2909" y="2762"/>
                  <a:pt x="2915" y="2810"/>
                  <a:pt x="2919" y="2810"/>
                </a:cubicBezTo>
                <a:cubicBezTo>
                  <a:pt x="2927" y="2810"/>
                  <a:pt x="2925" y="2618"/>
                  <a:pt x="2901" y="2616"/>
                </a:cubicBezTo>
                <a:close/>
                <a:moveTo>
                  <a:pt x="13122" y="2675"/>
                </a:moveTo>
                <a:cubicBezTo>
                  <a:pt x="13114" y="2678"/>
                  <a:pt x="13108" y="2688"/>
                  <a:pt x="13105" y="2701"/>
                </a:cubicBezTo>
                <a:cubicBezTo>
                  <a:pt x="13107" y="2698"/>
                  <a:pt x="13109" y="2698"/>
                  <a:pt x="13111" y="2696"/>
                </a:cubicBezTo>
                <a:cubicBezTo>
                  <a:pt x="13092" y="2733"/>
                  <a:pt x="13086" y="2810"/>
                  <a:pt x="13143" y="2817"/>
                </a:cubicBezTo>
                <a:lnTo>
                  <a:pt x="13159" y="2797"/>
                </a:lnTo>
                <a:cubicBezTo>
                  <a:pt x="13169" y="2728"/>
                  <a:pt x="13167" y="2691"/>
                  <a:pt x="13122" y="2675"/>
                </a:cubicBezTo>
                <a:close/>
                <a:moveTo>
                  <a:pt x="6613" y="2685"/>
                </a:moveTo>
                <a:cubicBezTo>
                  <a:pt x="6559" y="2693"/>
                  <a:pt x="6574" y="2781"/>
                  <a:pt x="6592" y="2818"/>
                </a:cubicBezTo>
                <a:cubicBezTo>
                  <a:pt x="6598" y="2820"/>
                  <a:pt x="6603" y="2820"/>
                  <a:pt x="6608" y="2820"/>
                </a:cubicBezTo>
                <a:cubicBezTo>
                  <a:pt x="6661" y="2820"/>
                  <a:pt x="6642" y="2729"/>
                  <a:pt x="6613" y="2685"/>
                </a:cubicBezTo>
                <a:close/>
                <a:moveTo>
                  <a:pt x="12267" y="2678"/>
                </a:moveTo>
                <a:cubicBezTo>
                  <a:pt x="12257" y="2678"/>
                  <a:pt x="12241" y="2695"/>
                  <a:pt x="12218" y="2736"/>
                </a:cubicBezTo>
                <a:cubicBezTo>
                  <a:pt x="12240" y="2764"/>
                  <a:pt x="12261" y="2799"/>
                  <a:pt x="12278" y="2838"/>
                </a:cubicBezTo>
                <a:cubicBezTo>
                  <a:pt x="12289" y="2750"/>
                  <a:pt x="12289" y="2678"/>
                  <a:pt x="12267" y="2678"/>
                </a:cubicBezTo>
                <a:close/>
                <a:moveTo>
                  <a:pt x="20505" y="2812"/>
                </a:moveTo>
                <a:cubicBezTo>
                  <a:pt x="20473" y="2841"/>
                  <a:pt x="20472" y="2869"/>
                  <a:pt x="20502" y="2897"/>
                </a:cubicBezTo>
                <a:cubicBezTo>
                  <a:pt x="20526" y="2873"/>
                  <a:pt x="20528" y="2842"/>
                  <a:pt x="20505" y="2812"/>
                </a:cubicBezTo>
                <a:close/>
                <a:moveTo>
                  <a:pt x="20502" y="2897"/>
                </a:moveTo>
                <a:cubicBezTo>
                  <a:pt x="20502" y="2897"/>
                  <a:pt x="20502" y="2897"/>
                  <a:pt x="20502" y="2897"/>
                </a:cubicBezTo>
                <a:lnTo>
                  <a:pt x="20503" y="2897"/>
                </a:lnTo>
                <a:cubicBezTo>
                  <a:pt x="20503" y="2897"/>
                  <a:pt x="20502" y="2897"/>
                  <a:pt x="20502" y="2897"/>
                </a:cubicBezTo>
                <a:close/>
                <a:moveTo>
                  <a:pt x="12099" y="2744"/>
                </a:moveTo>
                <a:cubicBezTo>
                  <a:pt x="12070" y="2744"/>
                  <a:pt x="12037" y="2767"/>
                  <a:pt x="12027" y="2818"/>
                </a:cubicBezTo>
                <a:lnTo>
                  <a:pt x="12026" y="2818"/>
                </a:lnTo>
                <a:cubicBezTo>
                  <a:pt x="12021" y="2881"/>
                  <a:pt x="12034" y="2903"/>
                  <a:pt x="12054" y="2903"/>
                </a:cubicBezTo>
                <a:cubicBezTo>
                  <a:pt x="12089" y="2903"/>
                  <a:pt x="12146" y="2835"/>
                  <a:pt x="12160" y="2804"/>
                </a:cubicBezTo>
                <a:cubicBezTo>
                  <a:pt x="12151" y="2767"/>
                  <a:pt x="12129" y="2744"/>
                  <a:pt x="12099" y="2744"/>
                </a:cubicBezTo>
                <a:close/>
                <a:moveTo>
                  <a:pt x="6202" y="2836"/>
                </a:moveTo>
                <a:cubicBezTo>
                  <a:pt x="6170" y="2865"/>
                  <a:pt x="6169" y="2892"/>
                  <a:pt x="6200" y="2920"/>
                </a:cubicBezTo>
                <a:lnTo>
                  <a:pt x="6214" y="2908"/>
                </a:lnTo>
                <a:cubicBezTo>
                  <a:pt x="6227" y="2873"/>
                  <a:pt x="6223" y="2849"/>
                  <a:pt x="6202" y="2836"/>
                </a:cubicBezTo>
                <a:close/>
                <a:moveTo>
                  <a:pt x="13523" y="2855"/>
                </a:moveTo>
                <a:cubicBezTo>
                  <a:pt x="13511" y="2879"/>
                  <a:pt x="13503" y="2947"/>
                  <a:pt x="13517" y="2973"/>
                </a:cubicBezTo>
                <a:cubicBezTo>
                  <a:pt x="13562" y="2945"/>
                  <a:pt x="13563" y="2900"/>
                  <a:pt x="13523" y="2855"/>
                </a:cubicBezTo>
                <a:close/>
                <a:moveTo>
                  <a:pt x="2792" y="2880"/>
                </a:moveTo>
                <a:cubicBezTo>
                  <a:pt x="2782" y="2880"/>
                  <a:pt x="2768" y="2882"/>
                  <a:pt x="2752" y="2886"/>
                </a:cubicBezTo>
                <a:cubicBezTo>
                  <a:pt x="2733" y="2913"/>
                  <a:pt x="2745" y="2965"/>
                  <a:pt x="2754" y="2998"/>
                </a:cubicBezTo>
                <a:cubicBezTo>
                  <a:pt x="2815" y="2935"/>
                  <a:pt x="2848" y="2880"/>
                  <a:pt x="2792" y="2880"/>
                </a:cubicBezTo>
                <a:close/>
                <a:moveTo>
                  <a:pt x="11832" y="2892"/>
                </a:moveTo>
                <a:cubicBezTo>
                  <a:pt x="11788" y="2892"/>
                  <a:pt x="11761" y="2917"/>
                  <a:pt x="11755" y="2971"/>
                </a:cubicBezTo>
                <a:cubicBezTo>
                  <a:pt x="11759" y="2992"/>
                  <a:pt x="11766" y="3002"/>
                  <a:pt x="11773" y="3002"/>
                </a:cubicBezTo>
                <a:cubicBezTo>
                  <a:pt x="11776" y="3002"/>
                  <a:pt x="11779" y="3001"/>
                  <a:pt x="11782" y="2998"/>
                </a:cubicBezTo>
                <a:cubicBezTo>
                  <a:pt x="11795" y="3006"/>
                  <a:pt x="11807" y="3010"/>
                  <a:pt x="11817" y="3010"/>
                </a:cubicBezTo>
                <a:cubicBezTo>
                  <a:pt x="11847" y="3010"/>
                  <a:pt x="11857" y="2972"/>
                  <a:pt x="11844" y="2892"/>
                </a:cubicBezTo>
                <a:cubicBezTo>
                  <a:pt x="11840" y="2892"/>
                  <a:pt x="11835" y="2892"/>
                  <a:pt x="11832" y="2892"/>
                </a:cubicBezTo>
                <a:close/>
                <a:moveTo>
                  <a:pt x="14319" y="2990"/>
                </a:moveTo>
                <a:cubicBezTo>
                  <a:pt x="14321" y="3018"/>
                  <a:pt x="14359" y="3030"/>
                  <a:pt x="14383" y="3030"/>
                </a:cubicBezTo>
                <a:cubicBezTo>
                  <a:pt x="14413" y="3030"/>
                  <a:pt x="14423" y="3013"/>
                  <a:pt x="14319" y="2990"/>
                </a:cubicBezTo>
                <a:close/>
                <a:moveTo>
                  <a:pt x="21209" y="2949"/>
                </a:moveTo>
                <a:cubicBezTo>
                  <a:pt x="21192" y="2979"/>
                  <a:pt x="21144" y="2953"/>
                  <a:pt x="21196" y="3037"/>
                </a:cubicBezTo>
                <a:cubicBezTo>
                  <a:pt x="21196" y="3037"/>
                  <a:pt x="21197" y="3037"/>
                  <a:pt x="21197" y="3037"/>
                </a:cubicBezTo>
                <a:cubicBezTo>
                  <a:pt x="21219" y="3037"/>
                  <a:pt x="21237" y="3006"/>
                  <a:pt x="21236" y="2966"/>
                </a:cubicBezTo>
                <a:lnTo>
                  <a:pt x="21209" y="2949"/>
                </a:lnTo>
                <a:close/>
                <a:moveTo>
                  <a:pt x="12847" y="3077"/>
                </a:moveTo>
                <a:cubicBezTo>
                  <a:pt x="12842" y="3090"/>
                  <a:pt x="12837" y="3097"/>
                  <a:pt x="12833" y="3097"/>
                </a:cubicBezTo>
                <a:cubicBezTo>
                  <a:pt x="12830" y="3097"/>
                  <a:pt x="12827" y="3094"/>
                  <a:pt x="12824" y="3090"/>
                </a:cubicBezTo>
                <a:cubicBezTo>
                  <a:pt x="12816" y="3093"/>
                  <a:pt x="12810" y="3103"/>
                  <a:pt x="12807" y="3117"/>
                </a:cubicBezTo>
                <a:cubicBezTo>
                  <a:pt x="12809" y="3114"/>
                  <a:pt x="12812" y="3113"/>
                  <a:pt x="12814" y="3113"/>
                </a:cubicBezTo>
                <a:lnTo>
                  <a:pt x="12799" y="3145"/>
                </a:lnTo>
                <a:cubicBezTo>
                  <a:pt x="12802" y="3158"/>
                  <a:pt x="12807" y="3169"/>
                  <a:pt x="12815" y="3174"/>
                </a:cubicBezTo>
                <a:cubicBezTo>
                  <a:pt x="12814" y="3171"/>
                  <a:pt x="12813" y="3166"/>
                  <a:pt x="12812" y="3163"/>
                </a:cubicBezTo>
                <a:cubicBezTo>
                  <a:pt x="12819" y="3172"/>
                  <a:pt x="12822" y="3175"/>
                  <a:pt x="12833" y="3187"/>
                </a:cubicBezTo>
                <a:cubicBezTo>
                  <a:pt x="12857" y="3171"/>
                  <a:pt x="12860" y="3124"/>
                  <a:pt x="12862" y="3108"/>
                </a:cubicBezTo>
                <a:lnTo>
                  <a:pt x="12847" y="3077"/>
                </a:lnTo>
                <a:close/>
                <a:moveTo>
                  <a:pt x="19643" y="3122"/>
                </a:moveTo>
                <a:cubicBezTo>
                  <a:pt x="19623" y="3122"/>
                  <a:pt x="19569" y="3165"/>
                  <a:pt x="19574" y="3222"/>
                </a:cubicBezTo>
                <a:cubicBezTo>
                  <a:pt x="19653" y="3150"/>
                  <a:pt x="19660" y="3122"/>
                  <a:pt x="19643" y="3122"/>
                </a:cubicBezTo>
                <a:close/>
                <a:moveTo>
                  <a:pt x="17020" y="3159"/>
                </a:moveTo>
                <a:cubicBezTo>
                  <a:pt x="17002" y="3159"/>
                  <a:pt x="16997" y="3224"/>
                  <a:pt x="17003" y="3224"/>
                </a:cubicBezTo>
                <a:cubicBezTo>
                  <a:pt x="17006" y="3224"/>
                  <a:pt x="17012" y="3208"/>
                  <a:pt x="17020" y="3159"/>
                </a:cubicBezTo>
                <a:close/>
                <a:moveTo>
                  <a:pt x="10709" y="3234"/>
                </a:moveTo>
                <a:cubicBezTo>
                  <a:pt x="10658" y="3234"/>
                  <a:pt x="10670" y="3324"/>
                  <a:pt x="10699" y="3360"/>
                </a:cubicBezTo>
                <a:cubicBezTo>
                  <a:pt x="10700" y="3360"/>
                  <a:pt x="10698" y="3355"/>
                  <a:pt x="10698" y="3349"/>
                </a:cubicBezTo>
                <a:lnTo>
                  <a:pt x="10722" y="3365"/>
                </a:lnTo>
                <a:cubicBezTo>
                  <a:pt x="10748" y="3325"/>
                  <a:pt x="10753" y="3282"/>
                  <a:pt x="10735" y="3240"/>
                </a:cubicBezTo>
                <a:cubicBezTo>
                  <a:pt x="10725" y="3236"/>
                  <a:pt x="10717" y="3234"/>
                  <a:pt x="10709" y="3234"/>
                </a:cubicBezTo>
                <a:close/>
                <a:moveTo>
                  <a:pt x="4096" y="3295"/>
                </a:moveTo>
                <a:cubicBezTo>
                  <a:pt x="4096" y="3295"/>
                  <a:pt x="4072" y="3401"/>
                  <a:pt x="4072" y="3401"/>
                </a:cubicBezTo>
                <a:cubicBezTo>
                  <a:pt x="4072" y="3401"/>
                  <a:pt x="4076" y="3386"/>
                  <a:pt x="4085" y="3344"/>
                </a:cubicBezTo>
                <a:cubicBezTo>
                  <a:pt x="4093" y="3308"/>
                  <a:pt x="4096" y="3295"/>
                  <a:pt x="4096" y="3295"/>
                </a:cubicBezTo>
                <a:close/>
                <a:moveTo>
                  <a:pt x="18113" y="3378"/>
                </a:moveTo>
                <a:cubicBezTo>
                  <a:pt x="18112" y="3378"/>
                  <a:pt x="18067" y="3422"/>
                  <a:pt x="18067" y="3422"/>
                </a:cubicBezTo>
                <a:cubicBezTo>
                  <a:pt x="18068" y="3422"/>
                  <a:pt x="18075" y="3416"/>
                  <a:pt x="18095" y="3397"/>
                </a:cubicBezTo>
                <a:cubicBezTo>
                  <a:pt x="18108" y="3383"/>
                  <a:pt x="18113" y="3378"/>
                  <a:pt x="18113" y="3378"/>
                </a:cubicBezTo>
                <a:close/>
                <a:moveTo>
                  <a:pt x="5741" y="3348"/>
                </a:moveTo>
                <a:cubicBezTo>
                  <a:pt x="5720" y="3351"/>
                  <a:pt x="5708" y="3370"/>
                  <a:pt x="5709" y="3405"/>
                </a:cubicBezTo>
                <a:cubicBezTo>
                  <a:pt x="5714" y="3421"/>
                  <a:pt x="5723" y="3427"/>
                  <a:pt x="5731" y="3427"/>
                </a:cubicBezTo>
                <a:cubicBezTo>
                  <a:pt x="5743" y="3427"/>
                  <a:pt x="5756" y="3416"/>
                  <a:pt x="5764" y="3404"/>
                </a:cubicBezTo>
                <a:cubicBezTo>
                  <a:pt x="5764" y="3352"/>
                  <a:pt x="5748" y="3348"/>
                  <a:pt x="5741" y="3348"/>
                </a:cubicBezTo>
                <a:close/>
                <a:moveTo>
                  <a:pt x="9803" y="3324"/>
                </a:moveTo>
                <a:cubicBezTo>
                  <a:pt x="9797" y="3324"/>
                  <a:pt x="9797" y="3358"/>
                  <a:pt x="9812" y="3468"/>
                </a:cubicBezTo>
                <a:cubicBezTo>
                  <a:pt x="9828" y="3482"/>
                  <a:pt x="9840" y="3487"/>
                  <a:pt x="9850" y="3487"/>
                </a:cubicBezTo>
                <a:cubicBezTo>
                  <a:pt x="9896" y="3487"/>
                  <a:pt x="9886" y="3370"/>
                  <a:pt x="9847" y="3365"/>
                </a:cubicBezTo>
                <a:lnTo>
                  <a:pt x="9836" y="3410"/>
                </a:lnTo>
                <a:cubicBezTo>
                  <a:pt x="9836" y="3412"/>
                  <a:pt x="9836" y="3414"/>
                  <a:pt x="9836" y="3414"/>
                </a:cubicBezTo>
                <a:cubicBezTo>
                  <a:pt x="9836" y="3414"/>
                  <a:pt x="9812" y="3324"/>
                  <a:pt x="9803" y="3324"/>
                </a:cubicBezTo>
                <a:close/>
                <a:moveTo>
                  <a:pt x="8432" y="3352"/>
                </a:moveTo>
                <a:cubicBezTo>
                  <a:pt x="8427" y="3352"/>
                  <a:pt x="8422" y="3353"/>
                  <a:pt x="8416" y="3354"/>
                </a:cubicBezTo>
                <a:cubicBezTo>
                  <a:pt x="8395" y="3388"/>
                  <a:pt x="8388" y="3441"/>
                  <a:pt x="8401" y="3486"/>
                </a:cubicBezTo>
                <a:cubicBezTo>
                  <a:pt x="8418" y="3497"/>
                  <a:pt x="8433" y="3505"/>
                  <a:pt x="8445" y="3505"/>
                </a:cubicBezTo>
                <a:cubicBezTo>
                  <a:pt x="8462" y="3505"/>
                  <a:pt x="8475" y="3489"/>
                  <a:pt x="8486" y="3446"/>
                </a:cubicBezTo>
                <a:cubicBezTo>
                  <a:pt x="8481" y="3384"/>
                  <a:pt x="8464" y="3352"/>
                  <a:pt x="8432" y="3352"/>
                </a:cubicBezTo>
                <a:close/>
                <a:moveTo>
                  <a:pt x="12453" y="3269"/>
                </a:moveTo>
                <a:cubicBezTo>
                  <a:pt x="12440" y="3269"/>
                  <a:pt x="12425" y="3279"/>
                  <a:pt x="12412" y="3306"/>
                </a:cubicBezTo>
                <a:cubicBezTo>
                  <a:pt x="12396" y="3352"/>
                  <a:pt x="12408" y="3389"/>
                  <a:pt x="12444" y="3415"/>
                </a:cubicBezTo>
                <a:cubicBezTo>
                  <a:pt x="12438" y="3425"/>
                  <a:pt x="12434" y="3441"/>
                  <a:pt x="12436" y="3455"/>
                </a:cubicBezTo>
                <a:cubicBezTo>
                  <a:pt x="12437" y="3450"/>
                  <a:pt x="12439" y="3447"/>
                  <a:pt x="12441" y="3447"/>
                </a:cubicBezTo>
                <a:lnTo>
                  <a:pt x="12430" y="3479"/>
                </a:lnTo>
                <a:cubicBezTo>
                  <a:pt x="12435" y="3497"/>
                  <a:pt x="12441" y="3506"/>
                  <a:pt x="12448" y="3506"/>
                </a:cubicBezTo>
                <a:cubicBezTo>
                  <a:pt x="12452" y="3506"/>
                  <a:pt x="12457" y="3503"/>
                  <a:pt x="12461" y="3497"/>
                </a:cubicBezTo>
                <a:cubicBezTo>
                  <a:pt x="12479" y="3486"/>
                  <a:pt x="12504" y="3444"/>
                  <a:pt x="12465" y="3413"/>
                </a:cubicBezTo>
                <a:cubicBezTo>
                  <a:pt x="12528" y="3386"/>
                  <a:pt x="12497" y="3269"/>
                  <a:pt x="12453" y="3269"/>
                </a:cubicBezTo>
                <a:close/>
                <a:moveTo>
                  <a:pt x="17421" y="3351"/>
                </a:moveTo>
                <a:cubicBezTo>
                  <a:pt x="17390" y="3351"/>
                  <a:pt x="17361" y="3382"/>
                  <a:pt x="17347" y="3434"/>
                </a:cubicBezTo>
                <a:lnTo>
                  <a:pt x="17346" y="3433"/>
                </a:lnTo>
                <a:cubicBezTo>
                  <a:pt x="17355" y="3491"/>
                  <a:pt x="17375" y="3514"/>
                  <a:pt x="17394" y="3514"/>
                </a:cubicBezTo>
                <a:cubicBezTo>
                  <a:pt x="17430" y="3514"/>
                  <a:pt x="17465" y="3442"/>
                  <a:pt x="17440" y="3355"/>
                </a:cubicBezTo>
                <a:cubicBezTo>
                  <a:pt x="17434" y="3353"/>
                  <a:pt x="17427" y="3351"/>
                  <a:pt x="17421" y="3351"/>
                </a:cubicBezTo>
                <a:close/>
                <a:moveTo>
                  <a:pt x="14072" y="3541"/>
                </a:moveTo>
                <a:lnTo>
                  <a:pt x="14073" y="3542"/>
                </a:lnTo>
                <a:cubicBezTo>
                  <a:pt x="14072" y="3541"/>
                  <a:pt x="14071" y="3541"/>
                  <a:pt x="14072" y="3541"/>
                </a:cubicBezTo>
                <a:close/>
                <a:moveTo>
                  <a:pt x="11545" y="3528"/>
                </a:moveTo>
                <a:cubicBezTo>
                  <a:pt x="11548" y="3533"/>
                  <a:pt x="11551" y="3538"/>
                  <a:pt x="11553" y="3543"/>
                </a:cubicBezTo>
                <a:cubicBezTo>
                  <a:pt x="11553" y="3535"/>
                  <a:pt x="11550" y="3530"/>
                  <a:pt x="11546" y="3528"/>
                </a:cubicBezTo>
                <a:close/>
                <a:moveTo>
                  <a:pt x="14091" y="3396"/>
                </a:moveTo>
                <a:cubicBezTo>
                  <a:pt x="14057" y="3396"/>
                  <a:pt x="14002" y="3441"/>
                  <a:pt x="14045" y="3536"/>
                </a:cubicBezTo>
                <a:lnTo>
                  <a:pt x="14068" y="3536"/>
                </a:lnTo>
                <a:cubicBezTo>
                  <a:pt x="14068" y="3539"/>
                  <a:pt x="14067" y="3539"/>
                  <a:pt x="14066" y="3539"/>
                </a:cubicBezTo>
                <a:cubicBezTo>
                  <a:pt x="14068" y="3541"/>
                  <a:pt x="14070" y="3541"/>
                  <a:pt x="14073" y="3542"/>
                </a:cubicBezTo>
                <a:cubicBezTo>
                  <a:pt x="14073" y="3542"/>
                  <a:pt x="14073" y="3542"/>
                  <a:pt x="14073" y="3542"/>
                </a:cubicBezTo>
                <a:cubicBezTo>
                  <a:pt x="14074" y="3542"/>
                  <a:pt x="14074" y="3543"/>
                  <a:pt x="14074" y="3543"/>
                </a:cubicBezTo>
                <a:cubicBezTo>
                  <a:pt x="14074" y="3543"/>
                  <a:pt x="14074" y="3542"/>
                  <a:pt x="14074" y="3542"/>
                </a:cubicBezTo>
                <a:cubicBezTo>
                  <a:pt x="14078" y="3544"/>
                  <a:pt x="14082" y="3545"/>
                  <a:pt x="14086" y="3545"/>
                </a:cubicBezTo>
                <a:cubicBezTo>
                  <a:pt x="14128" y="3545"/>
                  <a:pt x="14124" y="3437"/>
                  <a:pt x="14093" y="3396"/>
                </a:cubicBezTo>
                <a:cubicBezTo>
                  <a:pt x="14092" y="3396"/>
                  <a:pt x="14092" y="3396"/>
                  <a:pt x="14091" y="3396"/>
                </a:cubicBezTo>
                <a:close/>
                <a:moveTo>
                  <a:pt x="19011" y="3461"/>
                </a:moveTo>
                <a:cubicBezTo>
                  <a:pt x="19000" y="3461"/>
                  <a:pt x="18991" y="3481"/>
                  <a:pt x="18987" y="3507"/>
                </a:cubicBezTo>
                <a:cubicBezTo>
                  <a:pt x="18993" y="3531"/>
                  <a:pt x="19006" y="3544"/>
                  <a:pt x="19026" y="3545"/>
                </a:cubicBezTo>
                <a:lnTo>
                  <a:pt x="19040" y="3507"/>
                </a:lnTo>
                <a:cubicBezTo>
                  <a:pt x="19031" y="3474"/>
                  <a:pt x="19020" y="3461"/>
                  <a:pt x="19011" y="3461"/>
                </a:cubicBezTo>
                <a:close/>
                <a:moveTo>
                  <a:pt x="17812" y="3445"/>
                </a:moveTo>
                <a:cubicBezTo>
                  <a:pt x="17798" y="3445"/>
                  <a:pt x="17783" y="3457"/>
                  <a:pt x="17769" y="3478"/>
                </a:cubicBezTo>
                <a:cubicBezTo>
                  <a:pt x="17774" y="3522"/>
                  <a:pt x="17778" y="3545"/>
                  <a:pt x="17783" y="3545"/>
                </a:cubicBezTo>
                <a:cubicBezTo>
                  <a:pt x="17785" y="3545"/>
                  <a:pt x="17787" y="3542"/>
                  <a:pt x="17789" y="3536"/>
                </a:cubicBezTo>
                <a:lnTo>
                  <a:pt x="17810" y="3553"/>
                </a:lnTo>
                <a:cubicBezTo>
                  <a:pt x="17825" y="3542"/>
                  <a:pt x="17846" y="3513"/>
                  <a:pt x="17832" y="3452"/>
                </a:cubicBezTo>
                <a:lnTo>
                  <a:pt x="17831" y="3452"/>
                </a:lnTo>
                <a:cubicBezTo>
                  <a:pt x="17825" y="3447"/>
                  <a:pt x="17819" y="3445"/>
                  <a:pt x="17812" y="3445"/>
                </a:cubicBezTo>
                <a:close/>
                <a:moveTo>
                  <a:pt x="11536" y="3516"/>
                </a:moveTo>
                <a:cubicBezTo>
                  <a:pt x="11525" y="3528"/>
                  <a:pt x="11517" y="3549"/>
                  <a:pt x="11517" y="3573"/>
                </a:cubicBezTo>
                <a:cubicBezTo>
                  <a:pt x="11536" y="3585"/>
                  <a:pt x="11550" y="3591"/>
                  <a:pt x="11558" y="3591"/>
                </a:cubicBezTo>
                <a:cubicBezTo>
                  <a:pt x="11570" y="3591"/>
                  <a:pt x="11570" y="3576"/>
                  <a:pt x="11553" y="3543"/>
                </a:cubicBezTo>
                <a:cubicBezTo>
                  <a:pt x="11553" y="3544"/>
                  <a:pt x="11553" y="3545"/>
                  <a:pt x="11553" y="3547"/>
                </a:cubicBezTo>
                <a:lnTo>
                  <a:pt x="11536" y="3516"/>
                </a:lnTo>
                <a:close/>
                <a:moveTo>
                  <a:pt x="17616" y="3586"/>
                </a:moveTo>
                <a:cubicBezTo>
                  <a:pt x="17584" y="3614"/>
                  <a:pt x="17583" y="3642"/>
                  <a:pt x="17614" y="3671"/>
                </a:cubicBezTo>
                <a:cubicBezTo>
                  <a:pt x="17632" y="3664"/>
                  <a:pt x="17638" y="3643"/>
                  <a:pt x="17633" y="3608"/>
                </a:cubicBezTo>
                <a:lnTo>
                  <a:pt x="17616" y="3586"/>
                </a:lnTo>
                <a:close/>
                <a:moveTo>
                  <a:pt x="8296" y="3584"/>
                </a:moveTo>
                <a:cubicBezTo>
                  <a:pt x="8286" y="3584"/>
                  <a:pt x="8275" y="3591"/>
                  <a:pt x="8265" y="3606"/>
                </a:cubicBezTo>
                <a:cubicBezTo>
                  <a:pt x="8261" y="3639"/>
                  <a:pt x="8271" y="3671"/>
                  <a:pt x="8288" y="3684"/>
                </a:cubicBezTo>
                <a:cubicBezTo>
                  <a:pt x="8288" y="3684"/>
                  <a:pt x="8289" y="3684"/>
                  <a:pt x="8289" y="3684"/>
                </a:cubicBezTo>
                <a:cubicBezTo>
                  <a:pt x="8311" y="3684"/>
                  <a:pt x="8328" y="3652"/>
                  <a:pt x="8328" y="3613"/>
                </a:cubicBezTo>
                <a:cubicBezTo>
                  <a:pt x="8318" y="3593"/>
                  <a:pt x="8307" y="3584"/>
                  <a:pt x="8296" y="3584"/>
                </a:cubicBezTo>
                <a:close/>
                <a:moveTo>
                  <a:pt x="16218" y="3709"/>
                </a:moveTo>
                <a:cubicBezTo>
                  <a:pt x="16220" y="3715"/>
                  <a:pt x="16221" y="3717"/>
                  <a:pt x="16221" y="3717"/>
                </a:cubicBezTo>
                <a:cubicBezTo>
                  <a:pt x="16221" y="3717"/>
                  <a:pt x="16220" y="3714"/>
                  <a:pt x="16218" y="3709"/>
                </a:cubicBezTo>
                <a:close/>
                <a:moveTo>
                  <a:pt x="12855" y="3621"/>
                </a:moveTo>
                <a:cubicBezTo>
                  <a:pt x="12854" y="3621"/>
                  <a:pt x="12853" y="3621"/>
                  <a:pt x="12851" y="3621"/>
                </a:cubicBezTo>
                <a:cubicBezTo>
                  <a:pt x="12805" y="3634"/>
                  <a:pt x="12829" y="3722"/>
                  <a:pt x="12879" y="3722"/>
                </a:cubicBezTo>
                <a:cubicBezTo>
                  <a:pt x="12886" y="3722"/>
                  <a:pt x="12894" y="3720"/>
                  <a:pt x="12902" y="3716"/>
                </a:cubicBezTo>
                <a:cubicBezTo>
                  <a:pt x="12902" y="3716"/>
                  <a:pt x="12902" y="3717"/>
                  <a:pt x="12902" y="3717"/>
                </a:cubicBezTo>
                <a:lnTo>
                  <a:pt x="12902" y="3716"/>
                </a:lnTo>
                <a:cubicBezTo>
                  <a:pt x="12902" y="3716"/>
                  <a:pt x="12902" y="3716"/>
                  <a:pt x="12902" y="3716"/>
                </a:cubicBezTo>
                <a:cubicBezTo>
                  <a:pt x="12894" y="3652"/>
                  <a:pt x="12878" y="3621"/>
                  <a:pt x="12855" y="3621"/>
                </a:cubicBezTo>
                <a:close/>
                <a:moveTo>
                  <a:pt x="9881" y="3622"/>
                </a:moveTo>
                <a:cubicBezTo>
                  <a:pt x="9857" y="3622"/>
                  <a:pt x="9813" y="3723"/>
                  <a:pt x="9825" y="3723"/>
                </a:cubicBezTo>
                <a:cubicBezTo>
                  <a:pt x="9830" y="3723"/>
                  <a:pt x="9849" y="3699"/>
                  <a:pt x="9890" y="3627"/>
                </a:cubicBezTo>
                <a:cubicBezTo>
                  <a:pt x="9887" y="3623"/>
                  <a:pt x="9884" y="3622"/>
                  <a:pt x="9881" y="3622"/>
                </a:cubicBezTo>
                <a:close/>
                <a:moveTo>
                  <a:pt x="12626" y="3630"/>
                </a:moveTo>
                <a:cubicBezTo>
                  <a:pt x="12625" y="3630"/>
                  <a:pt x="12624" y="3630"/>
                  <a:pt x="12622" y="3631"/>
                </a:cubicBezTo>
                <a:cubicBezTo>
                  <a:pt x="12603" y="3708"/>
                  <a:pt x="12611" y="3735"/>
                  <a:pt x="12626" y="3735"/>
                </a:cubicBezTo>
                <a:cubicBezTo>
                  <a:pt x="12641" y="3735"/>
                  <a:pt x="12662" y="3704"/>
                  <a:pt x="12663" y="3671"/>
                </a:cubicBezTo>
                <a:lnTo>
                  <a:pt x="12664" y="3671"/>
                </a:lnTo>
                <a:cubicBezTo>
                  <a:pt x="12656" y="3646"/>
                  <a:pt x="12642" y="3630"/>
                  <a:pt x="12626" y="3630"/>
                </a:cubicBezTo>
                <a:close/>
                <a:moveTo>
                  <a:pt x="8926" y="3653"/>
                </a:moveTo>
                <a:cubicBezTo>
                  <a:pt x="8917" y="3653"/>
                  <a:pt x="8910" y="3666"/>
                  <a:pt x="8904" y="3693"/>
                </a:cubicBezTo>
                <a:lnTo>
                  <a:pt x="8905" y="3688"/>
                </a:lnTo>
                <a:cubicBezTo>
                  <a:pt x="8901" y="3700"/>
                  <a:pt x="8899" y="3714"/>
                  <a:pt x="8900" y="3729"/>
                </a:cubicBezTo>
                <a:cubicBezTo>
                  <a:pt x="8906" y="3744"/>
                  <a:pt x="8912" y="3752"/>
                  <a:pt x="8918" y="3752"/>
                </a:cubicBezTo>
                <a:cubicBezTo>
                  <a:pt x="8920" y="3752"/>
                  <a:pt x="8923" y="3751"/>
                  <a:pt x="8925" y="3748"/>
                </a:cubicBezTo>
                <a:cubicBezTo>
                  <a:pt x="8940" y="3737"/>
                  <a:pt x="8950" y="3709"/>
                  <a:pt x="8949" y="3680"/>
                </a:cubicBezTo>
                <a:lnTo>
                  <a:pt x="8949" y="3679"/>
                </a:lnTo>
                <a:cubicBezTo>
                  <a:pt x="8941" y="3662"/>
                  <a:pt x="8933" y="3653"/>
                  <a:pt x="8926" y="3653"/>
                </a:cubicBezTo>
                <a:close/>
                <a:moveTo>
                  <a:pt x="16181" y="3606"/>
                </a:moveTo>
                <a:cubicBezTo>
                  <a:pt x="16181" y="3606"/>
                  <a:pt x="16199" y="3655"/>
                  <a:pt x="16216" y="3702"/>
                </a:cubicBezTo>
                <a:cubicBezTo>
                  <a:pt x="16215" y="3699"/>
                  <a:pt x="16214" y="3697"/>
                  <a:pt x="16214" y="3697"/>
                </a:cubicBezTo>
                <a:cubicBezTo>
                  <a:pt x="16214" y="3697"/>
                  <a:pt x="16216" y="3704"/>
                  <a:pt x="16218" y="3709"/>
                </a:cubicBezTo>
                <a:cubicBezTo>
                  <a:pt x="16234" y="3751"/>
                  <a:pt x="16247" y="3790"/>
                  <a:pt x="16247" y="3790"/>
                </a:cubicBezTo>
                <a:cubicBezTo>
                  <a:pt x="16248" y="3790"/>
                  <a:pt x="16240" y="3768"/>
                  <a:pt x="16219" y="3709"/>
                </a:cubicBezTo>
                <a:cubicBezTo>
                  <a:pt x="16191" y="3633"/>
                  <a:pt x="16181" y="3606"/>
                  <a:pt x="16181" y="3606"/>
                </a:cubicBezTo>
                <a:close/>
                <a:moveTo>
                  <a:pt x="8409" y="3705"/>
                </a:moveTo>
                <a:cubicBezTo>
                  <a:pt x="8409" y="3705"/>
                  <a:pt x="8414" y="3721"/>
                  <a:pt x="8428" y="3766"/>
                </a:cubicBezTo>
                <a:cubicBezTo>
                  <a:pt x="8424" y="3754"/>
                  <a:pt x="8423" y="3750"/>
                  <a:pt x="8423" y="3750"/>
                </a:cubicBezTo>
                <a:cubicBezTo>
                  <a:pt x="8423" y="3750"/>
                  <a:pt x="8429" y="3768"/>
                  <a:pt x="8429" y="3768"/>
                </a:cubicBezTo>
                <a:cubicBezTo>
                  <a:pt x="8429" y="3768"/>
                  <a:pt x="8428" y="3767"/>
                  <a:pt x="8428" y="3766"/>
                </a:cubicBezTo>
                <a:cubicBezTo>
                  <a:pt x="8441" y="3805"/>
                  <a:pt x="8446" y="3819"/>
                  <a:pt x="8446" y="3819"/>
                </a:cubicBezTo>
                <a:cubicBezTo>
                  <a:pt x="8447" y="3819"/>
                  <a:pt x="8410" y="3705"/>
                  <a:pt x="8409" y="3705"/>
                </a:cubicBezTo>
                <a:close/>
                <a:moveTo>
                  <a:pt x="17493" y="3798"/>
                </a:moveTo>
                <a:cubicBezTo>
                  <a:pt x="17486" y="3798"/>
                  <a:pt x="17466" y="3810"/>
                  <a:pt x="17425" y="3844"/>
                </a:cubicBezTo>
                <a:cubicBezTo>
                  <a:pt x="17427" y="3850"/>
                  <a:pt x="17432" y="3853"/>
                  <a:pt x="17437" y="3853"/>
                </a:cubicBezTo>
                <a:cubicBezTo>
                  <a:pt x="17461" y="3853"/>
                  <a:pt x="17508" y="3798"/>
                  <a:pt x="17493" y="3798"/>
                </a:cubicBezTo>
                <a:close/>
                <a:moveTo>
                  <a:pt x="10450" y="3791"/>
                </a:moveTo>
                <a:cubicBezTo>
                  <a:pt x="10425" y="3801"/>
                  <a:pt x="10423" y="3828"/>
                  <a:pt x="10427" y="3849"/>
                </a:cubicBezTo>
                <a:lnTo>
                  <a:pt x="10453" y="3859"/>
                </a:lnTo>
                <a:cubicBezTo>
                  <a:pt x="10452" y="3861"/>
                  <a:pt x="10452" y="3861"/>
                  <a:pt x="10451" y="3862"/>
                </a:cubicBezTo>
                <a:cubicBezTo>
                  <a:pt x="10478" y="3849"/>
                  <a:pt x="10479" y="3822"/>
                  <a:pt x="10476" y="3801"/>
                </a:cubicBezTo>
                <a:lnTo>
                  <a:pt x="10450" y="3791"/>
                </a:lnTo>
                <a:close/>
                <a:moveTo>
                  <a:pt x="7407" y="3870"/>
                </a:moveTo>
                <a:cubicBezTo>
                  <a:pt x="7406" y="3871"/>
                  <a:pt x="7406" y="3871"/>
                  <a:pt x="7406" y="3872"/>
                </a:cubicBezTo>
                <a:cubicBezTo>
                  <a:pt x="7406" y="3871"/>
                  <a:pt x="7407" y="3870"/>
                  <a:pt x="7407" y="3870"/>
                </a:cubicBezTo>
                <a:close/>
                <a:moveTo>
                  <a:pt x="4306" y="3825"/>
                </a:moveTo>
                <a:cubicBezTo>
                  <a:pt x="4300" y="3825"/>
                  <a:pt x="4293" y="3827"/>
                  <a:pt x="4286" y="3830"/>
                </a:cubicBezTo>
                <a:cubicBezTo>
                  <a:pt x="4285" y="3865"/>
                  <a:pt x="4294" y="3885"/>
                  <a:pt x="4312" y="3889"/>
                </a:cubicBezTo>
                <a:cubicBezTo>
                  <a:pt x="4366" y="3889"/>
                  <a:pt x="4348" y="3825"/>
                  <a:pt x="4306" y="3825"/>
                </a:cubicBezTo>
                <a:close/>
                <a:moveTo>
                  <a:pt x="4907" y="3776"/>
                </a:moveTo>
                <a:cubicBezTo>
                  <a:pt x="4907" y="3776"/>
                  <a:pt x="4831" y="3907"/>
                  <a:pt x="4832" y="3907"/>
                </a:cubicBezTo>
                <a:cubicBezTo>
                  <a:pt x="4832" y="3907"/>
                  <a:pt x="4843" y="3888"/>
                  <a:pt x="4874" y="3835"/>
                </a:cubicBezTo>
                <a:cubicBezTo>
                  <a:pt x="4873" y="3836"/>
                  <a:pt x="4873" y="3837"/>
                  <a:pt x="4873" y="3837"/>
                </a:cubicBezTo>
                <a:cubicBezTo>
                  <a:pt x="4873" y="3837"/>
                  <a:pt x="4877" y="3829"/>
                  <a:pt x="4877" y="3829"/>
                </a:cubicBezTo>
                <a:cubicBezTo>
                  <a:pt x="4877" y="3829"/>
                  <a:pt x="4876" y="3831"/>
                  <a:pt x="4874" y="3835"/>
                </a:cubicBezTo>
                <a:cubicBezTo>
                  <a:pt x="4898" y="3792"/>
                  <a:pt x="4907" y="3776"/>
                  <a:pt x="4907" y="3776"/>
                </a:cubicBezTo>
                <a:close/>
                <a:moveTo>
                  <a:pt x="5787" y="3886"/>
                </a:moveTo>
                <a:cubicBezTo>
                  <a:pt x="5777" y="3888"/>
                  <a:pt x="5756" y="3899"/>
                  <a:pt x="5760" y="3960"/>
                </a:cubicBezTo>
                <a:cubicBezTo>
                  <a:pt x="5763" y="3975"/>
                  <a:pt x="5770" y="3985"/>
                  <a:pt x="5778" y="3985"/>
                </a:cubicBezTo>
                <a:cubicBezTo>
                  <a:pt x="5779" y="3985"/>
                  <a:pt x="5779" y="3984"/>
                  <a:pt x="5780" y="3984"/>
                </a:cubicBezTo>
                <a:cubicBezTo>
                  <a:pt x="5828" y="3984"/>
                  <a:pt x="5801" y="3904"/>
                  <a:pt x="5787" y="3886"/>
                </a:cubicBezTo>
                <a:close/>
                <a:moveTo>
                  <a:pt x="7452" y="3759"/>
                </a:moveTo>
                <a:cubicBezTo>
                  <a:pt x="7442" y="3759"/>
                  <a:pt x="7427" y="3789"/>
                  <a:pt x="7406" y="3872"/>
                </a:cubicBezTo>
                <a:cubicBezTo>
                  <a:pt x="7406" y="3870"/>
                  <a:pt x="7407" y="3870"/>
                  <a:pt x="7407" y="3870"/>
                </a:cubicBezTo>
                <a:cubicBezTo>
                  <a:pt x="7407" y="3870"/>
                  <a:pt x="7407" y="3870"/>
                  <a:pt x="7407" y="3870"/>
                </a:cubicBezTo>
                <a:cubicBezTo>
                  <a:pt x="7408" y="3866"/>
                  <a:pt x="7410" y="3864"/>
                  <a:pt x="7413" y="3864"/>
                </a:cubicBezTo>
                <a:lnTo>
                  <a:pt x="7393" y="3898"/>
                </a:lnTo>
                <a:cubicBezTo>
                  <a:pt x="7410" y="3971"/>
                  <a:pt x="7424" y="3999"/>
                  <a:pt x="7436" y="3999"/>
                </a:cubicBezTo>
                <a:cubicBezTo>
                  <a:pt x="7470" y="3999"/>
                  <a:pt x="7481" y="3759"/>
                  <a:pt x="7452" y="3759"/>
                </a:cubicBezTo>
                <a:close/>
                <a:moveTo>
                  <a:pt x="17520" y="3966"/>
                </a:moveTo>
                <a:cubicBezTo>
                  <a:pt x="17509" y="3966"/>
                  <a:pt x="17509" y="4007"/>
                  <a:pt x="17521" y="4007"/>
                </a:cubicBezTo>
                <a:cubicBezTo>
                  <a:pt x="17522" y="4007"/>
                  <a:pt x="17524" y="4006"/>
                  <a:pt x="17526" y="4004"/>
                </a:cubicBezTo>
                <a:lnTo>
                  <a:pt x="17526" y="3968"/>
                </a:lnTo>
                <a:cubicBezTo>
                  <a:pt x="17524" y="3967"/>
                  <a:pt x="17522" y="3966"/>
                  <a:pt x="17520" y="3966"/>
                </a:cubicBezTo>
                <a:close/>
                <a:moveTo>
                  <a:pt x="10060" y="4014"/>
                </a:moveTo>
                <a:cubicBezTo>
                  <a:pt x="10059" y="4014"/>
                  <a:pt x="10052" y="4015"/>
                  <a:pt x="10032" y="4018"/>
                </a:cubicBezTo>
                <a:cubicBezTo>
                  <a:pt x="10008" y="4023"/>
                  <a:pt x="10000" y="4024"/>
                  <a:pt x="10001" y="4024"/>
                </a:cubicBezTo>
                <a:cubicBezTo>
                  <a:pt x="10003" y="4024"/>
                  <a:pt x="10062" y="4014"/>
                  <a:pt x="10060" y="4014"/>
                </a:cubicBezTo>
                <a:close/>
                <a:moveTo>
                  <a:pt x="10239" y="3957"/>
                </a:moveTo>
                <a:cubicBezTo>
                  <a:pt x="10224" y="3963"/>
                  <a:pt x="10199" y="3976"/>
                  <a:pt x="10195" y="4026"/>
                </a:cubicBezTo>
                <a:cubicBezTo>
                  <a:pt x="10203" y="4038"/>
                  <a:pt x="10214" y="4047"/>
                  <a:pt x="10225" y="4047"/>
                </a:cubicBezTo>
                <a:cubicBezTo>
                  <a:pt x="10239" y="4047"/>
                  <a:pt x="10254" y="4031"/>
                  <a:pt x="10258" y="3986"/>
                </a:cubicBezTo>
                <a:lnTo>
                  <a:pt x="10258" y="3984"/>
                </a:lnTo>
                <a:cubicBezTo>
                  <a:pt x="10258" y="3985"/>
                  <a:pt x="10258" y="3985"/>
                  <a:pt x="10258" y="3986"/>
                </a:cubicBezTo>
                <a:lnTo>
                  <a:pt x="10239" y="3957"/>
                </a:lnTo>
                <a:close/>
                <a:moveTo>
                  <a:pt x="17354" y="4037"/>
                </a:moveTo>
                <a:cubicBezTo>
                  <a:pt x="17343" y="4037"/>
                  <a:pt x="17351" y="4056"/>
                  <a:pt x="17413" y="4108"/>
                </a:cubicBezTo>
                <a:cubicBezTo>
                  <a:pt x="17423" y="4074"/>
                  <a:pt x="17370" y="4037"/>
                  <a:pt x="17354" y="4037"/>
                </a:cubicBezTo>
                <a:close/>
                <a:moveTo>
                  <a:pt x="19677" y="4140"/>
                </a:moveTo>
                <a:cubicBezTo>
                  <a:pt x="19665" y="4140"/>
                  <a:pt x="19632" y="4163"/>
                  <a:pt x="19634" y="4192"/>
                </a:cubicBezTo>
                <a:cubicBezTo>
                  <a:pt x="19681" y="4155"/>
                  <a:pt x="19685" y="4140"/>
                  <a:pt x="19677" y="4140"/>
                </a:cubicBezTo>
                <a:close/>
                <a:moveTo>
                  <a:pt x="7742" y="4095"/>
                </a:moveTo>
                <a:cubicBezTo>
                  <a:pt x="7741" y="4095"/>
                  <a:pt x="7740" y="4095"/>
                  <a:pt x="7739" y="4095"/>
                </a:cubicBezTo>
                <a:cubicBezTo>
                  <a:pt x="7728" y="4100"/>
                  <a:pt x="7717" y="4197"/>
                  <a:pt x="7717" y="4211"/>
                </a:cubicBezTo>
                <a:cubicBezTo>
                  <a:pt x="7740" y="4224"/>
                  <a:pt x="7756" y="4230"/>
                  <a:pt x="7768" y="4230"/>
                </a:cubicBezTo>
                <a:cubicBezTo>
                  <a:pt x="7825" y="4230"/>
                  <a:pt x="7760" y="4095"/>
                  <a:pt x="7742" y="4095"/>
                </a:cubicBezTo>
                <a:close/>
                <a:moveTo>
                  <a:pt x="10158" y="4300"/>
                </a:moveTo>
                <a:cubicBezTo>
                  <a:pt x="10157" y="4302"/>
                  <a:pt x="10157" y="4303"/>
                  <a:pt x="10156" y="4304"/>
                </a:cubicBezTo>
                <a:cubicBezTo>
                  <a:pt x="10157" y="4302"/>
                  <a:pt x="10158" y="4301"/>
                  <a:pt x="10158" y="4300"/>
                </a:cubicBezTo>
                <a:close/>
                <a:moveTo>
                  <a:pt x="397" y="4198"/>
                </a:moveTo>
                <a:lnTo>
                  <a:pt x="379" y="4221"/>
                </a:lnTo>
                <a:cubicBezTo>
                  <a:pt x="375" y="4283"/>
                  <a:pt x="386" y="4304"/>
                  <a:pt x="401" y="4304"/>
                </a:cubicBezTo>
                <a:cubicBezTo>
                  <a:pt x="417" y="4304"/>
                  <a:pt x="437" y="4282"/>
                  <a:pt x="449" y="4259"/>
                </a:cubicBezTo>
                <a:cubicBezTo>
                  <a:pt x="440" y="4224"/>
                  <a:pt x="420" y="4200"/>
                  <a:pt x="397" y="4198"/>
                </a:cubicBezTo>
                <a:close/>
                <a:moveTo>
                  <a:pt x="18590" y="4318"/>
                </a:moveTo>
                <a:cubicBezTo>
                  <a:pt x="18590" y="4319"/>
                  <a:pt x="18590" y="4319"/>
                  <a:pt x="18590" y="4319"/>
                </a:cubicBezTo>
                <a:cubicBezTo>
                  <a:pt x="18590" y="4319"/>
                  <a:pt x="18590" y="4319"/>
                  <a:pt x="18590" y="4318"/>
                </a:cubicBezTo>
                <a:close/>
                <a:moveTo>
                  <a:pt x="12614" y="4319"/>
                </a:moveTo>
                <a:cubicBezTo>
                  <a:pt x="12614" y="4319"/>
                  <a:pt x="12614" y="4320"/>
                  <a:pt x="12614" y="4320"/>
                </a:cubicBezTo>
                <a:cubicBezTo>
                  <a:pt x="12614" y="4320"/>
                  <a:pt x="12614" y="4319"/>
                  <a:pt x="12614" y="4319"/>
                </a:cubicBezTo>
                <a:close/>
                <a:moveTo>
                  <a:pt x="12614" y="4320"/>
                </a:moveTo>
                <a:cubicBezTo>
                  <a:pt x="12614" y="4320"/>
                  <a:pt x="12614" y="4320"/>
                  <a:pt x="12614" y="4321"/>
                </a:cubicBezTo>
                <a:lnTo>
                  <a:pt x="12614" y="4322"/>
                </a:lnTo>
                <a:cubicBezTo>
                  <a:pt x="12614" y="4321"/>
                  <a:pt x="12614" y="4321"/>
                  <a:pt x="12614" y="4320"/>
                </a:cubicBezTo>
                <a:close/>
                <a:moveTo>
                  <a:pt x="18140" y="4256"/>
                </a:moveTo>
                <a:cubicBezTo>
                  <a:pt x="18116" y="4256"/>
                  <a:pt x="18120" y="4288"/>
                  <a:pt x="18143" y="4341"/>
                </a:cubicBezTo>
                <a:cubicBezTo>
                  <a:pt x="18150" y="4340"/>
                  <a:pt x="18174" y="4329"/>
                  <a:pt x="18169" y="4266"/>
                </a:cubicBezTo>
                <a:cubicBezTo>
                  <a:pt x="18157" y="4259"/>
                  <a:pt x="18147" y="4256"/>
                  <a:pt x="18140" y="4256"/>
                </a:cubicBezTo>
                <a:close/>
                <a:moveTo>
                  <a:pt x="10191" y="4269"/>
                </a:moveTo>
                <a:cubicBezTo>
                  <a:pt x="10181" y="4269"/>
                  <a:pt x="10170" y="4279"/>
                  <a:pt x="10158" y="4300"/>
                </a:cubicBezTo>
                <a:cubicBezTo>
                  <a:pt x="10160" y="4295"/>
                  <a:pt x="10161" y="4294"/>
                  <a:pt x="10161" y="4294"/>
                </a:cubicBezTo>
                <a:cubicBezTo>
                  <a:pt x="10161" y="4294"/>
                  <a:pt x="10156" y="4304"/>
                  <a:pt x="10156" y="4304"/>
                </a:cubicBezTo>
                <a:cubicBezTo>
                  <a:pt x="10156" y="4304"/>
                  <a:pt x="10156" y="4304"/>
                  <a:pt x="10156" y="4304"/>
                </a:cubicBezTo>
                <a:cubicBezTo>
                  <a:pt x="10150" y="4318"/>
                  <a:pt x="10147" y="4337"/>
                  <a:pt x="10148" y="4354"/>
                </a:cubicBezTo>
                <a:cubicBezTo>
                  <a:pt x="10157" y="4363"/>
                  <a:pt x="10166" y="4366"/>
                  <a:pt x="10175" y="4366"/>
                </a:cubicBezTo>
                <a:cubicBezTo>
                  <a:pt x="10195" y="4366"/>
                  <a:pt x="10213" y="4345"/>
                  <a:pt x="10225" y="4309"/>
                </a:cubicBezTo>
                <a:cubicBezTo>
                  <a:pt x="10214" y="4283"/>
                  <a:pt x="10203" y="4269"/>
                  <a:pt x="10191" y="4269"/>
                </a:cubicBezTo>
                <a:close/>
                <a:moveTo>
                  <a:pt x="18634" y="4286"/>
                </a:moveTo>
                <a:cubicBezTo>
                  <a:pt x="18618" y="4286"/>
                  <a:pt x="18603" y="4297"/>
                  <a:pt x="18590" y="4318"/>
                </a:cubicBezTo>
                <a:cubicBezTo>
                  <a:pt x="18591" y="4317"/>
                  <a:pt x="18592" y="4315"/>
                  <a:pt x="18593" y="4314"/>
                </a:cubicBezTo>
                <a:lnTo>
                  <a:pt x="18584" y="4348"/>
                </a:lnTo>
                <a:cubicBezTo>
                  <a:pt x="18589" y="4374"/>
                  <a:pt x="18602" y="4383"/>
                  <a:pt x="18616" y="4383"/>
                </a:cubicBezTo>
                <a:cubicBezTo>
                  <a:pt x="18636" y="4383"/>
                  <a:pt x="18660" y="4365"/>
                  <a:pt x="18673" y="4351"/>
                </a:cubicBezTo>
                <a:lnTo>
                  <a:pt x="18673" y="4304"/>
                </a:lnTo>
                <a:cubicBezTo>
                  <a:pt x="18659" y="4293"/>
                  <a:pt x="18646" y="4286"/>
                  <a:pt x="18634" y="4286"/>
                </a:cubicBezTo>
                <a:close/>
                <a:moveTo>
                  <a:pt x="12656" y="4236"/>
                </a:moveTo>
                <a:cubicBezTo>
                  <a:pt x="12631" y="4236"/>
                  <a:pt x="12619" y="4285"/>
                  <a:pt x="12614" y="4321"/>
                </a:cubicBezTo>
                <a:cubicBezTo>
                  <a:pt x="12615" y="4316"/>
                  <a:pt x="12618" y="4312"/>
                  <a:pt x="12620" y="4312"/>
                </a:cubicBezTo>
                <a:lnTo>
                  <a:pt x="12610" y="4353"/>
                </a:lnTo>
                <a:cubicBezTo>
                  <a:pt x="12627" y="4399"/>
                  <a:pt x="12644" y="4417"/>
                  <a:pt x="12659" y="4417"/>
                </a:cubicBezTo>
                <a:cubicBezTo>
                  <a:pt x="12690" y="4417"/>
                  <a:pt x="12711" y="4341"/>
                  <a:pt x="12698" y="4272"/>
                </a:cubicBezTo>
                <a:cubicBezTo>
                  <a:pt x="12681" y="4246"/>
                  <a:pt x="12667" y="4236"/>
                  <a:pt x="12656" y="4236"/>
                </a:cubicBezTo>
                <a:close/>
                <a:moveTo>
                  <a:pt x="16112" y="4405"/>
                </a:moveTo>
                <a:cubicBezTo>
                  <a:pt x="16111" y="4405"/>
                  <a:pt x="16110" y="4405"/>
                  <a:pt x="16109" y="4406"/>
                </a:cubicBezTo>
                <a:cubicBezTo>
                  <a:pt x="16071" y="4406"/>
                  <a:pt x="16077" y="4462"/>
                  <a:pt x="16113" y="4462"/>
                </a:cubicBezTo>
                <a:cubicBezTo>
                  <a:pt x="16121" y="4462"/>
                  <a:pt x="16130" y="4459"/>
                  <a:pt x="16140" y="4452"/>
                </a:cubicBezTo>
                <a:cubicBezTo>
                  <a:pt x="16140" y="4425"/>
                  <a:pt x="16127" y="4405"/>
                  <a:pt x="16112" y="4405"/>
                </a:cubicBezTo>
                <a:close/>
                <a:moveTo>
                  <a:pt x="16776" y="4374"/>
                </a:moveTo>
                <a:cubicBezTo>
                  <a:pt x="16741" y="4374"/>
                  <a:pt x="16739" y="4409"/>
                  <a:pt x="16767" y="4467"/>
                </a:cubicBezTo>
                <a:cubicBezTo>
                  <a:pt x="16788" y="4448"/>
                  <a:pt x="16798" y="4427"/>
                  <a:pt x="16788" y="4375"/>
                </a:cubicBezTo>
                <a:cubicBezTo>
                  <a:pt x="16783" y="4374"/>
                  <a:pt x="16779" y="4374"/>
                  <a:pt x="16776" y="4374"/>
                </a:cubicBezTo>
                <a:close/>
                <a:moveTo>
                  <a:pt x="1737" y="4484"/>
                </a:moveTo>
                <a:cubicBezTo>
                  <a:pt x="1732" y="4484"/>
                  <a:pt x="1728" y="4499"/>
                  <a:pt x="1730" y="4546"/>
                </a:cubicBezTo>
                <a:cubicBezTo>
                  <a:pt x="1730" y="4548"/>
                  <a:pt x="1728" y="4551"/>
                  <a:pt x="1727" y="4553"/>
                </a:cubicBezTo>
                <a:cubicBezTo>
                  <a:pt x="1753" y="4532"/>
                  <a:pt x="1745" y="4484"/>
                  <a:pt x="1737" y="4484"/>
                </a:cubicBezTo>
                <a:close/>
                <a:moveTo>
                  <a:pt x="1727" y="4553"/>
                </a:moveTo>
                <a:cubicBezTo>
                  <a:pt x="1727" y="4553"/>
                  <a:pt x="1726" y="4553"/>
                  <a:pt x="1726" y="4554"/>
                </a:cubicBezTo>
                <a:lnTo>
                  <a:pt x="1727" y="4554"/>
                </a:lnTo>
                <a:cubicBezTo>
                  <a:pt x="1727" y="4553"/>
                  <a:pt x="1727" y="4553"/>
                  <a:pt x="1727" y="4553"/>
                </a:cubicBezTo>
                <a:close/>
                <a:moveTo>
                  <a:pt x="11854" y="4520"/>
                </a:moveTo>
                <a:cubicBezTo>
                  <a:pt x="11845" y="4522"/>
                  <a:pt x="11866" y="4597"/>
                  <a:pt x="11869" y="4597"/>
                </a:cubicBezTo>
                <a:cubicBezTo>
                  <a:pt x="11871" y="4597"/>
                  <a:pt x="11868" y="4578"/>
                  <a:pt x="11854" y="4520"/>
                </a:cubicBezTo>
                <a:close/>
                <a:moveTo>
                  <a:pt x="17238" y="4554"/>
                </a:moveTo>
                <a:cubicBezTo>
                  <a:pt x="17227" y="4554"/>
                  <a:pt x="17228" y="4579"/>
                  <a:pt x="17272" y="4634"/>
                </a:cubicBezTo>
                <a:cubicBezTo>
                  <a:pt x="17276" y="4584"/>
                  <a:pt x="17250" y="4554"/>
                  <a:pt x="17238" y="4554"/>
                </a:cubicBezTo>
                <a:close/>
                <a:moveTo>
                  <a:pt x="19732" y="4604"/>
                </a:moveTo>
                <a:cubicBezTo>
                  <a:pt x="19716" y="4604"/>
                  <a:pt x="19698" y="4627"/>
                  <a:pt x="19693" y="4641"/>
                </a:cubicBezTo>
                <a:lnTo>
                  <a:pt x="19694" y="4641"/>
                </a:lnTo>
                <a:cubicBezTo>
                  <a:pt x="19695" y="4683"/>
                  <a:pt x="19705" y="4697"/>
                  <a:pt x="19717" y="4697"/>
                </a:cubicBezTo>
                <a:cubicBezTo>
                  <a:pt x="19733" y="4697"/>
                  <a:pt x="19751" y="4673"/>
                  <a:pt x="19757" y="4660"/>
                </a:cubicBezTo>
                <a:cubicBezTo>
                  <a:pt x="19755" y="4618"/>
                  <a:pt x="19744" y="4604"/>
                  <a:pt x="19732" y="4604"/>
                </a:cubicBezTo>
                <a:close/>
                <a:moveTo>
                  <a:pt x="5120" y="4501"/>
                </a:moveTo>
                <a:cubicBezTo>
                  <a:pt x="5105" y="4501"/>
                  <a:pt x="5083" y="4514"/>
                  <a:pt x="5054" y="4547"/>
                </a:cubicBezTo>
                <a:lnTo>
                  <a:pt x="5046" y="4575"/>
                </a:lnTo>
                <a:cubicBezTo>
                  <a:pt x="5056" y="4683"/>
                  <a:pt x="5073" y="4721"/>
                  <a:pt x="5092" y="4721"/>
                </a:cubicBezTo>
                <a:cubicBezTo>
                  <a:pt x="5135" y="4721"/>
                  <a:pt x="5182" y="4501"/>
                  <a:pt x="5120" y="4501"/>
                </a:cubicBezTo>
                <a:close/>
                <a:moveTo>
                  <a:pt x="16250" y="4589"/>
                </a:moveTo>
                <a:cubicBezTo>
                  <a:pt x="16219" y="4652"/>
                  <a:pt x="16238" y="4673"/>
                  <a:pt x="16255" y="4726"/>
                </a:cubicBezTo>
                <a:cubicBezTo>
                  <a:pt x="16259" y="4737"/>
                  <a:pt x="16264" y="4743"/>
                  <a:pt x="16271" y="4743"/>
                </a:cubicBezTo>
                <a:cubicBezTo>
                  <a:pt x="16273" y="4743"/>
                  <a:pt x="16276" y="4742"/>
                  <a:pt x="16280" y="4740"/>
                </a:cubicBezTo>
                <a:cubicBezTo>
                  <a:pt x="16311" y="4658"/>
                  <a:pt x="16301" y="4607"/>
                  <a:pt x="16250" y="4589"/>
                </a:cubicBezTo>
                <a:close/>
                <a:moveTo>
                  <a:pt x="20823" y="4636"/>
                </a:moveTo>
                <a:cubicBezTo>
                  <a:pt x="20746" y="4654"/>
                  <a:pt x="20795" y="4745"/>
                  <a:pt x="20846" y="4745"/>
                </a:cubicBezTo>
                <a:cubicBezTo>
                  <a:pt x="20852" y="4745"/>
                  <a:pt x="20858" y="4744"/>
                  <a:pt x="20863" y="4742"/>
                </a:cubicBezTo>
                <a:lnTo>
                  <a:pt x="20862" y="4745"/>
                </a:lnTo>
                <a:cubicBezTo>
                  <a:pt x="20864" y="4743"/>
                  <a:pt x="20866" y="4740"/>
                  <a:pt x="20866" y="4740"/>
                </a:cubicBezTo>
                <a:cubicBezTo>
                  <a:pt x="20865" y="4741"/>
                  <a:pt x="20864" y="4741"/>
                  <a:pt x="20863" y="4742"/>
                </a:cubicBezTo>
                <a:lnTo>
                  <a:pt x="20872" y="4710"/>
                </a:lnTo>
                <a:cubicBezTo>
                  <a:pt x="20867" y="4688"/>
                  <a:pt x="20855" y="4673"/>
                  <a:pt x="20842" y="4673"/>
                </a:cubicBezTo>
                <a:cubicBezTo>
                  <a:pt x="20841" y="4673"/>
                  <a:pt x="20840" y="4673"/>
                  <a:pt x="20840" y="4673"/>
                </a:cubicBezTo>
                <a:cubicBezTo>
                  <a:pt x="20841" y="4655"/>
                  <a:pt x="20835" y="4642"/>
                  <a:pt x="20823" y="4636"/>
                </a:cubicBezTo>
                <a:close/>
                <a:moveTo>
                  <a:pt x="5248" y="4924"/>
                </a:moveTo>
                <a:cubicBezTo>
                  <a:pt x="5237" y="4924"/>
                  <a:pt x="5226" y="4930"/>
                  <a:pt x="5217" y="4941"/>
                </a:cubicBezTo>
                <a:lnTo>
                  <a:pt x="5217" y="4943"/>
                </a:lnTo>
                <a:cubicBezTo>
                  <a:pt x="5147" y="5030"/>
                  <a:pt x="5171" y="5061"/>
                  <a:pt x="5211" y="5061"/>
                </a:cubicBezTo>
                <a:cubicBezTo>
                  <a:pt x="5267" y="5061"/>
                  <a:pt x="5356" y="5000"/>
                  <a:pt x="5261" y="4954"/>
                </a:cubicBezTo>
                <a:cubicBezTo>
                  <a:pt x="5258" y="4954"/>
                  <a:pt x="5261" y="4957"/>
                  <a:pt x="5261" y="4961"/>
                </a:cubicBezTo>
                <a:lnTo>
                  <a:pt x="5248" y="4924"/>
                </a:lnTo>
                <a:close/>
                <a:moveTo>
                  <a:pt x="19682" y="4959"/>
                </a:moveTo>
                <a:lnTo>
                  <a:pt x="19667" y="4988"/>
                </a:lnTo>
                <a:cubicBezTo>
                  <a:pt x="19671" y="5058"/>
                  <a:pt x="19695" y="5083"/>
                  <a:pt x="19719" y="5083"/>
                </a:cubicBezTo>
                <a:cubicBezTo>
                  <a:pt x="19775" y="5083"/>
                  <a:pt x="19835" y="4959"/>
                  <a:pt x="19682" y="4959"/>
                </a:cubicBezTo>
                <a:close/>
                <a:moveTo>
                  <a:pt x="13313" y="4972"/>
                </a:moveTo>
                <a:cubicBezTo>
                  <a:pt x="13295" y="4977"/>
                  <a:pt x="13290" y="5025"/>
                  <a:pt x="13294" y="5048"/>
                </a:cubicBezTo>
                <a:cubicBezTo>
                  <a:pt x="13304" y="5092"/>
                  <a:pt x="13318" y="5108"/>
                  <a:pt x="13331" y="5108"/>
                </a:cubicBezTo>
                <a:cubicBezTo>
                  <a:pt x="13371" y="5108"/>
                  <a:pt x="13408" y="4975"/>
                  <a:pt x="13340" y="4975"/>
                </a:cubicBezTo>
                <a:cubicBezTo>
                  <a:pt x="13334" y="4975"/>
                  <a:pt x="13328" y="4976"/>
                  <a:pt x="13321" y="4978"/>
                </a:cubicBezTo>
                <a:lnTo>
                  <a:pt x="13320" y="4978"/>
                </a:lnTo>
                <a:cubicBezTo>
                  <a:pt x="13325" y="4978"/>
                  <a:pt x="13329" y="4985"/>
                  <a:pt x="13331" y="4996"/>
                </a:cubicBezTo>
                <a:lnTo>
                  <a:pt x="13313" y="4972"/>
                </a:lnTo>
                <a:close/>
                <a:moveTo>
                  <a:pt x="12720" y="5098"/>
                </a:moveTo>
                <a:cubicBezTo>
                  <a:pt x="12720" y="5098"/>
                  <a:pt x="12715" y="5109"/>
                  <a:pt x="12700" y="5137"/>
                </a:cubicBezTo>
                <a:cubicBezTo>
                  <a:pt x="12685" y="5169"/>
                  <a:pt x="12680" y="5180"/>
                  <a:pt x="12680" y="5180"/>
                </a:cubicBezTo>
                <a:cubicBezTo>
                  <a:pt x="12680" y="5180"/>
                  <a:pt x="12720" y="5098"/>
                  <a:pt x="12720" y="5098"/>
                </a:cubicBezTo>
                <a:close/>
                <a:moveTo>
                  <a:pt x="1147" y="5041"/>
                </a:moveTo>
                <a:cubicBezTo>
                  <a:pt x="1138" y="5041"/>
                  <a:pt x="1129" y="5046"/>
                  <a:pt x="1121" y="5056"/>
                </a:cubicBezTo>
                <a:cubicBezTo>
                  <a:pt x="1098" y="5059"/>
                  <a:pt x="1065" y="5064"/>
                  <a:pt x="1067" y="5158"/>
                </a:cubicBezTo>
                <a:cubicBezTo>
                  <a:pt x="1081" y="5173"/>
                  <a:pt x="1102" y="5183"/>
                  <a:pt x="1121" y="5183"/>
                </a:cubicBezTo>
                <a:cubicBezTo>
                  <a:pt x="1155" y="5183"/>
                  <a:pt x="1187" y="5152"/>
                  <a:pt x="1177" y="5060"/>
                </a:cubicBezTo>
                <a:cubicBezTo>
                  <a:pt x="1168" y="5047"/>
                  <a:pt x="1158" y="5041"/>
                  <a:pt x="1147" y="5041"/>
                </a:cubicBezTo>
                <a:close/>
                <a:moveTo>
                  <a:pt x="13982" y="5146"/>
                </a:moveTo>
                <a:cubicBezTo>
                  <a:pt x="13967" y="5146"/>
                  <a:pt x="13953" y="5155"/>
                  <a:pt x="13941" y="5175"/>
                </a:cubicBezTo>
                <a:cubicBezTo>
                  <a:pt x="13925" y="5234"/>
                  <a:pt x="13944" y="5279"/>
                  <a:pt x="13999" y="5310"/>
                </a:cubicBezTo>
                <a:cubicBezTo>
                  <a:pt x="14012" y="5289"/>
                  <a:pt x="14024" y="5269"/>
                  <a:pt x="14039" y="5252"/>
                </a:cubicBezTo>
                <a:cubicBezTo>
                  <a:pt x="14040" y="5223"/>
                  <a:pt x="14034" y="5195"/>
                  <a:pt x="14023" y="5175"/>
                </a:cubicBezTo>
                <a:cubicBezTo>
                  <a:pt x="14024" y="5177"/>
                  <a:pt x="14025" y="5179"/>
                  <a:pt x="14025" y="5179"/>
                </a:cubicBezTo>
                <a:cubicBezTo>
                  <a:pt x="14026" y="5179"/>
                  <a:pt x="14016" y="5161"/>
                  <a:pt x="14016" y="5161"/>
                </a:cubicBezTo>
                <a:cubicBezTo>
                  <a:pt x="14015" y="5161"/>
                  <a:pt x="14017" y="5164"/>
                  <a:pt x="14023" y="5175"/>
                </a:cubicBezTo>
                <a:cubicBezTo>
                  <a:pt x="14011" y="5155"/>
                  <a:pt x="13996" y="5146"/>
                  <a:pt x="13982" y="5146"/>
                </a:cubicBezTo>
                <a:close/>
                <a:moveTo>
                  <a:pt x="7814" y="5292"/>
                </a:moveTo>
                <a:cubicBezTo>
                  <a:pt x="7799" y="5292"/>
                  <a:pt x="7791" y="5311"/>
                  <a:pt x="7790" y="5347"/>
                </a:cubicBezTo>
                <a:lnTo>
                  <a:pt x="7808" y="5380"/>
                </a:lnTo>
                <a:cubicBezTo>
                  <a:pt x="7823" y="5372"/>
                  <a:pt x="7833" y="5348"/>
                  <a:pt x="7832" y="5319"/>
                </a:cubicBezTo>
                <a:lnTo>
                  <a:pt x="7820" y="5294"/>
                </a:lnTo>
                <a:cubicBezTo>
                  <a:pt x="7818" y="5293"/>
                  <a:pt x="7816" y="5292"/>
                  <a:pt x="7814" y="5292"/>
                </a:cubicBezTo>
                <a:close/>
                <a:moveTo>
                  <a:pt x="5609" y="5363"/>
                </a:moveTo>
                <a:cubicBezTo>
                  <a:pt x="5602" y="5363"/>
                  <a:pt x="5580" y="5377"/>
                  <a:pt x="5534" y="5419"/>
                </a:cubicBezTo>
                <a:cubicBezTo>
                  <a:pt x="5536" y="5424"/>
                  <a:pt x="5540" y="5426"/>
                  <a:pt x="5545" y="5426"/>
                </a:cubicBezTo>
                <a:cubicBezTo>
                  <a:pt x="5571" y="5426"/>
                  <a:pt x="5623" y="5363"/>
                  <a:pt x="5609" y="5363"/>
                </a:cubicBezTo>
                <a:close/>
                <a:moveTo>
                  <a:pt x="14013" y="5312"/>
                </a:moveTo>
                <a:cubicBezTo>
                  <a:pt x="14005" y="5312"/>
                  <a:pt x="14000" y="5373"/>
                  <a:pt x="13999" y="5373"/>
                </a:cubicBezTo>
                <a:cubicBezTo>
                  <a:pt x="13999" y="5373"/>
                  <a:pt x="13999" y="5372"/>
                  <a:pt x="13999" y="5371"/>
                </a:cubicBezTo>
                <a:lnTo>
                  <a:pt x="13985" y="5340"/>
                </a:lnTo>
                <a:cubicBezTo>
                  <a:pt x="13906" y="5341"/>
                  <a:pt x="13943" y="5499"/>
                  <a:pt x="13988" y="5499"/>
                </a:cubicBezTo>
                <a:cubicBezTo>
                  <a:pt x="13997" y="5499"/>
                  <a:pt x="14006" y="5492"/>
                  <a:pt x="14014" y="5477"/>
                </a:cubicBezTo>
                <a:cubicBezTo>
                  <a:pt x="14010" y="5448"/>
                  <a:pt x="14014" y="5419"/>
                  <a:pt x="14026" y="5398"/>
                </a:cubicBezTo>
                <a:cubicBezTo>
                  <a:pt x="14022" y="5333"/>
                  <a:pt x="14017" y="5312"/>
                  <a:pt x="14013" y="5312"/>
                </a:cubicBezTo>
                <a:close/>
                <a:moveTo>
                  <a:pt x="5418" y="5484"/>
                </a:moveTo>
                <a:cubicBezTo>
                  <a:pt x="5412" y="5484"/>
                  <a:pt x="5405" y="5487"/>
                  <a:pt x="5399" y="5491"/>
                </a:cubicBezTo>
                <a:cubicBezTo>
                  <a:pt x="5407" y="5511"/>
                  <a:pt x="5407" y="5540"/>
                  <a:pt x="5397" y="5557"/>
                </a:cubicBezTo>
                <a:cubicBezTo>
                  <a:pt x="5400" y="5577"/>
                  <a:pt x="5407" y="5583"/>
                  <a:pt x="5414" y="5583"/>
                </a:cubicBezTo>
                <a:cubicBezTo>
                  <a:pt x="5426" y="5583"/>
                  <a:pt x="5441" y="5566"/>
                  <a:pt x="5446" y="5554"/>
                </a:cubicBezTo>
                <a:cubicBezTo>
                  <a:pt x="5449" y="5505"/>
                  <a:pt x="5435" y="5484"/>
                  <a:pt x="5418" y="5484"/>
                </a:cubicBezTo>
                <a:close/>
                <a:moveTo>
                  <a:pt x="5489" y="5506"/>
                </a:moveTo>
                <a:cubicBezTo>
                  <a:pt x="5471" y="5525"/>
                  <a:pt x="5458" y="5554"/>
                  <a:pt x="5450" y="5588"/>
                </a:cubicBezTo>
                <a:cubicBezTo>
                  <a:pt x="5460" y="5609"/>
                  <a:pt x="5470" y="5618"/>
                  <a:pt x="5480" y="5618"/>
                </a:cubicBezTo>
                <a:cubicBezTo>
                  <a:pt x="5496" y="5618"/>
                  <a:pt x="5512" y="5594"/>
                  <a:pt x="5525" y="5556"/>
                </a:cubicBezTo>
                <a:cubicBezTo>
                  <a:pt x="5519" y="5528"/>
                  <a:pt x="5505" y="5509"/>
                  <a:pt x="5489" y="5506"/>
                </a:cubicBezTo>
                <a:close/>
                <a:moveTo>
                  <a:pt x="17897" y="5470"/>
                </a:moveTo>
                <a:cubicBezTo>
                  <a:pt x="17894" y="5470"/>
                  <a:pt x="17891" y="5470"/>
                  <a:pt x="17888" y="5470"/>
                </a:cubicBezTo>
                <a:lnTo>
                  <a:pt x="17887" y="5470"/>
                </a:lnTo>
                <a:cubicBezTo>
                  <a:pt x="17884" y="5470"/>
                  <a:pt x="17881" y="5470"/>
                  <a:pt x="17878" y="5470"/>
                </a:cubicBezTo>
                <a:cubicBezTo>
                  <a:pt x="17870" y="5470"/>
                  <a:pt x="17862" y="5471"/>
                  <a:pt x="17854" y="5474"/>
                </a:cubicBezTo>
                <a:cubicBezTo>
                  <a:pt x="17799" y="5559"/>
                  <a:pt x="17837" y="5634"/>
                  <a:pt x="17878" y="5634"/>
                </a:cubicBezTo>
                <a:cubicBezTo>
                  <a:pt x="17906" y="5634"/>
                  <a:pt x="17936" y="5598"/>
                  <a:pt x="17938" y="5506"/>
                </a:cubicBezTo>
                <a:cubicBezTo>
                  <a:pt x="17928" y="5478"/>
                  <a:pt x="17914" y="5470"/>
                  <a:pt x="17897" y="5470"/>
                </a:cubicBezTo>
                <a:close/>
                <a:moveTo>
                  <a:pt x="9042" y="5546"/>
                </a:moveTo>
                <a:cubicBezTo>
                  <a:pt x="9041" y="5546"/>
                  <a:pt x="9041" y="5546"/>
                  <a:pt x="9040" y="5546"/>
                </a:cubicBezTo>
                <a:lnTo>
                  <a:pt x="9040" y="5573"/>
                </a:lnTo>
                <a:lnTo>
                  <a:pt x="9034" y="5573"/>
                </a:lnTo>
                <a:cubicBezTo>
                  <a:pt x="9036" y="5577"/>
                  <a:pt x="9041" y="5639"/>
                  <a:pt x="9042" y="5646"/>
                </a:cubicBezTo>
                <a:cubicBezTo>
                  <a:pt x="9057" y="5643"/>
                  <a:pt x="9068" y="5620"/>
                  <a:pt x="9068" y="5593"/>
                </a:cubicBezTo>
                <a:cubicBezTo>
                  <a:pt x="9068" y="5568"/>
                  <a:pt x="9056" y="5546"/>
                  <a:pt x="9042" y="5546"/>
                </a:cubicBezTo>
                <a:close/>
                <a:moveTo>
                  <a:pt x="6121" y="5433"/>
                </a:moveTo>
                <a:cubicBezTo>
                  <a:pt x="5991" y="5513"/>
                  <a:pt x="6082" y="5656"/>
                  <a:pt x="6154" y="5656"/>
                </a:cubicBezTo>
                <a:cubicBezTo>
                  <a:pt x="6155" y="5656"/>
                  <a:pt x="6156" y="5656"/>
                  <a:pt x="6157" y="5655"/>
                </a:cubicBezTo>
                <a:cubicBezTo>
                  <a:pt x="6195" y="5629"/>
                  <a:pt x="6213" y="5477"/>
                  <a:pt x="6163" y="5477"/>
                </a:cubicBezTo>
                <a:cubicBezTo>
                  <a:pt x="6162" y="5477"/>
                  <a:pt x="6161" y="5477"/>
                  <a:pt x="6160" y="5477"/>
                </a:cubicBezTo>
                <a:cubicBezTo>
                  <a:pt x="6160" y="5477"/>
                  <a:pt x="6159" y="5477"/>
                  <a:pt x="6159" y="5477"/>
                </a:cubicBezTo>
                <a:cubicBezTo>
                  <a:pt x="6159" y="5477"/>
                  <a:pt x="6159" y="5477"/>
                  <a:pt x="6160" y="5477"/>
                </a:cubicBezTo>
                <a:cubicBezTo>
                  <a:pt x="6162" y="5476"/>
                  <a:pt x="6160" y="5471"/>
                  <a:pt x="6159" y="5471"/>
                </a:cubicBezTo>
                <a:cubicBezTo>
                  <a:pt x="6159" y="5471"/>
                  <a:pt x="6159" y="5473"/>
                  <a:pt x="6159" y="5477"/>
                </a:cubicBezTo>
                <a:cubicBezTo>
                  <a:pt x="6156" y="5462"/>
                  <a:pt x="6148" y="5451"/>
                  <a:pt x="6139" y="5450"/>
                </a:cubicBezTo>
                <a:cubicBezTo>
                  <a:pt x="6139" y="5450"/>
                  <a:pt x="6140" y="5453"/>
                  <a:pt x="6140" y="5458"/>
                </a:cubicBezTo>
                <a:lnTo>
                  <a:pt x="6121" y="5433"/>
                </a:lnTo>
                <a:close/>
                <a:moveTo>
                  <a:pt x="13643" y="5584"/>
                </a:moveTo>
                <a:cubicBezTo>
                  <a:pt x="13637" y="5584"/>
                  <a:pt x="13632" y="5588"/>
                  <a:pt x="13627" y="5597"/>
                </a:cubicBezTo>
                <a:cubicBezTo>
                  <a:pt x="13627" y="5596"/>
                  <a:pt x="13628" y="5596"/>
                  <a:pt x="13628" y="5596"/>
                </a:cubicBezTo>
                <a:cubicBezTo>
                  <a:pt x="13628" y="5596"/>
                  <a:pt x="13627" y="5596"/>
                  <a:pt x="13626" y="5598"/>
                </a:cubicBezTo>
                <a:cubicBezTo>
                  <a:pt x="13626" y="5597"/>
                  <a:pt x="13627" y="5597"/>
                  <a:pt x="13627" y="5597"/>
                </a:cubicBezTo>
                <a:cubicBezTo>
                  <a:pt x="13626" y="5597"/>
                  <a:pt x="13626" y="5597"/>
                  <a:pt x="13626" y="5598"/>
                </a:cubicBezTo>
                <a:cubicBezTo>
                  <a:pt x="13626" y="5598"/>
                  <a:pt x="13626" y="5598"/>
                  <a:pt x="13626" y="5598"/>
                </a:cubicBezTo>
                <a:cubicBezTo>
                  <a:pt x="13626" y="5598"/>
                  <a:pt x="13625" y="5598"/>
                  <a:pt x="13625" y="5598"/>
                </a:cubicBezTo>
                <a:cubicBezTo>
                  <a:pt x="13625" y="5598"/>
                  <a:pt x="13625" y="5598"/>
                  <a:pt x="13626" y="5598"/>
                </a:cubicBezTo>
                <a:cubicBezTo>
                  <a:pt x="13615" y="5603"/>
                  <a:pt x="13607" y="5619"/>
                  <a:pt x="13606" y="5638"/>
                </a:cubicBezTo>
                <a:cubicBezTo>
                  <a:pt x="13608" y="5651"/>
                  <a:pt x="13614" y="5662"/>
                  <a:pt x="13622" y="5667"/>
                </a:cubicBezTo>
                <a:cubicBezTo>
                  <a:pt x="13620" y="5664"/>
                  <a:pt x="13619" y="5659"/>
                  <a:pt x="13619" y="5655"/>
                </a:cubicBezTo>
                <a:lnTo>
                  <a:pt x="13636" y="5681"/>
                </a:lnTo>
                <a:cubicBezTo>
                  <a:pt x="13643" y="5680"/>
                  <a:pt x="13667" y="5668"/>
                  <a:pt x="13662" y="5606"/>
                </a:cubicBezTo>
                <a:cubicBezTo>
                  <a:pt x="13656" y="5591"/>
                  <a:pt x="13650" y="5584"/>
                  <a:pt x="13643" y="5584"/>
                </a:cubicBezTo>
                <a:close/>
                <a:moveTo>
                  <a:pt x="11647" y="5666"/>
                </a:moveTo>
                <a:cubicBezTo>
                  <a:pt x="11637" y="5666"/>
                  <a:pt x="11629" y="5679"/>
                  <a:pt x="11629" y="5708"/>
                </a:cubicBezTo>
                <a:cubicBezTo>
                  <a:pt x="11630" y="5708"/>
                  <a:pt x="11632" y="5704"/>
                  <a:pt x="11637" y="5702"/>
                </a:cubicBezTo>
                <a:lnTo>
                  <a:pt x="11637" y="5704"/>
                </a:lnTo>
                <a:lnTo>
                  <a:pt x="11616" y="5729"/>
                </a:lnTo>
                <a:cubicBezTo>
                  <a:pt x="11619" y="5756"/>
                  <a:pt x="11625" y="5764"/>
                  <a:pt x="11631" y="5764"/>
                </a:cubicBezTo>
                <a:cubicBezTo>
                  <a:pt x="11638" y="5764"/>
                  <a:pt x="11647" y="5753"/>
                  <a:pt x="11655" y="5747"/>
                </a:cubicBezTo>
                <a:lnTo>
                  <a:pt x="11672" y="5728"/>
                </a:lnTo>
                <a:cubicBezTo>
                  <a:pt x="11676" y="5691"/>
                  <a:pt x="11660" y="5666"/>
                  <a:pt x="11647" y="5666"/>
                </a:cubicBezTo>
                <a:close/>
                <a:moveTo>
                  <a:pt x="7491" y="5617"/>
                </a:moveTo>
                <a:lnTo>
                  <a:pt x="7473" y="5634"/>
                </a:lnTo>
                <a:cubicBezTo>
                  <a:pt x="7457" y="5712"/>
                  <a:pt x="7484" y="5796"/>
                  <a:pt x="7521" y="5796"/>
                </a:cubicBezTo>
                <a:cubicBezTo>
                  <a:pt x="7532" y="5796"/>
                  <a:pt x="7545" y="5787"/>
                  <a:pt x="7558" y="5766"/>
                </a:cubicBezTo>
                <a:lnTo>
                  <a:pt x="7562" y="5746"/>
                </a:lnTo>
                <a:cubicBezTo>
                  <a:pt x="7560" y="5683"/>
                  <a:pt x="7534" y="5636"/>
                  <a:pt x="7491" y="5617"/>
                </a:cubicBezTo>
                <a:close/>
                <a:moveTo>
                  <a:pt x="10774" y="5671"/>
                </a:moveTo>
                <a:cubicBezTo>
                  <a:pt x="10755" y="5671"/>
                  <a:pt x="10738" y="5697"/>
                  <a:pt x="10711" y="5699"/>
                </a:cubicBezTo>
                <a:cubicBezTo>
                  <a:pt x="10714" y="5767"/>
                  <a:pt x="10736" y="5803"/>
                  <a:pt x="10756" y="5803"/>
                </a:cubicBezTo>
                <a:cubicBezTo>
                  <a:pt x="10777" y="5803"/>
                  <a:pt x="10798" y="5767"/>
                  <a:pt x="10800" y="5691"/>
                </a:cubicBezTo>
                <a:cubicBezTo>
                  <a:pt x="10790" y="5676"/>
                  <a:pt x="10782" y="5671"/>
                  <a:pt x="10774" y="5671"/>
                </a:cubicBezTo>
                <a:close/>
                <a:moveTo>
                  <a:pt x="6436" y="5708"/>
                </a:moveTo>
                <a:cubicBezTo>
                  <a:pt x="6400" y="5708"/>
                  <a:pt x="6379" y="5742"/>
                  <a:pt x="6375" y="5802"/>
                </a:cubicBezTo>
                <a:cubicBezTo>
                  <a:pt x="6383" y="5825"/>
                  <a:pt x="6398" y="5843"/>
                  <a:pt x="6413" y="5843"/>
                </a:cubicBezTo>
                <a:cubicBezTo>
                  <a:pt x="6426" y="5843"/>
                  <a:pt x="6439" y="5830"/>
                  <a:pt x="6449" y="5797"/>
                </a:cubicBezTo>
                <a:cubicBezTo>
                  <a:pt x="6448" y="5803"/>
                  <a:pt x="6447" y="5805"/>
                  <a:pt x="6447" y="5805"/>
                </a:cubicBezTo>
                <a:cubicBezTo>
                  <a:pt x="6447" y="5805"/>
                  <a:pt x="6452" y="5790"/>
                  <a:pt x="6452" y="5790"/>
                </a:cubicBezTo>
                <a:cubicBezTo>
                  <a:pt x="6452" y="5790"/>
                  <a:pt x="6451" y="5792"/>
                  <a:pt x="6449" y="5797"/>
                </a:cubicBezTo>
                <a:cubicBezTo>
                  <a:pt x="6461" y="5750"/>
                  <a:pt x="6457" y="5721"/>
                  <a:pt x="6436" y="5708"/>
                </a:cubicBezTo>
                <a:close/>
                <a:moveTo>
                  <a:pt x="4032" y="5764"/>
                </a:moveTo>
                <a:cubicBezTo>
                  <a:pt x="3997" y="5764"/>
                  <a:pt x="4030" y="5852"/>
                  <a:pt x="4041" y="5865"/>
                </a:cubicBezTo>
                <a:cubicBezTo>
                  <a:pt x="4072" y="5848"/>
                  <a:pt x="4064" y="5797"/>
                  <a:pt x="4047" y="5768"/>
                </a:cubicBezTo>
                <a:cubicBezTo>
                  <a:pt x="4041" y="5765"/>
                  <a:pt x="4036" y="5764"/>
                  <a:pt x="4032" y="5764"/>
                </a:cubicBezTo>
                <a:close/>
                <a:moveTo>
                  <a:pt x="17837" y="5804"/>
                </a:moveTo>
                <a:cubicBezTo>
                  <a:pt x="17826" y="5804"/>
                  <a:pt x="17817" y="5818"/>
                  <a:pt x="17816" y="5860"/>
                </a:cubicBezTo>
                <a:lnTo>
                  <a:pt x="17828" y="5887"/>
                </a:lnTo>
                <a:cubicBezTo>
                  <a:pt x="17836" y="5890"/>
                  <a:pt x="17844" y="5895"/>
                  <a:pt x="17852" y="5895"/>
                </a:cubicBezTo>
                <a:cubicBezTo>
                  <a:pt x="17863" y="5895"/>
                  <a:pt x="17871" y="5884"/>
                  <a:pt x="17873" y="5840"/>
                </a:cubicBezTo>
                <a:lnTo>
                  <a:pt x="17872" y="5840"/>
                </a:lnTo>
                <a:cubicBezTo>
                  <a:pt x="17865" y="5823"/>
                  <a:pt x="17850" y="5804"/>
                  <a:pt x="17837" y="5804"/>
                </a:cubicBezTo>
                <a:close/>
                <a:moveTo>
                  <a:pt x="9957" y="5649"/>
                </a:moveTo>
                <a:cubicBezTo>
                  <a:pt x="9953" y="5649"/>
                  <a:pt x="9965" y="5673"/>
                  <a:pt x="10002" y="5734"/>
                </a:cubicBezTo>
                <a:cubicBezTo>
                  <a:pt x="9999" y="5741"/>
                  <a:pt x="9996" y="5746"/>
                  <a:pt x="9993" y="5750"/>
                </a:cubicBezTo>
                <a:cubicBezTo>
                  <a:pt x="10000" y="5750"/>
                  <a:pt x="10004" y="5753"/>
                  <a:pt x="10005" y="5758"/>
                </a:cubicBezTo>
                <a:lnTo>
                  <a:pt x="9978" y="5779"/>
                </a:lnTo>
                <a:cubicBezTo>
                  <a:pt x="9973" y="5823"/>
                  <a:pt x="9983" y="5858"/>
                  <a:pt x="10006" y="5887"/>
                </a:cubicBezTo>
                <a:lnTo>
                  <a:pt x="10013" y="5872"/>
                </a:lnTo>
                <a:cubicBezTo>
                  <a:pt x="10049" y="5899"/>
                  <a:pt x="10071" y="5911"/>
                  <a:pt x="10084" y="5911"/>
                </a:cubicBezTo>
                <a:cubicBezTo>
                  <a:pt x="10145" y="5911"/>
                  <a:pt x="9969" y="5649"/>
                  <a:pt x="9957" y="5649"/>
                </a:cubicBezTo>
                <a:close/>
                <a:moveTo>
                  <a:pt x="17221" y="6031"/>
                </a:moveTo>
                <a:cubicBezTo>
                  <a:pt x="17183" y="6031"/>
                  <a:pt x="17129" y="6199"/>
                  <a:pt x="17189" y="6199"/>
                </a:cubicBezTo>
                <a:cubicBezTo>
                  <a:pt x="17194" y="6199"/>
                  <a:pt x="17201" y="6197"/>
                  <a:pt x="17208" y="6194"/>
                </a:cubicBezTo>
                <a:lnTo>
                  <a:pt x="17208" y="6198"/>
                </a:lnTo>
                <a:lnTo>
                  <a:pt x="17233" y="6217"/>
                </a:lnTo>
                <a:cubicBezTo>
                  <a:pt x="17245" y="6198"/>
                  <a:pt x="17251" y="6172"/>
                  <a:pt x="17251" y="6144"/>
                </a:cubicBezTo>
                <a:cubicBezTo>
                  <a:pt x="17250" y="6061"/>
                  <a:pt x="17237" y="6031"/>
                  <a:pt x="17221" y="6031"/>
                </a:cubicBezTo>
                <a:close/>
                <a:moveTo>
                  <a:pt x="18056" y="6170"/>
                </a:moveTo>
                <a:cubicBezTo>
                  <a:pt x="18055" y="6170"/>
                  <a:pt x="18054" y="6170"/>
                  <a:pt x="18053" y="6170"/>
                </a:cubicBezTo>
                <a:lnTo>
                  <a:pt x="18041" y="6193"/>
                </a:lnTo>
                <a:cubicBezTo>
                  <a:pt x="18037" y="6233"/>
                  <a:pt x="18064" y="6268"/>
                  <a:pt x="18082" y="6278"/>
                </a:cubicBezTo>
                <a:cubicBezTo>
                  <a:pt x="18147" y="6222"/>
                  <a:pt x="18081" y="6170"/>
                  <a:pt x="18056" y="6170"/>
                </a:cubicBezTo>
                <a:close/>
                <a:moveTo>
                  <a:pt x="17272" y="6198"/>
                </a:moveTo>
                <a:cubicBezTo>
                  <a:pt x="17255" y="6198"/>
                  <a:pt x="17243" y="6215"/>
                  <a:pt x="17259" y="6265"/>
                </a:cubicBezTo>
                <a:cubicBezTo>
                  <a:pt x="17264" y="6282"/>
                  <a:pt x="17271" y="6289"/>
                  <a:pt x="17278" y="6289"/>
                </a:cubicBezTo>
                <a:cubicBezTo>
                  <a:pt x="17294" y="6289"/>
                  <a:pt x="17312" y="6255"/>
                  <a:pt x="17310" y="6218"/>
                </a:cubicBezTo>
                <a:cubicBezTo>
                  <a:pt x="17301" y="6207"/>
                  <a:pt x="17285" y="6198"/>
                  <a:pt x="17272" y="6198"/>
                </a:cubicBezTo>
                <a:close/>
                <a:moveTo>
                  <a:pt x="20749" y="6114"/>
                </a:moveTo>
                <a:cubicBezTo>
                  <a:pt x="20619" y="6156"/>
                  <a:pt x="20744" y="6302"/>
                  <a:pt x="20783" y="6307"/>
                </a:cubicBezTo>
                <a:cubicBezTo>
                  <a:pt x="20818" y="6241"/>
                  <a:pt x="20780" y="6143"/>
                  <a:pt x="20749" y="6114"/>
                </a:cubicBezTo>
                <a:close/>
                <a:moveTo>
                  <a:pt x="18008" y="6275"/>
                </a:moveTo>
                <a:cubicBezTo>
                  <a:pt x="17981" y="6311"/>
                  <a:pt x="17981" y="6327"/>
                  <a:pt x="17998" y="6327"/>
                </a:cubicBezTo>
                <a:cubicBezTo>
                  <a:pt x="18006" y="6327"/>
                  <a:pt x="18016" y="6324"/>
                  <a:pt x="18030" y="6318"/>
                </a:cubicBezTo>
                <a:cubicBezTo>
                  <a:pt x="18025" y="6299"/>
                  <a:pt x="18018" y="6284"/>
                  <a:pt x="18008" y="6275"/>
                </a:cubicBezTo>
                <a:close/>
                <a:moveTo>
                  <a:pt x="4700" y="6310"/>
                </a:moveTo>
                <a:cubicBezTo>
                  <a:pt x="4659" y="6333"/>
                  <a:pt x="4683" y="6387"/>
                  <a:pt x="4706" y="6405"/>
                </a:cubicBezTo>
                <a:cubicBezTo>
                  <a:pt x="4737" y="6370"/>
                  <a:pt x="4722" y="6326"/>
                  <a:pt x="4700" y="6310"/>
                </a:cubicBezTo>
                <a:close/>
                <a:moveTo>
                  <a:pt x="21251" y="6370"/>
                </a:moveTo>
                <a:cubicBezTo>
                  <a:pt x="21227" y="6370"/>
                  <a:pt x="21228" y="6398"/>
                  <a:pt x="21256" y="6455"/>
                </a:cubicBezTo>
                <a:cubicBezTo>
                  <a:pt x="21264" y="6452"/>
                  <a:pt x="21287" y="6442"/>
                  <a:pt x="21283" y="6379"/>
                </a:cubicBezTo>
                <a:cubicBezTo>
                  <a:pt x="21270" y="6373"/>
                  <a:pt x="21259" y="6370"/>
                  <a:pt x="21251" y="6370"/>
                </a:cubicBezTo>
                <a:close/>
                <a:moveTo>
                  <a:pt x="14708" y="6327"/>
                </a:moveTo>
                <a:cubicBezTo>
                  <a:pt x="14695" y="6327"/>
                  <a:pt x="14683" y="6333"/>
                  <a:pt x="14672" y="6345"/>
                </a:cubicBezTo>
                <a:cubicBezTo>
                  <a:pt x="14650" y="6406"/>
                  <a:pt x="14693" y="6463"/>
                  <a:pt x="14718" y="6474"/>
                </a:cubicBezTo>
                <a:cubicBezTo>
                  <a:pt x="14747" y="6439"/>
                  <a:pt x="14751" y="6392"/>
                  <a:pt x="14731" y="6334"/>
                </a:cubicBezTo>
                <a:cubicBezTo>
                  <a:pt x="14723" y="6329"/>
                  <a:pt x="14716" y="6327"/>
                  <a:pt x="14708" y="6327"/>
                </a:cubicBezTo>
                <a:close/>
                <a:moveTo>
                  <a:pt x="12475" y="6309"/>
                </a:moveTo>
                <a:cubicBezTo>
                  <a:pt x="12464" y="6309"/>
                  <a:pt x="12452" y="6316"/>
                  <a:pt x="12442" y="6331"/>
                </a:cubicBezTo>
                <a:cubicBezTo>
                  <a:pt x="12431" y="6440"/>
                  <a:pt x="12440" y="6475"/>
                  <a:pt x="12457" y="6475"/>
                </a:cubicBezTo>
                <a:cubicBezTo>
                  <a:pt x="12487" y="6475"/>
                  <a:pt x="12538" y="6356"/>
                  <a:pt x="12519" y="6342"/>
                </a:cubicBezTo>
                <a:cubicBezTo>
                  <a:pt x="12518" y="6342"/>
                  <a:pt x="12518" y="6342"/>
                  <a:pt x="12518" y="6342"/>
                </a:cubicBezTo>
                <a:cubicBezTo>
                  <a:pt x="12517" y="6342"/>
                  <a:pt x="12518" y="6344"/>
                  <a:pt x="12518" y="6347"/>
                </a:cubicBezTo>
                <a:cubicBezTo>
                  <a:pt x="12507" y="6322"/>
                  <a:pt x="12491" y="6309"/>
                  <a:pt x="12475" y="6309"/>
                </a:cubicBezTo>
                <a:close/>
                <a:moveTo>
                  <a:pt x="14542" y="6514"/>
                </a:moveTo>
                <a:cubicBezTo>
                  <a:pt x="14533" y="6514"/>
                  <a:pt x="14527" y="6528"/>
                  <a:pt x="14529" y="6566"/>
                </a:cubicBezTo>
                <a:cubicBezTo>
                  <a:pt x="14530" y="6559"/>
                  <a:pt x="14533" y="6555"/>
                  <a:pt x="14537" y="6553"/>
                </a:cubicBezTo>
                <a:lnTo>
                  <a:pt x="14525" y="6582"/>
                </a:lnTo>
                <a:cubicBezTo>
                  <a:pt x="14526" y="6600"/>
                  <a:pt x="14534" y="6612"/>
                  <a:pt x="14543" y="6612"/>
                </a:cubicBezTo>
                <a:cubicBezTo>
                  <a:pt x="14604" y="6612"/>
                  <a:pt x="14565" y="6514"/>
                  <a:pt x="14542" y="6514"/>
                </a:cubicBezTo>
                <a:close/>
                <a:moveTo>
                  <a:pt x="9222" y="6466"/>
                </a:moveTo>
                <a:cubicBezTo>
                  <a:pt x="9205" y="6495"/>
                  <a:pt x="9182" y="6534"/>
                  <a:pt x="9190" y="6616"/>
                </a:cubicBezTo>
                <a:cubicBezTo>
                  <a:pt x="9207" y="6620"/>
                  <a:pt x="9221" y="6622"/>
                  <a:pt x="9232" y="6622"/>
                </a:cubicBezTo>
                <a:cubicBezTo>
                  <a:pt x="9293" y="6622"/>
                  <a:pt x="9287" y="6566"/>
                  <a:pt x="9222" y="6468"/>
                </a:cubicBezTo>
                <a:lnTo>
                  <a:pt x="9222" y="6466"/>
                </a:lnTo>
                <a:close/>
                <a:moveTo>
                  <a:pt x="13149" y="6664"/>
                </a:moveTo>
                <a:cubicBezTo>
                  <a:pt x="13148" y="6668"/>
                  <a:pt x="13147" y="6672"/>
                  <a:pt x="13147" y="6677"/>
                </a:cubicBezTo>
                <a:cubicBezTo>
                  <a:pt x="13147" y="6671"/>
                  <a:pt x="13148" y="6667"/>
                  <a:pt x="13149" y="6664"/>
                </a:cubicBezTo>
                <a:close/>
                <a:moveTo>
                  <a:pt x="11494" y="6587"/>
                </a:moveTo>
                <a:cubicBezTo>
                  <a:pt x="11478" y="6588"/>
                  <a:pt x="11463" y="6596"/>
                  <a:pt x="11448" y="6611"/>
                </a:cubicBezTo>
                <a:cubicBezTo>
                  <a:pt x="11449" y="6704"/>
                  <a:pt x="11459" y="6747"/>
                  <a:pt x="11476" y="6747"/>
                </a:cubicBezTo>
                <a:cubicBezTo>
                  <a:pt x="11490" y="6747"/>
                  <a:pt x="11509" y="6716"/>
                  <a:pt x="11532" y="6659"/>
                </a:cubicBezTo>
                <a:cubicBezTo>
                  <a:pt x="11532" y="6659"/>
                  <a:pt x="11533" y="6659"/>
                  <a:pt x="11533" y="6659"/>
                </a:cubicBezTo>
                <a:cubicBezTo>
                  <a:pt x="11533" y="6659"/>
                  <a:pt x="11534" y="6658"/>
                  <a:pt x="11534" y="6656"/>
                </a:cubicBezTo>
                <a:cubicBezTo>
                  <a:pt x="11533" y="6657"/>
                  <a:pt x="11533" y="6658"/>
                  <a:pt x="11532" y="6659"/>
                </a:cubicBezTo>
                <a:cubicBezTo>
                  <a:pt x="11525" y="6656"/>
                  <a:pt x="11495" y="6588"/>
                  <a:pt x="11494" y="6587"/>
                </a:cubicBezTo>
                <a:close/>
                <a:moveTo>
                  <a:pt x="13164" y="6633"/>
                </a:moveTo>
                <a:cubicBezTo>
                  <a:pt x="13162" y="6633"/>
                  <a:pt x="13159" y="6633"/>
                  <a:pt x="13157" y="6633"/>
                </a:cubicBezTo>
                <a:lnTo>
                  <a:pt x="13151" y="6660"/>
                </a:lnTo>
                <a:cubicBezTo>
                  <a:pt x="13150" y="6661"/>
                  <a:pt x="13150" y="6662"/>
                  <a:pt x="13149" y="6663"/>
                </a:cubicBezTo>
                <a:lnTo>
                  <a:pt x="13136" y="6678"/>
                </a:lnTo>
                <a:cubicBezTo>
                  <a:pt x="13131" y="6722"/>
                  <a:pt x="13157" y="6764"/>
                  <a:pt x="13178" y="6780"/>
                </a:cubicBezTo>
                <a:cubicBezTo>
                  <a:pt x="13193" y="6765"/>
                  <a:pt x="13206" y="6747"/>
                  <a:pt x="13219" y="6728"/>
                </a:cubicBezTo>
                <a:cubicBezTo>
                  <a:pt x="13218" y="6668"/>
                  <a:pt x="13199" y="6633"/>
                  <a:pt x="13164" y="6633"/>
                </a:cubicBezTo>
                <a:close/>
                <a:moveTo>
                  <a:pt x="9333" y="6686"/>
                </a:moveTo>
                <a:cubicBezTo>
                  <a:pt x="9321" y="6686"/>
                  <a:pt x="9313" y="6702"/>
                  <a:pt x="9321" y="6743"/>
                </a:cubicBezTo>
                <a:cubicBezTo>
                  <a:pt x="9321" y="6740"/>
                  <a:pt x="9321" y="6739"/>
                  <a:pt x="9321" y="6739"/>
                </a:cubicBezTo>
                <a:cubicBezTo>
                  <a:pt x="9321" y="6739"/>
                  <a:pt x="9321" y="6741"/>
                  <a:pt x="9321" y="6743"/>
                </a:cubicBezTo>
                <a:cubicBezTo>
                  <a:pt x="9321" y="6743"/>
                  <a:pt x="9321" y="6743"/>
                  <a:pt x="9321" y="6743"/>
                </a:cubicBezTo>
                <a:cubicBezTo>
                  <a:pt x="9322" y="6744"/>
                  <a:pt x="9322" y="6745"/>
                  <a:pt x="9322" y="6745"/>
                </a:cubicBezTo>
                <a:cubicBezTo>
                  <a:pt x="9322" y="6745"/>
                  <a:pt x="9322" y="6744"/>
                  <a:pt x="9321" y="6743"/>
                </a:cubicBezTo>
                <a:cubicBezTo>
                  <a:pt x="9320" y="6768"/>
                  <a:pt x="9329" y="6793"/>
                  <a:pt x="9344" y="6799"/>
                </a:cubicBezTo>
                <a:cubicBezTo>
                  <a:pt x="9400" y="6755"/>
                  <a:pt x="9358" y="6686"/>
                  <a:pt x="9333" y="6686"/>
                </a:cubicBezTo>
                <a:close/>
                <a:moveTo>
                  <a:pt x="13281" y="6671"/>
                </a:moveTo>
                <a:cubicBezTo>
                  <a:pt x="13273" y="6671"/>
                  <a:pt x="13265" y="6674"/>
                  <a:pt x="13256" y="6683"/>
                </a:cubicBezTo>
                <a:cubicBezTo>
                  <a:pt x="13240" y="6738"/>
                  <a:pt x="13244" y="6794"/>
                  <a:pt x="13273" y="6823"/>
                </a:cubicBezTo>
                <a:lnTo>
                  <a:pt x="13273" y="6825"/>
                </a:lnTo>
                <a:cubicBezTo>
                  <a:pt x="13341" y="6800"/>
                  <a:pt x="13325" y="6671"/>
                  <a:pt x="13281" y="6671"/>
                </a:cubicBezTo>
                <a:close/>
                <a:moveTo>
                  <a:pt x="7717" y="6861"/>
                </a:moveTo>
                <a:cubicBezTo>
                  <a:pt x="7716" y="6861"/>
                  <a:pt x="7717" y="6884"/>
                  <a:pt x="7717" y="6903"/>
                </a:cubicBezTo>
                <a:lnTo>
                  <a:pt x="7720" y="6899"/>
                </a:lnTo>
                <a:cubicBezTo>
                  <a:pt x="7718" y="6871"/>
                  <a:pt x="7717" y="6861"/>
                  <a:pt x="7717" y="6861"/>
                </a:cubicBezTo>
                <a:close/>
                <a:moveTo>
                  <a:pt x="19591" y="6712"/>
                </a:moveTo>
                <a:cubicBezTo>
                  <a:pt x="19573" y="6715"/>
                  <a:pt x="19558" y="6734"/>
                  <a:pt x="19553" y="6764"/>
                </a:cubicBezTo>
                <a:cubicBezTo>
                  <a:pt x="19552" y="6763"/>
                  <a:pt x="19550" y="6762"/>
                  <a:pt x="19547" y="6760"/>
                </a:cubicBezTo>
                <a:cubicBezTo>
                  <a:pt x="19535" y="6801"/>
                  <a:pt x="19513" y="6796"/>
                  <a:pt x="19506" y="6830"/>
                </a:cubicBezTo>
                <a:lnTo>
                  <a:pt x="19497" y="6830"/>
                </a:lnTo>
                <a:cubicBezTo>
                  <a:pt x="19474" y="6891"/>
                  <a:pt x="19499" y="6919"/>
                  <a:pt x="19524" y="6919"/>
                </a:cubicBezTo>
                <a:cubicBezTo>
                  <a:pt x="19544" y="6919"/>
                  <a:pt x="19564" y="6902"/>
                  <a:pt x="19564" y="6873"/>
                </a:cubicBezTo>
                <a:cubicBezTo>
                  <a:pt x="19571" y="6879"/>
                  <a:pt x="19577" y="6882"/>
                  <a:pt x="19582" y="6882"/>
                </a:cubicBezTo>
                <a:cubicBezTo>
                  <a:pt x="19614" y="6882"/>
                  <a:pt x="19602" y="6754"/>
                  <a:pt x="19591" y="6712"/>
                </a:cubicBezTo>
                <a:close/>
                <a:moveTo>
                  <a:pt x="7717" y="6903"/>
                </a:moveTo>
                <a:lnTo>
                  <a:pt x="7712" y="6913"/>
                </a:lnTo>
                <a:cubicBezTo>
                  <a:pt x="7714" y="6926"/>
                  <a:pt x="7715" y="6931"/>
                  <a:pt x="7716" y="6931"/>
                </a:cubicBezTo>
                <a:cubicBezTo>
                  <a:pt x="7717" y="6931"/>
                  <a:pt x="7717" y="6918"/>
                  <a:pt x="7717" y="6903"/>
                </a:cubicBezTo>
                <a:close/>
                <a:moveTo>
                  <a:pt x="17602" y="6885"/>
                </a:moveTo>
                <a:cubicBezTo>
                  <a:pt x="17567" y="6885"/>
                  <a:pt x="17605" y="6995"/>
                  <a:pt x="17614" y="7008"/>
                </a:cubicBezTo>
                <a:cubicBezTo>
                  <a:pt x="17646" y="7008"/>
                  <a:pt x="17647" y="6952"/>
                  <a:pt x="17648" y="6926"/>
                </a:cubicBezTo>
                <a:cubicBezTo>
                  <a:pt x="17644" y="6908"/>
                  <a:pt x="17634" y="6895"/>
                  <a:pt x="17624" y="6894"/>
                </a:cubicBezTo>
                <a:cubicBezTo>
                  <a:pt x="17614" y="6888"/>
                  <a:pt x="17607" y="6885"/>
                  <a:pt x="17602" y="6885"/>
                </a:cubicBezTo>
                <a:close/>
                <a:moveTo>
                  <a:pt x="1202" y="6953"/>
                </a:moveTo>
                <a:cubicBezTo>
                  <a:pt x="1192" y="6953"/>
                  <a:pt x="1182" y="6967"/>
                  <a:pt x="1179" y="7003"/>
                </a:cubicBezTo>
                <a:cubicBezTo>
                  <a:pt x="1181" y="7019"/>
                  <a:pt x="1187" y="7032"/>
                  <a:pt x="1197" y="7037"/>
                </a:cubicBezTo>
                <a:cubicBezTo>
                  <a:pt x="1231" y="6993"/>
                  <a:pt x="1218" y="6953"/>
                  <a:pt x="1202" y="6953"/>
                </a:cubicBezTo>
                <a:close/>
                <a:moveTo>
                  <a:pt x="9169" y="6897"/>
                </a:moveTo>
                <a:cubicBezTo>
                  <a:pt x="9144" y="6907"/>
                  <a:pt x="9116" y="6937"/>
                  <a:pt x="9117" y="7027"/>
                </a:cubicBezTo>
                <a:cubicBezTo>
                  <a:pt x="9133" y="7053"/>
                  <a:pt x="9154" y="7067"/>
                  <a:pt x="9176" y="7067"/>
                </a:cubicBezTo>
                <a:cubicBezTo>
                  <a:pt x="9180" y="7067"/>
                  <a:pt x="9184" y="7067"/>
                  <a:pt x="9188" y="7066"/>
                </a:cubicBezTo>
                <a:lnTo>
                  <a:pt x="9188" y="7063"/>
                </a:lnTo>
                <a:lnTo>
                  <a:pt x="9197" y="7019"/>
                </a:lnTo>
                <a:cubicBezTo>
                  <a:pt x="9212" y="6961"/>
                  <a:pt x="9220" y="6928"/>
                  <a:pt x="9169" y="6897"/>
                </a:cubicBezTo>
                <a:close/>
                <a:moveTo>
                  <a:pt x="20308" y="6977"/>
                </a:moveTo>
                <a:cubicBezTo>
                  <a:pt x="20301" y="7021"/>
                  <a:pt x="20302" y="7066"/>
                  <a:pt x="20308" y="7109"/>
                </a:cubicBezTo>
                <a:cubicBezTo>
                  <a:pt x="20412" y="7079"/>
                  <a:pt x="20392" y="7029"/>
                  <a:pt x="20308" y="6977"/>
                </a:cubicBezTo>
                <a:close/>
                <a:moveTo>
                  <a:pt x="16405" y="7163"/>
                </a:moveTo>
                <a:cubicBezTo>
                  <a:pt x="16391" y="7163"/>
                  <a:pt x="16377" y="7174"/>
                  <a:pt x="16369" y="7195"/>
                </a:cubicBezTo>
                <a:cubicBezTo>
                  <a:pt x="16367" y="7233"/>
                  <a:pt x="16382" y="7265"/>
                  <a:pt x="16404" y="7270"/>
                </a:cubicBezTo>
                <a:cubicBezTo>
                  <a:pt x="16430" y="7244"/>
                  <a:pt x="16426" y="7195"/>
                  <a:pt x="16413" y="7164"/>
                </a:cubicBezTo>
                <a:cubicBezTo>
                  <a:pt x="16410" y="7163"/>
                  <a:pt x="16408" y="7163"/>
                  <a:pt x="16405" y="7163"/>
                </a:cubicBezTo>
                <a:close/>
                <a:moveTo>
                  <a:pt x="20423" y="7198"/>
                </a:moveTo>
                <a:cubicBezTo>
                  <a:pt x="20384" y="7232"/>
                  <a:pt x="20384" y="7265"/>
                  <a:pt x="20423" y="7297"/>
                </a:cubicBezTo>
                <a:lnTo>
                  <a:pt x="20423" y="7269"/>
                </a:lnTo>
                <a:cubicBezTo>
                  <a:pt x="20424" y="7269"/>
                  <a:pt x="20425" y="7271"/>
                  <a:pt x="20426" y="7271"/>
                </a:cubicBezTo>
                <a:cubicBezTo>
                  <a:pt x="20426" y="7271"/>
                  <a:pt x="20427" y="7270"/>
                  <a:pt x="20427" y="7270"/>
                </a:cubicBezTo>
                <a:lnTo>
                  <a:pt x="20428" y="7225"/>
                </a:lnTo>
                <a:cubicBezTo>
                  <a:pt x="20425" y="7225"/>
                  <a:pt x="20424" y="7227"/>
                  <a:pt x="20423" y="7227"/>
                </a:cubicBezTo>
                <a:lnTo>
                  <a:pt x="20423" y="7198"/>
                </a:lnTo>
                <a:close/>
                <a:moveTo>
                  <a:pt x="6523" y="7224"/>
                </a:moveTo>
                <a:cubicBezTo>
                  <a:pt x="6513" y="7224"/>
                  <a:pt x="6499" y="7229"/>
                  <a:pt x="6481" y="7243"/>
                </a:cubicBezTo>
                <a:cubicBezTo>
                  <a:pt x="6477" y="7273"/>
                  <a:pt x="6494" y="7333"/>
                  <a:pt x="6512" y="7333"/>
                </a:cubicBezTo>
                <a:cubicBezTo>
                  <a:pt x="6536" y="7333"/>
                  <a:pt x="6567" y="7224"/>
                  <a:pt x="6523" y="7224"/>
                </a:cubicBezTo>
                <a:close/>
                <a:moveTo>
                  <a:pt x="17741" y="7253"/>
                </a:moveTo>
                <a:cubicBezTo>
                  <a:pt x="17715" y="7254"/>
                  <a:pt x="17693" y="7285"/>
                  <a:pt x="17686" y="7330"/>
                </a:cubicBezTo>
                <a:cubicBezTo>
                  <a:pt x="17702" y="7381"/>
                  <a:pt x="17719" y="7401"/>
                  <a:pt x="17733" y="7401"/>
                </a:cubicBezTo>
                <a:cubicBezTo>
                  <a:pt x="17763" y="7401"/>
                  <a:pt x="17780" y="7315"/>
                  <a:pt x="17741" y="7253"/>
                </a:cubicBezTo>
                <a:close/>
                <a:moveTo>
                  <a:pt x="19400" y="7376"/>
                </a:moveTo>
                <a:cubicBezTo>
                  <a:pt x="19400" y="7376"/>
                  <a:pt x="19392" y="7383"/>
                  <a:pt x="19372" y="7402"/>
                </a:cubicBezTo>
                <a:cubicBezTo>
                  <a:pt x="19357" y="7417"/>
                  <a:pt x="19351" y="7422"/>
                  <a:pt x="19351" y="7422"/>
                </a:cubicBezTo>
                <a:cubicBezTo>
                  <a:pt x="19352" y="7422"/>
                  <a:pt x="19400" y="7376"/>
                  <a:pt x="19400" y="7376"/>
                </a:cubicBezTo>
                <a:close/>
                <a:moveTo>
                  <a:pt x="20819" y="7368"/>
                </a:moveTo>
                <a:cubicBezTo>
                  <a:pt x="20782" y="7368"/>
                  <a:pt x="20776" y="7391"/>
                  <a:pt x="20819" y="7447"/>
                </a:cubicBezTo>
                <a:cubicBezTo>
                  <a:pt x="20826" y="7434"/>
                  <a:pt x="20842" y="7394"/>
                  <a:pt x="20838" y="7368"/>
                </a:cubicBezTo>
                <a:lnTo>
                  <a:pt x="20838" y="7370"/>
                </a:lnTo>
                <a:cubicBezTo>
                  <a:pt x="20831" y="7369"/>
                  <a:pt x="20824" y="7368"/>
                  <a:pt x="20819" y="7368"/>
                </a:cubicBezTo>
                <a:close/>
                <a:moveTo>
                  <a:pt x="1586" y="7378"/>
                </a:moveTo>
                <a:cubicBezTo>
                  <a:pt x="1564" y="7378"/>
                  <a:pt x="1536" y="7408"/>
                  <a:pt x="1530" y="7421"/>
                </a:cubicBezTo>
                <a:cubicBezTo>
                  <a:pt x="1530" y="7464"/>
                  <a:pt x="1543" y="7478"/>
                  <a:pt x="1558" y="7478"/>
                </a:cubicBezTo>
                <a:cubicBezTo>
                  <a:pt x="1578" y="7478"/>
                  <a:pt x="1604" y="7452"/>
                  <a:pt x="1613" y="7433"/>
                </a:cubicBezTo>
                <a:cubicBezTo>
                  <a:pt x="1612" y="7392"/>
                  <a:pt x="1601" y="7378"/>
                  <a:pt x="1586" y="7378"/>
                </a:cubicBezTo>
                <a:close/>
                <a:moveTo>
                  <a:pt x="6347" y="7454"/>
                </a:moveTo>
                <a:cubicBezTo>
                  <a:pt x="6331" y="7454"/>
                  <a:pt x="6317" y="7477"/>
                  <a:pt x="6317" y="7507"/>
                </a:cubicBezTo>
                <a:cubicBezTo>
                  <a:pt x="6317" y="7531"/>
                  <a:pt x="6329" y="7552"/>
                  <a:pt x="6344" y="7552"/>
                </a:cubicBezTo>
                <a:cubicBezTo>
                  <a:pt x="6344" y="7552"/>
                  <a:pt x="6345" y="7552"/>
                  <a:pt x="6345" y="7552"/>
                </a:cubicBezTo>
                <a:lnTo>
                  <a:pt x="6345" y="7523"/>
                </a:lnTo>
                <a:cubicBezTo>
                  <a:pt x="6347" y="7523"/>
                  <a:pt x="6348" y="7525"/>
                  <a:pt x="6349" y="7525"/>
                </a:cubicBezTo>
                <a:cubicBezTo>
                  <a:pt x="6349" y="7525"/>
                  <a:pt x="6349" y="7525"/>
                  <a:pt x="6350" y="7524"/>
                </a:cubicBezTo>
                <a:lnTo>
                  <a:pt x="6350" y="7479"/>
                </a:lnTo>
                <a:cubicBezTo>
                  <a:pt x="6349" y="7479"/>
                  <a:pt x="6349" y="7479"/>
                  <a:pt x="6348" y="7481"/>
                </a:cubicBezTo>
                <a:lnTo>
                  <a:pt x="6349" y="7454"/>
                </a:lnTo>
                <a:cubicBezTo>
                  <a:pt x="6348" y="7454"/>
                  <a:pt x="6348" y="7454"/>
                  <a:pt x="6347" y="7454"/>
                </a:cubicBezTo>
                <a:close/>
                <a:moveTo>
                  <a:pt x="18157" y="7490"/>
                </a:moveTo>
                <a:cubicBezTo>
                  <a:pt x="18140" y="7490"/>
                  <a:pt x="18121" y="7514"/>
                  <a:pt x="18126" y="7553"/>
                </a:cubicBezTo>
                <a:lnTo>
                  <a:pt x="18150" y="7568"/>
                </a:lnTo>
                <a:cubicBezTo>
                  <a:pt x="18164" y="7568"/>
                  <a:pt x="18175" y="7555"/>
                  <a:pt x="18183" y="7534"/>
                </a:cubicBezTo>
                <a:cubicBezTo>
                  <a:pt x="18181" y="7503"/>
                  <a:pt x="18170" y="7490"/>
                  <a:pt x="18157" y="7490"/>
                </a:cubicBezTo>
                <a:close/>
                <a:moveTo>
                  <a:pt x="1973" y="7513"/>
                </a:moveTo>
                <a:cubicBezTo>
                  <a:pt x="1963" y="7524"/>
                  <a:pt x="1951" y="7547"/>
                  <a:pt x="1952" y="7595"/>
                </a:cubicBezTo>
                <a:cubicBezTo>
                  <a:pt x="1955" y="7612"/>
                  <a:pt x="1963" y="7621"/>
                  <a:pt x="1971" y="7621"/>
                </a:cubicBezTo>
                <a:cubicBezTo>
                  <a:pt x="1972" y="7621"/>
                  <a:pt x="1972" y="7621"/>
                  <a:pt x="1973" y="7621"/>
                </a:cubicBezTo>
                <a:cubicBezTo>
                  <a:pt x="1987" y="7621"/>
                  <a:pt x="2000" y="7608"/>
                  <a:pt x="2009" y="7589"/>
                </a:cubicBezTo>
                <a:cubicBezTo>
                  <a:pt x="2010" y="7550"/>
                  <a:pt x="1995" y="7518"/>
                  <a:pt x="1973" y="7513"/>
                </a:cubicBezTo>
                <a:close/>
                <a:moveTo>
                  <a:pt x="7697" y="7439"/>
                </a:moveTo>
                <a:cubicBezTo>
                  <a:pt x="7688" y="7439"/>
                  <a:pt x="7678" y="7443"/>
                  <a:pt x="7666" y="7450"/>
                </a:cubicBezTo>
                <a:cubicBezTo>
                  <a:pt x="7650" y="7547"/>
                  <a:pt x="7619" y="7585"/>
                  <a:pt x="7683" y="7642"/>
                </a:cubicBezTo>
                <a:cubicBezTo>
                  <a:pt x="7744" y="7613"/>
                  <a:pt x="7761" y="7439"/>
                  <a:pt x="7697" y="7439"/>
                </a:cubicBezTo>
                <a:close/>
                <a:moveTo>
                  <a:pt x="6206" y="7510"/>
                </a:moveTo>
                <a:cubicBezTo>
                  <a:pt x="6200" y="7552"/>
                  <a:pt x="6184" y="7585"/>
                  <a:pt x="6163" y="7606"/>
                </a:cubicBezTo>
                <a:cubicBezTo>
                  <a:pt x="6164" y="7694"/>
                  <a:pt x="6227" y="7716"/>
                  <a:pt x="6271" y="7716"/>
                </a:cubicBezTo>
                <a:cubicBezTo>
                  <a:pt x="6282" y="7716"/>
                  <a:pt x="6291" y="7714"/>
                  <a:pt x="6298" y="7712"/>
                </a:cubicBezTo>
                <a:cubicBezTo>
                  <a:pt x="6334" y="7687"/>
                  <a:pt x="6342" y="7642"/>
                  <a:pt x="6322" y="7577"/>
                </a:cubicBezTo>
                <a:cubicBezTo>
                  <a:pt x="6309" y="7584"/>
                  <a:pt x="6297" y="7588"/>
                  <a:pt x="6286" y="7588"/>
                </a:cubicBezTo>
                <a:cubicBezTo>
                  <a:pt x="6266" y="7588"/>
                  <a:pt x="6252" y="7574"/>
                  <a:pt x="6246" y="7537"/>
                </a:cubicBezTo>
                <a:lnTo>
                  <a:pt x="6222" y="7517"/>
                </a:lnTo>
                <a:cubicBezTo>
                  <a:pt x="6223" y="7518"/>
                  <a:pt x="6225" y="7518"/>
                  <a:pt x="6227" y="7519"/>
                </a:cubicBezTo>
                <a:cubicBezTo>
                  <a:pt x="6220" y="7513"/>
                  <a:pt x="6213" y="7510"/>
                  <a:pt x="6206" y="7510"/>
                </a:cubicBezTo>
                <a:close/>
                <a:moveTo>
                  <a:pt x="3747" y="7661"/>
                </a:moveTo>
                <a:cubicBezTo>
                  <a:pt x="3714" y="7661"/>
                  <a:pt x="3709" y="7765"/>
                  <a:pt x="3719" y="7765"/>
                </a:cubicBezTo>
                <a:cubicBezTo>
                  <a:pt x="3725" y="7765"/>
                  <a:pt x="3734" y="7739"/>
                  <a:pt x="3747" y="7661"/>
                </a:cubicBezTo>
                <a:close/>
                <a:moveTo>
                  <a:pt x="20322" y="7696"/>
                </a:moveTo>
                <a:cubicBezTo>
                  <a:pt x="20308" y="7711"/>
                  <a:pt x="20300" y="7737"/>
                  <a:pt x="20301" y="7766"/>
                </a:cubicBezTo>
                <a:lnTo>
                  <a:pt x="20300" y="7766"/>
                </a:lnTo>
                <a:cubicBezTo>
                  <a:pt x="20310" y="7774"/>
                  <a:pt x="20319" y="7778"/>
                  <a:pt x="20327" y="7778"/>
                </a:cubicBezTo>
                <a:cubicBezTo>
                  <a:pt x="20356" y="7778"/>
                  <a:pt x="20369" y="7731"/>
                  <a:pt x="20339" y="7717"/>
                </a:cubicBezTo>
                <a:cubicBezTo>
                  <a:pt x="20341" y="7722"/>
                  <a:pt x="20343" y="7727"/>
                  <a:pt x="20343" y="7732"/>
                </a:cubicBezTo>
                <a:lnTo>
                  <a:pt x="20322" y="7696"/>
                </a:lnTo>
                <a:close/>
                <a:moveTo>
                  <a:pt x="15551" y="7672"/>
                </a:moveTo>
                <a:cubicBezTo>
                  <a:pt x="15487" y="7724"/>
                  <a:pt x="15531" y="7846"/>
                  <a:pt x="15569" y="7846"/>
                </a:cubicBezTo>
                <a:cubicBezTo>
                  <a:pt x="15584" y="7846"/>
                  <a:pt x="15599" y="7826"/>
                  <a:pt x="15605" y="7772"/>
                </a:cubicBezTo>
                <a:lnTo>
                  <a:pt x="15605" y="7770"/>
                </a:lnTo>
                <a:cubicBezTo>
                  <a:pt x="15606" y="7717"/>
                  <a:pt x="15581" y="7672"/>
                  <a:pt x="15551" y="7672"/>
                </a:cubicBezTo>
                <a:close/>
                <a:moveTo>
                  <a:pt x="6247" y="7743"/>
                </a:moveTo>
                <a:cubicBezTo>
                  <a:pt x="6240" y="7746"/>
                  <a:pt x="6234" y="7756"/>
                  <a:pt x="6231" y="7770"/>
                </a:cubicBezTo>
                <a:cubicBezTo>
                  <a:pt x="6233" y="7767"/>
                  <a:pt x="6234" y="7767"/>
                  <a:pt x="6236" y="7766"/>
                </a:cubicBezTo>
                <a:cubicBezTo>
                  <a:pt x="6234" y="7780"/>
                  <a:pt x="6229" y="7791"/>
                  <a:pt x="6223" y="7798"/>
                </a:cubicBezTo>
                <a:cubicBezTo>
                  <a:pt x="6230" y="7824"/>
                  <a:pt x="6235" y="7836"/>
                  <a:pt x="6239" y="7836"/>
                </a:cubicBezTo>
                <a:cubicBezTo>
                  <a:pt x="6241" y="7836"/>
                  <a:pt x="6242" y="7833"/>
                  <a:pt x="6244" y="7827"/>
                </a:cubicBezTo>
                <a:lnTo>
                  <a:pt x="6261" y="7864"/>
                </a:lnTo>
                <a:cubicBezTo>
                  <a:pt x="6268" y="7861"/>
                  <a:pt x="6274" y="7849"/>
                  <a:pt x="6277" y="7836"/>
                </a:cubicBezTo>
                <a:cubicBezTo>
                  <a:pt x="6276" y="7838"/>
                  <a:pt x="6274" y="7840"/>
                  <a:pt x="6272" y="7841"/>
                </a:cubicBezTo>
                <a:cubicBezTo>
                  <a:pt x="6273" y="7827"/>
                  <a:pt x="6278" y="7815"/>
                  <a:pt x="6285" y="7809"/>
                </a:cubicBezTo>
                <a:cubicBezTo>
                  <a:pt x="6282" y="7793"/>
                  <a:pt x="6275" y="7778"/>
                  <a:pt x="6266" y="7775"/>
                </a:cubicBezTo>
                <a:cubicBezTo>
                  <a:pt x="6263" y="7775"/>
                  <a:pt x="6264" y="7777"/>
                  <a:pt x="6264" y="7780"/>
                </a:cubicBezTo>
                <a:lnTo>
                  <a:pt x="6247" y="7743"/>
                </a:lnTo>
                <a:close/>
                <a:moveTo>
                  <a:pt x="21508" y="7792"/>
                </a:moveTo>
                <a:cubicBezTo>
                  <a:pt x="21504" y="7792"/>
                  <a:pt x="21491" y="7818"/>
                  <a:pt x="21462" y="7896"/>
                </a:cubicBezTo>
                <a:cubicBezTo>
                  <a:pt x="21462" y="7896"/>
                  <a:pt x="21463" y="7896"/>
                  <a:pt x="21464" y="7896"/>
                </a:cubicBezTo>
                <a:cubicBezTo>
                  <a:pt x="21483" y="7896"/>
                  <a:pt x="21515" y="7792"/>
                  <a:pt x="21508" y="7792"/>
                </a:cubicBezTo>
                <a:close/>
                <a:moveTo>
                  <a:pt x="6700" y="7833"/>
                </a:moveTo>
                <a:cubicBezTo>
                  <a:pt x="6697" y="7833"/>
                  <a:pt x="6695" y="7833"/>
                  <a:pt x="6693" y="7833"/>
                </a:cubicBezTo>
                <a:lnTo>
                  <a:pt x="6683" y="7878"/>
                </a:lnTo>
                <a:cubicBezTo>
                  <a:pt x="6700" y="7927"/>
                  <a:pt x="6715" y="7944"/>
                  <a:pt x="6726" y="7944"/>
                </a:cubicBezTo>
                <a:cubicBezTo>
                  <a:pt x="6755" y="7944"/>
                  <a:pt x="6760" y="7833"/>
                  <a:pt x="6700" y="7833"/>
                </a:cubicBezTo>
                <a:close/>
                <a:moveTo>
                  <a:pt x="20358" y="7815"/>
                </a:moveTo>
                <a:cubicBezTo>
                  <a:pt x="20348" y="7815"/>
                  <a:pt x="20336" y="7825"/>
                  <a:pt x="20319" y="7849"/>
                </a:cubicBezTo>
                <a:lnTo>
                  <a:pt x="20314" y="7872"/>
                </a:lnTo>
                <a:cubicBezTo>
                  <a:pt x="20325" y="7927"/>
                  <a:pt x="20342" y="7954"/>
                  <a:pt x="20366" y="7954"/>
                </a:cubicBezTo>
                <a:cubicBezTo>
                  <a:pt x="20367" y="7954"/>
                  <a:pt x="20368" y="7954"/>
                  <a:pt x="20370" y="7954"/>
                </a:cubicBezTo>
                <a:lnTo>
                  <a:pt x="20382" y="7926"/>
                </a:lnTo>
                <a:cubicBezTo>
                  <a:pt x="20381" y="7928"/>
                  <a:pt x="20380" y="7930"/>
                  <a:pt x="20380" y="7930"/>
                </a:cubicBezTo>
                <a:cubicBezTo>
                  <a:pt x="20386" y="7904"/>
                  <a:pt x="20386" y="7815"/>
                  <a:pt x="20358" y="7815"/>
                </a:cubicBezTo>
                <a:close/>
                <a:moveTo>
                  <a:pt x="6323" y="7844"/>
                </a:moveTo>
                <a:cubicBezTo>
                  <a:pt x="6293" y="7849"/>
                  <a:pt x="6295" y="7905"/>
                  <a:pt x="6296" y="7930"/>
                </a:cubicBezTo>
                <a:cubicBezTo>
                  <a:pt x="6309" y="7950"/>
                  <a:pt x="6327" y="7962"/>
                  <a:pt x="6345" y="7962"/>
                </a:cubicBezTo>
                <a:cubicBezTo>
                  <a:pt x="6376" y="7925"/>
                  <a:pt x="6343" y="7867"/>
                  <a:pt x="6323" y="7844"/>
                </a:cubicBezTo>
                <a:close/>
                <a:moveTo>
                  <a:pt x="6136" y="7705"/>
                </a:moveTo>
                <a:cubicBezTo>
                  <a:pt x="6108" y="7705"/>
                  <a:pt x="6080" y="7776"/>
                  <a:pt x="6073" y="7815"/>
                </a:cubicBezTo>
                <a:cubicBezTo>
                  <a:pt x="6076" y="7824"/>
                  <a:pt x="6079" y="7828"/>
                  <a:pt x="6084" y="7833"/>
                </a:cubicBezTo>
                <a:cubicBezTo>
                  <a:pt x="6082" y="7828"/>
                  <a:pt x="6081" y="7822"/>
                  <a:pt x="6082" y="7815"/>
                </a:cubicBezTo>
                <a:lnTo>
                  <a:pt x="6086" y="7817"/>
                </a:lnTo>
                <a:lnTo>
                  <a:pt x="6086" y="7828"/>
                </a:lnTo>
                <a:cubicBezTo>
                  <a:pt x="6082" y="7848"/>
                  <a:pt x="6086" y="7862"/>
                  <a:pt x="6101" y="7868"/>
                </a:cubicBezTo>
                <a:cubicBezTo>
                  <a:pt x="6086" y="7880"/>
                  <a:pt x="6094" y="7915"/>
                  <a:pt x="6103" y="7926"/>
                </a:cubicBezTo>
                <a:cubicBezTo>
                  <a:pt x="6101" y="7920"/>
                  <a:pt x="6101" y="7915"/>
                  <a:pt x="6101" y="7909"/>
                </a:cubicBezTo>
                <a:lnTo>
                  <a:pt x="6106" y="7910"/>
                </a:lnTo>
                <a:lnTo>
                  <a:pt x="6103" y="7939"/>
                </a:lnTo>
                <a:cubicBezTo>
                  <a:pt x="6131" y="7971"/>
                  <a:pt x="6147" y="7983"/>
                  <a:pt x="6159" y="7983"/>
                </a:cubicBezTo>
                <a:cubicBezTo>
                  <a:pt x="6205" y="7983"/>
                  <a:pt x="6195" y="7820"/>
                  <a:pt x="6166" y="7820"/>
                </a:cubicBezTo>
                <a:cubicBezTo>
                  <a:pt x="6164" y="7820"/>
                  <a:pt x="6163" y="7821"/>
                  <a:pt x="6161" y="7822"/>
                </a:cubicBezTo>
                <a:lnTo>
                  <a:pt x="6160" y="7822"/>
                </a:lnTo>
                <a:cubicBezTo>
                  <a:pt x="6170" y="7809"/>
                  <a:pt x="6174" y="7788"/>
                  <a:pt x="6173" y="7767"/>
                </a:cubicBezTo>
                <a:cubicBezTo>
                  <a:pt x="6171" y="7751"/>
                  <a:pt x="6162" y="7740"/>
                  <a:pt x="6153" y="7740"/>
                </a:cubicBezTo>
                <a:cubicBezTo>
                  <a:pt x="6154" y="7725"/>
                  <a:pt x="6149" y="7712"/>
                  <a:pt x="6142" y="7706"/>
                </a:cubicBezTo>
                <a:cubicBezTo>
                  <a:pt x="6140" y="7705"/>
                  <a:pt x="6138" y="7705"/>
                  <a:pt x="6136" y="7705"/>
                </a:cubicBezTo>
                <a:close/>
                <a:moveTo>
                  <a:pt x="9664" y="7881"/>
                </a:moveTo>
                <a:cubicBezTo>
                  <a:pt x="9660" y="7881"/>
                  <a:pt x="9663" y="7913"/>
                  <a:pt x="9684" y="8008"/>
                </a:cubicBezTo>
                <a:cubicBezTo>
                  <a:pt x="9701" y="7987"/>
                  <a:pt x="9671" y="7881"/>
                  <a:pt x="9664" y="7881"/>
                </a:cubicBezTo>
                <a:close/>
                <a:moveTo>
                  <a:pt x="1855" y="7973"/>
                </a:moveTo>
                <a:cubicBezTo>
                  <a:pt x="1866" y="8026"/>
                  <a:pt x="1875" y="8056"/>
                  <a:pt x="1880" y="8056"/>
                </a:cubicBezTo>
                <a:cubicBezTo>
                  <a:pt x="1886" y="8056"/>
                  <a:pt x="1889" y="8031"/>
                  <a:pt x="1889" y="7973"/>
                </a:cubicBezTo>
                <a:close/>
                <a:moveTo>
                  <a:pt x="21209" y="7926"/>
                </a:moveTo>
                <a:cubicBezTo>
                  <a:pt x="21183" y="7944"/>
                  <a:pt x="21171" y="7976"/>
                  <a:pt x="21173" y="8025"/>
                </a:cubicBezTo>
                <a:lnTo>
                  <a:pt x="21173" y="8023"/>
                </a:lnTo>
                <a:lnTo>
                  <a:pt x="21188" y="8047"/>
                </a:lnTo>
                <a:cubicBezTo>
                  <a:pt x="21183" y="8047"/>
                  <a:pt x="21180" y="8042"/>
                  <a:pt x="21179" y="8036"/>
                </a:cubicBezTo>
                <a:cubicBezTo>
                  <a:pt x="21181" y="8073"/>
                  <a:pt x="21209" y="8081"/>
                  <a:pt x="21224" y="8081"/>
                </a:cubicBezTo>
                <a:cubicBezTo>
                  <a:pt x="21273" y="8066"/>
                  <a:pt x="21224" y="7944"/>
                  <a:pt x="21209" y="7926"/>
                </a:cubicBezTo>
                <a:close/>
                <a:moveTo>
                  <a:pt x="17864" y="8115"/>
                </a:moveTo>
                <a:lnTo>
                  <a:pt x="17864" y="8116"/>
                </a:lnTo>
                <a:cubicBezTo>
                  <a:pt x="17864" y="8116"/>
                  <a:pt x="17864" y="8115"/>
                  <a:pt x="17864" y="8115"/>
                </a:cubicBezTo>
                <a:cubicBezTo>
                  <a:pt x="17864" y="8115"/>
                  <a:pt x="17864" y="8115"/>
                  <a:pt x="17864" y="8115"/>
                </a:cubicBezTo>
                <a:close/>
                <a:moveTo>
                  <a:pt x="6555" y="7894"/>
                </a:moveTo>
                <a:cubicBezTo>
                  <a:pt x="6523" y="7894"/>
                  <a:pt x="6500" y="8021"/>
                  <a:pt x="6538" y="8034"/>
                </a:cubicBezTo>
                <a:cubicBezTo>
                  <a:pt x="6528" y="8065"/>
                  <a:pt x="6530" y="8089"/>
                  <a:pt x="6545" y="8105"/>
                </a:cubicBezTo>
                <a:cubicBezTo>
                  <a:pt x="6560" y="8110"/>
                  <a:pt x="6572" y="8117"/>
                  <a:pt x="6581" y="8117"/>
                </a:cubicBezTo>
                <a:cubicBezTo>
                  <a:pt x="6593" y="8117"/>
                  <a:pt x="6601" y="8105"/>
                  <a:pt x="6610" y="8063"/>
                </a:cubicBezTo>
                <a:cubicBezTo>
                  <a:pt x="6595" y="7936"/>
                  <a:pt x="6574" y="7894"/>
                  <a:pt x="6555" y="7894"/>
                </a:cubicBezTo>
                <a:close/>
                <a:moveTo>
                  <a:pt x="18922" y="8044"/>
                </a:moveTo>
                <a:cubicBezTo>
                  <a:pt x="18905" y="8044"/>
                  <a:pt x="18890" y="8070"/>
                  <a:pt x="18904" y="8100"/>
                </a:cubicBezTo>
                <a:cubicBezTo>
                  <a:pt x="18904" y="8100"/>
                  <a:pt x="18904" y="8100"/>
                  <a:pt x="18904" y="8100"/>
                </a:cubicBezTo>
                <a:cubicBezTo>
                  <a:pt x="18905" y="8104"/>
                  <a:pt x="18906" y="8105"/>
                  <a:pt x="18906" y="8105"/>
                </a:cubicBezTo>
                <a:cubicBezTo>
                  <a:pt x="18906" y="8105"/>
                  <a:pt x="18906" y="8104"/>
                  <a:pt x="18905" y="8102"/>
                </a:cubicBezTo>
                <a:cubicBezTo>
                  <a:pt x="18913" y="8112"/>
                  <a:pt x="18920" y="8117"/>
                  <a:pt x="18926" y="8117"/>
                </a:cubicBezTo>
                <a:cubicBezTo>
                  <a:pt x="18935" y="8117"/>
                  <a:pt x="18942" y="8106"/>
                  <a:pt x="18949" y="8084"/>
                </a:cubicBezTo>
                <a:cubicBezTo>
                  <a:pt x="18944" y="8055"/>
                  <a:pt x="18933" y="8044"/>
                  <a:pt x="18922" y="8044"/>
                </a:cubicBezTo>
                <a:close/>
                <a:moveTo>
                  <a:pt x="15574" y="8056"/>
                </a:moveTo>
                <a:cubicBezTo>
                  <a:pt x="15561" y="8056"/>
                  <a:pt x="15551" y="8071"/>
                  <a:pt x="15564" y="8113"/>
                </a:cubicBezTo>
                <a:lnTo>
                  <a:pt x="15584" y="8124"/>
                </a:lnTo>
                <a:cubicBezTo>
                  <a:pt x="15621" y="8091"/>
                  <a:pt x="15594" y="8056"/>
                  <a:pt x="15574" y="8056"/>
                </a:cubicBezTo>
                <a:close/>
                <a:moveTo>
                  <a:pt x="6217" y="7960"/>
                </a:moveTo>
                <a:cubicBezTo>
                  <a:pt x="6214" y="7960"/>
                  <a:pt x="6211" y="7960"/>
                  <a:pt x="6208" y="7962"/>
                </a:cubicBezTo>
                <a:cubicBezTo>
                  <a:pt x="6187" y="8031"/>
                  <a:pt x="6212" y="7992"/>
                  <a:pt x="6222" y="8047"/>
                </a:cubicBezTo>
                <a:cubicBezTo>
                  <a:pt x="6218" y="8044"/>
                  <a:pt x="6198" y="8040"/>
                  <a:pt x="6177" y="8040"/>
                </a:cubicBezTo>
                <a:cubicBezTo>
                  <a:pt x="6157" y="8040"/>
                  <a:pt x="6137" y="8044"/>
                  <a:pt x="6135" y="8055"/>
                </a:cubicBezTo>
                <a:lnTo>
                  <a:pt x="6125" y="8044"/>
                </a:lnTo>
                <a:cubicBezTo>
                  <a:pt x="6095" y="8073"/>
                  <a:pt x="6123" y="8139"/>
                  <a:pt x="6141" y="8161"/>
                </a:cubicBezTo>
                <a:cubicBezTo>
                  <a:pt x="6143" y="8162"/>
                  <a:pt x="6145" y="8162"/>
                  <a:pt x="6147" y="8162"/>
                </a:cubicBezTo>
                <a:cubicBezTo>
                  <a:pt x="6176" y="8162"/>
                  <a:pt x="6259" y="8107"/>
                  <a:pt x="6232" y="8057"/>
                </a:cubicBezTo>
                <a:lnTo>
                  <a:pt x="6245" y="8068"/>
                </a:lnTo>
                <a:cubicBezTo>
                  <a:pt x="6258" y="8053"/>
                  <a:pt x="6266" y="8028"/>
                  <a:pt x="6266" y="8000"/>
                </a:cubicBezTo>
                <a:cubicBezTo>
                  <a:pt x="6255" y="7980"/>
                  <a:pt x="6236" y="7960"/>
                  <a:pt x="6217" y="7960"/>
                </a:cubicBezTo>
                <a:close/>
                <a:moveTo>
                  <a:pt x="17903" y="8055"/>
                </a:moveTo>
                <a:cubicBezTo>
                  <a:pt x="17879" y="8055"/>
                  <a:pt x="17865" y="8074"/>
                  <a:pt x="17864" y="8115"/>
                </a:cubicBezTo>
                <a:cubicBezTo>
                  <a:pt x="17877" y="8152"/>
                  <a:pt x="17887" y="8166"/>
                  <a:pt x="17895" y="8166"/>
                </a:cubicBezTo>
                <a:cubicBezTo>
                  <a:pt x="17914" y="8166"/>
                  <a:pt x="17919" y="8094"/>
                  <a:pt x="17908" y="8055"/>
                </a:cubicBezTo>
                <a:cubicBezTo>
                  <a:pt x="17906" y="8055"/>
                  <a:pt x="17905" y="8055"/>
                  <a:pt x="17903" y="8055"/>
                </a:cubicBezTo>
                <a:close/>
                <a:moveTo>
                  <a:pt x="17156" y="8099"/>
                </a:moveTo>
                <a:cubicBezTo>
                  <a:pt x="17145" y="8146"/>
                  <a:pt x="17140" y="8170"/>
                  <a:pt x="17140" y="8170"/>
                </a:cubicBezTo>
                <a:cubicBezTo>
                  <a:pt x="17140" y="8170"/>
                  <a:pt x="17145" y="8146"/>
                  <a:pt x="17156" y="8099"/>
                </a:cubicBezTo>
                <a:close/>
                <a:moveTo>
                  <a:pt x="20125" y="8155"/>
                </a:moveTo>
                <a:cubicBezTo>
                  <a:pt x="20117" y="8155"/>
                  <a:pt x="20108" y="8164"/>
                  <a:pt x="20100" y="8181"/>
                </a:cubicBezTo>
                <a:cubicBezTo>
                  <a:pt x="20085" y="8218"/>
                  <a:pt x="20090" y="8232"/>
                  <a:pt x="20101" y="8232"/>
                </a:cubicBezTo>
                <a:cubicBezTo>
                  <a:pt x="20116" y="8232"/>
                  <a:pt x="20143" y="8208"/>
                  <a:pt x="20152" y="8187"/>
                </a:cubicBezTo>
                <a:cubicBezTo>
                  <a:pt x="20144" y="8166"/>
                  <a:pt x="20135" y="8155"/>
                  <a:pt x="20125" y="8155"/>
                </a:cubicBezTo>
                <a:close/>
                <a:moveTo>
                  <a:pt x="18494" y="8101"/>
                </a:moveTo>
                <a:cubicBezTo>
                  <a:pt x="18475" y="8101"/>
                  <a:pt x="18458" y="8121"/>
                  <a:pt x="18457" y="8169"/>
                </a:cubicBezTo>
                <a:cubicBezTo>
                  <a:pt x="18453" y="8217"/>
                  <a:pt x="18477" y="8239"/>
                  <a:pt x="18500" y="8239"/>
                </a:cubicBezTo>
                <a:cubicBezTo>
                  <a:pt x="18530" y="8239"/>
                  <a:pt x="18561" y="8201"/>
                  <a:pt x="18531" y="8134"/>
                </a:cubicBezTo>
                <a:cubicBezTo>
                  <a:pt x="18533" y="8137"/>
                  <a:pt x="18533" y="8139"/>
                  <a:pt x="18533" y="8139"/>
                </a:cubicBezTo>
                <a:cubicBezTo>
                  <a:pt x="18534" y="8139"/>
                  <a:pt x="18525" y="8117"/>
                  <a:pt x="18524" y="8117"/>
                </a:cubicBezTo>
                <a:cubicBezTo>
                  <a:pt x="18524" y="8117"/>
                  <a:pt x="18526" y="8122"/>
                  <a:pt x="18531" y="8134"/>
                </a:cubicBezTo>
                <a:cubicBezTo>
                  <a:pt x="18523" y="8113"/>
                  <a:pt x="18508" y="8101"/>
                  <a:pt x="18494" y="8101"/>
                </a:cubicBezTo>
                <a:close/>
                <a:moveTo>
                  <a:pt x="21287" y="8074"/>
                </a:moveTo>
                <a:cubicBezTo>
                  <a:pt x="21141" y="8074"/>
                  <a:pt x="21251" y="8244"/>
                  <a:pt x="21301" y="8244"/>
                </a:cubicBezTo>
                <a:cubicBezTo>
                  <a:pt x="21323" y="8244"/>
                  <a:pt x="21334" y="8212"/>
                  <a:pt x="21307" y="8119"/>
                </a:cubicBezTo>
                <a:cubicBezTo>
                  <a:pt x="21309" y="8125"/>
                  <a:pt x="21310" y="8127"/>
                  <a:pt x="21310" y="8127"/>
                </a:cubicBezTo>
                <a:cubicBezTo>
                  <a:pt x="21310" y="8127"/>
                  <a:pt x="21308" y="8120"/>
                  <a:pt x="21307" y="8118"/>
                </a:cubicBezTo>
                <a:cubicBezTo>
                  <a:pt x="21307" y="8119"/>
                  <a:pt x="21307" y="8119"/>
                  <a:pt x="21307" y="8119"/>
                </a:cubicBezTo>
                <a:cubicBezTo>
                  <a:pt x="21307" y="8118"/>
                  <a:pt x="21307" y="8118"/>
                  <a:pt x="21307" y="8118"/>
                </a:cubicBezTo>
                <a:cubicBezTo>
                  <a:pt x="21307" y="8118"/>
                  <a:pt x="21307" y="8118"/>
                  <a:pt x="21307" y="8118"/>
                </a:cubicBezTo>
                <a:cubicBezTo>
                  <a:pt x="21305" y="8098"/>
                  <a:pt x="21298" y="8082"/>
                  <a:pt x="21287" y="8074"/>
                </a:cubicBezTo>
                <a:close/>
                <a:moveTo>
                  <a:pt x="10127" y="8190"/>
                </a:moveTo>
                <a:cubicBezTo>
                  <a:pt x="10110" y="8190"/>
                  <a:pt x="10115" y="8326"/>
                  <a:pt x="10121" y="8326"/>
                </a:cubicBezTo>
                <a:cubicBezTo>
                  <a:pt x="10124" y="8326"/>
                  <a:pt x="10127" y="8292"/>
                  <a:pt x="10127" y="8190"/>
                </a:cubicBezTo>
                <a:close/>
                <a:moveTo>
                  <a:pt x="9799" y="8214"/>
                </a:moveTo>
                <a:cubicBezTo>
                  <a:pt x="9714" y="8237"/>
                  <a:pt x="9701" y="8303"/>
                  <a:pt x="9757" y="8410"/>
                </a:cubicBezTo>
                <a:lnTo>
                  <a:pt x="9782" y="8385"/>
                </a:lnTo>
                <a:cubicBezTo>
                  <a:pt x="9782" y="8385"/>
                  <a:pt x="9782" y="8386"/>
                  <a:pt x="9782" y="8386"/>
                </a:cubicBezTo>
                <a:cubicBezTo>
                  <a:pt x="9799" y="8312"/>
                  <a:pt x="9803" y="8337"/>
                  <a:pt x="9815" y="8246"/>
                </a:cubicBezTo>
                <a:lnTo>
                  <a:pt x="9799" y="8214"/>
                </a:lnTo>
                <a:close/>
                <a:moveTo>
                  <a:pt x="6090" y="8226"/>
                </a:moveTo>
                <a:cubicBezTo>
                  <a:pt x="6024" y="8243"/>
                  <a:pt x="6068" y="8365"/>
                  <a:pt x="6085" y="8382"/>
                </a:cubicBezTo>
                <a:cubicBezTo>
                  <a:pt x="6083" y="8398"/>
                  <a:pt x="6089" y="8409"/>
                  <a:pt x="6102" y="8417"/>
                </a:cubicBezTo>
                <a:cubicBezTo>
                  <a:pt x="6140" y="8402"/>
                  <a:pt x="6147" y="8356"/>
                  <a:pt x="6147" y="8320"/>
                </a:cubicBezTo>
                <a:cubicBezTo>
                  <a:pt x="6130" y="8285"/>
                  <a:pt x="6111" y="8255"/>
                  <a:pt x="6090" y="8226"/>
                </a:cubicBezTo>
                <a:close/>
                <a:moveTo>
                  <a:pt x="6005" y="8347"/>
                </a:moveTo>
                <a:cubicBezTo>
                  <a:pt x="5966" y="8347"/>
                  <a:pt x="5947" y="8427"/>
                  <a:pt x="6005" y="8427"/>
                </a:cubicBezTo>
                <a:cubicBezTo>
                  <a:pt x="6016" y="8427"/>
                  <a:pt x="6030" y="8424"/>
                  <a:pt x="6048" y="8417"/>
                </a:cubicBezTo>
                <a:cubicBezTo>
                  <a:pt x="6051" y="8372"/>
                  <a:pt x="6031" y="8359"/>
                  <a:pt x="6022" y="8353"/>
                </a:cubicBezTo>
                <a:cubicBezTo>
                  <a:pt x="6016" y="8349"/>
                  <a:pt x="6010" y="8347"/>
                  <a:pt x="6005" y="8347"/>
                </a:cubicBezTo>
                <a:close/>
                <a:moveTo>
                  <a:pt x="6310" y="8336"/>
                </a:moveTo>
                <a:cubicBezTo>
                  <a:pt x="6308" y="8336"/>
                  <a:pt x="6305" y="8336"/>
                  <a:pt x="6303" y="8337"/>
                </a:cubicBezTo>
                <a:cubicBezTo>
                  <a:pt x="6295" y="8370"/>
                  <a:pt x="6293" y="8409"/>
                  <a:pt x="6300" y="8444"/>
                </a:cubicBezTo>
                <a:cubicBezTo>
                  <a:pt x="6362" y="8379"/>
                  <a:pt x="6373" y="8336"/>
                  <a:pt x="6310" y="8336"/>
                </a:cubicBezTo>
                <a:close/>
                <a:moveTo>
                  <a:pt x="14857" y="8321"/>
                </a:moveTo>
                <a:cubicBezTo>
                  <a:pt x="14840" y="8321"/>
                  <a:pt x="14823" y="8345"/>
                  <a:pt x="14815" y="8370"/>
                </a:cubicBezTo>
                <a:cubicBezTo>
                  <a:pt x="14821" y="8433"/>
                  <a:pt x="14836" y="8464"/>
                  <a:pt x="14858" y="8464"/>
                </a:cubicBezTo>
                <a:cubicBezTo>
                  <a:pt x="14860" y="8464"/>
                  <a:pt x="14863" y="8464"/>
                  <a:pt x="14865" y="8464"/>
                </a:cubicBezTo>
                <a:cubicBezTo>
                  <a:pt x="14888" y="8443"/>
                  <a:pt x="14895" y="8404"/>
                  <a:pt x="14885" y="8345"/>
                </a:cubicBezTo>
                <a:lnTo>
                  <a:pt x="14885" y="8346"/>
                </a:lnTo>
                <a:lnTo>
                  <a:pt x="14879" y="8341"/>
                </a:lnTo>
                <a:lnTo>
                  <a:pt x="14880" y="8340"/>
                </a:lnTo>
                <a:cubicBezTo>
                  <a:pt x="14873" y="8326"/>
                  <a:pt x="14865" y="8321"/>
                  <a:pt x="14857" y="8321"/>
                </a:cubicBezTo>
                <a:close/>
                <a:moveTo>
                  <a:pt x="6547" y="8403"/>
                </a:moveTo>
                <a:cubicBezTo>
                  <a:pt x="6526" y="8403"/>
                  <a:pt x="6503" y="8432"/>
                  <a:pt x="6522" y="8510"/>
                </a:cubicBezTo>
                <a:cubicBezTo>
                  <a:pt x="6528" y="8513"/>
                  <a:pt x="6533" y="8514"/>
                  <a:pt x="6539" y="8514"/>
                </a:cubicBezTo>
                <a:cubicBezTo>
                  <a:pt x="6559" y="8514"/>
                  <a:pt x="6576" y="8495"/>
                  <a:pt x="6573" y="8449"/>
                </a:cubicBezTo>
                <a:cubicBezTo>
                  <a:pt x="6572" y="8454"/>
                  <a:pt x="6571" y="8457"/>
                  <a:pt x="6569" y="8460"/>
                </a:cubicBezTo>
                <a:lnTo>
                  <a:pt x="6576" y="8436"/>
                </a:lnTo>
                <a:cubicBezTo>
                  <a:pt x="6576" y="8416"/>
                  <a:pt x="6562" y="8403"/>
                  <a:pt x="6547" y="8403"/>
                </a:cubicBezTo>
                <a:close/>
                <a:moveTo>
                  <a:pt x="17218" y="8494"/>
                </a:moveTo>
                <a:cubicBezTo>
                  <a:pt x="17204" y="8494"/>
                  <a:pt x="17199" y="8513"/>
                  <a:pt x="17203" y="8550"/>
                </a:cubicBezTo>
                <a:cubicBezTo>
                  <a:pt x="17209" y="8557"/>
                  <a:pt x="17215" y="8560"/>
                  <a:pt x="17220" y="8560"/>
                </a:cubicBezTo>
                <a:cubicBezTo>
                  <a:pt x="17233" y="8560"/>
                  <a:pt x="17243" y="8544"/>
                  <a:pt x="17251" y="8513"/>
                </a:cubicBezTo>
                <a:cubicBezTo>
                  <a:pt x="17237" y="8500"/>
                  <a:pt x="17226" y="8494"/>
                  <a:pt x="17218" y="8494"/>
                </a:cubicBezTo>
                <a:close/>
                <a:moveTo>
                  <a:pt x="8557" y="8505"/>
                </a:moveTo>
                <a:cubicBezTo>
                  <a:pt x="8551" y="8505"/>
                  <a:pt x="8545" y="8509"/>
                  <a:pt x="8540" y="8517"/>
                </a:cubicBezTo>
                <a:cubicBezTo>
                  <a:pt x="8492" y="8569"/>
                  <a:pt x="8518" y="8593"/>
                  <a:pt x="8548" y="8593"/>
                </a:cubicBezTo>
                <a:cubicBezTo>
                  <a:pt x="8580" y="8593"/>
                  <a:pt x="8618" y="8563"/>
                  <a:pt x="8566" y="8507"/>
                </a:cubicBezTo>
                <a:cubicBezTo>
                  <a:pt x="8563" y="8506"/>
                  <a:pt x="8560" y="8505"/>
                  <a:pt x="8557" y="8505"/>
                </a:cubicBezTo>
                <a:close/>
                <a:moveTo>
                  <a:pt x="15426" y="8494"/>
                </a:moveTo>
                <a:cubicBezTo>
                  <a:pt x="15414" y="8494"/>
                  <a:pt x="15401" y="8500"/>
                  <a:pt x="15391" y="8509"/>
                </a:cubicBezTo>
                <a:cubicBezTo>
                  <a:pt x="15378" y="8574"/>
                  <a:pt x="15400" y="8598"/>
                  <a:pt x="15425" y="8598"/>
                </a:cubicBezTo>
                <a:cubicBezTo>
                  <a:pt x="15437" y="8598"/>
                  <a:pt x="15451" y="8591"/>
                  <a:pt x="15460" y="8581"/>
                </a:cubicBezTo>
                <a:lnTo>
                  <a:pt x="15460" y="8579"/>
                </a:lnTo>
                <a:cubicBezTo>
                  <a:pt x="15467" y="8515"/>
                  <a:pt x="15448" y="8494"/>
                  <a:pt x="15426" y="8494"/>
                </a:cubicBezTo>
                <a:close/>
                <a:moveTo>
                  <a:pt x="5720" y="8607"/>
                </a:moveTo>
                <a:cubicBezTo>
                  <a:pt x="5720" y="8608"/>
                  <a:pt x="5720" y="8608"/>
                  <a:pt x="5720" y="8609"/>
                </a:cubicBezTo>
                <a:cubicBezTo>
                  <a:pt x="5720" y="8608"/>
                  <a:pt x="5720" y="8608"/>
                  <a:pt x="5720" y="8607"/>
                </a:cubicBezTo>
                <a:close/>
                <a:moveTo>
                  <a:pt x="17037" y="8520"/>
                </a:moveTo>
                <a:cubicBezTo>
                  <a:pt x="17028" y="8520"/>
                  <a:pt x="17016" y="8521"/>
                  <a:pt x="17002" y="8523"/>
                </a:cubicBezTo>
                <a:cubicBezTo>
                  <a:pt x="17007" y="8557"/>
                  <a:pt x="17004" y="8592"/>
                  <a:pt x="16996" y="8623"/>
                </a:cubicBezTo>
                <a:lnTo>
                  <a:pt x="17024" y="8634"/>
                </a:lnTo>
                <a:cubicBezTo>
                  <a:pt x="17025" y="8629"/>
                  <a:pt x="17027" y="8626"/>
                  <a:pt x="17028" y="8623"/>
                </a:cubicBezTo>
                <a:cubicBezTo>
                  <a:pt x="17029" y="8625"/>
                  <a:pt x="17031" y="8626"/>
                  <a:pt x="17034" y="8626"/>
                </a:cubicBezTo>
                <a:cubicBezTo>
                  <a:pt x="17058" y="8626"/>
                  <a:pt x="17139" y="8520"/>
                  <a:pt x="17037" y="8520"/>
                </a:cubicBezTo>
                <a:close/>
                <a:moveTo>
                  <a:pt x="5959" y="8513"/>
                </a:moveTo>
                <a:cubicBezTo>
                  <a:pt x="5950" y="8526"/>
                  <a:pt x="5939" y="8534"/>
                  <a:pt x="5928" y="8538"/>
                </a:cubicBezTo>
                <a:cubicBezTo>
                  <a:pt x="5928" y="8537"/>
                  <a:pt x="5928" y="8537"/>
                  <a:pt x="5928" y="8537"/>
                </a:cubicBezTo>
                <a:cubicBezTo>
                  <a:pt x="5928" y="8537"/>
                  <a:pt x="5926" y="8539"/>
                  <a:pt x="5924" y="8540"/>
                </a:cubicBezTo>
                <a:cubicBezTo>
                  <a:pt x="5926" y="8539"/>
                  <a:pt x="5927" y="8538"/>
                  <a:pt x="5928" y="8538"/>
                </a:cubicBezTo>
                <a:cubicBezTo>
                  <a:pt x="5925" y="8540"/>
                  <a:pt x="5924" y="8541"/>
                  <a:pt x="5924" y="8541"/>
                </a:cubicBezTo>
                <a:cubicBezTo>
                  <a:pt x="5924" y="8541"/>
                  <a:pt x="5924" y="8541"/>
                  <a:pt x="5924" y="8540"/>
                </a:cubicBezTo>
                <a:cubicBezTo>
                  <a:pt x="5912" y="8550"/>
                  <a:pt x="5893" y="8571"/>
                  <a:pt x="5907" y="8631"/>
                </a:cubicBezTo>
                <a:lnTo>
                  <a:pt x="5921" y="8647"/>
                </a:lnTo>
                <a:cubicBezTo>
                  <a:pt x="5962" y="8628"/>
                  <a:pt x="5975" y="8583"/>
                  <a:pt x="5959" y="8513"/>
                </a:cubicBezTo>
                <a:close/>
                <a:moveTo>
                  <a:pt x="5754" y="8517"/>
                </a:moveTo>
                <a:lnTo>
                  <a:pt x="5739" y="8558"/>
                </a:lnTo>
                <a:cubicBezTo>
                  <a:pt x="5738" y="8555"/>
                  <a:pt x="5737" y="8552"/>
                  <a:pt x="5738" y="8549"/>
                </a:cubicBezTo>
                <a:cubicBezTo>
                  <a:pt x="5729" y="8565"/>
                  <a:pt x="5724" y="8586"/>
                  <a:pt x="5720" y="8607"/>
                </a:cubicBezTo>
                <a:cubicBezTo>
                  <a:pt x="5721" y="8601"/>
                  <a:pt x="5721" y="8599"/>
                  <a:pt x="5721" y="8599"/>
                </a:cubicBezTo>
                <a:cubicBezTo>
                  <a:pt x="5720" y="8599"/>
                  <a:pt x="5720" y="8611"/>
                  <a:pt x="5720" y="8611"/>
                </a:cubicBezTo>
                <a:cubicBezTo>
                  <a:pt x="5720" y="8611"/>
                  <a:pt x="5720" y="8610"/>
                  <a:pt x="5720" y="8609"/>
                </a:cubicBezTo>
                <a:cubicBezTo>
                  <a:pt x="5711" y="8690"/>
                  <a:pt x="5747" y="8721"/>
                  <a:pt x="5784" y="8721"/>
                </a:cubicBezTo>
                <a:cubicBezTo>
                  <a:pt x="5849" y="8721"/>
                  <a:pt x="5918" y="8623"/>
                  <a:pt x="5754" y="8517"/>
                </a:cubicBezTo>
                <a:close/>
                <a:moveTo>
                  <a:pt x="6442" y="8410"/>
                </a:moveTo>
                <a:cubicBezTo>
                  <a:pt x="6427" y="8410"/>
                  <a:pt x="6423" y="8530"/>
                  <a:pt x="6453" y="8541"/>
                </a:cubicBezTo>
                <a:lnTo>
                  <a:pt x="6451" y="8552"/>
                </a:lnTo>
                <a:cubicBezTo>
                  <a:pt x="6442" y="8533"/>
                  <a:pt x="6428" y="8523"/>
                  <a:pt x="6414" y="8523"/>
                </a:cubicBezTo>
                <a:cubicBezTo>
                  <a:pt x="6409" y="8523"/>
                  <a:pt x="6405" y="8524"/>
                  <a:pt x="6400" y="8526"/>
                </a:cubicBezTo>
                <a:cubicBezTo>
                  <a:pt x="6395" y="8550"/>
                  <a:pt x="6390" y="8574"/>
                  <a:pt x="6385" y="8598"/>
                </a:cubicBezTo>
                <a:cubicBezTo>
                  <a:pt x="6385" y="8593"/>
                  <a:pt x="6385" y="8588"/>
                  <a:pt x="6385" y="8583"/>
                </a:cubicBezTo>
                <a:lnTo>
                  <a:pt x="6385" y="8584"/>
                </a:lnTo>
                <a:cubicBezTo>
                  <a:pt x="6376" y="8573"/>
                  <a:pt x="6367" y="8568"/>
                  <a:pt x="6360" y="8568"/>
                </a:cubicBezTo>
                <a:cubicBezTo>
                  <a:pt x="6344" y="8568"/>
                  <a:pt x="6334" y="8593"/>
                  <a:pt x="6335" y="8647"/>
                </a:cubicBezTo>
                <a:lnTo>
                  <a:pt x="6357" y="8669"/>
                </a:lnTo>
                <a:cubicBezTo>
                  <a:pt x="6363" y="8664"/>
                  <a:pt x="6370" y="8657"/>
                  <a:pt x="6376" y="8644"/>
                </a:cubicBezTo>
                <a:cubicBezTo>
                  <a:pt x="6374" y="8657"/>
                  <a:pt x="6372" y="8670"/>
                  <a:pt x="6370" y="8682"/>
                </a:cubicBezTo>
                <a:cubicBezTo>
                  <a:pt x="6390" y="8723"/>
                  <a:pt x="6404" y="8740"/>
                  <a:pt x="6414" y="8740"/>
                </a:cubicBezTo>
                <a:cubicBezTo>
                  <a:pt x="6431" y="8740"/>
                  <a:pt x="6438" y="8695"/>
                  <a:pt x="6453" y="8636"/>
                </a:cubicBezTo>
                <a:lnTo>
                  <a:pt x="6454" y="8636"/>
                </a:lnTo>
                <a:cubicBezTo>
                  <a:pt x="6494" y="8633"/>
                  <a:pt x="6539" y="8546"/>
                  <a:pt x="6470" y="8536"/>
                </a:cubicBezTo>
                <a:cubicBezTo>
                  <a:pt x="6460" y="8442"/>
                  <a:pt x="6450" y="8410"/>
                  <a:pt x="6442" y="8410"/>
                </a:cubicBezTo>
                <a:close/>
                <a:moveTo>
                  <a:pt x="17492" y="8768"/>
                </a:moveTo>
                <a:cubicBezTo>
                  <a:pt x="17481" y="8768"/>
                  <a:pt x="17471" y="8780"/>
                  <a:pt x="17466" y="8800"/>
                </a:cubicBezTo>
                <a:cubicBezTo>
                  <a:pt x="17459" y="8834"/>
                  <a:pt x="17471" y="8861"/>
                  <a:pt x="17482" y="8861"/>
                </a:cubicBezTo>
                <a:cubicBezTo>
                  <a:pt x="17492" y="8861"/>
                  <a:pt x="17502" y="8836"/>
                  <a:pt x="17492" y="8768"/>
                </a:cubicBezTo>
                <a:close/>
                <a:moveTo>
                  <a:pt x="21478" y="8722"/>
                </a:moveTo>
                <a:cubicBezTo>
                  <a:pt x="21457" y="8722"/>
                  <a:pt x="21438" y="8748"/>
                  <a:pt x="21437" y="8829"/>
                </a:cubicBezTo>
                <a:lnTo>
                  <a:pt x="21437" y="8830"/>
                </a:lnTo>
                <a:cubicBezTo>
                  <a:pt x="21442" y="8856"/>
                  <a:pt x="21453" y="8879"/>
                  <a:pt x="21467" y="8890"/>
                </a:cubicBezTo>
                <a:cubicBezTo>
                  <a:pt x="21514" y="8882"/>
                  <a:pt x="21536" y="8841"/>
                  <a:pt x="21534" y="8769"/>
                </a:cubicBezTo>
                <a:cubicBezTo>
                  <a:pt x="21523" y="8747"/>
                  <a:pt x="21499" y="8722"/>
                  <a:pt x="21478" y="8722"/>
                </a:cubicBezTo>
                <a:close/>
                <a:moveTo>
                  <a:pt x="14258" y="8713"/>
                </a:moveTo>
                <a:cubicBezTo>
                  <a:pt x="14247" y="8713"/>
                  <a:pt x="14231" y="8716"/>
                  <a:pt x="14212" y="8722"/>
                </a:cubicBezTo>
                <a:cubicBezTo>
                  <a:pt x="14178" y="8784"/>
                  <a:pt x="14184" y="8851"/>
                  <a:pt x="14221" y="8899"/>
                </a:cubicBezTo>
                <a:cubicBezTo>
                  <a:pt x="14247" y="8881"/>
                  <a:pt x="14346" y="8713"/>
                  <a:pt x="14258" y="8713"/>
                </a:cubicBezTo>
                <a:close/>
                <a:moveTo>
                  <a:pt x="20490" y="8845"/>
                </a:moveTo>
                <a:cubicBezTo>
                  <a:pt x="20484" y="8845"/>
                  <a:pt x="20481" y="8863"/>
                  <a:pt x="20481" y="8903"/>
                </a:cubicBezTo>
                <a:cubicBezTo>
                  <a:pt x="20483" y="8903"/>
                  <a:pt x="20485" y="8904"/>
                  <a:pt x="20487" y="8904"/>
                </a:cubicBezTo>
                <a:cubicBezTo>
                  <a:pt x="20496" y="8904"/>
                  <a:pt x="20503" y="8896"/>
                  <a:pt x="20507" y="8881"/>
                </a:cubicBezTo>
                <a:cubicBezTo>
                  <a:pt x="20507" y="8881"/>
                  <a:pt x="20507" y="8881"/>
                  <a:pt x="20507" y="8882"/>
                </a:cubicBezTo>
                <a:cubicBezTo>
                  <a:pt x="20508" y="8879"/>
                  <a:pt x="20509" y="8874"/>
                  <a:pt x="20509" y="8871"/>
                </a:cubicBezTo>
                <a:cubicBezTo>
                  <a:pt x="20508" y="8874"/>
                  <a:pt x="20508" y="8878"/>
                  <a:pt x="20507" y="8881"/>
                </a:cubicBezTo>
                <a:cubicBezTo>
                  <a:pt x="20500" y="8857"/>
                  <a:pt x="20494" y="8845"/>
                  <a:pt x="20490" y="8845"/>
                </a:cubicBezTo>
                <a:close/>
                <a:moveTo>
                  <a:pt x="1471" y="8919"/>
                </a:moveTo>
                <a:cubicBezTo>
                  <a:pt x="1468" y="8920"/>
                  <a:pt x="1466" y="8924"/>
                  <a:pt x="1465" y="8928"/>
                </a:cubicBezTo>
                <a:cubicBezTo>
                  <a:pt x="1465" y="8928"/>
                  <a:pt x="1465" y="8928"/>
                  <a:pt x="1465" y="8928"/>
                </a:cubicBezTo>
                <a:cubicBezTo>
                  <a:pt x="1465" y="8930"/>
                  <a:pt x="1465" y="8930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6" y="8932"/>
                  <a:pt x="1466" y="8933"/>
                  <a:pt x="1467" y="8935"/>
                </a:cubicBezTo>
                <a:lnTo>
                  <a:pt x="1471" y="8919"/>
                </a:lnTo>
                <a:close/>
                <a:moveTo>
                  <a:pt x="6329" y="8849"/>
                </a:moveTo>
                <a:cubicBezTo>
                  <a:pt x="6327" y="8849"/>
                  <a:pt x="6325" y="8849"/>
                  <a:pt x="6323" y="8850"/>
                </a:cubicBezTo>
                <a:cubicBezTo>
                  <a:pt x="6295" y="8903"/>
                  <a:pt x="6318" y="8903"/>
                  <a:pt x="6346" y="8924"/>
                </a:cubicBezTo>
                <a:cubicBezTo>
                  <a:pt x="6344" y="8922"/>
                  <a:pt x="6343" y="8919"/>
                  <a:pt x="6343" y="8916"/>
                </a:cubicBezTo>
                <a:lnTo>
                  <a:pt x="6358" y="8936"/>
                </a:lnTo>
                <a:cubicBezTo>
                  <a:pt x="6415" y="8932"/>
                  <a:pt x="6378" y="8849"/>
                  <a:pt x="6329" y="8849"/>
                </a:cubicBezTo>
                <a:close/>
                <a:moveTo>
                  <a:pt x="1440" y="8876"/>
                </a:moveTo>
                <a:cubicBezTo>
                  <a:pt x="1439" y="8876"/>
                  <a:pt x="1445" y="8894"/>
                  <a:pt x="1464" y="8940"/>
                </a:cubicBezTo>
                <a:cubicBezTo>
                  <a:pt x="1465" y="8940"/>
                  <a:pt x="1465" y="8940"/>
                  <a:pt x="1465" y="8940"/>
                </a:cubicBezTo>
                <a:cubicBezTo>
                  <a:pt x="1466" y="8940"/>
                  <a:pt x="1465" y="8936"/>
                  <a:pt x="1465" y="8931"/>
                </a:cubicBezTo>
                <a:cubicBezTo>
                  <a:pt x="1452" y="8900"/>
                  <a:pt x="1441" y="8876"/>
                  <a:pt x="1440" y="8876"/>
                </a:cubicBezTo>
                <a:close/>
                <a:moveTo>
                  <a:pt x="5985" y="8774"/>
                </a:moveTo>
                <a:cubicBezTo>
                  <a:pt x="5967" y="8801"/>
                  <a:pt x="5967" y="8832"/>
                  <a:pt x="5985" y="8867"/>
                </a:cubicBezTo>
                <a:cubicBezTo>
                  <a:pt x="5983" y="8869"/>
                  <a:pt x="5981" y="8871"/>
                  <a:pt x="5978" y="8872"/>
                </a:cubicBezTo>
                <a:lnTo>
                  <a:pt x="5978" y="8871"/>
                </a:lnTo>
                <a:cubicBezTo>
                  <a:pt x="5979" y="8870"/>
                  <a:pt x="5979" y="8870"/>
                  <a:pt x="5979" y="8870"/>
                </a:cubicBezTo>
                <a:cubicBezTo>
                  <a:pt x="5979" y="8870"/>
                  <a:pt x="5973" y="8874"/>
                  <a:pt x="5974" y="8874"/>
                </a:cubicBezTo>
                <a:cubicBezTo>
                  <a:pt x="5975" y="8874"/>
                  <a:pt x="5976" y="8874"/>
                  <a:pt x="5978" y="8872"/>
                </a:cubicBezTo>
                <a:cubicBezTo>
                  <a:pt x="5967" y="8880"/>
                  <a:pt x="5944" y="8896"/>
                  <a:pt x="5952" y="8953"/>
                </a:cubicBezTo>
                <a:cubicBezTo>
                  <a:pt x="6036" y="8941"/>
                  <a:pt x="6041" y="8869"/>
                  <a:pt x="5985" y="8774"/>
                </a:cubicBezTo>
                <a:close/>
                <a:moveTo>
                  <a:pt x="20599" y="8875"/>
                </a:moveTo>
                <a:cubicBezTo>
                  <a:pt x="20578" y="8900"/>
                  <a:pt x="20581" y="8953"/>
                  <a:pt x="20587" y="8953"/>
                </a:cubicBezTo>
                <a:cubicBezTo>
                  <a:pt x="20591" y="8953"/>
                  <a:pt x="20596" y="8933"/>
                  <a:pt x="20599" y="8875"/>
                </a:cubicBezTo>
                <a:close/>
                <a:moveTo>
                  <a:pt x="14941" y="8825"/>
                </a:moveTo>
                <a:cubicBezTo>
                  <a:pt x="14931" y="8825"/>
                  <a:pt x="14913" y="8843"/>
                  <a:pt x="14886" y="8891"/>
                </a:cubicBezTo>
                <a:lnTo>
                  <a:pt x="14881" y="8917"/>
                </a:lnTo>
                <a:cubicBezTo>
                  <a:pt x="14889" y="8963"/>
                  <a:pt x="14899" y="8980"/>
                  <a:pt x="14909" y="8980"/>
                </a:cubicBezTo>
                <a:cubicBezTo>
                  <a:pt x="14940" y="8980"/>
                  <a:pt x="14972" y="8825"/>
                  <a:pt x="14941" y="8825"/>
                </a:cubicBezTo>
                <a:close/>
                <a:moveTo>
                  <a:pt x="5895" y="8841"/>
                </a:moveTo>
                <a:cubicBezTo>
                  <a:pt x="5886" y="8841"/>
                  <a:pt x="5874" y="8852"/>
                  <a:pt x="5857" y="8880"/>
                </a:cubicBezTo>
                <a:cubicBezTo>
                  <a:pt x="5856" y="8951"/>
                  <a:pt x="5862" y="8992"/>
                  <a:pt x="5875" y="8992"/>
                </a:cubicBezTo>
                <a:cubicBezTo>
                  <a:pt x="5882" y="8992"/>
                  <a:pt x="5892" y="8981"/>
                  <a:pt x="5903" y="8957"/>
                </a:cubicBezTo>
                <a:lnTo>
                  <a:pt x="5905" y="8981"/>
                </a:lnTo>
                <a:cubicBezTo>
                  <a:pt x="5917" y="8947"/>
                  <a:pt x="5923" y="8841"/>
                  <a:pt x="5895" y="8841"/>
                </a:cubicBezTo>
                <a:close/>
                <a:moveTo>
                  <a:pt x="2199" y="8951"/>
                </a:moveTo>
                <a:cubicBezTo>
                  <a:pt x="2196" y="8951"/>
                  <a:pt x="2193" y="8952"/>
                  <a:pt x="2191" y="8953"/>
                </a:cubicBezTo>
                <a:lnTo>
                  <a:pt x="2185" y="8980"/>
                </a:lnTo>
                <a:cubicBezTo>
                  <a:pt x="2186" y="8978"/>
                  <a:pt x="2187" y="8977"/>
                  <a:pt x="2189" y="8977"/>
                </a:cubicBezTo>
                <a:cubicBezTo>
                  <a:pt x="2185" y="8981"/>
                  <a:pt x="2182" y="8988"/>
                  <a:pt x="2182" y="8996"/>
                </a:cubicBezTo>
                <a:cubicBezTo>
                  <a:pt x="2182" y="8994"/>
                  <a:pt x="2182" y="8991"/>
                  <a:pt x="2182" y="8990"/>
                </a:cubicBezTo>
                <a:lnTo>
                  <a:pt x="2171" y="9012"/>
                </a:lnTo>
                <a:cubicBezTo>
                  <a:pt x="2177" y="9041"/>
                  <a:pt x="2186" y="9052"/>
                  <a:pt x="2195" y="9052"/>
                </a:cubicBezTo>
                <a:cubicBezTo>
                  <a:pt x="2217" y="9052"/>
                  <a:pt x="2241" y="8987"/>
                  <a:pt x="2222" y="8962"/>
                </a:cubicBezTo>
                <a:cubicBezTo>
                  <a:pt x="2223" y="8964"/>
                  <a:pt x="2224" y="8964"/>
                  <a:pt x="2224" y="8964"/>
                </a:cubicBezTo>
                <a:cubicBezTo>
                  <a:pt x="2224" y="8964"/>
                  <a:pt x="2220" y="8959"/>
                  <a:pt x="2220" y="8959"/>
                </a:cubicBezTo>
                <a:cubicBezTo>
                  <a:pt x="2220" y="8959"/>
                  <a:pt x="2220" y="8960"/>
                  <a:pt x="2222" y="8962"/>
                </a:cubicBezTo>
                <a:cubicBezTo>
                  <a:pt x="2215" y="8955"/>
                  <a:pt x="2207" y="8951"/>
                  <a:pt x="2199" y="8951"/>
                </a:cubicBezTo>
                <a:close/>
                <a:moveTo>
                  <a:pt x="1467" y="8935"/>
                </a:moveTo>
                <a:lnTo>
                  <a:pt x="1461" y="8962"/>
                </a:lnTo>
                <a:cubicBezTo>
                  <a:pt x="1499" y="9037"/>
                  <a:pt x="1515" y="9065"/>
                  <a:pt x="1517" y="9065"/>
                </a:cubicBezTo>
                <a:cubicBezTo>
                  <a:pt x="1522" y="9065"/>
                  <a:pt x="1491" y="8990"/>
                  <a:pt x="1467" y="8935"/>
                </a:cubicBezTo>
                <a:close/>
                <a:moveTo>
                  <a:pt x="6141" y="9040"/>
                </a:moveTo>
                <a:cubicBezTo>
                  <a:pt x="6129" y="9040"/>
                  <a:pt x="6120" y="9065"/>
                  <a:pt x="6130" y="9136"/>
                </a:cubicBezTo>
                <a:lnTo>
                  <a:pt x="6155" y="9149"/>
                </a:lnTo>
                <a:cubicBezTo>
                  <a:pt x="6185" y="9102"/>
                  <a:pt x="6160" y="9040"/>
                  <a:pt x="6141" y="9040"/>
                </a:cubicBezTo>
                <a:close/>
                <a:moveTo>
                  <a:pt x="19724" y="9068"/>
                </a:moveTo>
                <a:cubicBezTo>
                  <a:pt x="19683" y="9088"/>
                  <a:pt x="19720" y="9166"/>
                  <a:pt x="19742" y="9166"/>
                </a:cubicBezTo>
                <a:cubicBezTo>
                  <a:pt x="19744" y="9166"/>
                  <a:pt x="19745" y="9166"/>
                  <a:pt x="19747" y="9165"/>
                </a:cubicBezTo>
                <a:cubicBezTo>
                  <a:pt x="19757" y="9126"/>
                  <a:pt x="19748" y="9089"/>
                  <a:pt x="19724" y="9070"/>
                </a:cubicBezTo>
                <a:lnTo>
                  <a:pt x="19724" y="9068"/>
                </a:lnTo>
                <a:close/>
                <a:moveTo>
                  <a:pt x="14675" y="9089"/>
                </a:moveTo>
                <a:cubicBezTo>
                  <a:pt x="14642" y="9089"/>
                  <a:pt x="14660" y="9176"/>
                  <a:pt x="14673" y="9202"/>
                </a:cubicBezTo>
                <a:cubicBezTo>
                  <a:pt x="14712" y="9195"/>
                  <a:pt x="14707" y="9128"/>
                  <a:pt x="14689" y="9092"/>
                </a:cubicBezTo>
                <a:cubicBezTo>
                  <a:pt x="14684" y="9090"/>
                  <a:pt x="14679" y="9089"/>
                  <a:pt x="14675" y="9089"/>
                </a:cubicBezTo>
                <a:close/>
                <a:moveTo>
                  <a:pt x="9033" y="9128"/>
                </a:moveTo>
                <a:cubicBezTo>
                  <a:pt x="8992" y="9165"/>
                  <a:pt x="9003" y="9229"/>
                  <a:pt x="9036" y="9229"/>
                </a:cubicBezTo>
                <a:cubicBezTo>
                  <a:pt x="9047" y="9229"/>
                  <a:pt x="9060" y="9222"/>
                  <a:pt x="9074" y="9205"/>
                </a:cubicBezTo>
                <a:lnTo>
                  <a:pt x="9074" y="9203"/>
                </a:lnTo>
                <a:cubicBezTo>
                  <a:pt x="9069" y="9158"/>
                  <a:pt x="9064" y="9135"/>
                  <a:pt x="9060" y="9135"/>
                </a:cubicBezTo>
                <a:cubicBezTo>
                  <a:pt x="9058" y="9135"/>
                  <a:pt x="9056" y="9138"/>
                  <a:pt x="9054" y="9146"/>
                </a:cubicBezTo>
                <a:lnTo>
                  <a:pt x="9033" y="9128"/>
                </a:lnTo>
                <a:close/>
                <a:moveTo>
                  <a:pt x="832" y="9208"/>
                </a:moveTo>
                <a:cubicBezTo>
                  <a:pt x="818" y="9216"/>
                  <a:pt x="808" y="9240"/>
                  <a:pt x="810" y="9269"/>
                </a:cubicBezTo>
                <a:cubicBezTo>
                  <a:pt x="823" y="9280"/>
                  <a:pt x="832" y="9284"/>
                  <a:pt x="839" y="9284"/>
                </a:cubicBezTo>
                <a:cubicBezTo>
                  <a:pt x="854" y="9284"/>
                  <a:pt x="850" y="9255"/>
                  <a:pt x="832" y="9208"/>
                </a:cubicBezTo>
                <a:close/>
                <a:moveTo>
                  <a:pt x="15492" y="9301"/>
                </a:moveTo>
                <a:cubicBezTo>
                  <a:pt x="15491" y="9301"/>
                  <a:pt x="15488" y="9315"/>
                  <a:pt x="15488" y="9315"/>
                </a:cubicBezTo>
                <a:cubicBezTo>
                  <a:pt x="15488" y="9315"/>
                  <a:pt x="15489" y="9313"/>
                  <a:pt x="15490" y="9310"/>
                </a:cubicBezTo>
                <a:cubicBezTo>
                  <a:pt x="15491" y="9303"/>
                  <a:pt x="15492" y="9301"/>
                  <a:pt x="15492" y="9301"/>
                </a:cubicBezTo>
                <a:close/>
                <a:moveTo>
                  <a:pt x="5547" y="9291"/>
                </a:moveTo>
                <a:cubicBezTo>
                  <a:pt x="5524" y="9291"/>
                  <a:pt x="5494" y="9382"/>
                  <a:pt x="5534" y="9382"/>
                </a:cubicBezTo>
                <a:cubicBezTo>
                  <a:pt x="5539" y="9382"/>
                  <a:pt x="5544" y="9377"/>
                  <a:pt x="5547" y="9369"/>
                </a:cubicBezTo>
                <a:lnTo>
                  <a:pt x="5551" y="9372"/>
                </a:lnTo>
                <a:cubicBezTo>
                  <a:pt x="5566" y="9358"/>
                  <a:pt x="5567" y="9339"/>
                  <a:pt x="5566" y="9330"/>
                </a:cubicBezTo>
                <a:cubicBezTo>
                  <a:pt x="5566" y="9330"/>
                  <a:pt x="5566" y="9330"/>
                  <a:pt x="5566" y="9330"/>
                </a:cubicBezTo>
                <a:cubicBezTo>
                  <a:pt x="5566" y="9330"/>
                  <a:pt x="5566" y="9330"/>
                  <a:pt x="5566" y="9329"/>
                </a:cubicBezTo>
                <a:cubicBezTo>
                  <a:pt x="5566" y="9329"/>
                  <a:pt x="5566" y="9329"/>
                  <a:pt x="5566" y="9329"/>
                </a:cubicBezTo>
                <a:cubicBezTo>
                  <a:pt x="5565" y="9321"/>
                  <a:pt x="5565" y="9318"/>
                  <a:pt x="5565" y="9318"/>
                </a:cubicBezTo>
                <a:cubicBezTo>
                  <a:pt x="5565" y="9318"/>
                  <a:pt x="5565" y="9321"/>
                  <a:pt x="5565" y="9324"/>
                </a:cubicBezTo>
                <a:cubicBezTo>
                  <a:pt x="5561" y="9300"/>
                  <a:pt x="5555" y="9291"/>
                  <a:pt x="5547" y="9291"/>
                </a:cubicBezTo>
                <a:close/>
                <a:moveTo>
                  <a:pt x="20310" y="9440"/>
                </a:moveTo>
                <a:cubicBezTo>
                  <a:pt x="20309" y="9441"/>
                  <a:pt x="20309" y="9441"/>
                  <a:pt x="20309" y="9441"/>
                </a:cubicBezTo>
                <a:cubicBezTo>
                  <a:pt x="20309" y="9441"/>
                  <a:pt x="20309" y="9441"/>
                  <a:pt x="20310" y="9440"/>
                </a:cubicBezTo>
                <a:close/>
                <a:moveTo>
                  <a:pt x="19420" y="9416"/>
                </a:moveTo>
                <a:cubicBezTo>
                  <a:pt x="19409" y="9420"/>
                  <a:pt x="19416" y="9501"/>
                  <a:pt x="19420" y="9501"/>
                </a:cubicBezTo>
                <a:cubicBezTo>
                  <a:pt x="19421" y="9501"/>
                  <a:pt x="19422" y="9479"/>
                  <a:pt x="19420" y="9416"/>
                </a:cubicBezTo>
                <a:close/>
                <a:moveTo>
                  <a:pt x="20390" y="9515"/>
                </a:moveTo>
                <a:lnTo>
                  <a:pt x="20389" y="9517"/>
                </a:lnTo>
                <a:cubicBezTo>
                  <a:pt x="20389" y="9519"/>
                  <a:pt x="20389" y="9519"/>
                  <a:pt x="20389" y="9520"/>
                </a:cubicBezTo>
                <a:cubicBezTo>
                  <a:pt x="20390" y="9520"/>
                  <a:pt x="20390" y="9519"/>
                  <a:pt x="20390" y="9515"/>
                </a:cubicBezTo>
                <a:close/>
                <a:moveTo>
                  <a:pt x="20325" y="9415"/>
                </a:moveTo>
                <a:cubicBezTo>
                  <a:pt x="20318" y="9415"/>
                  <a:pt x="20313" y="9423"/>
                  <a:pt x="20310" y="9440"/>
                </a:cubicBezTo>
                <a:cubicBezTo>
                  <a:pt x="20310" y="9440"/>
                  <a:pt x="20310" y="9440"/>
                  <a:pt x="20310" y="9440"/>
                </a:cubicBezTo>
                <a:lnTo>
                  <a:pt x="20302" y="9480"/>
                </a:lnTo>
                <a:cubicBezTo>
                  <a:pt x="20320" y="9525"/>
                  <a:pt x="20339" y="9541"/>
                  <a:pt x="20355" y="9541"/>
                </a:cubicBezTo>
                <a:cubicBezTo>
                  <a:pt x="20391" y="9541"/>
                  <a:pt x="20412" y="9463"/>
                  <a:pt x="20363" y="9448"/>
                </a:cubicBezTo>
                <a:cubicBezTo>
                  <a:pt x="20359" y="9416"/>
                  <a:pt x="20340" y="9416"/>
                  <a:pt x="20333" y="9416"/>
                </a:cubicBezTo>
                <a:lnTo>
                  <a:pt x="20328" y="9440"/>
                </a:lnTo>
                <a:lnTo>
                  <a:pt x="20328" y="9416"/>
                </a:lnTo>
                <a:cubicBezTo>
                  <a:pt x="20327" y="9415"/>
                  <a:pt x="20326" y="9415"/>
                  <a:pt x="20325" y="9415"/>
                </a:cubicBezTo>
                <a:close/>
                <a:moveTo>
                  <a:pt x="2162" y="9477"/>
                </a:moveTo>
                <a:cubicBezTo>
                  <a:pt x="2157" y="9477"/>
                  <a:pt x="2152" y="9479"/>
                  <a:pt x="2147" y="9483"/>
                </a:cubicBezTo>
                <a:cubicBezTo>
                  <a:pt x="2138" y="9485"/>
                  <a:pt x="2132" y="9498"/>
                  <a:pt x="2131" y="9512"/>
                </a:cubicBezTo>
                <a:cubicBezTo>
                  <a:pt x="2133" y="9555"/>
                  <a:pt x="2143" y="9569"/>
                  <a:pt x="2155" y="9569"/>
                </a:cubicBezTo>
                <a:cubicBezTo>
                  <a:pt x="2170" y="9569"/>
                  <a:pt x="2189" y="9544"/>
                  <a:pt x="2194" y="9531"/>
                </a:cubicBezTo>
                <a:cubicBezTo>
                  <a:pt x="2187" y="9495"/>
                  <a:pt x="2176" y="9477"/>
                  <a:pt x="2162" y="9477"/>
                </a:cubicBezTo>
                <a:close/>
                <a:moveTo>
                  <a:pt x="15762" y="9486"/>
                </a:moveTo>
                <a:cubicBezTo>
                  <a:pt x="15747" y="9486"/>
                  <a:pt x="15728" y="9512"/>
                  <a:pt x="15722" y="9535"/>
                </a:cubicBezTo>
                <a:cubicBezTo>
                  <a:pt x="15730" y="9561"/>
                  <a:pt x="15740" y="9571"/>
                  <a:pt x="15750" y="9571"/>
                </a:cubicBezTo>
                <a:cubicBezTo>
                  <a:pt x="15764" y="9571"/>
                  <a:pt x="15777" y="9551"/>
                  <a:pt x="15784" y="9530"/>
                </a:cubicBezTo>
                <a:cubicBezTo>
                  <a:pt x="15781" y="9497"/>
                  <a:pt x="15772" y="9486"/>
                  <a:pt x="15762" y="9486"/>
                </a:cubicBezTo>
                <a:close/>
                <a:moveTo>
                  <a:pt x="19125" y="9598"/>
                </a:moveTo>
                <a:cubicBezTo>
                  <a:pt x="19123" y="9598"/>
                  <a:pt x="19120" y="9598"/>
                  <a:pt x="19117" y="9599"/>
                </a:cubicBezTo>
                <a:cubicBezTo>
                  <a:pt x="19111" y="9648"/>
                  <a:pt x="19114" y="9672"/>
                  <a:pt x="19127" y="9672"/>
                </a:cubicBezTo>
                <a:cubicBezTo>
                  <a:pt x="19135" y="9672"/>
                  <a:pt x="19146" y="9663"/>
                  <a:pt x="19161" y="9646"/>
                </a:cubicBezTo>
                <a:cubicBezTo>
                  <a:pt x="19158" y="9616"/>
                  <a:pt x="19146" y="9598"/>
                  <a:pt x="19125" y="9598"/>
                </a:cubicBezTo>
                <a:close/>
                <a:moveTo>
                  <a:pt x="4351" y="9575"/>
                </a:moveTo>
                <a:cubicBezTo>
                  <a:pt x="4318" y="9575"/>
                  <a:pt x="4311" y="9623"/>
                  <a:pt x="4307" y="9652"/>
                </a:cubicBezTo>
                <a:cubicBezTo>
                  <a:pt x="4317" y="9683"/>
                  <a:pt x="4328" y="9699"/>
                  <a:pt x="4340" y="9699"/>
                </a:cubicBezTo>
                <a:cubicBezTo>
                  <a:pt x="4350" y="9699"/>
                  <a:pt x="4359" y="9688"/>
                  <a:pt x="4369" y="9665"/>
                </a:cubicBezTo>
                <a:cubicBezTo>
                  <a:pt x="4363" y="9623"/>
                  <a:pt x="4385" y="9613"/>
                  <a:pt x="4363" y="9576"/>
                </a:cubicBezTo>
                <a:cubicBezTo>
                  <a:pt x="4359" y="9575"/>
                  <a:pt x="4355" y="9575"/>
                  <a:pt x="4351" y="9575"/>
                </a:cubicBezTo>
                <a:close/>
                <a:moveTo>
                  <a:pt x="8898" y="9632"/>
                </a:moveTo>
                <a:cubicBezTo>
                  <a:pt x="8852" y="9632"/>
                  <a:pt x="8866" y="9722"/>
                  <a:pt x="8904" y="9733"/>
                </a:cubicBezTo>
                <a:cubicBezTo>
                  <a:pt x="8939" y="9718"/>
                  <a:pt x="8921" y="9652"/>
                  <a:pt x="8911" y="9634"/>
                </a:cubicBezTo>
                <a:cubicBezTo>
                  <a:pt x="8906" y="9633"/>
                  <a:pt x="8902" y="9632"/>
                  <a:pt x="8898" y="9632"/>
                </a:cubicBezTo>
                <a:close/>
                <a:moveTo>
                  <a:pt x="17600" y="9615"/>
                </a:moveTo>
                <a:cubicBezTo>
                  <a:pt x="17573" y="9615"/>
                  <a:pt x="17561" y="9647"/>
                  <a:pt x="17564" y="9712"/>
                </a:cubicBezTo>
                <a:cubicBezTo>
                  <a:pt x="17578" y="9730"/>
                  <a:pt x="17596" y="9745"/>
                  <a:pt x="17613" y="9745"/>
                </a:cubicBezTo>
                <a:cubicBezTo>
                  <a:pt x="17627" y="9745"/>
                  <a:pt x="17639" y="9734"/>
                  <a:pt x="17645" y="9705"/>
                </a:cubicBezTo>
                <a:lnTo>
                  <a:pt x="17651" y="9708"/>
                </a:lnTo>
                <a:cubicBezTo>
                  <a:pt x="17659" y="9689"/>
                  <a:pt x="17660" y="9664"/>
                  <a:pt x="17654" y="9642"/>
                </a:cubicBezTo>
                <a:cubicBezTo>
                  <a:pt x="17654" y="9642"/>
                  <a:pt x="17654" y="9641"/>
                  <a:pt x="17654" y="9641"/>
                </a:cubicBezTo>
                <a:cubicBezTo>
                  <a:pt x="17654" y="9641"/>
                  <a:pt x="17654" y="9641"/>
                  <a:pt x="17654" y="9641"/>
                </a:cubicBezTo>
                <a:cubicBezTo>
                  <a:pt x="17650" y="9629"/>
                  <a:pt x="17649" y="9625"/>
                  <a:pt x="17649" y="9625"/>
                </a:cubicBezTo>
                <a:cubicBezTo>
                  <a:pt x="17649" y="9625"/>
                  <a:pt x="17652" y="9636"/>
                  <a:pt x="17654" y="9641"/>
                </a:cubicBezTo>
                <a:cubicBezTo>
                  <a:pt x="17632" y="9623"/>
                  <a:pt x="17614" y="9615"/>
                  <a:pt x="17600" y="9615"/>
                </a:cubicBezTo>
                <a:close/>
                <a:moveTo>
                  <a:pt x="17804" y="9679"/>
                </a:moveTo>
                <a:cubicBezTo>
                  <a:pt x="17788" y="9679"/>
                  <a:pt x="17774" y="9695"/>
                  <a:pt x="17764" y="9728"/>
                </a:cubicBezTo>
                <a:cubicBezTo>
                  <a:pt x="17770" y="9754"/>
                  <a:pt x="17784" y="9766"/>
                  <a:pt x="17798" y="9766"/>
                </a:cubicBezTo>
                <a:cubicBezTo>
                  <a:pt x="17819" y="9766"/>
                  <a:pt x="17840" y="9743"/>
                  <a:pt x="17839" y="9705"/>
                </a:cubicBezTo>
                <a:cubicBezTo>
                  <a:pt x="17828" y="9688"/>
                  <a:pt x="17815" y="9679"/>
                  <a:pt x="17804" y="9679"/>
                </a:cubicBezTo>
                <a:close/>
                <a:moveTo>
                  <a:pt x="9797" y="9666"/>
                </a:moveTo>
                <a:cubicBezTo>
                  <a:pt x="9787" y="9666"/>
                  <a:pt x="9779" y="9702"/>
                  <a:pt x="9779" y="9810"/>
                </a:cubicBezTo>
                <a:cubicBezTo>
                  <a:pt x="9784" y="9814"/>
                  <a:pt x="9789" y="9817"/>
                  <a:pt x="9795" y="9817"/>
                </a:cubicBezTo>
                <a:cubicBezTo>
                  <a:pt x="9802" y="9817"/>
                  <a:pt x="9809" y="9813"/>
                  <a:pt x="9815" y="9803"/>
                </a:cubicBezTo>
                <a:cubicBezTo>
                  <a:pt x="9814" y="9803"/>
                  <a:pt x="9813" y="9804"/>
                  <a:pt x="9813" y="9804"/>
                </a:cubicBezTo>
                <a:cubicBezTo>
                  <a:pt x="9806" y="9804"/>
                  <a:pt x="9801" y="9797"/>
                  <a:pt x="9799" y="9789"/>
                </a:cubicBezTo>
                <a:lnTo>
                  <a:pt x="9823" y="9808"/>
                </a:lnTo>
                <a:cubicBezTo>
                  <a:pt x="9836" y="9788"/>
                  <a:pt x="9814" y="9666"/>
                  <a:pt x="9797" y="9666"/>
                </a:cubicBezTo>
                <a:close/>
                <a:moveTo>
                  <a:pt x="18062" y="9798"/>
                </a:moveTo>
                <a:cubicBezTo>
                  <a:pt x="18038" y="9824"/>
                  <a:pt x="18040" y="9847"/>
                  <a:pt x="18065" y="9868"/>
                </a:cubicBezTo>
                <a:cubicBezTo>
                  <a:pt x="18068" y="9870"/>
                  <a:pt x="18070" y="9872"/>
                  <a:pt x="18071" y="9872"/>
                </a:cubicBezTo>
                <a:cubicBezTo>
                  <a:pt x="18073" y="9872"/>
                  <a:pt x="18071" y="9867"/>
                  <a:pt x="18067" y="9856"/>
                </a:cubicBezTo>
                <a:cubicBezTo>
                  <a:pt x="18074" y="9861"/>
                  <a:pt x="18081" y="9871"/>
                  <a:pt x="18086" y="9882"/>
                </a:cubicBezTo>
                <a:cubicBezTo>
                  <a:pt x="18121" y="9861"/>
                  <a:pt x="18093" y="9826"/>
                  <a:pt x="18080" y="9810"/>
                </a:cubicBezTo>
                <a:cubicBezTo>
                  <a:pt x="18082" y="9813"/>
                  <a:pt x="18084" y="9818"/>
                  <a:pt x="18083" y="9824"/>
                </a:cubicBezTo>
                <a:cubicBezTo>
                  <a:pt x="18075" y="9818"/>
                  <a:pt x="18068" y="9810"/>
                  <a:pt x="18062" y="9798"/>
                </a:cubicBezTo>
                <a:close/>
                <a:moveTo>
                  <a:pt x="8192" y="9769"/>
                </a:moveTo>
                <a:cubicBezTo>
                  <a:pt x="8153" y="9769"/>
                  <a:pt x="8116" y="9816"/>
                  <a:pt x="8088" y="9890"/>
                </a:cubicBezTo>
                <a:cubicBezTo>
                  <a:pt x="8094" y="9909"/>
                  <a:pt x="8106" y="9922"/>
                  <a:pt x="8119" y="9922"/>
                </a:cubicBezTo>
                <a:cubicBezTo>
                  <a:pt x="8121" y="9922"/>
                  <a:pt x="8123" y="9921"/>
                  <a:pt x="8125" y="9921"/>
                </a:cubicBezTo>
                <a:cubicBezTo>
                  <a:pt x="8125" y="9921"/>
                  <a:pt x="8123" y="9919"/>
                  <a:pt x="8122" y="9916"/>
                </a:cubicBezTo>
                <a:cubicBezTo>
                  <a:pt x="8130" y="9918"/>
                  <a:pt x="8136" y="9927"/>
                  <a:pt x="8137" y="9940"/>
                </a:cubicBezTo>
                <a:cubicBezTo>
                  <a:pt x="8140" y="9912"/>
                  <a:pt x="8146" y="9898"/>
                  <a:pt x="8156" y="9898"/>
                </a:cubicBezTo>
                <a:cubicBezTo>
                  <a:pt x="8157" y="9898"/>
                  <a:pt x="8158" y="9898"/>
                  <a:pt x="8159" y="9898"/>
                </a:cubicBezTo>
                <a:cubicBezTo>
                  <a:pt x="8194" y="9898"/>
                  <a:pt x="8234" y="9863"/>
                  <a:pt x="8236" y="9789"/>
                </a:cubicBezTo>
                <a:cubicBezTo>
                  <a:pt x="8222" y="9775"/>
                  <a:pt x="8207" y="9769"/>
                  <a:pt x="8192" y="9769"/>
                </a:cubicBezTo>
                <a:close/>
                <a:moveTo>
                  <a:pt x="15478" y="9828"/>
                </a:moveTo>
                <a:cubicBezTo>
                  <a:pt x="15476" y="9828"/>
                  <a:pt x="15474" y="9828"/>
                  <a:pt x="15472" y="9829"/>
                </a:cubicBezTo>
                <a:cubicBezTo>
                  <a:pt x="15405" y="9829"/>
                  <a:pt x="15435" y="9916"/>
                  <a:pt x="15463" y="9950"/>
                </a:cubicBezTo>
                <a:lnTo>
                  <a:pt x="15458" y="9926"/>
                </a:lnTo>
                <a:lnTo>
                  <a:pt x="15465" y="9948"/>
                </a:lnTo>
                <a:cubicBezTo>
                  <a:pt x="15481" y="9937"/>
                  <a:pt x="15508" y="9919"/>
                  <a:pt x="15499" y="9850"/>
                </a:cubicBezTo>
                <a:cubicBezTo>
                  <a:pt x="15495" y="9836"/>
                  <a:pt x="15487" y="9828"/>
                  <a:pt x="15478" y="9828"/>
                </a:cubicBezTo>
                <a:close/>
                <a:moveTo>
                  <a:pt x="17911" y="9832"/>
                </a:moveTo>
                <a:cubicBezTo>
                  <a:pt x="17906" y="9853"/>
                  <a:pt x="17901" y="9863"/>
                  <a:pt x="17894" y="9863"/>
                </a:cubicBezTo>
                <a:cubicBezTo>
                  <a:pt x="17892" y="9863"/>
                  <a:pt x="17889" y="9862"/>
                  <a:pt x="17887" y="9860"/>
                </a:cubicBezTo>
                <a:cubicBezTo>
                  <a:pt x="17876" y="9874"/>
                  <a:pt x="17870" y="9929"/>
                  <a:pt x="17884" y="9964"/>
                </a:cubicBezTo>
                <a:lnTo>
                  <a:pt x="17907" y="9969"/>
                </a:lnTo>
                <a:cubicBezTo>
                  <a:pt x="17936" y="9924"/>
                  <a:pt x="17952" y="9897"/>
                  <a:pt x="17911" y="9832"/>
                </a:cubicBezTo>
                <a:close/>
                <a:moveTo>
                  <a:pt x="9678" y="9832"/>
                </a:moveTo>
                <a:cubicBezTo>
                  <a:pt x="9607" y="9890"/>
                  <a:pt x="9612" y="9942"/>
                  <a:pt x="9693" y="9987"/>
                </a:cubicBezTo>
                <a:cubicBezTo>
                  <a:pt x="9708" y="9954"/>
                  <a:pt x="9730" y="9832"/>
                  <a:pt x="9678" y="9832"/>
                </a:cubicBezTo>
                <a:close/>
                <a:moveTo>
                  <a:pt x="15575" y="9851"/>
                </a:moveTo>
                <a:cubicBezTo>
                  <a:pt x="15570" y="9851"/>
                  <a:pt x="15565" y="9852"/>
                  <a:pt x="15561" y="9853"/>
                </a:cubicBezTo>
                <a:cubicBezTo>
                  <a:pt x="15536" y="9887"/>
                  <a:pt x="15535" y="9934"/>
                  <a:pt x="15557" y="9995"/>
                </a:cubicBezTo>
                <a:cubicBezTo>
                  <a:pt x="15571" y="10005"/>
                  <a:pt x="15583" y="10011"/>
                  <a:pt x="15594" y="10011"/>
                </a:cubicBezTo>
                <a:cubicBezTo>
                  <a:pt x="15619" y="10011"/>
                  <a:pt x="15636" y="9981"/>
                  <a:pt x="15641" y="9919"/>
                </a:cubicBezTo>
                <a:cubicBezTo>
                  <a:pt x="15636" y="9911"/>
                  <a:pt x="15633" y="9909"/>
                  <a:pt x="15638" y="9897"/>
                </a:cubicBezTo>
                <a:cubicBezTo>
                  <a:pt x="15621" y="9867"/>
                  <a:pt x="15598" y="9851"/>
                  <a:pt x="15575" y="9851"/>
                </a:cubicBezTo>
                <a:close/>
                <a:moveTo>
                  <a:pt x="19298" y="9957"/>
                </a:moveTo>
                <a:cubicBezTo>
                  <a:pt x="19297" y="9957"/>
                  <a:pt x="19296" y="9958"/>
                  <a:pt x="19295" y="9958"/>
                </a:cubicBezTo>
                <a:lnTo>
                  <a:pt x="19277" y="9991"/>
                </a:lnTo>
                <a:cubicBezTo>
                  <a:pt x="19284" y="10025"/>
                  <a:pt x="19294" y="10037"/>
                  <a:pt x="19303" y="10037"/>
                </a:cubicBezTo>
                <a:cubicBezTo>
                  <a:pt x="19320" y="10037"/>
                  <a:pt x="19334" y="10001"/>
                  <a:pt x="19322" y="9975"/>
                </a:cubicBezTo>
                <a:cubicBezTo>
                  <a:pt x="19320" y="9971"/>
                  <a:pt x="19320" y="9969"/>
                  <a:pt x="19320" y="9969"/>
                </a:cubicBezTo>
                <a:cubicBezTo>
                  <a:pt x="19320" y="9969"/>
                  <a:pt x="19321" y="9973"/>
                  <a:pt x="19322" y="9975"/>
                </a:cubicBezTo>
                <a:cubicBezTo>
                  <a:pt x="19316" y="9964"/>
                  <a:pt x="19307" y="9957"/>
                  <a:pt x="19298" y="9957"/>
                </a:cubicBezTo>
                <a:close/>
                <a:moveTo>
                  <a:pt x="1569" y="9936"/>
                </a:moveTo>
                <a:cubicBezTo>
                  <a:pt x="1565" y="9936"/>
                  <a:pt x="1559" y="9938"/>
                  <a:pt x="1553" y="9942"/>
                </a:cubicBezTo>
                <a:cubicBezTo>
                  <a:pt x="1556" y="9940"/>
                  <a:pt x="1557" y="9939"/>
                  <a:pt x="1557" y="9939"/>
                </a:cubicBezTo>
                <a:cubicBezTo>
                  <a:pt x="1557" y="9939"/>
                  <a:pt x="1553" y="9942"/>
                  <a:pt x="1553" y="9942"/>
                </a:cubicBezTo>
                <a:cubicBezTo>
                  <a:pt x="1553" y="9942"/>
                  <a:pt x="1553" y="9942"/>
                  <a:pt x="1553" y="9942"/>
                </a:cubicBezTo>
                <a:cubicBezTo>
                  <a:pt x="1516" y="9971"/>
                  <a:pt x="1535" y="10025"/>
                  <a:pt x="1563" y="10054"/>
                </a:cubicBezTo>
                <a:cubicBezTo>
                  <a:pt x="1600" y="10032"/>
                  <a:pt x="1603" y="9936"/>
                  <a:pt x="1569" y="9936"/>
                </a:cubicBezTo>
                <a:close/>
                <a:moveTo>
                  <a:pt x="10953" y="10137"/>
                </a:moveTo>
                <a:cubicBezTo>
                  <a:pt x="10940" y="10137"/>
                  <a:pt x="10945" y="10153"/>
                  <a:pt x="11011" y="10194"/>
                </a:cubicBezTo>
                <a:cubicBezTo>
                  <a:pt x="11013" y="10161"/>
                  <a:pt x="10969" y="10137"/>
                  <a:pt x="10953" y="10137"/>
                </a:cubicBezTo>
                <a:close/>
                <a:moveTo>
                  <a:pt x="11641" y="10120"/>
                </a:moveTo>
                <a:cubicBezTo>
                  <a:pt x="11621" y="10130"/>
                  <a:pt x="11619" y="10195"/>
                  <a:pt x="11625" y="10195"/>
                </a:cubicBezTo>
                <a:cubicBezTo>
                  <a:pt x="11628" y="10195"/>
                  <a:pt x="11634" y="10176"/>
                  <a:pt x="11641" y="10120"/>
                </a:cubicBezTo>
                <a:close/>
                <a:moveTo>
                  <a:pt x="19316" y="10128"/>
                </a:moveTo>
                <a:cubicBezTo>
                  <a:pt x="19313" y="10128"/>
                  <a:pt x="19310" y="10129"/>
                  <a:pt x="19307" y="10130"/>
                </a:cubicBezTo>
                <a:cubicBezTo>
                  <a:pt x="19295" y="10130"/>
                  <a:pt x="19283" y="10140"/>
                  <a:pt x="19277" y="10159"/>
                </a:cubicBezTo>
                <a:cubicBezTo>
                  <a:pt x="19279" y="10221"/>
                  <a:pt x="19290" y="10242"/>
                  <a:pt x="19303" y="10242"/>
                </a:cubicBezTo>
                <a:cubicBezTo>
                  <a:pt x="19319" y="10242"/>
                  <a:pt x="19336" y="10209"/>
                  <a:pt x="19339" y="10186"/>
                </a:cubicBezTo>
                <a:cubicBezTo>
                  <a:pt x="19338" y="10189"/>
                  <a:pt x="19336" y="10193"/>
                  <a:pt x="19333" y="10194"/>
                </a:cubicBezTo>
                <a:lnTo>
                  <a:pt x="19346" y="10167"/>
                </a:lnTo>
                <a:cubicBezTo>
                  <a:pt x="19338" y="10140"/>
                  <a:pt x="19328" y="10128"/>
                  <a:pt x="19316" y="10128"/>
                </a:cubicBezTo>
                <a:close/>
                <a:moveTo>
                  <a:pt x="7547" y="10137"/>
                </a:moveTo>
                <a:cubicBezTo>
                  <a:pt x="7543" y="10137"/>
                  <a:pt x="7538" y="10139"/>
                  <a:pt x="7534" y="10143"/>
                </a:cubicBezTo>
                <a:cubicBezTo>
                  <a:pt x="7521" y="10212"/>
                  <a:pt x="7534" y="10247"/>
                  <a:pt x="7548" y="10247"/>
                </a:cubicBezTo>
                <a:cubicBezTo>
                  <a:pt x="7560" y="10247"/>
                  <a:pt x="7574" y="10222"/>
                  <a:pt x="7575" y="10168"/>
                </a:cubicBezTo>
                <a:cubicBezTo>
                  <a:pt x="7570" y="10149"/>
                  <a:pt x="7559" y="10137"/>
                  <a:pt x="7547" y="10137"/>
                </a:cubicBezTo>
                <a:close/>
                <a:moveTo>
                  <a:pt x="16110" y="10188"/>
                </a:moveTo>
                <a:cubicBezTo>
                  <a:pt x="16065" y="10188"/>
                  <a:pt x="16074" y="10249"/>
                  <a:pt x="16086" y="10270"/>
                </a:cubicBezTo>
                <a:lnTo>
                  <a:pt x="16084" y="10275"/>
                </a:lnTo>
                <a:cubicBezTo>
                  <a:pt x="16085" y="10287"/>
                  <a:pt x="16096" y="10294"/>
                  <a:pt x="16107" y="10294"/>
                </a:cubicBezTo>
                <a:cubicBezTo>
                  <a:pt x="16129" y="10294"/>
                  <a:pt x="16153" y="10266"/>
                  <a:pt x="16110" y="10188"/>
                </a:cubicBezTo>
                <a:close/>
                <a:moveTo>
                  <a:pt x="8054" y="10191"/>
                </a:moveTo>
                <a:cubicBezTo>
                  <a:pt x="8043" y="10191"/>
                  <a:pt x="8033" y="10201"/>
                  <a:pt x="8030" y="10222"/>
                </a:cubicBezTo>
                <a:cubicBezTo>
                  <a:pt x="8030" y="10222"/>
                  <a:pt x="8030" y="10222"/>
                  <a:pt x="8030" y="10222"/>
                </a:cubicBezTo>
                <a:cubicBezTo>
                  <a:pt x="8030" y="10222"/>
                  <a:pt x="8030" y="10223"/>
                  <a:pt x="8030" y="10223"/>
                </a:cubicBezTo>
                <a:cubicBezTo>
                  <a:pt x="8030" y="10223"/>
                  <a:pt x="8030" y="10223"/>
                  <a:pt x="8030" y="10223"/>
                </a:cubicBezTo>
                <a:cubicBezTo>
                  <a:pt x="8029" y="10224"/>
                  <a:pt x="8030" y="10225"/>
                  <a:pt x="8030" y="10225"/>
                </a:cubicBezTo>
                <a:cubicBezTo>
                  <a:pt x="8031" y="10225"/>
                  <a:pt x="8032" y="10224"/>
                  <a:pt x="8032" y="10223"/>
                </a:cubicBezTo>
                <a:lnTo>
                  <a:pt x="8023" y="10263"/>
                </a:lnTo>
                <a:cubicBezTo>
                  <a:pt x="8034" y="10294"/>
                  <a:pt x="8052" y="10315"/>
                  <a:pt x="8072" y="10321"/>
                </a:cubicBezTo>
                <a:cubicBezTo>
                  <a:pt x="8103" y="10238"/>
                  <a:pt x="8077" y="10191"/>
                  <a:pt x="8054" y="10191"/>
                </a:cubicBezTo>
                <a:close/>
                <a:moveTo>
                  <a:pt x="19771" y="10268"/>
                </a:moveTo>
                <a:cubicBezTo>
                  <a:pt x="19750" y="10268"/>
                  <a:pt x="19747" y="10308"/>
                  <a:pt x="19747" y="10321"/>
                </a:cubicBezTo>
                <a:lnTo>
                  <a:pt x="19765" y="10355"/>
                </a:lnTo>
                <a:cubicBezTo>
                  <a:pt x="19793" y="10344"/>
                  <a:pt x="19793" y="10302"/>
                  <a:pt x="19777" y="10270"/>
                </a:cubicBezTo>
                <a:lnTo>
                  <a:pt x="19778" y="10270"/>
                </a:lnTo>
                <a:cubicBezTo>
                  <a:pt x="19776" y="10269"/>
                  <a:pt x="19773" y="10268"/>
                  <a:pt x="19771" y="10268"/>
                </a:cubicBezTo>
                <a:close/>
                <a:moveTo>
                  <a:pt x="6103" y="10234"/>
                </a:moveTo>
                <a:cubicBezTo>
                  <a:pt x="6087" y="10241"/>
                  <a:pt x="6076" y="10268"/>
                  <a:pt x="6080" y="10296"/>
                </a:cubicBezTo>
                <a:cubicBezTo>
                  <a:pt x="6080" y="10297"/>
                  <a:pt x="6080" y="10298"/>
                  <a:pt x="6080" y="10299"/>
                </a:cubicBezTo>
                <a:cubicBezTo>
                  <a:pt x="6081" y="10306"/>
                  <a:pt x="6081" y="10308"/>
                  <a:pt x="6081" y="10308"/>
                </a:cubicBezTo>
                <a:cubicBezTo>
                  <a:pt x="6081" y="10308"/>
                  <a:pt x="6081" y="10307"/>
                  <a:pt x="6081" y="10307"/>
                </a:cubicBezTo>
                <a:cubicBezTo>
                  <a:pt x="6086" y="10342"/>
                  <a:pt x="6101" y="10361"/>
                  <a:pt x="6114" y="10361"/>
                </a:cubicBezTo>
                <a:cubicBezTo>
                  <a:pt x="6131" y="10361"/>
                  <a:pt x="6144" y="10326"/>
                  <a:pt x="6119" y="10246"/>
                </a:cubicBezTo>
                <a:cubicBezTo>
                  <a:pt x="6117" y="10246"/>
                  <a:pt x="6120" y="10250"/>
                  <a:pt x="6120" y="10257"/>
                </a:cubicBezTo>
                <a:lnTo>
                  <a:pt x="6103" y="10234"/>
                </a:lnTo>
                <a:close/>
                <a:moveTo>
                  <a:pt x="5143" y="10304"/>
                </a:moveTo>
                <a:cubicBezTo>
                  <a:pt x="5120" y="10304"/>
                  <a:pt x="5119" y="10344"/>
                  <a:pt x="5119" y="10357"/>
                </a:cubicBezTo>
                <a:lnTo>
                  <a:pt x="5119" y="10358"/>
                </a:lnTo>
                <a:lnTo>
                  <a:pt x="5137" y="10392"/>
                </a:lnTo>
                <a:cubicBezTo>
                  <a:pt x="5160" y="10382"/>
                  <a:pt x="5178" y="10304"/>
                  <a:pt x="5143" y="10304"/>
                </a:cubicBezTo>
                <a:close/>
                <a:moveTo>
                  <a:pt x="16833" y="10288"/>
                </a:moveTo>
                <a:cubicBezTo>
                  <a:pt x="16813" y="10288"/>
                  <a:pt x="16797" y="10307"/>
                  <a:pt x="16785" y="10345"/>
                </a:cubicBezTo>
                <a:cubicBezTo>
                  <a:pt x="16786" y="10355"/>
                  <a:pt x="16839" y="10402"/>
                  <a:pt x="16846" y="10402"/>
                </a:cubicBezTo>
                <a:cubicBezTo>
                  <a:pt x="16851" y="10389"/>
                  <a:pt x="16876" y="10326"/>
                  <a:pt x="16874" y="10312"/>
                </a:cubicBezTo>
                <a:cubicBezTo>
                  <a:pt x="16859" y="10296"/>
                  <a:pt x="16845" y="10288"/>
                  <a:pt x="16833" y="10288"/>
                </a:cubicBezTo>
                <a:close/>
                <a:moveTo>
                  <a:pt x="15041" y="10350"/>
                </a:moveTo>
                <a:cubicBezTo>
                  <a:pt x="14967" y="10365"/>
                  <a:pt x="14953" y="10427"/>
                  <a:pt x="15005" y="10516"/>
                </a:cubicBezTo>
                <a:cubicBezTo>
                  <a:pt x="15053" y="10488"/>
                  <a:pt x="15064" y="10432"/>
                  <a:pt x="15041" y="10350"/>
                </a:cubicBezTo>
                <a:close/>
                <a:moveTo>
                  <a:pt x="17392" y="10437"/>
                </a:moveTo>
                <a:cubicBezTo>
                  <a:pt x="17386" y="10437"/>
                  <a:pt x="17407" y="10551"/>
                  <a:pt x="17422" y="10551"/>
                </a:cubicBezTo>
                <a:cubicBezTo>
                  <a:pt x="17422" y="10551"/>
                  <a:pt x="17423" y="10551"/>
                  <a:pt x="17423" y="10551"/>
                </a:cubicBezTo>
                <a:cubicBezTo>
                  <a:pt x="17403" y="10465"/>
                  <a:pt x="17394" y="10437"/>
                  <a:pt x="17392" y="10437"/>
                </a:cubicBezTo>
                <a:close/>
                <a:moveTo>
                  <a:pt x="18510" y="10439"/>
                </a:moveTo>
                <a:cubicBezTo>
                  <a:pt x="18487" y="10439"/>
                  <a:pt x="18493" y="10555"/>
                  <a:pt x="18511" y="10555"/>
                </a:cubicBezTo>
                <a:cubicBezTo>
                  <a:pt x="18516" y="10555"/>
                  <a:pt x="18523" y="10544"/>
                  <a:pt x="18530" y="10516"/>
                </a:cubicBezTo>
                <a:cubicBezTo>
                  <a:pt x="18530" y="10517"/>
                  <a:pt x="18528" y="10517"/>
                  <a:pt x="18527" y="10518"/>
                </a:cubicBezTo>
                <a:cubicBezTo>
                  <a:pt x="18541" y="10507"/>
                  <a:pt x="18544" y="10491"/>
                  <a:pt x="18536" y="10469"/>
                </a:cubicBezTo>
                <a:cubicBezTo>
                  <a:pt x="18525" y="10447"/>
                  <a:pt x="18517" y="10439"/>
                  <a:pt x="18510" y="10439"/>
                </a:cubicBezTo>
                <a:close/>
                <a:moveTo>
                  <a:pt x="17181" y="10559"/>
                </a:moveTo>
                <a:cubicBezTo>
                  <a:pt x="17181" y="10559"/>
                  <a:pt x="17181" y="10559"/>
                  <a:pt x="17180" y="10559"/>
                </a:cubicBezTo>
                <a:lnTo>
                  <a:pt x="17181" y="10559"/>
                </a:lnTo>
                <a:cubicBezTo>
                  <a:pt x="17181" y="10559"/>
                  <a:pt x="17181" y="10559"/>
                  <a:pt x="17181" y="10559"/>
                </a:cubicBezTo>
                <a:close/>
                <a:moveTo>
                  <a:pt x="20061" y="10500"/>
                </a:moveTo>
                <a:cubicBezTo>
                  <a:pt x="20061" y="10500"/>
                  <a:pt x="20060" y="10500"/>
                  <a:pt x="20060" y="10500"/>
                </a:cubicBezTo>
                <a:cubicBezTo>
                  <a:pt x="20046" y="10543"/>
                  <a:pt x="20047" y="10564"/>
                  <a:pt x="20060" y="10564"/>
                </a:cubicBezTo>
                <a:cubicBezTo>
                  <a:pt x="20067" y="10564"/>
                  <a:pt x="20078" y="10557"/>
                  <a:pt x="20093" y="10543"/>
                </a:cubicBezTo>
                <a:lnTo>
                  <a:pt x="20093" y="10542"/>
                </a:lnTo>
                <a:cubicBezTo>
                  <a:pt x="20088" y="10517"/>
                  <a:pt x="20076" y="10500"/>
                  <a:pt x="20061" y="10500"/>
                </a:cubicBezTo>
                <a:close/>
                <a:moveTo>
                  <a:pt x="17193" y="10310"/>
                </a:moveTo>
                <a:cubicBezTo>
                  <a:pt x="17183" y="10365"/>
                  <a:pt x="17176" y="10421"/>
                  <a:pt x="17171" y="10477"/>
                </a:cubicBezTo>
                <a:cubicBezTo>
                  <a:pt x="17159" y="10503"/>
                  <a:pt x="17156" y="10546"/>
                  <a:pt x="17181" y="10559"/>
                </a:cubicBezTo>
                <a:cubicBezTo>
                  <a:pt x="17181" y="10559"/>
                  <a:pt x="17181" y="10559"/>
                  <a:pt x="17181" y="10559"/>
                </a:cubicBezTo>
                <a:cubicBezTo>
                  <a:pt x="17186" y="10559"/>
                  <a:pt x="17204" y="10583"/>
                  <a:pt x="17219" y="10583"/>
                </a:cubicBezTo>
                <a:cubicBezTo>
                  <a:pt x="17238" y="10583"/>
                  <a:pt x="17250" y="10541"/>
                  <a:pt x="17215" y="10350"/>
                </a:cubicBezTo>
                <a:cubicBezTo>
                  <a:pt x="17215" y="10347"/>
                  <a:pt x="17215" y="10344"/>
                  <a:pt x="17216" y="10339"/>
                </a:cubicBezTo>
                <a:lnTo>
                  <a:pt x="17193" y="10310"/>
                </a:lnTo>
                <a:close/>
                <a:moveTo>
                  <a:pt x="16662" y="10545"/>
                </a:moveTo>
                <a:cubicBezTo>
                  <a:pt x="16641" y="10545"/>
                  <a:pt x="16631" y="10676"/>
                  <a:pt x="16638" y="10676"/>
                </a:cubicBezTo>
                <a:cubicBezTo>
                  <a:pt x="16642" y="10676"/>
                  <a:pt x="16649" y="10643"/>
                  <a:pt x="16662" y="10545"/>
                </a:cubicBezTo>
                <a:close/>
                <a:moveTo>
                  <a:pt x="8195" y="10574"/>
                </a:moveTo>
                <a:cubicBezTo>
                  <a:pt x="8136" y="10574"/>
                  <a:pt x="8068" y="10609"/>
                  <a:pt x="8190" y="10678"/>
                </a:cubicBezTo>
                <a:lnTo>
                  <a:pt x="8204" y="10635"/>
                </a:lnTo>
                <a:cubicBezTo>
                  <a:pt x="8201" y="10646"/>
                  <a:pt x="8200" y="10651"/>
                  <a:pt x="8203" y="10651"/>
                </a:cubicBezTo>
                <a:cubicBezTo>
                  <a:pt x="8204" y="10651"/>
                  <a:pt x="8207" y="10649"/>
                  <a:pt x="8210" y="10644"/>
                </a:cubicBezTo>
                <a:cubicBezTo>
                  <a:pt x="8287" y="10598"/>
                  <a:pt x="8244" y="10574"/>
                  <a:pt x="8195" y="10574"/>
                </a:cubicBezTo>
                <a:close/>
                <a:moveTo>
                  <a:pt x="7171" y="10621"/>
                </a:moveTo>
                <a:cubicBezTo>
                  <a:pt x="7159" y="10621"/>
                  <a:pt x="7166" y="10648"/>
                  <a:pt x="7229" y="10723"/>
                </a:cubicBezTo>
                <a:cubicBezTo>
                  <a:pt x="7244" y="10676"/>
                  <a:pt x="7188" y="10621"/>
                  <a:pt x="7171" y="10621"/>
                </a:cubicBezTo>
                <a:close/>
                <a:moveTo>
                  <a:pt x="4042" y="10707"/>
                </a:moveTo>
                <a:cubicBezTo>
                  <a:pt x="3959" y="10715"/>
                  <a:pt x="4000" y="10800"/>
                  <a:pt x="4032" y="10800"/>
                </a:cubicBezTo>
                <a:cubicBezTo>
                  <a:pt x="4047" y="10800"/>
                  <a:pt x="4060" y="10783"/>
                  <a:pt x="4059" y="10733"/>
                </a:cubicBezTo>
                <a:lnTo>
                  <a:pt x="4042" y="10707"/>
                </a:lnTo>
                <a:close/>
                <a:moveTo>
                  <a:pt x="9489" y="10649"/>
                </a:moveTo>
                <a:cubicBezTo>
                  <a:pt x="9427" y="10685"/>
                  <a:pt x="9416" y="10747"/>
                  <a:pt x="9454" y="10836"/>
                </a:cubicBezTo>
                <a:cubicBezTo>
                  <a:pt x="9456" y="10837"/>
                  <a:pt x="9459" y="10837"/>
                  <a:pt x="9461" y="10837"/>
                </a:cubicBezTo>
                <a:cubicBezTo>
                  <a:pt x="9471" y="10837"/>
                  <a:pt x="9482" y="10831"/>
                  <a:pt x="9490" y="10820"/>
                </a:cubicBezTo>
                <a:cubicBezTo>
                  <a:pt x="9557" y="10780"/>
                  <a:pt x="9526" y="10691"/>
                  <a:pt x="9489" y="10649"/>
                </a:cubicBezTo>
                <a:close/>
                <a:moveTo>
                  <a:pt x="20162" y="10742"/>
                </a:moveTo>
                <a:cubicBezTo>
                  <a:pt x="20145" y="10742"/>
                  <a:pt x="20128" y="10755"/>
                  <a:pt x="20116" y="10778"/>
                </a:cubicBezTo>
                <a:cubicBezTo>
                  <a:pt x="20115" y="10821"/>
                  <a:pt x="20135" y="10860"/>
                  <a:pt x="20151" y="10860"/>
                </a:cubicBezTo>
                <a:cubicBezTo>
                  <a:pt x="20166" y="10860"/>
                  <a:pt x="20177" y="10829"/>
                  <a:pt x="20168" y="10743"/>
                </a:cubicBezTo>
                <a:cubicBezTo>
                  <a:pt x="20166" y="10742"/>
                  <a:pt x="20164" y="10742"/>
                  <a:pt x="20162" y="10742"/>
                </a:cubicBezTo>
                <a:close/>
                <a:moveTo>
                  <a:pt x="17708" y="10812"/>
                </a:moveTo>
                <a:cubicBezTo>
                  <a:pt x="17696" y="10817"/>
                  <a:pt x="17702" y="10893"/>
                  <a:pt x="17706" y="10893"/>
                </a:cubicBezTo>
                <a:cubicBezTo>
                  <a:pt x="17708" y="10893"/>
                  <a:pt x="17710" y="10873"/>
                  <a:pt x="17708" y="10812"/>
                </a:cubicBezTo>
                <a:close/>
                <a:moveTo>
                  <a:pt x="2208" y="10823"/>
                </a:moveTo>
                <a:cubicBezTo>
                  <a:pt x="2189" y="10860"/>
                  <a:pt x="2191" y="10894"/>
                  <a:pt x="2213" y="10921"/>
                </a:cubicBezTo>
                <a:cubicBezTo>
                  <a:pt x="2214" y="10921"/>
                  <a:pt x="2214" y="10921"/>
                  <a:pt x="2214" y="10921"/>
                </a:cubicBezTo>
                <a:cubicBezTo>
                  <a:pt x="2227" y="10921"/>
                  <a:pt x="2237" y="10903"/>
                  <a:pt x="2239" y="10880"/>
                </a:cubicBezTo>
                <a:cubicBezTo>
                  <a:pt x="2239" y="10881"/>
                  <a:pt x="2239" y="10882"/>
                  <a:pt x="2239" y="10882"/>
                </a:cubicBezTo>
                <a:cubicBezTo>
                  <a:pt x="2239" y="10882"/>
                  <a:pt x="2239" y="10880"/>
                  <a:pt x="2239" y="10874"/>
                </a:cubicBezTo>
                <a:cubicBezTo>
                  <a:pt x="2239" y="10874"/>
                  <a:pt x="2239" y="10874"/>
                  <a:pt x="2239" y="10874"/>
                </a:cubicBezTo>
                <a:cubicBezTo>
                  <a:pt x="2239" y="10874"/>
                  <a:pt x="2239" y="10874"/>
                  <a:pt x="2239" y="10873"/>
                </a:cubicBezTo>
                <a:cubicBezTo>
                  <a:pt x="2239" y="10869"/>
                  <a:pt x="2239" y="10868"/>
                  <a:pt x="2239" y="10868"/>
                </a:cubicBezTo>
                <a:cubicBezTo>
                  <a:pt x="2239" y="10868"/>
                  <a:pt x="2239" y="10868"/>
                  <a:pt x="2239" y="10868"/>
                </a:cubicBezTo>
                <a:cubicBezTo>
                  <a:pt x="2236" y="10842"/>
                  <a:pt x="2223" y="10823"/>
                  <a:pt x="2208" y="10823"/>
                </a:cubicBezTo>
                <a:close/>
                <a:moveTo>
                  <a:pt x="15176" y="10776"/>
                </a:moveTo>
                <a:cubicBezTo>
                  <a:pt x="15143" y="10776"/>
                  <a:pt x="15116" y="10820"/>
                  <a:pt x="15113" y="10879"/>
                </a:cubicBezTo>
                <a:cubicBezTo>
                  <a:pt x="15127" y="10919"/>
                  <a:pt x="15152" y="10942"/>
                  <a:pt x="15177" y="10942"/>
                </a:cubicBezTo>
                <a:cubicBezTo>
                  <a:pt x="15184" y="10942"/>
                  <a:pt x="15190" y="10940"/>
                  <a:pt x="15197" y="10937"/>
                </a:cubicBezTo>
                <a:cubicBezTo>
                  <a:pt x="15223" y="10894"/>
                  <a:pt x="15199" y="10807"/>
                  <a:pt x="15179" y="10776"/>
                </a:cubicBezTo>
                <a:cubicBezTo>
                  <a:pt x="15178" y="10776"/>
                  <a:pt x="15177" y="10776"/>
                  <a:pt x="15176" y="10776"/>
                </a:cubicBezTo>
                <a:close/>
                <a:moveTo>
                  <a:pt x="15258" y="10834"/>
                </a:moveTo>
                <a:cubicBezTo>
                  <a:pt x="15215" y="10842"/>
                  <a:pt x="15235" y="10918"/>
                  <a:pt x="15254" y="10944"/>
                </a:cubicBezTo>
                <a:cubicBezTo>
                  <a:pt x="15254" y="10944"/>
                  <a:pt x="15255" y="10944"/>
                  <a:pt x="15255" y="10944"/>
                </a:cubicBezTo>
                <a:cubicBezTo>
                  <a:pt x="15293" y="10944"/>
                  <a:pt x="15271" y="10857"/>
                  <a:pt x="15258" y="10834"/>
                </a:cubicBezTo>
                <a:close/>
                <a:moveTo>
                  <a:pt x="16771" y="10892"/>
                </a:moveTo>
                <a:cubicBezTo>
                  <a:pt x="16744" y="10892"/>
                  <a:pt x="16729" y="10961"/>
                  <a:pt x="16739" y="10961"/>
                </a:cubicBezTo>
                <a:cubicBezTo>
                  <a:pt x="16744" y="10961"/>
                  <a:pt x="16755" y="10944"/>
                  <a:pt x="16775" y="10892"/>
                </a:cubicBezTo>
                <a:cubicBezTo>
                  <a:pt x="16774" y="10892"/>
                  <a:pt x="16773" y="10892"/>
                  <a:pt x="16771" y="10892"/>
                </a:cubicBezTo>
                <a:close/>
                <a:moveTo>
                  <a:pt x="436" y="11008"/>
                </a:moveTo>
                <a:cubicBezTo>
                  <a:pt x="436" y="11009"/>
                  <a:pt x="436" y="11009"/>
                  <a:pt x="436" y="11010"/>
                </a:cubicBezTo>
                <a:cubicBezTo>
                  <a:pt x="436" y="11009"/>
                  <a:pt x="436" y="11009"/>
                  <a:pt x="436" y="11008"/>
                </a:cubicBezTo>
                <a:close/>
                <a:moveTo>
                  <a:pt x="5905" y="10868"/>
                </a:moveTo>
                <a:cubicBezTo>
                  <a:pt x="5848" y="10885"/>
                  <a:pt x="5885" y="11010"/>
                  <a:pt x="5930" y="11010"/>
                </a:cubicBezTo>
                <a:cubicBezTo>
                  <a:pt x="5931" y="11010"/>
                  <a:pt x="5933" y="11010"/>
                  <a:pt x="5934" y="11010"/>
                </a:cubicBezTo>
                <a:cubicBezTo>
                  <a:pt x="6012" y="10939"/>
                  <a:pt x="5935" y="10891"/>
                  <a:pt x="5917" y="10879"/>
                </a:cubicBezTo>
                <a:lnTo>
                  <a:pt x="5917" y="10881"/>
                </a:lnTo>
                <a:cubicBezTo>
                  <a:pt x="5920" y="10882"/>
                  <a:pt x="5922" y="10886"/>
                  <a:pt x="5922" y="10891"/>
                </a:cubicBezTo>
                <a:lnTo>
                  <a:pt x="5905" y="10868"/>
                </a:lnTo>
                <a:close/>
                <a:moveTo>
                  <a:pt x="19812" y="10874"/>
                </a:moveTo>
                <a:cubicBezTo>
                  <a:pt x="19790" y="10903"/>
                  <a:pt x="19741" y="11021"/>
                  <a:pt x="19808" y="11021"/>
                </a:cubicBezTo>
                <a:cubicBezTo>
                  <a:pt x="19828" y="11019"/>
                  <a:pt x="19846" y="10997"/>
                  <a:pt x="19855" y="10963"/>
                </a:cubicBezTo>
                <a:cubicBezTo>
                  <a:pt x="19859" y="10937"/>
                  <a:pt x="19851" y="10908"/>
                  <a:pt x="19836" y="10902"/>
                </a:cubicBezTo>
                <a:cubicBezTo>
                  <a:pt x="19833" y="10902"/>
                  <a:pt x="19835" y="10903"/>
                  <a:pt x="19835" y="10907"/>
                </a:cubicBezTo>
                <a:lnTo>
                  <a:pt x="19812" y="10874"/>
                </a:lnTo>
                <a:close/>
                <a:moveTo>
                  <a:pt x="2153" y="10948"/>
                </a:moveTo>
                <a:cubicBezTo>
                  <a:pt x="2148" y="10948"/>
                  <a:pt x="2143" y="10949"/>
                  <a:pt x="2139" y="10953"/>
                </a:cubicBezTo>
                <a:cubicBezTo>
                  <a:pt x="2128" y="10992"/>
                  <a:pt x="2134" y="11026"/>
                  <a:pt x="2156" y="11048"/>
                </a:cubicBezTo>
                <a:cubicBezTo>
                  <a:pt x="2168" y="11034"/>
                  <a:pt x="2177" y="11013"/>
                  <a:pt x="2182" y="10988"/>
                </a:cubicBezTo>
                <a:cubicBezTo>
                  <a:pt x="2182" y="10989"/>
                  <a:pt x="2182" y="10989"/>
                  <a:pt x="2182" y="10989"/>
                </a:cubicBezTo>
                <a:cubicBezTo>
                  <a:pt x="2182" y="10989"/>
                  <a:pt x="2182" y="10989"/>
                  <a:pt x="2182" y="10987"/>
                </a:cubicBezTo>
                <a:cubicBezTo>
                  <a:pt x="2182" y="10987"/>
                  <a:pt x="2182" y="10987"/>
                  <a:pt x="2182" y="10987"/>
                </a:cubicBezTo>
                <a:cubicBezTo>
                  <a:pt x="2182" y="10979"/>
                  <a:pt x="2182" y="10976"/>
                  <a:pt x="2182" y="10976"/>
                </a:cubicBezTo>
                <a:cubicBezTo>
                  <a:pt x="2182" y="10976"/>
                  <a:pt x="2182" y="10979"/>
                  <a:pt x="2182" y="10981"/>
                </a:cubicBezTo>
                <a:cubicBezTo>
                  <a:pt x="2179" y="10962"/>
                  <a:pt x="2166" y="10948"/>
                  <a:pt x="2153" y="10948"/>
                </a:cubicBezTo>
                <a:close/>
                <a:moveTo>
                  <a:pt x="18110" y="10906"/>
                </a:moveTo>
                <a:cubicBezTo>
                  <a:pt x="18081" y="10906"/>
                  <a:pt x="18043" y="10930"/>
                  <a:pt x="18047" y="11003"/>
                </a:cubicBezTo>
                <a:lnTo>
                  <a:pt x="18047" y="11001"/>
                </a:lnTo>
                <a:lnTo>
                  <a:pt x="18061" y="11026"/>
                </a:lnTo>
                <a:cubicBezTo>
                  <a:pt x="18058" y="11024"/>
                  <a:pt x="18054" y="11021"/>
                  <a:pt x="18052" y="11013"/>
                </a:cubicBezTo>
                <a:cubicBezTo>
                  <a:pt x="18054" y="11040"/>
                  <a:pt x="18062" y="11051"/>
                  <a:pt x="18073" y="11051"/>
                </a:cubicBezTo>
                <a:cubicBezTo>
                  <a:pt x="18100" y="11051"/>
                  <a:pt x="18141" y="10977"/>
                  <a:pt x="18129" y="10910"/>
                </a:cubicBezTo>
                <a:cubicBezTo>
                  <a:pt x="18123" y="10907"/>
                  <a:pt x="18117" y="10906"/>
                  <a:pt x="18110" y="10906"/>
                </a:cubicBezTo>
                <a:close/>
                <a:moveTo>
                  <a:pt x="448" y="10973"/>
                </a:moveTo>
                <a:lnTo>
                  <a:pt x="437" y="11018"/>
                </a:lnTo>
                <a:cubicBezTo>
                  <a:pt x="436" y="11015"/>
                  <a:pt x="435" y="11012"/>
                  <a:pt x="436" y="11010"/>
                </a:cubicBezTo>
                <a:cubicBezTo>
                  <a:pt x="425" y="11069"/>
                  <a:pt x="446" y="11119"/>
                  <a:pt x="459" y="11119"/>
                </a:cubicBezTo>
                <a:cubicBezTo>
                  <a:pt x="471" y="11119"/>
                  <a:pt x="476" y="11079"/>
                  <a:pt x="448" y="10973"/>
                </a:cubicBezTo>
                <a:close/>
                <a:moveTo>
                  <a:pt x="15906" y="11043"/>
                </a:moveTo>
                <a:cubicBezTo>
                  <a:pt x="15858" y="11043"/>
                  <a:pt x="15877" y="11148"/>
                  <a:pt x="15894" y="11188"/>
                </a:cubicBezTo>
                <a:cubicBezTo>
                  <a:pt x="15944" y="11185"/>
                  <a:pt x="15926" y="11084"/>
                  <a:pt x="15908" y="11043"/>
                </a:cubicBezTo>
                <a:cubicBezTo>
                  <a:pt x="15907" y="11043"/>
                  <a:pt x="15907" y="11043"/>
                  <a:pt x="15906" y="11043"/>
                </a:cubicBezTo>
                <a:close/>
                <a:moveTo>
                  <a:pt x="14536" y="11043"/>
                </a:moveTo>
                <a:cubicBezTo>
                  <a:pt x="14419" y="11086"/>
                  <a:pt x="14493" y="11209"/>
                  <a:pt x="14539" y="11209"/>
                </a:cubicBezTo>
                <a:cubicBezTo>
                  <a:pt x="14565" y="11209"/>
                  <a:pt x="14583" y="11171"/>
                  <a:pt x="14553" y="11058"/>
                </a:cubicBezTo>
                <a:lnTo>
                  <a:pt x="14536" y="11043"/>
                </a:lnTo>
                <a:close/>
                <a:moveTo>
                  <a:pt x="15301" y="11223"/>
                </a:moveTo>
                <a:cubicBezTo>
                  <a:pt x="15299" y="11223"/>
                  <a:pt x="15298" y="11225"/>
                  <a:pt x="15299" y="11228"/>
                </a:cubicBezTo>
                <a:lnTo>
                  <a:pt x="15299" y="11230"/>
                </a:lnTo>
                <a:cubicBezTo>
                  <a:pt x="15300" y="11227"/>
                  <a:pt x="15300" y="11225"/>
                  <a:pt x="15301" y="11223"/>
                </a:cubicBezTo>
                <a:close/>
                <a:moveTo>
                  <a:pt x="16810" y="11146"/>
                </a:moveTo>
                <a:cubicBezTo>
                  <a:pt x="16795" y="11146"/>
                  <a:pt x="16781" y="11160"/>
                  <a:pt x="16773" y="11183"/>
                </a:cubicBezTo>
                <a:cubicBezTo>
                  <a:pt x="16793" y="11222"/>
                  <a:pt x="16807" y="11244"/>
                  <a:pt x="16815" y="11244"/>
                </a:cubicBezTo>
                <a:cubicBezTo>
                  <a:pt x="16824" y="11244"/>
                  <a:pt x="16824" y="11215"/>
                  <a:pt x="16812" y="11146"/>
                </a:cubicBezTo>
                <a:cubicBezTo>
                  <a:pt x="16811" y="11146"/>
                  <a:pt x="16810" y="11146"/>
                  <a:pt x="16810" y="11146"/>
                </a:cubicBezTo>
                <a:close/>
                <a:moveTo>
                  <a:pt x="17722" y="11124"/>
                </a:moveTo>
                <a:cubicBezTo>
                  <a:pt x="17698" y="11124"/>
                  <a:pt x="17677" y="11145"/>
                  <a:pt x="17664" y="11178"/>
                </a:cubicBezTo>
                <a:lnTo>
                  <a:pt x="17663" y="11178"/>
                </a:lnTo>
                <a:cubicBezTo>
                  <a:pt x="17670" y="11233"/>
                  <a:pt x="17679" y="11254"/>
                  <a:pt x="17688" y="11254"/>
                </a:cubicBezTo>
                <a:cubicBezTo>
                  <a:pt x="17706" y="11254"/>
                  <a:pt x="17722" y="11181"/>
                  <a:pt x="17722" y="11124"/>
                </a:cubicBezTo>
                <a:close/>
                <a:moveTo>
                  <a:pt x="15376" y="11169"/>
                </a:moveTo>
                <a:cubicBezTo>
                  <a:pt x="15351" y="11183"/>
                  <a:pt x="15322" y="11153"/>
                  <a:pt x="15301" y="11223"/>
                </a:cubicBezTo>
                <a:cubicBezTo>
                  <a:pt x="15301" y="11223"/>
                  <a:pt x="15302" y="11223"/>
                  <a:pt x="15302" y="11223"/>
                </a:cubicBezTo>
                <a:cubicBezTo>
                  <a:pt x="15315" y="11223"/>
                  <a:pt x="15364" y="11263"/>
                  <a:pt x="15367" y="11267"/>
                </a:cubicBezTo>
                <a:cubicBezTo>
                  <a:pt x="15376" y="11265"/>
                  <a:pt x="15398" y="11252"/>
                  <a:pt x="15393" y="11191"/>
                </a:cubicBezTo>
                <a:lnTo>
                  <a:pt x="15376" y="11169"/>
                </a:lnTo>
                <a:close/>
                <a:moveTo>
                  <a:pt x="1688" y="11182"/>
                </a:moveTo>
                <a:cubicBezTo>
                  <a:pt x="1659" y="11189"/>
                  <a:pt x="1658" y="11288"/>
                  <a:pt x="1668" y="11288"/>
                </a:cubicBezTo>
                <a:cubicBezTo>
                  <a:pt x="1673" y="11288"/>
                  <a:pt x="1680" y="11261"/>
                  <a:pt x="1688" y="11182"/>
                </a:cubicBezTo>
                <a:close/>
                <a:moveTo>
                  <a:pt x="19950" y="11249"/>
                </a:moveTo>
                <a:cubicBezTo>
                  <a:pt x="19933" y="11260"/>
                  <a:pt x="19921" y="11286"/>
                  <a:pt x="19917" y="11317"/>
                </a:cubicBezTo>
                <a:lnTo>
                  <a:pt x="19918" y="11317"/>
                </a:lnTo>
                <a:cubicBezTo>
                  <a:pt x="19923" y="11326"/>
                  <a:pt x="19941" y="11347"/>
                  <a:pt x="19955" y="11347"/>
                </a:cubicBezTo>
                <a:cubicBezTo>
                  <a:pt x="19967" y="11347"/>
                  <a:pt x="19976" y="11329"/>
                  <a:pt x="19967" y="11270"/>
                </a:cubicBezTo>
                <a:cubicBezTo>
                  <a:pt x="19964" y="11257"/>
                  <a:pt x="19957" y="11249"/>
                  <a:pt x="19950" y="11249"/>
                </a:cubicBezTo>
                <a:close/>
                <a:moveTo>
                  <a:pt x="16362" y="11323"/>
                </a:moveTo>
                <a:cubicBezTo>
                  <a:pt x="16362" y="11351"/>
                  <a:pt x="16385" y="11362"/>
                  <a:pt x="16401" y="11362"/>
                </a:cubicBezTo>
                <a:cubicBezTo>
                  <a:pt x="16420" y="11362"/>
                  <a:pt x="16427" y="11345"/>
                  <a:pt x="16362" y="11323"/>
                </a:cubicBezTo>
                <a:close/>
                <a:moveTo>
                  <a:pt x="8564" y="11342"/>
                </a:moveTo>
                <a:cubicBezTo>
                  <a:pt x="8563" y="11342"/>
                  <a:pt x="8562" y="11342"/>
                  <a:pt x="8561" y="11342"/>
                </a:cubicBezTo>
                <a:cubicBezTo>
                  <a:pt x="8537" y="11346"/>
                  <a:pt x="8527" y="11368"/>
                  <a:pt x="8529" y="11410"/>
                </a:cubicBezTo>
                <a:cubicBezTo>
                  <a:pt x="8537" y="11419"/>
                  <a:pt x="8546" y="11424"/>
                  <a:pt x="8555" y="11424"/>
                </a:cubicBezTo>
                <a:cubicBezTo>
                  <a:pt x="8569" y="11424"/>
                  <a:pt x="8583" y="11412"/>
                  <a:pt x="8592" y="11391"/>
                </a:cubicBezTo>
                <a:cubicBezTo>
                  <a:pt x="8592" y="11364"/>
                  <a:pt x="8579" y="11342"/>
                  <a:pt x="8564" y="11342"/>
                </a:cubicBezTo>
                <a:close/>
                <a:moveTo>
                  <a:pt x="16822" y="11297"/>
                </a:moveTo>
                <a:cubicBezTo>
                  <a:pt x="16785" y="11317"/>
                  <a:pt x="16779" y="11363"/>
                  <a:pt x="16802" y="11433"/>
                </a:cubicBezTo>
                <a:lnTo>
                  <a:pt x="16818" y="11439"/>
                </a:lnTo>
                <a:cubicBezTo>
                  <a:pt x="16853" y="11384"/>
                  <a:pt x="16854" y="11336"/>
                  <a:pt x="16822" y="11297"/>
                </a:cubicBezTo>
                <a:close/>
                <a:moveTo>
                  <a:pt x="11629" y="11273"/>
                </a:moveTo>
                <a:cubicBezTo>
                  <a:pt x="11611" y="11278"/>
                  <a:pt x="11595" y="11297"/>
                  <a:pt x="11585" y="11328"/>
                </a:cubicBezTo>
                <a:cubicBezTo>
                  <a:pt x="11568" y="11368"/>
                  <a:pt x="11591" y="11420"/>
                  <a:pt x="11613" y="11441"/>
                </a:cubicBezTo>
                <a:cubicBezTo>
                  <a:pt x="11749" y="11414"/>
                  <a:pt x="11651" y="11312"/>
                  <a:pt x="11645" y="11312"/>
                </a:cubicBezTo>
                <a:cubicBezTo>
                  <a:pt x="11645" y="11312"/>
                  <a:pt x="11645" y="11312"/>
                  <a:pt x="11645" y="11312"/>
                </a:cubicBezTo>
                <a:lnTo>
                  <a:pt x="11629" y="11273"/>
                </a:lnTo>
                <a:close/>
                <a:moveTo>
                  <a:pt x="2421" y="11448"/>
                </a:moveTo>
                <a:cubicBezTo>
                  <a:pt x="2408" y="11448"/>
                  <a:pt x="2311" y="11511"/>
                  <a:pt x="2394" y="11511"/>
                </a:cubicBezTo>
                <a:cubicBezTo>
                  <a:pt x="2396" y="11511"/>
                  <a:pt x="2399" y="11510"/>
                  <a:pt x="2401" y="11510"/>
                </a:cubicBezTo>
                <a:lnTo>
                  <a:pt x="2390" y="11542"/>
                </a:lnTo>
                <a:cubicBezTo>
                  <a:pt x="2392" y="11547"/>
                  <a:pt x="2398" y="11549"/>
                  <a:pt x="2406" y="11549"/>
                </a:cubicBezTo>
                <a:cubicBezTo>
                  <a:pt x="2429" y="11549"/>
                  <a:pt x="2464" y="11526"/>
                  <a:pt x="2421" y="11452"/>
                </a:cubicBezTo>
                <a:cubicBezTo>
                  <a:pt x="2423" y="11449"/>
                  <a:pt x="2423" y="11448"/>
                  <a:pt x="2421" y="11448"/>
                </a:cubicBezTo>
                <a:close/>
                <a:moveTo>
                  <a:pt x="6453" y="11422"/>
                </a:moveTo>
                <a:cubicBezTo>
                  <a:pt x="6445" y="11422"/>
                  <a:pt x="6436" y="11433"/>
                  <a:pt x="6427" y="11461"/>
                </a:cubicBezTo>
                <a:cubicBezTo>
                  <a:pt x="6422" y="11473"/>
                  <a:pt x="6418" y="11487"/>
                  <a:pt x="6415" y="11502"/>
                </a:cubicBezTo>
                <a:cubicBezTo>
                  <a:pt x="6417" y="11529"/>
                  <a:pt x="6430" y="11548"/>
                  <a:pt x="6445" y="11550"/>
                </a:cubicBezTo>
                <a:cubicBezTo>
                  <a:pt x="6445" y="11551"/>
                  <a:pt x="6446" y="11551"/>
                  <a:pt x="6446" y="11551"/>
                </a:cubicBezTo>
                <a:cubicBezTo>
                  <a:pt x="6446" y="11551"/>
                  <a:pt x="6445" y="11548"/>
                  <a:pt x="6443" y="11545"/>
                </a:cubicBezTo>
                <a:lnTo>
                  <a:pt x="6460" y="11556"/>
                </a:lnTo>
                <a:cubicBezTo>
                  <a:pt x="6493" y="11539"/>
                  <a:pt x="6479" y="11422"/>
                  <a:pt x="6453" y="11422"/>
                </a:cubicBezTo>
                <a:close/>
                <a:moveTo>
                  <a:pt x="21228" y="11433"/>
                </a:moveTo>
                <a:cubicBezTo>
                  <a:pt x="21203" y="11433"/>
                  <a:pt x="21182" y="11502"/>
                  <a:pt x="21214" y="11529"/>
                </a:cubicBezTo>
                <a:cubicBezTo>
                  <a:pt x="21214" y="11529"/>
                  <a:pt x="21214" y="11526"/>
                  <a:pt x="21214" y="11523"/>
                </a:cubicBezTo>
                <a:lnTo>
                  <a:pt x="21229" y="11556"/>
                </a:lnTo>
                <a:cubicBezTo>
                  <a:pt x="21251" y="11553"/>
                  <a:pt x="21259" y="11532"/>
                  <a:pt x="21251" y="11495"/>
                </a:cubicBezTo>
                <a:cubicBezTo>
                  <a:pt x="21251" y="11495"/>
                  <a:pt x="21251" y="11495"/>
                  <a:pt x="21251" y="11495"/>
                </a:cubicBezTo>
                <a:cubicBezTo>
                  <a:pt x="21251" y="11495"/>
                  <a:pt x="21252" y="11499"/>
                  <a:pt x="21252" y="11499"/>
                </a:cubicBezTo>
                <a:cubicBezTo>
                  <a:pt x="21252" y="11499"/>
                  <a:pt x="21251" y="11498"/>
                  <a:pt x="21251" y="11495"/>
                </a:cubicBezTo>
                <a:cubicBezTo>
                  <a:pt x="21250" y="11490"/>
                  <a:pt x="21250" y="11487"/>
                  <a:pt x="21249" y="11487"/>
                </a:cubicBezTo>
                <a:cubicBezTo>
                  <a:pt x="21249" y="11487"/>
                  <a:pt x="21248" y="11490"/>
                  <a:pt x="21247" y="11497"/>
                </a:cubicBezTo>
                <a:lnTo>
                  <a:pt x="21252" y="11457"/>
                </a:lnTo>
                <a:cubicBezTo>
                  <a:pt x="21245" y="11440"/>
                  <a:pt x="21236" y="11433"/>
                  <a:pt x="21228" y="11433"/>
                </a:cubicBezTo>
                <a:close/>
                <a:moveTo>
                  <a:pt x="8226" y="11427"/>
                </a:moveTo>
                <a:cubicBezTo>
                  <a:pt x="8217" y="11427"/>
                  <a:pt x="8208" y="11431"/>
                  <a:pt x="8200" y="11439"/>
                </a:cubicBezTo>
                <a:cubicBezTo>
                  <a:pt x="8202" y="11506"/>
                  <a:pt x="8222" y="11572"/>
                  <a:pt x="8240" y="11572"/>
                </a:cubicBezTo>
                <a:cubicBezTo>
                  <a:pt x="8253" y="11572"/>
                  <a:pt x="8265" y="11540"/>
                  <a:pt x="8269" y="11452"/>
                </a:cubicBezTo>
                <a:cubicBezTo>
                  <a:pt x="8257" y="11438"/>
                  <a:pt x="8241" y="11427"/>
                  <a:pt x="8226" y="11427"/>
                </a:cubicBezTo>
                <a:close/>
                <a:moveTo>
                  <a:pt x="18316" y="11612"/>
                </a:moveTo>
                <a:cubicBezTo>
                  <a:pt x="18306" y="11612"/>
                  <a:pt x="18282" y="11662"/>
                  <a:pt x="18287" y="11662"/>
                </a:cubicBezTo>
                <a:cubicBezTo>
                  <a:pt x="18289" y="11662"/>
                  <a:pt x="18298" y="11650"/>
                  <a:pt x="18319" y="11616"/>
                </a:cubicBezTo>
                <a:cubicBezTo>
                  <a:pt x="18319" y="11613"/>
                  <a:pt x="18317" y="11612"/>
                  <a:pt x="18316" y="11612"/>
                </a:cubicBezTo>
                <a:close/>
                <a:moveTo>
                  <a:pt x="18922" y="11688"/>
                </a:moveTo>
                <a:cubicBezTo>
                  <a:pt x="18905" y="11688"/>
                  <a:pt x="18892" y="11775"/>
                  <a:pt x="18898" y="11775"/>
                </a:cubicBezTo>
                <a:cubicBezTo>
                  <a:pt x="18901" y="11775"/>
                  <a:pt x="18909" y="11753"/>
                  <a:pt x="18923" y="11688"/>
                </a:cubicBezTo>
                <a:cubicBezTo>
                  <a:pt x="18923" y="11688"/>
                  <a:pt x="18923" y="11688"/>
                  <a:pt x="18922" y="11688"/>
                </a:cubicBezTo>
                <a:close/>
                <a:moveTo>
                  <a:pt x="17531" y="11729"/>
                </a:moveTo>
                <a:cubicBezTo>
                  <a:pt x="17519" y="11729"/>
                  <a:pt x="17480" y="11758"/>
                  <a:pt x="17491" y="11785"/>
                </a:cubicBezTo>
                <a:cubicBezTo>
                  <a:pt x="17534" y="11743"/>
                  <a:pt x="17539" y="11729"/>
                  <a:pt x="17531" y="11729"/>
                </a:cubicBezTo>
                <a:close/>
                <a:moveTo>
                  <a:pt x="15978" y="11748"/>
                </a:moveTo>
                <a:cubicBezTo>
                  <a:pt x="15945" y="11777"/>
                  <a:pt x="15944" y="11804"/>
                  <a:pt x="15975" y="11831"/>
                </a:cubicBezTo>
                <a:lnTo>
                  <a:pt x="15975" y="11833"/>
                </a:lnTo>
                <a:cubicBezTo>
                  <a:pt x="15999" y="11807"/>
                  <a:pt x="16001" y="11777"/>
                  <a:pt x="15978" y="11748"/>
                </a:cubicBezTo>
                <a:close/>
                <a:moveTo>
                  <a:pt x="11092" y="11735"/>
                </a:moveTo>
                <a:cubicBezTo>
                  <a:pt x="11060" y="11735"/>
                  <a:pt x="11053" y="11902"/>
                  <a:pt x="11064" y="11902"/>
                </a:cubicBezTo>
                <a:cubicBezTo>
                  <a:pt x="11069" y="11902"/>
                  <a:pt x="11079" y="11860"/>
                  <a:pt x="11092" y="11735"/>
                </a:cubicBezTo>
                <a:close/>
                <a:moveTo>
                  <a:pt x="9106" y="11811"/>
                </a:moveTo>
                <a:cubicBezTo>
                  <a:pt x="9102" y="11811"/>
                  <a:pt x="9097" y="11812"/>
                  <a:pt x="9093" y="11815"/>
                </a:cubicBezTo>
                <a:cubicBezTo>
                  <a:pt x="9072" y="11859"/>
                  <a:pt x="9077" y="11901"/>
                  <a:pt x="9107" y="11923"/>
                </a:cubicBezTo>
                <a:cubicBezTo>
                  <a:pt x="9117" y="11912"/>
                  <a:pt x="9139" y="11892"/>
                  <a:pt x="9134" y="11838"/>
                </a:cubicBezTo>
                <a:cubicBezTo>
                  <a:pt x="9128" y="11820"/>
                  <a:pt x="9117" y="11811"/>
                  <a:pt x="9106" y="11811"/>
                </a:cubicBezTo>
                <a:close/>
                <a:moveTo>
                  <a:pt x="19275" y="11873"/>
                </a:moveTo>
                <a:cubicBezTo>
                  <a:pt x="19251" y="11873"/>
                  <a:pt x="19250" y="11913"/>
                  <a:pt x="19250" y="11926"/>
                </a:cubicBezTo>
                <a:lnTo>
                  <a:pt x="19269" y="11960"/>
                </a:lnTo>
                <a:cubicBezTo>
                  <a:pt x="19290" y="11950"/>
                  <a:pt x="19310" y="11873"/>
                  <a:pt x="19275" y="11873"/>
                </a:cubicBezTo>
                <a:close/>
                <a:moveTo>
                  <a:pt x="1980" y="11920"/>
                </a:moveTo>
                <a:cubicBezTo>
                  <a:pt x="1974" y="11920"/>
                  <a:pt x="1969" y="11925"/>
                  <a:pt x="1965" y="11933"/>
                </a:cubicBezTo>
                <a:lnTo>
                  <a:pt x="1964" y="11931"/>
                </a:lnTo>
                <a:cubicBezTo>
                  <a:pt x="1936" y="11954"/>
                  <a:pt x="1931" y="11984"/>
                  <a:pt x="1955" y="12018"/>
                </a:cubicBezTo>
                <a:cubicBezTo>
                  <a:pt x="1956" y="12018"/>
                  <a:pt x="1956" y="12018"/>
                  <a:pt x="1957" y="12018"/>
                </a:cubicBezTo>
                <a:cubicBezTo>
                  <a:pt x="1978" y="12018"/>
                  <a:pt x="1996" y="11987"/>
                  <a:pt x="1996" y="11947"/>
                </a:cubicBezTo>
                <a:lnTo>
                  <a:pt x="1980" y="11920"/>
                </a:lnTo>
                <a:close/>
                <a:moveTo>
                  <a:pt x="6070" y="12023"/>
                </a:moveTo>
                <a:cubicBezTo>
                  <a:pt x="6049" y="12023"/>
                  <a:pt x="6045" y="12079"/>
                  <a:pt x="6052" y="12079"/>
                </a:cubicBezTo>
                <a:cubicBezTo>
                  <a:pt x="6055" y="12079"/>
                  <a:pt x="6062" y="12065"/>
                  <a:pt x="6070" y="12023"/>
                </a:cubicBezTo>
                <a:close/>
                <a:moveTo>
                  <a:pt x="14714" y="12071"/>
                </a:moveTo>
                <a:cubicBezTo>
                  <a:pt x="14674" y="12113"/>
                  <a:pt x="14675" y="12150"/>
                  <a:pt x="14717" y="12179"/>
                </a:cubicBezTo>
                <a:lnTo>
                  <a:pt x="14717" y="12180"/>
                </a:lnTo>
                <a:lnTo>
                  <a:pt x="14727" y="12135"/>
                </a:lnTo>
                <a:cubicBezTo>
                  <a:pt x="14722" y="12126"/>
                  <a:pt x="14723" y="12113"/>
                  <a:pt x="14732" y="12097"/>
                </a:cubicBezTo>
                <a:lnTo>
                  <a:pt x="14714" y="12071"/>
                </a:lnTo>
                <a:close/>
                <a:moveTo>
                  <a:pt x="16333" y="12082"/>
                </a:moveTo>
                <a:cubicBezTo>
                  <a:pt x="16312" y="12094"/>
                  <a:pt x="16364" y="12262"/>
                  <a:pt x="16372" y="12262"/>
                </a:cubicBezTo>
                <a:cubicBezTo>
                  <a:pt x="16376" y="12262"/>
                  <a:pt x="16368" y="12217"/>
                  <a:pt x="16333" y="12082"/>
                </a:cubicBezTo>
                <a:close/>
                <a:moveTo>
                  <a:pt x="6152" y="12163"/>
                </a:moveTo>
                <a:cubicBezTo>
                  <a:pt x="6142" y="12163"/>
                  <a:pt x="6132" y="12168"/>
                  <a:pt x="6123" y="12179"/>
                </a:cubicBezTo>
                <a:lnTo>
                  <a:pt x="6121" y="12217"/>
                </a:lnTo>
                <a:cubicBezTo>
                  <a:pt x="6114" y="12256"/>
                  <a:pt x="6125" y="12269"/>
                  <a:pt x="6139" y="12269"/>
                </a:cubicBezTo>
                <a:cubicBezTo>
                  <a:pt x="6151" y="12269"/>
                  <a:pt x="6164" y="12260"/>
                  <a:pt x="6170" y="12248"/>
                </a:cubicBezTo>
                <a:cubicBezTo>
                  <a:pt x="6196" y="12195"/>
                  <a:pt x="6177" y="12163"/>
                  <a:pt x="6152" y="12163"/>
                </a:cubicBezTo>
                <a:close/>
                <a:moveTo>
                  <a:pt x="21125" y="12319"/>
                </a:moveTo>
                <a:cubicBezTo>
                  <a:pt x="21087" y="12322"/>
                  <a:pt x="20996" y="12472"/>
                  <a:pt x="21076" y="12472"/>
                </a:cubicBezTo>
                <a:cubicBezTo>
                  <a:pt x="21078" y="12472"/>
                  <a:pt x="21074" y="12465"/>
                  <a:pt x="21074" y="12462"/>
                </a:cubicBezTo>
                <a:lnTo>
                  <a:pt x="21099" y="12483"/>
                </a:lnTo>
                <a:cubicBezTo>
                  <a:pt x="21113" y="12460"/>
                  <a:pt x="21153" y="12354"/>
                  <a:pt x="21125" y="12319"/>
                </a:cubicBezTo>
                <a:close/>
                <a:moveTo>
                  <a:pt x="17796" y="12389"/>
                </a:moveTo>
                <a:cubicBezTo>
                  <a:pt x="17778" y="12389"/>
                  <a:pt x="17767" y="12403"/>
                  <a:pt x="17763" y="12433"/>
                </a:cubicBezTo>
                <a:cubicBezTo>
                  <a:pt x="17766" y="12496"/>
                  <a:pt x="17799" y="12508"/>
                  <a:pt x="17814" y="12513"/>
                </a:cubicBezTo>
                <a:lnTo>
                  <a:pt x="17832" y="12488"/>
                </a:lnTo>
                <a:cubicBezTo>
                  <a:pt x="17831" y="12454"/>
                  <a:pt x="17825" y="12420"/>
                  <a:pt x="17813" y="12393"/>
                </a:cubicBezTo>
                <a:cubicBezTo>
                  <a:pt x="17807" y="12390"/>
                  <a:pt x="17801" y="12389"/>
                  <a:pt x="17796" y="12389"/>
                </a:cubicBezTo>
                <a:close/>
                <a:moveTo>
                  <a:pt x="18511" y="12371"/>
                </a:moveTo>
                <a:cubicBezTo>
                  <a:pt x="18509" y="12371"/>
                  <a:pt x="18507" y="12371"/>
                  <a:pt x="18504" y="12372"/>
                </a:cubicBezTo>
                <a:lnTo>
                  <a:pt x="18505" y="12373"/>
                </a:lnTo>
                <a:cubicBezTo>
                  <a:pt x="18501" y="12396"/>
                  <a:pt x="18496" y="12419"/>
                  <a:pt x="18492" y="12441"/>
                </a:cubicBezTo>
                <a:cubicBezTo>
                  <a:pt x="18501" y="12462"/>
                  <a:pt x="18510" y="12472"/>
                  <a:pt x="18520" y="12472"/>
                </a:cubicBezTo>
                <a:cubicBezTo>
                  <a:pt x="18521" y="12472"/>
                  <a:pt x="18522" y="12472"/>
                  <a:pt x="18523" y="12471"/>
                </a:cubicBezTo>
                <a:cubicBezTo>
                  <a:pt x="18525" y="12479"/>
                  <a:pt x="18529" y="12496"/>
                  <a:pt x="18532" y="12511"/>
                </a:cubicBezTo>
                <a:cubicBezTo>
                  <a:pt x="18532" y="12510"/>
                  <a:pt x="18531" y="12510"/>
                  <a:pt x="18531" y="12510"/>
                </a:cubicBezTo>
                <a:cubicBezTo>
                  <a:pt x="18531" y="12510"/>
                  <a:pt x="18533" y="12517"/>
                  <a:pt x="18533" y="12519"/>
                </a:cubicBezTo>
                <a:cubicBezTo>
                  <a:pt x="18537" y="12537"/>
                  <a:pt x="18541" y="12553"/>
                  <a:pt x="18541" y="12553"/>
                </a:cubicBezTo>
                <a:cubicBezTo>
                  <a:pt x="18541" y="12553"/>
                  <a:pt x="18539" y="12544"/>
                  <a:pt x="18534" y="12520"/>
                </a:cubicBezTo>
                <a:cubicBezTo>
                  <a:pt x="18533" y="12519"/>
                  <a:pt x="18533" y="12517"/>
                  <a:pt x="18532" y="12513"/>
                </a:cubicBezTo>
                <a:cubicBezTo>
                  <a:pt x="18532" y="12513"/>
                  <a:pt x="18532" y="12513"/>
                  <a:pt x="18532" y="12513"/>
                </a:cubicBezTo>
                <a:cubicBezTo>
                  <a:pt x="18528" y="12491"/>
                  <a:pt x="18525" y="12478"/>
                  <a:pt x="18523" y="12471"/>
                </a:cubicBezTo>
                <a:cubicBezTo>
                  <a:pt x="18531" y="12470"/>
                  <a:pt x="18539" y="12462"/>
                  <a:pt x="18547" y="12449"/>
                </a:cubicBezTo>
                <a:cubicBezTo>
                  <a:pt x="18554" y="12395"/>
                  <a:pt x="18533" y="12371"/>
                  <a:pt x="18511" y="12371"/>
                </a:cubicBezTo>
                <a:close/>
                <a:moveTo>
                  <a:pt x="16735" y="12488"/>
                </a:moveTo>
                <a:cubicBezTo>
                  <a:pt x="16708" y="12533"/>
                  <a:pt x="16715" y="12565"/>
                  <a:pt x="16753" y="12586"/>
                </a:cubicBezTo>
                <a:cubicBezTo>
                  <a:pt x="16753" y="12586"/>
                  <a:pt x="16753" y="12586"/>
                  <a:pt x="16754" y="12586"/>
                </a:cubicBezTo>
                <a:cubicBezTo>
                  <a:pt x="16775" y="12586"/>
                  <a:pt x="16779" y="12543"/>
                  <a:pt x="16776" y="12512"/>
                </a:cubicBezTo>
                <a:cubicBezTo>
                  <a:pt x="16769" y="12497"/>
                  <a:pt x="16762" y="12490"/>
                  <a:pt x="16756" y="12490"/>
                </a:cubicBezTo>
                <a:cubicBezTo>
                  <a:pt x="16753" y="12490"/>
                  <a:pt x="16750" y="12492"/>
                  <a:pt x="16746" y="12496"/>
                </a:cubicBezTo>
                <a:cubicBezTo>
                  <a:pt x="16751" y="12496"/>
                  <a:pt x="16754" y="12501"/>
                  <a:pt x="16755" y="12507"/>
                </a:cubicBezTo>
                <a:lnTo>
                  <a:pt x="16735" y="12488"/>
                </a:lnTo>
                <a:close/>
                <a:moveTo>
                  <a:pt x="18192" y="12610"/>
                </a:moveTo>
                <a:cubicBezTo>
                  <a:pt x="18174" y="12610"/>
                  <a:pt x="18162" y="12634"/>
                  <a:pt x="18154" y="12673"/>
                </a:cubicBezTo>
                <a:lnTo>
                  <a:pt x="18155" y="12673"/>
                </a:lnTo>
                <a:cubicBezTo>
                  <a:pt x="18160" y="12692"/>
                  <a:pt x="18168" y="12700"/>
                  <a:pt x="18176" y="12700"/>
                </a:cubicBezTo>
                <a:cubicBezTo>
                  <a:pt x="18196" y="12700"/>
                  <a:pt x="18218" y="12657"/>
                  <a:pt x="18209" y="12616"/>
                </a:cubicBezTo>
                <a:cubicBezTo>
                  <a:pt x="18203" y="12612"/>
                  <a:pt x="18197" y="12610"/>
                  <a:pt x="18192" y="12610"/>
                </a:cubicBezTo>
                <a:close/>
                <a:moveTo>
                  <a:pt x="18735" y="12570"/>
                </a:moveTo>
                <a:cubicBezTo>
                  <a:pt x="18728" y="12639"/>
                  <a:pt x="18746" y="12689"/>
                  <a:pt x="18789" y="12721"/>
                </a:cubicBezTo>
                <a:lnTo>
                  <a:pt x="18811" y="12694"/>
                </a:lnTo>
                <a:cubicBezTo>
                  <a:pt x="18798" y="12650"/>
                  <a:pt x="18782" y="12610"/>
                  <a:pt x="18764" y="12575"/>
                </a:cubicBezTo>
                <a:lnTo>
                  <a:pt x="18735" y="12570"/>
                </a:lnTo>
                <a:close/>
                <a:moveTo>
                  <a:pt x="15246" y="12607"/>
                </a:moveTo>
                <a:cubicBezTo>
                  <a:pt x="15232" y="12607"/>
                  <a:pt x="15219" y="12619"/>
                  <a:pt x="15211" y="12642"/>
                </a:cubicBezTo>
                <a:cubicBezTo>
                  <a:pt x="15212" y="12637"/>
                  <a:pt x="15213" y="12633"/>
                  <a:pt x="15213" y="12633"/>
                </a:cubicBezTo>
                <a:cubicBezTo>
                  <a:pt x="15213" y="12633"/>
                  <a:pt x="15212" y="12636"/>
                  <a:pt x="15210" y="12644"/>
                </a:cubicBezTo>
                <a:cubicBezTo>
                  <a:pt x="15210" y="12645"/>
                  <a:pt x="15209" y="12646"/>
                  <a:pt x="15209" y="12647"/>
                </a:cubicBezTo>
                <a:cubicBezTo>
                  <a:pt x="15209" y="12647"/>
                  <a:pt x="15209" y="12647"/>
                  <a:pt x="15209" y="12647"/>
                </a:cubicBezTo>
                <a:cubicBezTo>
                  <a:pt x="15207" y="12654"/>
                  <a:pt x="15206" y="12656"/>
                  <a:pt x="15206" y="12656"/>
                </a:cubicBezTo>
                <a:cubicBezTo>
                  <a:pt x="15206" y="12656"/>
                  <a:pt x="15207" y="12653"/>
                  <a:pt x="15209" y="12649"/>
                </a:cubicBezTo>
                <a:cubicBezTo>
                  <a:pt x="15198" y="12687"/>
                  <a:pt x="15200" y="12733"/>
                  <a:pt x="15214" y="12767"/>
                </a:cubicBezTo>
                <a:cubicBezTo>
                  <a:pt x="15215" y="12768"/>
                  <a:pt x="15216" y="12768"/>
                  <a:pt x="15217" y="12768"/>
                </a:cubicBezTo>
                <a:cubicBezTo>
                  <a:pt x="15261" y="12768"/>
                  <a:pt x="15284" y="12709"/>
                  <a:pt x="15281" y="12627"/>
                </a:cubicBezTo>
                <a:cubicBezTo>
                  <a:pt x="15270" y="12614"/>
                  <a:pt x="15258" y="12607"/>
                  <a:pt x="15246" y="12607"/>
                </a:cubicBezTo>
                <a:close/>
                <a:moveTo>
                  <a:pt x="12154" y="12756"/>
                </a:moveTo>
                <a:cubicBezTo>
                  <a:pt x="12148" y="12756"/>
                  <a:pt x="12142" y="12757"/>
                  <a:pt x="12136" y="12759"/>
                </a:cubicBezTo>
                <a:cubicBezTo>
                  <a:pt x="12124" y="12777"/>
                  <a:pt x="12116" y="12803"/>
                  <a:pt x="12115" y="12830"/>
                </a:cubicBezTo>
                <a:cubicBezTo>
                  <a:pt x="12115" y="12831"/>
                  <a:pt x="12115" y="12831"/>
                  <a:pt x="12115" y="12831"/>
                </a:cubicBezTo>
                <a:cubicBezTo>
                  <a:pt x="12116" y="12831"/>
                  <a:pt x="12117" y="12818"/>
                  <a:pt x="12117" y="12818"/>
                </a:cubicBezTo>
                <a:cubicBezTo>
                  <a:pt x="12117" y="12818"/>
                  <a:pt x="12117" y="12821"/>
                  <a:pt x="12116" y="12830"/>
                </a:cubicBezTo>
                <a:cubicBezTo>
                  <a:pt x="12108" y="12856"/>
                  <a:pt x="12111" y="12877"/>
                  <a:pt x="12124" y="12891"/>
                </a:cubicBezTo>
                <a:cubicBezTo>
                  <a:pt x="12125" y="12909"/>
                  <a:pt x="12131" y="12924"/>
                  <a:pt x="12140" y="12932"/>
                </a:cubicBezTo>
                <a:cubicBezTo>
                  <a:pt x="12182" y="12928"/>
                  <a:pt x="12208" y="12890"/>
                  <a:pt x="12214" y="12817"/>
                </a:cubicBezTo>
                <a:cubicBezTo>
                  <a:pt x="12197" y="12775"/>
                  <a:pt x="12177" y="12756"/>
                  <a:pt x="12154" y="12756"/>
                </a:cubicBezTo>
                <a:close/>
                <a:moveTo>
                  <a:pt x="8695" y="12852"/>
                </a:moveTo>
                <a:cubicBezTo>
                  <a:pt x="8685" y="12852"/>
                  <a:pt x="8675" y="12862"/>
                  <a:pt x="8671" y="12880"/>
                </a:cubicBezTo>
                <a:lnTo>
                  <a:pt x="8674" y="12880"/>
                </a:lnTo>
                <a:lnTo>
                  <a:pt x="8655" y="12912"/>
                </a:lnTo>
                <a:cubicBezTo>
                  <a:pt x="8661" y="12947"/>
                  <a:pt x="8674" y="12960"/>
                  <a:pt x="8687" y="12960"/>
                </a:cubicBezTo>
                <a:cubicBezTo>
                  <a:pt x="8700" y="12960"/>
                  <a:pt x="8714" y="12948"/>
                  <a:pt x="8725" y="12930"/>
                </a:cubicBezTo>
                <a:cubicBezTo>
                  <a:pt x="8723" y="12903"/>
                  <a:pt x="8717" y="12878"/>
                  <a:pt x="8708" y="12858"/>
                </a:cubicBezTo>
                <a:cubicBezTo>
                  <a:pt x="8704" y="12854"/>
                  <a:pt x="8700" y="12852"/>
                  <a:pt x="8695" y="12852"/>
                </a:cubicBezTo>
                <a:close/>
                <a:moveTo>
                  <a:pt x="16126" y="12829"/>
                </a:moveTo>
                <a:cubicBezTo>
                  <a:pt x="16114" y="12829"/>
                  <a:pt x="16105" y="12843"/>
                  <a:pt x="16104" y="12862"/>
                </a:cubicBezTo>
                <a:cubicBezTo>
                  <a:pt x="16106" y="12859"/>
                  <a:pt x="16109" y="12858"/>
                  <a:pt x="16112" y="12858"/>
                </a:cubicBezTo>
                <a:lnTo>
                  <a:pt x="16091" y="12877"/>
                </a:lnTo>
                <a:cubicBezTo>
                  <a:pt x="16087" y="12930"/>
                  <a:pt x="16105" y="12981"/>
                  <a:pt x="16134" y="12999"/>
                </a:cubicBezTo>
                <a:cubicBezTo>
                  <a:pt x="16246" y="12980"/>
                  <a:pt x="16157" y="12829"/>
                  <a:pt x="16126" y="12829"/>
                </a:cubicBezTo>
                <a:close/>
                <a:moveTo>
                  <a:pt x="19329" y="13008"/>
                </a:moveTo>
                <a:cubicBezTo>
                  <a:pt x="19318" y="13008"/>
                  <a:pt x="19296" y="13011"/>
                  <a:pt x="19257" y="13020"/>
                </a:cubicBezTo>
                <a:cubicBezTo>
                  <a:pt x="19257" y="13028"/>
                  <a:pt x="19264" y="13030"/>
                  <a:pt x="19275" y="13030"/>
                </a:cubicBezTo>
                <a:cubicBezTo>
                  <a:pt x="19304" y="13030"/>
                  <a:pt x="19357" y="13008"/>
                  <a:pt x="19329" y="13008"/>
                </a:cubicBezTo>
                <a:close/>
                <a:moveTo>
                  <a:pt x="8041" y="12985"/>
                </a:moveTo>
                <a:cubicBezTo>
                  <a:pt x="8041" y="13024"/>
                  <a:pt x="8083" y="13044"/>
                  <a:pt x="8103" y="13044"/>
                </a:cubicBezTo>
                <a:cubicBezTo>
                  <a:pt x="8123" y="13044"/>
                  <a:pt x="8123" y="13024"/>
                  <a:pt x="8041" y="12985"/>
                </a:cubicBezTo>
                <a:close/>
                <a:moveTo>
                  <a:pt x="20505" y="13045"/>
                </a:moveTo>
                <a:cubicBezTo>
                  <a:pt x="20490" y="13045"/>
                  <a:pt x="20478" y="13061"/>
                  <a:pt x="20486" y="13118"/>
                </a:cubicBezTo>
                <a:cubicBezTo>
                  <a:pt x="20492" y="13132"/>
                  <a:pt x="20500" y="13140"/>
                  <a:pt x="20508" y="13140"/>
                </a:cubicBezTo>
                <a:cubicBezTo>
                  <a:pt x="20516" y="13140"/>
                  <a:pt x="20524" y="13134"/>
                  <a:pt x="20529" y="13121"/>
                </a:cubicBezTo>
                <a:cubicBezTo>
                  <a:pt x="20536" y="13105"/>
                  <a:pt x="20539" y="13083"/>
                  <a:pt x="20536" y="13063"/>
                </a:cubicBezTo>
                <a:cubicBezTo>
                  <a:pt x="20530" y="13054"/>
                  <a:pt x="20517" y="13045"/>
                  <a:pt x="20505" y="13045"/>
                </a:cubicBezTo>
                <a:close/>
                <a:moveTo>
                  <a:pt x="2309" y="13073"/>
                </a:moveTo>
                <a:cubicBezTo>
                  <a:pt x="2293" y="13073"/>
                  <a:pt x="2285" y="13148"/>
                  <a:pt x="2290" y="13148"/>
                </a:cubicBezTo>
                <a:cubicBezTo>
                  <a:pt x="2293" y="13148"/>
                  <a:pt x="2299" y="13129"/>
                  <a:pt x="2309" y="13073"/>
                </a:cubicBezTo>
                <a:close/>
                <a:moveTo>
                  <a:pt x="19428" y="13086"/>
                </a:moveTo>
                <a:cubicBezTo>
                  <a:pt x="19395" y="13099"/>
                  <a:pt x="19399" y="13151"/>
                  <a:pt x="19425" y="13151"/>
                </a:cubicBezTo>
                <a:cubicBezTo>
                  <a:pt x="19433" y="13151"/>
                  <a:pt x="19445" y="13145"/>
                  <a:pt x="19458" y="13129"/>
                </a:cubicBezTo>
                <a:cubicBezTo>
                  <a:pt x="19455" y="13115"/>
                  <a:pt x="19450" y="13104"/>
                  <a:pt x="19443" y="13100"/>
                </a:cubicBezTo>
                <a:cubicBezTo>
                  <a:pt x="19444" y="13104"/>
                  <a:pt x="19445" y="13107"/>
                  <a:pt x="19446" y="13112"/>
                </a:cubicBezTo>
                <a:lnTo>
                  <a:pt x="19428" y="13086"/>
                </a:lnTo>
                <a:close/>
                <a:moveTo>
                  <a:pt x="1137" y="13073"/>
                </a:moveTo>
                <a:lnTo>
                  <a:pt x="1120" y="13097"/>
                </a:lnTo>
                <a:cubicBezTo>
                  <a:pt x="1125" y="13129"/>
                  <a:pt x="1140" y="13155"/>
                  <a:pt x="1159" y="13160"/>
                </a:cubicBezTo>
                <a:lnTo>
                  <a:pt x="1175" y="13120"/>
                </a:lnTo>
                <a:cubicBezTo>
                  <a:pt x="1167" y="13096"/>
                  <a:pt x="1153" y="13078"/>
                  <a:pt x="1137" y="13073"/>
                </a:cubicBezTo>
                <a:close/>
                <a:moveTo>
                  <a:pt x="8987" y="13079"/>
                </a:moveTo>
                <a:cubicBezTo>
                  <a:pt x="8981" y="13079"/>
                  <a:pt x="8973" y="13081"/>
                  <a:pt x="8964" y="13086"/>
                </a:cubicBezTo>
                <a:lnTo>
                  <a:pt x="8952" y="13108"/>
                </a:lnTo>
                <a:cubicBezTo>
                  <a:pt x="8948" y="13158"/>
                  <a:pt x="8974" y="13166"/>
                  <a:pt x="8985" y="13170"/>
                </a:cubicBezTo>
                <a:lnTo>
                  <a:pt x="8991" y="13171"/>
                </a:lnTo>
                <a:cubicBezTo>
                  <a:pt x="8999" y="13157"/>
                  <a:pt x="9025" y="13079"/>
                  <a:pt x="8987" y="13079"/>
                </a:cubicBezTo>
                <a:close/>
                <a:moveTo>
                  <a:pt x="18208" y="13061"/>
                </a:moveTo>
                <a:cubicBezTo>
                  <a:pt x="18192" y="13061"/>
                  <a:pt x="18175" y="13075"/>
                  <a:pt x="18166" y="13089"/>
                </a:cubicBezTo>
                <a:cubicBezTo>
                  <a:pt x="18167" y="13168"/>
                  <a:pt x="18185" y="13193"/>
                  <a:pt x="18204" y="13193"/>
                </a:cubicBezTo>
                <a:cubicBezTo>
                  <a:pt x="18218" y="13193"/>
                  <a:pt x="18233" y="13179"/>
                  <a:pt x="18242" y="13161"/>
                </a:cubicBezTo>
                <a:cubicBezTo>
                  <a:pt x="18248" y="13084"/>
                  <a:pt x="18229" y="13061"/>
                  <a:pt x="18208" y="13061"/>
                </a:cubicBezTo>
                <a:close/>
                <a:moveTo>
                  <a:pt x="18300" y="13107"/>
                </a:moveTo>
                <a:cubicBezTo>
                  <a:pt x="18295" y="13107"/>
                  <a:pt x="18290" y="13107"/>
                  <a:pt x="18284" y="13108"/>
                </a:cubicBezTo>
                <a:cubicBezTo>
                  <a:pt x="18274" y="13116"/>
                  <a:pt x="18269" y="13137"/>
                  <a:pt x="18273" y="13157"/>
                </a:cubicBezTo>
                <a:cubicBezTo>
                  <a:pt x="18271" y="13156"/>
                  <a:pt x="18270" y="13156"/>
                  <a:pt x="18268" y="13156"/>
                </a:cubicBezTo>
                <a:cubicBezTo>
                  <a:pt x="18261" y="13156"/>
                  <a:pt x="18256" y="13166"/>
                  <a:pt x="18253" y="13187"/>
                </a:cubicBezTo>
                <a:cubicBezTo>
                  <a:pt x="18258" y="13229"/>
                  <a:pt x="18270" y="13245"/>
                  <a:pt x="18284" y="13245"/>
                </a:cubicBezTo>
                <a:cubicBezTo>
                  <a:pt x="18323" y="13245"/>
                  <a:pt x="18375" y="13107"/>
                  <a:pt x="18300" y="13107"/>
                </a:cubicBezTo>
                <a:close/>
                <a:moveTo>
                  <a:pt x="13065" y="12985"/>
                </a:moveTo>
                <a:cubicBezTo>
                  <a:pt x="13018" y="13022"/>
                  <a:pt x="13042" y="13210"/>
                  <a:pt x="13060" y="13264"/>
                </a:cubicBezTo>
                <a:lnTo>
                  <a:pt x="13060" y="13266"/>
                </a:lnTo>
                <a:cubicBezTo>
                  <a:pt x="13092" y="13261"/>
                  <a:pt x="13283" y="13042"/>
                  <a:pt x="13179" y="13026"/>
                </a:cubicBezTo>
                <a:cubicBezTo>
                  <a:pt x="13181" y="12996"/>
                  <a:pt x="13159" y="12987"/>
                  <a:pt x="13135" y="12987"/>
                </a:cubicBezTo>
                <a:cubicBezTo>
                  <a:pt x="13111" y="12987"/>
                  <a:pt x="13085" y="12996"/>
                  <a:pt x="13077" y="13001"/>
                </a:cubicBezTo>
                <a:lnTo>
                  <a:pt x="13065" y="12985"/>
                </a:lnTo>
                <a:close/>
                <a:moveTo>
                  <a:pt x="5" y="13131"/>
                </a:moveTo>
                <a:cubicBezTo>
                  <a:pt x="-7" y="13181"/>
                  <a:pt x="4" y="13277"/>
                  <a:pt x="17" y="13277"/>
                </a:cubicBezTo>
                <a:cubicBezTo>
                  <a:pt x="22" y="13277"/>
                  <a:pt x="26" y="13266"/>
                  <a:pt x="31" y="13240"/>
                </a:cubicBezTo>
                <a:cubicBezTo>
                  <a:pt x="31" y="13239"/>
                  <a:pt x="30" y="13239"/>
                  <a:pt x="30" y="13239"/>
                </a:cubicBezTo>
                <a:cubicBezTo>
                  <a:pt x="29" y="13239"/>
                  <a:pt x="28" y="13240"/>
                  <a:pt x="26" y="13240"/>
                </a:cubicBezTo>
                <a:lnTo>
                  <a:pt x="47" y="13218"/>
                </a:lnTo>
                <a:cubicBezTo>
                  <a:pt x="47" y="13173"/>
                  <a:pt x="29" y="13136"/>
                  <a:pt x="5" y="13131"/>
                </a:cubicBezTo>
                <a:close/>
                <a:moveTo>
                  <a:pt x="2802" y="13189"/>
                </a:moveTo>
                <a:cubicBezTo>
                  <a:pt x="2790" y="13189"/>
                  <a:pt x="2773" y="13281"/>
                  <a:pt x="2777" y="13281"/>
                </a:cubicBezTo>
                <a:cubicBezTo>
                  <a:pt x="2780" y="13281"/>
                  <a:pt x="2787" y="13258"/>
                  <a:pt x="2803" y="13189"/>
                </a:cubicBezTo>
                <a:cubicBezTo>
                  <a:pt x="2803" y="13189"/>
                  <a:pt x="2802" y="13189"/>
                  <a:pt x="2802" y="13189"/>
                </a:cubicBezTo>
                <a:close/>
                <a:moveTo>
                  <a:pt x="16396" y="13247"/>
                </a:moveTo>
                <a:cubicBezTo>
                  <a:pt x="16363" y="13247"/>
                  <a:pt x="16379" y="13347"/>
                  <a:pt x="16406" y="13347"/>
                </a:cubicBezTo>
                <a:lnTo>
                  <a:pt x="16406" y="13319"/>
                </a:lnTo>
                <a:cubicBezTo>
                  <a:pt x="16407" y="13319"/>
                  <a:pt x="16408" y="13320"/>
                  <a:pt x="16408" y="13320"/>
                </a:cubicBezTo>
                <a:cubicBezTo>
                  <a:pt x="16409" y="13320"/>
                  <a:pt x="16409" y="13320"/>
                  <a:pt x="16409" y="13319"/>
                </a:cubicBezTo>
                <a:cubicBezTo>
                  <a:pt x="16410" y="13315"/>
                  <a:pt x="16410" y="13314"/>
                  <a:pt x="16410" y="13314"/>
                </a:cubicBezTo>
                <a:cubicBezTo>
                  <a:pt x="16410" y="13314"/>
                  <a:pt x="16409" y="13317"/>
                  <a:pt x="16409" y="13319"/>
                </a:cubicBezTo>
                <a:cubicBezTo>
                  <a:pt x="16407" y="13311"/>
                  <a:pt x="16406" y="13303"/>
                  <a:pt x="16406" y="13295"/>
                </a:cubicBezTo>
                <a:cubicBezTo>
                  <a:pt x="16406" y="13295"/>
                  <a:pt x="16407" y="13294"/>
                  <a:pt x="16407" y="13294"/>
                </a:cubicBezTo>
                <a:cubicBezTo>
                  <a:pt x="16408" y="13294"/>
                  <a:pt x="16409" y="13295"/>
                  <a:pt x="16410" y="13297"/>
                </a:cubicBezTo>
                <a:cubicBezTo>
                  <a:pt x="16408" y="13293"/>
                  <a:pt x="16407" y="13289"/>
                  <a:pt x="16407" y="13284"/>
                </a:cubicBezTo>
                <a:lnTo>
                  <a:pt x="16398" y="13284"/>
                </a:lnTo>
                <a:cubicBezTo>
                  <a:pt x="16397" y="13280"/>
                  <a:pt x="16397" y="13277"/>
                  <a:pt x="16397" y="13273"/>
                </a:cubicBezTo>
                <a:cubicBezTo>
                  <a:pt x="16397" y="13273"/>
                  <a:pt x="16397" y="13274"/>
                  <a:pt x="16396" y="13274"/>
                </a:cubicBezTo>
                <a:lnTo>
                  <a:pt x="16396" y="13247"/>
                </a:lnTo>
                <a:close/>
                <a:moveTo>
                  <a:pt x="19211" y="13209"/>
                </a:moveTo>
                <a:cubicBezTo>
                  <a:pt x="19211" y="13209"/>
                  <a:pt x="19211" y="13229"/>
                  <a:pt x="19213" y="13282"/>
                </a:cubicBezTo>
                <a:cubicBezTo>
                  <a:pt x="19213" y="13282"/>
                  <a:pt x="19213" y="13286"/>
                  <a:pt x="19213" y="13295"/>
                </a:cubicBezTo>
                <a:cubicBezTo>
                  <a:pt x="19214" y="13336"/>
                  <a:pt x="19214" y="13352"/>
                  <a:pt x="19214" y="13352"/>
                </a:cubicBezTo>
                <a:cubicBezTo>
                  <a:pt x="19215" y="13352"/>
                  <a:pt x="19211" y="13209"/>
                  <a:pt x="19211" y="13209"/>
                </a:cubicBezTo>
                <a:close/>
                <a:moveTo>
                  <a:pt x="8323" y="13305"/>
                </a:moveTo>
                <a:cubicBezTo>
                  <a:pt x="8307" y="13305"/>
                  <a:pt x="8300" y="13380"/>
                  <a:pt x="8305" y="13380"/>
                </a:cubicBezTo>
                <a:cubicBezTo>
                  <a:pt x="8308" y="13380"/>
                  <a:pt x="8313" y="13361"/>
                  <a:pt x="8323" y="13305"/>
                </a:cubicBezTo>
                <a:close/>
                <a:moveTo>
                  <a:pt x="4071" y="13364"/>
                </a:moveTo>
                <a:cubicBezTo>
                  <a:pt x="4055" y="13364"/>
                  <a:pt x="4041" y="13379"/>
                  <a:pt x="4042" y="13425"/>
                </a:cubicBezTo>
                <a:cubicBezTo>
                  <a:pt x="4051" y="13443"/>
                  <a:pt x="4061" y="13452"/>
                  <a:pt x="4070" y="13452"/>
                </a:cubicBezTo>
                <a:cubicBezTo>
                  <a:pt x="4080" y="13452"/>
                  <a:pt x="4089" y="13442"/>
                  <a:pt x="4098" y="13424"/>
                </a:cubicBezTo>
                <a:lnTo>
                  <a:pt x="4098" y="13377"/>
                </a:lnTo>
                <a:cubicBezTo>
                  <a:pt x="4091" y="13370"/>
                  <a:pt x="4081" y="13364"/>
                  <a:pt x="4071" y="13364"/>
                </a:cubicBezTo>
                <a:close/>
                <a:moveTo>
                  <a:pt x="19645" y="13385"/>
                </a:moveTo>
                <a:cubicBezTo>
                  <a:pt x="19641" y="13385"/>
                  <a:pt x="19637" y="13385"/>
                  <a:pt x="19633" y="13387"/>
                </a:cubicBezTo>
                <a:lnTo>
                  <a:pt x="19633" y="13385"/>
                </a:lnTo>
                <a:cubicBezTo>
                  <a:pt x="19624" y="13451"/>
                  <a:pt x="19629" y="13479"/>
                  <a:pt x="19643" y="13479"/>
                </a:cubicBezTo>
                <a:cubicBezTo>
                  <a:pt x="19654" y="13479"/>
                  <a:pt x="19670" y="13464"/>
                  <a:pt x="19689" y="13436"/>
                </a:cubicBezTo>
                <a:cubicBezTo>
                  <a:pt x="19681" y="13404"/>
                  <a:pt x="19668" y="13385"/>
                  <a:pt x="19645" y="13385"/>
                </a:cubicBezTo>
                <a:close/>
                <a:moveTo>
                  <a:pt x="12121" y="13351"/>
                </a:moveTo>
                <a:cubicBezTo>
                  <a:pt x="12109" y="13351"/>
                  <a:pt x="12096" y="13358"/>
                  <a:pt x="12085" y="13369"/>
                </a:cubicBezTo>
                <a:cubicBezTo>
                  <a:pt x="12073" y="13441"/>
                  <a:pt x="12102" y="13508"/>
                  <a:pt x="12129" y="13508"/>
                </a:cubicBezTo>
                <a:cubicBezTo>
                  <a:pt x="12140" y="13508"/>
                  <a:pt x="12150" y="13496"/>
                  <a:pt x="12157" y="13469"/>
                </a:cubicBezTo>
                <a:cubicBezTo>
                  <a:pt x="12162" y="13520"/>
                  <a:pt x="12181" y="13544"/>
                  <a:pt x="12205" y="13544"/>
                </a:cubicBezTo>
                <a:cubicBezTo>
                  <a:pt x="12211" y="13544"/>
                  <a:pt x="12218" y="13543"/>
                  <a:pt x="12225" y="13539"/>
                </a:cubicBezTo>
                <a:cubicBezTo>
                  <a:pt x="12226" y="13512"/>
                  <a:pt x="12234" y="13488"/>
                  <a:pt x="12246" y="13474"/>
                </a:cubicBezTo>
                <a:cubicBezTo>
                  <a:pt x="12251" y="13417"/>
                  <a:pt x="12234" y="13399"/>
                  <a:pt x="12213" y="13399"/>
                </a:cubicBezTo>
                <a:cubicBezTo>
                  <a:pt x="12194" y="13399"/>
                  <a:pt x="12171" y="13415"/>
                  <a:pt x="12161" y="13430"/>
                </a:cubicBezTo>
                <a:cubicBezTo>
                  <a:pt x="12161" y="13372"/>
                  <a:pt x="12142" y="13351"/>
                  <a:pt x="12121" y="13351"/>
                </a:cubicBezTo>
                <a:close/>
                <a:moveTo>
                  <a:pt x="13431" y="13455"/>
                </a:moveTo>
                <a:cubicBezTo>
                  <a:pt x="13417" y="13455"/>
                  <a:pt x="13404" y="13468"/>
                  <a:pt x="13397" y="13491"/>
                </a:cubicBezTo>
                <a:cubicBezTo>
                  <a:pt x="13397" y="13491"/>
                  <a:pt x="13397" y="13491"/>
                  <a:pt x="13397" y="13491"/>
                </a:cubicBezTo>
                <a:cubicBezTo>
                  <a:pt x="13397" y="13491"/>
                  <a:pt x="13397" y="13491"/>
                  <a:pt x="13397" y="13491"/>
                </a:cubicBezTo>
                <a:cubicBezTo>
                  <a:pt x="13371" y="13561"/>
                  <a:pt x="13367" y="13587"/>
                  <a:pt x="13374" y="13587"/>
                </a:cubicBezTo>
                <a:cubicBezTo>
                  <a:pt x="13385" y="13587"/>
                  <a:pt x="13423" y="13518"/>
                  <a:pt x="13437" y="13456"/>
                </a:cubicBezTo>
                <a:cubicBezTo>
                  <a:pt x="13435" y="13455"/>
                  <a:pt x="13433" y="13455"/>
                  <a:pt x="13431" y="13455"/>
                </a:cubicBezTo>
                <a:close/>
                <a:moveTo>
                  <a:pt x="14039" y="13474"/>
                </a:moveTo>
                <a:cubicBezTo>
                  <a:pt x="14033" y="13474"/>
                  <a:pt x="14027" y="13476"/>
                  <a:pt x="14022" y="13482"/>
                </a:cubicBezTo>
                <a:cubicBezTo>
                  <a:pt x="14012" y="13543"/>
                  <a:pt x="14036" y="13646"/>
                  <a:pt x="14059" y="13646"/>
                </a:cubicBezTo>
                <a:cubicBezTo>
                  <a:pt x="14067" y="13646"/>
                  <a:pt x="14075" y="13634"/>
                  <a:pt x="14081" y="13604"/>
                </a:cubicBezTo>
                <a:lnTo>
                  <a:pt x="14085" y="13607"/>
                </a:lnTo>
                <a:cubicBezTo>
                  <a:pt x="14123" y="13560"/>
                  <a:pt x="14076" y="13474"/>
                  <a:pt x="14039" y="13474"/>
                </a:cubicBezTo>
                <a:close/>
                <a:moveTo>
                  <a:pt x="17767" y="13640"/>
                </a:moveTo>
                <a:cubicBezTo>
                  <a:pt x="17738" y="13640"/>
                  <a:pt x="17720" y="13741"/>
                  <a:pt x="17758" y="13741"/>
                </a:cubicBezTo>
                <a:cubicBezTo>
                  <a:pt x="17787" y="13739"/>
                  <a:pt x="17795" y="13699"/>
                  <a:pt x="17789" y="13660"/>
                </a:cubicBezTo>
                <a:cubicBezTo>
                  <a:pt x="17781" y="13646"/>
                  <a:pt x="17774" y="13640"/>
                  <a:pt x="17767" y="13640"/>
                </a:cubicBezTo>
                <a:close/>
                <a:moveTo>
                  <a:pt x="21401" y="13652"/>
                </a:moveTo>
                <a:cubicBezTo>
                  <a:pt x="21386" y="13652"/>
                  <a:pt x="21358" y="13766"/>
                  <a:pt x="21364" y="13766"/>
                </a:cubicBezTo>
                <a:cubicBezTo>
                  <a:pt x="21366" y="13766"/>
                  <a:pt x="21377" y="13737"/>
                  <a:pt x="21402" y="13652"/>
                </a:cubicBezTo>
                <a:cubicBezTo>
                  <a:pt x="21402" y="13652"/>
                  <a:pt x="21402" y="13652"/>
                  <a:pt x="21401" y="13652"/>
                </a:cubicBezTo>
                <a:close/>
                <a:moveTo>
                  <a:pt x="17402" y="13805"/>
                </a:moveTo>
                <a:cubicBezTo>
                  <a:pt x="17402" y="13805"/>
                  <a:pt x="17402" y="13806"/>
                  <a:pt x="17401" y="13806"/>
                </a:cubicBezTo>
                <a:lnTo>
                  <a:pt x="17402" y="13806"/>
                </a:lnTo>
                <a:cubicBezTo>
                  <a:pt x="17402" y="13806"/>
                  <a:pt x="17402" y="13805"/>
                  <a:pt x="17402" y="13805"/>
                </a:cubicBezTo>
                <a:close/>
                <a:moveTo>
                  <a:pt x="17402" y="13806"/>
                </a:moveTo>
                <a:cubicBezTo>
                  <a:pt x="17402" y="13809"/>
                  <a:pt x="17402" y="13812"/>
                  <a:pt x="17402" y="13812"/>
                </a:cubicBezTo>
                <a:cubicBezTo>
                  <a:pt x="17402" y="13812"/>
                  <a:pt x="17402" y="13811"/>
                  <a:pt x="17402" y="13806"/>
                </a:cubicBezTo>
                <a:close/>
                <a:moveTo>
                  <a:pt x="17894" y="13708"/>
                </a:moveTo>
                <a:cubicBezTo>
                  <a:pt x="17882" y="13708"/>
                  <a:pt x="17872" y="13720"/>
                  <a:pt x="17862" y="13744"/>
                </a:cubicBezTo>
                <a:cubicBezTo>
                  <a:pt x="17858" y="13787"/>
                  <a:pt x="17897" y="13823"/>
                  <a:pt x="17917" y="13831"/>
                </a:cubicBezTo>
                <a:cubicBezTo>
                  <a:pt x="17928" y="13827"/>
                  <a:pt x="17936" y="13811"/>
                  <a:pt x="17937" y="13792"/>
                </a:cubicBezTo>
                <a:cubicBezTo>
                  <a:pt x="17937" y="13792"/>
                  <a:pt x="17934" y="13797"/>
                  <a:pt x="17930" y="13797"/>
                </a:cubicBezTo>
                <a:lnTo>
                  <a:pt x="17944" y="13774"/>
                </a:lnTo>
                <a:cubicBezTo>
                  <a:pt x="17943" y="13742"/>
                  <a:pt x="17935" y="13726"/>
                  <a:pt x="17924" y="13726"/>
                </a:cubicBezTo>
                <a:cubicBezTo>
                  <a:pt x="17923" y="13726"/>
                  <a:pt x="17924" y="13731"/>
                  <a:pt x="17924" y="13734"/>
                </a:cubicBezTo>
                <a:cubicBezTo>
                  <a:pt x="17914" y="13717"/>
                  <a:pt x="17903" y="13708"/>
                  <a:pt x="17894" y="13708"/>
                </a:cubicBezTo>
                <a:close/>
                <a:moveTo>
                  <a:pt x="8659" y="13226"/>
                </a:moveTo>
                <a:cubicBezTo>
                  <a:pt x="8533" y="13226"/>
                  <a:pt x="8578" y="13573"/>
                  <a:pt x="8636" y="13781"/>
                </a:cubicBezTo>
                <a:cubicBezTo>
                  <a:pt x="8636" y="13829"/>
                  <a:pt x="8655" y="13845"/>
                  <a:pt x="8681" y="13845"/>
                </a:cubicBezTo>
                <a:cubicBezTo>
                  <a:pt x="8721" y="13845"/>
                  <a:pt x="8775" y="13805"/>
                  <a:pt x="8786" y="13790"/>
                </a:cubicBezTo>
                <a:cubicBezTo>
                  <a:pt x="8788" y="13761"/>
                  <a:pt x="8828" y="13374"/>
                  <a:pt x="8807" y="13372"/>
                </a:cubicBezTo>
                <a:cubicBezTo>
                  <a:pt x="8802" y="13329"/>
                  <a:pt x="8797" y="13256"/>
                  <a:pt x="8767" y="13256"/>
                </a:cubicBezTo>
                <a:cubicBezTo>
                  <a:pt x="8762" y="13256"/>
                  <a:pt x="8756" y="13258"/>
                  <a:pt x="8748" y="13264"/>
                </a:cubicBezTo>
                <a:cubicBezTo>
                  <a:pt x="8748" y="13264"/>
                  <a:pt x="8748" y="13264"/>
                  <a:pt x="8748" y="13264"/>
                </a:cubicBezTo>
                <a:cubicBezTo>
                  <a:pt x="8748" y="13264"/>
                  <a:pt x="8748" y="13264"/>
                  <a:pt x="8748" y="13264"/>
                </a:cubicBezTo>
                <a:cubicBezTo>
                  <a:pt x="8749" y="13263"/>
                  <a:pt x="8742" y="13258"/>
                  <a:pt x="8741" y="13258"/>
                </a:cubicBezTo>
                <a:cubicBezTo>
                  <a:pt x="8741" y="13258"/>
                  <a:pt x="8742" y="13260"/>
                  <a:pt x="8748" y="13264"/>
                </a:cubicBezTo>
                <a:cubicBezTo>
                  <a:pt x="8712" y="13238"/>
                  <a:pt x="8683" y="13226"/>
                  <a:pt x="8659" y="13226"/>
                </a:cubicBezTo>
                <a:close/>
                <a:moveTo>
                  <a:pt x="17369" y="13721"/>
                </a:moveTo>
                <a:lnTo>
                  <a:pt x="17366" y="13732"/>
                </a:lnTo>
                <a:cubicBezTo>
                  <a:pt x="17365" y="13732"/>
                  <a:pt x="17364" y="13732"/>
                  <a:pt x="17363" y="13732"/>
                </a:cubicBezTo>
                <a:cubicBezTo>
                  <a:pt x="17346" y="13732"/>
                  <a:pt x="17323" y="13768"/>
                  <a:pt x="17331" y="13768"/>
                </a:cubicBezTo>
                <a:cubicBezTo>
                  <a:pt x="17332" y="13768"/>
                  <a:pt x="17332" y="13768"/>
                  <a:pt x="17332" y="13768"/>
                </a:cubicBezTo>
                <a:lnTo>
                  <a:pt x="17320" y="13798"/>
                </a:lnTo>
                <a:cubicBezTo>
                  <a:pt x="17324" y="13833"/>
                  <a:pt x="17349" y="13859"/>
                  <a:pt x="17370" y="13859"/>
                </a:cubicBezTo>
                <a:cubicBezTo>
                  <a:pt x="17387" y="13859"/>
                  <a:pt x="17401" y="13844"/>
                  <a:pt x="17401" y="13806"/>
                </a:cubicBezTo>
                <a:cubicBezTo>
                  <a:pt x="17401" y="13800"/>
                  <a:pt x="17402" y="13795"/>
                  <a:pt x="17402" y="13789"/>
                </a:cubicBezTo>
                <a:cubicBezTo>
                  <a:pt x="17402" y="13792"/>
                  <a:pt x="17401" y="13794"/>
                  <a:pt x="17400" y="13795"/>
                </a:cubicBezTo>
                <a:lnTo>
                  <a:pt x="17408" y="13758"/>
                </a:lnTo>
                <a:cubicBezTo>
                  <a:pt x="17401" y="13736"/>
                  <a:pt x="17389" y="13723"/>
                  <a:pt x="17369" y="13721"/>
                </a:cubicBezTo>
                <a:close/>
                <a:moveTo>
                  <a:pt x="18075" y="13813"/>
                </a:moveTo>
                <a:cubicBezTo>
                  <a:pt x="18068" y="13872"/>
                  <a:pt x="18065" y="13896"/>
                  <a:pt x="18065" y="13896"/>
                </a:cubicBezTo>
                <a:cubicBezTo>
                  <a:pt x="18065" y="13896"/>
                  <a:pt x="18069" y="13863"/>
                  <a:pt x="18075" y="13813"/>
                </a:cubicBezTo>
                <a:close/>
                <a:moveTo>
                  <a:pt x="7824" y="13859"/>
                </a:moveTo>
                <a:cubicBezTo>
                  <a:pt x="7802" y="13859"/>
                  <a:pt x="7786" y="13958"/>
                  <a:pt x="7794" y="13958"/>
                </a:cubicBezTo>
                <a:cubicBezTo>
                  <a:pt x="7798" y="13958"/>
                  <a:pt x="7807" y="13933"/>
                  <a:pt x="7825" y="13860"/>
                </a:cubicBezTo>
                <a:cubicBezTo>
                  <a:pt x="7825" y="13859"/>
                  <a:pt x="7824" y="13859"/>
                  <a:pt x="7824" y="13859"/>
                </a:cubicBezTo>
                <a:close/>
                <a:moveTo>
                  <a:pt x="9433" y="13871"/>
                </a:moveTo>
                <a:cubicBezTo>
                  <a:pt x="9416" y="13877"/>
                  <a:pt x="9383" y="13890"/>
                  <a:pt x="9389" y="13958"/>
                </a:cubicBezTo>
                <a:cubicBezTo>
                  <a:pt x="9400" y="13980"/>
                  <a:pt x="9416" y="13993"/>
                  <a:pt x="9433" y="13993"/>
                </a:cubicBezTo>
                <a:cubicBezTo>
                  <a:pt x="9436" y="13993"/>
                  <a:pt x="9439" y="13992"/>
                  <a:pt x="9443" y="13991"/>
                </a:cubicBezTo>
                <a:cubicBezTo>
                  <a:pt x="9459" y="13953"/>
                  <a:pt x="9454" y="13898"/>
                  <a:pt x="9433" y="13871"/>
                </a:cubicBezTo>
                <a:close/>
                <a:moveTo>
                  <a:pt x="18491" y="13919"/>
                </a:moveTo>
                <a:cubicBezTo>
                  <a:pt x="18483" y="13919"/>
                  <a:pt x="18475" y="13927"/>
                  <a:pt x="18470" y="13938"/>
                </a:cubicBezTo>
                <a:cubicBezTo>
                  <a:pt x="18467" y="13984"/>
                  <a:pt x="18481" y="14001"/>
                  <a:pt x="18497" y="14001"/>
                </a:cubicBezTo>
                <a:cubicBezTo>
                  <a:pt x="18510" y="14001"/>
                  <a:pt x="18524" y="13992"/>
                  <a:pt x="18533" y="13979"/>
                </a:cubicBezTo>
                <a:cubicBezTo>
                  <a:pt x="18537" y="13930"/>
                  <a:pt x="18510" y="13924"/>
                  <a:pt x="18501" y="13921"/>
                </a:cubicBezTo>
                <a:lnTo>
                  <a:pt x="18501" y="13922"/>
                </a:lnTo>
                <a:cubicBezTo>
                  <a:pt x="18498" y="13920"/>
                  <a:pt x="18495" y="13919"/>
                  <a:pt x="18491" y="13919"/>
                </a:cubicBezTo>
                <a:close/>
                <a:moveTo>
                  <a:pt x="15717" y="14056"/>
                </a:moveTo>
                <a:cubicBezTo>
                  <a:pt x="15695" y="14083"/>
                  <a:pt x="15695" y="14112"/>
                  <a:pt x="15717" y="14139"/>
                </a:cubicBezTo>
                <a:cubicBezTo>
                  <a:pt x="15716" y="14138"/>
                  <a:pt x="15715" y="14136"/>
                  <a:pt x="15714" y="14135"/>
                </a:cubicBezTo>
                <a:lnTo>
                  <a:pt x="15732" y="14154"/>
                </a:lnTo>
                <a:cubicBezTo>
                  <a:pt x="15739" y="14151"/>
                  <a:pt x="15746" y="14139"/>
                  <a:pt x="15748" y="14127"/>
                </a:cubicBezTo>
                <a:cubicBezTo>
                  <a:pt x="15747" y="14130"/>
                  <a:pt x="15745" y="14130"/>
                  <a:pt x="15743" y="14131"/>
                </a:cubicBezTo>
                <a:lnTo>
                  <a:pt x="15757" y="14093"/>
                </a:lnTo>
                <a:cubicBezTo>
                  <a:pt x="15746" y="14059"/>
                  <a:pt x="15724" y="14056"/>
                  <a:pt x="15717" y="14056"/>
                </a:cubicBezTo>
                <a:close/>
                <a:moveTo>
                  <a:pt x="18001" y="13925"/>
                </a:moveTo>
                <a:cubicBezTo>
                  <a:pt x="17963" y="13925"/>
                  <a:pt x="17965" y="14045"/>
                  <a:pt x="17971" y="14083"/>
                </a:cubicBezTo>
                <a:cubicBezTo>
                  <a:pt x="17963" y="14076"/>
                  <a:pt x="17956" y="14072"/>
                  <a:pt x="17950" y="14072"/>
                </a:cubicBezTo>
                <a:cubicBezTo>
                  <a:pt x="17941" y="14072"/>
                  <a:pt x="17935" y="14082"/>
                  <a:pt x="17932" y="14101"/>
                </a:cubicBezTo>
                <a:cubicBezTo>
                  <a:pt x="17912" y="14077"/>
                  <a:pt x="17910" y="14033"/>
                  <a:pt x="17896" y="14033"/>
                </a:cubicBezTo>
                <a:cubicBezTo>
                  <a:pt x="17890" y="14033"/>
                  <a:pt x="17881" y="14042"/>
                  <a:pt x="17868" y="14064"/>
                </a:cubicBezTo>
                <a:cubicBezTo>
                  <a:pt x="17880" y="14159"/>
                  <a:pt x="17873" y="14221"/>
                  <a:pt x="17924" y="14221"/>
                </a:cubicBezTo>
                <a:cubicBezTo>
                  <a:pt x="17939" y="14221"/>
                  <a:pt x="17959" y="14216"/>
                  <a:pt x="17987" y="14204"/>
                </a:cubicBezTo>
                <a:cubicBezTo>
                  <a:pt x="18007" y="14159"/>
                  <a:pt x="18008" y="14123"/>
                  <a:pt x="17988" y="14101"/>
                </a:cubicBezTo>
                <a:cubicBezTo>
                  <a:pt x="18014" y="14109"/>
                  <a:pt x="18032" y="14143"/>
                  <a:pt x="18050" y="14173"/>
                </a:cubicBezTo>
                <a:cubicBezTo>
                  <a:pt x="18141" y="14073"/>
                  <a:pt x="18056" y="13964"/>
                  <a:pt x="18014" y="13929"/>
                </a:cubicBezTo>
                <a:cubicBezTo>
                  <a:pt x="18009" y="13926"/>
                  <a:pt x="18005" y="13925"/>
                  <a:pt x="18001" y="13925"/>
                </a:cubicBezTo>
                <a:close/>
                <a:moveTo>
                  <a:pt x="21019" y="14322"/>
                </a:moveTo>
                <a:cubicBezTo>
                  <a:pt x="21019" y="14322"/>
                  <a:pt x="21019" y="14323"/>
                  <a:pt x="21019" y="14323"/>
                </a:cubicBezTo>
                <a:lnTo>
                  <a:pt x="21019" y="14322"/>
                </a:lnTo>
                <a:cubicBezTo>
                  <a:pt x="21019" y="14322"/>
                  <a:pt x="21019" y="14322"/>
                  <a:pt x="21019" y="14322"/>
                </a:cubicBezTo>
                <a:close/>
                <a:moveTo>
                  <a:pt x="11672" y="14212"/>
                </a:moveTo>
                <a:cubicBezTo>
                  <a:pt x="11640" y="14212"/>
                  <a:pt x="11575" y="14377"/>
                  <a:pt x="11615" y="14377"/>
                </a:cubicBezTo>
                <a:cubicBezTo>
                  <a:pt x="11625" y="14377"/>
                  <a:pt x="11642" y="14366"/>
                  <a:pt x="11668" y="14339"/>
                </a:cubicBezTo>
                <a:lnTo>
                  <a:pt x="11685" y="14316"/>
                </a:lnTo>
                <a:cubicBezTo>
                  <a:pt x="11693" y="14240"/>
                  <a:pt x="11685" y="14212"/>
                  <a:pt x="11672" y="14212"/>
                </a:cubicBezTo>
                <a:close/>
                <a:moveTo>
                  <a:pt x="21025" y="14320"/>
                </a:moveTo>
                <a:cubicBezTo>
                  <a:pt x="21023" y="14320"/>
                  <a:pt x="21021" y="14320"/>
                  <a:pt x="21019" y="14321"/>
                </a:cubicBezTo>
                <a:cubicBezTo>
                  <a:pt x="21000" y="14324"/>
                  <a:pt x="20968" y="14329"/>
                  <a:pt x="20957" y="14384"/>
                </a:cubicBezTo>
                <a:cubicBezTo>
                  <a:pt x="20970" y="14421"/>
                  <a:pt x="21004" y="14472"/>
                  <a:pt x="21026" y="14472"/>
                </a:cubicBezTo>
                <a:cubicBezTo>
                  <a:pt x="21044" y="14472"/>
                  <a:pt x="21055" y="14440"/>
                  <a:pt x="21045" y="14342"/>
                </a:cubicBezTo>
                <a:cubicBezTo>
                  <a:pt x="21041" y="14328"/>
                  <a:pt x="21033" y="14320"/>
                  <a:pt x="21025" y="14320"/>
                </a:cubicBezTo>
                <a:close/>
                <a:moveTo>
                  <a:pt x="3106" y="14401"/>
                </a:moveTo>
                <a:cubicBezTo>
                  <a:pt x="3105" y="14401"/>
                  <a:pt x="3105" y="14402"/>
                  <a:pt x="3104" y="14402"/>
                </a:cubicBezTo>
                <a:cubicBezTo>
                  <a:pt x="3056" y="14402"/>
                  <a:pt x="3046" y="14479"/>
                  <a:pt x="3093" y="14479"/>
                </a:cubicBezTo>
                <a:cubicBezTo>
                  <a:pt x="3106" y="14479"/>
                  <a:pt x="3124" y="14473"/>
                  <a:pt x="3146" y="14458"/>
                </a:cubicBezTo>
                <a:cubicBezTo>
                  <a:pt x="3142" y="14424"/>
                  <a:pt x="3125" y="14401"/>
                  <a:pt x="3106" y="14401"/>
                </a:cubicBezTo>
                <a:close/>
                <a:moveTo>
                  <a:pt x="15775" y="14440"/>
                </a:moveTo>
                <a:cubicBezTo>
                  <a:pt x="15747" y="14471"/>
                  <a:pt x="15742" y="14500"/>
                  <a:pt x="15771" y="14535"/>
                </a:cubicBezTo>
                <a:cubicBezTo>
                  <a:pt x="15786" y="14530"/>
                  <a:pt x="15801" y="14509"/>
                  <a:pt x="15797" y="14459"/>
                </a:cubicBezTo>
                <a:lnTo>
                  <a:pt x="15775" y="14440"/>
                </a:lnTo>
                <a:close/>
                <a:moveTo>
                  <a:pt x="15611" y="14435"/>
                </a:moveTo>
                <a:cubicBezTo>
                  <a:pt x="15582" y="14435"/>
                  <a:pt x="15567" y="14468"/>
                  <a:pt x="15570" y="14533"/>
                </a:cubicBezTo>
                <a:cubicBezTo>
                  <a:pt x="15580" y="14546"/>
                  <a:pt x="15590" y="14553"/>
                  <a:pt x="15600" y="14553"/>
                </a:cubicBezTo>
                <a:cubicBezTo>
                  <a:pt x="15612" y="14553"/>
                  <a:pt x="15625" y="14543"/>
                  <a:pt x="15638" y="14524"/>
                </a:cubicBezTo>
                <a:lnTo>
                  <a:pt x="15639" y="14524"/>
                </a:lnTo>
                <a:cubicBezTo>
                  <a:pt x="15644" y="14511"/>
                  <a:pt x="15646" y="14495"/>
                  <a:pt x="15644" y="14479"/>
                </a:cubicBezTo>
                <a:cubicBezTo>
                  <a:pt x="15636" y="14472"/>
                  <a:pt x="15633" y="14459"/>
                  <a:pt x="15637" y="14442"/>
                </a:cubicBezTo>
                <a:cubicBezTo>
                  <a:pt x="15627" y="14437"/>
                  <a:pt x="15619" y="14435"/>
                  <a:pt x="15611" y="14435"/>
                </a:cubicBezTo>
                <a:close/>
                <a:moveTo>
                  <a:pt x="18573" y="14535"/>
                </a:moveTo>
                <a:cubicBezTo>
                  <a:pt x="18573" y="14535"/>
                  <a:pt x="18566" y="14542"/>
                  <a:pt x="18546" y="14561"/>
                </a:cubicBezTo>
                <a:cubicBezTo>
                  <a:pt x="18531" y="14576"/>
                  <a:pt x="18526" y="14581"/>
                  <a:pt x="18526" y="14581"/>
                </a:cubicBezTo>
                <a:cubicBezTo>
                  <a:pt x="18526" y="14581"/>
                  <a:pt x="18574" y="14535"/>
                  <a:pt x="18573" y="14535"/>
                </a:cubicBezTo>
                <a:close/>
                <a:moveTo>
                  <a:pt x="19751" y="14418"/>
                </a:moveTo>
                <a:cubicBezTo>
                  <a:pt x="19748" y="14418"/>
                  <a:pt x="19749" y="14419"/>
                  <a:pt x="19750" y="14422"/>
                </a:cubicBezTo>
                <a:cubicBezTo>
                  <a:pt x="19746" y="14422"/>
                  <a:pt x="19742" y="14422"/>
                  <a:pt x="19738" y="14422"/>
                </a:cubicBezTo>
                <a:cubicBezTo>
                  <a:pt x="19721" y="14422"/>
                  <a:pt x="19704" y="14427"/>
                  <a:pt x="19689" y="14439"/>
                </a:cubicBezTo>
                <a:cubicBezTo>
                  <a:pt x="19666" y="14498"/>
                  <a:pt x="19669" y="14574"/>
                  <a:pt x="19722" y="14614"/>
                </a:cubicBezTo>
                <a:lnTo>
                  <a:pt x="19741" y="14577"/>
                </a:lnTo>
                <a:cubicBezTo>
                  <a:pt x="19740" y="14574"/>
                  <a:pt x="19739" y="14572"/>
                  <a:pt x="19739" y="14572"/>
                </a:cubicBezTo>
                <a:cubicBezTo>
                  <a:pt x="19781" y="14562"/>
                  <a:pt x="19784" y="14439"/>
                  <a:pt x="19751" y="14418"/>
                </a:cubicBezTo>
                <a:close/>
                <a:moveTo>
                  <a:pt x="20322" y="14445"/>
                </a:moveTo>
                <a:cubicBezTo>
                  <a:pt x="20287" y="14445"/>
                  <a:pt x="20264" y="14477"/>
                  <a:pt x="20255" y="14535"/>
                </a:cubicBezTo>
                <a:cubicBezTo>
                  <a:pt x="20255" y="14535"/>
                  <a:pt x="20255" y="14535"/>
                  <a:pt x="20255" y="14535"/>
                </a:cubicBezTo>
                <a:lnTo>
                  <a:pt x="20255" y="14537"/>
                </a:lnTo>
                <a:cubicBezTo>
                  <a:pt x="20255" y="14536"/>
                  <a:pt x="20255" y="14536"/>
                  <a:pt x="20255" y="14535"/>
                </a:cubicBezTo>
                <a:cubicBezTo>
                  <a:pt x="20266" y="14561"/>
                  <a:pt x="20285" y="14614"/>
                  <a:pt x="20300" y="14633"/>
                </a:cubicBezTo>
                <a:cubicBezTo>
                  <a:pt x="20339" y="14593"/>
                  <a:pt x="20354" y="14517"/>
                  <a:pt x="20337" y="14447"/>
                </a:cubicBezTo>
                <a:cubicBezTo>
                  <a:pt x="20332" y="14445"/>
                  <a:pt x="20327" y="14445"/>
                  <a:pt x="20322" y="14445"/>
                </a:cubicBezTo>
                <a:close/>
                <a:moveTo>
                  <a:pt x="17276" y="14519"/>
                </a:moveTo>
                <a:cubicBezTo>
                  <a:pt x="17250" y="14539"/>
                  <a:pt x="17270" y="14635"/>
                  <a:pt x="17279" y="14635"/>
                </a:cubicBezTo>
                <a:cubicBezTo>
                  <a:pt x="17285" y="14635"/>
                  <a:pt x="17287" y="14606"/>
                  <a:pt x="17276" y="14519"/>
                </a:cubicBezTo>
                <a:close/>
                <a:moveTo>
                  <a:pt x="20382" y="14559"/>
                </a:moveTo>
                <a:cubicBezTo>
                  <a:pt x="20378" y="14559"/>
                  <a:pt x="20373" y="14560"/>
                  <a:pt x="20369" y="14564"/>
                </a:cubicBezTo>
                <a:cubicBezTo>
                  <a:pt x="20361" y="14617"/>
                  <a:pt x="20373" y="14639"/>
                  <a:pt x="20386" y="14639"/>
                </a:cubicBezTo>
                <a:cubicBezTo>
                  <a:pt x="20398" y="14639"/>
                  <a:pt x="20411" y="14619"/>
                  <a:pt x="20410" y="14588"/>
                </a:cubicBezTo>
                <a:cubicBezTo>
                  <a:pt x="20404" y="14570"/>
                  <a:pt x="20393" y="14559"/>
                  <a:pt x="20382" y="14559"/>
                </a:cubicBezTo>
                <a:close/>
                <a:moveTo>
                  <a:pt x="16502" y="14586"/>
                </a:moveTo>
                <a:cubicBezTo>
                  <a:pt x="16501" y="14586"/>
                  <a:pt x="16501" y="14586"/>
                  <a:pt x="16500" y="14586"/>
                </a:cubicBezTo>
                <a:cubicBezTo>
                  <a:pt x="16523" y="14647"/>
                  <a:pt x="16535" y="14667"/>
                  <a:pt x="16540" y="14667"/>
                </a:cubicBezTo>
                <a:cubicBezTo>
                  <a:pt x="16548" y="14667"/>
                  <a:pt x="16527" y="14586"/>
                  <a:pt x="16502" y="14586"/>
                </a:cubicBezTo>
                <a:close/>
                <a:moveTo>
                  <a:pt x="20786" y="14691"/>
                </a:moveTo>
                <a:cubicBezTo>
                  <a:pt x="20777" y="14691"/>
                  <a:pt x="20768" y="14697"/>
                  <a:pt x="20761" y="14710"/>
                </a:cubicBezTo>
                <a:cubicBezTo>
                  <a:pt x="20767" y="14742"/>
                  <a:pt x="20799" y="14789"/>
                  <a:pt x="20815" y="14789"/>
                </a:cubicBezTo>
                <a:cubicBezTo>
                  <a:pt x="20824" y="14789"/>
                  <a:pt x="20828" y="14774"/>
                  <a:pt x="20819" y="14732"/>
                </a:cubicBezTo>
                <a:cubicBezTo>
                  <a:pt x="20819" y="14733"/>
                  <a:pt x="20819" y="14734"/>
                  <a:pt x="20819" y="14734"/>
                </a:cubicBezTo>
                <a:cubicBezTo>
                  <a:pt x="20819" y="14734"/>
                  <a:pt x="20819" y="14732"/>
                  <a:pt x="20818" y="14728"/>
                </a:cubicBezTo>
                <a:cubicBezTo>
                  <a:pt x="20818" y="14728"/>
                  <a:pt x="20818" y="14728"/>
                  <a:pt x="20818" y="14728"/>
                </a:cubicBezTo>
                <a:cubicBezTo>
                  <a:pt x="20816" y="14718"/>
                  <a:pt x="20815" y="14715"/>
                  <a:pt x="20815" y="14715"/>
                </a:cubicBezTo>
                <a:cubicBezTo>
                  <a:pt x="20815" y="14715"/>
                  <a:pt x="20816" y="14720"/>
                  <a:pt x="20817" y="14725"/>
                </a:cubicBezTo>
                <a:cubicBezTo>
                  <a:pt x="20811" y="14703"/>
                  <a:pt x="20799" y="14691"/>
                  <a:pt x="20786" y="14691"/>
                </a:cubicBezTo>
                <a:close/>
                <a:moveTo>
                  <a:pt x="21012" y="14878"/>
                </a:moveTo>
                <a:cubicBezTo>
                  <a:pt x="21009" y="14878"/>
                  <a:pt x="21006" y="14896"/>
                  <a:pt x="21007" y="14948"/>
                </a:cubicBezTo>
                <a:cubicBezTo>
                  <a:pt x="21023" y="14942"/>
                  <a:pt x="21017" y="14878"/>
                  <a:pt x="21012" y="14878"/>
                </a:cubicBezTo>
                <a:close/>
                <a:moveTo>
                  <a:pt x="14520" y="14828"/>
                </a:moveTo>
                <a:cubicBezTo>
                  <a:pt x="14506" y="14828"/>
                  <a:pt x="14492" y="14843"/>
                  <a:pt x="14486" y="14882"/>
                </a:cubicBezTo>
                <a:cubicBezTo>
                  <a:pt x="14492" y="14929"/>
                  <a:pt x="14505" y="14955"/>
                  <a:pt x="14526" y="14958"/>
                </a:cubicBezTo>
                <a:lnTo>
                  <a:pt x="14526" y="14955"/>
                </a:lnTo>
                <a:lnTo>
                  <a:pt x="14540" y="14958"/>
                </a:lnTo>
                <a:cubicBezTo>
                  <a:pt x="14586" y="14909"/>
                  <a:pt x="14552" y="14828"/>
                  <a:pt x="14520" y="14828"/>
                </a:cubicBezTo>
                <a:close/>
                <a:moveTo>
                  <a:pt x="8432" y="14863"/>
                </a:moveTo>
                <a:cubicBezTo>
                  <a:pt x="8420" y="14865"/>
                  <a:pt x="8411" y="14879"/>
                  <a:pt x="8409" y="14900"/>
                </a:cubicBezTo>
                <a:cubicBezTo>
                  <a:pt x="8409" y="14900"/>
                  <a:pt x="8409" y="14900"/>
                  <a:pt x="8409" y="14900"/>
                </a:cubicBezTo>
                <a:cubicBezTo>
                  <a:pt x="8409" y="14900"/>
                  <a:pt x="8409" y="14900"/>
                  <a:pt x="8409" y="14900"/>
                </a:cubicBezTo>
                <a:cubicBezTo>
                  <a:pt x="8409" y="14901"/>
                  <a:pt x="8409" y="14901"/>
                  <a:pt x="8409" y="14901"/>
                </a:cubicBezTo>
                <a:cubicBezTo>
                  <a:pt x="8410" y="14901"/>
                  <a:pt x="8412" y="14899"/>
                  <a:pt x="8414" y="14899"/>
                </a:cubicBezTo>
                <a:cubicBezTo>
                  <a:pt x="8433" y="14965"/>
                  <a:pt x="8446" y="15006"/>
                  <a:pt x="8450" y="15006"/>
                </a:cubicBezTo>
                <a:cubicBezTo>
                  <a:pt x="8454" y="15006"/>
                  <a:pt x="8449" y="14964"/>
                  <a:pt x="8432" y="14863"/>
                </a:cubicBezTo>
                <a:close/>
                <a:moveTo>
                  <a:pt x="20491" y="14938"/>
                </a:moveTo>
                <a:cubicBezTo>
                  <a:pt x="20466" y="14938"/>
                  <a:pt x="20426" y="14972"/>
                  <a:pt x="20422" y="15000"/>
                </a:cubicBezTo>
                <a:cubicBezTo>
                  <a:pt x="20422" y="14995"/>
                  <a:pt x="20422" y="14991"/>
                  <a:pt x="20422" y="14991"/>
                </a:cubicBezTo>
                <a:cubicBezTo>
                  <a:pt x="20422" y="14991"/>
                  <a:pt x="20422" y="14994"/>
                  <a:pt x="20422" y="15003"/>
                </a:cubicBezTo>
                <a:cubicBezTo>
                  <a:pt x="20422" y="15003"/>
                  <a:pt x="20422" y="15003"/>
                  <a:pt x="20422" y="15003"/>
                </a:cubicBezTo>
                <a:cubicBezTo>
                  <a:pt x="20422" y="15008"/>
                  <a:pt x="20422" y="15010"/>
                  <a:pt x="20422" y="15010"/>
                </a:cubicBezTo>
                <a:cubicBezTo>
                  <a:pt x="20422" y="15010"/>
                  <a:pt x="20422" y="15010"/>
                  <a:pt x="20422" y="15008"/>
                </a:cubicBezTo>
                <a:cubicBezTo>
                  <a:pt x="20422" y="15036"/>
                  <a:pt x="20434" y="15070"/>
                  <a:pt x="20465" y="15077"/>
                </a:cubicBezTo>
                <a:cubicBezTo>
                  <a:pt x="20523" y="14971"/>
                  <a:pt x="20515" y="14938"/>
                  <a:pt x="20491" y="14938"/>
                </a:cubicBezTo>
                <a:close/>
                <a:moveTo>
                  <a:pt x="17066" y="14947"/>
                </a:moveTo>
                <a:cubicBezTo>
                  <a:pt x="17055" y="14947"/>
                  <a:pt x="17045" y="14959"/>
                  <a:pt x="17038" y="14990"/>
                </a:cubicBezTo>
                <a:lnTo>
                  <a:pt x="17037" y="14990"/>
                </a:lnTo>
                <a:cubicBezTo>
                  <a:pt x="17035" y="15005"/>
                  <a:pt x="17029" y="15018"/>
                  <a:pt x="17022" y="15026"/>
                </a:cubicBezTo>
                <a:cubicBezTo>
                  <a:pt x="17020" y="15050"/>
                  <a:pt x="17028" y="15066"/>
                  <a:pt x="17043" y="15072"/>
                </a:cubicBezTo>
                <a:cubicBezTo>
                  <a:pt x="17044" y="15072"/>
                  <a:pt x="17043" y="15069"/>
                  <a:pt x="17043" y="15066"/>
                </a:cubicBezTo>
                <a:cubicBezTo>
                  <a:pt x="17049" y="15094"/>
                  <a:pt x="17059" y="15104"/>
                  <a:pt x="17072" y="15104"/>
                </a:cubicBezTo>
                <a:cubicBezTo>
                  <a:pt x="17077" y="15104"/>
                  <a:pt x="17082" y="15102"/>
                  <a:pt x="17088" y="15100"/>
                </a:cubicBezTo>
                <a:cubicBezTo>
                  <a:pt x="17102" y="15088"/>
                  <a:pt x="17113" y="15071"/>
                  <a:pt x="17119" y="15046"/>
                </a:cubicBezTo>
                <a:cubicBezTo>
                  <a:pt x="17114" y="15004"/>
                  <a:pt x="17089" y="14947"/>
                  <a:pt x="17066" y="14947"/>
                </a:cubicBezTo>
                <a:close/>
                <a:moveTo>
                  <a:pt x="10911" y="15122"/>
                </a:moveTo>
                <a:cubicBezTo>
                  <a:pt x="10911" y="15122"/>
                  <a:pt x="10910" y="15122"/>
                  <a:pt x="10910" y="15122"/>
                </a:cubicBezTo>
                <a:cubicBezTo>
                  <a:pt x="10910" y="15123"/>
                  <a:pt x="10910" y="15123"/>
                  <a:pt x="10910" y="15124"/>
                </a:cubicBezTo>
                <a:lnTo>
                  <a:pt x="10911" y="15122"/>
                </a:lnTo>
                <a:close/>
                <a:moveTo>
                  <a:pt x="18250" y="14968"/>
                </a:moveTo>
                <a:cubicBezTo>
                  <a:pt x="18237" y="14969"/>
                  <a:pt x="18228" y="14987"/>
                  <a:pt x="18228" y="15010"/>
                </a:cubicBezTo>
                <a:cubicBezTo>
                  <a:pt x="18220" y="15000"/>
                  <a:pt x="18213" y="14996"/>
                  <a:pt x="18206" y="14996"/>
                </a:cubicBezTo>
                <a:cubicBezTo>
                  <a:pt x="18174" y="14996"/>
                  <a:pt x="18152" y="15086"/>
                  <a:pt x="18167" y="15133"/>
                </a:cubicBezTo>
                <a:cubicBezTo>
                  <a:pt x="18172" y="15137"/>
                  <a:pt x="18179" y="15138"/>
                  <a:pt x="18186" y="15138"/>
                </a:cubicBezTo>
                <a:cubicBezTo>
                  <a:pt x="18210" y="15138"/>
                  <a:pt x="18241" y="15118"/>
                  <a:pt x="18241" y="15066"/>
                </a:cubicBezTo>
                <a:cubicBezTo>
                  <a:pt x="18243" y="15069"/>
                  <a:pt x="18244" y="15074"/>
                  <a:pt x="18245" y="15079"/>
                </a:cubicBezTo>
                <a:lnTo>
                  <a:pt x="18264" y="15100"/>
                </a:lnTo>
                <a:cubicBezTo>
                  <a:pt x="18309" y="15077"/>
                  <a:pt x="18270" y="14990"/>
                  <a:pt x="18250" y="14968"/>
                </a:cubicBezTo>
                <a:close/>
                <a:moveTo>
                  <a:pt x="10858" y="14828"/>
                </a:moveTo>
                <a:cubicBezTo>
                  <a:pt x="10854" y="14828"/>
                  <a:pt x="10850" y="14835"/>
                  <a:pt x="10846" y="14850"/>
                </a:cubicBezTo>
                <a:cubicBezTo>
                  <a:pt x="10819" y="14854"/>
                  <a:pt x="10800" y="14921"/>
                  <a:pt x="10824" y="14982"/>
                </a:cubicBezTo>
                <a:cubicBezTo>
                  <a:pt x="10818" y="14985"/>
                  <a:pt x="10813" y="14992"/>
                  <a:pt x="10807" y="15000"/>
                </a:cubicBezTo>
                <a:cubicBezTo>
                  <a:pt x="10802" y="15097"/>
                  <a:pt x="10821" y="15142"/>
                  <a:pt x="10858" y="15142"/>
                </a:cubicBezTo>
                <a:cubicBezTo>
                  <a:pt x="10873" y="15142"/>
                  <a:pt x="10890" y="15135"/>
                  <a:pt x="10910" y="15122"/>
                </a:cubicBezTo>
                <a:cubicBezTo>
                  <a:pt x="10916" y="15095"/>
                  <a:pt x="10884" y="14828"/>
                  <a:pt x="10858" y="14828"/>
                </a:cubicBezTo>
                <a:close/>
                <a:moveTo>
                  <a:pt x="21495" y="15061"/>
                </a:moveTo>
                <a:cubicBezTo>
                  <a:pt x="21471" y="15090"/>
                  <a:pt x="21443" y="15169"/>
                  <a:pt x="21475" y="15222"/>
                </a:cubicBezTo>
                <a:cubicBezTo>
                  <a:pt x="21478" y="15224"/>
                  <a:pt x="21481" y="15224"/>
                  <a:pt x="21485" y="15224"/>
                </a:cubicBezTo>
                <a:cubicBezTo>
                  <a:pt x="21496" y="15224"/>
                  <a:pt x="21506" y="15213"/>
                  <a:pt x="21511" y="15193"/>
                </a:cubicBezTo>
                <a:cubicBezTo>
                  <a:pt x="21525" y="15172"/>
                  <a:pt x="21536" y="15148"/>
                  <a:pt x="21544" y="15120"/>
                </a:cubicBezTo>
                <a:cubicBezTo>
                  <a:pt x="21535" y="15087"/>
                  <a:pt x="21517" y="15064"/>
                  <a:pt x="21495" y="15061"/>
                </a:cubicBezTo>
                <a:close/>
                <a:moveTo>
                  <a:pt x="14512" y="15108"/>
                </a:moveTo>
                <a:cubicBezTo>
                  <a:pt x="14458" y="15116"/>
                  <a:pt x="14449" y="15174"/>
                  <a:pt x="14477" y="15228"/>
                </a:cubicBezTo>
                <a:lnTo>
                  <a:pt x="14477" y="15233"/>
                </a:lnTo>
                <a:lnTo>
                  <a:pt x="14503" y="15254"/>
                </a:lnTo>
                <a:cubicBezTo>
                  <a:pt x="14516" y="15219"/>
                  <a:pt x="14524" y="15178"/>
                  <a:pt x="14528" y="15137"/>
                </a:cubicBezTo>
                <a:lnTo>
                  <a:pt x="14512" y="15108"/>
                </a:lnTo>
                <a:close/>
                <a:moveTo>
                  <a:pt x="18141" y="15208"/>
                </a:moveTo>
                <a:cubicBezTo>
                  <a:pt x="18133" y="15208"/>
                  <a:pt x="18124" y="15215"/>
                  <a:pt x="18120" y="15228"/>
                </a:cubicBezTo>
                <a:cubicBezTo>
                  <a:pt x="18118" y="15254"/>
                  <a:pt x="18123" y="15280"/>
                  <a:pt x="18133" y="15299"/>
                </a:cubicBezTo>
                <a:lnTo>
                  <a:pt x="18149" y="15318"/>
                </a:lnTo>
                <a:cubicBezTo>
                  <a:pt x="18179" y="15315"/>
                  <a:pt x="18177" y="15259"/>
                  <a:pt x="18176" y="15233"/>
                </a:cubicBezTo>
                <a:lnTo>
                  <a:pt x="18151" y="15215"/>
                </a:lnTo>
                <a:lnTo>
                  <a:pt x="18157" y="15219"/>
                </a:lnTo>
                <a:cubicBezTo>
                  <a:pt x="18152" y="15211"/>
                  <a:pt x="18146" y="15208"/>
                  <a:pt x="18141" y="15208"/>
                </a:cubicBezTo>
                <a:close/>
                <a:moveTo>
                  <a:pt x="10937" y="15302"/>
                </a:moveTo>
                <a:cubicBezTo>
                  <a:pt x="10912" y="15303"/>
                  <a:pt x="10898" y="15387"/>
                  <a:pt x="10906" y="15387"/>
                </a:cubicBezTo>
                <a:cubicBezTo>
                  <a:pt x="10910" y="15387"/>
                  <a:pt x="10920" y="15366"/>
                  <a:pt x="10937" y="15302"/>
                </a:cubicBezTo>
                <a:close/>
                <a:moveTo>
                  <a:pt x="14493" y="15260"/>
                </a:moveTo>
                <a:cubicBezTo>
                  <a:pt x="14479" y="15383"/>
                  <a:pt x="14481" y="15423"/>
                  <a:pt x="14487" y="15423"/>
                </a:cubicBezTo>
                <a:cubicBezTo>
                  <a:pt x="14498" y="15423"/>
                  <a:pt x="14524" y="15286"/>
                  <a:pt x="14493" y="15260"/>
                </a:cubicBezTo>
                <a:close/>
                <a:moveTo>
                  <a:pt x="8119" y="15302"/>
                </a:moveTo>
                <a:cubicBezTo>
                  <a:pt x="8093" y="15302"/>
                  <a:pt x="8076" y="15334"/>
                  <a:pt x="8117" y="15424"/>
                </a:cubicBezTo>
                <a:lnTo>
                  <a:pt x="8134" y="15432"/>
                </a:lnTo>
                <a:lnTo>
                  <a:pt x="8129" y="15408"/>
                </a:lnTo>
                <a:lnTo>
                  <a:pt x="8137" y="15431"/>
                </a:lnTo>
                <a:cubicBezTo>
                  <a:pt x="8218" y="15374"/>
                  <a:pt x="8158" y="15302"/>
                  <a:pt x="8119" y="15302"/>
                </a:cubicBezTo>
                <a:close/>
                <a:moveTo>
                  <a:pt x="20504" y="15464"/>
                </a:moveTo>
                <a:cubicBezTo>
                  <a:pt x="20484" y="15464"/>
                  <a:pt x="20463" y="15513"/>
                  <a:pt x="20482" y="15553"/>
                </a:cubicBezTo>
                <a:lnTo>
                  <a:pt x="20502" y="15558"/>
                </a:lnTo>
                <a:cubicBezTo>
                  <a:pt x="20512" y="15542"/>
                  <a:pt x="20520" y="15524"/>
                  <a:pt x="20529" y="15507"/>
                </a:cubicBezTo>
                <a:cubicBezTo>
                  <a:pt x="20524" y="15476"/>
                  <a:pt x="20514" y="15464"/>
                  <a:pt x="20504" y="15464"/>
                </a:cubicBezTo>
                <a:close/>
                <a:moveTo>
                  <a:pt x="4297" y="15509"/>
                </a:moveTo>
                <a:cubicBezTo>
                  <a:pt x="4288" y="15509"/>
                  <a:pt x="4279" y="15519"/>
                  <a:pt x="4275" y="15535"/>
                </a:cubicBezTo>
                <a:cubicBezTo>
                  <a:pt x="4277" y="15534"/>
                  <a:pt x="4279" y="15534"/>
                  <a:pt x="4281" y="15532"/>
                </a:cubicBezTo>
                <a:cubicBezTo>
                  <a:pt x="4283" y="15570"/>
                  <a:pt x="4286" y="15584"/>
                  <a:pt x="4289" y="15584"/>
                </a:cubicBezTo>
                <a:cubicBezTo>
                  <a:pt x="4294" y="15584"/>
                  <a:pt x="4300" y="15549"/>
                  <a:pt x="4305" y="15511"/>
                </a:cubicBezTo>
                <a:cubicBezTo>
                  <a:pt x="4302" y="15510"/>
                  <a:pt x="4300" y="15509"/>
                  <a:pt x="4297" y="15509"/>
                </a:cubicBezTo>
                <a:close/>
                <a:moveTo>
                  <a:pt x="21204" y="15593"/>
                </a:moveTo>
                <a:cubicBezTo>
                  <a:pt x="21204" y="15593"/>
                  <a:pt x="21204" y="15595"/>
                  <a:pt x="21204" y="15600"/>
                </a:cubicBezTo>
                <a:cubicBezTo>
                  <a:pt x="21204" y="15600"/>
                  <a:pt x="21204" y="15601"/>
                  <a:pt x="21204" y="15601"/>
                </a:cubicBezTo>
                <a:cubicBezTo>
                  <a:pt x="21204" y="15605"/>
                  <a:pt x="21204" y="15607"/>
                  <a:pt x="21204" y="15607"/>
                </a:cubicBezTo>
                <a:cubicBezTo>
                  <a:pt x="21204" y="15607"/>
                  <a:pt x="21204" y="15593"/>
                  <a:pt x="21204" y="15593"/>
                </a:cubicBezTo>
                <a:close/>
                <a:moveTo>
                  <a:pt x="21149" y="15507"/>
                </a:moveTo>
                <a:cubicBezTo>
                  <a:pt x="21134" y="15507"/>
                  <a:pt x="21125" y="15536"/>
                  <a:pt x="21136" y="15619"/>
                </a:cubicBezTo>
                <a:cubicBezTo>
                  <a:pt x="21137" y="15619"/>
                  <a:pt x="21138" y="15619"/>
                  <a:pt x="21139" y="15619"/>
                </a:cubicBezTo>
                <a:cubicBezTo>
                  <a:pt x="21147" y="15619"/>
                  <a:pt x="21153" y="15615"/>
                  <a:pt x="21159" y="15606"/>
                </a:cubicBezTo>
                <a:cubicBezTo>
                  <a:pt x="21166" y="15621"/>
                  <a:pt x="21174" y="15633"/>
                  <a:pt x="21184" y="15643"/>
                </a:cubicBezTo>
                <a:cubicBezTo>
                  <a:pt x="21196" y="15640"/>
                  <a:pt x="21204" y="15622"/>
                  <a:pt x="21204" y="15603"/>
                </a:cubicBezTo>
                <a:cubicBezTo>
                  <a:pt x="21204" y="15602"/>
                  <a:pt x="21204" y="15601"/>
                  <a:pt x="21204" y="15600"/>
                </a:cubicBezTo>
                <a:cubicBezTo>
                  <a:pt x="21201" y="15559"/>
                  <a:pt x="21170" y="15507"/>
                  <a:pt x="21149" y="15507"/>
                </a:cubicBezTo>
                <a:close/>
                <a:moveTo>
                  <a:pt x="8111" y="15648"/>
                </a:moveTo>
                <a:cubicBezTo>
                  <a:pt x="8093" y="15677"/>
                  <a:pt x="8093" y="15703"/>
                  <a:pt x="8101" y="15741"/>
                </a:cubicBezTo>
                <a:cubicBezTo>
                  <a:pt x="8118" y="15760"/>
                  <a:pt x="8164" y="15798"/>
                  <a:pt x="8196" y="15798"/>
                </a:cubicBezTo>
                <a:cubicBezTo>
                  <a:pt x="8223" y="15798"/>
                  <a:pt x="8239" y="15770"/>
                  <a:pt x="8215" y="15679"/>
                </a:cubicBezTo>
                <a:cubicBezTo>
                  <a:pt x="8181" y="15666"/>
                  <a:pt x="8147" y="15659"/>
                  <a:pt x="8111" y="15648"/>
                </a:cubicBezTo>
                <a:close/>
                <a:moveTo>
                  <a:pt x="2698" y="15640"/>
                </a:moveTo>
                <a:cubicBezTo>
                  <a:pt x="2678" y="15640"/>
                  <a:pt x="2643" y="15822"/>
                  <a:pt x="2662" y="15822"/>
                </a:cubicBezTo>
                <a:cubicBezTo>
                  <a:pt x="2667" y="15822"/>
                  <a:pt x="2678" y="15807"/>
                  <a:pt x="2694" y="15765"/>
                </a:cubicBezTo>
                <a:cubicBezTo>
                  <a:pt x="2699" y="15754"/>
                  <a:pt x="2704" y="15743"/>
                  <a:pt x="2710" y="15732"/>
                </a:cubicBezTo>
                <a:cubicBezTo>
                  <a:pt x="2710" y="15665"/>
                  <a:pt x="2705" y="15640"/>
                  <a:pt x="2698" y="15640"/>
                </a:cubicBezTo>
                <a:close/>
                <a:moveTo>
                  <a:pt x="18636" y="15716"/>
                </a:moveTo>
                <a:cubicBezTo>
                  <a:pt x="18636" y="15716"/>
                  <a:pt x="18649" y="15746"/>
                  <a:pt x="18662" y="15774"/>
                </a:cubicBezTo>
                <a:cubicBezTo>
                  <a:pt x="18660" y="15769"/>
                  <a:pt x="18659" y="15767"/>
                  <a:pt x="18659" y="15767"/>
                </a:cubicBezTo>
                <a:cubicBezTo>
                  <a:pt x="18658" y="15767"/>
                  <a:pt x="18666" y="15783"/>
                  <a:pt x="18666" y="15783"/>
                </a:cubicBezTo>
                <a:cubicBezTo>
                  <a:pt x="18666" y="15783"/>
                  <a:pt x="18665" y="15782"/>
                  <a:pt x="18664" y="15780"/>
                </a:cubicBezTo>
                <a:lnTo>
                  <a:pt x="18664" y="15779"/>
                </a:lnTo>
                <a:cubicBezTo>
                  <a:pt x="18675" y="15802"/>
                  <a:pt x="18685" y="15823"/>
                  <a:pt x="18685" y="15823"/>
                </a:cubicBezTo>
                <a:cubicBezTo>
                  <a:pt x="18685" y="15823"/>
                  <a:pt x="18680" y="15811"/>
                  <a:pt x="18664" y="15778"/>
                </a:cubicBezTo>
                <a:cubicBezTo>
                  <a:pt x="18643" y="15733"/>
                  <a:pt x="18636" y="15716"/>
                  <a:pt x="18636" y="15716"/>
                </a:cubicBezTo>
                <a:close/>
                <a:moveTo>
                  <a:pt x="7223" y="15693"/>
                </a:moveTo>
                <a:cubicBezTo>
                  <a:pt x="7210" y="15693"/>
                  <a:pt x="7194" y="15697"/>
                  <a:pt x="7173" y="15706"/>
                </a:cubicBezTo>
                <a:lnTo>
                  <a:pt x="7172" y="15757"/>
                </a:lnTo>
                <a:cubicBezTo>
                  <a:pt x="7172" y="15757"/>
                  <a:pt x="7171" y="15757"/>
                  <a:pt x="7170" y="15757"/>
                </a:cubicBezTo>
                <a:cubicBezTo>
                  <a:pt x="7163" y="15757"/>
                  <a:pt x="7140" y="15787"/>
                  <a:pt x="7146" y="15815"/>
                </a:cubicBezTo>
                <a:cubicBezTo>
                  <a:pt x="7151" y="15826"/>
                  <a:pt x="7156" y="15832"/>
                  <a:pt x="7161" y="15832"/>
                </a:cubicBezTo>
                <a:cubicBezTo>
                  <a:pt x="7166" y="15832"/>
                  <a:pt x="7171" y="15826"/>
                  <a:pt x="7177" y="15814"/>
                </a:cubicBezTo>
                <a:cubicBezTo>
                  <a:pt x="7180" y="15825"/>
                  <a:pt x="7187" y="15834"/>
                  <a:pt x="7194" y="15839"/>
                </a:cubicBezTo>
                <a:lnTo>
                  <a:pt x="7191" y="15851"/>
                </a:lnTo>
                <a:cubicBezTo>
                  <a:pt x="7193" y="15854"/>
                  <a:pt x="7195" y="15856"/>
                  <a:pt x="7197" y="15856"/>
                </a:cubicBezTo>
                <a:cubicBezTo>
                  <a:pt x="7224" y="15856"/>
                  <a:pt x="7303" y="15693"/>
                  <a:pt x="7223" y="15693"/>
                </a:cubicBezTo>
                <a:close/>
                <a:moveTo>
                  <a:pt x="2531" y="15759"/>
                </a:moveTo>
                <a:cubicBezTo>
                  <a:pt x="2485" y="15759"/>
                  <a:pt x="2498" y="15846"/>
                  <a:pt x="2518" y="15884"/>
                </a:cubicBezTo>
                <a:cubicBezTo>
                  <a:pt x="2606" y="15870"/>
                  <a:pt x="2582" y="15759"/>
                  <a:pt x="2531" y="15759"/>
                </a:cubicBezTo>
                <a:close/>
                <a:moveTo>
                  <a:pt x="17224" y="15801"/>
                </a:moveTo>
                <a:cubicBezTo>
                  <a:pt x="17214" y="15801"/>
                  <a:pt x="17201" y="15806"/>
                  <a:pt x="17187" y="15815"/>
                </a:cubicBezTo>
                <a:lnTo>
                  <a:pt x="17188" y="15815"/>
                </a:lnTo>
                <a:cubicBezTo>
                  <a:pt x="17188" y="15875"/>
                  <a:pt x="17198" y="15907"/>
                  <a:pt x="17218" y="15907"/>
                </a:cubicBezTo>
                <a:cubicBezTo>
                  <a:pt x="17230" y="15907"/>
                  <a:pt x="17246" y="15896"/>
                  <a:pt x="17265" y="15872"/>
                </a:cubicBezTo>
                <a:cubicBezTo>
                  <a:pt x="17261" y="15825"/>
                  <a:pt x="17247" y="15801"/>
                  <a:pt x="17224" y="15801"/>
                </a:cubicBezTo>
                <a:close/>
                <a:moveTo>
                  <a:pt x="4521" y="15812"/>
                </a:moveTo>
                <a:cubicBezTo>
                  <a:pt x="4508" y="15812"/>
                  <a:pt x="4496" y="15911"/>
                  <a:pt x="4508" y="15911"/>
                </a:cubicBezTo>
                <a:cubicBezTo>
                  <a:pt x="4513" y="15911"/>
                  <a:pt x="4523" y="15892"/>
                  <a:pt x="4539" y="15838"/>
                </a:cubicBezTo>
                <a:cubicBezTo>
                  <a:pt x="4537" y="15823"/>
                  <a:pt x="4530" y="15814"/>
                  <a:pt x="4521" y="15812"/>
                </a:cubicBezTo>
                <a:close/>
                <a:moveTo>
                  <a:pt x="5909" y="15736"/>
                </a:moveTo>
                <a:cubicBezTo>
                  <a:pt x="5899" y="15736"/>
                  <a:pt x="5886" y="15746"/>
                  <a:pt x="5871" y="15770"/>
                </a:cubicBezTo>
                <a:cubicBezTo>
                  <a:pt x="5860" y="15838"/>
                  <a:pt x="5871" y="15904"/>
                  <a:pt x="5907" y="15918"/>
                </a:cubicBezTo>
                <a:cubicBezTo>
                  <a:pt x="5955" y="15884"/>
                  <a:pt x="5950" y="15736"/>
                  <a:pt x="5909" y="15736"/>
                </a:cubicBezTo>
                <a:close/>
                <a:moveTo>
                  <a:pt x="362" y="15953"/>
                </a:moveTo>
                <a:cubicBezTo>
                  <a:pt x="362" y="15953"/>
                  <a:pt x="364" y="15958"/>
                  <a:pt x="366" y="15961"/>
                </a:cubicBezTo>
                <a:cubicBezTo>
                  <a:pt x="365" y="15961"/>
                  <a:pt x="364" y="15960"/>
                  <a:pt x="364" y="15960"/>
                </a:cubicBezTo>
                <a:cubicBezTo>
                  <a:pt x="353" y="15960"/>
                  <a:pt x="311" y="16006"/>
                  <a:pt x="330" y="16006"/>
                </a:cubicBezTo>
                <a:cubicBezTo>
                  <a:pt x="335" y="16006"/>
                  <a:pt x="345" y="16002"/>
                  <a:pt x="363" y="15992"/>
                </a:cubicBezTo>
                <a:cubicBezTo>
                  <a:pt x="363" y="15995"/>
                  <a:pt x="363" y="15999"/>
                  <a:pt x="362" y="16002"/>
                </a:cubicBezTo>
                <a:cubicBezTo>
                  <a:pt x="372" y="15994"/>
                  <a:pt x="373" y="15979"/>
                  <a:pt x="366" y="15960"/>
                </a:cubicBezTo>
                <a:cubicBezTo>
                  <a:pt x="363" y="15954"/>
                  <a:pt x="362" y="15953"/>
                  <a:pt x="362" y="15953"/>
                </a:cubicBezTo>
                <a:close/>
                <a:moveTo>
                  <a:pt x="21401" y="16045"/>
                </a:moveTo>
                <a:cubicBezTo>
                  <a:pt x="21398" y="16045"/>
                  <a:pt x="21396" y="16063"/>
                  <a:pt x="21396" y="16116"/>
                </a:cubicBezTo>
                <a:cubicBezTo>
                  <a:pt x="21412" y="16109"/>
                  <a:pt x="21406" y="16045"/>
                  <a:pt x="21401" y="16045"/>
                </a:cubicBezTo>
                <a:close/>
                <a:moveTo>
                  <a:pt x="10492" y="16122"/>
                </a:moveTo>
                <a:cubicBezTo>
                  <a:pt x="10492" y="16123"/>
                  <a:pt x="10493" y="16124"/>
                  <a:pt x="10494" y="16124"/>
                </a:cubicBezTo>
                <a:lnTo>
                  <a:pt x="10494" y="16122"/>
                </a:lnTo>
                <a:cubicBezTo>
                  <a:pt x="10493" y="16122"/>
                  <a:pt x="10493" y="16122"/>
                  <a:pt x="10492" y="16122"/>
                </a:cubicBezTo>
                <a:close/>
                <a:moveTo>
                  <a:pt x="14400" y="16033"/>
                </a:moveTo>
                <a:cubicBezTo>
                  <a:pt x="14392" y="16033"/>
                  <a:pt x="14386" y="16048"/>
                  <a:pt x="14386" y="16093"/>
                </a:cubicBezTo>
                <a:lnTo>
                  <a:pt x="14403" y="16127"/>
                </a:lnTo>
                <a:cubicBezTo>
                  <a:pt x="14414" y="16121"/>
                  <a:pt x="14423" y="16108"/>
                  <a:pt x="14429" y="16090"/>
                </a:cubicBezTo>
                <a:cubicBezTo>
                  <a:pt x="14427" y="16072"/>
                  <a:pt x="14412" y="16033"/>
                  <a:pt x="14400" y="16033"/>
                </a:cubicBezTo>
                <a:close/>
                <a:moveTo>
                  <a:pt x="10473" y="15958"/>
                </a:moveTo>
                <a:cubicBezTo>
                  <a:pt x="10468" y="15958"/>
                  <a:pt x="10463" y="15959"/>
                  <a:pt x="10458" y="15962"/>
                </a:cubicBezTo>
                <a:cubicBezTo>
                  <a:pt x="10429" y="16045"/>
                  <a:pt x="10431" y="16120"/>
                  <a:pt x="10492" y="16122"/>
                </a:cubicBezTo>
                <a:cubicBezTo>
                  <a:pt x="10490" y="16121"/>
                  <a:pt x="10489" y="16118"/>
                  <a:pt x="10487" y="16114"/>
                </a:cubicBezTo>
                <a:lnTo>
                  <a:pt x="10502" y="16129"/>
                </a:lnTo>
                <a:cubicBezTo>
                  <a:pt x="10506" y="16114"/>
                  <a:pt x="10514" y="16106"/>
                  <a:pt x="10524" y="16106"/>
                </a:cubicBezTo>
                <a:cubicBezTo>
                  <a:pt x="10525" y="16106"/>
                  <a:pt x="10526" y="16106"/>
                  <a:pt x="10527" y="16106"/>
                </a:cubicBezTo>
                <a:cubicBezTo>
                  <a:pt x="10555" y="16030"/>
                  <a:pt x="10516" y="15958"/>
                  <a:pt x="10473" y="15958"/>
                </a:cubicBezTo>
                <a:close/>
                <a:moveTo>
                  <a:pt x="21254" y="15882"/>
                </a:moveTo>
                <a:cubicBezTo>
                  <a:pt x="21240" y="15882"/>
                  <a:pt x="21229" y="15933"/>
                  <a:pt x="21274" y="16047"/>
                </a:cubicBezTo>
                <a:cubicBezTo>
                  <a:pt x="21263" y="16071"/>
                  <a:pt x="21253" y="16095"/>
                  <a:pt x="21242" y="16119"/>
                </a:cubicBezTo>
                <a:lnTo>
                  <a:pt x="21259" y="16161"/>
                </a:lnTo>
                <a:cubicBezTo>
                  <a:pt x="21300" y="16137"/>
                  <a:pt x="21337" y="16095"/>
                  <a:pt x="21368" y="16040"/>
                </a:cubicBezTo>
                <a:cubicBezTo>
                  <a:pt x="21365" y="16004"/>
                  <a:pt x="21350" y="15991"/>
                  <a:pt x="21334" y="15991"/>
                </a:cubicBezTo>
                <a:cubicBezTo>
                  <a:pt x="21320" y="15991"/>
                  <a:pt x="21306" y="15999"/>
                  <a:pt x="21296" y="16011"/>
                </a:cubicBezTo>
                <a:cubicBezTo>
                  <a:pt x="21296" y="15999"/>
                  <a:pt x="21295" y="15987"/>
                  <a:pt x="21291" y="15978"/>
                </a:cubicBezTo>
                <a:cubicBezTo>
                  <a:pt x="21288" y="15963"/>
                  <a:pt x="21281" y="15957"/>
                  <a:pt x="21270" y="15957"/>
                </a:cubicBezTo>
                <a:cubicBezTo>
                  <a:pt x="21277" y="15908"/>
                  <a:pt x="21265" y="15882"/>
                  <a:pt x="21254" y="15882"/>
                </a:cubicBezTo>
                <a:close/>
                <a:moveTo>
                  <a:pt x="20080" y="16212"/>
                </a:moveTo>
                <a:cubicBezTo>
                  <a:pt x="20065" y="16212"/>
                  <a:pt x="20058" y="16231"/>
                  <a:pt x="20057" y="16266"/>
                </a:cubicBezTo>
                <a:lnTo>
                  <a:pt x="20075" y="16299"/>
                </a:lnTo>
                <a:cubicBezTo>
                  <a:pt x="20086" y="16293"/>
                  <a:pt x="20095" y="16280"/>
                  <a:pt x="20100" y="16262"/>
                </a:cubicBezTo>
                <a:cubicBezTo>
                  <a:pt x="20103" y="16243"/>
                  <a:pt x="20097" y="16224"/>
                  <a:pt x="20087" y="16214"/>
                </a:cubicBezTo>
                <a:lnTo>
                  <a:pt x="20088" y="16214"/>
                </a:lnTo>
                <a:cubicBezTo>
                  <a:pt x="20085" y="16213"/>
                  <a:pt x="20083" y="16212"/>
                  <a:pt x="20080" y="16212"/>
                </a:cubicBezTo>
                <a:close/>
                <a:moveTo>
                  <a:pt x="14225" y="16250"/>
                </a:moveTo>
                <a:cubicBezTo>
                  <a:pt x="14208" y="16250"/>
                  <a:pt x="14189" y="16278"/>
                  <a:pt x="14194" y="16315"/>
                </a:cubicBezTo>
                <a:cubicBezTo>
                  <a:pt x="14205" y="16326"/>
                  <a:pt x="14216" y="16332"/>
                  <a:pt x="14229" y="16332"/>
                </a:cubicBezTo>
                <a:cubicBezTo>
                  <a:pt x="14231" y="16332"/>
                  <a:pt x="14234" y="16332"/>
                  <a:pt x="14237" y="16331"/>
                </a:cubicBezTo>
                <a:cubicBezTo>
                  <a:pt x="14246" y="16324"/>
                  <a:pt x="14252" y="16304"/>
                  <a:pt x="14249" y="16285"/>
                </a:cubicBezTo>
                <a:cubicBezTo>
                  <a:pt x="14245" y="16260"/>
                  <a:pt x="14236" y="16250"/>
                  <a:pt x="14225" y="16250"/>
                </a:cubicBezTo>
                <a:close/>
                <a:moveTo>
                  <a:pt x="21355" y="16328"/>
                </a:moveTo>
                <a:cubicBezTo>
                  <a:pt x="21226" y="16344"/>
                  <a:pt x="21307" y="16467"/>
                  <a:pt x="21322" y="16467"/>
                </a:cubicBezTo>
                <a:cubicBezTo>
                  <a:pt x="21322" y="16467"/>
                  <a:pt x="21323" y="16467"/>
                  <a:pt x="21323" y="16467"/>
                </a:cubicBezTo>
                <a:cubicBezTo>
                  <a:pt x="21330" y="16454"/>
                  <a:pt x="21328" y="16433"/>
                  <a:pt x="21321" y="16422"/>
                </a:cubicBezTo>
                <a:lnTo>
                  <a:pt x="21320" y="16422"/>
                </a:lnTo>
                <a:cubicBezTo>
                  <a:pt x="21339" y="16402"/>
                  <a:pt x="21352" y="16367"/>
                  <a:pt x="21355" y="16328"/>
                </a:cubicBezTo>
                <a:close/>
                <a:moveTo>
                  <a:pt x="20866" y="16421"/>
                </a:moveTo>
                <a:cubicBezTo>
                  <a:pt x="20837" y="16421"/>
                  <a:pt x="20819" y="16521"/>
                  <a:pt x="20858" y="16521"/>
                </a:cubicBezTo>
                <a:cubicBezTo>
                  <a:pt x="20887" y="16521"/>
                  <a:pt x="20895" y="16481"/>
                  <a:pt x="20888" y="16441"/>
                </a:cubicBezTo>
                <a:cubicBezTo>
                  <a:pt x="20881" y="16427"/>
                  <a:pt x="20873" y="16421"/>
                  <a:pt x="20866" y="16421"/>
                </a:cubicBezTo>
                <a:close/>
                <a:moveTo>
                  <a:pt x="19708" y="16436"/>
                </a:moveTo>
                <a:cubicBezTo>
                  <a:pt x="19673" y="16465"/>
                  <a:pt x="19673" y="16543"/>
                  <a:pt x="19684" y="16543"/>
                </a:cubicBezTo>
                <a:cubicBezTo>
                  <a:pt x="19690" y="16543"/>
                  <a:pt x="19700" y="16516"/>
                  <a:pt x="19708" y="16436"/>
                </a:cubicBezTo>
                <a:close/>
                <a:moveTo>
                  <a:pt x="9001" y="16460"/>
                </a:moveTo>
                <a:cubicBezTo>
                  <a:pt x="8982" y="16467"/>
                  <a:pt x="8973" y="16489"/>
                  <a:pt x="8973" y="16526"/>
                </a:cubicBezTo>
                <a:lnTo>
                  <a:pt x="8974" y="16526"/>
                </a:lnTo>
                <a:cubicBezTo>
                  <a:pt x="8973" y="16557"/>
                  <a:pt x="8986" y="16581"/>
                  <a:pt x="9003" y="16581"/>
                </a:cubicBezTo>
                <a:lnTo>
                  <a:pt x="9003" y="16553"/>
                </a:lnTo>
                <a:cubicBezTo>
                  <a:pt x="9007" y="16553"/>
                  <a:pt x="9010" y="16552"/>
                  <a:pt x="9013" y="16551"/>
                </a:cubicBezTo>
                <a:cubicBezTo>
                  <a:pt x="9013" y="16551"/>
                  <a:pt x="9013" y="16552"/>
                  <a:pt x="9014" y="16552"/>
                </a:cubicBezTo>
                <a:cubicBezTo>
                  <a:pt x="9014" y="16552"/>
                  <a:pt x="9014" y="16552"/>
                  <a:pt x="9014" y="16552"/>
                </a:cubicBezTo>
                <a:lnTo>
                  <a:pt x="9013" y="16551"/>
                </a:lnTo>
                <a:cubicBezTo>
                  <a:pt x="9014" y="16550"/>
                  <a:pt x="9014" y="16550"/>
                  <a:pt x="9014" y="16550"/>
                </a:cubicBezTo>
                <a:cubicBezTo>
                  <a:pt x="9018" y="16538"/>
                  <a:pt x="9019" y="16534"/>
                  <a:pt x="9019" y="16534"/>
                </a:cubicBezTo>
                <a:cubicBezTo>
                  <a:pt x="9018" y="16534"/>
                  <a:pt x="9013" y="16546"/>
                  <a:pt x="9013" y="16550"/>
                </a:cubicBezTo>
                <a:cubicBezTo>
                  <a:pt x="9013" y="16550"/>
                  <a:pt x="9001" y="16473"/>
                  <a:pt x="9001" y="16460"/>
                </a:cubicBezTo>
                <a:close/>
                <a:moveTo>
                  <a:pt x="12673" y="16612"/>
                </a:moveTo>
                <a:cubicBezTo>
                  <a:pt x="12665" y="16612"/>
                  <a:pt x="12658" y="16616"/>
                  <a:pt x="12652" y="16626"/>
                </a:cubicBezTo>
                <a:cubicBezTo>
                  <a:pt x="12657" y="16664"/>
                  <a:pt x="12664" y="16684"/>
                  <a:pt x="12674" y="16684"/>
                </a:cubicBezTo>
                <a:cubicBezTo>
                  <a:pt x="12682" y="16684"/>
                  <a:pt x="12691" y="16671"/>
                  <a:pt x="12701" y="16642"/>
                </a:cubicBezTo>
                <a:cubicBezTo>
                  <a:pt x="12695" y="16622"/>
                  <a:pt x="12684" y="16612"/>
                  <a:pt x="12673" y="16612"/>
                </a:cubicBezTo>
                <a:close/>
                <a:moveTo>
                  <a:pt x="20183" y="16734"/>
                </a:moveTo>
                <a:cubicBezTo>
                  <a:pt x="20155" y="16735"/>
                  <a:pt x="20130" y="16774"/>
                  <a:pt x="20136" y="16843"/>
                </a:cubicBezTo>
                <a:cubicBezTo>
                  <a:pt x="20145" y="16865"/>
                  <a:pt x="20164" y="16892"/>
                  <a:pt x="20182" y="16892"/>
                </a:cubicBezTo>
                <a:cubicBezTo>
                  <a:pt x="20195" y="16892"/>
                  <a:pt x="20206" y="16877"/>
                  <a:pt x="20211" y="16833"/>
                </a:cubicBezTo>
                <a:cubicBezTo>
                  <a:pt x="20212" y="16832"/>
                  <a:pt x="20212" y="16830"/>
                  <a:pt x="20212" y="16828"/>
                </a:cubicBezTo>
                <a:cubicBezTo>
                  <a:pt x="20212" y="16825"/>
                  <a:pt x="20212" y="16823"/>
                  <a:pt x="20212" y="16823"/>
                </a:cubicBezTo>
                <a:cubicBezTo>
                  <a:pt x="20213" y="16786"/>
                  <a:pt x="20202" y="16750"/>
                  <a:pt x="20183" y="16734"/>
                </a:cubicBezTo>
                <a:close/>
                <a:moveTo>
                  <a:pt x="7153" y="16871"/>
                </a:moveTo>
                <a:cubicBezTo>
                  <a:pt x="7146" y="16871"/>
                  <a:pt x="7141" y="16875"/>
                  <a:pt x="7135" y="16885"/>
                </a:cubicBezTo>
                <a:cubicBezTo>
                  <a:pt x="7121" y="16901"/>
                  <a:pt x="7127" y="16980"/>
                  <a:pt x="7141" y="16980"/>
                </a:cubicBezTo>
                <a:cubicBezTo>
                  <a:pt x="7149" y="16980"/>
                  <a:pt x="7160" y="16955"/>
                  <a:pt x="7171" y="16882"/>
                </a:cubicBezTo>
                <a:cubicBezTo>
                  <a:pt x="7165" y="16875"/>
                  <a:pt x="7158" y="16871"/>
                  <a:pt x="7153" y="16871"/>
                </a:cubicBezTo>
                <a:close/>
                <a:moveTo>
                  <a:pt x="15483" y="16828"/>
                </a:moveTo>
                <a:cubicBezTo>
                  <a:pt x="15481" y="16828"/>
                  <a:pt x="15481" y="16869"/>
                  <a:pt x="15486" y="16993"/>
                </a:cubicBezTo>
                <a:cubicBezTo>
                  <a:pt x="15499" y="16989"/>
                  <a:pt x="15487" y="16828"/>
                  <a:pt x="15483" y="16828"/>
                </a:cubicBezTo>
                <a:close/>
                <a:moveTo>
                  <a:pt x="14785" y="16917"/>
                </a:moveTo>
                <a:cubicBezTo>
                  <a:pt x="14770" y="16930"/>
                  <a:pt x="14754" y="16948"/>
                  <a:pt x="14742" y="16967"/>
                </a:cubicBezTo>
                <a:cubicBezTo>
                  <a:pt x="14742" y="17049"/>
                  <a:pt x="14779" y="17126"/>
                  <a:pt x="14814" y="17160"/>
                </a:cubicBezTo>
                <a:cubicBezTo>
                  <a:pt x="14822" y="17147"/>
                  <a:pt x="14824" y="17150"/>
                  <a:pt x="14836" y="17139"/>
                </a:cubicBezTo>
                <a:lnTo>
                  <a:pt x="14840" y="17144"/>
                </a:lnTo>
                <a:cubicBezTo>
                  <a:pt x="14864" y="17133"/>
                  <a:pt x="14860" y="17071"/>
                  <a:pt x="14857" y="17049"/>
                </a:cubicBezTo>
                <a:cubicBezTo>
                  <a:pt x="14882" y="17006"/>
                  <a:pt x="14884" y="16985"/>
                  <a:pt x="14865" y="16985"/>
                </a:cubicBezTo>
                <a:cubicBezTo>
                  <a:pt x="14859" y="16985"/>
                  <a:pt x="14851" y="16987"/>
                  <a:pt x="14841" y="16991"/>
                </a:cubicBezTo>
                <a:cubicBezTo>
                  <a:pt x="14834" y="16981"/>
                  <a:pt x="14793" y="16917"/>
                  <a:pt x="14785" y="16917"/>
                </a:cubicBezTo>
                <a:close/>
                <a:moveTo>
                  <a:pt x="20819" y="17247"/>
                </a:moveTo>
                <a:cubicBezTo>
                  <a:pt x="20819" y="17247"/>
                  <a:pt x="20811" y="17276"/>
                  <a:pt x="20798" y="17329"/>
                </a:cubicBezTo>
                <a:cubicBezTo>
                  <a:pt x="20812" y="17273"/>
                  <a:pt x="20819" y="17247"/>
                  <a:pt x="20819" y="17247"/>
                </a:cubicBezTo>
                <a:close/>
                <a:moveTo>
                  <a:pt x="17496" y="17278"/>
                </a:moveTo>
                <a:cubicBezTo>
                  <a:pt x="17478" y="17278"/>
                  <a:pt x="17447" y="17343"/>
                  <a:pt x="17457" y="17343"/>
                </a:cubicBezTo>
                <a:cubicBezTo>
                  <a:pt x="17461" y="17343"/>
                  <a:pt x="17475" y="17328"/>
                  <a:pt x="17504" y="17284"/>
                </a:cubicBezTo>
                <a:cubicBezTo>
                  <a:pt x="17502" y="17280"/>
                  <a:pt x="17499" y="17278"/>
                  <a:pt x="17496" y="17278"/>
                </a:cubicBezTo>
                <a:close/>
                <a:moveTo>
                  <a:pt x="15266" y="17286"/>
                </a:moveTo>
                <a:cubicBezTo>
                  <a:pt x="15239" y="17286"/>
                  <a:pt x="15214" y="17317"/>
                  <a:pt x="15206" y="17366"/>
                </a:cubicBezTo>
                <a:cubicBezTo>
                  <a:pt x="15214" y="17421"/>
                  <a:pt x="15228" y="17438"/>
                  <a:pt x="15242" y="17438"/>
                </a:cubicBezTo>
                <a:cubicBezTo>
                  <a:pt x="15266" y="17438"/>
                  <a:pt x="15291" y="17386"/>
                  <a:pt x="15295" y="17385"/>
                </a:cubicBezTo>
                <a:lnTo>
                  <a:pt x="15307" y="17362"/>
                </a:lnTo>
                <a:cubicBezTo>
                  <a:pt x="15305" y="17330"/>
                  <a:pt x="15298" y="17314"/>
                  <a:pt x="15286" y="17314"/>
                </a:cubicBezTo>
                <a:cubicBezTo>
                  <a:pt x="15286" y="17314"/>
                  <a:pt x="15287" y="17319"/>
                  <a:pt x="15287" y="17322"/>
                </a:cubicBezTo>
                <a:lnTo>
                  <a:pt x="15274" y="17287"/>
                </a:lnTo>
                <a:cubicBezTo>
                  <a:pt x="15271" y="17286"/>
                  <a:pt x="15269" y="17286"/>
                  <a:pt x="15266" y="17286"/>
                </a:cubicBezTo>
                <a:close/>
                <a:moveTo>
                  <a:pt x="7229" y="17510"/>
                </a:moveTo>
                <a:cubicBezTo>
                  <a:pt x="7229" y="17510"/>
                  <a:pt x="7229" y="17511"/>
                  <a:pt x="7228" y="17512"/>
                </a:cubicBezTo>
                <a:cubicBezTo>
                  <a:pt x="7228" y="17512"/>
                  <a:pt x="7228" y="17512"/>
                  <a:pt x="7228" y="17512"/>
                </a:cubicBezTo>
                <a:cubicBezTo>
                  <a:pt x="7227" y="17515"/>
                  <a:pt x="7226" y="17516"/>
                  <a:pt x="7226" y="17516"/>
                </a:cubicBezTo>
                <a:cubicBezTo>
                  <a:pt x="7226" y="17516"/>
                  <a:pt x="7229" y="17510"/>
                  <a:pt x="7229" y="17510"/>
                </a:cubicBezTo>
                <a:close/>
                <a:moveTo>
                  <a:pt x="8310" y="17617"/>
                </a:moveTo>
                <a:cubicBezTo>
                  <a:pt x="8309" y="17618"/>
                  <a:pt x="8308" y="17618"/>
                  <a:pt x="8308" y="17618"/>
                </a:cubicBezTo>
                <a:cubicBezTo>
                  <a:pt x="8308" y="17620"/>
                  <a:pt x="8309" y="17621"/>
                  <a:pt x="8310" y="17625"/>
                </a:cubicBezTo>
                <a:cubicBezTo>
                  <a:pt x="8310" y="17622"/>
                  <a:pt x="8310" y="17620"/>
                  <a:pt x="8310" y="17617"/>
                </a:cubicBezTo>
                <a:close/>
                <a:moveTo>
                  <a:pt x="20915" y="17517"/>
                </a:moveTo>
                <a:cubicBezTo>
                  <a:pt x="20893" y="17517"/>
                  <a:pt x="20875" y="17548"/>
                  <a:pt x="20876" y="17588"/>
                </a:cubicBezTo>
                <a:cubicBezTo>
                  <a:pt x="20882" y="17615"/>
                  <a:pt x="20895" y="17633"/>
                  <a:pt x="20912" y="17636"/>
                </a:cubicBezTo>
                <a:cubicBezTo>
                  <a:pt x="20922" y="17612"/>
                  <a:pt x="20928" y="17584"/>
                  <a:pt x="20931" y="17555"/>
                </a:cubicBezTo>
                <a:lnTo>
                  <a:pt x="20916" y="17517"/>
                </a:lnTo>
                <a:cubicBezTo>
                  <a:pt x="20916" y="17517"/>
                  <a:pt x="20915" y="17517"/>
                  <a:pt x="20915" y="17517"/>
                </a:cubicBezTo>
                <a:close/>
                <a:moveTo>
                  <a:pt x="8317" y="17599"/>
                </a:moveTo>
                <a:cubicBezTo>
                  <a:pt x="8313" y="17603"/>
                  <a:pt x="8310" y="17609"/>
                  <a:pt x="8310" y="17617"/>
                </a:cubicBezTo>
                <a:cubicBezTo>
                  <a:pt x="8311" y="17617"/>
                  <a:pt x="8312" y="17617"/>
                  <a:pt x="8313" y="17616"/>
                </a:cubicBezTo>
                <a:lnTo>
                  <a:pt x="8307" y="17639"/>
                </a:lnTo>
                <a:cubicBezTo>
                  <a:pt x="8310" y="17649"/>
                  <a:pt x="8316" y="17653"/>
                  <a:pt x="8323" y="17653"/>
                </a:cubicBezTo>
                <a:cubicBezTo>
                  <a:pt x="8349" y="17653"/>
                  <a:pt x="8387" y="17606"/>
                  <a:pt x="8353" y="17606"/>
                </a:cubicBezTo>
                <a:cubicBezTo>
                  <a:pt x="8344" y="17606"/>
                  <a:pt x="8331" y="17609"/>
                  <a:pt x="8313" y="17616"/>
                </a:cubicBezTo>
                <a:lnTo>
                  <a:pt x="8317" y="17599"/>
                </a:lnTo>
                <a:close/>
                <a:moveTo>
                  <a:pt x="7362" y="17521"/>
                </a:moveTo>
                <a:cubicBezTo>
                  <a:pt x="7352" y="17521"/>
                  <a:pt x="7343" y="17530"/>
                  <a:pt x="7339" y="17546"/>
                </a:cubicBezTo>
                <a:cubicBezTo>
                  <a:pt x="7339" y="17546"/>
                  <a:pt x="7339" y="17546"/>
                  <a:pt x="7339" y="17546"/>
                </a:cubicBezTo>
                <a:cubicBezTo>
                  <a:pt x="7336" y="17550"/>
                  <a:pt x="7335" y="17552"/>
                  <a:pt x="7335" y="17552"/>
                </a:cubicBezTo>
                <a:cubicBezTo>
                  <a:pt x="7335" y="17552"/>
                  <a:pt x="7335" y="17551"/>
                  <a:pt x="7336" y="17550"/>
                </a:cubicBezTo>
                <a:cubicBezTo>
                  <a:pt x="7283" y="17632"/>
                  <a:pt x="7307" y="17670"/>
                  <a:pt x="7339" y="17670"/>
                </a:cubicBezTo>
                <a:cubicBezTo>
                  <a:pt x="7376" y="17670"/>
                  <a:pt x="7423" y="17619"/>
                  <a:pt x="7372" y="17525"/>
                </a:cubicBezTo>
                <a:cubicBezTo>
                  <a:pt x="7368" y="17522"/>
                  <a:pt x="7365" y="17521"/>
                  <a:pt x="7362" y="17521"/>
                </a:cubicBezTo>
                <a:close/>
                <a:moveTo>
                  <a:pt x="6519" y="17612"/>
                </a:moveTo>
                <a:cubicBezTo>
                  <a:pt x="6462" y="17634"/>
                  <a:pt x="6510" y="17693"/>
                  <a:pt x="6546" y="17693"/>
                </a:cubicBezTo>
                <a:cubicBezTo>
                  <a:pt x="6550" y="17693"/>
                  <a:pt x="6553" y="17692"/>
                  <a:pt x="6556" y="17691"/>
                </a:cubicBezTo>
                <a:cubicBezTo>
                  <a:pt x="6559" y="17670"/>
                  <a:pt x="6558" y="17644"/>
                  <a:pt x="6537" y="17633"/>
                </a:cubicBezTo>
                <a:cubicBezTo>
                  <a:pt x="6536" y="17633"/>
                  <a:pt x="6537" y="17637"/>
                  <a:pt x="6537" y="17641"/>
                </a:cubicBezTo>
                <a:lnTo>
                  <a:pt x="6519" y="17612"/>
                </a:lnTo>
                <a:close/>
                <a:moveTo>
                  <a:pt x="11690" y="17718"/>
                </a:moveTo>
                <a:cubicBezTo>
                  <a:pt x="11690" y="17718"/>
                  <a:pt x="11690" y="17719"/>
                  <a:pt x="11690" y="17719"/>
                </a:cubicBezTo>
                <a:cubicBezTo>
                  <a:pt x="11690" y="17719"/>
                  <a:pt x="11690" y="17719"/>
                  <a:pt x="11690" y="17719"/>
                </a:cubicBezTo>
                <a:cubicBezTo>
                  <a:pt x="11690" y="17718"/>
                  <a:pt x="11690" y="17718"/>
                  <a:pt x="11690" y="17718"/>
                </a:cubicBezTo>
                <a:close/>
                <a:moveTo>
                  <a:pt x="11690" y="17719"/>
                </a:moveTo>
                <a:cubicBezTo>
                  <a:pt x="11689" y="17720"/>
                  <a:pt x="11689" y="17723"/>
                  <a:pt x="11689" y="17723"/>
                </a:cubicBezTo>
                <a:cubicBezTo>
                  <a:pt x="11689" y="17723"/>
                  <a:pt x="11689" y="17722"/>
                  <a:pt x="11690" y="17719"/>
                </a:cubicBezTo>
                <a:cubicBezTo>
                  <a:pt x="11690" y="17719"/>
                  <a:pt x="11690" y="17719"/>
                  <a:pt x="11690" y="17719"/>
                </a:cubicBezTo>
                <a:close/>
                <a:moveTo>
                  <a:pt x="19009" y="17740"/>
                </a:moveTo>
                <a:cubicBezTo>
                  <a:pt x="19009" y="17741"/>
                  <a:pt x="19009" y="17742"/>
                  <a:pt x="19009" y="17743"/>
                </a:cubicBezTo>
                <a:cubicBezTo>
                  <a:pt x="19009" y="17742"/>
                  <a:pt x="19009" y="17741"/>
                  <a:pt x="19009" y="17740"/>
                </a:cubicBezTo>
                <a:close/>
                <a:moveTo>
                  <a:pt x="11666" y="17623"/>
                </a:moveTo>
                <a:cubicBezTo>
                  <a:pt x="11624" y="17649"/>
                  <a:pt x="11646" y="17747"/>
                  <a:pt x="11670" y="17747"/>
                </a:cubicBezTo>
                <a:cubicBezTo>
                  <a:pt x="11677" y="17747"/>
                  <a:pt x="11684" y="17739"/>
                  <a:pt x="11690" y="17719"/>
                </a:cubicBezTo>
                <a:cubicBezTo>
                  <a:pt x="11690" y="17719"/>
                  <a:pt x="11689" y="17719"/>
                  <a:pt x="11689" y="17719"/>
                </a:cubicBezTo>
                <a:cubicBezTo>
                  <a:pt x="11688" y="17719"/>
                  <a:pt x="11687" y="17719"/>
                  <a:pt x="11686" y="17719"/>
                </a:cubicBezTo>
                <a:lnTo>
                  <a:pt x="11705" y="17689"/>
                </a:lnTo>
                <a:cubicBezTo>
                  <a:pt x="11702" y="17655"/>
                  <a:pt x="11685" y="17628"/>
                  <a:pt x="11666" y="17623"/>
                </a:cubicBezTo>
                <a:close/>
                <a:moveTo>
                  <a:pt x="18986" y="17695"/>
                </a:moveTo>
                <a:cubicBezTo>
                  <a:pt x="18944" y="17737"/>
                  <a:pt x="18971" y="17801"/>
                  <a:pt x="18992" y="17801"/>
                </a:cubicBezTo>
                <a:cubicBezTo>
                  <a:pt x="19002" y="17801"/>
                  <a:pt x="19011" y="17785"/>
                  <a:pt x="19009" y="17743"/>
                </a:cubicBezTo>
                <a:cubicBezTo>
                  <a:pt x="19009" y="17746"/>
                  <a:pt x="19009" y="17746"/>
                  <a:pt x="19009" y="17746"/>
                </a:cubicBezTo>
                <a:cubicBezTo>
                  <a:pt x="19009" y="17746"/>
                  <a:pt x="19009" y="17740"/>
                  <a:pt x="19009" y="17739"/>
                </a:cubicBezTo>
                <a:cubicBezTo>
                  <a:pt x="19009" y="17740"/>
                  <a:pt x="19009" y="17740"/>
                  <a:pt x="19009" y="17740"/>
                </a:cubicBezTo>
                <a:cubicBezTo>
                  <a:pt x="19009" y="17740"/>
                  <a:pt x="19009" y="17739"/>
                  <a:pt x="19009" y="17739"/>
                </a:cubicBezTo>
                <a:cubicBezTo>
                  <a:pt x="19009" y="17739"/>
                  <a:pt x="19009" y="17739"/>
                  <a:pt x="19009" y="17739"/>
                </a:cubicBezTo>
                <a:cubicBezTo>
                  <a:pt x="19010" y="17716"/>
                  <a:pt x="19003" y="17702"/>
                  <a:pt x="18986" y="17695"/>
                </a:cubicBezTo>
                <a:close/>
                <a:moveTo>
                  <a:pt x="1933" y="17710"/>
                </a:moveTo>
                <a:cubicBezTo>
                  <a:pt x="1920" y="17710"/>
                  <a:pt x="1908" y="17724"/>
                  <a:pt x="1898" y="17752"/>
                </a:cubicBezTo>
                <a:cubicBezTo>
                  <a:pt x="1869" y="17797"/>
                  <a:pt x="1902" y="17843"/>
                  <a:pt x="1932" y="17843"/>
                </a:cubicBezTo>
                <a:cubicBezTo>
                  <a:pt x="1955" y="17843"/>
                  <a:pt x="1976" y="17818"/>
                  <a:pt x="1970" y="17748"/>
                </a:cubicBezTo>
                <a:lnTo>
                  <a:pt x="1962" y="17742"/>
                </a:lnTo>
                <a:cubicBezTo>
                  <a:pt x="1962" y="17739"/>
                  <a:pt x="1963" y="17734"/>
                  <a:pt x="1963" y="17731"/>
                </a:cubicBezTo>
                <a:cubicBezTo>
                  <a:pt x="1953" y="17717"/>
                  <a:pt x="1943" y="17710"/>
                  <a:pt x="1933" y="17710"/>
                </a:cubicBezTo>
                <a:close/>
                <a:moveTo>
                  <a:pt x="20494" y="17754"/>
                </a:moveTo>
                <a:cubicBezTo>
                  <a:pt x="20486" y="17754"/>
                  <a:pt x="20477" y="17761"/>
                  <a:pt x="20469" y="17777"/>
                </a:cubicBezTo>
                <a:cubicBezTo>
                  <a:pt x="20460" y="17793"/>
                  <a:pt x="20457" y="17818"/>
                  <a:pt x="20459" y="17839"/>
                </a:cubicBezTo>
                <a:lnTo>
                  <a:pt x="20476" y="17859"/>
                </a:lnTo>
                <a:cubicBezTo>
                  <a:pt x="20495" y="17855"/>
                  <a:pt x="20511" y="17806"/>
                  <a:pt x="20514" y="17776"/>
                </a:cubicBezTo>
                <a:cubicBezTo>
                  <a:pt x="20510" y="17761"/>
                  <a:pt x="20503" y="17754"/>
                  <a:pt x="20494" y="17754"/>
                </a:cubicBezTo>
                <a:close/>
                <a:moveTo>
                  <a:pt x="16547" y="17771"/>
                </a:moveTo>
                <a:cubicBezTo>
                  <a:pt x="16503" y="17771"/>
                  <a:pt x="16530" y="17853"/>
                  <a:pt x="16544" y="17871"/>
                </a:cubicBezTo>
                <a:cubicBezTo>
                  <a:pt x="16551" y="17869"/>
                  <a:pt x="16575" y="17858"/>
                  <a:pt x="16570" y="17795"/>
                </a:cubicBezTo>
                <a:lnTo>
                  <a:pt x="16557" y="17773"/>
                </a:lnTo>
                <a:cubicBezTo>
                  <a:pt x="16554" y="17772"/>
                  <a:pt x="16550" y="17771"/>
                  <a:pt x="16547" y="17771"/>
                </a:cubicBezTo>
                <a:close/>
                <a:moveTo>
                  <a:pt x="14197" y="17868"/>
                </a:moveTo>
                <a:cubicBezTo>
                  <a:pt x="14180" y="17868"/>
                  <a:pt x="14165" y="17893"/>
                  <a:pt x="14178" y="17924"/>
                </a:cubicBezTo>
                <a:cubicBezTo>
                  <a:pt x="14178" y="17924"/>
                  <a:pt x="14178" y="17924"/>
                  <a:pt x="14178" y="17924"/>
                </a:cubicBezTo>
                <a:cubicBezTo>
                  <a:pt x="14180" y="17927"/>
                  <a:pt x="14181" y="17929"/>
                  <a:pt x="14181" y="17929"/>
                </a:cubicBezTo>
                <a:cubicBezTo>
                  <a:pt x="14181" y="17929"/>
                  <a:pt x="14181" y="17928"/>
                  <a:pt x="14180" y="17926"/>
                </a:cubicBezTo>
                <a:cubicBezTo>
                  <a:pt x="14187" y="17936"/>
                  <a:pt x="14194" y="17941"/>
                  <a:pt x="14200" y="17941"/>
                </a:cubicBezTo>
                <a:cubicBezTo>
                  <a:pt x="14209" y="17941"/>
                  <a:pt x="14216" y="17931"/>
                  <a:pt x="14223" y="17909"/>
                </a:cubicBezTo>
                <a:cubicBezTo>
                  <a:pt x="14219" y="17879"/>
                  <a:pt x="14208" y="17868"/>
                  <a:pt x="14197" y="17868"/>
                </a:cubicBezTo>
                <a:close/>
                <a:moveTo>
                  <a:pt x="9865" y="17964"/>
                </a:moveTo>
                <a:cubicBezTo>
                  <a:pt x="9809" y="17964"/>
                  <a:pt x="9742" y="17971"/>
                  <a:pt x="9884" y="18009"/>
                </a:cubicBezTo>
                <a:cubicBezTo>
                  <a:pt x="9898" y="17999"/>
                  <a:pt x="9903" y="17985"/>
                  <a:pt x="9899" y="17967"/>
                </a:cubicBezTo>
                <a:cubicBezTo>
                  <a:pt x="9936" y="17967"/>
                  <a:pt x="9903" y="17964"/>
                  <a:pt x="9865" y="17964"/>
                </a:cubicBezTo>
                <a:close/>
                <a:moveTo>
                  <a:pt x="14992" y="17933"/>
                </a:moveTo>
                <a:cubicBezTo>
                  <a:pt x="14980" y="17938"/>
                  <a:pt x="14989" y="18043"/>
                  <a:pt x="14993" y="18043"/>
                </a:cubicBezTo>
                <a:cubicBezTo>
                  <a:pt x="14995" y="18043"/>
                  <a:pt x="14996" y="18015"/>
                  <a:pt x="14992" y="17933"/>
                </a:cubicBezTo>
                <a:close/>
                <a:moveTo>
                  <a:pt x="2762" y="18015"/>
                </a:moveTo>
                <a:cubicBezTo>
                  <a:pt x="2761" y="18015"/>
                  <a:pt x="2760" y="18015"/>
                  <a:pt x="2759" y="18015"/>
                </a:cubicBezTo>
                <a:lnTo>
                  <a:pt x="2741" y="18051"/>
                </a:lnTo>
                <a:cubicBezTo>
                  <a:pt x="2747" y="18083"/>
                  <a:pt x="2758" y="18094"/>
                  <a:pt x="2767" y="18094"/>
                </a:cubicBezTo>
                <a:cubicBezTo>
                  <a:pt x="2783" y="18094"/>
                  <a:pt x="2797" y="18057"/>
                  <a:pt x="2786" y="18031"/>
                </a:cubicBezTo>
                <a:cubicBezTo>
                  <a:pt x="2784" y="18027"/>
                  <a:pt x="2783" y="18026"/>
                  <a:pt x="2783" y="18026"/>
                </a:cubicBezTo>
                <a:cubicBezTo>
                  <a:pt x="2783" y="18026"/>
                  <a:pt x="2784" y="18029"/>
                  <a:pt x="2785" y="18031"/>
                </a:cubicBezTo>
                <a:cubicBezTo>
                  <a:pt x="2779" y="18020"/>
                  <a:pt x="2771" y="18015"/>
                  <a:pt x="2762" y="18015"/>
                </a:cubicBezTo>
                <a:close/>
                <a:moveTo>
                  <a:pt x="14181" y="17991"/>
                </a:moveTo>
                <a:cubicBezTo>
                  <a:pt x="14144" y="17999"/>
                  <a:pt x="14167" y="18101"/>
                  <a:pt x="14190" y="18101"/>
                </a:cubicBezTo>
                <a:cubicBezTo>
                  <a:pt x="14197" y="18101"/>
                  <a:pt x="14205" y="18089"/>
                  <a:pt x="14210" y="18059"/>
                </a:cubicBezTo>
                <a:cubicBezTo>
                  <a:pt x="14210" y="18062"/>
                  <a:pt x="14207" y="18065"/>
                  <a:pt x="14204" y="18067"/>
                </a:cubicBezTo>
                <a:lnTo>
                  <a:pt x="14217" y="18036"/>
                </a:lnTo>
                <a:cubicBezTo>
                  <a:pt x="14214" y="18019"/>
                  <a:pt x="14205" y="18004"/>
                  <a:pt x="14194" y="18004"/>
                </a:cubicBezTo>
                <a:cubicBezTo>
                  <a:pt x="14194" y="18004"/>
                  <a:pt x="14197" y="18011"/>
                  <a:pt x="14197" y="18015"/>
                </a:cubicBezTo>
                <a:cubicBezTo>
                  <a:pt x="14196" y="18016"/>
                  <a:pt x="14194" y="18017"/>
                  <a:pt x="14193" y="18017"/>
                </a:cubicBezTo>
                <a:cubicBezTo>
                  <a:pt x="14188" y="18017"/>
                  <a:pt x="14184" y="18008"/>
                  <a:pt x="14181" y="17991"/>
                </a:cubicBezTo>
                <a:close/>
                <a:moveTo>
                  <a:pt x="19220" y="18121"/>
                </a:moveTo>
                <a:cubicBezTo>
                  <a:pt x="19220" y="18121"/>
                  <a:pt x="19224" y="18145"/>
                  <a:pt x="19227" y="18168"/>
                </a:cubicBezTo>
                <a:lnTo>
                  <a:pt x="19236" y="18141"/>
                </a:lnTo>
                <a:cubicBezTo>
                  <a:pt x="19233" y="18143"/>
                  <a:pt x="19232" y="18146"/>
                  <a:pt x="19230" y="18149"/>
                </a:cubicBezTo>
                <a:cubicBezTo>
                  <a:pt x="19229" y="18152"/>
                  <a:pt x="19228" y="18157"/>
                  <a:pt x="19228" y="18162"/>
                </a:cubicBezTo>
                <a:cubicBezTo>
                  <a:pt x="19223" y="18132"/>
                  <a:pt x="19221" y="18121"/>
                  <a:pt x="19220" y="18121"/>
                </a:cubicBezTo>
                <a:close/>
                <a:moveTo>
                  <a:pt x="11832" y="18190"/>
                </a:moveTo>
                <a:cubicBezTo>
                  <a:pt x="11831" y="18190"/>
                  <a:pt x="11755" y="18207"/>
                  <a:pt x="11756" y="18207"/>
                </a:cubicBezTo>
                <a:cubicBezTo>
                  <a:pt x="11757" y="18207"/>
                  <a:pt x="11767" y="18205"/>
                  <a:pt x="11794" y="18199"/>
                </a:cubicBezTo>
                <a:cubicBezTo>
                  <a:pt x="11823" y="18192"/>
                  <a:pt x="11833" y="18190"/>
                  <a:pt x="11832" y="18190"/>
                </a:cubicBezTo>
                <a:close/>
                <a:moveTo>
                  <a:pt x="19227" y="18168"/>
                </a:moveTo>
                <a:lnTo>
                  <a:pt x="19224" y="18176"/>
                </a:lnTo>
                <a:cubicBezTo>
                  <a:pt x="19230" y="18205"/>
                  <a:pt x="19232" y="18216"/>
                  <a:pt x="19233" y="18216"/>
                </a:cubicBezTo>
                <a:cubicBezTo>
                  <a:pt x="19234" y="18216"/>
                  <a:pt x="19230" y="18192"/>
                  <a:pt x="19227" y="18168"/>
                </a:cubicBezTo>
                <a:close/>
                <a:moveTo>
                  <a:pt x="20489" y="18141"/>
                </a:moveTo>
                <a:cubicBezTo>
                  <a:pt x="20475" y="18141"/>
                  <a:pt x="20467" y="18161"/>
                  <a:pt x="20466" y="18196"/>
                </a:cubicBezTo>
                <a:lnTo>
                  <a:pt x="20484" y="18228"/>
                </a:lnTo>
                <a:cubicBezTo>
                  <a:pt x="20513" y="18218"/>
                  <a:pt x="20513" y="18173"/>
                  <a:pt x="20497" y="18143"/>
                </a:cubicBezTo>
                <a:cubicBezTo>
                  <a:pt x="20494" y="18141"/>
                  <a:pt x="20492" y="18141"/>
                  <a:pt x="20489" y="18141"/>
                </a:cubicBezTo>
                <a:close/>
                <a:moveTo>
                  <a:pt x="13986" y="18118"/>
                </a:moveTo>
                <a:cubicBezTo>
                  <a:pt x="13982" y="18118"/>
                  <a:pt x="13978" y="18118"/>
                  <a:pt x="13974" y="18120"/>
                </a:cubicBezTo>
                <a:cubicBezTo>
                  <a:pt x="13953" y="18147"/>
                  <a:pt x="13953" y="18186"/>
                  <a:pt x="13973" y="18233"/>
                </a:cubicBezTo>
                <a:lnTo>
                  <a:pt x="13974" y="18234"/>
                </a:lnTo>
                <a:cubicBezTo>
                  <a:pt x="14038" y="18228"/>
                  <a:pt x="14031" y="18118"/>
                  <a:pt x="13986" y="18118"/>
                </a:cubicBezTo>
                <a:close/>
                <a:moveTo>
                  <a:pt x="19935" y="18198"/>
                </a:moveTo>
                <a:cubicBezTo>
                  <a:pt x="19933" y="18198"/>
                  <a:pt x="19931" y="18198"/>
                  <a:pt x="19929" y="18199"/>
                </a:cubicBezTo>
                <a:cubicBezTo>
                  <a:pt x="19903" y="18239"/>
                  <a:pt x="19909" y="18273"/>
                  <a:pt x="19944" y="18289"/>
                </a:cubicBezTo>
                <a:cubicBezTo>
                  <a:pt x="19944" y="18289"/>
                  <a:pt x="19944" y="18290"/>
                  <a:pt x="19943" y="18290"/>
                </a:cubicBezTo>
                <a:cubicBezTo>
                  <a:pt x="19969" y="18277"/>
                  <a:pt x="19971" y="18250"/>
                  <a:pt x="19967" y="18231"/>
                </a:cubicBezTo>
                <a:cubicBezTo>
                  <a:pt x="19961" y="18210"/>
                  <a:pt x="19951" y="18198"/>
                  <a:pt x="19935" y="18198"/>
                </a:cubicBezTo>
                <a:close/>
                <a:moveTo>
                  <a:pt x="19943" y="18290"/>
                </a:moveTo>
                <a:cubicBezTo>
                  <a:pt x="19943" y="18290"/>
                  <a:pt x="19943" y="18290"/>
                  <a:pt x="19943" y="18290"/>
                </a:cubicBezTo>
                <a:cubicBezTo>
                  <a:pt x="19943" y="18290"/>
                  <a:pt x="19943" y="18290"/>
                  <a:pt x="19943" y="18290"/>
                </a:cubicBezTo>
                <a:close/>
                <a:moveTo>
                  <a:pt x="21519" y="18350"/>
                </a:moveTo>
                <a:cubicBezTo>
                  <a:pt x="21491" y="18401"/>
                  <a:pt x="21482" y="18472"/>
                  <a:pt x="21540" y="18472"/>
                </a:cubicBezTo>
                <a:cubicBezTo>
                  <a:pt x="21543" y="18474"/>
                  <a:pt x="21545" y="18475"/>
                  <a:pt x="21548" y="18475"/>
                </a:cubicBezTo>
                <a:cubicBezTo>
                  <a:pt x="21559" y="18475"/>
                  <a:pt x="21570" y="18463"/>
                  <a:pt x="21573" y="18443"/>
                </a:cubicBezTo>
                <a:cubicBezTo>
                  <a:pt x="21571" y="18389"/>
                  <a:pt x="21565" y="18353"/>
                  <a:pt x="21519" y="18350"/>
                </a:cubicBezTo>
                <a:close/>
                <a:moveTo>
                  <a:pt x="14861" y="18424"/>
                </a:moveTo>
                <a:cubicBezTo>
                  <a:pt x="14860" y="18424"/>
                  <a:pt x="14859" y="18424"/>
                  <a:pt x="14858" y="18424"/>
                </a:cubicBezTo>
                <a:cubicBezTo>
                  <a:pt x="14845" y="18427"/>
                  <a:pt x="14833" y="18440"/>
                  <a:pt x="14826" y="18459"/>
                </a:cubicBezTo>
                <a:lnTo>
                  <a:pt x="14826" y="18461"/>
                </a:lnTo>
                <a:lnTo>
                  <a:pt x="14821" y="18458"/>
                </a:lnTo>
                <a:cubicBezTo>
                  <a:pt x="14793" y="18493"/>
                  <a:pt x="14834" y="18565"/>
                  <a:pt x="14864" y="18565"/>
                </a:cubicBezTo>
                <a:cubicBezTo>
                  <a:pt x="14881" y="18565"/>
                  <a:pt x="14894" y="18542"/>
                  <a:pt x="14890" y="18477"/>
                </a:cubicBezTo>
                <a:lnTo>
                  <a:pt x="14876" y="18453"/>
                </a:lnTo>
                <a:cubicBezTo>
                  <a:pt x="14880" y="18453"/>
                  <a:pt x="14883" y="18458"/>
                  <a:pt x="14885" y="18464"/>
                </a:cubicBezTo>
                <a:cubicBezTo>
                  <a:pt x="14884" y="18442"/>
                  <a:pt x="14873" y="18424"/>
                  <a:pt x="14861" y="18424"/>
                </a:cubicBezTo>
                <a:close/>
                <a:moveTo>
                  <a:pt x="20393" y="18477"/>
                </a:moveTo>
                <a:cubicBezTo>
                  <a:pt x="20385" y="18479"/>
                  <a:pt x="20362" y="18490"/>
                  <a:pt x="20367" y="18553"/>
                </a:cubicBezTo>
                <a:cubicBezTo>
                  <a:pt x="20373" y="18570"/>
                  <a:pt x="20380" y="18577"/>
                  <a:pt x="20388" y="18577"/>
                </a:cubicBezTo>
                <a:cubicBezTo>
                  <a:pt x="20394" y="18577"/>
                  <a:pt x="20400" y="18574"/>
                  <a:pt x="20407" y="18567"/>
                </a:cubicBezTo>
                <a:cubicBezTo>
                  <a:pt x="20436" y="18537"/>
                  <a:pt x="20414" y="18495"/>
                  <a:pt x="20393" y="18477"/>
                </a:cubicBezTo>
                <a:close/>
                <a:moveTo>
                  <a:pt x="20649" y="18588"/>
                </a:moveTo>
                <a:cubicBezTo>
                  <a:pt x="20649" y="18588"/>
                  <a:pt x="20649" y="18588"/>
                  <a:pt x="20647" y="18590"/>
                </a:cubicBezTo>
                <a:lnTo>
                  <a:pt x="20647" y="18589"/>
                </a:lnTo>
                <a:cubicBezTo>
                  <a:pt x="20648" y="18589"/>
                  <a:pt x="20649" y="18588"/>
                  <a:pt x="20649" y="18588"/>
                </a:cubicBezTo>
                <a:close/>
                <a:moveTo>
                  <a:pt x="20675" y="18572"/>
                </a:moveTo>
                <a:cubicBezTo>
                  <a:pt x="20669" y="18572"/>
                  <a:pt x="20660" y="18577"/>
                  <a:pt x="20647" y="18588"/>
                </a:cubicBezTo>
                <a:cubicBezTo>
                  <a:pt x="20639" y="18593"/>
                  <a:pt x="20634" y="18604"/>
                  <a:pt x="20631" y="18619"/>
                </a:cubicBezTo>
                <a:cubicBezTo>
                  <a:pt x="20633" y="18659"/>
                  <a:pt x="20640" y="18674"/>
                  <a:pt x="20648" y="18674"/>
                </a:cubicBezTo>
                <a:cubicBezTo>
                  <a:pt x="20671" y="18674"/>
                  <a:pt x="20704" y="18572"/>
                  <a:pt x="20675" y="18572"/>
                </a:cubicBezTo>
                <a:close/>
                <a:moveTo>
                  <a:pt x="10366" y="18617"/>
                </a:moveTo>
                <a:lnTo>
                  <a:pt x="10351" y="18657"/>
                </a:lnTo>
                <a:cubicBezTo>
                  <a:pt x="10363" y="18691"/>
                  <a:pt x="10385" y="18712"/>
                  <a:pt x="10408" y="18713"/>
                </a:cubicBezTo>
                <a:lnTo>
                  <a:pt x="10423" y="18678"/>
                </a:lnTo>
                <a:cubicBezTo>
                  <a:pt x="10414" y="18640"/>
                  <a:pt x="10392" y="18628"/>
                  <a:pt x="10374" y="18620"/>
                </a:cubicBezTo>
                <a:lnTo>
                  <a:pt x="10366" y="18617"/>
                </a:lnTo>
                <a:close/>
                <a:moveTo>
                  <a:pt x="2442" y="18738"/>
                </a:moveTo>
                <a:lnTo>
                  <a:pt x="2457" y="18750"/>
                </a:lnTo>
                <a:lnTo>
                  <a:pt x="2456" y="18750"/>
                </a:lnTo>
                <a:cubicBezTo>
                  <a:pt x="2456" y="18750"/>
                  <a:pt x="2456" y="18750"/>
                  <a:pt x="2456" y="18750"/>
                </a:cubicBezTo>
                <a:cubicBezTo>
                  <a:pt x="2456" y="18750"/>
                  <a:pt x="2456" y="18750"/>
                  <a:pt x="2456" y="18750"/>
                </a:cubicBezTo>
                <a:cubicBezTo>
                  <a:pt x="2455" y="18751"/>
                  <a:pt x="2454" y="18751"/>
                  <a:pt x="2454" y="18751"/>
                </a:cubicBezTo>
                <a:cubicBezTo>
                  <a:pt x="2446" y="18751"/>
                  <a:pt x="2442" y="18742"/>
                  <a:pt x="2442" y="18738"/>
                </a:cubicBezTo>
                <a:close/>
                <a:moveTo>
                  <a:pt x="2450" y="18583"/>
                </a:moveTo>
                <a:cubicBezTo>
                  <a:pt x="2413" y="18630"/>
                  <a:pt x="2407" y="18686"/>
                  <a:pt x="2433" y="18752"/>
                </a:cubicBezTo>
                <a:cubicBezTo>
                  <a:pt x="2436" y="18756"/>
                  <a:pt x="2440" y="18758"/>
                  <a:pt x="2444" y="18758"/>
                </a:cubicBezTo>
                <a:cubicBezTo>
                  <a:pt x="2448" y="18758"/>
                  <a:pt x="2452" y="18756"/>
                  <a:pt x="2455" y="18751"/>
                </a:cubicBezTo>
                <a:cubicBezTo>
                  <a:pt x="2456" y="18751"/>
                  <a:pt x="2456" y="18751"/>
                  <a:pt x="2457" y="18750"/>
                </a:cubicBezTo>
                <a:lnTo>
                  <a:pt x="2464" y="18757"/>
                </a:lnTo>
                <a:cubicBezTo>
                  <a:pt x="2512" y="18715"/>
                  <a:pt x="2480" y="18617"/>
                  <a:pt x="2450" y="18583"/>
                </a:cubicBezTo>
                <a:close/>
                <a:moveTo>
                  <a:pt x="21196" y="18664"/>
                </a:moveTo>
                <a:cubicBezTo>
                  <a:pt x="21165" y="18678"/>
                  <a:pt x="21097" y="18797"/>
                  <a:pt x="21168" y="18797"/>
                </a:cubicBezTo>
                <a:cubicBezTo>
                  <a:pt x="21186" y="18797"/>
                  <a:pt x="21203" y="18784"/>
                  <a:pt x="21216" y="18762"/>
                </a:cubicBezTo>
                <a:lnTo>
                  <a:pt x="21216" y="18760"/>
                </a:lnTo>
                <a:cubicBezTo>
                  <a:pt x="21222" y="18704"/>
                  <a:pt x="21208" y="18677"/>
                  <a:pt x="21196" y="18664"/>
                </a:cubicBezTo>
                <a:close/>
                <a:moveTo>
                  <a:pt x="18972" y="18725"/>
                </a:moveTo>
                <a:cubicBezTo>
                  <a:pt x="18972" y="18725"/>
                  <a:pt x="18989" y="18808"/>
                  <a:pt x="18990" y="18808"/>
                </a:cubicBezTo>
                <a:cubicBezTo>
                  <a:pt x="18990" y="18808"/>
                  <a:pt x="18988" y="18799"/>
                  <a:pt x="18983" y="18776"/>
                </a:cubicBezTo>
                <a:cubicBezTo>
                  <a:pt x="18983" y="18775"/>
                  <a:pt x="18983" y="18773"/>
                  <a:pt x="18982" y="18770"/>
                </a:cubicBezTo>
                <a:cubicBezTo>
                  <a:pt x="18982" y="18770"/>
                  <a:pt x="18982" y="18770"/>
                  <a:pt x="18982" y="18770"/>
                </a:cubicBezTo>
                <a:cubicBezTo>
                  <a:pt x="18975" y="18737"/>
                  <a:pt x="18972" y="18725"/>
                  <a:pt x="18972" y="18725"/>
                </a:cubicBezTo>
                <a:close/>
                <a:moveTo>
                  <a:pt x="21236" y="18711"/>
                </a:moveTo>
                <a:cubicBezTo>
                  <a:pt x="21226" y="18711"/>
                  <a:pt x="21219" y="18722"/>
                  <a:pt x="21219" y="18754"/>
                </a:cubicBezTo>
                <a:cubicBezTo>
                  <a:pt x="21222" y="18750"/>
                  <a:pt x="21224" y="18747"/>
                  <a:pt x="21227" y="18747"/>
                </a:cubicBezTo>
                <a:cubicBezTo>
                  <a:pt x="21237" y="18796"/>
                  <a:pt x="21182" y="18779"/>
                  <a:pt x="21229" y="18829"/>
                </a:cubicBezTo>
                <a:cubicBezTo>
                  <a:pt x="21243" y="18828"/>
                  <a:pt x="21282" y="18824"/>
                  <a:pt x="21283" y="18759"/>
                </a:cubicBezTo>
                <a:cubicBezTo>
                  <a:pt x="21276" y="18743"/>
                  <a:pt x="21252" y="18711"/>
                  <a:pt x="21236" y="18711"/>
                </a:cubicBezTo>
                <a:close/>
                <a:moveTo>
                  <a:pt x="20390" y="18842"/>
                </a:moveTo>
                <a:cubicBezTo>
                  <a:pt x="20389" y="18844"/>
                  <a:pt x="20389" y="18844"/>
                  <a:pt x="20389" y="18845"/>
                </a:cubicBezTo>
                <a:cubicBezTo>
                  <a:pt x="20390" y="18845"/>
                  <a:pt x="20390" y="18844"/>
                  <a:pt x="20390" y="18842"/>
                </a:cubicBezTo>
                <a:close/>
                <a:moveTo>
                  <a:pt x="8899" y="18694"/>
                </a:moveTo>
                <a:cubicBezTo>
                  <a:pt x="8887" y="18694"/>
                  <a:pt x="8880" y="18724"/>
                  <a:pt x="8886" y="18807"/>
                </a:cubicBezTo>
                <a:cubicBezTo>
                  <a:pt x="8892" y="18818"/>
                  <a:pt x="8898" y="18827"/>
                  <a:pt x="8906" y="18831"/>
                </a:cubicBezTo>
                <a:cubicBezTo>
                  <a:pt x="8906" y="18831"/>
                  <a:pt x="8906" y="18831"/>
                  <a:pt x="8906" y="18831"/>
                </a:cubicBezTo>
                <a:cubicBezTo>
                  <a:pt x="8907" y="18831"/>
                  <a:pt x="8907" y="18831"/>
                  <a:pt x="8907" y="18831"/>
                </a:cubicBezTo>
                <a:cubicBezTo>
                  <a:pt x="8907" y="18831"/>
                  <a:pt x="8907" y="18831"/>
                  <a:pt x="8906" y="18831"/>
                </a:cubicBezTo>
                <a:cubicBezTo>
                  <a:pt x="8906" y="18831"/>
                  <a:pt x="8908" y="18833"/>
                  <a:pt x="8908" y="18833"/>
                </a:cubicBezTo>
                <a:cubicBezTo>
                  <a:pt x="8908" y="18833"/>
                  <a:pt x="8908" y="18832"/>
                  <a:pt x="8907" y="18831"/>
                </a:cubicBezTo>
                <a:cubicBezTo>
                  <a:pt x="8922" y="18846"/>
                  <a:pt x="8933" y="18852"/>
                  <a:pt x="8940" y="18852"/>
                </a:cubicBezTo>
                <a:cubicBezTo>
                  <a:pt x="8977" y="18852"/>
                  <a:pt x="8926" y="18694"/>
                  <a:pt x="8899" y="18694"/>
                </a:cubicBezTo>
                <a:close/>
                <a:moveTo>
                  <a:pt x="16744" y="18769"/>
                </a:moveTo>
                <a:cubicBezTo>
                  <a:pt x="16733" y="18769"/>
                  <a:pt x="16721" y="18778"/>
                  <a:pt x="16713" y="18796"/>
                </a:cubicBezTo>
                <a:cubicBezTo>
                  <a:pt x="16707" y="18808"/>
                  <a:pt x="16704" y="18826"/>
                  <a:pt x="16706" y="18844"/>
                </a:cubicBezTo>
                <a:cubicBezTo>
                  <a:pt x="16715" y="18852"/>
                  <a:pt x="16732" y="18861"/>
                  <a:pt x="16747" y="18861"/>
                </a:cubicBezTo>
                <a:cubicBezTo>
                  <a:pt x="16764" y="18861"/>
                  <a:pt x="16778" y="18848"/>
                  <a:pt x="16764" y="18805"/>
                </a:cubicBezTo>
                <a:cubicBezTo>
                  <a:pt x="16765" y="18815"/>
                  <a:pt x="16762" y="18824"/>
                  <a:pt x="16757" y="18828"/>
                </a:cubicBezTo>
                <a:lnTo>
                  <a:pt x="16768" y="18792"/>
                </a:lnTo>
                <a:cubicBezTo>
                  <a:pt x="16764" y="18777"/>
                  <a:pt x="16755" y="18769"/>
                  <a:pt x="16744" y="18769"/>
                </a:cubicBezTo>
                <a:close/>
                <a:moveTo>
                  <a:pt x="20323" y="18742"/>
                </a:moveTo>
                <a:lnTo>
                  <a:pt x="20309" y="18766"/>
                </a:lnTo>
                <a:cubicBezTo>
                  <a:pt x="20310" y="18766"/>
                  <a:pt x="20310" y="18765"/>
                  <a:pt x="20311" y="18765"/>
                </a:cubicBezTo>
                <a:lnTo>
                  <a:pt x="20303" y="18805"/>
                </a:lnTo>
                <a:cubicBezTo>
                  <a:pt x="20320" y="18851"/>
                  <a:pt x="20340" y="18867"/>
                  <a:pt x="20356" y="18867"/>
                </a:cubicBezTo>
                <a:cubicBezTo>
                  <a:pt x="20391" y="18867"/>
                  <a:pt x="20411" y="18790"/>
                  <a:pt x="20363" y="18775"/>
                </a:cubicBezTo>
                <a:cubicBezTo>
                  <a:pt x="20359" y="18742"/>
                  <a:pt x="20340" y="18742"/>
                  <a:pt x="20333" y="18742"/>
                </a:cubicBezTo>
                <a:lnTo>
                  <a:pt x="20328" y="18766"/>
                </a:lnTo>
                <a:lnTo>
                  <a:pt x="20328" y="18742"/>
                </a:lnTo>
                <a:close/>
                <a:moveTo>
                  <a:pt x="2161" y="18803"/>
                </a:moveTo>
                <a:cubicBezTo>
                  <a:pt x="2157" y="18803"/>
                  <a:pt x="2152" y="18805"/>
                  <a:pt x="2147" y="18808"/>
                </a:cubicBezTo>
                <a:cubicBezTo>
                  <a:pt x="2138" y="18812"/>
                  <a:pt x="2132" y="18823"/>
                  <a:pt x="2131" y="18839"/>
                </a:cubicBezTo>
                <a:cubicBezTo>
                  <a:pt x="2133" y="18881"/>
                  <a:pt x="2143" y="18895"/>
                  <a:pt x="2155" y="18895"/>
                </a:cubicBezTo>
                <a:cubicBezTo>
                  <a:pt x="2171" y="18895"/>
                  <a:pt x="2189" y="18870"/>
                  <a:pt x="2194" y="18857"/>
                </a:cubicBezTo>
                <a:cubicBezTo>
                  <a:pt x="2187" y="18821"/>
                  <a:pt x="2176" y="18803"/>
                  <a:pt x="2161" y="18803"/>
                </a:cubicBezTo>
                <a:close/>
                <a:moveTo>
                  <a:pt x="15776" y="18805"/>
                </a:moveTo>
                <a:cubicBezTo>
                  <a:pt x="15770" y="18805"/>
                  <a:pt x="15764" y="18809"/>
                  <a:pt x="15761" y="18816"/>
                </a:cubicBezTo>
                <a:cubicBezTo>
                  <a:pt x="15757" y="18813"/>
                  <a:pt x="15753" y="18812"/>
                  <a:pt x="15749" y="18812"/>
                </a:cubicBezTo>
                <a:cubicBezTo>
                  <a:pt x="15737" y="18812"/>
                  <a:pt x="15727" y="18831"/>
                  <a:pt x="15722" y="18860"/>
                </a:cubicBezTo>
                <a:cubicBezTo>
                  <a:pt x="15731" y="18883"/>
                  <a:pt x="15741" y="18895"/>
                  <a:pt x="15752" y="18895"/>
                </a:cubicBezTo>
                <a:cubicBezTo>
                  <a:pt x="15755" y="18895"/>
                  <a:pt x="15758" y="18895"/>
                  <a:pt x="15760" y="18894"/>
                </a:cubicBezTo>
                <a:cubicBezTo>
                  <a:pt x="15842" y="18864"/>
                  <a:pt x="15803" y="18805"/>
                  <a:pt x="15776" y="18805"/>
                </a:cubicBezTo>
                <a:close/>
                <a:moveTo>
                  <a:pt x="7472" y="18787"/>
                </a:moveTo>
                <a:cubicBezTo>
                  <a:pt x="7469" y="18787"/>
                  <a:pt x="7466" y="18788"/>
                  <a:pt x="7463" y="18789"/>
                </a:cubicBezTo>
                <a:cubicBezTo>
                  <a:pt x="7460" y="18864"/>
                  <a:pt x="7478" y="18903"/>
                  <a:pt x="7494" y="18903"/>
                </a:cubicBezTo>
                <a:cubicBezTo>
                  <a:pt x="7507" y="18903"/>
                  <a:pt x="7518" y="18877"/>
                  <a:pt x="7515" y="18823"/>
                </a:cubicBezTo>
                <a:lnTo>
                  <a:pt x="7494" y="18799"/>
                </a:lnTo>
                <a:cubicBezTo>
                  <a:pt x="7488" y="18791"/>
                  <a:pt x="7480" y="18787"/>
                  <a:pt x="7472" y="18787"/>
                </a:cubicBezTo>
                <a:close/>
                <a:moveTo>
                  <a:pt x="13489" y="18759"/>
                </a:moveTo>
                <a:cubicBezTo>
                  <a:pt x="13475" y="18759"/>
                  <a:pt x="13460" y="18766"/>
                  <a:pt x="13448" y="18781"/>
                </a:cubicBezTo>
                <a:lnTo>
                  <a:pt x="13447" y="18781"/>
                </a:lnTo>
                <a:cubicBezTo>
                  <a:pt x="13434" y="18853"/>
                  <a:pt x="13442" y="18895"/>
                  <a:pt x="13472" y="18908"/>
                </a:cubicBezTo>
                <a:cubicBezTo>
                  <a:pt x="13499" y="18895"/>
                  <a:pt x="13532" y="18866"/>
                  <a:pt x="13529" y="18779"/>
                </a:cubicBezTo>
                <a:cubicBezTo>
                  <a:pt x="13517" y="18766"/>
                  <a:pt x="13503" y="18759"/>
                  <a:pt x="13489" y="18759"/>
                </a:cubicBezTo>
                <a:close/>
                <a:moveTo>
                  <a:pt x="19117" y="18924"/>
                </a:moveTo>
                <a:cubicBezTo>
                  <a:pt x="19111" y="18973"/>
                  <a:pt x="19114" y="18997"/>
                  <a:pt x="19127" y="18997"/>
                </a:cubicBezTo>
                <a:cubicBezTo>
                  <a:pt x="19135" y="18997"/>
                  <a:pt x="19146" y="18988"/>
                  <a:pt x="19161" y="18971"/>
                </a:cubicBezTo>
                <a:cubicBezTo>
                  <a:pt x="19158" y="18942"/>
                  <a:pt x="19147" y="18924"/>
                  <a:pt x="19127" y="18924"/>
                </a:cubicBezTo>
                <a:cubicBezTo>
                  <a:pt x="19124" y="18924"/>
                  <a:pt x="19121" y="18925"/>
                  <a:pt x="19117" y="18926"/>
                </a:cubicBezTo>
                <a:lnTo>
                  <a:pt x="19117" y="18924"/>
                </a:lnTo>
                <a:close/>
                <a:moveTo>
                  <a:pt x="4352" y="18900"/>
                </a:moveTo>
                <a:cubicBezTo>
                  <a:pt x="4319" y="18900"/>
                  <a:pt x="4311" y="18950"/>
                  <a:pt x="4307" y="18979"/>
                </a:cubicBezTo>
                <a:cubicBezTo>
                  <a:pt x="4325" y="19002"/>
                  <a:pt x="4339" y="19013"/>
                  <a:pt x="4349" y="19013"/>
                </a:cubicBezTo>
                <a:cubicBezTo>
                  <a:pt x="4368" y="19013"/>
                  <a:pt x="4372" y="18973"/>
                  <a:pt x="4363" y="18902"/>
                </a:cubicBezTo>
                <a:cubicBezTo>
                  <a:pt x="4359" y="18900"/>
                  <a:pt x="4355" y="18900"/>
                  <a:pt x="4352" y="18900"/>
                </a:cubicBezTo>
                <a:close/>
                <a:moveTo>
                  <a:pt x="8898" y="18957"/>
                </a:moveTo>
                <a:cubicBezTo>
                  <a:pt x="8852" y="18957"/>
                  <a:pt x="8866" y="19047"/>
                  <a:pt x="8904" y="19058"/>
                </a:cubicBezTo>
                <a:cubicBezTo>
                  <a:pt x="8939" y="19043"/>
                  <a:pt x="8921" y="18979"/>
                  <a:pt x="8911" y="18960"/>
                </a:cubicBezTo>
                <a:cubicBezTo>
                  <a:pt x="8906" y="18958"/>
                  <a:pt x="8902" y="18957"/>
                  <a:pt x="8898" y="18957"/>
                </a:cubicBezTo>
                <a:close/>
                <a:moveTo>
                  <a:pt x="14468" y="19060"/>
                </a:moveTo>
                <a:cubicBezTo>
                  <a:pt x="14467" y="19061"/>
                  <a:pt x="14467" y="19063"/>
                  <a:pt x="14467" y="19063"/>
                </a:cubicBezTo>
                <a:cubicBezTo>
                  <a:pt x="14467" y="19063"/>
                  <a:pt x="14467" y="19062"/>
                  <a:pt x="14468" y="19061"/>
                </a:cubicBezTo>
                <a:cubicBezTo>
                  <a:pt x="14468" y="19061"/>
                  <a:pt x="14468" y="19061"/>
                  <a:pt x="14468" y="19060"/>
                </a:cubicBezTo>
                <a:close/>
                <a:moveTo>
                  <a:pt x="17600" y="18940"/>
                </a:moveTo>
                <a:cubicBezTo>
                  <a:pt x="17573" y="18940"/>
                  <a:pt x="17561" y="18973"/>
                  <a:pt x="17564" y="19038"/>
                </a:cubicBezTo>
                <a:cubicBezTo>
                  <a:pt x="17578" y="19057"/>
                  <a:pt x="17596" y="19071"/>
                  <a:pt x="17612" y="19071"/>
                </a:cubicBezTo>
                <a:cubicBezTo>
                  <a:pt x="17626" y="19071"/>
                  <a:pt x="17639" y="19060"/>
                  <a:pt x="17645" y="19030"/>
                </a:cubicBezTo>
                <a:lnTo>
                  <a:pt x="17651" y="19034"/>
                </a:lnTo>
                <a:cubicBezTo>
                  <a:pt x="17659" y="19014"/>
                  <a:pt x="17660" y="18988"/>
                  <a:pt x="17654" y="18968"/>
                </a:cubicBezTo>
                <a:cubicBezTo>
                  <a:pt x="17654" y="18969"/>
                  <a:pt x="17655" y="18969"/>
                  <a:pt x="17655" y="18969"/>
                </a:cubicBezTo>
                <a:cubicBezTo>
                  <a:pt x="17655" y="18969"/>
                  <a:pt x="17649" y="18951"/>
                  <a:pt x="17649" y="18951"/>
                </a:cubicBezTo>
                <a:cubicBezTo>
                  <a:pt x="17649" y="18951"/>
                  <a:pt x="17650" y="18955"/>
                  <a:pt x="17654" y="18968"/>
                </a:cubicBezTo>
                <a:cubicBezTo>
                  <a:pt x="17632" y="18949"/>
                  <a:pt x="17614" y="18940"/>
                  <a:pt x="17600" y="18940"/>
                </a:cubicBezTo>
                <a:close/>
                <a:moveTo>
                  <a:pt x="17804" y="19005"/>
                </a:moveTo>
                <a:cubicBezTo>
                  <a:pt x="17788" y="19005"/>
                  <a:pt x="17774" y="19021"/>
                  <a:pt x="17764" y="19053"/>
                </a:cubicBezTo>
                <a:cubicBezTo>
                  <a:pt x="17771" y="19077"/>
                  <a:pt x="17784" y="19091"/>
                  <a:pt x="17799" y="19091"/>
                </a:cubicBezTo>
                <a:cubicBezTo>
                  <a:pt x="17800" y="19091"/>
                  <a:pt x="17801" y="19091"/>
                  <a:pt x="17801" y="19091"/>
                </a:cubicBezTo>
                <a:cubicBezTo>
                  <a:pt x="17825" y="19090"/>
                  <a:pt x="17837" y="19071"/>
                  <a:pt x="17839" y="19030"/>
                </a:cubicBezTo>
                <a:lnTo>
                  <a:pt x="17838" y="19030"/>
                </a:lnTo>
                <a:cubicBezTo>
                  <a:pt x="17827" y="19013"/>
                  <a:pt x="17815" y="19005"/>
                  <a:pt x="17804" y="19005"/>
                </a:cubicBezTo>
                <a:close/>
                <a:moveTo>
                  <a:pt x="18080" y="19135"/>
                </a:moveTo>
                <a:cubicBezTo>
                  <a:pt x="18080" y="19135"/>
                  <a:pt x="18080" y="19135"/>
                  <a:pt x="18081" y="19136"/>
                </a:cubicBezTo>
                <a:cubicBezTo>
                  <a:pt x="18081" y="19135"/>
                  <a:pt x="18080" y="19135"/>
                  <a:pt x="18080" y="19135"/>
                </a:cubicBezTo>
                <a:close/>
                <a:moveTo>
                  <a:pt x="9805" y="19005"/>
                </a:moveTo>
                <a:cubicBezTo>
                  <a:pt x="9785" y="19005"/>
                  <a:pt x="9764" y="19014"/>
                  <a:pt x="9752" y="19029"/>
                </a:cubicBezTo>
                <a:cubicBezTo>
                  <a:pt x="9748" y="19075"/>
                  <a:pt x="9771" y="19139"/>
                  <a:pt x="9797" y="19139"/>
                </a:cubicBezTo>
                <a:cubicBezTo>
                  <a:pt x="9803" y="19139"/>
                  <a:pt x="9809" y="19136"/>
                  <a:pt x="9815" y="19128"/>
                </a:cubicBezTo>
                <a:cubicBezTo>
                  <a:pt x="9814" y="19129"/>
                  <a:pt x="9814" y="19129"/>
                  <a:pt x="9813" y="19129"/>
                </a:cubicBezTo>
                <a:cubicBezTo>
                  <a:pt x="9807" y="19129"/>
                  <a:pt x="9802" y="19123"/>
                  <a:pt x="9799" y="19114"/>
                </a:cubicBezTo>
                <a:lnTo>
                  <a:pt x="9823" y="19133"/>
                </a:lnTo>
                <a:cubicBezTo>
                  <a:pt x="9886" y="19043"/>
                  <a:pt x="9847" y="19005"/>
                  <a:pt x="9805" y="19005"/>
                </a:cubicBezTo>
                <a:close/>
                <a:moveTo>
                  <a:pt x="14456" y="19009"/>
                </a:moveTo>
                <a:cubicBezTo>
                  <a:pt x="14438" y="19009"/>
                  <a:pt x="14418" y="19055"/>
                  <a:pt x="14412" y="19082"/>
                </a:cubicBezTo>
                <a:cubicBezTo>
                  <a:pt x="14414" y="19150"/>
                  <a:pt x="14420" y="19174"/>
                  <a:pt x="14428" y="19174"/>
                </a:cubicBezTo>
                <a:cubicBezTo>
                  <a:pt x="14446" y="19174"/>
                  <a:pt x="14473" y="19043"/>
                  <a:pt x="14472" y="19043"/>
                </a:cubicBezTo>
                <a:cubicBezTo>
                  <a:pt x="14471" y="19043"/>
                  <a:pt x="14470" y="19048"/>
                  <a:pt x="14468" y="19060"/>
                </a:cubicBezTo>
                <a:cubicBezTo>
                  <a:pt x="14468" y="19060"/>
                  <a:pt x="14468" y="19060"/>
                  <a:pt x="14468" y="19060"/>
                </a:cubicBezTo>
                <a:cubicBezTo>
                  <a:pt x="14468" y="19060"/>
                  <a:pt x="14468" y="19061"/>
                  <a:pt x="14468" y="19062"/>
                </a:cubicBezTo>
                <a:cubicBezTo>
                  <a:pt x="14467" y="19066"/>
                  <a:pt x="14465" y="19069"/>
                  <a:pt x="14463" y="19071"/>
                </a:cubicBezTo>
                <a:lnTo>
                  <a:pt x="14474" y="19034"/>
                </a:lnTo>
                <a:cubicBezTo>
                  <a:pt x="14469" y="19016"/>
                  <a:pt x="14462" y="19009"/>
                  <a:pt x="14456" y="19009"/>
                </a:cubicBezTo>
                <a:close/>
                <a:moveTo>
                  <a:pt x="123" y="19099"/>
                </a:moveTo>
                <a:cubicBezTo>
                  <a:pt x="121" y="19099"/>
                  <a:pt x="119" y="19099"/>
                  <a:pt x="116" y="19099"/>
                </a:cubicBezTo>
                <a:cubicBezTo>
                  <a:pt x="107" y="19133"/>
                  <a:pt x="110" y="19206"/>
                  <a:pt x="126" y="19206"/>
                </a:cubicBezTo>
                <a:cubicBezTo>
                  <a:pt x="131" y="19206"/>
                  <a:pt x="138" y="19197"/>
                  <a:pt x="146" y="19175"/>
                </a:cubicBezTo>
                <a:cubicBezTo>
                  <a:pt x="146" y="19175"/>
                  <a:pt x="146" y="19174"/>
                  <a:pt x="145" y="19174"/>
                </a:cubicBezTo>
                <a:cubicBezTo>
                  <a:pt x="145" y="19174"/>
                  <a:pt x="144" y="19175"/>
                  <a:pt x="144" y="19175"/>
                </a:cubicBezTo>
                <a:lnTo>
                  <a:pt x="158" y="19146"/>
                </a:lnTo>
                <a:cubicBezTo>
                  <a:pt x="157" y="19134"/>
                  <a:pt x="152" y="19099"/>
                  <a:pt x="123" y="19099"/>
                </a:cubicBezTo>
                <a:close/>
                <a:moveTo>
                  <a:pt x="18062" y="19124"/>
                </a:moveTo>
                <a:cubicBezTo>
                  <a:pt x="18034" y="19145"/>
                  <a:pt x="18053" y="19194"/>
                  <a:pt x="18063" y="19194"/>
                </a:cubicBezTo>
                <a:cubicBezTo>
                  <a:pt x="18065" y="19194"/>
                  <a:pt x="18067" y="19190"/>
                  <a:pt x="18067" y="19181"/>
                </a:cubicBezTo>
                <a:cubicBezTo>
                  <a:pt x="18074" y="19186"/>
                  <a:pt x="18081" y="19196"/>
                  <a:pt x="18086" y="19206"/>
                </a:cubicBezTo>
                <a:cubicBezTo>
                  <a:pt x="18109" y="19185"/>
                  <a:pt x="18109" y="19164"/>
                  <a:pt x="18086" y="19140"/>
                </a:cubicBezTo>
                <a:cubicBezTo>
                  <a:pt x="18085" y="19138"/>
                  <a:pt x="18082" y="19137"/>
                  <a:pt x="18081" y="19136"/>
                </a:cubicBezTo>
                <a:cubicBezTo>
                  <a:pt x="18083" y="19139"/>
                  <a:pt x="18084" y="19143"/>
                  <a:pt x="18084" y="19149"/>
                </a:cubicBezTo>
                <a:cubicBezTo>
                  <a:pt x="18076" y="19143"/>
                  <a:pt x="18069" y="19135"/>
                  <a:pt x="18062" y="19124"/>
                </a:cubicBezTo>
                <a:close/>
                <a:moveTo>
                  <a:pt x="8228" y="19076"/>
                </a:moveTo>
                <a:cubicBezTo>
                  <a:pt x="8223" y="19076"/>
                  <a:pt x="8217" y="19085"/>
                  <a:pt x="8210" y="19098"/>
                </a:cubicBezTo>
                <a:cubicBezTo>
                  <a:pt x="8203" y="19096"/>
                  <a:pt x="8197" y="19094"/>
                  <a:pt x="8191" y="19094"/>
                </a:cubicBezTo>
                <a:cubicBezTo>
                  <a:pt x="8152" y="19094"/>
                  <a:pt x="8115" y="19141"/>
                  <a:pt x="8087" y="19215"/>
                </a:cubicBezTo>
                <a:cubicBezTo>
                  <a:pt x="8092" y="19235"/>
                  <a:pt x="8102" y="19248"/>
                  <a:pt x="8114" y="19248"/>
                </a:cubicBezTo>
                <a:cubicBezTo>
                  <a:pt x="8115" y="19248"/>
                  <a:pt x="8115" y="19248"/>
                  <a:pt x="8116" y="19247"/>
                </a:cubicBezTo>
                <a:cubicBezTo>
                  <a:pt x="8119" y="19247"/>
                  <a:pt x="8121" y="19247"/>
                  <a:pt x="8124" y="19246"/>
                </a:cubicBezTo>
                <a:cubicBezTo>
                  <a:pt x="8124" y="19246"/>
                  <a:pt x="8122" y="19244"/>
                  <a:pt x="8121" y="19241"/>
                </a:cubicBezTo>
                <a:cubicBezTo>
                  <a:pt x="8129" y="19243"/>
                  <a:pt x="8135" y="19252"/>
                  <a:pt x="8136" y="19265"/>
                </a:cubicBezTo>
                <a:cubicBezTo>
                  <a:pt x="8144" y="19264"/>
                  <a:pt x="8183" y="19147"/>
                  <a:pt x="8210" y="19098"/>
                </a:cubicBezTo>
                <a:cubicBezTo>
                  <a:pt x="8218" y="19101"/>
                  <a:pt x="8226" y="19106"/>
                  <a:pt x="8235" y="19114"/>
                </a:cubicBezTo>
                <a:cubicBezTo>
                  <a:pt x="8235" y="19087"/>
                  <a:pt x="8233" y="19076"/>
                  <a:pt x="8228" y="19076"/>
                </a:cubicBezTo>
                <a:close/>
                <a:moveTo>
                  <a:pt x="15478" y="19153"/>
                </a:moveTo>
                <a:cubicBezTo>
                  <a:pt x="15476" y="19153"/>
                  <a:pt x="15474" y="19153"/>
                  <a:pt x="15472" y="19154"/>
                </a:cubicBezTo>
                <a:cubicBezTo>
                  <a:pt x="15405" y="19156"/>
                  <a:pt x="15435" y="19241"/>
                  <a:pt x="15463" y="19276"/>
                </a:cubicBezTo>
                <a:lnTo>
                  <a:pt x="15463" y="19275"/>
                </a:lnTo>
                <a:lnTo>
                  <a:pt x="15458" y="19251"/>
                </a:lnTo>
                <a:lnTo>
                  <a:pt x="15465" y="19273"/>
                </a:lnTo>
                <a:cubicBezTo>
                  <a:pt x="15481" y="19263"/>
                  <a:pt x="15508" y="19244"/>
                  <a:pt x="15499" y="19175"/>
                </a:cubicBezTo>
                <a:cubicBezTo>
                  <a:pt x="15495" y="19161"/>
                  <a:pt x="15487" y="19153"/>
                  <a:pt x="15478" y="19153"/>
                </a:cubicBezTo>
                <a:close/>
                <a:moveTo>
                  <a:pt x="17911" y="19157"/>
                </a:moveTo>
                <a:cubicBezTo>
                  <a:pt x="17907" y="19179"/>
                  <a:pt x="17901" y="19189"/>
                  <a:pt x="17894" y="19189"/>
                </a:cubicBezTo>
                <a:cubicBezTo>
                  <a:pt x="17892" y="19189"/>
                  <a:pt x="17890" y="19187"/>
                  <a:pt x="17887" y="19185"/>
                </a:cubicBezTo>
                <a:cubicBezTo>
                  <a:pt x="17876" y="19201"/>
                  <a:pt x="17871" y="19255"/>
                  <a:pt x="17884" y="19289"/>
                </a:cubicBezTo>
                <a:lnTo>
                  <a:pt x="17907" y="19294"/>
                </a:lnTo>
                <a:cubicBezTo>
                  <a:pt x="17937" y="19249"/>
                  <a:pt x="17952" y="19222"/>
                  <a:pt x="17911" y="19157"/>
                </a:cubicBezTo>
                <a:close/>
                <a:moveTo>
                  <a:pt x="9678" y="19157"/>
                </a:moveTo>
                <a:cubicBezTo>
                  <a:pt x="9607" y="19217"/>
                  <a:pt x="9612" y="19268"/>
                  <a:pt x="9693" y="19312"/>
                </a:cubicBezTo>
                <a:cubicBezTo>
                  <a:pt x="9708" y="19281"/>
                  <a:pt x="9730" y="19157"/>
                  <a:pt x="9678" y="19157"/>
                </a:cubicBezTo>
                <a:close/>
                <a:moveTo>
                  <a:pt x="2368" y="19211"/>
                </a:moveTo>
                <a:cubicBezTo>
                  <a:pt x="2318" y="19211"/>
                  <a:pt x="2333" y="19316"/>
                  <a:pt x="2355" y="19316"/>
                </a:cubicBezTo>
                <a:cubicBezTo>
                  <a:pt x="2363" y="19316"/>
                  <a:pt x="2373" y="19301"/>
                  <a:pt x="2379" y="19260"/>
                </a:cubicBezTo>
                <a:cubicBezTo>
                  <a:pt x="2378" y="19263"/>
                  <a:pt x="2376" y="19267"/>
                  <a:pt x="2373" y="19268"/>
                </a:cubicBezTo>
                <a:lnTo>
                  <a:pt x="2386" y="19235"/>
                </a:lnTo>
                <a:cubicBezTo>
                  <a:pt x="2384" y="19220"/>
                  <a:pt x="2376" y="19211"/>
                  <a:pt x="2368" y="19211"/>
                </a:cubicBezTo>
                <a:close/>
                <a:moveTo>
                  <a:pt x="16361" y="19209"/>
                </a:moveTo>
                <a:cubicBezTo>
                  <a:pt x="16350" y="19209"/>
                  <a:pt x="16339" y="19213"/>
                  <a:pt x="16329" y="19222"/>
                </a:cubicBezTo>
                <a:cubicBezTo>
                  <a:pt x="16316" y="19300"/>
                  <a:pt x="16338" y="19334"/>
                  <a:pt x="16362" y="19334"/>
                </a:cubicBezTo>
                <a:cubicBezTo>
                  <a:pt x="16366" y="19334"/>
                  <a:pt x="16370" y="19333"/>
                  <a:pt x="16374" y="19331"/>
                </a:cubicBezTo>
                <a:cubicBezTo>
                  <a:pt x="16391" y="19321"/>
                  <a:pt x="16415" y="19305"/>
                  <a:pt x="16418" y="19255"/>
                </a:cubicBezTo>
                <a:cubicBezTo>
                  <a:pt x="16403" y="19226"/>
                  <a:pt x="16382" y="19209"/>
                  <a:pt x="16361" y="19209"/>
                </a:cubicBezTo>
                <a:close/>
                <a:moveTo>
                  <a:pt x="16791" y="19215"/>
                </a:moveTo>
                <a:cubicBezTo>
                  <a:pt x="16752" y="19221"/>
                  <a:pt x="16740" y="19336"/>
                  <a:pt x="16782" y="19336"/>
                </a:cubicBezTo>
                <a:cubicBezTo>
                  <a:pt x="16792" y="19336"/>
                  <a:pt x="16805" y="19330"/>
                  <a:pt x="16821" y="19315"/>
                </a:cubicBezTo>
                <a:cubicBezTo>
                  <a:pt x="16835" y="19270"/>
                  <a:pt x="16822" y="19236"/>
                  <a:pt x="16792" y="19215"/>
                </a:cubicBezTo>
                <a:close/>
                <a:moveTo>
                  <a:pt x="15575" y="19178"/>
                </a:moveTo>
                <a:cubicBezTo>
                  <a:pt x="15570" y="19178"/>
                  <a:pt x="15565" y="19178"/>
                  <a:pt x="15561" y="19180"/>
                </a:cubicBezTo>
                <a:cubicBezTo>
                  <a:pt x="15536" y="19212"/>
                  <a:pt x="15535" y="19260"/>
                  <a:pt x="15557" y="19321"/>
                </a:cubicBezTo>
                <a:cubicBezTo>
                  <a:pt x="15571" y="19332"/>
                  <a:pt x="15583" y="19337"/>
                  <a:pt x="15594" y="19337"/>
                </a:cubicBezTo>
                <a:cubicBezTo>
                  <a:pt x="15619" y="19337"/>
                  <a:pt x="15636" y="19307"/>
                  <a:pt x="15641" y="19244"/>
                </a:cubicBezTo>
                <a:cubicBezTo>
                  <a:pt x="15636" y="19236"/>
                  <a:pt x="15633" y="19236"/>
                  <a:pt x="15638" y="19223"/>
                </a:cubicBezTo>
                <a:cubicBezTo>
                  <a:pt x="15621" y="19194"/>
                  <a:pt x="15598" y="19178"/>
                  <a:pt x="15575" y="19178"/>
                </a:cubicBezTo>
                <a:close/>
                <a:moveTo>
                  <a:pt x="19295" y="19283"/>
                </a:moveTo>
                <a:lnTo>
                  <a:pt x="19277" y="19317"/>
                </a:lnTo>
                <a:cubicBezTo>
                  <a:pt x="19283" y="19349"/>
                  <a:pt x="19293" y="19361"/>
                  <a:pt x="19302" y="19361"/>
                </a:cubicBezTo>
                <a:cubicBezTo>
                  <a:pt x="19311" y="19361"/>
                  <a:pt x="19320" y="19351"/>
                  <a:pt x="19326" y="19337"/>
                </a:cubicBezTo>
                <a:cubicBezTo>
                  <a:pt x="19329" y="19300"/>
                  <a:pt x="19318" y="19283"/>
                  <a:pt x="19295" y="19283"/>
                </a:cubicBezTo>
                <a:close/>
                <a:moveTo>
                  <a:pt x="1569" y="19261"/>
                </a:moveTo>
                <a:cubicBezTo>
                  <a:pt x="1565" y="19261"/>
                  <a:pt x="1560" y="19263"/>
                  <a:pt x="1555" y="19266"/>
                </a:cubicBezTo>
                <a:cubicBezTo>
                  <a:pt x="1556" y="19265"/>
                  <a:pt x="1557" y="19264"/>
                  <a:pt x="1557" y="19264"/>
                </a:cubicBezTo>
                <a:cubicBezTo>
                  <a:pt x="1557" y="19264"/>
                  <a:pt x="1556" y="19265"/>
                  <a:pt x="1553" y="19267"/>
                </a:cubicBezTo>
                <a:lnTo>
                  <a:pt x="1554" y="19267"/>
                </a:lnTo>
                <a:cubicBezTo>
                  <a:pt x="1516" y="19296"/>
                  <a:pt x="1535" y="19350"/>
                  <a:pt x="1564" y="19379"/>
                </a:cubicBezTo>
                <a:cubicBezTo>
                  <a:pt x="1601" y="19358"/>
                  <a:pt x="1603" y="19261"/>
                  <a:pt x="1569" y="19261"/>
                </a:cubicBezTo>
                <a:close/>
                <a:moveTo>
                  <a:pt x="21063" y="19438"/>
                </a:moveTo>
                <a:cubicBezTo>
                  <a:pt x="21063" y="19438"/>
                  <a:pt x="21063" y="19438"/>
                  <a:pt x="21063" y="19439"/>
                </a:cubicBezTo>
                <a:cubicBezTo>
                  <a:pt x="21063" y="19439"/>
                  <a:pt x="21063" y="19438"/>
                  <a:pt x="21063" y="19438"/>
                </a:cubicBezTo>
                <a:close/>
                <a:moveTo>
                  <a:pt x="14913" y="19440"/>
                </a:moveTo>
                <a:cubicBezTo>
                  <a:pt x="14916" y="19477"/>
                  <a:pt x="14947" y="19501"/>
                  <a:pt x="14958" y="19501"/>
                </a:cubicBezTo>
                <a:cubicBezTo>
                  <a:pt x="14968" y="19501"/>
                  <a:pt x="14964" y="19483"/>
                  <a:pt x="14913" y="19440"/>
                </a:cubicBezTo>
                <a:close/>
                <a:moveTo>
                  <a:pt x="21079" y="19412"/>
                </a:moveTo>
                <a:cubicBezTo>
                  <a:pt x="21072" y="19412"/>
                  <a:pt x="21066" y="19422"/>
                  <a:pt x="21063" y="19438"/>
                </a:cubicBezTo>
                <a:cubicBezTo>
                  <a:pt x="21063" y="19437"/>
                  <a:pt x="21064" y="19437"/>
                  <a:pt x="21064" y="19436"/>
                </a:cubicBezTo>
                <a:lnTo>
                  <a:pt x="21064" y="19437"/>
                </a:lnTo>
                <a:lnTo>
                  <a:pt x="21055" y="19469"/>
                </a:lnTo>
                <a:cubicBezTo>
                  <a:pt x="21059" y="19492"/>
                  <a:pt x="21067" y="19501"/>
                  <a:pt x="21075" y="19501"/>
                </a:cubicBezTo>
                <a:cubicBezTo>
                  <a:pt x="21091" y="19501"/>
                  <a:pt x="21111" y="19464"/>
                  <a:pt x="21117" y="19444"/>
                </a:cubicBezTo>
                <a:cubicBezTo>
                  <a:pt x="21113" y="19413"/>
                  <a:pt x="21093" y="19413"/>
                  <a:pt x="21087" y="19413"/>
                </a:cubicBezTo>
                <a:lnTo>
                  <a:pt x="21082" y="19437"/>
                </a:lnTo>
                <a:lnTo>
                  <a:pt x="21082" y="19413"/>
                </a:lnTo>
                <a:cubicBezTo>
                  <a:pt x="21081" y="19413"/>
                  <a:pt x="21080" y="19412"/>
                  <a:pt x="21079" y="19412"/>
                </a:cubicBezTo>
                <a:close/>
                <a:moveTo>
                  <a:pt x="8974" y="19368"/>
                </a:moveTo>
                <a:cubicBezTo>
                  <a:pt x="8952" y="19368"/>
                  <a:pt x="8925" y="19424"/>
                  <a:pt x="8925" y="19455"/>
                </a:cubicBezTo>
                <a:cubicBezTo>
                  <a:pt x="8925" y="19502"/>
                  <a:pt x="8935" y="19518"/>
                  <a:pt x="8948" y="19518"/>
                </a:cubicBezTo>
                <a:cubicBezTo>
                  <a:pt x="8966" y="19518"/>
                  <a:pt x="8991" y="19484"/>
                  <a:pt x="9002" y="19460"/>
                </a:cubicBezTo>
                <a:cubicBezTo>
                  <a:pt x="9000" y="19391"/>
                  <a:pt x="8988" y="19368"/>
                  <a:pt x="8974" y="19368"/>
                </a:cubicBezTo>
                <a:close/>
                <a:moveTo>
                  <a:pt x="16695" y="19473"/>
                </a:moveTo>
                <a:cubicBezTo>
                  <a:pt x="16685" y="19473"/>
                  <a:pt x="16658" y="19491"/>
                  <a:pt x="16659" y="19519"/>
                </a:cubicBezTo>
                <a:cubicBezTo>
                  <a:pt x="16702" y="19487"/>
                  <a:pt x="16704" y="19473"/>
                  <a:pt x="16695" y="19473"/>
                </a:cubicBezTo>
                <a:close/>
                <a:moveTo>
                  <a:pt x="11641" y="19445"/>
                </a:moveTo>
                <a:cubicBezTo>
                  <a:pt x="11634" y="19449"/>
                  <a:pt x="11629" y="19455"/>
                  <a:pt x="11624" y="19463"/>
                </a:cubicBezTo>
                <a:cubicBezTo>
                  <a:pt x="11630" y="19505"/>
                  <a:pt x="11634" y="19524"/>
                  <a:pt x="11637" y="19524"/>
                </a:cubicBezTo>
                <a:cubicBezTo>
                  <a:pt x="11640" y="19524"/>
                  <a:pt x="11641" y="19496"/>
                  <a:pt x="11641" y="19445"/>
                </a:cubicBezTo>
                <a:close/>
                <a:moveTo>
                  <a:pt x="10935" y="19456"/>
                </a:moveTo>
                <a:cubicBezTo>
                  <a:pt x="10933" y="19488"/>
                  <a:pt x="10993" y="19543"/>
                  <a:pt x="11003" y="19543"/>
                </a:cubicBezTo>
                <a:cubicBezTo>
                  <a:pt x="11010" y="19543"/>
                  <a:pt x="10996" y="19521"/>
                  <a:pt x="10935" y="19456"/>
                </a:cubicBezTo>
                <a:close/>
                <a:moveTo>
                  <a:pt x="17534" y="19435"/>
                </a:moveTo>
                <a:cubicBezTo>
                  <a:pt x="17511" y="19435"/>
                  <a:pt x="17469" y="19536"/>
                  <a:pt x="17497" y="19536"/>
                </a:cubicBezTo>
                <a:cubicBezTo>
                  <a:pt x="17503" y="19536"/>
                  <a:pt x="17513" y="19531"/>
                  <a:pt x="17528" y="19518"/>
                </a:cubicBezTo>
                <a:lnTo>
                  <a:pt x="17529" y="19543"/>
                </a:lnTo>
                <a:cubicBezTo>
                  <a:pt x="17549" y="19527"/>
                  <a:pt x="17555" y="19500"/>
                  <a:pt x="17547" y="19460"/>
                </a:cubicBezTo>
                <a:lnTo>
                  <a:pt x="17539" y="19437"/>
                </a:lnTo>
                <a:cubicBezTo>
                  <a:pt x="17538" y="19436"/>
                  <a:pt x="17536" y="19435"/>
                  <a:pt x="17534" y="19435"/>
                </a:cubicBezTo>
                <a:close/>
                <a:moveTo>
                  <a:pt x="19323" y="19451"/>
                </a:moveTo>
                <a:cubicBezTo>
                  <a:pt x="19305" y="19451"/>
                  <a:pt x="19283" y="19472"/>
                  <a:pt x="19277" y="19484"/>
                </a:cubicBezTo>
                <a:cubicBezTo>
                  <a:pt x="19279" y="19547"/>
                  <a:pt x="19290" y="19567"/>
                  <a:pt x="19303" y="19567"/>
                </a:cubicBezTo>
                <a:cubicBezTo>
                  <a:pt x="19319" y="19567"/>
                  <a:pt x="19336" y="19534"/>
                  <a:pt x="19339" y="19511"/>
                </a:cubicBezTo>
                <a:cubicBezTo>
                  <a:pt x="19338" y="19514"/>
                  <a:pt x="19336" y="19518"/>
                  <a:pt x="19333" y="19519"/>
                </a:cubicBezTo>
                <a:lnTo>
                  <a:pt x="19346" y="19492"/>
                </a:lnTo>
                <a:cubicBezTo>
                  <a:pt x="19345" y="19461"/>
                  <a:pt x="19335" y="19451"/>
                  <a:pt x="19323" y="19451"/>
                </a:cubicBezTo>
                <a:close/>
                <a:moveTo>
                  <a:pt x="11120" y="19488"/>
                </a:moveTo>
                <a:cubicBezTo>
                  <a:pt x="11107" y="19488"/>
                  <a:pt x="11095" y="19500"/>
                  <a:pt x="11087" y="19521"/>
                </a:cubicBezTo>
                <a:cubicBezTo>
                  <a:pt x="11088" y="19547"/>
                  <a:pt x="11100" y="19568"/>
                  <a:pt x="11115" y="19568"/>
                </a:cubicBezTo>
                <a:cubicBezTo>
                  <a:pt x="11137" y="19563"/>
                  <a:pt x="11146" y="19540"/>
                  <a:pt x="11143" y="19502"/>
                </a:cubicBezTo>
                <a:cubicBezTo>
                  <a:pt x="11136" y="19492"/>
                  <a:pt x="11128" y="19488"/>
                  <a:pt x="11120" y="19488"/>
                </a:cubicBezTo>
                <a:close/>
                <a:moveTo>
                  <a:pt x="7543" y="19466"/>
                </a:moveTo>
                <a:cubicBezTo>
                  <a:pt x="7532" y="19466"/>
                  <a:pt x="7522" y="19479"/>
                  <a:pt x="7516" y="19508"/>
                </a:cubicBezTo>
                <a:cubicBezTo>
                  <a:pt x="7507" y="19545"/>
                  <a:pt x="7527" y="19586"/>
                  <a:pt x="7546" y="19586"/>
                </a:cubicBezTo>
                <a:cubicBezTo>
                  <a:pt x="7560" y="19586"/>
                  <a:pt x="7574" y="19562"/>
                  <a:pt x="7575" y="19495"/>
                </a:cubicBezTo>
                <a:cubicBezTo>
                  <a:pt x="7565" y="19476"/>
                  <a:pt x="7554" y="19466"/>
                  <a:pt x="7543" y="19466"/>
                </a:cubicBezTo>
                <a:close/>
                <a:moveTo>
                  <a:pt x="10636" y="19562"/>
                </a:moveTo>
                <a:cubicBezTo>
                  <a:pt x="10619" y="19562"/>
                  <a:pt x="10603" y="19576"/>
                  <a:pt x="10592" y="19601"/>
                </a:cubicBezTo>
                <a:cubicBezTo>
                  <a:pt x="10592" y="19632"/>
                  <a:pt x="10603" y="19646"/>
                  <a:pt x="10614" y="19646"/>
                </a:cubicBezTo>
                <a:cubicBezTo>
                  <a:pt x="10631" y="19646"/>
                  <a:pt x="10651" y="19615"/>
                  <a:pt x="10644" y="19563"/>
                </a:cubicBezTo>
                <a:cubicBezTo>
                  <a:pt x="10641" y="19562"/>
                  <a:pt x="10639" y="19562"/>
                  <a:pt x="10636" y="19562"/>
                </a:cubicBezTo>
                <a:close/>
                <a:moveTo>
                  <a:pt x="8054" y="19517"/>
                </a:moveTo>
                <a:cubicBezTo>
                  <a:pt x="8044" y="19517"/>
                  <a:pt x="8034" y="19526"/>
                  <a:pt x="8030" y="19546"/>
                </a:cubicBezTo>
                <a:cubicBezTo>
                  <a:pt x="8030" y="19546"/>
                  <a:pt x="8030" y="19545"/>
                  <a:pt x="8030" y="19545"/>
                </a:cubicBezTo>
                <a:cubicBezTo>
                  <a:pt x="8030" y="19545"/>
                  <a:pt x="8030" y="19546"/>
                  <a:pt x="8030" y="19548"/>
                </a:cubicBezTo>
                <a:cubicBezTo>
                  <a:pt x="8030" y="19548"/>
                  <a:pt x="8030" y="19547"/>
                  <a:pt x="8030" y="19546"/>
                </a:cubicBezTo>
                <a:cubicBezTo>
                  <a:pt x="8030" y="19548"/>
                  <a:pt x="8030" y="19549"/>
                  <a:pt x="8030" y="19549"/>
                </a:cubicBezTo>
                <a:cubicBezTo>
                  <a:pt x="8030" y="19549"/>
                  <a:pt x="8030" y="19549"/>
                  <a:pt x="8030" y="19548"/>
                </a:cubicBezTo>
                <a:cubicBezTo>
                  <a:pt x="8029" y="19550"/>
                  <a:pt x="8029" y="19550"/>
                  <a:pt x="8030" y="19550"/>
                </a:cubicBezTo>
                <a:cubicBezTo>
                  <a:pt x="8030" y="19550"/>
                  <a:pt x="8031" y="19549"/>
                  <a:pt x="8032" y="19548"/>
                </a:cubicBezTo>
                <a:lnTo>
                  <a:pt x="8023" y="19588"/>
                </a:lnTo>
                <a:cubicBezTo>
                  <a:pt x="8034" y="19619"/>
                  <a:pt x="8052" y="19640"/>
                  <a:pt x="8072" y="19646"/>
                </a:cubicBezTo>
                <a:cubicBezTo>
                  <a:pt x="8103" y="19564"/>
                  <a:pt x="8078" y="19517"/>
                  <a:pt x="8054" y="19517"/>
                </a:cubicBezTo>
                <a:close/>
                <a:moveTo>
                  <a:pt x="16092" y="19489"/>
                </a:moveTo>
                <a:cubicBezTo>
                  <a:pt x="16089" y="19489"/>
                  <a:pt x="16085" y="19511"/>
                  <a:pt x="16079" y="19571"/>
                </a:cubicBezTo>
                <a:cubicBezTo>
                  <a:pt x="16076" y="19582"/>
                  <a:pt x="16078" y="19590"/>
                  <a:pt x="16086" y="19596"/>
                </a:cubicBezTo>
                <a:lnTo>
                  <a:pt x="16084" y="19600"/>
                </a:lnTo>
                <a:cubicBezTo>
                  <a:pt x="16087" y="19651"/>
                  <a:pt x="16090" y="19671"/>
                  <a:pt x="16092" y="19671"/>
                </a:cubicBezTo>
                <a:cubicBezTo>
                  <a:pt x="16099" y="19671"/>
                  <a:pt x="16101" y="19489"/>
                  <a:pt x="16092" y="19489"/>
                </a:cubicBezTo>
                <a:close/>
                <a:moveTo>
                  <a:pt x="19770" y="19594"/>
                </a:moveTo>
                <a:cubicBezTo>
                  <a:pt x="19749" y="19594"/>
                  <a:pt x="19746" y="19635"/>
                  <a:pt x="19746" y="19648"/>
                </a:cubicBezTo>
                <a:lnTo>
                  <a:pt x="19765" y="19680"/>
                </a:lnTo>
                <a:cubicBezTo>
                  <a:pt x="19793" y="19669"/>
                  <a:pt x="19794" y="19627"/>
                  <a:pt x="19777" y="19595"/>
                </a:cubicBezTo>
                <a:cubicBezTo>
                  <a:pt x="19775" y="19594"/>
                  <a:pt x="19772" y="19594"/>
                  <a:pt x="19770" y="19594"/>
                </a:cubicBezTo>
                <a:close/>
                <a:moveTo>
                  <a:pt x="6103" y="19561"/>
                </a:moveTo>
                <a:cubicBezTo>
                  <a:pt x="6095" y="19563"/>
                  <a:pt x="6121" y="19682"/>
                  <a:pt x="6128" y="19682"/>
                </a:cubicBezTo>
                <a:cubicBezTo>
                  <a:pt x="6131" y="19682"/>
                  <a:pt x="6130" y="19654"/>
                  <a:pt x="6119" y="19572"/>
                </a:cubicBezTo>
                <a:cubicBezTo>
                  <a:pt x="6117" y="19572"/>
                  <a:pt x="6120" y="19577"/>
                  <a:pt x="6120" y="19582"/>
                </a:cubicBezTo>
                <a:lnTo>
                  <a:pt x="6103" y="19561"/>
                </a:lnTo>
                <a:close/>
                <a:moveTo>
                  <a:pt x="16815" y="19702"/>
                </a:moveTo>
                <a:cubicBezTo>
                  <a:pt x="16815" y="19702"/>
                  <a:pt x="16815" y="19702"/>
                  <a:pt x="16815" y="19703"/>
                </a:cubicBezTo>
                <a:cubicBezTo>
                  <a:pt x="16815" y="19703"/>
                  <a:pt x="16815" y="19703"/>
                  <a:pt x="16815" y="19703"/>
                </a:cubicBezTo>
                <a:lnTo>
                  <a:pt x="16815" y="19702"/>
                </a:lnTo>
                <a:close/>
                <a:moveTo>
                  <a:pt x="16815" y="19703"/>
                </a:moveTo>
                <a:cubicBezTo>
                  <a:pt x="16811" y="19706"/>
                  <a:pt x="16810" y="19707"/>
                  <a:pt x="16811" y="19707"/>
                </a:cubicBezTo>
                <a:cubicBezTo>
                  <a:pt x="16811" y="19707"/>
                  <a:pt x="16814" y="19705"/>
                  <a:pt x="16815" y="19703"/>
                </a:cubicBezTo>
                <a:close/>
                <a:moveTo>
                  <a:pt x="5143" y="19629"/>
                </a:moveTo>
                <a:cubicBezTo>
                  <a:pt x="5120" y="19629"/>
                  <a:pt x="5119" y="19669"/>
                  <a:pt x="5119" y="19683"/>
                </a:cubicBezTo>
                <a:lnTo>
                  <a:pt x="5137" y="19715"/>
                </a:lnTo>
                <a:cubicBezTo>
                  <a:pt x="5160" y="19707"/>
                  <a:pt x="5178" y="19629"/>
                  <a:pt x="5143" y="19629"/>
                </a:cubicBezTo>
                <a:close/>
                <a:moveTo>
                  <a:pt x="16832" y="19614"/>
                </a:moveTo>
                <a:cubicBezTo>
                  <a:pt x="16813" y="19614"/>
                  <a:pt x="16797" y="19632"/>
                  <a:pt x="16785" y="19670"/>
                </a:cubicBezTo>
                <a:cubicBezTo>
                  <a:pt x="16786" y="19691"/>
                  <a:pt x="16796" y="19705"/>
                  <a:pt x="16806" y="19705"/>
                </a:cubicBezTo>
                <a:cubicBezTo>
                  <a:pt x="16809" y="19705"/>
                  <a:pt x="16812" y="19704"/>
                  <a:pt x="16815" y="19701"/>
                </a:cubicBezTo>
                <a:cubicBezTo>
                  <a:pt x="16815" y="19701"/>
                  <a:pt x="16815" y="19701"/>
                  <a:pt x="16815" y="19701"/>
                </a:cubicBezTo>
                <a:lnTo>
                  <a:pt x="16815" y="19702"/>
                </a:lnTo>
                <a:cubicBezTo>
                  <a:pt x="16815" y="19702"/>
                  <a:pt x="16815" y="19701"/>
                  <a:pt x="16815" y="19701"/>
                </a:cubicBezTo>
                <a:cubicBezTo>
                  <a:pt x="16821" y="19719"/>
                  <a:pt x="16831" y="19729"/>
                  <a:pt x="16841" y="19729"/>
                </a:cubicBezTo>
                <a:cubicBezTo>
                  <a:pt x="16843" y="19729"/>
                  <a:pt x="16844" y="19729"/>
                  <a:pt x="16846" y="19728"/>
                </a:cubicBezTo>
                <a:cubicBezTo>
                  <a:pt x="16851" y="19714"/>
                  <a:pt x="16876" y="19653"/>
                  <a:pt x="16874" y="19638"/>
                </a:cubicBezTo>
                <a:cubicBezTo>
                  <a:pt x="16859" y="19623"/>
                  <a:pt x="16845" y="19614"/>
                  <a:pt x="16832" y="19614"/>
                </a:cubicBezTo>
                <a:close/>
                <a:moveTo>
                  <a:pt x="14314" y="19641"/>
                </a:moveTo>
                <a:lnTo>
                  <a:pt x="14304" y="19650"/>
                </a:lnTo>
                <a:cubicBezTo>
                  <a:pt x="14261" y="19723"/>
                  <a:pt x="14268" y="19748"/>
                  <a:pt x="14290" y="19748"/>
                </a:cubicBezTo>
                <a:cubicBezTo>
                  <a:pt x="14337" y="19748"/>
                  <a:pt x="14449" y="19641"/>
                  <a:pt x="14314" y="19641"/>
                </a:cubicBezTo>
                <a:close/>
                <a:moveTo>
                  <a:pt x="11909" y="19684"/>
                </a:moveTo>
                <a:cubicBezTo>
                  <a:pt x="11898" y="19684"/>
                  <a:pt x="11888" y="19702"/>
                  <a:pt x="11888" y="19748"/>
                </a:cubicBezTo>
                <a:cubicBezTo>
                  <a:pt x="11889" y="19741"/>
                  <a:pt x="11892" y="19735"/>
                  <a:pt x="11897" y="19735"/>
                </a:cubicBezTo>
                <a:lnTo>
                  <a:pt x="11881" y="19764"/>
                </a:lnTo>
                <a:cubicBezTo>
                  <a:pt x="11882" y="19787"/>
                  <a:pt x="11889" y="19795"/>
                  <a:pt x="11899" y="19795"/>
                </a:cubicBezTo>
                <a:cubicBezTo>
                  <a:pt x="11912" y="19795"/>
                  <a:pt x="11929" y="19779"/>
                  <a:pt x="11936" y="19769"/>
                </a:cubicBezTo>
                <a:cubicBezTo>
                  <a:pt x="11944" y="19722"/>
                  <a:pt x="11925" y="19684"/>
                  <a:pt x="11909" y="19684"/>
                </a:cubicBezTo>
                <a:close/>
                <a:moveTo>
                  <a:pt x="9730" y="19703"/>
                </a:moveTo>
                <a:cubicBezTo>
                  <a:pt x="9726" y="19703"/>
                  <a:pt x="9722" y="19703"/>
                  <a:pt x="9719" y="19704"/>
                </a:cubicBezTo>
                <a:cubicBezTo>
                  <a:pt x="9679" y="19704"/>
                  <a:pt x="9689" y="19780"/>
                  <a:pt x="9706" y="19815"/>
                </a:cubicBezTo>
                <a:cubicBezTo>
                  <a:pt x="9711" y="19818"/>
                  <a:pt x="9717" y="19820"/>
                  <a:pt x="9723" y="19820"/>
                </a:cubicBezTo>
                <a:cubicBezTo>
                  <a:pt x="9753" y="19820"/>
                  <a:pt x="9787" y="19779"/>
                  <a:pt x="9751" y="19709"/>
                </a:cubicBezTo>
                <a:cubicBezTo>
                  <a:pt x="9745" y="19705"/>
                  <a:pt x="9737" y="19703"/>
                  <a:pt x="9730" y="19703"/>
                </a:cubicBezTo>
                <a:close/>
                <a:moveTo>
                  <a:pt x="9706" y="19815"/>
                </a:moveTo>
                <a:cubicBezTo>
                  <a:pt x="9707" y="19817"/>
                  <a:pt x="9708" y="19820"/>
                  <a:pt x="9710" y="19822"/>
                </a:cubicBezTo>
                <a:cubicBezTo>
                  <a:pt x="9709" y="19820"/>
                  <a:pt x="9708" y="19818"/>
                  <a:pt x="9706" y="19815"/>
                </a:cubicBezTo>
                <a:cubicBezTo>
                  <a:pt x="9706" y="19815"/>
                  <a:pt x="9706" y="19815"/>
                  <a:pt x="9706" y="19815"/>
                </a:cubicBezTo>
                <a:close/>
                <a:moveTo>
                  <a:pt x="15035" y="19677"/>
                </a:moveTo>
                <a:cubicBezTo>
                  <a:pt x="14967" y="19677"/>
                  <a:pt x="14971" y="19734"/>
                  <a:pt x="14987" y="19825"/>
                </a:cubicBezTo>
                <a:lnTo>
                  <a:pt x="15005" y="19844"/>
                </a:lnTo>
                <a:cubicBezTo>
                  <a:pt x="15053" y="19814"/>
                  <a:pt x="15064" y="19759"/>
                  <a:pt x="15041" y="19677"/>
                </a:cubicBezTo>
                <a:cubicBezTo>
                  <a:pt x="15039" y="19677"/>
                  <a:pt x="15037" y="19677"/>
                  <a:pt x="15035" y="19677"/>
                </a:cubicBezTo>
                <a:close/>
                <a:moveTo>
                  <a:pt x="18510" y="19764"/>
                </a:moveTo>
                <a:cubicBezTo>
                  <a:pt x="18487" y="19764"/>
                  <a:pt x="18493" y="19880"/>
                  <a:pt x="18511" y="19880"/>
                </a:cubicBezTo>
                <a:cubicBezTo>
                  <a:pt x="18516" y="19880"/>
                  <a:pt x="18523" y="19869"/>
                  <a:pt x="18530" y="19841"/>
                </a:cubicBezTo>
                <a:cubicBezTo>
                  <a:pt x="18530" y="19843"/>
                  <a:pt x="18528" y="19844"/>
                  <a:pt x="18526" y="19844"/>
                </a:cubicBezTo>
                <a:cubicBezTo>
                  <a:pt x="18541" y="19833"/>
                  <a:pt x="18544" y="19817"/>
                  <a:pt x="18536" y="19794"/>
                </a:cubicBezTo>
                <a:cubicBezTo>
                  <a:pt x="18525" y="19772"/>
                  <a:pt x="18517" y="19764"/>
                  <a:pt x="18510" y="19764"/>
                </a:cubicBezTo>
                <a:close/>
                <a:moveTo>
                  <a:pt x="17181" y="19884"/>
                </a:moveTo>
                <a:cubicBezTo>
                  <a:pt x="17181" y="19884"/>
                  <a:pt x="17181" y="19884"/>
                  <a:pt x="17180" y="19884"/>
                </a:cubicBezTo>
                <a:lnTo>
                  <a:pt x="17181" y="19884"/>
                </a:lnTo>
                <a:cubicBezTo>
                  <a:pt x="17181" y="19884"/>
                  <a:pt x="17181" y="19884"/>
                  <a:pt x="17181" y="19884"/>
                </a:cubicBezTo>
                <a:close/>
                <a:moveTo>
                  <a:pt x="20061" y="19825"/>
                </a:moveTo>
                <a:cubicBezTo>
                  <a:pt x="20061" y="19825"/>
                  <a:pt x="20060" y="19825"/>
                  <a:pt x="20060" y="19825"/>
                </a:cubicBezTo>
                <a:cubicBezTo>
                  <a:pt x="20046" y="19868"/>
                  <a:pt x="20047" y="19889"/>
                  <a:pt x="20060" y="19889"/>
                </a:cubicBezTo>
                <a:cubicBezTo>
                  <a:pt x="20067" y="19889"/>
                  <a:pt x="20078" y="19882"/>
                  <a:pt x="20093" y="19868"/>
                </a:cubicBezTo>
                <a:lnTo>
                  <a:pt x="20093" y="19867"/>
                </a:lnTo>
                <a:cubicBezTo>
                  <a:pt x="20088" y="19842"/>
                  <a:pt x="20076" y="19825"/>
                  <a:pt x="20061" y="19825"/>
                </a:cubicBezTo>
                <a:close/>
                <a:moveTo>
                  <a:pt x="17363" y="19778"/>
                </a:moveTo>
                <a:cubicBezTo>
                  <a:pt x="17363" y="19778"/>
                  <a:pt x="17368" y="19795"/>
                  <a:pt x="17381" y="19843"/>
                </a:cubicBezTo>
                <a:cubicBezTo>
                  <a:pt x="17381" y="19843"/>
                  <a:pt x="17381" y="19843"/>
                  <a:pt x="17381" y="19843"/>
                </a:cubicBezTo>
                <a:cubicBezTo>
                  <a:pt x="17381" y="19843"/>
                  <a:pt x="17381" y="19843"/>
                  <a:pt x="17381" y="19843"/>
                </a:cubicBezTo>
                <a:cubicBezTo>
                  <a:pt x="17392" y="19884"/>
                  <a:pt x="17397" y="19900"/>
                  <a:pt x="17397" y="19900"/>
                </a:cubicBezTo>
                <a:cubicBezTo>
                  <a:pt x="17397" y="19900"/>
                  <a:pt x="17363" y="19778"/>
                  <a:pt x="17363" y="19778"/>
                </a:cubicBezTo>
                <a:close/>
                <a:moveTo>
                  <a:pt x="17193" y="19635"/>
                </a:moveTo>
                <a:cubicBezTo>
                  <a:pt x="17183" y="19690"/>
                  <a:pt x="17176" y="19746"/>
                  <a:pt x="17171" y="19804"/>
                </a:cubicBezTo>
                <a:cubicBezTo>
                  <a:pt x="17159" y="19829"/>
                  <a:pt x="17156" y="19871"/>
                  <a:pt x="17181" y="19884"/>
                </a:cubicBezTo>
                <a:cubicBezTo>
                  <a:pt x="17181" y="19884"/>
                  <a:pt x="17181" y="19884"/>
                  <a:pt x="17181" y="19884"/>
                </a:cubicBezTo>
                <a:cubicBezTo>
                  <a:pt x="17186" y="19884"/>
                  <a:pt x="17204" y="19908"/>
                  <a:pt x="17219" y="19908"/>
                </a:cubicBezTo>
                <a:cubicBezTo>
                  <a:pt x="17238" y="19908"/>
                  <a:pt x="17250" y="19867"/>
                  <a:pt x="17215" y="19677"/>
                </a:cubicBezTo>
                <a:cubicBezTo>
                  <a:pt x="17215" y="19674"/>
                  <a:pt x="17215" y="19669"/>
                  <a:pt x="17216" y="19664"/>
                </a:cubicBezTo>
                <a:lnTo>
                  <a:pt x="17193" y="19635"/>
                </a:lnTo>
                <a:close/>
                <a:moveTo>
                  <a:pt x="18346" y="19839"/>
                </a:moveTo>
                <a:cubicBezTo>
                  <a:pt x="18343" y="19839"/>
                  <a:pt x="18340" y="19839"/>
                  <a:pt x="18337" y="19839"/>
                </a:cubicBezTo>
                <a:cubicBezTo>
                  <a:pt x="18329" y="19895"/>
                  <a:pt x="18331" y="19921"/>
                  <a:pt x="18343" y="19921"/>
                </a:cubicBezTo>
                <a:cubicBezTo>
                  <a:pt x="18351" y="19921"/>
                  <a:pt x="18364" y="19909"/>
                  <a:pt x="18380" y="19884"/>
                </a:cubicBezTo>
                <a:cubicBezTo>
                  <a:pt x="18378" y="19854"/>
                  <a:pt x="18366" y="19839"/>
                  <a:pt x="18346" y="19839"/>
                </a:cubicBezTo>
                <a:close/>
                <a:moveTo>
                  <a:pt x="12471" y="19884"/>
                </a:moveTo>
                <a:cubicBezTo>
                  <a:pt x="12470" y="19884"/>
                  <a:pt x="12469" y="19884"/>
                  <a:pt x="12468" y="19884"/>
                </a:cubicBezTo>
                <a:cubicBezTo>
                  <a:pt x="12429" y="19884"/>
                  <a:pt x="12440" y="19943"/>
                  <a:pt x="12473" y="19943"/>
                </a:cubicBezTo>
                <a:cubicBezTo>
                  <a:pt x="12480" y="19943"/>
                  <a:pt x="12489" y="19940"/>
                  <a:pt x="12498" y="19933"/>
                </a:cubicBezTo>
                <a:lnTo>
                  <a:pt x="12499" y="19933"/>
                </a:lnTo>
                <a:cubicBezTo>
                  <a:pt x="12498" y="19906"/>
                  <a:pt x="12486" y="19884"/>
                  <a:pt x="12471" y="19884"/>
                </a:cubicBezTo>
                <a:close/>
                <a:moveTo>
                  <a:pt x="9486" y="19869"/>
                </a:moveTo>
                <a:cubicBezTo>
                  <a:pt x="9475" y="19869"/>
                  <a:pt x="9464" y="19884"/>
                  <a:pt x="9462" y="19907"/>
                </a:cubicBezTo>
                <a:cubicBezTo>
                  <a:pt x="9468" y="19931"/>
                  <a:pt x="9479" y="19950"/>
                  <a:pt x="9492" y="19960"/>
                </a:cubicBezTo>
                <a:cubicBezTo>
                  <a:pt x="9532" y="19949"/>
                  <a:pt x="9507" y="19886"/>
                  <a:pt x="9496" y="19873"/>
                </a:cubicBezTo>
                <a:cubicBezTo>
                  <a:pt x="9493" y="19871"/>
                  <a:pt x="9489" y="19869"/>
                  <a:pt x="9486" y="19869"/>
                </a:cubicBezTo>
                <a:close/>
                <a:moveTo>
                  <a:pt x="16662" y="19871"/>
                </a:moveTo>
                <a:cubicBezTo>
                  <a:pt x="16641" y="19871"/>
                  <a:pt x="16631" y="20002"/>
                  <a:pt x="16638" y="20002"/>
                </a:cubicBezTo>
                <a:cubicBezTo>
                  <a:pt x="16642" y="20002"/>
                  <a:pt x="16649" y="19969"/>
                  <a:pt x="16662" y="19871"/>
                </a:cubicBezTo>
                <a:close/>
                <a:moveTo>
                  <a:pt x="8211" y="19884"/>
                </a:moveTo>
                <a:cubicBezTo>
                  <a:pt x="8201" y="19884"/>
                  <a:pt x="8182" y="19893"/>
                  <a:pt x="8147" y="19918"/>
                </a:cubicBezTo>
                <a:cubicBezTo>
                  <a:pt x="8151" y="19958"/>
                  <a:pt x="8167" y="19990"/>
                  <a:pt x="8190" y="20005"/>
                </a:cubicBezTo>
                <a:lnTo>
                  <a:pt x="8204" y="19962"/>
                </a:lnTo>
                <a:cubicBezTo>
                  <a:pt x="8202" y="19942"/>
                  <a:pt x="8236" y="19884"/>
                  <a:pt x="8211" y="19884"/>
                </a:cubicBezTo>
                <a:close/>
                <a:moveTo>
                  <a:pt x="7148" y="19957"/>
                </a:moveTo>
                <a:cubicBezTo>
                  <a:pt x="7132" y="19957"/>
                  <a:pt x="7164" y="20057"/>
                  <a:pt x="7215" y="20063"/>
                </a:cubicBezTo>
                <a:cubicBezTo>
                  <a:pt x="7178" y="19983"/>
                  <a:pt x="7157" y="19957"/>
                  <a:pt x="7148" y="19957"/>
                </a:cubicBezTo>
                <a:close/>
                <a:moveTo>
                  <a:pt x="2636" y="19934"/>
                </a:moveTo>
                <a:lnTo>
                  <a:pt x="2614" y="19957"/>
                </a:lnTo>
                <a:cubicBezTo>
                  <a:pt x="2614" y="20067"/>
                  <a:pt x="2624" y="20105"/>
                  <a:pt x="2634" y="20105"/>
                </a:cubicBezTo>
                <a:cubicBezTo>
                  <a:pt x="2653" y="20105"/>
                  <a:pt x="2675" y="19970"/>
                  <a:pt x="2636" y="19934"/>
                </a:cubicBezTo>
                <a:close/>
                <a:moveTo>
                  <a:pt x="4042" y="20032"/>
                </a:moveTo>
                <a:cubicBezTo>
                  <a:pt x="3959" y="20041"/>
                  <a:pt x="3999" y="20125"/>
                  <a:pt x="4032" y="20125"/>
                </a:cubicBezTo>
                <a:cubicBezTo>
                  <a:pt x="4047" y="20125"/>
                  <a:pt x="4060" y="20108"/>
                  <a:pt x="4059" y="20058"/>
                </a:cubicBezTo>
                <a:lnTo>
                  <a:pt x="4042" y="20032"/>
                </a:lnTo>
                <a:close/>
                <a:moveTo>
                  <a:pt x="9489" y="19974"/>
                </a:moveTo>
                <a:cubicBezTo>
                  <a:pt x="9464" y="19977"/>
                  <a:pt x="9443" y="20005"/>
                  <a:pt x="9434" y="20045"/>
                </a:cubicBezTo>
                <a:cubicBezTo>
                  <a:pt x="9435" y="20042"/>
                  <a:pt x="9435" y="20040"/>
                  <a:pt x="9435" y="20040"/>
                </a:cubicBezTo>
                <a:cubicBezTo>
                  <a:pt x="9435" y="20040"/>
                  <a:pt x="9434" y="20043"/>
                  <a:pt x="9433" y="20052"/>
                </a:cubicBezTo>
                <a:cubicBezTo>
                  <a:pt x="9433" y="20052"/>
                  <a:pt x="9433" y="20053"/>
                  <a:pt x="9433" y="20054"/>
                </a:cubicBezTo>
                <a:cubicBezTo>
                  <a:pt x="9432" y="20061"/>
                  <a:pt x="9431" y="20064"/>
                  <a:pt x="9431" y="20064"/>
                </a:cubicBezTo>
                <a:cubicBezTo>
                  <a:pt x="9431" y="20064"/>
                  <a:pt x="9431" y="20063"/>
                  <a:pt x="9432" y="20061"/>
                </a:cubicBezTo>
                <a:cubicBezTo>
                  <a:pt x="9428" y="20098"/>
                  <a:pt x="9436" y="20137"/>
                  <a:pt x="9454" y="20159"/>
                </a:cubicBezTo>
                <a:cubicBezTo>
                  <a:pt x="9531" y="20127"/>
                  <a:pt x="9551" y="20065"/>
                  <a:pt x="9489" y="19974"/>
                </a:cubicBezTo>
                <a:close/>
                <a:moveTo>
                  <a:pt x="20163" y="20067"/>
                </a:moveTo>
                <a:cubicBezTo>
                  <a:pt x="20145" y="20067"/>
                  <a:pt x="20128" y="20081"/>
                  <a:pt x="20116" y="20105"/>
                </a:cubicBezTo>
                <a:lnTo>
                  <a:pt x="20116" y="20103"/>
                </a:lnTo>
                <a:cubicBezTo>
                  <a:pt x="20114" y="20146"/>
                  <a:pt x="20134" y="20185"/>
                  <a:pt x="20151" y="20185"/>
                </a:cubicBezTo>
                <a:cubicBezTo>
                  <a:pt x="20165" y="20185"/>
                  <a:pt x="20177" y="20154"/>
                  <a:pt x="20168" y="20068"/>
                </a:cubicBezTo>
                <a:cubicBezTo>
                  <a:pt x="20166" y="20067"/>
                  <a:pt x="20165" y="20067"/>
                  <a:pt x="20163" y="20067"/>
                </a:cubicBezTo>
                <a:close/>
                <a:moveTo>
                  <a:pt x="5917" y="20206"/>
                </a:moveTo>
                <a:lnTo>
                  <a:pt x="5917" y="20208"/>
                </a:lnTo>
                <a:cubicBezTo>
                  <a:pt x="5918" y="20208"/>
                  <a:pt x="5919" y="20209"/>
                  <a:pt x="5920" y="20209"/>
                </a:cubicBezTo>
                <a:cubicBezTo>
                  <a:pt x="5919" y="20208"/>
                  <a:pt x="5918" y="20207"/>
                  <a:pt x="5917" y="20206"/>
                </a:cubicBezTo>
                <a:close/>
                <a:moveTo>
                  <a:pt x="17707" y="20138"/>
                </a:moveTo>
                <a:cubicBezTo>
                  <a:pt x="17673" y="20154"/>
                  <a:pt x="17687" y="20204"/>
                  <a:pt x="17704" y="20224"/>
                </a:cubicBezTo>
                <a:cubicBezTo>
                  <a:pt x="17736" y="20204"/>
                  <a:pt x="17737" y="20174"/>
                  <a:pt x="17708" y="20138"/>
                </a:cubicBezTo>
                <a:close/>
                <a:moveTo>
                  <a:pt x="2208" y="20148"/>
                </a:moveTo>
                <a:cubicBezTo>
                  <a:pt x="2190" y="20185"/>
                  <a:pt x="2191" y="20219"/>
                  <a:pt x="2213" y="20246"/>
                </a:cubicBezTo>
                <a:cubicBezTo>
                  <a:pt x="2214" y="20246"/>
                  <a:pt x="2214" y="20246"/>
                  <a:pt x="2215" y="20246"/>
                </a:cubicBezTo>
                <a:cubicBezTo>
                  <a:pt x="2227" y="20246"/>
                  <a:pt x="2237" y="20229"/>
                  <a:pt x="2239" y="20207"/>
                </a:cubicBezTo>
                <a:cubicBezTo>
                  <a:pt x="2239" y="20208"/>
                  <a:pt x="2239" y="20209"/>
                  <a:pt x="2239" y="20209"/>
                </a:cubicBezTo>
                <a:cubicBezTo>
                  <a:pt x="2239" y="20209"/>
                  <a:pt x="2239" y="20207"/>
                  <a:pt x="2239" y="20201"/>
                </a:cubicBezTo>
                <a:cubicBezTo>
                  <a:pt x="2239" y="20201"/>
                  <a:pt x="2239" y="20201"/>
                  <a:pt x="2239" y="20201"/>
                </a:cubicBezTo>
                <a:cubicBezTo>
                  <a:pt x="2239" y="20201"/>
                  <a:pt x="2239" y="20200"/>
                  <a:pt x="2239" y="20200"/>
                </a:cubicBezTo>
                <a:cubicBezTo>
                  <a:pt x="2239" y="20195"/>
                  <a:pt x="2239" y="20194"/>
                  <a:pt x="2239" y="20194"/>
                </a:cubicBezTo>
                <a:cubicBezTo>
                  <a:pt x="2239" y="20194"/>
                  <a:pt x="2239" y="20194"/>
                  <a:pt x="2239" y="20195"/>
                </a:cubicBezTo>
                <a:cubicBezTo>
                  <a:pt x="2236" y="20167"/>
                  <a:pt x="2223" y="20148"/>
                  <a:pt x="2208" y="20148"/>
                </a:cubicBezTo>
                <a:close/>
                <a:moveTo>
                  <a:pt x="15175" y="20103"/>
                </a:moveTo>
                <a:cubicBezTo>
                  <a:pt x="15142" y="20103"/>
                  <a:pt x="15116" y="20146"/>
                  <a:pt x="15113" y="20206"/>
                </a:cubicBezTo>
                <a:cubicBezTo>
                  <a:pt x="15127" y="20245"/>
                  <a:pt x="15152" y="20268"/>
                  <a:pt x="15178" y="20268"/>
                </a:cubicBezTo>
                <a:cubicBezTo>
                  <a:pt x="15185" y="20268"/>
                  <a:pt x="15191" y="20267"/>
                  <a:pt x="15197" y="20264"/>
                </a:cubicBezTo>
                <a:cubicBezTo>
                  <a:pt x="15224" y="20221"/>
                  <a:pt x="15199" y="20134"/>
                  <a:pt x="15180" y="20103"/>
                </a:cubicBezTo>
                <a:cubicBezTo>
                  <a:pt x="15179" y="20103"/>
                  <a:pt x="15177" y="20103"/>
                  <a:pt x="15175" y="20103"/>
                </a:cubicBezTo>
                <a:close/>
                <a:moveTo>
                  <a:pt x="15258" y="20159"/>
                </a:moveTo>
                <a:cubicBezTo>
                  <a:pt x="15215" y="20169"/>
                  <a:pt x="15235" y="20243"/>
                  <a:pt x="15254" y="20269"/>
                </a:cubicBezTo>
                <a:cubicBezTo>
                  <a:pt x="15279" y="20269"/>
                  <a:pt x="15271" y="20221"/>
                  <a:pt x="15274" y="20193"/>
                </a:cubicBezTo>
                <a:lnTo>
                  <a:pt x="15258" y="20159"/>
                </a:lnTo>
                <a:close/>
                <a:moveTo>
                  <a:pt x="3383" y="20131"/>
                </a:moveTo>
                <a:cubicBezTo>
                  <a:pt x="3379" y="20131"/>
                  <a:pt x="3375" y="20132"/>
                  <a:pt x="3371" y="20134"/>
                </a:cubicBezTo>
                <a:cubicBezTo>
                  <a:pt x="3346" y="20154"/>
                  <a:pt x="3315" y="20180"/>
                  <a:pt x="3315" y="20257"/>
                </a:cubicBezTo>
                <a:cubicBezTo>
                  <a:pt x="3330" y="20280"/>
                  <a:pt x="3345" y="20291"/>
                  <a:pt x="3361" y="20291"/>
                </a:cubicBezTo>
                <a:cubicBezTo>
                  <a:pt x="3383" y="20291"/>
                  <a:pt x="3404" y="20270"/>
                  <a:pt x="3424" y="20230"/>
                </a:cubicBezTo>
                <a:cubicBezTo>
                  <a:pt x="3419" y="20166"/>
                  <a:pt x="3406" y="20131"/>
                  <a:pt x="3383" y="20131"/>
                </a:cubicBezTo>
                <a:close/>
                <a:moveTo>
                  <a:pt x="9315" y="20208"/>
                </a:moveTo>
                <a:cubicBezTo>
                  <a:pt x="9283" y="20237"/>
                  <a:pt x="9282" y="20266"/>
                  <a:pt x="9312" y="20293"/>
                </a:cubicBezTo>
                <a:cubicBezTo>
                  <a:pt x="9337" y="20267"/>
                  <a:pt x="9339" y="20237"/>
                  <a:pt x="9315" y="20208"/>
                </a:cubicBezTo>
                <a:close/>
                <a:moveTo>
                  <a:pt x="436" y="20333"/>
                </a:moveTo>
                <a:cubicBezTo>
                  <a:pt x="436" y="20334"/>
                  <a:pt x="436" y="20334"/>
                  <a:pt x="436" y="20335"/>
                </a:cubicBezTo>
                <a:cubicBezTo>
                  <a:pt x="436" y="20334"/>
                  <a:pt x="436" y="20334"/>
                  <a:pt x="436" y="20333"/>
                </a:cubicBezTo>
                <a:close/>
                <a:moveTo>
                  <a:pt x="5905" y="20195"/>
                </a:moveTo>
                <a:cubicBezTo>
                  <a:pt x="5848" y="20212"/>
                  <a:pt x="5885" y="20335"/>
                  <a:pt x="5930" y="20335"/>
                </a:cubicBezTo>
                <a:cubicBezTo>
                  <a:pt x="5931" y="20335"/>
                  <a:pt x="5933" y="20335"/>
                  <a:pt x="5934" y="20335"/>
                </a:cubicBezTo>
                <a:cubicBezTo>
                  <a:pt x="6008" y="20269"/>
                  <a:pt x="5942" y="20223"/>
                  <a:pt x="5920" y="20209"/>
                </a:cubicBezTo>
                <a:cubicBezTo>
                  <a:pt x="5921" y="20212"/>
                  <a:pt x="5922" y="20214"/>
                  <a:pt x="5922" y="20217"/>
                </a:cubicBezTo>
                <a:lnTo>
                  <a:pt x="5905" y="20195"/>
                </a:lnTo>
                <a:close/>
                <a:moveTo>
                  <a:pt x="19899" y="20253"/>
                </a:moveTo>
                <a:cubicBezTo>
                  <a:pt x="19886" y="20253"/>
                  <a:pt x="19873" y="20263"/>
                  <a:pt x="19864" y="20280"/>
                </a:cubicBezTo>
                <a:cubicBezTo>
                  <a:pt x="19830" y="20329"/>
                  <a:pt x="19848" y="20343"/>
                  <a:pt x="19876" y="20343"/>
                </a:cubicBezTo>
                <a:cubicBezTo>
                  <a:pt x="19897" y="20343"/>
                  <a:pt x="19923" y="20334"/>
                  <a:pt x="19934" y="20327"/>
                </a:cubicBezTo>
                <a:cubicBezTo>
                  <a:pt x="19926" y="20301"/>
                  <a:pt x="19917" y="20277"/>
                  <a:pt x="19908" y="20254"/>
                </a:cubicBezTo>
                <a:cubicBezTo>
                  <a:pt x="19905" y="20253"/>
                  <a:pt x="19902" y="20253"/>
                  <a:pt x="19899" y="20253"/>
                </a:cubicBezTo>
                <a:close/>
                <a:moveTo>
                  <a:pt x="19811" y="20200"/>
                </a:moveTo>
                <a:cubicBezTo>
                  <a:pt x="19809" y="20203"/>
                  <a:pt x="19806" y="20206"/>
                  <a:pt x="19803" y="20209"/>
                </a:cubicBezTo>
                <a:cubicBezTo>
                  <a:pt x="19799" y="20214"/>
                  <a:pt x="19798" y="20215"/>
                  <a:pt x="19797" y="20215"/>
                </a:cubicBezTo>
                <a:cubicBezTo>
                  <a:pt x="19797" y="20215"/>
                  <a:pt x="19803" y="20209"/>
                  <a:pt x="19803" y="20209"/>
                </a:cubicBezTo>
                <a:cubicBezTo>
                  <a:pt x="19803" y="20209"/>
                  <a:pt x="19803" y="20209"/>
                  <a:pt x="19802" y="20209"/>
                </a:cubicBezTo>
                <a:cubicBezTo>
                  <a:pt x="19743" y="20274"/>
                  <a:pt x="19775" y="20344"/>
                  <a:pt x="19810" y="20344"/>
                </a:cubicBezTo>
                <a:cubicBezTo>
                  <a:pt x="19827" y="20344"/>
                  <a:pt x="19844" y="20328"/>
                  <a:pt x="19854" y="20290"/>
                </a:cubicBezTo>
                <a:cubicBezTo>
                  <a:pt x="19859" y="20262"/>
                  <a:pt x="19850" y="20233"/>
                  <a:pt x="19835" y="20227"/>
                </a:cubicBezTo>
                <a:cubicBezTo>
                  <a:pt x="19832" y="20227"/>
                  <a:pt x="19834" y="20230"/>
                  <a:pt x="19834" y="20232"/>
                </a:cubicBezTo>
                <a:lnTo>
                  <a:pt x="19811" y="20200"/>
                </a:lnTo>
                <a:close/>
                <a:moveTo>
                  <a:pt x="15927" y="20266"/>
                </a:moveTo>
                <a:cubicBezTo>
                  <a:pt x="15920" y="20266"/>
                  <a:pt x="15911" y="20275"/>
                  <a:pt x="15899" y="20293"/>
                </a:cubicBezTo>
                <a:cubicBezTo>
                  <a:pt x="15900" y="20331"/>
                  <a:pt x="15911" y="20350"/>
                  <a:pt x="15923" y="20350"/>
                </a:cubicBezTo>
                <a:cubicBezTo>
                  <a:pt x="15932" y="20350"/>
                  <a:pt x="15941" y="20342"/>
                  <a:pt x="15949" y="20327"/>
                </a:cubicBezTo>
                <a:cubicBezTo>
                  <a:pt x="15946" y="20287"/>
                  <a:pt x="15939" y="20266"/>
                  <a:pt x="15927" y="20266"/>
                </a:cubicBezTo>
                <a:close/>
                <a:moveTo>
                  <a:pt x="10927" y="20196"/>
                </a:moveTo>
                <a:cubicBezTo>
                  <a:pt x="10895" y="20196"/>
                  <a:pt x="10876" y="20242"/>
                  <a:pt x="10883" y="20331"/>
                </a:cubicBezTo>
                <a:cubicBezTo>
                  <a:pt x="10893" y="20348"/>
                  <a:pt x="10904" y="20356"/>
                  <a:pt x="10913" y="20356"/>
                </a:cubicBezTo>
                <a:cubicBezTo>
                  <a:pt x="10924" y="20356"/>
                  <a:pt x="10935" y="20342"/>
                  <a:pt x="10942" y="20310"/>
                </a:cubicBezTo>
                <a:cubicBezTo>
                  <a:pt x="10958" y="20290"/>
                  <a:pt x="10966" y="20259"/>
                  <a:pt x="10965" y="20214"/>
                </a:cubicBezTo>
                <a:cubicBezTo>
                  <a:pt x="10951" y="20202"/>
                  <a:pt x="10938" y="20196"/>
                  <a:pt x="10927" y="20196"/>
                </a:cubicBezTo>
                <a:close/>
                <a:moveTo>
                  <a:pt x="2153" y="20273"/>
                </a:moveTo>
                <a:cubicBezTo>
                  <a:pt x="2148" y="20273"/>
                  <a:pt x="2143" y="20275"/>
                  <a:pt x="2139" y="20278"/>
                </a:cubicBezTo>
                <a:cubicBezTo>
                  <a:pt x="2128" y="20317"/>
                  <a:pt x="2134" y="20351"/>
                  <a:pt x="2156" y="20373"/>
                </a:cubicBezTo>
                <a:cubicBezTo>
                  <a:pt x="2168" y="20359"/>
                  <a:pt x="2177" y="20338"/>
                  <a:pt x="2182" y="20313"/>
                </a:cubicBezTo>
                <a:cubicBezTo>
                  <a:pt x="2182" y="20314"/>
                  <a:pt x="2182" y="20314"/>
                  <a:pt x="2182" y="20314"/>
                </a:cubicBezTo>
                <a:cubicBezTo>
                  <a:pt x="2182" y="20314"/>
                  <a:pt x="2182" y="20314"/>
                  <a:pt x="2182" y="20312"/>
                </a:cubicBezTo>
                <a:cubicBezTo>
                  <a:pt x="2182" y="20312"/>
                  <a:pt x="2182" y="20312"/>
                  <a:pt x="2182" y="20312"/>
                </a:cubicBezTo>
                <a:cubicBezTo>
                  <a:pt x="2182" y="20304"/>
                  <a:pt x="2182" y="20301"/>
                  <a:pt x="2182" y="20301"/>
                </a:cubicBezTo>
                <a:cubicBezTo>
                  <a:pt x="2182" y="20301"/>
                  <a:pt x="2182" y="20304"/>
                  <a:pt x="2182" y="20307"/>
                </a:cubicBezTo>
                <a:cubicBezTo>
                  <a:pt x="2179" y="20287"/>
                  <a:pt x="2166" y="20273"/>
                  <a:pt x="2153" y="20273"/>
                </a:cubicBezTo>
                <a:close/>
                <a:moveTo>
                  <a:pt x="18075" y="20224"/>
                </a:moveTo>
                <a:cubicBezTo>
                  <a:pt x="18056" y="20224"/>
                  <a:pt x="18042" y="20251"/>
                  <a:pt x="18047" y="20328"/>
                </a:cubicBezTo>
                <a:lnTo>
                  <a:pt x="18061" y="20351"/>
                </a:lnTo>
                <a:cubicBezTo>
                  <a:pt x="18058" y="20351"/>
                  <a:pt x="18054" y="20346"/>
                  <a:pt x="18052" y="20340"/>
                </a:cubicBezTo>
                <a:cubicBezTo>
                  <a:pt x="18052" y="20356"/>
                  <a:pt x="18058" y="20370"/>
                  <a:pt x="18067" y="20373"/>
                </a:cubicBezTo>
                <a:cubicBezTo>
                  <a:pt x="18076" y="20375"/>
                  <a:pt x="18084" y="20376"/>
                  <a:pt x="18091" y="20376"/>
                </a:cubicBezTo>
                <a:cubicBezTo>
                  <a:pt x="18192" y="20376"/>
                  <a:pt x="18121" y="20224"/>
                  <a:pt x="18075" y="20224"/>
                </a:cubicBezTo>
                <a:close/>
                <a:moveTo>
                  <a:pt x="448" y="20299"/>
                </a:moveTo>
                <a:lnTo>
                  <a:pt x="437" y="20343"/>
                </a:lnTo>
                <a:cubicBezTo>
                  <a:pt x="436" y="20340"/>
                  <a:pt x="435" y="20338"/>
                  <a:pt x="436" y="20335"/>
                </a:cubicBezTo>
                <a:cubicBezTo>
                  <a:pt x="425" y="20395"/>
                  <a:pt x="446" y="20445"/>
                  <a:pt x="459" y="20445"/>
                </a:cubicBezTo>
                <a:cubicBezTo>
                  <a:pt x="471" y="20445"/>
                  <a:pt x="476" y="20406"/>
                  <a:pt x="448" y="20299"/>
                </a:cubicBezTo>
                <a:close/>
                <a:moveTo>
                  <a:pt x="15908" y="20368"/>
                </a:moveTo>
                <a:cubicBezTo>
                  <a:pt x="15857" y="20368"/>
                  <a:pt x="15877" y="20473"/>
                  <a:pt x="15894" y="20513"/>
                </a:cubicBezTo>
                <a:cubicBezTo>
                  <a:pt x="15944" y="20512"/>
                  <a:pt x="15926" y="20409"/>
                  <a:pt x="15908" y="20368"/>
                </a:cubicBezTo>
                <a:close/>
                <a:moveTo>
                  <a:pt x="14536" y="20368"/>
                </a:moveTo>
                <a:cubicBezTo>
                  <a:pt x="14473" y="20391"/>
                  <a:pt x="14482" y="20496"/>
                  <a:pt x="14506" y="20547"/>
                </a:cubicBezTo>
                <a:cubicBezTo>
                  <a:pt x="14575" y="20545"/>
                  <a:pt x="14557" y="20413"/>
                  <a:pt x="14536" y="20368"/>
                </a:cubicBezTo>
                <a:close/>
                <a:moveTo>
                  <a:pt x="15300" y="20549"/>
                </a:moveTo>
                <a:cubicBezTo>
                  <a:pt x="15299" y="20549"/>
                  <a:pt x="15298" y="20550"/>
                  <a:pt x="15299" y="20553"/>
                </a:cubicBezTo>
                <a:cubicBezTo>
                  <a:pt x="15300" y="20552"/>
                  <a:pt x="15300" y="20550"/>
                  <a:pt x="15300" y="20549"/>
                </a:cubicBezTo>
                <a:close/>
                <a:moveTo>
                  <a:pt x="16812" y="20471"/>
                </a:moveTo>
                <a:cubicBezTo>
                  <a:pt x="16718" y="20485"/>
                  <a:pt x="16792" y="20573"/>
                  <a:pt x="16826" y="20573"/>
                </a:cubicBezTo>
                <a:cubicBezTo>
                  <a:pt x="16840" y="20573"/>
                  <a:pt x="16847" y="20556"/>
                  <a:pt x="16829" y="20508"/>
                </a:cubicBezTo>
                <a:lnTo>
                  <a:pt x="16812" y="20471"/>
                </a:lnTo>
                <a:close/>
                <a:moveTo>
                  <a:pt x="17722" y="20449"/>
                </a:moveTo>
                <a:cubicBezTo>
                  <a:pt x="17699" y="20449"/>
                  <a:pt x="17677" y="20470"/>
                  <a:pt x="17664" y="20504"/>
                </a:cubicBezTo>
                <a:cubicBezTo>
                  <a:pt x="17671" y="20559"/>
                  <a:pt x="17680" y="20580"/>
                  <a:pt x="17689" y="20580"/>
                </a:cubicBezTo>
                <a:cubicBezTo>
                  <a:pt x="17706" y="20580"/>
                  <a:pt x="17722" y="20507"/>
                  <a:pt x="17722" y="20449"/>
                </a:cubicBezTo>
                <a:close/>
                <a:moveTo>
                  <a:pt x="15352" y="20485"/>
                </a:moveTo>
                <a:cubicBezTo>
                  <a:pt x="15332" y="20485"/>
                  <a:pt x="15314" y="20508"/>
                  <a:pt x="15300" y="20549"/>
                </a:cubicBezTo>
                <a:cubicBezTo>
                  <a:pt x="15301" y="20549"/>
                  <a:pt x="15301" y="20549"/>
                  <a:pt x="15301" y="20549"/>
                </a:cubicBezTo>
                <a:cubicBezTo>
                  <a:pt x="15313" y="20549"/>
                  <a:pt x="15364" y="20588"/>
                  <a:pt x="15367" y="20594"/>
                </a:cubicBezTo>
                <a:lnTo>
                  <a:pt x="15367" y="20592"/>
                </a:lnTo>
                <a:cubicBezTo>
                  <a:pt x="15376" y="20590"/>
                  <a:pt x="15398" y="20579"/>
                  <a:pt x="15393" y="20516"/>
                </a:cubicBezTo>
                <a:cubicBezTo>
                  <a:pt x="15379" y="20495"/>
                  <a:pt x="15365" y="20485"/>
                  <a:pt x="15352" y="20485"/>
                </a:cubicBezTo>
                <a:close/>
                <a:moveTo>
                  <a:pt x="1688" y="20507"/>
                </a:moveTo>
                <a:cubicBezTo>
                  <a:pt x="1659" y="20514"/>
                  <a:pt x="1658" y="20614"/>
                  <a:pt x="1668" y="20614"/>
                </a:cubicBezTo>
                <a:cubicBezTo>
                  <a:pt x="1673" y="20614"/>
                  <a:pt x="1680" y="20587"/>
                  <a:pt x="1688" y="20507"/>
                </a:cubicBezTo>
                <a:close/>
                <a:moveTo>
                  <a:pt x="16362" y="20648"/>
                </a:moveTo>
                <a:lnTo>
                  <a:pt x="16362" y="20650"/>
                </a:lnTo>
                <a:cubicBezTo>
                  <a:pt x="16362" y="20650"/>
                  <a:pt x="16362" y="20650"/>
                  <a:pt x="16362" y="20650"/>
                </a:cubicBezTo>
                <a:cubicBezTo>
                  <a:pt x="16362" y="20649"/>
                  <a:pt x="16362" y="20649"/>
                  <a:pt x="16362" y="20648"/>
                </a:cubicBezTo>
                <a:close/>
                <a:moveTo>
                  <a:pt x="19948" y="20577"/>
                </a:moveTo>
                <a:cubicBezTo>
                  <a:pt x="19935" y="20577"/>
                  <a:pt x="19925" y="20603"/>
                  <a:pt x="19917" y="20642"/>
                </a:cubicBezTo>
                <a:lnTo>
                  <a:pt x="19918" y="20642"/>
                </a:lnTo>
                <a:cubicBezTo>
                  <a:pt x="19923" y="20651"/>
                  <a:pt x="19941" y="20672"/>
                  <a:pt x="19955" y="20672"/>
                </a:cubicBezTo>
                <a:cubicBezTo>
                  <a:pt x="19967" y="20672"/>
                  <a:pt x="19976" y="20654"/>
                  <a:pt x="19967" y="20595"/>
                </a:cubicBezTo>
                <a:cubicBezTo>
                  <a:pt x="19960" y="20582"/>
                  <a:pt x="19954" y="20577"/>
                  <a:pt x="19948" y="20577"/>
                </a:cubicBezTo>
                <a:close/>
                <a:moveTo>
                  <a:pt x="16396" y="20631"/>
                </a:moveTo>
                <a:cubicBezTo>
                  <a:pt x="16387" y="20631"/>
                  <a:pt x="16376" y="20637"/>
                  <a:pt x="16362" y="20650"/>
                </a:cubicBezTo>
                <a:cubicBezTo>
                  <a:pt x="16364" y="20714"/>
                  <a:pt x="16389" y="20722"/>
                  <a:pt x="16399" y="20722"/>
                </a:cubicBezTo>
                <a:cubicBezTo>
                  <a:pt x="16423" y="20722"/>
                  <a:pt x="16432" y="20631"/>
                  <a:pt x="16396" y="20631"/>
                </a:cubicBezTo>
                <a:close/>
                <a:moveTo>
                  <a:pt x="8563" y="20668"/>
                </a:moveTo>
                <a:cubicBezTo>
                  <a:pt x="8562" y="20668"/>
                  <a:pt x="8562" y="20668"/>
                  <a:pt x="8561" y="20668"/>
                </a:cubicBezTo>
                <a:cubicBezTo>
                  <a:pt x="8537" y="20672"/>
                  <a:pt x="8527" y="20695"/>
                  <a:pt x="8529" y="20735"/>
                </a:cubicBezTo>
                <a:cubicBezTo>
                  <a:pt x="8537" y="20745"/>
                  <a:pt x="8546" y="20749"/>
                  <a:pt x="8555" y="20749"/>
                </a:cubicBezTo>
                <a:cubicBezTo>
                  <a:pt x="8569" y="20749"/>
                  <a:pt x="8583" y="20737"/>
                  <a:pt x="8592" y="20716"/>
                </a:cubicBezTo>
                <a:cubicBezTo>
                  <a:pt x="8592" y="20688"/>
                  <a:pt x="8578" y="20668"/>
                  <a:pt x="8563" y="20668"/>
                </a:cubicBezTo>
                <a:close/>
                <a:moveTo>
                  <a:pt x="16822" y="20623"/>
                </a:moveTo>
                <a:cubicBezTo>
                  <a:pt x="16785" y="20642"/>
                  <a:pt x="16779" y="20688"/>
                  <a:pt x="16802" y="20758"/>
                </a:cubicBezTo>
                <a:lnTo>
                  <a:pt x="16818" y="20764"/>
                </a:lnTo>
                <a:cubicBezTo>
                  <a:pt x="16853" y="20709"/>
                  <a:pt x="16854" y="20663"/>
                  <a:pt x="16822" y="20623"/>
                </a:cubicBezTo>
                <a:close/>
                <a:moveTo>
                  <a:pt x="11629" y="20598"/>
                </a:moveTo>
                <a:cubicBezTo>
                  <a:pt x="11611" y="20603"/>
                  <a:pt x="11595" y="20624"/>
                  <a:pt x="11585" y="20653"/>
                </a:cubicBezTo>
                <a:cubicBezTo>
                  <a:pt x="11568" y="20693"/>
                  <a:pt x="11591" y="20745"/>
                  <a:pt x="11613" y="20766"/>
                </a:cubicBezTo>
                <a:cubicBezTo>
                  <a:pt x="11750" y="20740"/>
                  <a:pt x="11650" y="20637"/>
                  <a:pt x="11645" y="20637"/>
                </a:cubicBezTo>
                <a:cubicBezTo>
                  <a:pt x="11645" y="20637"/>
                  <a:pt x="11645" y="20637"/>
                  <a:pt x="11645" y="20637"/>
                </a:cubicBezTo>
                <a:lnTo>
                  <a:pt x="11629" y="20598"/>
                </a:lnTo>
                <a:close/>
                <a:moveTo>
                  <a:pt x="2422" y="20773"/>
                </a:moveTo>
                <a:cubicBezTo>
                  <a:pt x="2414" y="20773"/>
                  <a:pt x="2328" y="20838"/>
                  <a:pt x="2382" y="20838"/>
                </a:cubicBezTo>
                <a:cubicBezTo>
                  <a:pt x="2387" y="20838"/>
                  <a:pt x="2393" y="20838"/>
                  <a:pt x="2401" y="20837"/>
                </a:cubicBezTo>
                <a:lnTo>
                  <a:pt x="2402" y="20837"/>
                </a:lnTo>
                <a:lnTo>
                  <a:pt x="2390" y="20867"/>
                </a:lnTo>
                <a:cubicBezTo>
                  <a:pt x="2392" y="20872"/>
                  <a:pt x="2398" y="20874"/>
                  <a:pt x="2406" y="20874"/>
                </a:cubicBezTo>
                <a:cubicBezTo>
                  <a:pt x="2429" y="20874"/>
                  <a:pt x="2464" y="20851"/>
                  <a:pt x="2421" y="20777"/>
                </a:cubicBezTo>
                <a:cubicBezTo>
                  <a:pt x="2423" y="20774"/>
                  <a:pt x="2423" y="20773"/>
                  <a:pt x="2422" y="20773"/>
                </a:cubicBezTo>
                <a:close/>
                <a:moveTo>
                  <a:pt x="6453" y="20749"/>
                </a:moveTo>
                <a:cubicBezTo>
                  <a:pt x="6445" y="20749"/>
                  <a:pt x="6436" y="20760"/>
                  <a:pt x="6427" y="20788"/>
                </a:cubicBezTo>
                <a:lnTo>
                  <a:pt x="6427" y="20787"/>
                </a:lnTo>
                <a:cubicBezTo>
                  <a:pt x="6422" y="20799"/>
                  <a:pt x="6418" y="20812"/>
                  <a:pt x="6415" y="20827"/>
                </a:cubicBezTo>
                <a:cubicBezTo>
                  <a:pt x="6417" y="20854"/>
                  <a:pt x="6430" y="20874"/>
                  <a:pt x="6445" y="20875"/>
                </a:cubicBezTo>
                <a:cubicBezTo>
                  <a:pt x="6445" y="20876"/>
                  <a:pt x="6446" y="20876"/>
                  <a:pt x="6446" y="20876"/>
                </a:cubicBezTo>
                <a:cubicBezTo>
                  <a:pt x="6446" y="20876"/>
                  <a:pt x="6445" y="20874"/>
                  <a:pt x="6443" y="20870"/>
                </a:cubicBezTo>
                <a:lnTo>
                  <a:pt x="6460" y="20881"/>
                </a:lnTo>
                <a:cubicBezTo>
                  <a:pt x="6493" y="20864"/>
                  <a:pt x="6479" y="20749"/>
                  <a:pt x="6453" y="20749"/>
                </a:cubicBezTo>
                <a:close/>
                <a:moveTo>
                  <a:pt x="21228" y="20758"/>
                </a:moveTo>
                <a:cubicBezTo>
                  <a:pt x="21202" y="20758"/>
                  <a:pt x="21182" y="20827"/>
                  <a:pt x="21214" y="20854"/>
                </a:cubicBezTo>
                <a:cubicBezTo>
                  <a:pt x="21214" y="20854"/>
                  <a:pt x="21213" y="20851"/>
                  <a:pt x="21213" y="20848"/>
                </a:cubicBezTo>
                <a:lnTo>
                  <a:pt x="21228" y="20881"/>
                </a:lnTo>
                <a:cubicBezTo>
                  <a:pt x="21254" y="20879"/>
                  <a:pt x="21257" y="20821"/>
                  <a:pt x="21249" y="20821"/>
                </a:cubicBezTo>
                <a:cubicBezTo>
                  <a:pt x="21248" y="20821"/>
                  <a:pt x="21247" y="20821"/>
                  <a:pt x="21246" y="20822"/>
                </a:cubicBezTo>
                <a:lnTo>
                  <a:pt x="21252" y="20782"/>
                </a:lnTo>
                <a:cubicBezTo>
                  <a:pt x="21245" y="20765"/>
                  <a:pt x="21236" y="20758"/>
                  <a:pt x="21228" y="20758"/>
                </a:cubicBezTo>
                <a:close/>
                <a:moveTo>
                  <a:pt x="8236" y="20767"/>
                </a:moveTo>
                <a:cubicBezTo>
                  <a:pt x="8197" y="20767"/>
                  <a:pt x="8152" y="20801"/>
                  <a:pt x="8203" y="20886"/>
                </a:cubicBezTo>
                <a:cubicBezTo>
                  <a:pt x="8213" y="20892"/>
                  <a:pt x="8221" y="20894"/>
                  <a:pt x="8228" y="20894"/>
                </a:cubicBezTo>
                <a:cubicBezTo>
                  <a:pt x="8257" y="20894"/>
                  <a:pt x="8265" y="20852"/>
                  <a:pt x="8269" y="20777"/>
                </a:cubicBezTo>
                <a:cubicBezTo>
                  <a:pt x="8261" y="20771"/>
                  <a:pt x="8249" y="20767"/>
                  <a:pt x="8236" y="20767"/>
                </a:cubicBezTo>
                <a:close/>
                <a:moveTo>
                  <a:pt x="18922" y="21015"/>
                </a:moveTo>
                <a:cubicBezTo>
                  <a:pt x="18905" y="21015"/>
                  <a:pt x="18892" y="21100"/>
                  <a:pt x="18898" y="21100"/>
                </a:cubicBezTo>
                <a:cubicBezTo>
                  <a:pt x="18901" y="21100"/>
                  <a:pt x="18909" y="21079"/>
                  <a:pt x="18923" y="21015"/>
                </a:cubicBezTo>
                <a:cubicBezTo>
                  <a:pt x="18923" y="21015"/>
                  <a:pt x="18922" y="21015"/>
                  <a:pt x="18922" y="21015"/>
                </a:cubicBezTo>
                <a:close/>
                <a:moveTo>
                  <a:pt x="15978" y="21071"/>
                </a:moveTo>
                <a:cubicBezTo>
                  <a:pt x="15945" y="21102"/>
                  <a:pt x="15944" y="21129"/>
                  <a:pt x="15975" y="21157"/>
                </a:cubicBezTo>
                <a:cubicBezTo>
                  <a:pt x="15999" y="21132"/>
                  <a:pt x="16001" y="21102"/>
                  <a:pt x="15978" y="21071"/>
                </a:cubicBezTo>
                <a:close/>
                <a:moveTo>
                  <a:pt x="11092" y="21060"/>
                </a:moveTo>
                <a:cubicBezTo>
                  <a:pt x="11060" y="21060"/>
                  <a:pt x="11053" y="21227"/>
                  <a:pt x="11064" y="21227"/>
                </a:cubicBezTo>
                <a:cubicBezTo>
                  <a:pt x="11069" y="21227"/>
                  <a:pt x="11079" y="21185"/>
                  <a:pt x="11092" y="21060"/>
                </a:cubicBezTo>
                <a:close/>
                <a:moveTo>
                  <a:pt x="9106" y="21134"/>
                </a:moveTo>
                <a:cubicBezTo>
                  <a:pt x="9102" y="21134"/>
                  <a:pt x="9097" y="21136"/>
                  <a:pt x="9093" y="21139"/>
                </a:cubicBezTo>
                <a:cubicBezTo>
                  <a:pt x="9072" y="21185"/>
                  <a:pt x="9077" y="21226"/>
                  <a:pt x="9107" y="21248"/>
                </a:cubicBezTo>
                <a:lnTo>
                  <a:pt x="9107" y="21247"/>
                </a:lnTo>
                <a:cubicBezTo>
                  <a:pt x="9117" y="21235"/>
                  <a:pt x="9139" y="21216"/>
                  <a:pt x="9134" y="21161"/>
                </a:cubicBezTo>
                <a:cubicBezTo>
                  <a:pt x="9128" y="21144"/>
                  <a:pt x="9117" y="21134"/>
                  <a:pt x="9106" y="21134"/>
                </a:cubicBezTo>
                <a:close/>
                <a:moveTo>
                  <a:pt x="19268" y="21194"/>
                </a:moveTo>
                <a:cubicBezTo>
                  <a:pt x="19259" y="21194"/>
                  <a:pt x="19251" y="21208"/>
                  <a:pt x="19250" y="21251"/>
                </a:cubicBezTo>
                <a:lnTo>
                  <a:pt x="19250" y="21253"/>
                </a:lnTo>
                <a:cubicBezTo>
                  <a:pt x="19250" y="21253"/>
                  <a:pt x="19250" y="21252"/>
                  <a:pt x="19250" y="21251"/>
                </a:cubicBezTo>
                <a:lnTo>
                  <a:pt x="19268" y="21285"/>
                </a:lnTo>
                <a:cubicBezTo>
                  <a:pt x="19284" y="21277"/>
                  <a:pt x="19294" y="21253"/>
                  <a:pt x="19294" y="21224"/>
                </a:cubicBezTo>
                <a:cubicBezTo>
                  <a:pt x="19289" y="21210"/>
                  <a:pt x="19278" y="21194"/>
                  <a:pt x="19268" y="21194"/>
                </a:cubicBezTo>
                <a:close/>
                <a:moveTo>
                  <a:pt x="1980" y="21245"/>
                </a:moveTo>
                <a:cubicBezTo>
                  <a:pt x="1974" y="21245"/>
                  <a:pt x="1969" y="21250"/>
                  <a:pt x="1965" y="21259"/>
                </a:cubicBezTo>
                <a:cubicBezTo>
                  <a:pt x="1948" y="21259"/>
                  <a:pt x="1936" y="21288"/>
                  <a:pt x="1940" y="21317"/>
                </a:cubicBezTo>
                <a:lnTo>
                  <a:pt x="1955" y="21343"/>
                </a:lnTo>
                <a:cubicBezTo>
                  <a:pt x="1956" y="21343"/>
                  <a:pt x="1956" y="21343"/>
                  <a:pt x="1957" y="21343"/>
                </a:cubicBezTo>
                <a:cubicBezTo>
                  <a:pt x="1978" y="21343"/>
                  <a:pt x="1996" y="21312"/>
                  <a:pt x="1996" y="21272"/>
                </a:cubicBezTo>
                <a:lnTo>
                  <a:pt x="1980" y="21245"/>
                </a:lnTo>
                <a:close/>
                <a:moveTo>
                  <a:pt x="6069" y="21350"/>
                </a:moveTo>
                <a:cubicBezTo>
                  <a:pt x="6049" y="21350"/>
                  <a:pt x="6045" y="21405"/>
                  <a:pt x="6051" y="21405"/>
                </a:cubicBezTo>
                <a:cubicBezTo>
                  <a:pt x="6055" y="21405"/>
                  <a:pt x="6061" y="21391"/>
                  <a:pt x="6069" y="21350"/>
                </a:cubicBezTo>
                <a:close/>
                <a:moveTo>
                  <a:pt x="14714" y="21396"/>
                </a:moveTo>
                <a:cubicBezTo>
                  <a:pt x="14674" y="21438"/>
                  <a:pt x="14675" y="21475"/>
                  <a:pt x="14717" y="21506"/>
                </a:cubicBezTo>
                <a:lnTo>
                  <a:pt x="14727" y="21460"/>
                </a:lnTo>
                <a:cubicBezTo>
                  <a:pt x="14722" y="21451"/>
                  <a:pt x="14723" y="21438"/>
                  <a:pt x="14732" y="21423"/>
                </a:cubicBezTo>
                <a:lnTo>
                  <a:pt x="14714" y="21396"/>
                </a:lnTo>
                <a:close/>
                <a:moveTo>
                  <a:pt x="16333" y="21407"/>
                </a:moveTo>
                <a:cubicBezTo>
                  <a:pt x="16312" y="21419"/>
                  <a:pt x="16364" y="21587"/>
                  <a:pt x="16372" y="21587"/>
                </a:cubicBezTo>
                <a:cubicBezTo>
                  <a:pt x="16376" y="21587"/>
                  <a:pt x="16368" y="21542"/>
                  <a:pt x="16333" y="21407"/>
                </a:cubicBezTo>
                <a:close/>
                <a:moveTo>
                  <a:pt x="6169" y="21461"/>
                </a:moveTo>
                <a:cubicBezTo>
                  <a:pt x="6162" y="21461"/>
                  <a:pt x="6147" y="21473"/>
                  <a:pt x="6123" y="21504"/>
                </a:cubicBezTo>
                <a:lnTo>
                  <a:pt x="6121" y="21542"/>
                </a:lnTo>
                <a:cubicBezTo>
                  <a:pt x="6113" y="21584"/>
                  <a:pt x="6115" y="21600"/>
                  <a:pt x="6120" y="21600"/>
                </a:cubicBezTo>
                <a:cubicBezTo>
                  <a:pt x="6138" y="21600"/>
                  <a:pt x="6194" y="21461"/>
                  <a:pt x="6169" y="21461"/>
                </a:cubicBezTo>
                <a:close/>
              </a:path>
            </a:pathLst>
          </a:custGeom>
          <a:solidFill>
            <a:srgbClr val="C0C9E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311" name="Google Shape;32;p3"/>
          <p:cNvGrpSpPr/>
          <p:nvPr/>
        </p:nvGrpSpPr>
        <p:grpSpPr>
          <a:xfrm>
            <a:off x="719962" y="540147"/>
            <a:ext cx="7779868" cy="4063207"/>
            <a:chOff x="-1" y="-1"/>
            <a:chExt cx="7779868" cy="4063205"/>
          </a:xfrm>
        </p:grpSpPr>
        <p:sp>
          <p:nvSpPr>
            <p:cNvPr id="302" name="Google Shape;33;p3"/>
            <p:cNvSpPr/>
            <p:nvPr/>
          </p:nvSpPr>
          <p:spPr>
            <a:xfrm>
              <a:off x="-2" y="-2"/>
              <a:ext cx="7640109" cy="4063207"/>
            </a:xfrm>
            <a:prstGeom prst="roundRect">
              <a:avLst>
                <a:gd name="adj" fmla="val 3626"/>
              </a:avLst>
            </a:prstGeom>
            <a:solidFill>
              <a:srgbClr val="F205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3" name="Google Shape;34;p3"/>
            <p:cNvSpPr/>
            <p:nvPr/>
          </p:nvSpPr>
          <p:spPr>
            <a:xfrm>
              <a:off x="7058214" y="250274"/>
              <a:ext cx="645453" cy="643204"/>
            </a:xfrm>
            <a:prstGeom prst="roundRect">
              <a:avLst>
                <a:gd name="adj" fmla="val 9649"/>
              </a:avLst>
            </a:prstGeom>
            <a:solidFill>
              <a:srgbClr val="03A69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4" name="Google Shape;35;p3"/>
            <p:cNvSpPr/>
            <p:nvPr/>
          </p:nvSpPr>
          <p:spPr>
            <a:xfrm>
              <a:off x="7058214" y="834164"/>
              <a:ext cx="645453" cy="643204"/>
            </a:xfrm>
            <a:prstGeom prst="roundRect">
              <a:avLst>
                <a:gd name="adj" fmla="val 9649"/>
              </a:avLst>
            </a:prstGeom>
            <a:solidFill>
              <a:srgbClr val="F2B70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5" name="Google Shape;36;p3"/>
            <p:cNvSpPr/>
            <p:nvPr/>
          </p:nvSpPr>
          <p:spPr>
            <a:xfrm>
              <a:off x="7058214" y="2001946"/>
              <a:ext cx="645453" cy="643203"/>
            </a:xfrm>
            <a:prstGeom prst="roundRect">
              <a:avLst>
                <a:gd name="adj" fmla="val 9649"/>
              </a:avLst>
            </a:prstGeom>
            <a:solidFill>
              <a:srgbClr val="03A69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6" name="Google Shape;37;p3"/>
            <p:cNvSpPr/>
            <p:nvPr/>
          </p:nvSpPr>
          <p:spPr>
            <a:xfrm>
              <a:off x="7058214" y="2585835"/>
              <a:ext cx="645453" cy="643204"/>
            </a:xfrm>
            <a:prstGeom prst="roundRect">
              <a:avLst>
                <a:gd name="adj" fmla="val 9649"/>
              </a:avLst>
            </a:prstGeom>
            <a:solidFill>
              <a:srgbClr val="F2B70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7" name="Google Shape;38;p3"/>
            <p:cNvSpPr/>
            <p:nvPr/>
          </p:nvSpPr>
          <p:spPr>
            <a:xfrm>
              <a:off x="7058214" y="3169725"/>
              <a:ext cx="645453" cy="643204"/>
            </a:xfrm>
            <a:prstGeom prst="roundRect">
              <a:avLst>
                <a:gd name="adj" fmla="val 9649"/>
              </a:avLst>
            </a:prstGeom>
            <a:solidFill>
              <a:srgbClr val="2F414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8" name="Google Shape;39;p3"/>
            <p:cNvSpPr/>
            <p:nvPr/>
          </p:nvSpPr>
          <p:spPr>
            <a:xfrm>
              <a:off x="7134414" y="1418055"/>
              <a:ext cx="645454" cy="643204"/>
            </a:xfrm>
            <a:prstGeom prst="roundRect">
              <a:avLst>
                <a:gd name="adj" fmla="val 9649"/>
              </a:avLst>
            </a:prstGeom>
            <a:solidFill>
              <a:srgbClr val="2F414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9" name="Google Shape;40;p3"/>
            <p:cNvSpPr/>
            <p:nvPr/>
          </p:nvSpPr>
          <p:spPr>
            <a:xfrm>
              <a:off x="3456836" y="464"/>
              <a:ext cx="726434" cy="4062222"/>
            </a:xfrm>
            <a:prstGeom prst="rect">
              <a:avLst/>
            </a:prstGeom>
            <a:solidFill>
              <a:srgbClr val="4A4647">
                <a:alpha val="166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0" name="Google Shape;41;p3"/>
            <p:cNvSpPr/>
            <p:nvPr/>
          </p:nvSpPr>
          <p:spPr>
            <a:xfrm>
              <a:off x="147554" y="142123"/>
              <a:ext cx="7347209" cy="37789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12" name="نص العنوان"/>
          <p:cNvSpPr txBox="1"/>
          <p:nvPr>
            <p:ph type="title"/>
          </p:nvPr>
        </p:nvSpPr>
        <p:spPr>
          <a:xfrm>
            <a:off x="1127349" y="2133325"/>
            <a:ext cx="2179203" cy="508203"/>
          </a:xfrm>
          <a:prstGeom prst="rect">
            <a:avLst/>
          </a:prstGeom>
        </p:spPr>
        <p:txBody>
          <a:bodyPr anchor="ctr"/>
          <a:lstStyle>
            <a:lvl1pPr>
              <a:defRPr b="0" sz="4000">
                <a:solidFill>
                  <a:srgbClr val="FFFFFF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313" name="مستوى النص الأول…"/>
          <p:cNvSpPr txBox="1"/>
          <p:nvPr>
            <p:ph type="body" sz="quarter" idx="1"/>
          </p:nvPr>
        </p:nvSpPr>
        <p:spPr>
          <a:xfrm>
            <a:off x="1127349" y="2693597"/>
            <a:ext cx="2179203" cy="762003"/>
          </a:xfrm>
          <a:prstGeom prst="rect">
            <a:avLst/>
          </a:prstGeom>
        </p:spPr>
        <p:txBody>
          <a:bodyPr/>
          <a:lstStyle>
            <a:lvl1pPr marL="114300" indent="0">
              <a:buClrTx/>
              <a:buSzTx/>
              <a:buFontTx/>
              <a:buNone/>
              <a:defRPr>
                <a:solidFill>
                  <a:srgbClr val="2F414B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114300" indent="114300">
              <a:buClrTx/>
              <a:buSzTx/>
              <a:buFontTx/>
              <a:buNone/>
              <a:defRPr>
                <a:solidFill>
                  <a:srgbClr val="2F414B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14300" indent="114300">
              <a:buClrTx/>
              <a:buSzTx/>
              <a:buFontTx/>
              <a:buNone/>
              <a:defRPr>
                <a:solidFill>
                  <a:srgbClr val="2F414B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14300" indent="114300">
              <a:buClrTx/>
              <a:buSzTx/>
              <a:buFontTx/>
              <a:buNone/>
              <a:defRPr>
                <a:solidFill>
                  <a:srgbClr val="2F414B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114300" indent="114300">
              <a:buClrTx/>
              <a:buSzTx/>
              <a:buFontTx/>
              <a:buNone/>
              <a:defRPr>
                <a:solidFill>
                  <a:srgbClr val="2F414B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2">
    <p:bg>
      <p:bgPr>
        <a:solidFill>
          <a:srgbClr val="D5DC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667;p26"/>
          <p:cNvSpPr/>
          <p:nvPr/>
        </p:nvSpPr>
        <p:spPr>
          <a:xfrm>
            <a:off x="2738" y="-44"/>
            <a:ext cx="9132425" cy="5143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3" h="21600" fill="norm" stroke="1" extrusionOk="0">
                <a:moveTo>
                  <a:pt x="6640" y="0"/>
                </a:moveTo>
                <a:cubicBezTo>
                  <a:pt x="6640" y="0"/>
                  <a:pt x="6628" y="15"/>
                  <a:pt x="6598" y="57"/>
                </a:cubicBezTo>
                <a:cubicBezTo>
                  <a:pt x="6564" y="103"/>
                  <a:pt x="6552" y="119"/>
                  <a:pt x="6552" y="119"/>
                </a:cubicBezTo>
                <a:cubicBezTo>
                  <a:pt x="6553" y="119"/>
                  <a:pt x="6640" y="0"/>
                  <a:pt x="6640" y="0"/>
                </a:cubicBezTo>
                <a:close/>
                <a:moveTo>
                  <a:pt x="2412" y="146"/>
                </a:moveTo>
                <a:cubicBezTo>
                  <a:pt x="2408" y="146"/>
                  <a:pt x="2405" y="167"/>
                  <a:pt x="2405" y="229"/>
                </a:cubicBezTo>
                <a:cubicBezTo>
                  <a:pt x="2423" y="212"/>
                  <a:pt x="2418" y="146"/>
                  <a:pt x="2412" y="146"/>
                </a:cubicBezTo>
                <a:close/>
                <a:moveTo>
                  <a:pt x="8152" y="155"/>
                </a:moveTo>
                <a:cubicBezTo>
                  <a:pt x="8145" y="155"/>
                  <a:pt x="8136" y="158"/>
                  <a:pt x="8126" y="165"/>
                </a:cubicBezTo>
                <a:cubicBezTo>
                  <a:pt x="8129" y="189"/>
                  <a:pt x="8133" y="234"/>
                  <a:pt x="8160" y="234"/>
                </a:cubicBezTo>
                <a:cubicBezTo>
                  <a:pt x="8187" y="234"/>
                  <a:pt x="8190" y="155"/>
                  <a:pt x="8152" y="155"/>
                </a:cubicBezTo>
                <a:close/>
                <a:moveTo>
                  <a:pt x="19802" y="297"/>
                </a:moveTo>
                <a:cubicBezTo>
                  <a:pt x="19802" y="297"/>
                  <a:pt x="19802" y="297"/>
                  <a:pt x="19802" y="297"/>
                </a:cubicBezTo>
                <a:cubicBezTo>
                  <a:pt x="19802" y="297"/>
                  <a:pt x="19802" y="297"/>
                  <a:pt x="19802" y="297"/>
                </a:cubicBezTo>
                <a:close/>
                <a:moveTo>
                  <a:pt x="6592" y="144"/>
                </a:moveTo>
                <a:cubicBezTo>
                  <a:pt x="6565" y="144"/>
                  <a:pt x="6540" y="306"/>
                  <a:pt x="6574" y="306"/>
                </a:cubicBezTo>
                <a:cubicBezTo>
                  <a:pt x="6584" y="306"/>
                  <a:pt x="6598" y="293"/>
                  <a:pt x="6619" y="259"/>
                </a:cubicBezTo>
                <a:lnTo>
                  <a:pt x="6622" y="235"/>
                </a:lnTo>
                <a:cubicBezTo>
                  <a:pt x="6614" y="168"/>
                  <a:pt x="6603" y="144"/>
                  <a:pt x="6592" y="144"/>
                </a:cubicBezTo>
                <a:close/>
                <a:moveTo>
                  <a:pt x="649" y="179"/>
                </a:moveTo>
                <a:cubicBezTo>
                  <a:pt x="671" y="298"/>
                  <a:pt x="682" y="337"/>
                  <a:pt x="686" y="337"/>
                </a:cubicBezTo>
                <a:cubicBezTo>
                  <a:pt x="693" y="337"/>
                  <a:pt x="669" y="179"/>
                  <a:pt x="649" y="179"/>
                </a:cubicBezTo>
                <a:close/>
                <a:moveTo>
                  <a:pt x="6739" y="377"/>
                </a:moveTo>
                <a:cubicBezTo>
                  <a:pt x="6738" y="378"/>
                  <a:pt x="6738" y="379"/>
                  <a:pt x="6738" y="381"/>
                </a:cubicBezTo>
                <a:cubicBezTo>
                  <a:pt x="6738" y="381"/>
                  <a:pt x="6738" y="379"/>
                  <a:pt x="6739" y="377"/>
                </a:cubicBezTo>
                <a:close/>
                <a:moveTo>
                  <a:pt x="19802" y="297"/>
                </a:moveTo>
                <a:cubicBezTo>
                  <a:pt x="19802" y="300"/>
                  <a:pt x="19652" y="383"/>
                  <a:pt x="19805" y="393"/>
                </a:cubicBezTo>
                <a:cubicBezTo>
                  <a:pt x="19802" y="383"/>
                  <a:pt x="19800" y="317"/>
                  <a:pt x="19802" y="297"/>
                </a:cubicBezTo>
                <a:close/>
                <a:moveTo>
                  <a:pt x="19805" y="393"/>
                </a:moveTo>
                <a:cubicBezTo>
                  <a:pt x="19806" y="394"/>
                  <a:pt x="19806" y="394"/>
                  <a:pt x="19806" y="394"/>
                </a:cubicBezTo>
                <a:cubicBezTo>
                  <a:pt x="19806" y="394"/>
                  <a:pt x="19807" y="394"/>
                  <a:pt x="19807" y="393"/>
                </a:cubicBezTo>
                <a:cubicBezTo>
                  <a:pt x="19806" y="393"/>
                  <a:pt x="19806" y="393"/>
                  <a:pt x="19805" y="393"/>
                </a:cubicBezTo>
                <a:close/>
                <a:moveTo>
                  <a:pt x="6703" y="292"/>
                </a:moveTo>
                <a:cubicBezTo>
                  <a:pt x="6683" y="292"/>
                  <a:pt x="6693" y="341"/>
                  <a:pt x="6716" y="406"/>
                </a:cubicBezTo>
                <a:cubicBezTo>
                  <a:pt x="6725" y="403"/>
                  <a:pt x="6732" y="395"/>
                  <a:pt x="6738" y="381"/>
                </a:cubicBezTo>
                <a:cubicBezTo>
                  <a:pt x="6738" y="381"/>
                  <a:pt x="6738" y="381"/>
                  <a:pt x="6738" y="381"/>
                </a:cubicBezTo>
                <a:cubicBezTo>
                  <a:pt x="6738" y="381"/>
                  <a:pt x="6739" y="377"/>
                  <a:pt x="6739" y="377"/>
                </a:cubicBezTo>
                <a:cubicBezTo>
                  <a:pt x="6739" y="377"/>
                  <a:pt x="6739" y="377"/>
                  <a:pt x="6739" y="377"/>
                </a:cubicBezTo>
                <a:cubicBezTo>
                  <a:pt x="6744" y="366"/>
                  <a:pt x="6751" y="353"/>
                  <a:pt x="6755" y="340"/>
                </a:cubicBezTo>
                <a:cubicBezTo>
                  <a:pt x="6748" y="314"/>
                  <a:pt x="6743" y="300"/>
                  <a:pt x="6739" y="300"/>
                </a:cubicBezTo>
                <a:cubicBezTo>
                  <a:pt x="6737" y="300"/>
                  <a:pt x="6735" y="303"/>
                  <a:pt x="6734" y="309"/>
                </a:cubicBezTo>
                <a:cubicBezTo>
                  <a:pt x="6720" y="297"/>
                  <a:pt x="6710" y="292"/>
                  <a:pt x="6703" y="292"/>
                </a:cubicBezTo>
                <a:close/>
                <a:moveTo>
                  <a:pt x="14642" y="319"/>
                </a:moveTo>
                <a:cubicBezTo>
                  <a:pt x="14628" y="321"/>
                  <a:pt x="14615" y="338"/>
                  <a:pt x="14610" y="362"/>
                </a:cubicBezTo>
                <a:cubicBezTo>
                  <a:pt x="14612" y="375"/>
                  <a:pt x="14619" y="386"/>
                  <a:pt x="14626" y="391"/>
                </a:cubicBezTo>
                <a:cubicBezTo>
                  <a:pt x="14624" y="388"/>
                  <a:pt x="14623" y="383"/>
                  <a:pt x="14623" y="380"/>
                </a:cubicBezTo>
                <a:lnTo>
                  <a:pt x="14640" y="406"/>
                </a:lnTo>
                <a:cubicBezTo>
                  <a:pt x="14686" y="395"/>
                  <a:pt x="14651" y="327"/>
                  <a:pt x="14642" y="319"/>
                </a:cubicBezTo>
                <a:close/>
                <a:moveTo>
                  <a:pt x="8888" y="383"/>
                </a:moveTo>
                <a:cubicBezTo>
                  <a:pt x="8882" y="383"/>
                  <a:pt x="8876" y="387"/>
                  <a:pt x="8868" y="396"/>
                </a:cubicBezTo>
                <a:lnTo>
                  <a:pt x="8866" y="425"/>
                </a:lnTo>
                <a:lnTo>
                  <a:pt x="8864" y="399"/>
                </a:lnTo>
                <a:lnTo>
                  <a:pt x="8847" y="423"/>
                </a:lnTo>
                <a:cubicBezTo>
                  <a:pt x="8847" y="453"/>
                  <a:pt x="8856" y="480"/>
                  <a:pt x="8869" y="498"/>
                </a:cubicBezTo>
                <a:cubicBezTo>
                  <a:pt x="8922" y="493"/>
                  <a:pt x="8918" y="383"/>
                  <a:pt x="8888" y="383"/>
                </a:cubicBezTo>
                <a:close/>
                <a:moveTo>
                  <a:pt x="1946" y="347"/>
                </a:moveTo>
                <a:cubicBezTo>
                  <a:pt x="1922" y="347"/>
                  <a:pt x="1964" y="510"/>
                  <a:pt x="1986" y="510"/>
                </a:cubicBezTo>
                <a:cubicBezTo>
                  <a:pt x="1993" y="510"/>
                  <a:pt x="1998" y="487"/>
                  <a:pt x="1996" y="423"/>
                </a:cubicBezTo>
                <a:lnTo>
                  <a:pt x="1992" y="407"/>
                </a:lnTo>
                <a:cubicBezTo>
                  <a:pt x="1968" y="364"/>
                  <a:pt x="1954" y="347"/>
                  <a:pt x="1946" y="347"/>
                </a:cubicBezTo>
                <a:close/>
                <a:moveTo>
                  <a:pt x="9472" y="354"/>
                </a:moveTo>
                <a:cubicBezTo>
                  <a:pt x="9412" y="391"/>
                  <a:pt x="9422" y="489"/>
                  <a:pt x="9451" y="544"/>
                </a:cubicBezTo>
                <a:cubicBezTo>
                  <a:pt x="9550" y="544"/>
                  <a:pt x="9494" y="383"/>
                  <a:pt x="9472" y="354"/>
                </a:cubicBezTo>
                <a:close/>
                <a:moveTo>
                  <a:pt x="14931" y="421"/>
                </a:moveTo>
                <a:cubicBezTo>
                  <a:pt x="14931" y="421"/>
                  <a:pt x="14937" y="443"/>
                  <a:pt x="14952" y="504"/>
                </a:cubicBezTo>
                <a:cubicBezTo>
                  <a:pt x="14961" y="540"/>
                  <a:pt x="14965" y="554"/>
                  <a:pt x="14965" y="554"/>
                </a:cubicBezTo>
                <a:cubicBezTo>
                  <a:pt x="14965" y="554"/>
                  <a:pt x="14932" y="421"/>
                  <a:pt x="14931" y="421"/>
                </a:cubicBezTo>
                <a:close/>
                <a:moveTo>
                  <a:pt x="11284" y="388"/>
                </a:moveTo>
                <a:cubicBezTo>
                  <a:pt x="11220" y="388"/>
                  <a:pt x="11197" y="565"/>
                  <a:pt x="11284" y="565"/>
                </a:cubicBezTo>
                <a:cubicBezTo>
                  <a:pt x="11278" y="531"/>
                  <a:pt x="11289" y="510"/>
                  <a:pt x="11313" y="506"/>
                </a:cubicBezTo>
                <a:cubicBezTo>
                  <a:pt x="11317" y="461"/>
                  <a:pt x="11275" y="435"/>
                  <a:pt x="11286" y="414"/>
                </a:cubicBezTo>
                <a:lnTo>
                  <a:pt x="11284" y="414"/>
                </a:lnTo>
                <a:lnTo>
                  <a:pt x="11284" y="388"/>
                </a:lnTo>
                <a:close/>
                <a:moveTo>
                  <a:pt x="6317" y="446"/>
                </a:moveTo>
                <a:cubicBezTo>
                  <a:pt x="6257" y="446"/>
                  <a:pt x="6251" y="573"/>
                  <a:pt x="6309" y="573"/>
                </a:cubicBezTo>
                <a:cubicBezTo>
                  <a:pt x="6317" y="573"/>
                  <a:pt x="6325" y="571"/>
                  <a:pt x="6334" y="567"/>
                </a:cubicBezTo>
                <a:cubicBezTo>
                  <a:pt x="6347" y="526"/>
                  <a:pt x="6340" y="481"/>
                  <a:pt x="6317" y="446"/>
                </a:cubicBezTo>
                <a:close/>
                <a:moveTo>
                  <a:pt x="19697" y="580"/>
                </a:moveTo>
                <a:cubicBezTo>
                  <a:pt x="19698" y="580"/>
                  <a:pt x="19698" y="580"/>
                  <a:pt x="19699" y="581"/>
                </a:cubicBezTo>
                <a:cubicBezTo>
                  <a:pt x="19699" y="580"/>
                  <a:pt x="19698" y="580"/>
                  <a:pt x="19697" y="580"/>
                </a:cubicBezTo>
                <a:close/>
                <a:moveTo>
                  <a:pt x="12570" y="605"/>
                </a:moveTo>
                <a:cubicBezTo>
                  <a:pt x="12570" y="605"/>
                  <a:pt x="12570" y="605"/>
                  <a:pt x="12570" y="605"/>
                </a:cubicBezTo>
                <a:cubicBezTo>
                  <a:pt x="12570" y="605"/>
                  <a:pt x="12570" y="605"/>
                  <a:pt x="12570" y="605"/>
                </a:cubicBezTo>
                <a:close/>
                <a:moveTo>
                  <a:pt x="12569" y="600"/>
                </a:moveTo>
                <a:cubicBezTo>
                  <a:pt x="12568" y="600"/>
                  <a:pt x="12567" y="607"/>
                  <a:pt x="12568" y="607"/>
                </a:cubicBezTo>
                <a:cubicBezTo>
                  <a:pt x="12569" y="607"/>
                  <a:pt x="12569" y="607"/>
                  <a:pt x="12570" y="605"/>
                </a:cubicBezTo>
                <a:cubicBezTo>
                  <a:pt x="12568" y="608"/>
                  <a:pt x="12569" y="632"/>
                  <a:pt x="12570" y="632"/>
                </a:cubicBezTo>
                <a:cubicBezTo>
                  <a:pt x="12570" y="632"/>
                  <a:pt x="12570" y="626"/>
                  <a:pt x="12570" y="605"/>
                </a:cubicBezTo>
                <a:cubicBezTo>
                  <a:pt x="12570" y="605"/>
                  <a:pt x="12570" y="605"/>
                  <a:pt x="12570" y="605"/>
                </a:cubicBezTo>
                <a:cubicBezTo>
                  <a:pt x="12570" y="602"/>
                  <a:pt x="12570" y="600"/>
                  <a:pt x="12569" y="600"/>
                </a:cubicBezTo>
                <a:close/>
                <a:moveTo>
                  <a:pt x="19566" y="596"/>
                </a:moveTo>
                <a:cubicBezTo>
                  <a:pt x="19566" y="596"/>
                  <a:pt x="19567" y="597"/>
                  <a:pt x="19567" y="597"/>
                </a:cubicBezTo>
                <a:cubicBezTo>
                  <a:pt x="19566" y="597"/>
                  <a:pt x="19566" y="597"/>
                  <a:pt x="19565" y="597"/>
                </a:cubicBezTo>
                <a:cubicBezTo>
                  <a:pt x="19536" y="597"/>
                  <a:pt x="19539" y="674"/>
                  <a:pt x="19563" y="674"/>
                </a:cubicBezTo>
                <a:cubicBezTo>
                  <a:pt x="19598" y="674"/>
                  <a:pt x="19582" y="618"/>
                  <a:pt x="19567" y="597"/>
                </a:cubicBezTo>
                <a:cubicBezTo>
                  <a:pt x="19569" y="597"/>
                  <a:pt x="19571" y="598"/>
                  <a:pt x="19573" y="599"/>
                </a:cubicBezTo>
                <a:cubicBezTo>
                  <a:pt x="19571" y="597"/>
                  <a:pt x="19569" y="596"/>
                  <a:pt x="19567" y="596"/>
                </a:cubicBezTo>
                <a:close/>
                <a:moveTo>
                  <a:pt x="6101" y="555"/>
                </a:moveTo>
                <a:cubicBezTo>
                  <a:pt x="6101" y="555"/>
                  <a:pt x="6111" y="593"/>
                  <a:pt x="6122" y="630"/>
                </a:cubicBezTo>
                <a:cubicBezTo>
                  <a:pt x="6118" y="618"/>
                  <a:pt x="6117" y="613"/>
                  <a:pt x="6117" y="613"/>
                </a:cubicBezTo>
                <a:cubicBezTo>
                  <a:pt x="6117" y="613"/>
                  <a:pt x="6123" y="636"/>
                  <a:pt x="6123" y="636"/>
                </a:cubicBezTo>
                <a:cubicBezTo>
                  <a:pt x="6123" y="636"/>
                  <a:pt x="6123" y="635"/>
                  <a:pt x="6122" y="633"/>
                </a:cubicBezTo>
                <a:cubicBezTo>
                  <a:pt x="6133" y="670"/>
                  <a:pt x="6143" y="707"/>
                  <a:pt x="6143" y="707"/>
                </a:cubicBezTo>
                <a:cubicBezTo>
                  <a:pt x="6143" y="707"/>
                  <a:pt x="6137" y="687"/>
                  <a:pt x="6122" y="633"/>
                </a:cubicBezTo>
                <a:cubicBezTo>
                  <a:pt x="6107" y="576"/>
                  <a:pt x="6101" y="555"/>
                  <a:pt x="6101" y="555"/>
                </a:cubicBezTo>
                <a:close/>
                <a:moveTo>
                  <a:pt x="17135" y="618"/>
                </a:moveTo>
                <a:cubicBezTo>
                  <a:pt x="17109" y="618"/>
                  <a:pt x="17079" y="719"/>
                  <a:pt x="17123" y="719"/>
                </a:cubicBezTo>
                <a:cubicBezTo>
                  <a:pt x="17139" y="710"/>
                  <a:pt x="17152" y="689"/>
                  <a:pt x="17158" y="660"/>
                </a:cubicBezTo>
                <a:cubicBezTo>
                  <a:pt x="17153" y="629"/>
                  <a:pt x="17144" y="618"/>
                  <a:pt x="17135" y="618"/>
                </a:cubicBezTo>
                <a:close/>
                <a:moveTo>
                  <a:pt x="19683" y="575"/>
                </a:moveTo>
                <a:cubicBezTo>
                  <a:pt x="19667" y="586"/>
                  <a:pt x="19649" y="612"/>
                  <a:pt x="19654" y="671"/>
                </a:cubicBezTo>
                <a:lnTo>
                  <a:pt x="19663" y="692"/>
                </a:lnTo>
                <a:cubicBezTo>
                  <a:pt x="19668" y="697"/>
                  <a:pt x="19673" y="702"/>
                  <a:pt x="19677" y="707"/>
                </a:cubicBezTo>
                <a:cubicBezTo>
                  <a:pt x="19554" y="782"/>
                  <a:pt x="19622" y="818"/>
                  <a:pt x="19694" y="818"/>
                </a:cubicBezTo>
                <a:cubicBezTo>
                  <a:pt x="19767" y="818"/>
                  <a:pt x="19844" y="780"/>
                  <a:pt x="19728" y="708"/>
                </a:cubicBezTo>
                <a:cubicBezTo>
                  <a:pt x="19787" y="632"/>
                  <a:pt x="19722" y="597"/>
                  <a:pt x="19699" y="581"/>
                </a:cubicBezTo>
                <a:cubicBezTo>
                  <a:pt x="19700" y="582"/>
                  <a:pt x="19700" y="583"/>
                  <a:pt x="19701" y="584"/>
                </a:cubicBezTo>
                <a:lnTo>
                  <a:pt x="19683" y="575"/>
                </a:lnTo>
                <a:close/>
                <a:moveTo>
                  <a:pt x="6182" y="740"/>
                </a:moveTo>
                <a:cubicBezTo>
                  <a:pt x="6179" y="740"/>
                  <a:pt x="6168" y="772"/>
                  <a:pt x="6147" y="867"/>
                </a:cubicBezTo>
                <a:cubicBezTo>
                  <a:pt x="6169" y="863"/>
                  <a:pt x="6189" y="740"/>
                  <a:pt x="6182" y="740"/>
                </a:cubicBezTo>
                <a:close/>
                <a:moveTo>
                  <a:pt x="14901" y="737"/>
                </a:moveTo>
                <a:cubicBezTo>
                  <a:pt x="14859" y="737"/>
                  <a:pt x="14865" y="870"/>
                  <a:pt x="14914" y="870"/>
                </a:cubicBezTo>
                <a:cubicBezTo>
                  <a:pt x="14918" y="870"/>
                  <a:pt x="14922" y="869"/>
                  <a:pt x="14926" y="867"/>
                </a:cubicBezTo>
                <a:lnTo>
                  <a:pt x="14933" y="825"/>
                </a:lnTo>
                <a:cubicBezTo>
                  <a:pt x="14936" y="842"/>
                  <a:pt x="14952" y="900"/>
                  <a:pt x="14959" y="900"/>
                </a:cubicBezTo>
                <a:cubicBezTo>
                  <a:pt x="14964" y="900"/>
                  <a:pt x="14964" y="869"/>
                  <a:pt x="14950" y="766"/>
                </a:cubicBezTo>
                <a:lnTo>
                  <a:pt x="14925" y="753"/>
                </a:lnTo>
                <a:lnTo>
                  <a:pt x="14930" y="753"/>
                </a:lnTo>
                <a:cubicBezTo>
                  <a:pt x="14919" y="742"/>
                  <a:pt x="14909" y="737"/>
                  <a:pt x="14901" y="737"/>
                </a:cubicBezTo>
                <a:close/>
                <a:moveTo>
                  <a:pt x="2228" y="816"/>
                </a:moveTo>
                <a:cubicBezTo>
                  <a:pt x="2184" y="838"/>
                  <a:pt x="2199" y="890"/>
                  <a:pt x="2221" y="912"/>
                </a:cubicBezTo>
                <a:cubicBezTo>
                  <a:pt x="2228" y="911"/>
                  <a:pt x="2252" y="901"/>
                  <a:pt x="2247" y="838"/>
                </a:cubicBezTo>
                <a:lnTo>
                  <a:pt x="2228" y="816"/>
                </a:lnTo>
                <a:close/>
                <a:moveTo>
                  <a:pt x="18360" y="860"/>
                </a:moveTo>
                <a:cubicBezTo>
                  <a:pt x="18357" y="860"/>
                  <a:pt x="18354" y="860"/>
                  <a:pt x="18351" y="861"/>
                </a:cubicBezTo>
                <a:cubicBezTo>
                  <a:pt x="18333" y="895"/>
                  <a:pt x="18334" y="937"/>
                  <a:pt x="18365" y="937"/>
                </a:cubicBezTo>
                <a:cubicBezTo>
                  <a:pt x="18366" y="937"/>
                  <a:pt x="18368" y="937"/>
                  <a:pt x="18370" y="937"/>
                </a:cubicBezTo>
                <a:cubicBezTo>
                  <a:pt x="18380" y="937"/>
                  <a:pt x="18391" y="925"/>
                  <a:pt x="18394" y="906"/>
                </a:cubicBezTo>
                <a:cubicBezTo>
                  <a:pt x="18392" y="877"/>
                  <a:pt x="18380" y="860"/>
                  <a:pt x="18360" y="860"/>
                </a:cubicBezTo>
                <a:close/>
                <a:moveTo>
                  <a:pt x="18284" y="831"/>
                </a:moveTo>
                <a:cubicBezTo>
                  <a:pt x="18257" y="831"/>
                  <a:pt x="18229" y="868"/>
                  <a:pt x="18220" y="938"/>
                </a:cubicBezTo>
                <a:cubicBezTo>
                  <a:pt x="18232" y="968"/>
                  <a:pt x="18247" y="980"/>
                  <a:pt x="18263" y="980"/>
                </a:cubicBezTo>
                <a:cubicBezTo>
                  <a:pt x="18280" y="980"/>
                  <a:pt x="18299" y="967"/>
                  <a:pt x="18320" y="948"/>
                </a:cubicBezTo>
                <a:cubicBezTo>
                  <a:pt x="18328" y="945"/>
                  <a:pt x="18334" y="932"/>
                  <a:pt x="18335" y="917"/>
                </a:cubicBezTo>
                <a:cubicBezTo>
                  <a:pt x="18329" y="859"/>
                  <a:pt x="18307" y="831"/>
                  <a:pt x="18284" y="831"/>
                </a:cubicBezTo>
                <a:close/>
                <a:moveTo>
                  <a:pt x="17060" y="858"/>
                </a:moveTo>
                <a:cubicBezTo>
                  <a:pt x="17030" y="858"/>
                  <a:pt x="17046" y="961"/>
                  <a:pt x="17061" y="982"/>
                </a:cubicBezTo>
                <a:cubicBezTo>
                  <a:pt x="17075" y="975"/>
                  <a:pt x="17101" y="964"/>
                  <a:pt x="17106" y="914"/>
                </a:cubicBezTo>
                <a:lnTo>
                  <a:pt x="17100" y="890"/>
                </a:lnTo>
                <a:cubicBezTo>
                  <a:pt x="17081" y="867"/>
                  <a:pt x="17068" y="858"/>
                  <a:pt x="17060" y="858"/>
                </a:cubicBezTo>
                <a:close/>
                <a:moveTo>
                  <a:pt x="9575" y="917"/>
                </a:moveTo>
                <a:cubicBezTo>
                  <a:pt x="9570" y="917"/>
                  <a:pt x="9566" y="917"/>
                  <a:pt x="9561" y="919"/>
                </a:cubicBezTo>
                <a:cubicBezTo>
                  <a:pt x="9552" y="978"/>
                  <a:pt x="9558" y="1006"/>
                  <a:pt x="9574" y="1006"/>
                </a:cubicBezTo>
                <a:cubicBezTo>
                  <a:pt x="9585" y="1006"/>
                  <a:pt x="9599" y="995"/>
                  <a:pt x="9617" y="975"/>
                </a:cubicBezTo>
                <a:cubicBezTo>
                  <a:pt x="9613" y="938"/>
                  <a:pt x="9599" y="917"/>
                  <a:pt x="9575" y="917"/>
                </a:cubicBezTo>
                <a:close/>
                <a:moveTo>
                  <a:pt x="5917" y="913"/>
                </a:moveTo>
                <a:cubicBezTo>
                  <a:pt x="5882" y="913"/>
                  <a:pt x="5828" y="1015"/>
                  <a:pt x="5914" y="1015"/>
                </a:cubicBezTo>
                <a:lnTo>
                  <a:pt x="5935" y="998"/>
                </a:lnTo>
                <a:cubicBezTo>
                  <a:pt x="5944" y="934"/>
                  <a:pt x="5932" y="913"/>
                  <a:pt x="5917" y="913"/>
                </a:cubicBezTo>
                <a:close/>
                <a:moveTo>
                  <a:pt x="15978" y="950"/>
                </a:moveTo>
                <a:cubicBezTo>
                  <a:pt x="15959" y="950"/>
                  <a:pt x="15910" y="991"/>
                  <a:pt x="15912" y="1051"/>
                </a:cubicBezTo>
                <a:cubicBezTo>
                  <a:pt x="15989" y="979"/>
                  <a:pt x="15994" y="950"/>
                  <a:pt x="15978" y="950"/>
                </a:cubicBezTo>
                <a:close/>
                <a:moveTo>
                  <a:pt x="11761" y="903"/>
                </a:moveTo>
                <a:lnTo>
                  <a:pt x="11761" y="930"/>
                </a:lnTo>
                <a:cubicBezTo>
                  <a:pt x="11749" y="932"/>
                  <a:pt x="11739" y="941"/>
                  <a:pt x="11730" y="956"/>
                </a:cubicBezTo>
                <a:cubicBezTo>
                  <a:pt x="11729" y="988"/>
                  <a:pt x="11731" y="1019"/>
                  <a:pt x="11737" y="1049"/>
                </a:cubicBezTo>
                <a:lnTo>
                  <a:pt x="11738" y="1049"/>
                </a:lnTo>
                <a:lnTo>
                  <a:pt x="11738" y="1075"/>
                </a:lnTo>
                <a:cubicBezTo>
                  <a:pt x="11823" y="1075"/>
                  <a:pt x="11815" y="903"/>
                  <a:pt x="11761" y="903"/>
                </a:cubicBezTo>
                <a:close/>
                <a:moveTo>
                  <a:pt x="6319" y="945"/>
                </a:moveTo>
                <a:cubicBezTo>
                  <a:pt x="6307" y="945"/>
                  <a:pt x="6296" y="982"/>
                  <a:pt x="6302" y="1089"/>
                </a:cubicBezTo>
                <a:cubicBezTo>
                  <a:pt x="6306" y="1080"/>
                  <a:pt x="6311" y="1073"/>
                  <a:pt x="6316" y="1066"/>
                </a:cubicBezTo>
                <a:cubicBezTo>
                  <a:pt x="6316" y="1066"/>
                  <a:pt x="6317" y="1066"/>
                  <a:pt x="6317" y="1065"/>
                </a:cubicBezTo>
                <a:cubicBezTo>
                  <a:pt x="6317" y="1065"/>
                  <a:pt x="6317" y="1065"/>
                  <a:pt x="6317" y="1065"/>
                </a:cubicBezTo>
                <a:cubicBezTo>
                  <a:pt x="6318" y="1065"/>
                  <a:pt x="6318" y="1064"/>
                  <a:pt x="6319" y="1064"/>
                </a:cubicBezTo>
                <a:cubicBezTo>
                  <a:pt x="6323" y="1058"/>
                  <a:pt x="6324" y="1055"/>
                  <a:pt x="6324" y="1055"/>
                </a:cubicBezTo>
                <a:cubicBezTo>
                  <a:pt x="6324" y="1055"/>
                  <a:pt x="6323" y="1057"/>
                  <a:pt x="6321" y="1059"/>
                </a:cubicBezTo>
                <a:cubicBezTo>
                  <a:pt x="6350" y="1012"/>
                  <a:pt x="6334" y="945"/>
                  <a:pt x="6319" y="945"/>
                </a:cubicBezTo>
                <a:close/>
                <a:moveTo>
                  <a:pt x="6241" y="1055"/>
                </a:moveTo>
                <a:cubicBezTo>
                  <a:pt x="6225" y="1055"/>
                  <a:pt x="6210" y="1068"/>
                  <a:pt x="6209" y="1107"/>
                </a:cubicBezTo>
                <a:cubicBezTo>
                  <a:pt x="6207" y="1148"/>
                  <a:pt x="6224" y="1167"/>
                  <a:pt x="6242" y="1167"/>
                </a:cubicBezTo>
                <a:cubicBezTo>
                  <a:pt x="6267" y="1167"/>
                  <a:pt x="6293" y="1134"/>
                  <a:pt x="6278" y="1075"/>
                </a:cubicBezTo>
                <a:cubicBezTo>
                  <a:pt x="6271" y="1065"/>
                  <a:pt x="6256" y="1055"/>
                  <a:pt x="6241" y="1055"/>
                </a:cubicBezTo>
                <a:close/>
                <a:moveTo>
                  <a:pt x="12558" y="1176"/>
                </a:moveTo>
                <a:cubicBezTo>
                  <a:pt x="12555" y="1176"/>
                  <a:pt x="12552" y="1179"/>
                  <a:pt x="12549" y="1188"/>
                </a:cubicBezTo>
                <a:lnTo>
                  <a:pt x="12549" y="1210"/>
                </a:lnTo>
                <a:cubicBezTo>
                  <a:pt x="12552" y="1211"/>
                  <a:pt x="12554" y="1212"/>
                  <a:pt x="12556" y="1212"/>
                </a:cubicBezTo>
                <a:cubicBezTo>
                  <a:pt x="12573" y="1212"/>
                  <a:pt x="12567" y="1176"/>
                  <a:pt x="12558" y="1176"/>
                </a:cubicBezTo>
                <a:close/>
                <a:moveTo>
                  <a:pt x="8687" y="1104"/>
                </a:moveTo>
                <a:cubicBezTo>
                  <a:pt x="8665" y="1107"/>
                  <a:pt x="8646" y="1130"/>
                  <a:pt x="8636" y="1165"/>
                </a:cubicBezTo>
                <a:cubicBezTo>
                  <a:pt x="8643" y="1194"/>
                  <a:pt x="8659" y="1213"/>
                  <a:pt x="8677" y="1213"/>
                </a:cubicBezTo>
                <a:cubicBezTo>
                  <a:pt x="8677" y="1213"/>
                  <a:pt x="8678" y="1213"/>
                  <a:pt x="8678" y="1213"/>
                </a:cubicBezTo>
                <a:cubicBezTo>
                  <a:pt x="8711" y="1213"/>
                  <a:pt x="8700" y="1134"/>
                  <a:pt x="8687" y="1104"/>
                </a:cubicBezTo>
                <a:close/>
                <a:moveTo>
                  <a:pt x="19716" y="1154"/>
                </a:moveTo>
                <a:cubicBezTo>
                  <a:pt x="19709" y="1154"/>
                  <a:pt x="19699" y="1159"/>
                  <a:pt x="19686" y="1171"/>
                </a:cubicBezTo>
                <a:lnTo>
                  <a:pt x="19687" y="1171"/>
                </a:lnTo>
                <a:cubicBezTo>
                  <a:pt x="19694" y="1195"/>
                  <a:pt x="19704" y="1215"/>
                  <a:pt x="19717" y="1226"/>
                </a:cubicBezTo>
                <a:cubicBezTo>
                  <a:pt x="19737" y="1220"/>
                  <a:pt x="19743" y="1154"/>
                  <a:pt x="19716" y="1154"/>
                </a:cubicBezTo>
                <a:close/>
                <a:moveTo>
                  <a:pt x="19254" y="1268"/>
                </a:moveTo>
                <a:cubicBezTo>
                  <a:pt x="19253" y="1268"/>
                  <a:pt x="19253" y="1268"/>
                  <a:pt x="19252" y="1268"/>
                </a:cubicBezTo>
                <a:cubicBezTo>
                  <a:pt x="19235" y="1268"/>
                  <a:pt x="19225" y="1281"/>
                  <a:pt x="19224" y="1305"/>
                </a:cubicBezTo>
                <a:cubicBezTo>
                  <a:pt x="19226" y="1341"/>
                  <a:pt x="19234" y="1353"/>
                  <a:pt x="19244" y="1353"/>
                </a:cubicBezTo>
                <a:cubicBezTo>
                  <a:pt x="19258" y="1353"/>
                  <a:pt x="19275" y="1327"/>
                  <a:pt x="19279" y="1311"/>
                </a:cubicBezTo>
                <a:cubicBezTo>
                  <a:pt x="19278" y="1287"/>
                  <a:pt x="19267" y="1268"/>
                  <a:pt x="19254" y="1268"/>
                </a:cubicBezTo>
                <a:close/>
                <a:moveTo>
                  <a:pt x="6154" y="1281"/>
                </a:moveTo>
                <a:cubicBezTo>
                  <a:pt x="6083" y="1281"/>
                  <a:pt x="6127" y="1415"/>
                  <a:pt x="6147" y="1415"/>
                </a:cubicBezTo>
                <a:cubicBezTo>
                  <a:pt x="6148" y="1415"/>
                  <a:pt x="6149" y="1415"/>
                  <a:pt x="6149" y="1414"/>
                </a:cubicBezTo>
                <a:cubicBezTo>
                  <a:pt x="6144" y="1414"/>
                  <a:pt x="6139" y="1408"/>
                  <a:pt x="6138" y="1398"/>
                </a:cubicBezTo>
                <a:lnTo>
                  <a:pt x="6165" y="1421"/>
                </a:lnTo>
                <a:cubicBezTo>
                  <a:pt x="6168" y="1414"/>
                  <a:pt x="6172" y="1409"/>
                  <a:pt x="6176" y="1405"/>
                </a:cubicBezTo>
                <a:lnTo>
                  <a:pt x="6175" y="1405"/>
                </a:lnTo>
                <a:cubicBezTo>
                  <a:pt x="6195" y="1387"/>
                  <a:pt x="6205" y="1348"/>
                  <a:pt x="6200" y="1310"/>
                </a:cubicBezTo>
                <a:lnTo>
                  <a:pt x="6189" y="1289"/>
                </a:lnTo>
                <a:cubicBezTo>
                  <a:pt x="6175" y="1284"/>
                  <a:pt x="6164" y="1281"/>
                  <a:pt x="6154" y="1281"/>
                </a:cubicBezTo>
                <a:close/>
                <a:moveTo>
                  <a:pt x="4719" y="1348"/>
                </a:moveTo>
                <a:lnTo>
                  <a:pt x="4705" y="1372"/>
                </a:lnTo>
                <a:cubicBezTo>
                  <a:pt x="4706" y="1372"/>
                  <a:pt x="4706" y="1372"/>
                  <a:pt x="4707" y="1371"/>
                </a:cubicBezTo>
                <a:lnTo>
                  <a:pt x="4707" y="1422"/>
                </a:lnTo>
                <a:cubicBezTo>
                  <a:pt x="4725" y="1430"/>
                  <a:pt x="4744" y="1458"/>
                  <a:pt x="4764" y="1469"/>
                </a:cubicBezTo>
                <a:cubicBezTo>
                  <a:pt x="4776" y="1416"/>
                  <a:pt x="4762" y="1358"/>
                  <a:pt x="4719" y="1348"/>
                </a:cubicBezTo>
                <a:close/>
                <a:moveTo>
                  <a:pt x="20390" y="1477"/>
                </a:moveTo>
                <a:cubicBezTo>
                  <a:pt x="20342" y="1519"/>
                  <a:pt x="20337" y="1535"/>
                  <a:pt x="20347" y="1535"/>
                </a:cubicBezTo>
                <a:cubicBezTo>
                  <a:pt x="20358" y="1535"/>
                  <a:pt x="20390" y="1511"/>
                  <a:pt x="20390" y="1477"/>
                </a:cubicBezTo>
                <a:close/>
                <a:moveTo>
                  <a:pt x="216" y="1438"/>
                </a:moveTo>
                <a:cubicBezTo>
                  <a:pt x="186" y="1442"/>
                  <a:pt x="188" y="1500"/>
                  <a:pt x="188" y="1524"/>
                </a:cubicBezTo>
                <a:cubicBezTo>
                  <a:pt x="196" y="1541"/>
                  <a:pt x="208" y="1550"/>
                  <a:pt x="220" y="1550"/>
                </a:cubicBezTo>
                <a:cubicBezTo>
                  <a:pt x="231" y="1550"/>
                  <a:pt x="242" y="1543"/>
                  <a:pt x="251" y="1528"/>
                </a:cubicBezTo>
                <a:cubicBezTo>
                  <a:pt x="257" y="1488"/>
                  <a:pt x="234" y="1450"/>
                  <a:pt x="216" y="1438"/>
                </a:cubicBezTo>
                <a:close/>
                <a:moveTo>
                  <a:pt x="6077" y="1518"/>
                </a:moveTo>
                <a:cubicBezTo>
                  <a:pt x="6047" y="1518"/>
                  <a:pt x="6037" y="1619"/>
                  <a:pt x="6048" y="1619"/>
                </a:cubicBezTo>
                <a:cubicBezTo>
                  <a:pt x="6054" y="1619"/>
                  <a:pt x="6064" y="1594"/>
                  <a:pt x="6080" y="1519"/>
                </a:cubicBezTo>
                <a:cubicBezTo>
                  <a:pt x="6079" y="1519"/>
                  <a:pt x="6078" y="1518"/>
                  <a:pt x="6077" y="1518"/>
                </a:cubicBezTo>
                <a:close/>
                <a:moveTo>
                  <a:pt x="8759" y="1554"/>
                </a:moveTo>
                <a:cubicBezTo>
                  <a:pt x="8723" y="1572"/>
                  <a:pt x="8724" y="1615"/>
                  <a:pt x="8750" y="1641"/>
                </a:cubicBezTo>
                <a:cubicBezTo>
                  <a:pt x="8783" y="1625"/>
                  <a:pt x="8787" y="1594"/>
                  <a:pt x="8759" y="1554"/>
                </a:cubicBezTo>
                <a:close/>
                <a:moveTo>
                  <a:pt x="17285" y="1564"/>
                </a:moveTo>
                <a:cubicBezTo>
                  <a:pt x="17248" y="1579"/>
                  <a:pt x="17265" y="1647"/>
                  <a:pt x="17299" y="1647"/>
                </a:cubicBezTo>
                <a:cubicBezTo>
                  <a:pt x="17304" y="1647"/>
                  <a:pt x="17310" y="1646"/>
                  <a:pt x="17315" y="1643"/>
                </a:cubicBezTo>
                <a:cubicBezTo>
                  <a:pt x="17315" y="1609"/>
                  <a:pt x="17304" y="1578"/>
                  <a:pt x="17286" y="1565"/>
                </a:cubicBezTo>
                <a:lnTo>
                  <a:pt x="17285" y="1564"/>
                </a:lnTo>
                <a:close/>
                <a:moveTo>
                  <a:pt x="6894" y="1687"/>
                </a:moveTo>
                <a:cubicBezTo>
                  <a:pt x="6894" y="1687"/>
                  <a:pt x="6894" y="1687"/>
                  <a:pt x="6894" y="1688"/>
                </a:cubicBezTo>
                <a:cubicBezTo>
                  <a:pt x="6894" y="1687"/>
                  <a:pt x="6894" y="1687"/>
                  <a:pt x="6894" y="1687"/>
                </a:cubicBezTo>
                <a:close/>
                <a:moveTo>
                  <a:pt x="11017" y="1599"/>
                </a:moveTo>
                <a:cubicBezTo>
                  <a:pt x="11014" y="1599"/>
                  <a:pt x="11011" y="1599"/>
                  <a:pt x="11009" y="1599"/>
                </a:cubicBezTo>
                <a:cubicBezTo>
                  <a:pt x="10948" y="1750"/>
                  <a:pt x="11014" y="1699"/>
                  <a:pt x="11031" y="1736"/>
                </a:cubicBezTo>
                <a:lnTo>
                  <a:pt x="11051" y="1739"/>
                </a:lnTo>
                <a:cubicBezTo>
                  <a:pt x="11061" y="1717"/>
                  <a:pt x="11063" y="1686"/>
                  <a:pt x="11059" y="1660"/>
                </a:cubicBezTo>
                <a:cubicBezTo>
                  <a:pt x="11059" y="1665"/>
                  <a:pt x="11057" y="1672"/>
                  <a:pt x="11054" y="1673"/>
                </a:cubicBezTo>
                <a:lnTo>
                  <a:pt x="11063" y="1636"/>
                </a:lnTo>
                <a:cubicBezTo>
                  <a:pt x="11054" y="1612"/>
                  <a:pt x="11039" y="1599"/>
                  <a:pt x="11017" y="1599"/>
                </a:cubicBezTo>
                <a:close/>
                <a:moveTo>
                  <a:pt x="753" y="1625"/>
                </a:moveTo>
                <a:cubicBezTo>
                  <a:pt x="694" y="1670"/>
                  <a:pt x="752" y="1762"/>
                  <a:pt x="791" y="1762"/>
                </a:cubicBezTo>
                <a:cubicBezTo>
                  <a:pt x="807" y="1762"/>
                  <a:pt x="820" y="1747"/>
                  <a:pt x="821" y="1707"/>
                </a:cubicBezTo>
                <a:cubicBezTo>
                  <a:pt x="796" y="1680"/>
                  <a:pt x="776" y="1654"/>
                  <a:pt x="753" y="1625"/>
                </a:cubicBezTo>
                <a:close/>
                <a:moveTo>
                  <a:pt x="20929" y="1732"/>
                </a:moveTo>
                <a:cubicBezTo>
                  <a:pt x="20917" y="1732"/>
                  <a:pt x="20910" y="1751"/>
                  <a:pt x="20909" y="1789"/>
                </a:cubicBezTo>
                <a:cubicBezTo>
                  <a:pt x="20920" y="1811"/>
                  <a:pt x="20932" y="1822"/>
                  <a:pt x="20944" y="1822"/>
                </a:cubicBezTo>
                <a:cubicBezTo>
                  <a:pt x="20956" y="1822"/>
                  <a:pt x="20968" y="1810"/>
                  <a:pt x="20978" y="1786"/>
                </a:cubicBezTo>
                <a:cubicBezTo>
                  <a:pt x="20957" y="1750"/>
                  <a:pt x="20940" y="1732"/>
                  <a:pt x="20929" y="1732"/>
                </a:cubicBezTo>
                <a:close/>
                <a:moveTo>
                  <a:pt x="18037" y="1725"/>
                </a:moveTo>
                <a:cubicBezTo>
                  <a:pt x="18027" y="1725"/>
                  <a:pt x="18031" y="1754"/>
                  <a:pt x="18076" y="1832"/>
                </a:cubicBezTo>
                <a:cubicBezTo>
                  <a:pt x="18088" y="1779"/>
                  <a:pt x="18050" y="1725"/>
                  <a:pt x="18037" y="1725"/>
                </a:cubicBezTo>
                <a:close/>
                <a:moveTo>
                  <a:pt x="6879" y="1657"/>
                </a:moveTo>
                <a:cubicBezTo>
                  <a:pt x="6817" y="1692"/>
                  <a:pt x="6805" y="1758"/>
                  <a:pt x="6843" y="1855"/>
                </a:cubicBezTo>
                <a:cubicBezTo>
                  <a:pt x="6846" y="1857"/>
                  <a:pt x="6849" y="1857"/>
                  <a:pt x="6851" y="1857"/>
                </a:cubicBezTo>
                <a:cubicBezTo>
                  <a:pt x="6856" y="1857"/>
                  <a:pt x="6861" y="1854"/>
                  <a:pt x="6866" y="1850"/>
                </a:cubicBezTo>
                <a:cubicBezTo>
                  <a:pt x="6862" y="1850"/>
                  <a:pt x="6859" y="1845"/>
                  <a:pt x="6858" y="1839"/>
                </a:cubicBezTo>
                <a:lnTo>
                  <a:pt x="6880" y="1857"/>
                </a:lnTo>
                <a:cubicBezTo>
                  <a:pt x="6911" y="1824"/>
                  <a:pt x="6924" y="1760"/>
                  <a:pt x="6913" y="1699"/>
                </a:cubicBezTo>
                <a:cubicBezTo>
                  <a:pt x="6909" y="1687"/>
                  <a:pt x="6902" y="1681"/>
                  <a:pt x="6895" y="1681"/>
                </a:cubicBezTo>
                <a:cubicBezTo>
                  <a:pt x="6895" y="1681"/>
                  <a:pt x="6894" y="1681"/>
                  <a:pt x="6893" y="1681"/>
                </a:cubicBezTo>
                <a:cubicBezTo>
                  <a:pt x="6891" y="1665"/>
                  <a:pt x="6886" y="1657"/>
                  <a:pt x="6879" y="1657"/>
                </a:cubicBezTo>
                <a:close/>
                <a:moveTo>
                  <a:pt x="16020" y="1806"/>
                </a:moveTo>
                <a:cubicBezTo>
                  <a:pt x="16019" y="1806"/>
                  <a:pt x="16019" y="1807"/>
                  <a:pt x="16018" y="1807"/>
                </a:cubicBezTo>
                <a:cubicBezTo>
                  <a:pt x="16008" y="1807"/>
                  <a:pt x="16017" y="1889"/>
                  <a:pt x="16021" y="1889"/>
                </a:cubicBezTo>
                <a:cubicBezTo>
                  <a:pt x="16024" y="1889"/>
                  <a:pt x="16025" y="1872"/>
                  <a:pt x="16024" y="1820"/>
                </a:cubicBezTo>
                <a:cubicBezTo>
                  <a:pt x="16024" y="1819"/>
                  <a:pt x="16025" y="1819"/>
                  <a:pt x="16025" y="1819"/>
                </a:cubicBezTo>
                <a:cubicBezTo>
                  <a:pt x="16027" y="1819"/>
                  <a:pt x="16028" y="1820"/>
                  <a:pt x="16029" y="1823"/>
                </a:cubicBezTo>
                <a:cubicBezTo>
                  <a:pt x="16028" y="1814"/>
                  <a:pt x="16024" y="1806"/>
                  <a:pt x="16020" y="1806"/>
                </a:cubicBezTo>
                <a:close/>
                <a:moveTo>
                  <a:pt x="13084" y="1870"/>
                </a:moveTo>
                <a:cubicBezTo>
                  <a:pt x="13083" y="1870"/>
                  <a:pt x="13000" y="1935"/>
                  <a:pt x="13001" y="1935"/>
                </a:cubicBezTo>
                <a:cubicBezTo>
                  <a:pt x="13001" y="1935"/>
                  <a:pt x="13011" y="1927"/>
                  <a:pt x="13037" y="1906"/>
                </a:cubicBezTo>
                <a:cubicBezTo>
                  <a:pt x="13072" y="1880"/>
                  <a:pt x="13084" y="1870"/>
                  <a:pt x="13084" y="1870"/>
                </a:cubicBezTo>
                <a:close/>
                <a:moveTo>
                  <a:pt x="6072" y="1775"/>
                </a:moveTo>
                <a:cubicBezTo>
                  <a:pt x="6068" y="1775"/>
                  <a:pt x="6053" y="1816"/>
                  <a:pt x="6018" y="1940"/>
                </a:cubicBezTo>
                <a:cubicBezTo>
                  <a:pt x="6018" y="1940"/>
                  <a:pt x="6019" y="1940"/>
                  <a:pt x="6019" y="1940"/>
                </a:cubicBezTo>
                <a:cubicBezTo>
                  <a:pt x="6042" y="1940"/>
                  <a:pt x="6081" y="1775"/>
                  <a:pt x="6072" y="1775"/>
                </a:cubicBezTo>
                <a:close/>
                <a:moveTo>
                  <a:pt x="17967" y="1809"/>
                </a:moveTo>
                <a:cubicBezTo>
                  <a:pt x="17967" y="1809"/>
                  <a:pt x="17966" y="1834"/>
                  <a:pt x="17964" y="1903"/>
                </a:cubicBezTo>
                <a:cubicBezTo>
                  <a:pt x="17962" y="1981"/>
                  <a:pt x="17962" y="2010"/>
                  <a:pt x="17962" y="2010"/>
                </a:cubicBezTo>
                <a:cubicBezTo>
                  <a:pt x="17962" y="2010"/>
                  <a:pt x="17964" y="1956"/>
                  <a:pt x="17965" y="1903"/>
                </a:cubicBezTo>
                <a:cubicBezTo>
                  <a:pt x="17965" y="1905"/>
                  <a:pt x="17965" y="1906"/>
                  <a:pt x="17965" y="1906"/>
                </a:cubicBezTo>
                <a:cubicBezTo>
                  <a:pt x="17965" y="1906"/>
                  <a:pt x="17966" y="1890"/>
                  <a:pt x="17966" y="1890"/>
                </a:cubicBezTo>
                <a:cubicBezTo>
                  <a:pt x="17966" y="1890"/>
                  <a:pt x="17965" y="1890"/>
                  <a:pt x="17965" y="1890"/>
                </a:cubicBezTo>
                <a:cubicBezTo>
                  <a:pt x="17967" y="1847"/>
                  <a:pt x="17967" y="1809"/>
                  <a:pt x="17967" y="1809"/>
                </a:cubicBezTo>
                <a:close/>
                <a:moveTo>
                  <a:pt x="20082" y="1898"/>
                </a:moveTo>
                <a:cubicBezTo>
                  <a:pt x="20070" y="1898"/>
                  <a:pt x="20059" y="1904"/>
                  <a:pt x="20050" y="1916"/>
                </a:cubicBezTo>
                <a:cubicBezTo>
                  <a:pt x="20045" y="1979"/>
                  <a:pt x="20066" y="2022"/>
                  <a:pt x="20102" y="2025"/>
                </a:cubicBezTo>
                <a:cubicBezTo>
                  <a:pt x="20120" y="1995"/>
                  <a:pt x="20105" y="1926"/>
                  <a:pt x="20094" y="1900"/>
                </a:cubicBezTo>
                <a:cubicBezTo>
                  <a:pt x="20090" y="1898"/>
                  <a:pt x="20086" y="1898"/>
                  <a:pt x="20082" y="1898"/>
                </a:cubicBezTo>
                <a:close/>
                <a:moveTo>
                  <a:pt x="10166" y="2013"/>
                </a:moveTo>
                <a:cubicBezTo>
                  <a:pt x="10141" y="2024"/>
                  <a:pt x="10139" y="2051"/>
                  <a:pt x="10142" y="2070"/>
                </a:cubicBezTo>
                <a:cubicBezTo>
                  <a:pt x="10150" y="2081"/>
                  <a:pt x="10159" y="2087"/>
                  <a:pt x="10168" y="2087"/>
                </a:cubicBezTo>
                <a:cubicBezTo>
                  <a:pt x="10182" y="2087"/>
                  <a:pt x="10194" y="2070"/>
                  <a:pt x="10192" y="2029"/>
                </a:cubicBezTo>
                <a:lnTo>
                  <a:pt x="10166" y="2013"/>
                </a:lnTo>
                <a:close/>
                <a:moveTo>
                  <a:pt x="17663" y="1990"/>
                </a:moveTo>
                <a:cubicBezTo>
                  <a:pt x="17629" y="2014"/>
                  <a:pt x="17580" y="2095"/>
                  <a:pt x="17611" y="2151"/>
                </a:cubicBezTo>
                <a:cubicBezTo>
                  <a:pt x="17618" y="2153"/>
                  <a:pt x="17625" y="2154"/>
                  <a:pt x="17631" y="2154"/>
                </a:cubicBezTo>
                <a:cubicBezTo>
                  <a:pt x="17684" y="2154"/>
                  <a:pt x="17718" y="2095"/>
                  <a:pt x="17663" y="1990"/>
                </a:cubicBezTo>
                <a:close/>
                <a:moveTo>
                  <a:pt x="7508" y="2073"/>
                </a:moveTo>
                <a:cubicBezTo>
                  <a:pt x="7487" y="2073"/>
                  <a:pt x="7474" y="2110"/>
                  <a:pt x="7469" y="2161"/>
                </a:cubicBezTo>
                <a:cubicBezTo>
                  <a:pt x="7473" y="2173"/>
                  <a:pt x="7481" y="2181"/>
                  <a:pt x="7490" y="2181"/>
                </a:cubicBezTo>
                <a:cubicBezTo>
                  <a:pt x="7518" y="2169"/>
                  <a:pt x="7531" y="2136"/>
                  <a:pt x="7528" y="2082"/>
                </a:cubicBezTo>
                <a:cubicBezTo>
                  <a:pt x="7521" y="2075"/>
                  <a:pt x="7514" y="2073"/>
                  <a:pt x="7508" y="2073"/>
                </a:cubicBezTo>
                <a:close/>
                <a:moveTo>
                  <a:pt x="8738" y="2051"/>
                </a:moveTo>
                <a:cubicBezTo>
                  <a:pt x="8725" y="2058"/>
                  <a:pt x="8702" y="2082"/>
                  <a:pt x="8708" y="2161"/>
                </a:cubicBezTo>
                <a:cubicBezTo>
                  <a:pt x="8723" y="2184"/>
                  <a:pt x="8738" y="2196"/>
                  <a:pt x="8753" y="2196"/>
                </a:cubicBezTo>
                <a:cubicBezTo>
                  <a:pt x="8768" y="2196"/>
                  <a:pt x="8783" y="2184"/>
                  <a:pt x="8797" y="2161"/>
                </a:cubicBezTo>
                <a:cubicBezTo>
                  <a:pt x="8792" y="2116"/>
                  <a:pt x="8776" y="2077"/>
                  <a:pt x="8752" y="2058"/>
                </a:cubicBezTo>
                <a:lnTo>
                  <a:pt x="8738" y="2051"/>
                </a:lnTo>
                <a:close/>
                <a:moveTo>
                  <a:pt x="17561" y="2120"/>
                </a:moveTo>
                <a:cubicBezTo>
                  <a:pt x="17546" y="2128"/>
                  <a:pt x="17536" y="2154"/>
                  <a:pt x="17537" y="2181"/>
                </a:cubicBezTo>
                <a:cubicBezTo>
                  <a:pt x="17545" y="2197"/>
                  <a:pt x="17552" y="2205"/>
                  <a:pt x="17560" y="2205"/>
                </a:cubicBezTo>
                <a:cubicBezTo>
                  <a:pt x="17570" y="2205"/>
                  <a:pt x="17579" y="2190"/>
                  <a:pt x="17588" y="2162"/>
                </a:cubicBezTo>
                <a:lnTo>
                  <a:pt x="17587" y="2162"/>
                </a:lnTo>
                <a:cubicBezTo>
                  <a:pt x="17583" y="2141"/>
                  <a:pt x="17573" y="2125"/>
                  <a:pt x="17561" y="2120"/>
                </a:cubicBezTo>
                <a:close/>
                <a:moveTo>
                  <a:pt x="9878" y="2208"/>
                </a:moveTo>
                <a:cubicBezTo>
                  <a:pt x="9872" y="2208"/>
                  <a:pt x="9890" y="2311"/>
                  <a:pt x="9908" y="2311"/>
                </a:cubicBezTo>
                <a:cubicBezTo>
                  <a:pt x="9909" y="2311"/>
                  <a:pt x="9909" y="2310"/>
                  <a:pt x="9910" y="2310"/>
                </a:cubicBezTo>
                <a:cubicBezTo>
                  <a:pt x="9891" y="2233"/>
                  <a:pt x="9882" y="2208"/>
                  <a:pt x="9878" y="2208"/>
                </a:cubicBezTo>
                <a:close/>
                <a:moveTo>
                  <a:pt x="20191" y="2233"/>
                </a:moveTo>
                <a:cubicBezTo>
                  <a:pt x="20195" y="2275"/>
                  <a:pt x="20182" y="2299"/>
                  <a:pt x="20151" y="2307"/>
                </a:cubicBezTo>
                <a:cubicBezTo>
                  <a:pt x="20153" y="2342"/>
                  <a:pt x="20164" y="2360"/>
                  <a:pt x="20184" y="2360"/>
                </a:cubicBezTo>
                <a:cubicBezTo>
                  <a:pt x="20187" y="2360"/>
                  <a:pt x="20191" y="2359"/>
                  <a:pt x="20194" y="2358"/>
                </a:cubicBezTo>
                <a:lnTo>
                  <a:pt x="20194" y="2386"/>
                </a:lnTo>
                <a:cubicBezTo>
                  <a:pt x="20259" y="2386"/>
                  <a:pt x="20236" y="2233"/>
                  <a:pt x="20191" y="2233"/>
                </a:cubicBezTo>
                <a:close/>
                <a:moveTo>
                  <a:pt x="18669" y="2327"/>
                </a:moveTo>
                <a:cubicBezTo>
                  <a:pt x="18658" y="2327"/>
                  <a:pt x="18664" y="2426"/>
                  <a:pt x="18697" y="2426"/>
                </a:cubicBezTo>
                <a:cubicBezTo>
                  <a:pt x="18684" y="2351"/>
                  <a:pt x="18674" y="2327"/>
                  <a:pt x="18669" y="2327"/>
                </a:cubicBezTo>
                <a:close/>
                <a:moveTo>
                  <a:pt x="4901" y="2431"/>
                </a:moveTo>
                <a:cubicBezTo>
                  <a:pt x="4877" y="2431"/>
                  <a:pt x="4827" y="2479"/>
                  <a:pt x="4866" y="2522"/>
                </a:cubicBezTo>
                <a:cubicBezTo>
                  <a:pt x="4865" y="2522"/>
                  <a:pt x="4865" y="2522"/>
                  <a:pt x="4865" y="2522"/>
                </a:cubicBezTo>
                <a:cubicBezTo>
                  <a:pt x="4865" y="2522"/>
                  <a:pt x="4868" y="2525"/>
                  <a:pt x="4868" y="2525"/>
                </a:cubicBezTo>
                <a:cubicBezTo>
                  <a:pt x="4868" y="2525"/>
                  <a:pt x="4868" y="2524"/>
                  <a:pt x="4866" y="2522"/>
                </a:cubicBezTo>
                <a:cubicBezTo>
                  <a:pt x="4879" y="2536"/>
                  <a:pt x="4889" y="2541"/>
                  <a:pt x="4897" y="2541"/>
                </a:cubicBezTo>
                <a:cubicBezTo>
                  <a:pt x="4922" y="2541"/>
                  <a:pt x="4919" y="2479"/>
                  <a:pt x="4907" y="2432"/>
                </a:cubicBezTo>
                <a:cubicBezTo>
                  <a:pt x="4905" y="2432"/>
                  <a:pt x="4903" y="2431"/>
                  <a:pt x="4901" y="2431"/>
                </a:cubicBezTo>
                <a:close/>
                <a:moveTo>
                  <a:pt x="18234" y="2426"/>
                </a:moveTo>
                <a:cubicBezTo>
                  <a:pt x="18212" y="2426"/>
                  <a:pt x="18137" y="2506"/>
                  <a:pt x="18191" y="2587"/>
                </a:cubicBezTo>
                <a:cubicBezTo>
                  <a:pt x="18236" y="2566"/>
                  <a:pt x="18248" y="2527"/>
                  <a:pt x="18230" y="2471"/>
                </a:cubicBezTo>
                <a:lnTo>
                  <a:pt x="18231" y="2471"/>
                </a:lnTo>
                <a:lnTo>
                  <a:pt x="18239" y="2429"/>
                </a:lnTo>
                <a:cubicBezTo>
                  <a:pt x="18238" y="2427"/>
                  <a:pt x="18237" y="2426"/>
                  <a:pt x="18234" y="2426"/>
                </a:cubicBezTo>
                <a:close/>
                <a:moveTo>
                  <a:pt x="7817" y="2603"/>
                </a:moveTo>
                <a:cubicBezTo>
                  <a:pt x="7817" y="2603"/>
                  <a:pt x="7817" y="2603"/>
                  <a:pt x="7817" y="2603"/>
                </a:cubicBezTo>
                <a:cubicBezTo>
                  <a:pt x="7817" y="2603"/>
                  <a:pt x="7817" y="2603"/>
                  <a:pt x="7817" y="2603"/>
                </a:cubicBezTo>
                <a:close/>
                <a:moveTo>
                  <a:pt x="7819" y="2513"/>
                </a:moveTo>
                <a:cubicBezTo>
                  <a:pt x="7807" y="2513"/>
                  <a:pt x="7796" y="2539"/>
                  <a:pt x="7790" y="2579"/>
                </a:cubicBezTo>
                <a:cubicBezTo>
                  <a:pt x="7795" y="2598"/>
                  <a:pt x="7802" y="2608"/>
                  <a:pt x="7808" y="2608"/>
                </a:cubicBezTo>
                <a:cubicBezTo>
                  <a:pt x="7811" y="2608"/>
                  <a:pt x="7814" y="2606"/>
                  <a:pt x="7817" y="2603"/>
                </a:cubicBezTo>
                <a:cubicBezTo>
                  <a:pt x="7817" y="2603"/>
                  <a:pt x="7817" y="2603"/>
                  <a:pt x="7817" y="2603"/>
                </a:cubicBezTo>
                <a:cubicBezTo>
                  <a:pt x="7817" y="2603"/>
                  <a:pt x="7819" y="2602"/>
                  <a:pt x="7820" y="2601"/>
                </a:cubicBezTo>
                <a:cubicBezTo>
                  <a:pt x="7819" y="2602"/>
                  <a:pt x="7818" y="2602"/>
                  <a:pt x="7817" y="2603"/>
                </a:cubicBezTo>
                <a:cubicBezTo>
                  <a:pt x="7819" y="2601"/>
                  <a:pt x="7820" y="2601"/>
                  <a:pt x="7820" y="2601"/>
                </a:cubicBezTo>
                <a:cubicBezTo>
                  <a:pt x="7820" y="2601"/>
                  <a:pt x="7820" y="2601"/>
                  <a:pt x="7820" y="2601"/>
                </a:cubicBezTo>
                <a:cubicBezTo>
                  <a:pt x="7836" y="2591"/>
                  <a:pt x="7844" y="2559"/>
                  <a:pt x="7838" y="2530"/>
                </a:cubicBezTo>
                <a:cubicBezTo>
                  <a:pt x="7832" y="2518"/>
                  <a:pt x="7825" y="2513"/>
                  <a:pt x="7819" y="2513"/>
                </a:cubicBezTo>
                <a:close/>
                <a:moveTo>
                  <a:pt x="5540" y="2468"/>
                </a:moveTo>
                <a:cubicBezTo>
                  <a:pt x="5544" y="2497"/>
                  <a:pt x="5537" y="2513"/>
                  <a:pt x="5517" y="2514"/>
                </a:cubicBezTo>
                <a:cubicBezTo>
                  <a:pt x="5514" y="2551"/>
                  <a:pt x="5526" y="2559"/>
                  <a:pt x="5530" y="2583"/>
                </a:cubicBezTo>
                <a:lnTo>
                  <a:pt x="5533" y="2583"/>
                </a:lnTo>
                <a:lnTo>
                  <a:pt x="5533" y="2611"/>
                </a:lnTo>
                <a:cubicBezTo>
                  <a:pt x="5580" y="2611"/>
                  <a:pt x="5607" y="2468"/>
                  <a:pt x="5540" y="2468"/>
                </a:cubicBezTo>
                <a:close/>
                <a:moveTo>
                  <a:pt x="18612" y="2559"/>
                </a:moveTo>
                <a:cubicBezTo>
                  <a:pt x="18601" y="2559"/>
                  <a:pt x="18575" y="2582"/>
                  <a:pt x="18575" y="2598"/>
                </a:cubicBezTo>
                <a:lnTo>
                  <a:pt x="18576" y="2598"/>
                </a:lnTo>
                <a:lnTo>
                  <a:pt x="18591" y="2622"/>
                </a:lnTo>
                <a:cubicBezTo>
                  <a:pt x="18622" y="2574"/>
                  <a:pt x="18622" y="2559"/>
                  <a:pt x="18612" y="2559"/>
                </a:cubicBezTo>
                <a:close/>
                <a:moveTo>
                  <a:pt x="20306" y="2559"/>
                </a:moveTo>
                <a:cubicBezTo>
                  <a:pt x="20292" y="2561"/>
                  <a:pt x="20257" y="2571"/>
                  <a:pt x="20255" y="2662"/>
                </a:cubicBezTo>
                <a:cubicBezTo>
                  <a:pt x="20255" y="2662"/>
                  <a:pt x="20255" y="2662"/>
                  <a:pt x="20255" y="2662"/>
                </a:cubicBezTo>
                <a:lnTo>
                  <a:pt x="20255" y="2664"/>
                </a:lnTo>
                <a:cubicBezTo>
                  <a:pt x="20255" y="2663"/>
                  <a:pt x="20255" y="2663"/>
                  <a:pt x="20255" y="2662"/>
                </a:cubicBezTo>
                <a:cubicBezTo>
                  <a:pt x="20273" y="2674"/>
                  <a:pt x="20289" y="2679"/>
                  <a:pt x="20302" y="2679"/>
                </a:cubicBezTo>
                <a:cubicBezTo>
                  <a:pt x="20367" y="2679"/>
                  <a:pt x="20366" y="2559"/>
                  <a:pt x="20306" y="2559"/>
                </a:cubicBezTo>
                <a:close/>
                <a:moveTo>
                  <a:pt x="18325" y="2666"/>
                </a:moveTo>
                <a:cubicBezTo>
                  <a:pt x="18326" y="2703"/>
                  <a:pt x="18341" y="2721"/>
                  <a:pt x="18349" y="2721"/>
                </a:cubicBezTo>
                <a:cubicBezTo>
                  <a:pt x="18357" y="2721"/>
                  <a:pt x="18357" y="2702"/>
                  <a:pt x="18325" y="2666"/>
                </a:cubicBezTo>
                <a:close/>
                <a:moveTo>
                  <a:pt x="9621" y="2608"/>
                </a:moveTo>
                <a:cubicBezTo>
                  <a:pt x="9618" y="2611"/>
                  <a:pt x="9616" y="2614"/>
                  <a:pt x="9614" y="2617"/>
                </a:cubicBezTo>
                <a:lnTo>
                  <a:pt x="9613" y="2616"/>
                </a:lnTo>
                <a:cubicBezTo>
                  <a:pt x="9605" y="2617"/>
                  <a:pt x="9598" y="2629"/>
                  <a:pt x="9596" y="2643"/>
                </a:cubicBezTo>
                <a:lnTo>
                  <a:pt x="9588" y="2661"/>
                </a:lnTo>
                <a:cubicBezTo>
                  <a:pt x="9584" y="2690"/>
                  <a:pt x="9618" y="2744"/>
                  <a:pt x="9632" y="2759"/>
                </a:cubicBezTo>
                <a:cubicBezTo>
                  <a:pt x="9659" y="2748"/>
                  <a:pt x="9687" y="2616"/>
                  <a:pt x="9641" y="2616"/>
                </a:cubicBezTo>
                <a:cubicBezTo>
                  <a:pt x="9640" y="2616"/>
                  <a:pt x="9642" y="2620"/>
                  <a:pt x="9643" y="2627"/>
                </a:cubicBezTo>
                <a:lnTo>
                  <a:pt x="9621" y="2608"/>
                </a:lnTo>
                <a:close/>
                <a:moveTo>
                  <a:pt x="21527" y="2616"/>
                </a:moveTo>
                <a:cubicBezTo>
                  <a:pt x="21490" y="2677"/>
                  <a:pt x="21451" y="2801"/>
                  <a:pt x="21523" y="2801"/>
                </a:cubicBezTo>
                <a:cubicBezTo>
                  <a:pt x="21528" y="2801"/>
                  <a:pt x="21535" y="2801"/>
                  <a:pt x="21542" y="2799"/>
                </a:cubicBezTo>
                <a:cubicBezTo>
                  <a:pt x="21593" y="2785"/>
                  <a:pt x="21569" y="2625"/>
                  <a:pt x="21527" y="2616"/>
                </a:cubicBezTo>
                <a:close/>
                <a:moveTo>
                  <a:pt x="2901" y="2616"/>
                </a:moveTo>
                <a:cubicBezTo>
                  <a:pt x="2909" y="2762"/>
                  <a:pt x="2915" y="2810"/>
                  <a:pt x="2919" y="2810"/>
                </a:cubicBezTo>
                <a:cubicBezTo>
                  <a:pt x="2927" y="2810"/>
                  <a:pt x="2925" y="2618"/>
                  <a:pt x="2901" y="2616"/>
                </a:cubicBezTo>
                <a:close/>
                <a:moveTo>
                  <a:pt x="13122" y="2675"/>
                </a:moveTo>
                <a:cubicBezTo>
                  <a:pt x="13114" y="2678"/>
                  <a:pt x="13108" y="2688"/>
                  <a:pt x="13105" y="2701"/>
                </a:cubicBezTo>
                <a:cubicBezTo>
                  <a:pt x="13107" y="2698"/>
                  <a:pt x="13109" y="2698"/>
                  <a:pt x="13111" y="2696"/>
                </a:cubicBezTo>
                <a:cubicBezTo>
                  <a:pt x="13092" y="2733"/>
                  <a:pt x="13086" y="2810"/>
                  <a:pt x="13143" y="2817"/>
                </a:cubicBezTo>
                <a:lnTo>
                  <a:pt x="13159" y="2797"/>
                </a:lnTo>
                <a:cubicBezTo>
                  <a:pt x="13169" y="2728"/>
                  <a:pt x="13167" y="2691"/>
                  <a:pt x="13122" y="2675"/>
                </a:cubicBezTo>
                <a:close/>
                <a:moveTo>
                  <a:pt x="6613" y="2685"/>
                </a:moveTo>
                <a:cubicBezTo>
                  <a:pt x="6559" y="2693"/>
                  <a:pt x="6574" y="2781"/>
                  <a:pt x="6592" y="2818"/>
                </a:cubicBezTo>
                <a:cubicBezTo>
                  <a:pt x="6598" y="2820"/>
                  <a:pt x="6603" y="2820"/>
                  <a:pt x="6608" y="2820"/>
                </a:cubicBezTo>
                <a:cubicBezTo>
                  <a:pt x="6661" y="2820"/>
                  <a:pt x="6642" y="2729"/>
                  <a:pt x="6613" y="2685"/>
                </a:cubicBezTo>
                <a:close/>
                <a:moveTo>
                  <a:pt x="12267" y="2678"/>
                </a:moveTo>
                <a:cubicBezTo>
                  <a:pt x="12257" y="2678"/>
                  <a:pt x="12241" y="2695"/>
                  <a:pt x="12218" y="2736"/>
                </a:cubicBezTo>
                <a:cubicBezTo>
                  <a:pt x="12240" y="2764"/>
                  <a:pt x="12261" y="2799"/>
                  <a:pt x="12278" y="2838"/>
                </a:cubicBezTo>
                <a:cubicBezTo>
                  <a:pt x="12289" y="2750"/>
                  <a:pt x="12289" y="2678"/>
                  <a:pt x="12267" y="2678"/>
                </a:cubicBezTo>
                <a:close/>
                <a:moveTo>
                  <a:pt x="20505" y="2812"/>
                </a:moveTo>
                <a:cubicBezTo>
                  <a:pt x="20473" y="2841"/>
                  <a:pt x="20472" y="2869"/>
                  <a:pt x="20502" y="2897"/>
                </a:cubicBezTo>
                <a:cubicBezTo>
                  <a:pt x="20526" y="2873"/>
                  <a:pt x="20528" y="2842"/>
                  <a:pt x="20505" y="2812"/>
                </a:cubicBezTo>
                <a:close/>
                <a:moveTo>
                  <a:pt x="20502" y="2897"/>
                </a:moveTo>
                <a:cubicBezTo>
                  <a:pt x="20502" y="2897"/>
                  <a:pt x="20502" y="2897"/>
                  <a:pt x="20502" y="2897"/>
                </a:cubicBezTo>
                <a:lnTo>
                  <a:pt x="20503" y="2897"/>
                </a:lnTo>
                <a:cubicBezTo>
                  <a:pt x="20503" y="2897"/>
                  <a:pt x="20502" y="2897"/>
                  <a:pt x="20502" y="2897"/>
                </a:cubicBezTo>
                <a:close/>
                <a:moveTo>
                  <a:pt x="12099" y="2744"/>
                </a:moveTo>
                <a:cubicBezTo>
                  <a:pt x="12070" y="2744"/>
                  <a:pt x="12037" y="2767"/>
                  <a:pt x="12027" y="2818"/>
                </a:cubicBezTo>
                <a:lnTo>
                  <a:pt x="12026" y="2818"/>
                </a:lnTo>
                <a:cubicBezTo>
                  <a:pt x="12021" y="2881"/>
                  <a:pt x="12034" y="2903"/>
                  <a:pt x="12054" y="2903"/>
                </a:cubicBezTo>
                <a:cubicBezTo>
                  <a:pt x="12089" y="2903"/>
                  <a:pt x="12146" y="2835"/>
                  <a:pt x="12160" y="2804"/>
                </a:cubicBezTo>
                <a:cubicBezTo>
                  <a:pt x="12151" y="2767"/>
                  <a:pt x="12129" y="2744"/>
                  <a:pt x="12099" y="2744"/>
                </a:cubicBezTo>
                <a:close/>
                <a:moveTo>
                  <a:pt x="6202" y="2836"/>
                </a:moveTo>
                <a:cubicBezTo>
                  <a:pt x="6170" y="2865"/>
                  <a:pt x="6169" y="2892"/>
                  <a:pt x="6200" y="2920"/>
                </a:cubicBezTo>
                <a:lnTo>
                  <a:pt x="6214" y="2908"/>
                </a:lnTo>
                <a:cubicBezTo>
                  <a:pt x="6227" y="2873"/>
                  <a:pt x="6223" y="2849"/>
                  <a:pt x="6202" y="2836"/>
                </a:cubicBezTo>
                <a:close/>
                <a:moveTo>
                  <a:pt x="13523" y="2855"/>
                </a:moveTo>
                <a:cubicBezTo>
                  <a:pt x="13511" y="2879"/>
                  <a:pt x="13503" y="2947"/>
                  <a:pt x="13517" y="2973"/>
                </a:cubicBezTo>
                <a:cubicBezTo>
                  <a:pt x="13562" y="2945"/>
                  <a:pt x="13563" y="2900"/>
                  <a:pt x="13523" y="2855"/>
                </a:cubicBezTo>
                <a:close/>
                <a:moveTo>
                  <a:pt x="2792" y="2880"/>
                </a:moveTo>
                <a:cubicBezTo>
                  <a:pt x="2782" y="2880"/>
                  <a:pt x="2768" y="2882"/>
                  <a:pt x="2752" y="2886"/>
                </a:cubicBezTo>
                <a:cubicBezTo>
                  <a:pt x="2733" y="2913"/>
                  <a:pt x="2745" y="2965"/>
                  <a:pt x="2754" y="2998"/>
                </a:cubicBezTo>
                <a:cubicBezTo>
                  <a:pt x="2815" y="2935"/>
                  <a:pt x="2848" y="2880"/>
                  <a:pt x="2792" y="2880"/>
                </a:cubicBezTo>
                <a:close/>
                <a:moveTo>
                  <a:pt x="11832" y="2892"/>
                </a:moveTo>
                <a:cubicBezTo>
                  <a:pt x="11788" y="2892"/>
                  <a:pt x="11761" y="2917"/>
                  <a:pt x="11755" y="2971"/>
                </a:cubicBezTo>
                <a:cubicBezTo>
                  <a:pt x="11759" y="2992"/>
                  <a:pt x="11766" y="3002"/>
                  <a:pt x="11773" y="3002"/>
                </a:cubicBezTo>
                <a:cubicBezTo>
                  <a:pt x="11776" y="3002"/>
                  <a:pt x="11779" y="3001"/>
                  <a:pt x="11782" y="2998"/>
                </a:cubicBezTo>
                <a:cubicBezTo>
                  <a:pt x="11795" y="3006"/>
                  <a:pt x="11807" y="3010"/>
                  <a:pt x="11817" y="3010"/>
                </a:cubicBezTo>
                <a:cubicBezTo>
                  <a:pt x="11847" y="3010"/>
                  <a:pt x="11857" y="2972"/>
                  <a:pt x="11844" y="2892"/>
                </a:cubicBezTo>
                <a:cubicBezTo>
                  <a:pt x="11840" y="2892"/>
                  <a:pt x="11835" y="2892"/>
                  <a:pt x="11832" y="2892"/>
                </a:cubicBezTo>
                <a:close/>
                <a:moveTo>
                  <a:pt x="14319" y="2990"/>
                </a:moveTo>
                <a:cubicBezTo>
                  <a:pt x="14321" y="3018"/>
                  <a:pt x="14359" y="3030"/>
                  <a:pt x="14383" y="3030"/>
                </a:cubicBezTo>
                <a:cubicBezTo>
                  <a:pt x="14413" y="3030"/>
                  <a:pt x="14423" y="3013"/>
                  <a:pt x="14319" y="2990"/>
                </a:cubicBezTo>
                <a:close/>
                <a:moveTo>
                  <a:pt x="21209" y="2949"/>
                </a:moveTo>
                <a:cubicBezTo>
                  <a:pt x="21192" y="2979"/>
                  <a:pt x="21144" y="2953"/>
                  <a:pt x="21196" y="3037"/>
                </a:cubicBezTo>
                <a:cubicBezTo>
                  <a:pt x="21196" y="3037"/>
                  <a:pt x="21197" y="3037"/>
                  <a:pt x="21197" y="3037"/>
                </a:cubicBezTo>
                <a:cubicBezTo>
                  <a:pt x="21219" y="3037"/>
                  <a:pt x="21237" y="3006"/>
                  <a:pt x="21236" y="2966"/>
                </a:cubicBezTo>
                <a:lnTo>
                  <a:pt x="21209" y="2949"/>
                </a:lnTo>
                <a:close/>
                <a:moveTo>
                  <a:pt x="12847" y="3077"/>
                </a:moveTo>
                <a:cubicBezTo>
                  <a:pt x="12842" y="3090"/>
                  <a:pt x="12837" y="3097"/>
                  <a:pt x="12833" y="3097"/>
                </a:cubicBezTo>
                <a:cubicBezTo>
                  <a:pt x="12830" y="3097"/>
                  <a:pt x="12827" y="3094"/>
                  <a:pt x="12824" y="3090"/>
                </a:cubicBezTo>
                <a:cubicBezTo>
                  <a:pt x="12816" y="3093"/>
                  <a:pt x="12810" y="3103"/>
                  <a:pt x="12807" y="3117"/>
                </a:cubicBezTo>
                <a:cubicBezTo>
                  <a:pt x="12809" y="3114"/>
                  <a:pt x="12812" y="3113"/>
                  <a:pt x="12814" y="3113"/>
                </a:cubicBezTo>
                <a:lnTo>
                  <a:pt x="12799" y="3145"/>
                </a:lnTo>
                <a:cubicBezTo>
                  <a:pt x="12802" y="3158"/>
                  <a:pt x="12807" y="3169"/>
                  <a:pt x="12815" y="3174"/>
                </a:cubicBezTo>
                <a:cubicBezTo>
                  <a:pt x="12814" y="3171"/>
                  <a:pt x="12813" y="3166"/>
                  <a:pt x="12812" y="3163"/>
                </a:cubicBezTo>
                <a:cubicBezTo>
                  <a:pt x="12819" y="3172"/>
                  <a:pt x="12822" y="3175"/>
                  <a:pt x="12833" y="3187"/>
                </a:cubicBezTo>
                <a:cubicBezTo>
                  <a:pt x="12857" y="3171"/>
                  <a:pt x="12860" y="3124"/>
                  <a:pt x="12862" y="3108"/>
                </a:cubicBezTo>
                <a:lnTo>
                  <a:pt x="12847" y="3077"/>
                </a:lnTo>
                <a:close/>
                <a:moveTo>
                  <a:pt x="19643" y="3122"/>
                </a:moveTo>
                <a:cubicBezTo>
                  <a:pt x="19623" y="3122"/>
                  <a:pt x="19569" y="3165"/>
                  <a:pt x="19574" y="3222"/>
                </a:cubicBezTo>
                <a:cubicBezTo>
                  <a:pt x="19653" y="3150"/>
                  <a:pt x="19660" y="3122"/>
                  <a:pt x="19643" y="3122"/>
                </a:cubicBezTo>
                <a:close/>
                <a:moveTo>
                  <a:pt x="17020" y="3159"/>
                </a:moveTo>
                <a:cubicBezTo>
                  <a:pt x="17002" y="3159"/>
                  <a:pt x="16997" y="3224"/>
                  <a:pt x="17003" y="3224"/>
                </a:cubicBezTo>
                <a:cubicBezTo>
                  <a:pt x="17006" y="3224"/>
                  <a:pt x="17012" y="3208"/>
                  <a:pt x="17020" y="3159"/>
                </a:cubicBezTo>
                <a:close/>
                <a:moveTo>
                  <a:pt x="10709" y="3234"/>
                </a:moveTo>
                <a:cubicBezTo>
                  <a:pt x="10658" y="3234"/>
                  <a:pt x="10670" y="3324"/>
                  <a:pt x="10699" y="3360"/>
                </a:cubicBezTo>
                <a:cubicBezTo>
                  <a:pt x="10700" y="3360"/>
                  <a:pt x="10698" y="3355"/>
                  <a:pt x="10698" y="3349"/>
                </a:cubicBezTo>
                <a:lnTo>
                  <a:pt x="10722" y="3365"/>
                </a:lnTo>
                <a:cubicBezTo>
                  <a:pt x="10748" y="3325"/>
                  <a:pt x="10753" y="3282"/>
                  <a:pt x="10735" y="3240"/>
                </a:cubicBezTo>
                <a:cubicBezTo>
                  <a:pt x="10725" y="3236"/>
                  <a:pt x="10717" y="3234"/>
                  <a:pt x="10709" y="3234"/>
                </a:cubicBezTo>
                <a:close/>
                <a:moveTo>
                  <a:pt x="4096" y="3295"/>
                </a:moveTo>
                <a:cubicBezTo>
                  <a:pt x="4096" y="3295"/>
                  <a:pt x="4072" y="3401"/>
                  <a:pt x="4072" y="3401"/>
                </a:cubicBezTo>
                <a:cubicBezTo>
                  <a:pt x="4072" y="3401"/>
                  <a:pt x="4076" y="3386"/>
                  <a:pt x="4085" y="3344"/>
                </a:cubicBezTo>
                <a:cubicBezTo>
                  <a:pt x="4093" y="3308"/>
                  <a:pt x="4096" y="3295"/>
                  <a:pt x="4096" y="3295"/>
                </a:cubicBezTo>
                <a:close/>
                <a:moveTo>
                  <a:pt x="18113" y="3378"/>
                </a:moveTo>
                <a:cubicBezTo>
                  <a:pt x="18112" y="3378"/>
                  <a:pt x="18067" y="3422"/>
                  <a:pt x="18067" y="3422"/>
                </a:cubicBezTo>
                <a:cubicBezTo>
                  <a:pt x="18068" y="3422"/>
                  <a:pt x="18075" y="3416"/>
                  <a:pt x="18095" y="3397"/>
                </a:cubicBezTo>
                <a:cubicBezTo>
                  <a:pt x="18108" y="3383"/>
                  <a:pt x="18113" y="3378"/>
                  <a:pt x="18113" y="3378"/>
                </a:cubicBezTo>
                <a:close/>
                <a:moveTo>
                  <a:pt x="5741" y="3348"/>
                </a:moveTo>
                <a:cubicBezTo>
                  <a:pt x="5720" y="3351"/>
                  <a:pt x="5708" y="3370"/>
                  <a:pt x="5709" y="3405"/>
                </a:cubicBezTo>
                <a:cubicBezTo>
                  <a:pt x="5714" y="3421"/>
                  <a:pt x="5723" y="3427"/>
                  <a:pt x="5731" y="3427"/>
                </a:cubicBezTo>
                <a:cubicBezTo>
                  <a:pt x="5743" y="3427"/>
                  <a:pt x="5756" y="3416"/>
                  <a:pt x="5764" y="3404"/>
                </a:cubicBezTo>
                <a:cubicBezTo>
                  <a:pt x="5764" y="3352"/>
                  <a:pt x="5748" y="3348"/>
                  <a:pt x="5741" y="3348"/>
                </a:cubicBezTo>
                <a:close/>
                <a:moveTo>
                  <a:pt x="9803" y="3324"/>
                </a:moveTo>
                <a:cubicBezTo>
                  <a:pt x="9797" y="3324"/>
                  <a:pt x="9797" y="3358"/>
                  <a:pt x="9812" y="3468"/>
                </a:cubicBezTo>
                <a:cubicBezTo>
                  <a:pt x="9828" y="3482"/>
                  <a:pt x="9840" y="3487"/>
                  <a:pt x="9850" y="3487"/>
                </a:cubicBezTo>
                <a:cubicBezTo>
                  <a:pt x="9896" y="3487"/>
                  <a:pt x="9886" y="3370"/>
                  <a:pt x="9847" y="3365"/>
                </a:cubicBezTo>
                <a:lnTo>
                  <a:pt x="9836" y="3410"/>
                </a:lnTo>
                <a:cubicBezTo>
                  <a:pt x="9836" y="3412"/>
                  <a:pt x="9836" y="3414"/>
                  <a:pt x="9836" y="3414"/>
                </a:cubicBezTo>
                <a:cubicBezTo>
                  <a:pt x="9836" y="3414"/>
                  <a:pt x="9812" y="3324"/>
                  <a:pt x="9803" y="3324"/>
                </a:cubicBezTo>
                <a:close/>
                <a:moveTo>
                  <a:pt x="8432" y="3352"/>
                </a:moveTo>
                <a:cubicBezTo>
                  <a:pt x="8427" y="3352"/>
                  <a:pt x="8422" y="3353"/>
                  <a:pt x="8416" y="3354"/>
                </a:cubicBezTo>
                <a:cubicBezTo>
                  <a:pt x="8395" y="3388"/>
                  <a:pt x="8388" y="3441"/>
                  <a:pt x="8401" y="3486"/>
                </a:cubicBezTo>
                <a:cubicBezTo>
                  <a:pt x="8418" y="3497"/>
                  <a:pt x="8433" y="3505"/>
                  <a:pt x="8445" y="3505"/>
                </a:cubicBezTo>
                <a:cubicBezTo>
                  <a:pt x="8462" y="3505"/>
                  <a:pt x="8475" y="3489"/>
                  <a:pt x="8486" y="3446"/>
                </a:cubicBezTo>
                <a:cubicBezTo>
                  <a:pt x="8481" y="3384"/>
                  <a:pt x="8464" y="3352"/>
                  <a:pt x="8432" y="3352"/>
                </a:cubicBezTo>
                <a:close/>
                <a:moveTo>
                  <a:pt x="12453" y="3269"/>
                </a:moveTo>
                <a:cubicBezTo>
                  <a:pt x="12440" y="3269"/>
                  <a:pt x="12425" y="3279"/>
                  <a:pt x="12412" y="3306"/>
                </a:cubicBezTo>
                <a:cubicBezTo>
                  <a:pt x="12396" y="3352"/>
                  <a:pt x="12408" y="3389"/>
                  <a:pt x="12444" y="3415"/>
                </a:cubicBezTo>
                <a:cubicBezTo>
                  <a:pt x="12438" y="3425"/>
                  <a:pt x="12434" y="3441"/>
                  <a:pt x="12436" y="3455"/>
                </a:cubicBezTo>
                <a:cubicBezTo>
                  <a:pt x="12437" y="3450"/>
                  <a:pt x="12439" y="3447"/>
                  <a:pt x="12441" y="3447"/>
                </a:cubicBezTo>
                <a:lnTo>
                  <a:pt x="12430" y="3479"/>
                </a:lnTo>
                <a:cubicBezTo>
                  <a:pt x="12435" y="3497"/>
                  <a:pt x="12441" y="3506"/>
                  <a:pt x="12448" y="3506"/>
                </a:cubicBezTo>
                <a:cubicBezTo>
                  <a:pt x="12452" y="3506"/>
                  <a:pt x="12457" y="3503"/>
                  <a:pt x="12461" y="3497"/>
                </a:cubicBezTo>
                <a:cubicBezTo>
                  <a:pt x="12479" y="3486"/>
                  <a:pt x="12504" y="3444"/>
                  <a:pt x="12465" y="3413"/>
                </a:cubicBezTo>
                <a:cubicBezTo>
                  <a:pt x="12528" y="3386"/>
                  <a:pt x="12497" y="3269"/>
                  <a:pt x="12453" y="3269"/>
                </a:cubicBezTo>
                <a:close/>
                <a:moveTo>
                  <a:pt x="17421" y="3351"/>
                </a:moveTo>
                <a:cubicBezTo>
                  <a:pt x="17390" y="3351"/>
                  <a:pt x="17361" y="3382"/>
                  <a:pt x="17347" y="3434"/>
                </a:cubicBezTo>
                <a:lnTo>
                  <a:pt x="17346" y="3433"/>
                </a:lnTo>
                <a:cubicBezTo>
                  <a:pt x="17355" y="3491"/>
                  <a:pt x="17375" y="3514"/>
                  <a:pt x="17394" y="3514"/>
                </a:cubicBezTo>
                <a:cubicBezTo>
                  <a:pt x="17430" y="3514"/>
                  <a:pt x="17465" y="3442"/>
                  <a:pt x="17440" y="3355"/>
                </a:cubicBezTo>
                <a:cubicBezTo>
                  <a:pt x="17434" y="3353"/>
                  <a:pt x="17427" y="3351"/>
                  <a:pt x="17421" y="3351"/>
                </a:cubicBezTo>
                <a:close/>
                <a:moveTo>
                  <a:pt x="14072" y="3541"/>
                </a:moveTo>
                <a:lnTo>
                  <a:pt x="14073" y="3542"/>
                </a:lnTo>
                <a:cubicBezTo>
                  <a:pt x="14072" y="3541"/>
                  <a:pt x="14071" y="3541"/>
                  <a:pt x="14072" y="3541"/>
                </a:cubicBezTo>
                <a:close/>
                <a:moveTo>
                  <a:pt x="11545" y="3528"/>
                </a:moveTo>
                <a:cubicBezTo>
                  <a:pt x="11548" y="3533"/>
                  <a:pt x="11551" y="3538"/>
                  <a:pt x="11553" y="3543"/>
                </a:cubicBezTo>
                <a:cubicBezTo>
                  <a:pt x="11553" y="3535"/>
                  <a:pt x="11550" y="3530"/>
                  <a:pt x="11546" y="3528"/>
                </a:cubicBezTo>
                <a:close/>
                <a:moveTo>
                  <a:pt x="14091" y="3396"/>
                </a:moveTo>
                <a:cubicBezTo>
                  <a:pt x="14057" y="3396"/>
                  <a:pt x="14002" y="3441"/>
                  <a:pt x="14045" y="3536"/>
                </a:cubicBezTo>
                <a:lnTo>
                  <a:pt x="14068" y="3536"/>
                </a:lnTo>
                <a:cubicBezTo>
                  <a:pt x="14068" y="3539"/>
                  <a:pt x="14067" y="3539"/>
                  <a:pt x="14066" y="3539"/>
                </a:cubicBezTo>
                <a:cubicBezTo>
                  <a:pt x="14068" y="3541"/>
                  <a:pt x="14070" y="3541"/>
                  <a:pt x="14073" y="3542"/>
                </a:cubicBezTo>
                <a:cubicBezTo>
                  <a:pt x="14073" y="3542"/>
                  <a:pt x="14073" y="3542"/>
                  <a:pt x="14073" y="3542"/>
                </a:cubicBezTo>
                <a:cubicBezTo>
                  <a:pt x="14074" y="3542"/>
                  <a:pt x="14074" y="3543"/>
                  <a:pt x="14074" y="3543"/>
                </a:cubicBezTo>
                <a:cubicBezTo>
                  <a:pt x="14074" y="3543"/>
                  <a:pt x="14074" y="3542"/>
                  <a:pt x="14074" y="3542"/>
                </a:cubicBezTo>
                <a:cubicBezTo>
                  <a:pt x="14078" y="3544"/>
                  <a:pt x="14082" y="3545"/>
                  <a:pt x="14086" y="3545"/>
                </a:cubicBezTo>
                <a:cubicBezTo>
                  <a:pt x="14128" y="3545"/>
                  <a:pt x="14124" y="3437"/>
                  <a:pt x="14093" y="3396"/>
                </a:cubicBezTo>
                <a:cubicBezTo>
                  <a:pt x="14092" y="3396"/>
                  <a:pt x="14092" y="3396"/>
                  <a:pt x="14091" y="3396"/>
                </a:cubicBezTo>
                <a:close/>
                <a:moveTo>
                  <a:pt x="19011" y="3461"/>
                </a:moveTo>
                <a:cubicBezTo>
                  <a:pt x="19000" y="3461"/>
                  <a:pt x="18991" y="3481"/>
                  <a:pt x="18987" y="3507"/>
                </a:cubicBezTo>
                <a:cubicBezTo>
                  <a:pt x="18993" y="3531"/>
                  <a:pt x="19006" y="3544"/>
                  <a:pt x="19026" y="3545"/>
                </a:cubicBezTo>
                <a:lnTo>
                  <a:pt x="19040" y="3507"/>
                </a:lnTo>
                <a:cubicBezTo>
                  <a:pt x="19031" y="3474"/>
                  <a:pt x="19020" y="3461"/>
                  <a:pt x="19011" y="3461"/>
                </a:cubicBezTo>
                <a:close/>
                <a:moveTo>
                  <a:pt x="17812" y="3445"/>
                </a:moveTo>
                <a:cubicBezTo>
                  <a:pt x="17798" y="3445"/>
                  <a:pt x="17783" y="3457"/>
                  <a:pt x="17769" y="3478"/>
                </a:cubicBezTo>
                <a:cubicBezTo>
                  <a:pt x="17774" y="3522"/>
                  <a:pt x="17778" y="3545"/>
                  <a:pt x="17783" y="3545"/>
                </a:cubicBezTo>
                <a:cubicBezTo>
                  <a:pt x="17785" y="3545"/>
                  <a:pt x="17787" y="3542"/>
                  <a:pt x="17789" y="3536"/>
                </a:cubicBezTo>
                <a:lnTo>
                  <a:pt x="17810" y="3553"/>
                </a:lnTo>
                <a:cubicBezTo>
                  <a:pt x="17825" y="3542"/>
                  <a:pt x="17846" y="3513"/>
                  <a:pt x="17832" y="3452"/>
                </a:cubicBezTo>
                <a:lnTo>
                  <a:pt x="17831" y="3452"/>
                </a:lnTo>
                <a:cubicBezTo>
                  <a:pt x="17825" y="3447"/>
                  <a:pt x="17819" y="3445"/>
                  <a:pt x="17812" y="3445"/>
                </a:cubicBezTo>
                <a:close/>
                <a:moveTo>
                  <a:pt x="11536" y="3516"/>
                </a:moveTo>
                <a:cubicBezTo>
                  <a:pt x="11525" y="3528"/>
                  <a:pt x="11517" y="3549"/>
                  <a:pt x="11517" y="3573"/>
                </a:cubicBezTo>
                <a:cubicBezTo>
                  <a:pt x="11536" y="3585"/>
                  <a:pt x="11550" y="3591"/>
                  <a:pt x="11558" y="3591"/>
                </a:cubicBezTo>
                <a:cubicBezTo>
                  <a:pt x="11570" y="3591"/>
                  <a:pt x="11570" y="3576"/>
                  <a:pt x="11553" y="3543"/>
                </a:cubicBezTo>
                <a:cubicBezTo>
                  <a:pt x="11553" y="3544"/>
                  <a:pt x="11553" y="3545"/>
                  <a:pt x="11553" y="3547"/>
                </a:cubicBezTo>
                <a:lnTo>
                  <a:pt x="11536" y="3516"/>
                </a:lnTo>
                <a:close/>
                <a:moveTo>
                  <a:pt x="17616" y="3586"/>
                </a:moveTo>
                <a:cubicBezTo>
                  <a:pt x="17584" y="3614"/>
                  <a:pt x="17583" y="3642"/>
                  <a:pt x="17614" y="3671"/>
                </a:cubicBezTo>
                <a:cubicBezTo>
                  <a:pt x="17632" y="3664"/>
                  <a:pt x="17638" y="3643"/>
                  <a:pt x="17633" y="3608"/>
                </a:cubicBezTo>
                <a:lnTo>
                  <a:pt x="17616" y="3586"/>
                </a:lnTo>
                <a:close/>
                <a:moveTo>
                  <a:pt x="8296" y="3584"/>
                </a:moveTo>
                <a:cubicBezTo>
                  <a:pt x="8286" y="3584"/>
                  <a:pt x="8275" y="3591"/>
                  <a:pt x="8265" y="3606"/>
                </a:cubicBezTo>
                <a:cubicBezTo>
                  <a:pt x="8261" y="3639"/>
                  <a:pt x="8271" y="3671"/>
                  <a:pt x="8288" y="3684"/>
                </a:cubicBezTo>
                <a:cubicBezTo>
                  <a:pt x="8288" y="3684"/>
                  <a:pt x="8289" y="3684"/>
                  <a:pt x="8289" y="3684"/>
                </a:cubicBezTo>
                <a:cubicBezTo>
                  <a:pt x="8311" y="3684"/>
                  <a:pt x="8328" y="3652"/>
                  <a:pt x="8328" y="3613"/>
                </a:cubicBezTo>
                <a:cubicBezTo>
                  <a:pt x="8318" y="3593"/>
                  <a:pt x="8307" y="3584"/>
                  <a:pt x="8296" y="3584"/>
                </a:cubicBezTo>
                <a:close/>
                <a:moveTo>
                  <a:pt x="16218" y="3709"/>
                </a:moveTo>
                <a:cubicBezTo>
                  <a:pt x="16220" y="3715"/>
                  <a:pt x="16221" y="3717"/>
                  <a:pt x="16221" y="3717"/>
                </a:cubicBezTo>
                <a:cubicBezTo>
                  <a:pt x="16221" y="3717"/>
                  <a:pt x="16220" y="3714"/>
                  <a:pt x="16218" y="3709"/>
                </a:cubicBezTo>
                <a:close/>
                <a:moveTo>
                  <a:pt x="12855" y="3621"/>
                </a:moveTo>
                <a:cubicBezTo>
                  <a:pt x="12854" y="3621"/>
                  <a:pt x="12853" y="3621"/>
                  <a:pt x="12851" y="3621"/>
                </a:cubicBezTo>
                <a:cubicBezTo>
                  <a:pt x="12805" y="3634"/>
                  <a:pt x="12829" y="3722"/>
                  <a:pt x="12879" y="3722"/>
                </a:cubicBezTo>
                <a:cubicBezTo>
                  <a:pt x="12886" y="3722"/>
                  <a:pt x="12894" y="3720"/>
                  <a:pt x="12902" y="3716"/>
                </a:cubicBezTo>
                <a:cubicBezTo>
                  <a:pt x="12902" y="3716"/>
                  <a:pt x="12902" y="3717"/>
                  <a:pt x="12902" y="3717"/>
                </a:cubicBezTo>
                <a:lnTo>
                  <a:pt x="12902" y="3716"/>
                </a:lnTo>
                <a:cubicBezTo>
                  <a:pt x="12902" y="3716"/>
                  <a:pt x="12902" y="3716"/>
                  <a:pt x="12902" y="3716"/>
                </a:cubicBezTo>
                <a:cubicBezTo>
                  <a:pt x="12894" y="3652"/>
                  <a:pt x="12878" y="3621"/>
                  <a:pt x="12855" y="3621"/>
                </a:cubicBezTo>
                <a:close/>
                <a:moveTo>
                  <a:pt x="9881" y="3622"/>
                </a:moveTo>
                <a:cubicBezTo>
                  <a:pt x="9857" y="3622"/>
                  <a:pt x="9813" y="3723"/>
                  <a:pt x="9825" y="3723"/>
                </a:cubicBezTo>
                <a:cubicBezTo>
                  <a:pt x="9830" y="3723"/>
                  <a:pt x="9849" y="3699"/>
                  <a:pt x="9890" y="3627"/>
                </a:cubicBezTo>
                <a:cubicBezTo>
                  <a:pt x="9887" y="3623"/>
                  <a:pt x="9884" y="3622"/>
                  <a:pt x="9881" y="3622"/>
                </a:cubicBezTo>
                <a:close/>
                <a:moveTo>
                  <a:pt x="12626" y="3630"/>
                </a:moveTo>
                <a:cubicBezTo>
                  <a:pt x="12625" y="3630"/>
                  <a:pt x="12624" y="3630"/>
                  <a:pt x="12622" y="3631"/>
                </a:cubicBezTo>
                <a:cubicBezTo>
                  <a:pt x="12603" y="3708"/>
                  <a:pt x="12611" y="3735"/>
                  <a:pt x="12626" y="3735"/>
                </a:cubicBezTo>
                <a:cubicBezTo>
                  <a:pt x="12641" y="3735"/>
                  <a:pt x="12662" y="3704"/>
                  <a:pt x="12663" y="3671"/>
                </a:cubicBezTo>
                <a:lnTo>
                  <a:pt x="12664" y="3671"/>
                </a:lnTo>
                <a:cubicBezTo>
                  <a:pt x="12656" y="3646"/>
                  <a:pt x="12642" y="3630"/>
                  <a:pt x="12626" y="3630"/>
                </a:cubicBezTo>
                <a:close/>
                <a:moveTo>
                  <a:pt x="8926" y="3653"/>
                </a:moveTo>
                <a:cubicBezTo>
                  <a:pt x="8917" y="3653"/>
                  <a:pt x="8910" y="3666"/>
                  <a:pt x="8904" y="3693"/>
                </a:cubicBezTo>
                <a:lnTo>
                  <a:pt x="8905" y="3688"/>
                </a:lnTo>
                <a:cubicBezTo>
                  <a:pt x="8901" y="3700"/>
                  <a:pt x="8899" y="3714"/>
                  <a:pt x="8900" y="3729"/>
                </a:cubicBezTo>
                <a:cubicBezTo>
                  <a:pt x="8906" y="3744"/>
                  <a:pt x="8912" y="3752"/>
                  <a:pt x="8918" y="3752"/>
                </a:cubicBezTo>
                <a:cubicBezTo>
                  <a:pt x="8920" y="3752"/>
                  <a:pt x="8923" y="3751"/>
                  <a:pt x="8925" y="3748"/>
                </a:cubicBezTo>
                <a:cubicBezTo>
                  <a:pt x="8940" y="3737"/>
                  <a:pt x="8950" y="3709"/>
                  <a:pt x="8949" y="3680"/>
                </a:cubicBezTo>
                <a:lnTo>
                  <a:pt x="8949" y="3679"/>
                </a:lnTo>
                <a:cubicBezTo>
                  <a:pt x="8941" y="3662"/>
                  <a:pt x="8933" y="3653"/>
                  <a:pt x="8926" y="3653"/>
                </a:cubicBezTo>
                <a:close/>
                <a:moveTo>
                  <a:pt x="16181" y="3606"/>
                </a:moveTo>
                <a:cubicBezTo>
                  <a:pt x="16181" y="3606"/>
                  <a:pt x="16199" y="3655"/>
                  <a:pt x="16216" y="3702"/>
                </a:cubicBezTo>
                <a:cubicBezTo>
                  <a:pt x="16215" y="3699"/>
                  <a:pt x="16214" y="3697"/>
                  <a:pt x="16214" y="3697"/>
                </a:cubicBezTo>
                <a:cubicBezTo>
                  <a:pt x="16214" y="3697"/>
                  <a:pt x="16216" y="3704"/>
                  <a:pt x="16218" y="3709"/>
                </a:cubicBezTo>
                <a:cubicBezTo>
                  <a:pt x="16234" y="3751"/>
                  <a:pt x="16247" y="3790"/>
                  <a:pt x="16247" y="3790"/>
                </a:cubicBezTo>
                <a:cubicBezTo>
                  <a:pt x="16248" y="3790"/>
                  <a:pt x="16240" y="3768"/>
                  <a:pt x="16219" y="3709"/>
                </a:cubicBezTo>
                <a:cubicBezTo>
                  <a:pt x="16191" y="3633"/>
                  <a:pt x="16181" y="3606"/>
                  <a:pt x="16181" y="3606"/>
                </a:cubicBezTo>
                <a:close/>
                <a:moveTo>
                  <a:pt x="8409" y="3705"/>
                </a:moveTo>
                <a:cubicBezTo>
                  <a:pt x="8409" y="3705"/>
                  <a:pt x="8414" y="3721"/>
                  <a:pt x="8428" y="3766"/>
                </a:cubicBezTo>
                <a:cubicBezTo>
                  <a:pt x="8424" y="3754"/>
                  <a:pt x="8423" y="3750"/>
                  <a:pt x="8423" y="3750"/>
                </a:cubicBezTo>
                <a:cubicBezTo>
                  <a:pt x="8423" y="3750"/>
                  <a:pt x="8429" y="3768"/>
                  <a:pt x="8429" y="3768"/>
                </a:cubicBezTo>
                <a:cubicBezTo>
                  <a:pt x="8429" y="3768"/>
                  <a:pt x="8428" y="3767"/>
                  <a:pt x="8428" y="3766"/>
                </a:cubicBezTo>
                <a:cubicBezTo>
                  <a:pt x="8441" y="3805"/>
                  <a:pt x="8446" y="3819"/>
                  <a:pt x="8446" y="3819"/>
                </a:cubicBezTo>
                <a:cubicBezTo>
                  <a:pt x="8447" y="3819"/>
                  <a:pt x="8410" y="3705"/>
                  <a:pt x="8409" y="3705"/>
                </a:cubicBezTo>
                <a:close/>
                <a:moveTo>
                  <a:pt x="17493" y="3798"/>
                </a:moveTo>
                <a:cubicBezTo>
                  <a:pt x="17486" y="3798"/>
                  <a:pt x="17466" y="3810"/>
                  <a:pt x="17425" y="3844"/>
                </a:cubicBezTo>
                <a:cubicBezTo>
                  <a:pt x="17427" y="3850"/>
                  <a:pt x="17432" y="3853"/>
                  <a:pt x="17437" y="3853"/>
                </a:cubicBezTo>
                <a:cubicBezTo>
                  <a:pt x="17461" y="3853"/>
                  <a:pt x="17508" y="3798"/>
                  <a:pt x="17493" y="3798"/>
                </a:cubicBezTo>
                <a:close/>
                <a:moveTo>
                  <a:pt x="10450" y="3791"/>
                </a:moveTo>
                <a:cubicBezTo>
                  <a:pt x="10425" y="3801"/>
                  <a:pt x="10423" y="3828"/>
                  <a:pt x="10427" y="3849"/>
                </a:cubicBezTo>
                <a:lnTo>
                  <a:pt x="10453" y="3859"/>
                </a:lnTo>
                <a:cubicBezTo>
                  <a:pt x="10452" y="3861"/>
                  <a:pt x="10452" y="3861"/>
                  <a:pt x="10451" y="3862"/>
                </a:cubicBezTo>
                <a:cubicBezTo>
                  <a:pt x="10478" y="3849"/>
                  <a:pt x="10479" y="3822"/>
                  <a:pt x="10476" y="3801"/>
                </a:cubicBezTo>
                <a:lnTo>
                  <a:pt x="10450" y="3791"/>
                </a:lnTo>
                <a:close/>
                <a:moveTo>
                  <a:pt x="7407" y="3870"/>
                </a:moveTo>
                <a:cubicBezTo>
                  <a:pt x="7406" y="3871"/>
                  <a:pt x="7406" y="3871"/>
                  <a:pt x="7406" y="3872"/>
                </a:cubicBezTo>
                <a:cubicBezTo>
                  <a:pt x="7406" y="3871"/>
                  <a:pt x="7407" y="3870"/>
                  <a:pt x="7407" y="3870"/>
                </a:cubicBezTo>
                <a:close/>
                <a:moveTo>
                  <a:pt x="4306" y="3825"/>
                </a:moveTo>
                <a:cubicBezTo>
                  <a:pt x="4300" y="3825"/>
                  <a:pt x="4293" y="3827"/>
                  <a:pt x="4286" y="3830"/>
                </a:cubicBezTo>
                <a:cubicBezTo>
                  <a:pt x="4285" y="3865"/>
                  <a:pt x="4294" y="3885"/>
                  <a:pt x="4312" y="3889"/>
                </a:cubicBezTo>
                <a:cubicBezTo>
                  <a:pt x="4366" y="3889"/>
                  <a:pt x="4348" y="3825"/>
                  <a:pt x="4306" y="3825"/>
                </a:cubicBezTo>
                <a:close/>
                <a:moveTo>
                  <a:pt x="4907" y="3776"/>
                </a:moveTo>
                <a:cubicBezTo>
                  <a:pt x="4907" y="3776"/>
                  <a:pt x="4831" y="3907"/>
                  <a:pt x="4832" y="3907"/>
                </a:cubicBezTo>
                <a:cubicBezTo>
                  <a:pt x="4832" y="3907"/>
                  <a:pt x="4843" y="3888"/>
                  <a:pt x="4874" y="3835"/>
                </a:cubicBezTo>
                <a:cubicBezTo>
                  <a:pt x="4873" y="3836"/>
                  <a:pt x="4873" y="3837"/>
                  <a:pt x="4873" y="3837"/>
                </a:cubicBezTo>
                <a:cubicBezTo>
                  <a:pt x="4873" y="3837"/>
                  <a:pt x="4877" y="3829"/>
                  <a:pt x="4877" y="3829"/>
                </a:cubicBezTo>
                <a:cubicBezTo>
                  <a:pt x="4877" y="3829"/>
                  <a:pt x="4876" y="3831"/>
                  <a:pt x="4874" y="3835"/>
                </a:cubicBezTo>
                <a:cubicBezTo>
                  <a:pt x="4898" y="3792"/>
                  <a:pt x="4907" y="3776"/>
                  <a:pt x="4907" y="3776"/>
                </a:cubicBezTo>
                <a:close/>
                <a:moveTo>
                  <a:pt x="5787" y="3886"/>
                </a:moveTo>
                <a:cubicBezTo>
                  <a:pt x="5777" y="3888"/>
                  <a:pt x="5756" y="3899"/>
                  <a:pt x="5760" y="3960"/>
                </a:cubicBezTo>
                <a:cubicBezTo>
                  <a:pt x="5763" y="3975"/>
                  <a:pt x="5770" y="3985"/>
                  <a:pt x="5778" y="3985"/>
                </a:cubicBezTo>
                <a:cubicBezTo>
                  <a:pt x="5779" y="3985"/>
                  <a:pt x="5779" y="3984"/>
                  <a:pt x="5780" y="3984"/>
                </a:cubicBezTo>
                <a:cubicBezTo>
                  <a:pt x="5828" y="3984"/>
                  <a:pt x="5801" y="3904"/>
                  <a:pt x="5787" y="3886"/>
                </a:cubicBezTo>
                <a:close/>
                <a:moveTo>
                  <a:pt x="7452" y="3759"/>
                </a:moveTo>
                <a:cubicBezTo>
                  <a:pt x="7442" y="3759"/>
                  <a:pt x="7427" y="3789"/>
                  <a:pt x="7406" y="3872"/>
                </a:cubicBezTo>
                <a:cubicBezTo>
                  <a:pt x="7406" y="3870"/>
                  <a:pt x="7407" y="3870"/>
                  <a:pt x="7407" y="3870"/>
                </a:cubicBezTo>
                <a:cubicBezTo>
                  <a:pt x="7407" y="3870"/>
                  <a:pt x="7407" y="3870"/>
                  <a:pt x="7407" y="3870"/>
                </a:cubicBezTo>
                <a:cubicBezTo>
                  <a:pt x="7408" y="3866"/>
                  <a:pt x="7410" y="3864"/>
                  <a:pt x="7413" y="3864"/>
                </a:cubicBezTo>
                <a:lnTo>
                  <a:pt x="7393" y="3898"/>
                </a:lnTo>
                <a:cubicBezTo>
                  <a:pt x="7410" y="3971"/>
                  <a:pt x="7424" y="3999"/>
                  <a:pt x="7436" y="3999"/>
                </a:cubicBezTo>
                <a:cubicBezTo>
                  <a:pt x="7470" y="3999"/>
                  <a:pt x="7481" y="3759"/>
                  <a:pt x="7452" y="3759"/>
                </a:cubicBezTo>
                <a:close/>
                <a:moveTo>
                  <a:pt x="17520" y="3966"/>
                </a:moveTo>
                <a:cubicBezTo>
                  <a:pt x="17509" y="3966"/>
                  <a:pt x="17509" y="4007"/>
                  <a:pt x="17521" y="4007"/>
                </a:cubicBezTo>
                <a:cubicBezTo>
                  <a:pt x="17522" y="4007"/>
                  <a:pt x="17524" y="4006"/>
                  <a:pt x="17526" y="4004"/>
                </a:cubicBezTo>
                <a:lnTo>
                  <a:pt x="17526" y="3968"/>
                </a:lnTo>
                <a:cubicBezTo>
                  <a:pt x="17524" y="3967"/>
                  <a:pt x="17522" y="3966"/>
                  <a:pt x="17520" y="3966"/>
                </a:cubicBezTo>
                <a:close/>
                <a:moveTo>
                  <a:pt x="10060" y="4014"/>
                </a:moveTo>
                <a:cubicBezTo>
                  <a:pt x="10059" y="4014"/>
                  <a:pt x="10052" y="4015"/>
                  <a:pt x="10032" y="4018"/>
                </a:cubicBezTo>
                <a:cubicBezTo>
                  <a:pt x="10008" y="4023"/>
                  <a:pt x="10000" y="4024"/>
                  <a:pt x="10001" y="4024"/>
                </a:cubicBezTo>
                <a:cubicBezTo>
                  <a:pt x="10003" y="4024"/>
                  <a:pt x="10062" y="4014"/>
                  <a:pt x="10060" y="4014"/>
                </a:cubicBezTo>
                <a:close/>
                <a:moveTo>
                  <a:pt x="10239" y="3957"/>
                </a:moveTo>
                <a:cubicBezTo>
                  <a:pt x="10224" y="3963"/>
                  <a:pt x="10199" y="3976"/>
                  <a:pt x="10195" y="4026"/>
                </a:cubicBezTo>
                <a:cubicBezTo>
                  <a:pt x="10203" y="4038"/>
                  <a:pt x="10214" y="4047"/>
                  <a:pt x="10225" y="4047"/>
                </a:cubicBezTo>
                <a:cubicBezTo>
                  <a:pt x="10239" y="4047"/>
                  <a:pt x="10254" y="4031"/>
                  <a:pt x="10258" y="3986"/>
                </a:cubicBezTo>
                <a:lnTo>
                  <a:pt x="10258" y="3984"/>
                </a:lnTo>
                <a:cubicBezTo>
                  <a:pt x="10258" y="3985"/>
                  <a:pt x="10258" y="3985"/>
                  <a:pt x="10258" y="3986"/>
                </a:cubicBezTo>
                <a:lnTo>
                  <a:pt x="10239" y="3957"/>
                </a:lnTo>
                <a:close/>
                <a:moveTo>
                  <a:pt x="17354" y="4037"/>
                </a:moveTo>
                <a:cubicBezTo>
                  <a:pt x="17343" y="4037"/>
                  <a:pt x="17351" y="4056"/>
                  <a:pt x="17413" y="4108"/>
                </a:cubicBezTo>
                <a:cubicBezTo>
                  <a:pt x="17423" y="4074"/>
                  <a:pt x="17370" y="4037"/>
                  <a:pt x="17354" y="4037"/>
                </a:cubicBezTo>
                <a:close/>
                <a:moveTo>
                  <a:pt x="19677" y="4140"/>
                </a:moveTo>
                <a:cubicBezTo>
                  <a:pt x="19665" y="4140"/>
                  <a:pt x="19632" y="4163"/>
                  <a:pt x="19634" y="4192"/>
                </a:cubicBezTo>
                <a:cubicBezTo>
                  <a:pt x="19681" y="4155"/>
                  <a:pt x="19685" y="4140"/>
                  <a:pt x="19677" y="4140"/>
                </a:cubicBezTo>
                <a:close/>
                <a:moveTo>
                  <a:pt x="7742" y="4095"/>
                </a:moveTo>
                <a:cubicBezTo>
                  <a:pt x="7741" y="4095"/>
                  <a:pt x="7740" y="4095"/>
                  <a:pt x="7739" y="4095"/>
                </a:cubicBezTo>
                <a:cubicBezTo>
                  <a:pt x="7728" y="4100"/>
                  <a:pt x="7717" y="4197"/>
                  <a:pt x="7717" y="4211"/>
                </a:cubicBezTo>
                <a:cubicBezTo>
                  <a:pt x="7740" y="4224"/>
                  <a:pt x="7756" y="4230"/>
                  <a:pt x="7768" y="4230"/>
                </a:cubicBezTo>
                <a:cubicBezTo>
                  <a:pt x="7825" y="4230"/>
                  <a:pt x="7760" y="4095"/>
                  <a:pt x="7742" y="4095"/>
                </a:cubicBezTo>
                <a:close/>
                <a:moveTo>
                  <a:pt x="10158" y="4300"/>
                </a:moveTo>
                <a:cubicBezTo>
                  <a:pt x="10157" y="4302"/>
                  <a:pt x="10157" y="4303"/>
                  <a:pt x="10156" y="4304"/>
                </a:cubicBezTo>
                <a:cubicBezTo>
                  <a:pt x="10157" y="4302"/>
                  <a:pt x="10158" y="4301"/>
                  <a:pt x="10158" y="4300"/>
                </a:cubicBezTo>
                <a:close/>
                <a:moveTo>
                  <a:pt x="397" y="4198"/>
                </a:moveTo>
                <a:lnTo>
                  <a:pt x="379" y="4221"/>
                </a:lnTo>
                <a:cubicBezTo>
                  <a:pt x="375" y="4283"/>
                  <a:pt x="386" y="4304"/>
                  <a:pt x="401" y="4304"/>
                </a:cubicBezTo>
                <a:cubicBezTo>
                  <a:pt x="417" y="4304"/>
                  <a:pt x="437" y="4282"/>
                  <a:pt x="449" y="4259"/>
                </a:cubicBezTo>
                <a:cubicBezTo>
                  <a:pt x="440" y="4224"/>
                  <a:pt x="420" y="4200"/>
                  <a:pt x="397" y="4198"/>
                </a:cubicBezTo>
                <a:close/>
                <a:moveTo>
                  <a:pt x="18590" y="4318"/>
                </a:moveTo>
                <a:cubicBezTo>
                  <a:pt x="18590" y="4319"/>
                  <a:pt x="18590" y="4319"/>
                  <a:pt x="18590" y="4319"/>
                </a:cubicBezTo>
                <a:cubicBezTo>
                  <a:pt x="18590" y="4319"/>
                  <a:pt x="18590" y="4319"/>
                  <a:pt x="18590" y="4318"/>
                </a:cubicBezTo>
                <a:close/>
                <a:moveTo>
                  <a:pt x="12614" y="4319"/>
                </a:moveTo>
                <a:cubicBezTo>
                  <a:pt x="12614" y="4319"/>
                  <a:pt x="12614" y="4320"/>
                  <a:pt x="12614" y="4320"/>
                </a:cubicBezTo>
                <a:cubicBezTo>
                  <a:pt x="12614" y="4320"/>
                  <a:pt x="12614" y="4319"/>
                  <a:pt x="12614" y="4319"/>
                </a:cubicBezTo>
                <a:close/>
                <a:moveTo>
                  <a:pt x="12614" y="4320"/>
                </a:moveTo>
                <a:cubicBezTo>
                  <a:pt x="12614" y="4320"/>
                  <a:pt x="12614" y="4320"/>
                  <a:pt x="12614" y="4321"/>
                </a:cubicBezTo>
                <a:lnTo>
                  <a:pt x="12614" y="4322"/>
                </a:lnTo>
                <a:cubicBezTo>
                  <a:pt x="12614" y="4321"/>
                  <a:pt x="12614" y="4321"/>
                  <a:pt x="12614" y="4320"/>
                </a:cubicBezTo>
                <a:close/>
                <a:moveTo>
                  <a:pt x="18140" y="4256"/>
                </a:moveTo>
                <a:cubicBezTo>
                  <a:pt x="18116" y="4256"/>
                  <a:pt x="18120" y="4288"/>
                  <a:pt x="18143" y="4341"/>
                </a:cubicBezTo>
                <a:cubicBezTo>
                  <a:pt x="18150" y="4340"/>
                  <a:pt x="18174" y="4329"/>
                  <a:pt x="18169" y="4266"/>
                </a:cubicBezTo>
                <a:cubicBezTo>
                  <a:pt x="18157" y="4259"/>
                  <a:pt x="18147" y="4256"/>
                  <a:pt x="18140" y="4256"/>
                </a:cubicBezTo>
                <a:close/>
                <a:moveTo>
                  <a:pt x="10191" y="4269"/>
                </a:moveTo>
                <a:cubicBezTo>
                  <a:pt x="10181" y="4269"/>
                  <a:pt x="10170" y="4279"/>
                  <a:pt x="10158" y="4300"/>
                </a:cubicBezTo>
                <a:cubicBezTo>
                  <a:pt x="10160" y="4295"/>
                  <a:pt x="10161" y="4294"/>
                  <a:pt x="10161" y="4294"/>
                </a:cubicBezTo>
                <a:cubicBezTo>
                  <a:pt x="10161" y="4294"/>
                  <a:pt x="10156" y="4304"/>
                  <a:pt x="10156" y="4304"/>
                </a:cubicBezTo>
                <a:cubicBezTo>
                  <a:pt x="10156" y="4304"/>
                  <a:pt x="10156" y="4304"/>
                  <a:pt x="10156" y="4304"/>
                </a:cubicBezTo>
                <a:cubicBezTo>
                  <a:pt x="10150" y="4318"/>
                  <a:pt x="10147" y="4337"/>
                  <a:pt x="10148" y="4354"/>
                </a:cubicBezTo>
                <a:cubicBezTo>
                  <a:pt x="10157" y="4363"/>
                  <a:pt x="10166" y="4366"/>
                  <a:pt x="10175" y="4366"/>
                </a:cubicBezTo>
                <a:cubicBezTo>
                  <a:pt x="10195" y="4366"/>
                  <a:pt x="10213" y="4345"/>
                  <a:pt x="10225" y="4309"/>
                </a:cubicBezTo>
                <a:cubicBezTo>
                  <a:pt x="10214" y="4283"/>
                  <a:pt x="10203" y="4269"/>
                  <a:pt x="10191" y="4269"/>
                </a:cubicBezTo>
                <a:close/>
                <a:moveTo>
                  <a:pt x="18634" y="4286"/>
                </a:moveTo>
                <a:cubicBezTo>
                  <a:pt x="18618" y="4286"/>
                  <a:pt x="18603" y="4297"/>
                  <a:pt x="18590" y="4318"/>
                </a:cubicBezTo>
                <a:cubicBezTo>
                  <a:pt x="18591" y="4317"/>
                  <a:pt x="18592" y="4315"/>
                  <a:pt x="18593" y="4314"/>
                </a:cubicBezTo>
                <a:lnTo>
                  <a:pt x="18584" y="4348"/>
                </a:lnTo>
                <a:cubicBezTo>
                  <a:pt x="18589" y="4374"/>
                  <a:pt x="18602" y="4383"/>
                  <a:pt x="18616" y="4383"/>
                </a:cubicBezTo>
                <a:cubicBezTo>
                  <a:pt x="18636" y="4383"/>
                  <a:pt x="18660" y="4365"/>
                  <a:pt x="18673" y="4351"/>
                </a:cubicBezTo>
                <a:lnTo>
                  <a:pt x="18673" y="4304"/>
                </a:lnTo>
                <a:cubicBezTo>
                  <a:pt x="18659" y="4293"/>
                  <a:pt x="18646" y="4286"/>
                  <a:pt x="18634" y="4286"/>
                </a:cubicBezTo>
                <a:close/>
                <a:moveTo>
                  <a:pt x="12656" y="4236"/>
                </a:moveTo>
                <a:cubicBezTo>
                  <a:pt x="12631" y="4236"/>
                  <a:pt x="12619" y="4285"/>
                  <a:pt x="12614" y="4321"/>
                </a:cubicBezTo>
                <a:cubicBezTo>
                  <a:pt x="12615" y="4316"/>
                  <a:pt x="12618" y="4312"/>
                  <a:pt x="12620" y="4312"/>
                </a:cubicBezTo>
                <a:lnTo>
                  <a:pt x="12610" y="4353"/>
                </a:lnTo>
                <a:cubicBezTo>
                  <a:pt x="12627" y="4399"/>
                  <a:pt x="12644" y="4417"/>
                  <a:pt x="12659" y="4417"/>
                </a:cubicBezTo>
                <a:cubicBezTo>
                  <a:pt x="12690" y="4417"/>
                  <a:pt x="12711" y="4341"/>
                  <a:pt x="12698" y="4272"/>
                </a:cubicBezTo>
                <a:cubicBezTo>
                  <a:pt x="12681" y="4246"/>
                  <a:pt x="12667" y="4236"/>
                  <a:pt x="12656" y="4236"/>
                </a:cubicBezTo>
                <a:close/>
                <a:moveTo>
                  <a:pt x="16112" y="4405"/>
                </a:moveTo>
                <a:cubicBezTo>
                  <a:pt x="16111" y="4405"/>
                  <a:pt x="16110" y="4405"/>
                  <a:pt x="16109" y="4406"/>
                </a:cubicBezTo>
                <a:cubicBezTo>
                  <a:pt x="16071" y="4406"/>
                  <a:pt x="16077" y="4462"/>
                  <a:pt x="16113" y="4462"/>
                </a:cubicBezTo>
                <a:cubicBezTo>
                  <a:pt x="16121" y="4462"/>
                  <a:pt x="16130" y="4459"/>
                  <a:pt x="16140" y="4452"/>
                </a:cubicBezTo>
                <a:cubicBezTo>
                  <a:pt x="16140" y="4425"/>
                  <a:pt x="16127" y="4405"/>
                  <a:pt x="16112" y="4405"/>
                </a:cubicBezTo>
                <a:close/>
                <a:moveTo>
                  <a:pt x="16776" y="4374"/>
                </a:moveTo>
                <a:cubicBezTo>
                  <a:pt x="16741" y="4374"/>
                  <a:pt x="16739" y="4409"/>
                  <a:pt x="16767" y="4467"/>
                </a:cubicBezTo>
                <a:cubicBezTo>
                  <a:pt x="16788" y="4448"/>
                  <a:pt x="16798" y="4427"/>
                  <a:pt x="16788" y="4375"/>
                </a:cubicBezTo>
                <a:cubicBezTo>
                  <a:pt x="16783" y="4374"/>
                  <a:pt x="16779" y="4374"/>
                  <a:pt x="16776" y="4374"/>
                </a:cubicBezTo>
                <a:close/>
                <a:moveTo>
                  <a:pt x="1737" y="4484"/>
                </a:moveTo>
                <a:cubicBezTo>
                  <a:pt x="1732" y="4484"/>
                  <a:pt x="1728" y="4499"/>
                  <a:pt x="1730" y="4546"/>
                </a:cubicBezTo>
                <a:cubicBezTo>
                  <a:pt x="1730" y="4548"/>
                  <a:pt x="1728" y="4551"/>
                  <a:pt x="1727" y="4553"/>
                </a:cubicBezTo>
                <a:cubicBezTo>
                  <a:pt x="1753" y="4532"/>
                  <a:pt x="1745" y="4484"/>
                  <a:pt x="1737" y="4484"/>
                </a:cubicBezTo>
                <a:close/>
                <a:moveTo>
                  <a:pt x="1727" y="4553"/>
                </a:moveTo>
                <a:cubicBezTo>
                  <a:pt x="1727" y="4553"/>
                  <a:pt x="1726" y="4553"/>
                  <a:pt x="1726" y="4554"/>
                </a:cubicBezTo>
                <a:lnTo>
                  <a:pt x="1727" y="4554"/>
                </a:lnTo>
                <a:cubicBezTo>
                  <a:pt x="1727" y="4553"/>
                  <a:pt x="1727" y="4553"/>
                  <a:pt x="1727" y="4553"/>
                </a:cubicBezTo>
                <a:close/>
                <a:moveTo>
                  <a:pt x="11854" y="4520"/>
                </a:moveTo>
                <a:cubicBezTo>
                  <a:pt x="11845" y="4522"/>
                  <a:pt x="11866" y="4597"/>
                  <a:pt x="11869" y="4597"/>
                </a:cubicBezTo>
                <a:cubicBezTo>
                  <a:pt x="11871" y="4597"/>
                  <a:pt x="11868" y="4578"/>
                  <a:pt x="11854" y="4520"/>
                </a:cubicBezTo>
                <a:close/>
                <a:moveTo>
                  <a:pt x="17238" y="4554"/>
                </a:moveTo>
                <a:cubicBezTo>
                  <a:pt x="17227" y="4554"/>
                  <a:pt x="17228" y="4579"/>
                  <a:pt x="17272" y="4634"/>
                </a:cubicBezTo>
                <a:cubicBezTo>
                  <a:pt x="17276" y="4584"/>
                  <a:pt x="17250" y="4554"/>
                  <a:pt x="17238" y="4554"/>
                </a:cubicBezTo>
                <a:close/>
                <a:moveTo>
                  <a:pt x="19732" y="4604"/>
                </a:moveTo>
                <a:cubicBezTo>
                  <a:pt x="19716" y="4604"/>
                  <a:pt x="19698" y="4627"/>
                  <a:pt x="19693" y="4641"/>
                </a:cubicBezTo>
                <a:lnTo>
                  <a:pt x="19694" y="4641"/>
                </a:lnTo>
                <a:cubicBezTo>
                  <a:pt x="19695" y="4683"/>
                  <a:pt x="19705" y="4697"/>
                  <a:pt x="19717" y="4697"/>
                </a:cubicBezTo>
                <a:cubicBezTo>
                  <a:pt x="19733" y="4697"/>
                  <a:pt x="19751" y="4673"/>
                  <a:pt x="19757" y="4660"/>
                </a:cubicBezTo>
                <a:cubicBezTo>
                  <a:pt x="19755" y="4618"/>
                  <a:pt x="19744" y="4604"/>
                  <a:pt x="19732" y="4604"/>
                </a:cubicBezTo>
                <a:close/>
                <a:moveTo>
                  <a:pt x="5120" y="4501"/>
                </a:moveTo>
                <a:cubicBezTo>
                  <a:pt x="5105" y="4501"/>
                  <a:pt x="5083" y="4514"/>
                  <a:pt x="5054" y="4547"/>
                </a:cubicBezTo>
                <a:lnTo>
                  <a:pt x="5046" y="4575"/>
                </a:lnTo>
                <a:cubicBezTo>
                  <a:pt x="5056" y="4683"/>
                  <a:pt x="5073" y="4721"/>
                  <a:pt x="5092" y="4721"/>
                </a:cubicBezTo>
                <a:cubicBezTo>
                  <a:pt x="5135" y="4721"/>
                  <a:pt x="5182" y="4501"/>
                  <a:pt x="5120" y="4501"/>
                </a:cubicBezTo>
                <a:close/>
                <a:moveTo>
                  <a:pt x="16250" y="4589"/>
                </a:moveTo>
                <a:cubicBezTo>
                  <a:pt x="16219" y="4652"/>
                  <a:pt x="16238" y="4673"/>
                  <a:pt x="16255" y="4726"/>
                </a:cubicBezTo>
                <a:cubicBezTo>
                  <a:pt x="16259" y="4737"/>
                  <a:pt x="16264" y="4743"/>
                  <a:pt x="16271" y="4743"/>
                </a:cubicBezTo>
                <a:cubicBezTo>
                  <a:pt x="16273" y="4743"/>
                  <a:pt x="16276" y="4742"/>
                  <a:pt x="16280" y="4740"/>
                </a:cubicBezTo>
                <a:cubicBezTo>
                  <a:pt x="16311" y="4658"/>
                  <a:pt x="16301" y="4607"/>
                  <a:pt x="16250" y="4589"/>
                </a:cubicBezTo>
                <a:close/>
                <a:moveTo>
                  <a:pt x="20823" y="4636"/>
                </a:moveTo>
                <a:cubicBezTo>
                  <a:pt x="20746" y="4654"/>
                  <a:pt x="20795" y="4745"/>
                  <a:pt x="20846" y="4745"/>
                </a:cubicBezTo>
                <a:cubicBezTo>
                  <a:pt x="20852" y="4745"/>
                  <a:pt x="20858" y="4744"/>
                  <a:pt x="20863" y="4742"/>
                </a:cubicBezTo>
                <a:lnTo>
                  <a:pt x="20862" y="4745"/>
                </a:lnTo>
                <a:cubicBezTo>
                  <a:pt x="20864" y="4743"/>
                  <a:pt x="20866" y="4740"/>
                  <a:pt x="20866" y="4740"/>
                </a:cubicBezTo>
                <a:cubicBezTo>
                  <a:pt x="20865" y="4741"/>
                  <a:pt x="20864" y="4741"/>
                  <a:pt x="20863" y="4742"/>
                </a:cubicBezTo>
                <a:lnTo>
                  <a:pt x="20872" y="4710"/>
                </a:lnTo>
                <a:cubicBezTo>
                  <a:pt x="20867" y="4688"/>
                  <a:pt x="20855" y="4673"/>
                  <a:pt x="20842" y="4673"/>
                </a:cubicBezTo>
                <a:cubicBezTo>
                  <a:pt x="20841" y="4673"/>
                  <a:pt x="20840" y="4673"/>
                  <a:pt x="20840" y="4673"/>
                </a:cubicBezTo>
                <a:cubicBezTo>
                  <a:pt x="20841" y="4655"/>
                  <a:pt x="20835" y="4642"/>
                  <a:pt x="20823" y="4636"/>
                </a:cubicBezTo>
                <a:close/>
                <a:moveTo>
                  <a:pt x="5248" y="4924"/>
                </a:moveTo>
                <a:cubicBezTo>
                  <a:pt x="5237" y="4924"/>
                  <a:pt x="5226" y="4930"/>
                  <a:pt x="5217" y="4941"/>
                </a:cubicBezTo>
                <a:lnTo>
                  <a:pt x="5217" y="4943"/>
                </a:lnTo>
                <a:cubicBezTo>
                  <a:pt x="5147" y="5030"/>
                  <a:pt x="5171" y="5061"/>
                  <a:pt x="5211" y="5061"/>
                </a:cubicBezTo>
                <a:cubicBezTo>
                  <a:pt x="5267" y="5061"/>
                  <a:pt x="5356" y="5000"/>
                  <a:pt x="5261" y="4954"/>
                </a:cubicBezTo>
                <a:cubicBezTo>
                  <a:pt x="5258" y="4954"/>
                  <a:pt x="5261" y="4957"/>
                  <a:pt x="5261" y="4961"/>
                </a:cubicBezTo>
                <a:lnTo>
                  <a:pt x="5248" y="4924"/>
                </a:lnTo>
                <a:close/>
                <a:moveTo>
                  <a:pt x="19682" y="4959"/>
                </a:moveTo>
                <a:lnTo>
                  <a:pt x="19667" y="4988"/>
                </a:lnTo>
                <a:cubicBezTo>
                  <a:pt x="19671" y="5058"/>
                  <a:pt x="19695" y="5083"/>
                  <a:pt x="19719" y="5083"/>
                </a:cubicBezTo>
                <a:cubicBezTo>
                  <a:pt x="19775" y="5083"/>
                  <a:pt x="19835" y="4959"/>
                  <a:pt x="19682" y="4959"/>
                </a:cubicBezTo>
                <a:close/>
                <a:moveTo>
                  <a:pt x="13313" y="4972"/>
                </a:moveTo>
                <a:cubicBezTo>
                  <a:pt x="13295" y="4977"/>
                  <a:pt x="13290" y="5025"/>
                  <a:pt x="13294" y="5048"/>
                </a:cubicBezTo>
                <a:cubicBezTo>
                  <a:pt x="13304" y="5092"/>
                  <a:pt x="13318" y="5108"/>
                  <a:pt x="13331" y="5108"/>
                </a:cubicBezTo>
                <a:cubicBezTo>
                  <a:pt x="13371" y="5108"/>
                  <a:pt x="13408" y="4975"/>
                  <a:pt x="13340" y="4975"/>
                </a:cubicBezTo>
                <a:cubicBezTo>
                  <a:pt x="13334" y="4975"/>
                  <a:pt x="13328" y="4976"/>
                  <a:pt x="13321" y="4978"/>
                </a:cubicBezTo>
                <a:lnTo>
                  <a:pt x="13320" y="4978"/>
                </a:lnTo>
                <a:cubicBezTo>
                  <a:pt x="13325" y="4978"/>
                  <a:pt x="13329" y="4985"/>
                  <a:pt x="13331" y="4996"/>
                </a:cubicBezTo>
                <a:lnTo>
                  <a:pt x="13313" y="4972"/>
                </a:lnTo>
                <a:close/>
                <a:moveTo>
                  <a:pt x="12720" y="5098"/>
                </a:moveTo>
                <a:cubicBezTo>
                  <a:pt x="12720" y="5098"/>
                  <a:pt x="12715" y="5109"/>
                  <a:pt x="12700" y="5137"/>
                </a:cubicBezTo>
                <a:cubicBezTo>
                  <a:pt x="12685" y="5169"/>
                  <a:pt x="12680" y="5180"/>
                  <a:pt x="12680" y="5180"/>
                </a:cubicBezTo>
                <a:cubicBezTo>
                  <a:pt x="12680" y="5180"/>
                  <a:pt x="12720" y="5098"/>
                  <a:pt x="12720" y="5098"/>
                </a:cubicBezTo>
                <a:close/>
                <a:moveTo>
                  <a:pt x="1147" y="5041"/>
                </a:moveTo>
                <a:cubicBezTo>
                  <a:pt x="1138" y="5041"/>
                  <a:pt x="1129" y="5046"/>
                  <a:pt x="1121" y="5056"/>
                </a:cubicBezTo>
                <a:cubicBezTo>
                  <a:pt x="1098" y="5059"/>
                  <a:pt x="1065" y="5064"/>
                  <a:pt x="1067" y="5158"/>
                </a:cubicBezTo>
                <a:cubicBezTo>
                  <a:pt x="1081" y="5173"/>
                  <a:pt x="1102" y="5183"/>
                  <a:pt x="1121" y="5183"/>
                </a:cubicBezTo>
                <a:cubicBezTo>
                  <a:pt x="1155" y="5183"/>
                  <a:pt x="1187" y="5152"/>
                  <a:pt x="1177" y="5060"/>
                </a:cubicBezTo>
                <a:cubicBezTo>
                  <a:pt x="1168" y="5047"/>
                  <a:pt x="1158" y="5041"/>
                  <a:pt x="1147" y="5041"/>
                </a:cubicBezTo>
                <a:close/>
                <a:moveTo>
                  <a:pt x="13982" y="5146"/>
                </a:moveTo>
                <a:cubicBezTo>
                  <a:pt x="13967" y="5146"/>
                  <a:pt x="13953" y="5155"/>
                  <a:pt x="13941" y="5175"/>
                </a:cubicBezTo>
                <a:cubicBezTo>
                  <a:pt x="13925" y="5234"/>
                  <a:pt x="13944" y="5279"/>
                  <a:pt x="13999" y="5310"/>
                </a:cubicBezTo>
                <a:cubicBezTo>
                  <a:pt x="14012" y="5289"/>
                  <a:pt x="14024" y="5269"/>
                  <a:pt x="14039" y="5252"/>
                </a:cubicBezTo>
                <a:cubicBezTo>
                  <a:pt x="14040" y="5223"/>
                  <a:pt x="14034" y="5195"/>
                  <a:pt x="14023" y="5175"/>
                </a:cubicBezTo>
                <a:cubicBezTo>
                  <a:pt x="14024" y="5177"/>
                  <a:pt x="14025" y="5179"/>
                  <a:pt x="14025" y="5179"/>
                </a:cubicBezTo>
                <a:cubicBezTo>
                  <a:pt x="14026" y="5179"/>
                  <a:pt x="14016" y="5161"/>
                  <a:pt x="14016" y="5161"/>
                </a:cubicBezTo>
                <a:cubicBezTo>
                  <a:pt x="14015" y="5161"/>
                  <a:pt x="14017" y="5164"/>
                  <a:pt x="14023" y="5175"/>
                </a:cubicBezTo>
                <a:cubicBezTo>
                  <a:pt x="14011" y="5155"/>
                  <a:pt x="13996" y="5146"/>
                  <a:pt x="13982" y="5146"/>
                </a:cubicBezTo>
                <a:close/>
                <a:moveTo>
                  <a:pt x="7814" y="5292"/>
                </a:moveTo>
                <a:cubicBezTo>
                  <a:pt x="7799" y="5292"/>
                  <a:pt x="7791" y="5311"/>
                  <a:pt x="7790" y="5347"/>
                </a:cubicBezTo>
                <a:lnTo>
                  <a:pt x="7808" y="5380"/>
                </a:lnTo>
                <a:cubicBezTo>
                  <a:pt x="7823" y="5372"/>
                  <a:pt x="7833" y="5348"/>
                  <a:pt x="7832" y="5319"/>
                </a:cubicBezTo>
                <a:lnTo>
                  <a:pt x="7820" y="5294"/>
                </a:lnTo>
                <a:cubicBezTo>
                  <a:pt x="7818" y="5293"/>
                  <a:pt x="7816" y="5292"/>
                  <a:pt x="7814" y="5292"/>
                </a:cubicBezTo>
                <a:close/>
                <a:moveTo>
                  <a:pt x="5609" y="5363"/>
                </a:moveTo>
                <a:cubicBezTo>
                  <a:pt x="5602" y="5363"/>
                  <a:pt x="5580" y="5377"/>
                  <a:pt x="5534" y="5419"/>
                </a:cubicBezTo>
                <a:cubicBezTo>
                  <a:pt x="5536" y="5424"/>
                  <a:pt x="5540" y="5426"/>
                  <a:pt x="5545" y="5426"/>
                </a:cubicBezTo>
                <a:cubicBezTo>
                  <a:pt x="5571" y="5426"/>
                  <a:pt x="5623" y="5363"/>
                  <a:pt x="5609" y="5363"/>
                </a:cubicBezTo>
                <a:close/>
                <a:moveTo>
                  <a:pt x="14013" y="5312"/>
                </a:moveTo>
                <a:cubicBezTo>
                  <a:pt x="14005" y="5312"/>
                  <a:pt x="14000" y="5373"/>
                  <a:pt x="13999" y="5373"/>
                </a:cubicBezTo>
                <a:cubicBezTo>
                  <a:pt x="13999" y="5373"/>
                  <a:pt x="13999" y="5372"/>
                  <a:pt x="13999" y="5371"/>
                </a:cubicBezTo>
                <a:lnTo>
                  <a:pt x="13985" y="5340"/>
                </a:lnTo>
                <a:cubicBezTo>
                  <a:pt x="13906" y="5341"/>
                  <a:pt x="13943" y="5499"/>
                  <a:pt x="13988" y="5499"/>
                </a:cubicBezTo>
                <a:cubicBezTo>
                  <a:pt x="13997" y="5499"/>
                  <a:pt x="14006" y="5492"/>
                  <a:pt x="14014" y="5477"/>
                </a:cubicBezTo>
                <a:cubicBezTo>
                  <a:pt x="14010" y="5448"/>
                  <a:pt x="14014" y="5419"/>
                  <a:pt x="14026" y="5398"/>
                </a:cubicBezTo>
                <a:cubicBezTo>
                  <a:pt x="14022" y="5333"/>
                  <a:pt x="14017" y="5312"/>
                  <a:pt x="14013" y="5312"/>
                </a:cubicBezTo>
                <a:close/>
                <a:moveTo>
                  <a:pt x="5418" y="5484"/>
                </a:moveTo>
                <a:cubicBezTo>
                  <a:pt x="5412" y="5484"/>
                  <a:pt x="5405" y="5487"/>
                  <a:pt x="5399" y="5491"/>
                </a:cubicBezTo>
                <a:cubicBezTo>
                  <a:pt x="5407" y="5511"/>
                  <a:pt x="5407" y="5540"/>
                  <a:pt x="5397" y="5557"/>
                </a:cubicBezTo>
                <a:cubicBezTo>
                  <a:pt x="5400" y="5577"/>
                  <a:pt x="5407" y="5583"/>
                  <a:pt x="5414" y="5583"/>
                </a:cubicBezTo>
                <a:cubicBezTo>
                  <a:pt x="5426" y="5583"/>
                  <a:pt x="5441" y="5566"/>
                  <a:pt x="5446" y="5554"/>
                </a:cubicBezTo>
                <a:cubicBezTo>
                  <a:pt x="5449" y="5505"/>
                  <a:pt x="5435" y="5484"/>
                  <a:pt x="5418" y="5484"/>
                </a:cubicBezTo>
                <a:close/>
                <a:moveTo>
                  <a:pt x="5489" y="5506"/>
                </a:moveTo>
                <a:cubicBezTo>
                  <a:pt x="5471" y="5525"/>
                  <a:pt x="5458" y="5554"/>
                  <a:pt x="5450" y="5588"/>
                </a:cubicBezTo>
                <a:cubicBezTo>
                  <a:pt x="5460" y="5609"/>
                  <a:pt x="5470" y="5618"/>
                  <a:pt x="5480" y="5618"/>
                </a:cubicBezTo>
                <a:cubicBezTo>
                  <a:pt x="5496" y="5618"/>
                  <a:pt x="5512" y="5594"/>
                  <a:pt x="5525" y="5556"/>
                </a:cubicBezTo>
                <a:cubicBezTo>
                  <a:pt x="5519" y="5528"/>
                  <a:pt x="5505" y="5509"/>
                  <a:pt x="5489" y="5506"/>
                </a:cubicBezTo>
                <a:close/>
                <a:moveTo>
                  <a:pt x="17897" y="5470"/>
                </a:moveTo>
                <a:cubicBezTo>
                  <a:pt x="17894" y="5470"/>
                  <a:pt x="17891" y="5470"/>
                  <a:pt x="17888" y="5470"/>
                </a:cubicBezTo>
                <a:lnTo>
                  <a:pt x="17887" y="5470"/>
                </a:lnTo>
                <a:cubicBezTo>
                  <a:pt x="17884" y="5470"/>
                  <a:pt x="17881" y="5470"/>
                  <a:pt x="17878" y="5470"/>
                </a:cubicBezTo>
                <a:cubicBezTo>
                  <a:pt x="17870" y="5470"/>
                  <a:pt x="17862" y="5471"/>
                  <a:pt x="17854" y="5474"/>
                </a:cubicBezTo>
                <a:cubicBezTo>
                  <a:pt x="17799" y="5559"/>
                  <a:pt x="17837" y="5634"/>
                  <a:pt x="17878" y="5634"/>
                </a:cubicBezTo>
                <a:cubicBezTo>
                  <a:pt x="17906" y="5634"/>
                  <a:pt x="17936" y="5598"/>
                  <a:pt x="17938" y="5506"/>
                </a:cubicBezTo>
                <a:cubicBezTo>
                  <a:pt x="17928" y="5478"/>
                  <a:pt x="17914" y="5470"/>
                  <a:pt x="17897" y="5470"/>
                </a:cubicBezTo>
                <a:close/>
                <a:moveTo>
                  <a:pt x="9042" y="5546"/>
                </a:moveTo>
                <a:cubicBezTo>
                  <a:pt x="9041" y="5546"/>
                  <a:pt x="9041" y="5546"/>
                  <a:pt x="9040" y="5546"/>
                </a:cubicBezTo>
                <a:lnTo>
                  <a:pt x="9040" y="5573"/>
                </a:lnTo>
                <a:lnTo>
                  <a:pt x="9034" y="5573"/>
                </a:lnTo>
                <a:cubicBezTo>
                  <a:pt x="9036" y="5577"/>
                  <a:pt x="9041" y="5639"/>
                  <a:pt x="9042" y="5646"/>
                </a:cubicBezTo>
                <a:cubicBezTo>
                  <a:pt x="9057" y="5643"/>
                  <a:pt x="9068" y="5620"/>
                  <a:pt x="9068" y="5593"/>
                </a:cubicBezTo>
                <a:cubicBezTo>
                  <a:pt x="9068" y="5568"/>
                  <a:pt x="9056" y="5546"/>
                  <a:pt x="9042" y="5546"/>
                </a:cubicBezTo>
                <a:close/>
                <a:moveTo>
                  <a:pt x="6121" y="5433"/>
                </a:moveTo>
                <a:cubicBezTo>
                  <a:pt x="5991" y="5513"/>
                  <a:pt x="6082" y="5656"/>
                  <a:pt x="6154" y="5656"/>
                </a:cubicBezTo>
                <a:cubicBezTo>
                  <a:pt x="6155" y="5656"/>
                  <a:pt x="6156" y="5656"/>
                  <a:pt x="6157" y="5655"/>
                </a:cubicBezTo>
                <a:cubicBezTo>
                  <a:pt x="6195" y="5629"/>
                  <a:pt x="6213" y="5477"/>
                  <a:pt x="6163" y="5477"/>
                </a:cubicBezTo>
                <a:cubicBezTo>
                  <a:pt x="6162" y="5477"/>
                  <a:pt x="6161" y="5477"/>
                  <a:pt x="6160" y="5477"/>
                </a:cubicBezTo>
                <a:cubicBezTo>
                  <a:pt x="6160" y="5477"/>
                  <a:pt x="6159" y="5477"/>
                  <a:pt x="6159" y="5477"/>
                </a:cubicBezTo>
                <a:cubicBezTo>
                  <a:pt x="6159" y="5477"/>
                  <a:pt x="6159" y="5477"/>
                  <a:pt x="6160" y="5477"/>
                </a:cubicBezTo>
                <a:cubicBezTo>
                  <a:pt x="6162" y="5476"/>
                  <a:pt x="6160" y="5471"/>
                  <a:pt x="6159" y="5471"/>
                </a:cubicBezTo>
                <a:cubicBezTo>
                  <a:pt x="6159" y="5471"/>
                  <a:pt x="6159" y="5473"/>
                  <a:pt x="6159" y="5477"/>
                </a:cubicBezTo>
                <a:cubicBezTo>
                  <a:pt x="6156" y="5462"/>
                  <a:pt x="6148" y="5451"/>
                  <a:pt x="6139" y="5450"/>
                </a:cubicBezTo>
                <a:cubicBezTo>
                  <a:pt x="6139" y="5450"/>
                  <a:pt x="6140" y="5453"/>
                  <a:pt x="6140" y="5458"/>
                </a:cubicBezTo>
                <a:lnTo>
                  <a:pt x="6121" y="5433"/>
                </a:lnTo>
                <a:close/>
                <a:moveTo>
                  <a:pt x="13643" y="5584"/>
                </a:moveTo>
                <a:cubicBezTo>
                  <a:pt x="13637" y="5584"/>
                  <a:pt x="13632" y="5588"/>
                  <a:pt x="13627" y="5597"/>
                </a:cubicBezTo>
                <a:cubicBezTo>
                  <a:pt x="13627" y="5596"/>
                  <a:pt x="13628" y="5596"/>
                  <a:pt x="13628" y="5596"/>
                </a:cubicBezTo>
                <a:cubicBezTo>
                  <a:pt x="13628" y="5596"/>
                  <a:pt x="13627" y="5596"/>
                  <a:pt x="13626" y="5598"/>
                </a:cubicBezTo>
                <a:cubicBezTo>
                  <a:pt x="13626" y="5597"/>
                  <a:pt x="13627" y="5597"/>
                  <a:pt x="13627" y="5597"/>
                </a:cubicBezTo>
                <a:cubicBezTo>
                  <a:pt x="13626" y="5597"/>
                  <a:pt x="13626" y="5597"/>
                  <a:pt x="13626" y="5598"/>
                </a:cubicBezTo>
                <a:cubicBezTo>
                  <a:pt x="13626" y="5598"/>
                  <a:pt x="13626" y="5598"/>
                  <a:pt x="13626" y="5598"/>
                </a:cubicBezTo>
                <a:cubicBezTo>
                  <a:pt x="13626" y="5598"/>
                  <a:pt x="13625" y="5598"/>
                  <a:pt x="13625" y="5598"/>
                </a:cubicBezTo>
                <a:cubicBezTo>
                  <a:pt x="13625" y="5598"/>
                  <a:pt x="13625" y="5598"/>
                  <a:pt x="13626" y="5598"/>
                </a:cubicBezTo>
                <a:cubicBezTo>
                  <a:pt x="13615" y="5603"/>
                  <a:pt x="13607" y="5619"/>
                  <a:pt x="13606" y="5638"/>
                </a:cubicBezTo>
                <a:cubicBezTo>
                  <a:pt x="13608" y="5651"/>
                  <a:pt x="13614" y="5662"/>
                  <a:pt x="13622" y="5667"/>
                </a:cubicBezTo>
                <a:cubicBezTo>
                  <a:pt x="13620" y="5664"/>
                  <a:pt x="13619" y="5659"/>
                  <a:pt x="13619" y="5655"/>
                </a:cubicBezTo>
                <a:lnTo>
                  <a:pt x="13636" y="5681"/>
                </a:lnTo>
                <a:cubicBezTo>
                  <a:pt x="13643" y="5680"/>
                  <a:pt x="13667" y="5668"/>
                  <a:pt x="13662" y="5606"/>
                </a:cubicBezTo>
                <a:cubicBezTo>
                  <a:pt x="13656" y="5591"/>
                  <a:pt x="13650" y="5584"/>
                  <a:pt x="13643" y="5584"/>
                </a:cubicBezTo>
                <a:close/>
                <a:moveTo>
                  <a:pt x="11647" y="5666"/>
                </a:moveTo>
                <a:cubicBezTo>
                  <a:pt x="11637" y="5666"/>
                  <a:pt x="11629" y="5679"/>
                  <a:pt x="11629" y="5708"/>
                </a:cubicBezTo>
                <a:cubicBezTo>
                  <a:pt x="11630" y="5708"/>
                  <a:pt x="11632" y="5704"/>
                  <a:pt x="11637" y="5702"/>
                </a:cubicBezTo>
                <a:lnTo>
                  <a:pt x="11637" y="5704"/>
                </a:lnTo>
                <a:lnTo>
                  <a:pt x="11616" y="5729"/>
                </a:lnTo>
                <a:cubicBezTo>
                  <a:pt x="11619" y="5756"/>
                  <a:pt x="11625" y="5764"/>
                  <a:pt x="11631" y="5764"/>
                </a:cubicBezTo>
                <a:cubicBezTo>
                  <a:pt x="11638" y="5764"/>
                  <a:pt x="11647" y="5753"/>
                  <a:pt x="11655" y="5747"/>
                </a:cubicBezTo>
                <a:lnTo>
                  <a:pt x="11672" y="5728"/>
                </a:lnTo>
                <a:cubicBezTo>
                  <a:pt x="11676" y="5691"/>
                  <a:pt x="11660" y="5666"/>
                  <a:pt x="11647" y="5666"/>
                </a:cubicBezTo>
                <a:close/>
                <a:moveTo>
                  <a:pt x="7491" y="5617"/>
                </a:moveTo>
                <a:lnTo>
                  <a:pt x="7473" y="5634"/>
                </a:lnTo>
                <a:cubicBezTo>
                  <a:pt x="7457" y="5712"/>
                  <a:pt x="7484" y="5796"/>
                  <a:pt x="7521" y="5796"/>
                </a:cubicBezTo>
                <a:cubicBezTo>
                  <a:pt x="7532" y="5796"/>
                  <a:pt x="7545" y="5787"/>
                  <a:pt x="7558" y="5766"/>
                </a:cubicBezTo>
                <a:lnTo>
                  <a:pt x="7562" y="5746"/>
                </a:lnTo>
                <a:cubicBezTo>
                  <a:pt x="7560" y="5683"/>
                  <a:pt x="7534" y="5636"/>
                  <a:pt x="7491" y="5617"/>
                </a:cubicBezTo>
                <a:close/>
                <a:moveTo>
                  <a:pt x="10774" y="5671"/>
                </a:moveTo>
                <a:cubicBezTo>
                  <a:pt x="10755" y="5671"/>
                  <a:pt x="10738" y="5697"/>
                  <a:pt x="10711" y="5699"/>
                </a:cubicBezTo>
                <a:cubicBezTo>
                  <a:pt x="10714" y="5767"/>
                  <a:pt x="10736" y="5803"/>
                  <a:pt x="10756" y="5803"/>
                </a:cubicBezTo>
                <a:cubicBezTo>
                  <a:pt x="10777" y="5803"/>
                  <a:pt x="10798" y="5767"/>
                  <a:pt x="10800" y="5691"/>
                </a:cubicBezTo>
                <a:cubicBezTo>
                  <a:pt x="10790" y="5676"/>
                  <a:pt x="10782" y="5671"/>
                  <a:pt x="10774" y="5671"/>
                </a:cubicBezTo>
                <a:close/>
                <a:moveTo>
                  <a:pt x="6436" y="5708"/>
                </a:moveTo>
                <a:cubicBezTo>
                  <a:pt x="6400" y="5708"/>
                  <a:pt x="6379" y="5742"/>
                  <a:pt x="6375" y="5802"/>
                </a:cubicBezTo>
                <a:cubicBezTo>
                  <a:pt x="6383" y="5825"/>
                  <a:pt x="6398" y="5843"/>
                  <a:pt x="6413" y="5843"/>
                </a:cubicBezTo>
                <a:cubicBezTo>
                  <a:pt x="6426" y="5843"/>
                  <a:pt x="6439" y="5830"/>
                  <a:pt x="6449" y="5797"/>
                </a:cubicBezTo>
                <a:cubicBezTo>
                  <a:pt x="6448" y="5803"/>
                  <a:pt x="6447" y="5805"/>
                  <a:pt x="6447" y="5805"/>
                </a:cubicBezTo>
                <a:cubicBezTo>
                  <a:pt x="6447" y="5805"/>
                  <a:pt x="6452" y="5790"/>
                  <a:pt x="6452" y="5790"/>
                </a:cubicBezTo>
                <a:cubicBezTo>
                  <a:pt x="6452" y="5790"/>
                  <a:pt x="6451" y="5792"/>
                  <a:pt x="6449" y="5797"/>
                </a:cubicBezTo>
                <a:cubicBezTo>
                  <a:pt x="6461" y="5750"/>
                  <a:pt x="6457" y="5721"/>
                  <a:pt x="6436" y="5708"/>
                </a:cubicBezTo>
                <a:close/>
                <a:moveTo>
                  <a:pt x="4032" y="5764"/>
                </a:moveTo>
                <a:cubicBezTo>
                  <a:pt x="3997" y="5764"/>
                  <a:pt x="4030" y="5852"/>
                  <a:pt x="4041" y="5865"/>
                </a:cubicBezTo>
                <a:cubicBezTo>
                  <a:pt x="4072" y="5848"/>
                  <a:pt x="4064" y="5797"/>
                  <a:pt x="4047" y="5768"/>
                </a:cubicBezTo>
                <a:cubicBezTo>
                  <a:pt x="4041" y="5765"/>
                  <a:pt x="4036" y="5764"/>
                  <a:pt x="4032" y="5764"/>
                </a:cubicBezTo>
                <a:close/>
                <a:moveTo>
                  <a:pt x="17837" y="5804"/>
                </a:moveTo>
                <a:cubicBezTo>
                  <a:pt x="17826" y="5804"/>
                  <a:pt x="17817" y="5818"/>
                  <a:pt x="17816" y="5860"/>
                </a:cubicBezTo>
                <a:lnTo>
                  <a:pt x="17828" y="5887"/>
                </a:lnTo>
                <a:cubicBezTo>
                  <a:pt x="17836" y="5890"/>
                  <a:pt x="17844" y="5895"/>
                  <a:pt x="17852" y="5895"/>
                </a:cubicBezTo>
                <a:cubicBezTo>
                  <a:pt x="17863" y="5895"/>
                  <a:pt x="17871" y="5884"/>
                  <a:pt x="17873" y="5840"/>
                </a:cubicBezTo>
                <a:lnTo>
                  <a:pt x="17872" y="5840"/>
                </a:lnTo>
                <a:cubicBezTo>
                  <a:pt x="17865" y="5823"/>
                  <a:pt x="17850" y="5804"/>
                  <a:pt x="17837" y="5804"/>
                </a:cubicBezTo>
                <a:close/>
                <a:moveTo>
                  <a:pt x="9957" y="5649"/>
                </a:moveTo>
                <a:cubicBezTo>
                  <a:pt x="9953" y="5649"/>
                  <a:pt x="9965" y="5673"/>
                  <a:pt x="10002" y="5734"/>
                </a:cubicBezTo>
                <a:cubicBezTo>
                  <a:pt x="9999" y="5741"/>
                  <a:pt x="9996" y="5746"/>
                  <a:pt x="9993" y="5750"/>
                </a:cubicBezTo>
                <a:cubicBezTo>
                  <a:pt x="10000" y="5750"/>
                  <a:pt x="10004" y="5753"/>
                  <a:pt x="10005" y="5758"/>
                </a:cubicBezTo>
                <a:lnTo>
                  <a:pt x="9978" y="5779"/>
                </a:lnTo>
                <a:cubicBezTo>
                  <a:pt x="9973" y="5823"/>
                  <a:pt x="9983" y="5858"/>
                  <a:pt x="10006" y="5887"/>
                </a:cubicBezTo>
                <a:lnTo>
                  <a:pt x="10013" y="5872"/>
                </a:lnTo>
                <a:cubicBezTo>
                  <a:pt x="10049" y="5899"/>
                  <a:pt x="10071" y="5911"/>
                  <a:pt x="10084" y="5911"/>
                </a:cubicBezTo>
                <a:cubicBezTo>
                  <a:pt x="10145" y="5911"/>
                  <a:pt x="9969" y="5649"/>
                  <a:pt x="9957" y="5649"/>
                </a:cubicBezTo>
                <a:close/>
                <a:moveTo>
                  <a:pt x="17221" y="6031"/>
                </a:moveTo>
                <a:cubicBezTo>
                  <a:pt x="17183" y="6031"/>
                  <a:pt x="17129" y="6199"/>
                  <a:pt x="17189" y="6199"/>
                </a:cubicBezTo>
                <a:cubicBezTo>
                  <a:pt x="17194" y="6199"/>
                  <a:pt x="17201" y="6197"/>
                  <a:pt x="17208" y="6194"/>
                </a:cubicBezTo>
                <a:lnTo>
                  <a:pt x="17208" y="6198"/>
                </a:lnTo>
                <a:lnTo>
                  <a:pt x="17233" y="6217"/>
                </a:lnTo>
                <a:cubicBezTo>
                  <a:pt x="17245" y="6198"/>
                  <a:pt x="17251" y="6172"/>
                  <a:pt x="17251" y="6144"/>
                </a:cubicBezTo>
                <a:cubicBezTo>
                  <a:pt x="17250" y="6061"/>
                  <a:pt x="17237" y="6031"/>
                  <a:pt x="17221" y="6031"/>
                </a:cubicBezTo>
                <a:close/>
                <a:moveTo>
                  <a:pt x="18056" y="6170"/>
                </a:moveTo>
                <a:cubicBezTo>
                  <a:pt x="18055" y="6170"/>
                  <a:pt x="18054" y="6170"/>
                  <a:pt x="18053" y="6170"/>
                </a:cubicBezTo>
                <a:lnTo>
                  <a:pt x="18041" y="6193"/>
                </a:lnTo>
                <a:cubicBezTo>
                  <a:pt x="18037" y="6233"/>
                  <a:pt x="18064" y="6268"/>
                  <a:pt x="18082" y="6278"/>
                </a:cubicBezTo>
                <a:cubicBezTo>
                  <a:pt x="18147" y="6222"/>
                  <a:pt x="18081" y="6170"/>
                  <a:pt x="18056" y="6170"/>
                </a:cubicBezTo>
                <a:close/>
                <a:moveTo>
                  <a:pt x="17272" y="6198"/>
                </a:moveTo>
                <a:cubicBezTo>
                  <a:pt x="17255" y="6198"/>
                  <a:pt x="17243" y="6215"/>
                  <a:pt x="17259" y="6265"/>
                </a:cubicBezTo>
                <a:cubicBezTo>
                  <a:pt x="17264" y="6282"/>
                  <a:pt x="17271" y="6289"/>
                  <a:pt x="17278" y="6289"/>
                </a:cubicBezTo>
                <a:cubicBezTo>
                  <a:pt x="17294" y="6289"/>
                  <a:pt x="17312" y="6255"/>
                  <a:pt x="17310" y="6218"/>
                </a:cubicBezTo>
                <a:cubicBezTo>
                  <a:pt x="17301" y="6207"/>
                  <a:pt x="17285" y="6198"/>
                  <a:pt x="17272" y="6198"/>
                </a:cubicBezTo>
                <a:close/>
                <a:moveTo>
                  <a:pt x="20749" y="6114"/>
                </a:moveTo>
                <a:cubicBezTo>
                  <a:pt x="20619" y="6156"/>
                  <a:pt x="20744" y="6302"/>
                  <a:pt x="20783" y="6307"/>
                </a:cubicBezTo>
                <a:cubicBezTo>
                  <a:pt x="20818" y="6241"/>
                  <a:pt x="20780" y="6143"/>
                  <a:pt x="20749" y="6114"/>
                </a:cubicBezTo>
                <a:close/>
                <a:moveTo>
                  <a:pt x="18008" y="6275"/>
                </a:moveTo>
                <a:cubicBezTo>
                  <a:pt x="17981" y="6311"/>
                  <a:pt x="17981" y="6327"/>
                  <a:pt x="17998" y="6327"/>
                </a:cubicBezTo>
                <a:cubicBezTo>
                  <a:pt x="18006" y="6327"/>
                  <a:pt x="18016" y="6324"/>
                  <a:pt x="18030" y="6318"/>
                </a:cubicBezTo>
                <a:cubicBezTo>
                  <a:pt x="18025" y="6299"/>
                  <a:pt x="18018" y="6284"/>
                  <a:pt x="18008" y="6275"/>
                </a:cubicBezTo>
                <a:close/>
                <a:moveTo>
                  <a:pt x="4700" y="6310"/>
                </a:moveTo>
                <a:cubicBezTo>
                  <a:pt x="4659" y="6333"/>
                  <a:pt x="4683" y="6387"/>
                  <a:pt x="4706" y="6405"/>
                </a:cubicBezTo>
                <a:cubicBezTo>
                  <a:pt x="4737" y="6370"/>
                  <a:pt x="4722" y="6326"/>
                  <a:pt x="4700" y="6310"/>
                </a:cubicBezTo>
                <a:close/>
                <a:moveTo>
                  <a:pt x="21251" y="6370"/>
                </a:moveTo>
                <a:cubicBezTo>
                  <a:pt x="21227" y="6370"/>
                  <a:pt x="21228" y="6398"/>
                  <a:pt x="21256" y="6455"/>
                </a:cubicBezTo>
                <a:cubicBezTo>
                  <a:pt x="21264" y="6452"/>
                  <a:pt x="21287" y="6442"/>
                  <a:pt x="21283" y="6379"/>
                </a:cubicBezTo>
                <a:cubicBezTo>
                  <a:pt x="21270" y="6373"/>
                  <a:pt x="21259" y="6370"/>
                  <a:pt x="21251" y="6370"/>
                </a:cubicBezTo>
                <a:close/>
                <a:moveTo>
                  <a:pt x="14708" y="6327"/>
                </a:moveTo>
                <a:cubicBezTo>
                  <a:pt x="14695" y="6327"/>
                  <a:pt x="14683" y="6333"/>
                  <a:pt x="14672" y="6345"/>
                </a:cubicBezTo>
                <a:cubicBezTo>
                  <a:pt x="14650" y="6406"/>
                  <a:pt x="14693" y="6463"/>
                  <a:pt x="14718" y="6474"/>
                </a:cubicBezTo>
                <a:cubicBezTo>
                  <a:pt x="14747" y="6439"/>
                  <a:pt x="14751" y="6392"/>
                  <a:pt x="14731" y="6334"/>
                </a:cubicBezTo>
                <a:cubicBezTo>
                  <a:pt x="14723" y="6329"/>
                  <a:pt x="14716" y="6327"/>
                  <a:pt x="14708" y="6327"/>
                </a:cubicBezTo>
                <a:close/>
                <a:moveTo>
                  <a:pt x="12475" y="6309"/>
                </a:moveTo>
                <a:cubicBezTo>
                  <a:pt x="12464" y="6309"/>
                  <a:pt x="12452" y="6316"/>
                  <a:pt x="12442" y="6331"/>
                </a:cubicBezTo>
                <a:cubicBezTo>
                  <a:pt x="12431" y="6440"/>
                  <a:pt x="12440" y="6475"/>
                  <a:pt x="12457" y="6475"/>
                </a:cubicBezTo>
                <a:cubicBezTo>
                  <a:pt x="12487" y="6475"/>
                  <a:pt x="12538" y="6356"/>
                  <a:pt x="12519" y="6342"/>
                </a:cubicBezTo>
                <a:cubicBezTo>
                  <a:pt x="12518" y="6342"/>
                  <a:pt x="12518" y="6342"/>
                  <a:pt x="12518" y="6342"/>
                </a:cubicBezTo>
                <a:cubicBezTo>
                  <a:pt x="12517" y="6342"/>
                  <a:pt x="12518" y="6344"/>
                  <a:pt x="12518" y="6347"/>
                </a:cubicBezTo>
                <a:cubicBezTo>
                  <a:pt x="12507" y="6322"/>
                  <a:pt x="12491" y="6309"/>
                  <a:pt x="12475" y="6309"/>
                </a:cubicBezTo>
                <a:close/>
                <a:moveTo>
                  <a:pt x="14542" y="6514"/>
                </a:moveTo>
                <a:cubicBezTo>
                  <a:pt x="14533" y="6514"/>
                  <a:pt x="14527" y="6528"/>
                  <a:pt x="14529" y="6566"/>
                </a:cubicBezTo>
                <a:cubicBezTo>
                  <a:pt x="14530" y="6559"/>
                  <a:pt x="14533" y="6555"/>
                  <a:pt x="14537" y="6553"/>
                </a:cubicBezTo>
                <a:lnTo>
                  <a:pt x="14525" y="6582"/>
                </a:lnTo>
                <a:cubicBezTo>
                  <a:pt x="14526" y="6600"/>
                  <a:pt x="14534" y="6612"/>
                  <a:pt x="14543" y="6612"/>
                </a:cubicBezTo>
                <a:cubicBezTo>
                  <a:pt x="14604" y="6612"/>
                  <a:pt x="14565" y="6514"/>
                  <a:pt x="14542" y="6514"/>
                </a:cubicBezTo>
                <a:close/>
                <a:moveTo>
                  <a:pt x="9222" y="6466"/>
                </a:moveTo>
                <a:cubicBezTo>
                  <a:pt x="9205" y="6495"/>
                  <a:pt x="9182" y="6534"/>
                  <a:pt x="9190" y="6616"/>
                </a:cubicBezTo>
                <a:cubicBezTo>
                  <a:pt x="9207" y="6620"/>
                  <a:pt x="9221" y="6622"/>
                  <a:pt x="9232" y="6622"/>
                </a:cubicBezTo>
                <a:cubicBezTo>
                  <a:pt x="9293" y="6622"/>
                  <a:pt x="9287" y="6566"/>
                  <a:pt x="9222" y="6468"/>
                </a:cubicBezTo>
                <a:lnTo>
                  <a:pt x="9222" y="6466"/>
                </a:lnTo>
                <a:close/>
                <a:moveTo>
                  <a:pt x="13149" y="6664"/>
                </a:moveTo>
                <a:cubicBezTo>
                  <a:pt x="13148" y="6668"/>
                  <a:pt x="13147" y="6672"/>
                  <a:pt x="13147" y="6677"/>
                </a:cubicBezTo>
                <a:cubicBezTo>
                  <a:pt x="13147" y="6671"/>
                  <a:pt x="13148" y="6667"/>
                  <a:pt x="13149" y="6664"/>
                </a:cubicBezTo>
                <a:close/>
                <a:moveTo>
                  <a:pt x="11494" y="6587"/>
                </a:moveTo>
                <a:cubicBezTo>
                  <a:pt x="11478" y="6588"/>
                  <a:pt x="11463" y="6596"/>
                  <a:pt x="11448" y="6611"/>
                </a:cubicBezTo>
                <a:cubicBezTo>
                  <a:pt x="11449" y="6704"/>
                  <a:pt x="11459" y="6747"/>
                  <a:pt x="11476" y="6747"/>
                </a:cubicBezTo>
                <a:cubicBezTo>
                  <a:pt x="11490" y="6747"/>
                  <a:pt x="11509" y="6716"/>
                  <a:pt x="11532" y="6659"/>
                </a:cubicBezTo>
                <a:cubicBezTo>
                  <a:pt x="11532" y="6659"/>
                  <a:pt x="11533" y="6659"/>
                  <a:pt x="11533" y="6659"/>
                </a:cubicBezTo>
                <a:cubicBezTo>
                  <a:pt x="11533" y="6659"/>
                  <a:pt x="11534" y="6658"/>
                  <a:pt x="11534" y="6656"/>
                </a:cubicBezTo>
                <a:cubicBezTo>
                  <a:pt x="11533" y="6657"/>
                  <a:pt x="11533" y="6658"/>
                  <a:pt x="11532" y="6659"/>
                </a:cubicBezTo>
                <a:cubicBezTo>
                  <a:pt x="11525" y="6656"/>
                  <a:pt x="11495" y="6588"/>
                  <a:pt x="11494" y="6587"/>
                </a:cubicBezTo>
                <a:close/>
                <a:moveTo>
                  <a:pt x="13164" y="6633"/>
                </a:moveTo>
                <a:cubicBezTo>
                  <a:pt x="13162" y="6633"/>
                  <a:pt x="13159" y="6633"/>
                  <a:pt x="13157" y="6633"/>
                </a:cubicBezTo>
                <a:lnTo>
                  <a:pt x="13151" y="6660"/>
                </a:lnTo>
                <a:cubicBezTo>
                  <a:pt x="13150" y="6661"/>
                  <a:pt x="13150" y="6662"/>
                  <a:pt x="13149" y="6663"/>
                </a:cubicBezTo>
                <a:lnTo>
                  <a:pt x="13136" y="6678"/>
                </a:lnTo>
                <a:cubicBezTo>
                  <a:pt x="13131" y="6722"/>
                  <a:pt x="13157" y="6764"/>
                  <a:pt x="13178" y="6780"/>
                </a:cubicBezTo>
                <a:cubicBezTo>
                  <a:pt x="13193" y="6765"/>
                  <a:pt x="13206" y="6747"/>
                  <a:pt x="13219" y="6728"/>
                </a:cubicBezTo>
                <a:cubicBezTo>
                  <a:pt x="13218" y="6668"/>
                  <a:pt x="13199" y="6633"/>
                  <a:pt x="13164" y="6633"/>
                </a:cubicBezTo>
                <a:close/>
                <a:moveTo>
                  <a:pt x="9333" y="6686"/>
                </a:moveTo>
                <a:cubicBezTo>
                  <a:pt x="9321" y="6686"/>
                  <a:pt x="9313" y="6702"/>
                  <a:pt x="9321" y="6743"/>
                </a:cubicBezTo>
                <a:cubicBezTo>
                  <a:pt x="9321" y="6740"/>
                  <a:pt x="9321" y="6739"/>
                  <a:pt x="9321" y="6739"/>
                </a:cubicBezTo>
                <a:cubicBezTo>
                  <a:pt x="9321" y="6739"/>
                  <a:pt x="9321" y="6741"/>
                  <a:pt x="9321" y="6743"/>
                </a:cubicBezTo>
                <a:cubicBezTo>
                  <a:pt x="9321" y="6743"/>
                  <a:pt x="9321" y="6743"/>
                  <a:pt x="9321" y="6743"/>
                </a:cubicBezTo>
                <a:cubicBezTo>
                  <a:pt x="9322" y="6744"/>
                  <a:pt x="9322" y="6745"/>
                  <a:pt x="9322" y="6745"/>
                </a:cubicBezTo>
                <a:cubicBezTo>
                  <a:pt x="9322" y="6745"/>
                  <a:pt x="9322" y="6744"/>
                  <a:pt x="9321" y="6743"/>
                </a:cubicBezTo>
                <a:cubicBezTo>
                  <a:pt x="9320" y="6768"/>
                  <a:pt x="9329" y="6793"/>
                  <a:pt x="9344" y="6799"/>
                </a:cubicBezTo>
                <a:cubicBezTo>
                  <a:pt x="9400" y="6755"/>
                  <a:pt x="9358" y="6686"/>
                  <a:pt x="9333" y="6686"/>
                </a:cubicBezTo>
                <a:close/>
                <a:moveTo>
                  <a:pt x="13281" y="6671"/>
                </a:moveTo>
                <a:cubicBezTo>
                  <a:pt x="13273" y="6671"/>
                  <a:pt x="13265" y="6674"/>
                  <a:pt x="13256" y="6683"/>
                </a:cubicBezTo>
                <a:cubicBezTo>
                  <a:pt x="13240" y="6738"/>
                  <a:pt x="13244" y="6794"/>
                  <a:pt x="13273" y="6823"/>
                </a:cubicBezTo>
                <a:lnTo>
                  <a:pt x="13273" y="6825"/>
                </a:lnTo>
                <a:cubicBezTo>
                  <a:pt x="13341" y="6800"/>
                  <a:pt x="13325" y="6671"/>
                  <a:pt x="13281" y="6671"/>
                </a:cubicBezTo>
                <a:close/>
                <a:moveTo>
                  <a:pt x="7717" y="6861"/>
                </a:moveTo>
                <a:cubicBezTo>
                  <a:pt x="7716" y="6861"/>
                  <a:pt x="7717" y="6884"/>
                  <a:pt x="7717" y="6903"/>
                </a:cubicBezTo>
                <a:lnTo>
                  <a:pt x="7720" y="6899"/>
                </a:lnTo>
                <a:cubicBezTo>
                  <a:pt x="7718" y="6871"/>
                  <a:pt x="7717" y="6861"/>
                  <a:pt x="7717" y="6861"/>
                </a:cubicBezTo>
                <a:close/>
                <a:moveTo>
                  <a:pt x="19591" y="6712"/>
                </a:moveTo>
                <a:cubicBezTo>
                  <a:pt x="19573" y="6715"/>
                  <a:pt x="19558" y="6734"/>
                  <a:pt x="19553" y="6764"/>
                </a:cubicBezTo>
                <a:cubicBezTo>
                  <a:pt x="19552" y="6763"/>
                  <a:pt x="19550" y="6762"/>
                  <a:pt x="19547" y="6760"/>
                </a:cubicBezTo>
                <a:cubicBezTo>
                  <a:pt x="19535" y="6801"/>
                  <a:pt x="19513" y="6796"/>
                  <a:pt x="19506" y="6830"/>
                </a:cubicBezTo>
                <a:lnTo>
                  <a:pt x="19497" y="6830"/>
                </a:lnTo>
                <a:cubicBezTo>
                  <a:pt x="19474" y="6891"/>
                  <a:pt x="19499" y="6919"/>
                  <a:pt x="19524" y="6919"/>
                </a:cubicBezTo>
                <a:cubicBezTo>
                  <a:pt x="19544" y="6919"/>
                  <a:pt x="19564" y="6902"/>
                  <a:pt x="19564" y="6873"/>
                </a:cubicBezTo>
                <a:cubicBezTo>
                  <a:pt x="19571" y="6879"/>
                  <a:pt x="19577" y="6882"/>
                  <a:pt x="19582" y="6882"/>
                </a:cubicBezTo>
                <a:cubicBezTo>
                  <a:pt x="19614" y="6882"/>
                  <a:pt x="19602" y="6754"/>
                  <a:pt x="19591" y="6712"/>
                </a:cubicBezTo>
                <a:close/>
                <a:moveTo>
                  <a:pt x="7717" y="6903"/>
                </a:moveTo>
                <a:lnTo>
                  <a:pt x="7712" y="6913"/>
                </a:lnTo>
                <a:cubicBezTo>
                  <a:pt x="7714" y="6926"/>
                  <a:pt x="7715" y="6931"/>
                  <a:pt x="7716" y="6931"/>
                </a:cubicBezTo>
                <a:cubicBezTo>
                  <a:pt x="7717" y="6931"/>
                  <a:pt x="7717" y="6918"/>
                  <a:pt x="7717" y="6903"/>
                </a:cubicBezTo>
                <a:close/>
                <a:moveTo>
                  <a:pt x="17602" y="6885"/>
                </a:moveTo>
                <a:cubicBezTo>
                  <a:pt x="17567" y="6885"/>
                  <a:pt x="17605" y="6995"/>
                  <a:pt x="17614" y="7008"/>
                </a:cubicBezTo>
                <a:cubicBezTo>
                  <a:pt x="17646" y="7008"/>
                  <a:pt x="17647" y="6952"/>
                  <a:pt x="17648" y="6926"/>
                </a:cubicBezTo>
                <a:cubicBezTo>
                  <a:pt x="17644" y="6908"/>
                  <a:pt x="17634" y="6895"/>
                  <a:pt x="17624" y="6894"/>
                </a:cubicBezTo>
                <a:cubicBezTo>
                  <a:pt x="17614" y="6888"/>
                  <a:pt x="17607" y="6885"/>
                  <a:pt x="17602" y="6885"/>
                </a:cubicBezTo>
                <a:close/>
                <a:moveTo>
                  <a:pt x="1202" y="6953"/>
                </a:moveTo>
                <a:cubicBezTo>
                  <a:pt x="1192" y="6953"/>
                  <a:pt x="1182" y="6967"/>
                  <a:pt x="1179" y="7003"/>
                </a:cubicBezTo>
                <a:cubicBezTo>
                  <a:pt x="1181" y="7019"/>
                  <a:pt x="1187" y="7032"/>
                  <a:pt x="1197" y="7037"/>
                </a:cubicBezTo>
                <a:cubicBezTo>
                  <a:pt x="1231" y="6993"/>
                  <a:pt x="1218" y="6953"/>
                  <a:pt x="1202" y="6953"/>
                </a:cubicBezTo>
                <a:close/>
                <a:moveTo>
                  <a:pt x="9169" y="6897"/>
                </a:moveTo>
                <a:cubicBezTo>
                  <a:pt x="9144" y="6907"/>
                  <a:pt x="9116" y="6937"/>
                  <a:pt x="9117" y="7027"/>
                </a:cubicBezTo>
                <a:cubicBezTo>
                  <a:pt x="9133" y="7053"/>
                  <a:pt x="9154" y="7067"/>
                  <a:pt x="9176" y="7067"/>
                </a:cubicBezTo>
                <a:cubicBezTo>
                  <a:pt x="9180" y="7067"/>
                  <a:pt x="9184" y="7067"/>
                  <a:pt x="9188" y="7066"/>
                </a:cubicBezTo>
                <a:lnTo>
                  <a:pt x="9188" y="7063"/>
                </a:lnTo>
                <a:lnTo>
                  <a:pt x="9197" y="7019"/>
                </a:lnTo>
                <a:cubicBezTo>
                  <a:pt x="9212" y="6961"/>
                  <a:pt x="9220" y="6928"/>
                  <a:pt x="9169" y="6897"/>
                </a:cubicBezTo>
                <a:close/>
                <a:moveTo>
                  <a:pt x="20308" y="6977"/>
                </a:moveTo>
                <a:cubicBezTo>
                  <a:pt x="20301" y="7021"/>
                  <a:pt x="20302" y="7066"/>
                  <a:pt x="20308" y="7109"/>
                </a:cubicBezTo>
                <a:cubicBezTo>
                  <a:pt x="20412" y="7079"/>
                  <a:pt x="20392" y="7029"/>
                  <a:pt x="20308" y="6977"/>
                </a:cubicBezTo>
                <a:close/>
                <a:moveTo>
                  <a:pt x="16405" y="7163"/>
                </a:moveTo>
                <a:cubicBezTo>
                  <a:pt x="16391" y="7163"/>
                  <a:pt x="16377" y="7174"/>
                  <a:pt x="16369" y="7195"/>
                </a:cubicBezTo>
                <a:cubicBezTo>
                  <a:pt x="16367" y="7233"/>
                  <a:pt x="16382" y="7265"/>
                  <a:pt x="16404" y="7270"/>
                </a:cubicBezTo>
                <a:cubicBezTo>
                  <a:pt x="16430" y="7244"/>
                  <a:pt x="16426" y="7195"/>
                  <a:pt x="16413" y="7164"/>
                </a:cubicBezTo>
                <a:cubicBezTo>
                  <a:pt x="16410" y="7163"/>
                  <a:pt x="16408" y="7163"/>
                  <a:pt x="16405" y="7163"/>
                </a:cubicBezTo>
                <a:close/>
                <a:moveTo>
                  <a:pt x="20423" y="7198"/>
                </a:moveTo>
                <a:cubicBezTo>
                  <a:pt x="20384" y="7232"/>
                  <a:pt x="20384" y="7265"/>
                  <a:pt x="20423" y="7297"/>
                </a:cubicBezTo>
                <a:lnTo>
                  <a:pt x="20423" y="7269"/>
                </a:lnTo>
                <a:cubicBezTo>
                  <a:pt x="20424" y="7269"/>
                  <a:pt x="20425" y="7271"/>
                  <a:pt x="20426" y="7271"/>
                </a:cubicBezTo>
                <a:cubicBezTo>
                  <a:pt x="20426" y="7271"/>
                  <a:pt x="20427" y="7270"/>
                  <a:pt x="20427" y="7270"/>
                </a:cubicBezTo>
                <a:lnTo>
                  <a:pt x="20428" y="7225"/>
                </a:lnTo>
                <a:cubicBezTo>
                  <a:pt x="20425" y="7225"/>
                  <a:pt x="20424" y="7227"/>
                  <a:pt x="20423" y="7227"/>
                </a:cubicBezTo>
                <a:lnTo>
                  <a:pt x="20423" y="7198"/>
                </a:lnTo>
                <a:close/>
                <a:moveTo>
                  <a:pt x="6523" y="7224"/>
                </a:moveTo>
                <a:cubicBezTo>
                  <a:pt x="6513" y="7224"/>
                  <a:pt x="6499" y="7229"/>
                  <a:pt x="6481" y="7243"/>
                </a:cubicBezTo>
                <a:cubicBezTo>
                  <a:pt x="6477" y="7273"/>
                  <a:pt x="6494" y="7333"/>
                  <a:pt x="6512" y="7333"/>
                </a:cubicBezTo>
                <a:cubicBezTo>
                  <a:pt x="6536" y="7333"/>
                  <a:pt x="6567" y="7224"/>
                  <a:pt x="6523" y="7224"/>
                </a:cubicBezTo>
                <a:close/>
                <a:moveTo>
                  <a:pt x="17741" y="7253"/>
                </a:moveTo>
                <a:cubicBezTo>
                  <a:pt x="17715" y="7254"/>
                  <a:pt x="17693" y="7285"/>
                  <a:pt x="17686" y="7330"/>
                </a:cubicBezTo>
                <a:cubicBezTo>
                  <a:pt x="17702" y="7381"/>
                  <a:pt x="17719" y="7401"/>
                  <a:pt x="17733" y="7401"/>
                </a:cubicBezTo>
                <a:cubicBezTo>
                  <a:pt x="17763" y="7401"/>
                  <a:pt x="17780" y="7315"/>
                  <a:pt x="17741" y="7253"/>
                </a:cubicBezTo>
                <a:close/>
                <a:moveTo>
                  <a:pt x="19400" y="7376"/>
                </a:moveTo>
                <a:cubicBezTo>
                  <a:pt x="19400" y="7376"/>
                  <a:pt x="19392" y="7383"/>
                  <a:pt x="19372" y="7402"/>
                </a:cubicBezTo>
                <a:cubicBezTo>
                  <a:pt x="19357" y="7417"/>
                  <a:pt x="19351" y="7422"/>
                  <a:pt x="19351" y="7422"/>
                </a:cubicBezTo>
                <a:cubicBezTo>
                  <a:pt x="19352" y="7422"/>
                  <a:pt x="19400" y="7376"/>
                  <a:pt x="19400" y="7376"/>
                </a:cubicBezTo>
                <a:close/>
                <a:moveTo>
                  <a:pt x="20819" y="7368"/>
                </a:moveTo>
                <a:cubicBezTo>
                  <a:pt x="20782" y="7368"/>
                  <a:pt x="20776" y="7391"/>
                  <a:pt x="20819" y="7447"/>
                </a:cubicBezTo>
                <a:cubicBezTo>
                  <a:pt x="20826" y="7434"/>
                  <a:pt x="20842" y="7394"/>
                  <a:pt x="20838" y="7368"/>
                </a:cubicBezTo>
                <a:lnTo>
                  <a:pt x="20838" y="7370"/>
                </a:lnTo>
                <a:cubicBezTo>
                  <a:pt x="20831" y="7369"/>
                  <a:pt x="20824" y="7368"/>
                  <a:pt x="20819" y="7368"/>
                </a:cubicBezTo>
                <a:close/>
                <a:moveTo>
                  <a:pt x="1586" y="7378"/>
                </a:moveTo>
                <a:cubicBezTo>
                  <a:pt x="1564" y="7378"/>
                  <a:pt x="1536" y="7408"/>
                  <a:pt x="1530" y="7421"/>
                </a:cubicBezTo>
                <a:cubicBezTo>
                  <a:pt x="1530" y="7464"/>
                  <a:pt x="1543" y="7478"/>
                  <a:pt x="1558" y="7478"/>
                </a:cubicBezTo>
                <a:cubicBezTo>
                  <a:pt x="1578" y="7478"/>
                  <a:pt x="1604" y="7452"/>
                  <a:pt x="1613" y="7433"/>
                </a:cubicBezTo>
                <a:cubicBezTo>
                  <a:pt x="1612" y="7392"/>
                  <a:pt x="1601" y="7378"/>
                  <a:pt x="1586" y="7378"/>
                </a:cubicBezTo>
                <a:close/>
                <a:moveTo>
                  <a:pt x="6347" y="7454"/>
                </a:moveTo>
                <a:cubicBezTo>
                  <a:pt x="6331" y="7454"/>
                  <a:pt x="6317" y="7477"/>
                  <a:pt x="6317" y="7507"/>
                </a:cubicBezTo>
                <a:cubicBezTo>
                  <a:pt x="6317" y="7531"/>
                  <a:pt x="6329" y="7552"/>
                  <a:pt x="6344" y="7552"/>
                </a:cubicBezTo>
                <a:cubicBezTo>
                  <a:pt x="6344" y="7552"/>
                  <a:pt x="6345" y="7552"/>
                  <a:pt x="6345" y="7552"/>
                </a:cubicBezTo>
                <a:lnTo>
                  <a:pt x="6345" y="7523"/>
                </a:lnTo>
                <a:cubicBezTo>
                  <a:pt x="6347" y="7523"/>
                  <a:pt x="6348" y="7525"/>
                  <a:pt x="6349" y="7525"/>
                </a:cubicBezTo>
                <a:cubicBezTo>
                  <a:pt x="6349" y="7525"/>
                  <a:pt x="6349" y="7525"/>
                  <a:pt x="6350" y="7524"/>
                </a:cubicBezTo>
                <a:lnTo>
                  <a:pt x="6350" y="7479"/>
                </a:lnTo>
                <a:cubicBezTo>
                  <a:pt x="6349" y="7479"/>
                  <a:pt x="6349" y="7479"/>
                  <a:pt x="6348" y="7481"/>
                </a:cubicBezTo>
                <a:lnTo>
                  <a:pt x="6349" y="7454"/>
                </a:lnTo>
                <a:cubicBezTo>
                  <a:pt x="6348" y="7454"/>
                  <a:pt x="6348" y="7454"/>
                  <a:pt x="6347" y="7454"/>
                </a:cubicBezTo>
                <a:close/>
                <a:moveTo>
                  <a:pt x="18157" y="7490"/>
                </a:moveTo>
                <a:cubicBezTo>
                  <a:pt x="18140" y="7490"/>
                  <a:pt x="18121" y="7514"/>
                  <a:pt x="18126" y="7553"/>
                </a:cubicBezTo>
                <a:lnTo>
                  <a:pt x="18150" y="7568"/>
                </a:lnTo>
                <a:cubicBezTo>
                  <a:pt x="18164" y="7568"/>
                  <a:pt x="18175" y="7555"/>
                  <a:pt x="18183" y="7534"/>
                </a:cubicBezTo>
                <a:cubicBezTo>
                  <a:pt x="18181" y="7503"/>
                  <a:pt x="18170" y="7490"/>
                  <a:pt x="18157" y="7490"/>
                </a:cubicBezTo>
                <a:close/>
                <a:moveTo>
                  <a:pt x="1973" y="7513"/>
                </a:moveTo>
                <a:cubicBezTo>
                  <a:pt x="1963" y="7524"/>
                  <a:pt x="1951" y="7547"/>
                  <a:pt x="1952" y="7595"/>
                </a:cubicBezTo>
                <a:cubicBezTo>
                  <a:pt x="1955" y="7612"/>
                  <a:pt x="1963" y="7621"/>
                  <a:pt x="1971" y="7621"/>
                </a:cubicBezTo>
                <a:cubicBezTo>
                  <a:pt x="1972" y="7621"/>
                  <a:pt x="1972" y="7621"/>
                  <a:pt x="1973" y="7621"/>
                </a:cubicBezTo>
                <a:cubicBezTo>
                  <a:pt x="1987" y="7621"/>
                  <a:pt x="2000" y="7608"/>
                  <a:pt x="2009" y="7589"/>
                </a:cubicBezTo>
                <a:cubicBezTo>
                  <a:pt x="2010" y="7550"/>
                  <a:pt x="1995" y="7518"/>
                  <a:pt x="1973" y="7513"/>
                </a:cubicBezTo>
                <a:close/>
                <a:moveTo>
                  <a:pt x="7697" y="7439"/>
                </a:moveTo>
                <a:cubicBezTo>
                  <a:pt x="7688" y="7439"/>
                  <a:pt x="7678" y="7443"/>
                  <a:pt x="7666" y="7450"/>
                </a:cubicBezTo>
                <a:cubicBezTo>
                  <a:pt x="7650" y="7547"/>
                  <a:pt x="7619" y="7585"/>
                  <a:pt x="7683" y="7642"/>
                </a:cubicBezTo>
                <a:cubicBezTo>
                  <a:pt x="7744" y="7613"/>
                  <a:pt x="7761" y="7439"/>
                  <a:pt x="7697" y="7439"/>
                </a:cubicBezTo>
                <a:close/>
                <a:moveTo>
                  <a:pt x="6206" y="7510"/>
                </a:moveTo>
                <a:cubicBezTo>
                  <a:pt x="6200" y="7552"/>
                  <a:pt x="6184" y="7585"/>
                  <a:pt x="6163" y="7606"/>
                </a:cubicBezTo>
                <a:cubicBezTo>
                  <a:pt x="6164" y="7694"/>
                  <a:pt x="6227" y="7716"/>
                  <a:pt x="6271" y="7716"/>
                </a:cubicBezTo>
                <a:cubicBezTo>
                  <a:pt x="6282" y="7716"/>
                  <a:pt x="6291" y="7714"/>
                  <a:pt x="6298" y="7712"/>
                </a:cubicBezTo>
                <a:cubicBezTo>
                  <a:pt x="6334" y="7687"/>
                  <a:pt x="6342" y="7642"/>
                  <a:pt x="6322" y="7577"/>
                </a:cubicBezTo>
                <a:cubicBezTo>
                  <a:pt x="6309" y="7584"/>
                  <a:pt x="6297" y="7588"/>
                  <a:pt x="6286" y="7588"/>
                </a:cubicBezTo>
                <a:cubicBezTo>
                  <a:pt x="6266" y="7588"/>
                  <a:pt x="6252" y="7574"/>
                  <a:pt x="6246" y="7537"/>
                </a:cubicBezTo>
                <a:lnTo>
                  <a:pt x="6222" y="7517"/>
                </a:lnTo>
                <a:cubicBezTo>
                  <a:pt x="6223" y="7518"/>
                  <a:pt x="6225" y="7518"/>
                  <a:pt x="6227" y="7519"/>
                </a:cubicBezTo>
                <a:cubicBezTo>
                  <a:pt x="6220" y="7513"/>
                  <a:pt x="6213" y="7510"/>
                  <a:pt x="6206" y="7510"/>
                </a:cubicBezTo>
                <a:close/>
                <a:moveTo>
                  <a:pt x="3747" y="7661"/>
                </a:moveTo>
                <a:cubicBezTo>
                  <a:pt x="3714" y="7661"/>
                  <a:pt x="3709" y="7765"/>
                  <a:pt x="3719" y="7765"/>
                </a:cubicBezTo>
                <a:cubicBezTo>
                  <a:pt x="3725" y="7765"/>
                  <a:pt x="3734" y="7739"/>
                  <a:pt x="3747" y="7661"/>
                </a:cubicBezTo>
                <a:close/>
                <a:moveTo>
                  <a:pt x="20322" y="7696"/>
                </a:moveTo>
                <a:cubicBezTo>
                  <a:pt x="20308" y="7711"/>
                  <a:pt x="20300" y="7737"/>
                  <a:pt x="20301" y="7766"/>
                </a:cubicBezTo>
                <a:lnTo>
                  <a:pt x="20300" y="7766"/>
                </a:lnTo>
                <a:cubicBezTo>
                  <a:pt x="20310" y="7774"/>
                  <a:pt x="20319" y="7778"/>
                  <a:pt x="20327" y="7778"/>
                </a:cubicBezTo>
                <a:cubicBezTo>
                  <a:pt x="20356" y="7778"/>
                  <a:pt x="20369" y="7731"/>
                  <a:pt x="20339" y="7717"/>
                </a:cubicBezTo>
                <a:cubicBezTo>
                  <a:pt x="20341" y="7722"/>
                  <a:pt x="20343" y="7727"/>
                  <a:pt x="20343" y="7732"/>
                </a:cubicBezTo>
                <a:lnTo>
                  <a:pt x="20322" y="7696"/>
                </a:lnTo>
                <a:close/>
                <a:moveTo>
                  <a:pt x="15551" y="7672"/>
                </a:moveTo>
                <a:cubicBezTo>
                  <a:pt x="15487" y="7724"/>
                  <a:pt x="15531" y="7846"/>
                  <a:pt x="15569" y="7846"/>
                </a:cubicBezTo>
                <a:cubicBezTo>
                  <a:pt x="15584" y="7846"/>
                  <a:pt x="15599" y="7826"/>
                  <a:pt x="15605" y="7772"/>
                </a:cubicBezTo>
                <a:lnTo>
                  <a:pt x="15605" y="7770"/>
                </a:lnTo>
                <a:cubicBezTo>
                  <a:pt x="15606" y="7717"/>
                  <a:pt x="15581" y="7672"/>
                  <a:pt x="15551" y="7672"/>
                </a:cubicBezTo>
                <a:close/>
                <a:moveTo>
                  <a:pt x="6247" y="7743"/>
                </a:moveTo>
                <a:cubicBezTo>
                  <a:pt x="6240" y="7746"/>
                  <a:pt x="6234" y="7756"/>
                  <a:pt x="6231" y="7770"/>
                </a:cubicBezTo>
                <a:cubicBezTo>
                  <a:pt x="6233" y="7767"/>
                  <a:pt x="6234" y="7767"/>
                  <a:pt x="6236" y="7766"/>
                </a:cubicBezTo>
                <a:cubicBezTo>
                  <a:pt x="6234" y="7780"/>
                  <a:pt x="6229" y="7791"/>
                  <a:pt x="6223" y="7798"/>
                </a:cubicBezTo>
                <a:cubicBezTo>
                  <a:pt x="6230" y="7824"/>
                  <a:pt x="6235" y="7836"/>
                  <a:pt x="6239" y="7836"/>
                </a:cubicBezTo>
                <a:cubicBezTo>
                  <a:pt x="6241" y="7836"/>
                  <a:pt x="6242" y="7833"/>
                  <a:pt x="6244" y="7827"/>
                </a:cubicBezTo>
                <a:lnTo>
                  <a:pt x="6261" y="7864"/>
                </a:lnTo>
                <a:cubicBezTo>
                  <a:pt x="6268" y="7861"/>
                  <a:pt x="6274" y="7849"/>
                  <a:pt x="6277" y="7836"/>
                </a:cubicBezTo>
                <a:cubicBezTo>
                  <a:pt x="6276" y="7838"/>
                  <a:pt x="6274" y="7840"/>
                  <a:pt x="6272" y="7841"/>
                </a:cubicBezTo>
                <a:cubicBezTo>
                  <a:pt x="6273" y="7827"/>
                  <a:pt x="6278" y="7815"/>
                  <a:pt x="6285" y="7809"/>
                </a:cubicBezTo>
                <a:cubicBezTo>
                  <a:pt x="6282" y="7793"/>
                  <a:pt x="6275" y="7778"/>
                  <a:pt x="6266" y="7775"/>
                </a:cubicBezTo>
                <a:cubicBezTo>
                  <a:pt x="6263" y="7775"/>
                  <a:pt x="6264" y="7777"/>
                  <a:pt x="6264" y="7780"/>
                </a:cubicBezTo>
                <a:lnTo>
                  <a:pt x="6247" y="7743"/>
                </a:lnTo>
                <a:close/>
                <a:moveTo>
                  <a:pt x="21508" y="7792"/>
                </a:moveTo>
                <a:cubicBezTo>
                  <a:pt x="21504" y="7792"/>
                  <a:pt x="21491" y="7818"/>
                  <a:pt x="21462" y="7896"/>
                </a:cubicBezTo>
                <a:cubicBezTo>
                  <a:pt x="21462" y="7896"/>
                  <a:pt x="21463" y="7896"/>
                  <a:pt x="21464" y="7896"/>
                </a:cubicBezTo>
                <a:cubicBezTo>
                  <a:pt x="21483" y="7896"/>
                  <a:pt x="21515" y="7792"/>
                  <a:pt x="21508" y="7792"/>
                </a:cubicBezTo>
                <a:close/>
                <a:moveTo>
                  <a:pt x="6700" y="7833"/>
                </a:moveTo>
                <a:cubicBezTo>
                  <a:pt x="6697" y="7833"/>
                  <a:pt x="6695" y="7833"/>
                  <a:pt x="6693" y="7833"/>
                </a:cubicBezTo>
                <a:lnTo>
                  <a:pt x="6683" y="7878"/>
                </a:lnTo>
                <a:cubicBezTo>
                  <a:pt x="6700" y="7927"/>
                  <a:pt x="6715" y="7944"/>
                  <a:pt x="6726" y="7944"/>
                </a:cubicBezTo>
                <a:cubicBezTo>
                  <a:pt x="6755" y="7944"/>
                  <a:pt x="6760" y="7833"/>
                  <a:pt x="6700" y="7833"/>
                </a:cubicBezTo>
                <a:close/>
                <a:moveTo>
                  <a:pt x="20358" y="7815"/>
                </a:moveTo>
                <a:cubicBezTo>
                  <a:pt x="20348" y="7815"/>
                  <a:pt x="20336" y="7825"/>
                  <a:pt x="20319" y="7849"/>
                </a:cubicBezTo>
                <a:lnTo>
                  <a:pt x="20314" y="7872"/>
                </a:lnTo>
                <a:cubicBezTo>
                  <a:pt x="20325" y="7927"/>
                  <a:pt x="20342" y="7954"/>
                  <a:pt x="20366" y="7954"/>
                </a:cubicBezTo>
                <a:cubicBezTo>
                  <a:pt x="20367" y="7954"/>
                  <a:pt x="20368" y="7954"/>
                  <a:pt x="20370" y="7954"/>
                </a:cubicBezTo>
                <a:lnTo>
                  <a:pt x="20382" y="7926"/>
                </a:lnTo>
                <a:cubicBezTo>
                  <a:pt x="20381" y="7928"/>
                  <a:pt x="20380" y="7930"/>
                  <a:pt x="20380" y="7930"/>
                </a:cubicBezTo>
                <a:cubicBezTo>
                  <a:pt x="20386" y="7904"/>
                  <a:pt x="20386" y="7815"/>
                  <a:pt x="20358" y="7815"/>
                </a:cubicBezTo>
                <a:close/>
                <a:moveTo>
                  <a:pt x="6323" y="7844"/>
                </a:moveTo>
                <a:cubicBezTo>
                  <a:pt x="6293" y="7849"/>
                  <a:pt x="6295" y="7905"/>
                  <a:pt x="6296" y="7930"/>
                </a:cubicBezTo>
                <a:cubicBezTo>
                  <a:pt x="6309" y="7950"/>
                  <a:pt x="6327" y="7962"/>
                  <a:pt x="6345" y="7962"/>
                </a:cubicBezTo>
                <a:cubicBezTo>
                  <a:pt x="6376" y="7925"/>
                  <a:pt x="6343" y="7867"/>
                  <a:pt x="6323" y="7844"/>
                </a:cubicBezTo>
                <a:close/>
                <a:moveTo>
                  <a:pt x="6136" y="7705"/>
                </a:moveTo>
                <a:cubicBezTo>
                  <a:pt x="6108" y="7705"/>
                  <a:pt x="6080" y="7776"/>
                  <a:pt x="6073" y="7815"/>
                </a:cubicBezTo>
                <a:cubicBezTo>
                  <a:pt x="6076" y="7824"/>
                  <a:pt x="6079" y="7828"/>
                  <a:pt x="6084" y="7833"/>
                </a:cubicBezTo>
                <a:cubicBezTo>
                  <a:pt x="6082" y="7828"/>
                  <a:pt x="6081" y="7822"/>
                  <a:pt x="6082" y="7815"/>
                </a:cubicBezTo>
                <a:lnTo>
                  <a:pt x="6086" y="7817"/>
                </a:lnTo>
                <a:lnTo>
                  <a:pt x="6086" y="7828"/>
                </a:lnTo>
                <a:cubicBezTo>
                  <a:pt x="6082" y="7848"/>
                  <a:pt x="6086" y="7862"/>
                  <a:pt x="6101" y="7868"/>
                </a:cubicBezTo>
                <a:cubicBezTo>
                  <a:pt x="6086" y="7880"/>
                  <a:pt x="6094" y="7915"/>
                  <a:pt x="6103" y="7926"/>
                </a:cubicBezTo>
                <a:cubicBezTo>
                  <a:pt x="6101" y="7920"/>
                  <a:pt x="6101" y="7915"/>
                  <a:pt x="6101" y="7909"/>
                </a:cubicBezTo>
                <a:lnTo>
                  <a:pt x="6106" y="7910"/>
                </a:lnTo>
                <a:lnTo>
                  <a:pt x="6103" y="7939"/>
                </a:lnTo>
                <a:cubicBezTo>
                  <a:pt x="6131" y="7971"/>
                  <a:pt x="6147" y="7983"/>
                  <a:pt x="6159" y="7983"/>
                </a:cubicBezTo>
                <a:cubicBezTo>
                  <a:pt x="6205" y="7983"/>
                  <a:pt x="6195" y="7820"/>
                  <a:pt x="6166" y="7820"/>
                </a:cubicBezTo>
                <a:cubicBezTo>
                  <a:pt x="6164" y="7820"/>
                  <a:pt x="6163" y="7821"/>
                  <a:pt x="6161" y="7822"/>
                </a:cubicBezTo>
                <a:lnTo>
                  <a:pt x="6160" y="7822"/>
                </a:lnTo>
                <a:cubicBezTo>
                  <a:pt x="6170" y="7809"/>
                  <a:pt x="6174" y="7788"/>
                  <a:pt x="6173" y="7767"/>
                </a:cubicBezTo>
                <a:cubicBezTo>
                  <a:pt x="6171" y="7751"/>
                  <a:pt x="6162" y="7740"/>
                  <a:pt x="6153" y="7740"/>
                </a:cubicBezTo>
                <a:cubicBezTo>
                  <a:pt x="6154" y="7725"/>
                  <a:pt x="6149" y="7712"/>
                  <a:pt x="6142" y="7706"/>
                </a:cubicBezTo>
                <a:cubicBezTo>
                  <a:pt x="6140" y="7705"/>
                  <a:pt x="6138" y="7705"/>
                  <a:pt x="6136" y="7705"/>
                </a:cubicBezTo>
                <a:close/>
                <a:moveTo>
                  <a:pt x="9664" y="7881"/>
                </a:moveTo>
                <a:cubicBezTo>
                  <a:pt x="9660" y="7881"/>
                  <a:pt x="9663" y="7913"/>
                  <a:pt x="9684" y="8008"/>
                </a:cubicBezTo>
                <a:cubicBezTo>
                  <a:pt x="9701" y="7987"/>
                  <a:pt x="9671" y="7881"/>
                  <a:pt x="9664" y="7881"/>
                </a:cubicBezTo>
                <a:close/>
                <a:moveTo>
                  <a:pt x="1855" y="7973"/>
                </a:moveTo>
                <a:cubicBezTo>
                  <a:pt x="1866" y="8026"/>
                  <a:pt x="1875" y="8056"/>
                  <a:pt x="1880" y="8056"/>
                </a:cubicBezTo>
                <a:cubicBezTo>
                  <a:pt x="1886" y="8056"/>
                  <a:pt x="1889" y="8031"/>
                  <a:pt x="1889" y="7973"/>
                </a:cubicBezTo>
                <a:close/>
                <a:moveTo>
                  <a:pt x="21209" y="7926"/>
                </a:moveTo>
                <a:cubicBezTo>
                  <a:pt x="21183" y="7944"/>
                  <a:pt x="21171" y="7976"/>
                  <a:pt x="21173" y="8025"/>
                </a:cubicBezTo>
                <a:lnTo>
                  <a:pt x="21173" y="8023"/>
                </a:lnTo>
                <a:lnTo>
                  <a:pt x="21188" y="8047"/>
                </a:lnTo>
                <a:cubicBezTo>
                  <a:pt x="21183" y="8047"/>
                  <a:pt x="21180" y="8042"/>
                  <a:pt x="21179" y="8036"/>
                </a:cubicBezTo>
                <a:cubicBezTo>
                  <a:pt x="21181" y="8073"/>
                  <a:pt x="21209" y="8081"/>
                  <a:pt x="21224" y="8081"/>
                </a:cubicBezTo>
                <a:cubicBezTo>
                  <a:pt x="21273" y="8066"/>
                  <a:pt x="21224" y="7944"/>
                  <a:pt x="21209" y="7926"/>
                </a:cubicBezTo>
                <a:close/>
                <a:moveTo>
                  <a:pt x="17864" y="8115"/>
                </a:moveTo>
                <a:lnTo>
                  <a:pt x="17864" y="8116"/>
                </a:lnTo>
                <a:cubicBezTo>
                  <a:pt x="17864" y="8116"/>
                  <a:pt x="17864" y="8115"/>
                  <a:pt x="17864" y="8115"/>
                </a:cubicBezTo>
                <a:cubicBezTo>
                  <a:pt x="17864" y="8115"/>
                  <a:pt x="17864" y="8115"/>
                  <a:pt x="17864" y="8115"/>
                </a:cubicBezTo>
                <a:close/>
                <a:moveTo>
                  <a:pt x="6555" y="7894"/>
                </a:moveTo>
                <a:cubicBezTo>
                  <a:pt x="6523" y="7894"/>
                  <a:pt x="6500" y="8021"/>
                  <a:pt x="6538" y="8034"/>
                </a:cubicBezTo>
                <a:cubicBezTo>
                  <a:pt x="6528" y="8065"/>
                  <a:pt x="6530" y="8089"/>
                  <a:pt x="6545" y="8105"/>
                </a:cubicBezTo>
                <a:cubicBezTo>
                  <a:pt x="6560" y="8110"/>
                  <a:pt x="6572" y="8117"/>
                  <a:pt x="6581" y="8117"/>
                </a:cubicBezTo>
                <a:cubicBezTo>
                  <a:pt x="6593" y="8117"/>
                  <a:pt x="6601" y="8105"/>
                  <a:pt x="6610" y="8063"/>
                </a:cubicBezTo>
                <a:cubicBezTo>
                  <a:pt x="6595" y="7936"/>
                  <a:pt x="6574" y="7894"/>
                  <a:pt x="6555" y="7894"/>
                </a:cubicBezTo>
                <a:close/>
                <a:moveTo>
                  <a:pt x="18922" y="8044"/>
                </a:moveTo>
                <a:cubicBezTo>
                  <a:pt x="18905" y="8044"/>
                  <a:pt x="18890" y="8070"/>
                  <a:pt x="18904" y="8100"/>
                </a:cubicBezTo>
                <a:cubicBezTo>
                  <a:pt x="18904" y="8100"/>
                  <a:pt x="18904" y="8100"/>
                  <a:pt x="18904" y="8100"/>
                </a:cubicBezTo>
                <a:cubicBezTo>
                  <a:pt x="18905" y="8104"/>
                  <a:pt x="18906" y="8105"/>
                  <a:pt x="18906" y="8105"/>
                </a:cubicBezTo>
                <a:cubicBezTo>
                  <a:pt x="18906" y="8105"/>
                  <a:pt x="18906" y="8104"/>
                  <a:pt x="18905" y="8102"/>
                </a:cubicBezTo>
                <a:cubicBezTo>
                  <a:pt x="18913" y="8112"/>
                  <a:pt x="18920" y="8117"/>
                  <a:pt x="18926" y="8117"/>
                </a:cubicBezTo>
                <a:cubicBezTo>
                  <a:pt x="18935" y="8117"/>
                  <a:pt x="18942" y="8106"/>
                  <a:pt x="18949" y="8084"/>
                </a:cubicBezTo>
                <a:cubicBezTo>
                  <a:pt x="18944" y="8055"/>
                  <a:pt x="18933" y="8044"/>
                  <a:pt x="18922" y="8044"/>
                </a:cubicBezTo>
                <a:close/>
                <a:moveTo>
                  <a:pt x="15574" y="8056"/>
                </a:moveTo>
                <a:cubicBezTo>
                  <a:pt x="15561" y="8056"/>
                  <a:pt x="15551" y="8071"/>
                  <a:pt x="15564" y="8113"/>
                </a:cubicBezTo>
                <a:lnTo>
                  <a:pt x="15584" y="8124"/>
                </a:lnTo>
                <a:cubicBezTo>
                  <a:pt x="15621" y="8091"/>
                  <a:pt x="15594" y="8056"/>
                  <a:pt x="15574" y="8056"/>
                </a:cubicBezTo>
                <a:close/>
                <a:moveTo>
                  <a:pt x="6217" y="7960"/>
                </a:moveTo>
                <a:cubicBezTo>
                  <a:pt x="6214" y="7960"/>
                  <a:pt x="6211" y="7960"/>
                  <a:pt x="6208" y="7962"/>
                </a:cubicBezTo>
                <a:cubicBezTo>
                  <a:pt x="6187" y="8031"/>
                  <a:pt x="6212" y="7992"/>
                  <a:pt x="6222" y="8047"/>
                </a:cubicBezTo>
                <a:cubicBezTo>
                  <a:pt x="6218" y="8044"/>
                  <a:pt x="6198" y="8040"/>
                  <a:pt x="6177" y="8040"/>
                </a:cubicBezTo>
                <a:cubicBezTo>
                  <a:pt x="6157" y="8040"/>
                  <a:pt x="6137" y="8044"/>
                  <a:pt x="6135" y="8055"/>
                </a:cubicBezTo>
                <a:lnTo>
                  <a:pt x="6125" y="8044"/>
                </a:lnTo>
                <a:cubicBezTo>
                  <a:pt x="6095" y="8073"/>
                  <a:pt x="6123" y="8139"/>
                  <a:pt x="6141" y="8161"/>
                </a:cubicBezTo>
                <a:cubicBezTo>
                  <a:pt x="6143" y="8162"/>
                  <a:pt x="6145" y="8162"/>
                  <a:pt x="6147" y="8162"/>
                </a:cubicBezTo>
                <a:cubicBezTo>
                  <a:pt x="6176" y="8162"/>
                  <a:pt x="6259" y="8107"/>
                  <a:pt x="6232" y="8057"/>
                </a:cubicBezTo>
                <a:lnTo>
                  <a:pt x="6245" y="8068"/>
                </a:lnTo>
                <a:cubicBezTo>
                  <a:pt x="6258" y="8053"/>
                  <a:pt x="6266" y="8028"/>
                  <a:pt x="6266" y="8000"/>
                </a:cubicBezTo>
                <a:cubicBezTo>
                  <a:pt x="6255" y="7980"/>
                  <a:pt x="6236" y="7960"/>
                  <a:pt x="6217" y="7960"/>
                </a:cubicBezTo>
                <a:close/>
                <a:moveTo>
                  <a:pt x="17903" y="8055"/>
                </a:moveTo>
                <a:cubicBezTo>
                  <a:pt x="17879" y="8055"/>
                  <a:pt x="17865" y="8074"/>
                  <a:pt x="17864" y="8115"/>
                </a:cubicBezTo>
                <a:cubicBezTo>
                  <a:pt x="17877" y="8152"/>
                  <a:pt x="17887" y="8166"/>
                  <a:pt x="17895" y="8166"/>
                </a:cubicBezTo>
                <a:cubicBezTo>
                  <a:pt x="17914" y="8166"/>
                  <a:pt x="17919" y="8094"/>
                  <a:pt x="17908" y="8055"/>
                </a:cubicBezTo>
                <a:cubicBezTo>
                  <a:pt x="17906" y="8055"/>
                  <a:pt x="17905" y="8055"/>
                  <a:pt x="17903" y="8055"/>
                </a:cubicBezTo>
                <a:close/>
                <a:moveTo>
                  <a:pt x="17156" y="8099"/>
                </a:moveTo>
                <a:cubicBezTo>
                  <a:pt x="17145" y="8146"/>
                  <a:pt x="17140" y="8170"/>
                  <a:pt x="17140" y="8170"/>
                </a:cubicBezTo>
                <a:cubicBezTo>
                  <a:pt x="17140" y="8170"/>
                  <a:pt x="17145" y="8146"/>
                  <a:pt x="17156" y="8099"/>
                </a:cubicBezTo>
                <a:close/>
                <a:moveTo>
                  <a:pt x="20125" y="8155"/>
                </a:moveTo>
                <a:cubicBezTo>
                  <a:pt x="20117" y="8155"/>
                  <a:pt x="20108" y="8164"/>
                  <a:pt x="20100" y="8181"/>
                </a:cubicBezTo>
                <a:cubicBezTo>
                  <a:pt x="20085" y="8218"/>
                  <a:pt x="20090" y="8232"/>
                  <a:pt x="20101" y="8232"/>
                </a:cubicBezTo>
                <a:cubicBezTo>
                  <a:pt x="20116" y="8232"/>
                  <a:pt x="20143" y="8208"/>
                  <a:pt x="20152" y="8187"/>
                </a:cubicBezTo>
                <a:cubicBezTo>
                  <a:pt x="20144" y="8166"/>
                  <a:pt x="20135" y="8155"/>
                  <a:pt x="20125" y="8155"/>
                </a:cubicBezTo>
                <a:close/>
                <a:moveTo>
                  <a:pt x="18494" y="8101"/>
                </a:moveTo>
                <a:cubicBezTo>
                  <a:pt x="18475" y="8101"/>
                  <a:pt x="18458" y="8121"/>
                  <a:pt x="18457" y="8169"/>
                </a:cubicBezTo>
                <a:cubicBezTo>
                  <a:pt x="18453" y="8217"/>
                  <a:pt x="18477" y="8239"/>
                  <a:pt x="18500" y="8239"/>
                </a:cubicBezTo>
                <a:cubicBezTo>
                  <a:pt x="18530" y="8239"/>
                  <a:pt x="18561" y="8201"/>
                  <a:pt x="18531" y="8134"/>
                </a:cubicBezTo>
                <a:cubicBezTo>
                  <a:pt x="18533" y="8137"/>
                  <a:pt x="18533" y="8139"/>
                  <a:pt x="18533" y="8139"/>
                </a:cubicBezTo>
                <a:cubicBezTo>
                  <a:pt x="18534" y="8139"/>
                  <a:pt x="18525" y="8117"/>
                  <a:pt x="18524" y="8117"/>
                </a:cubicBezTo>
                <a:cubicBezTo>
                  <a:pt x="18524" y="8117"/>
                  <a:pt x="18526" y="8122"/>
                  <a:pt x="18531" y="8134"/>
                </a:cubicBezTo>
                <a:cubicBezTo>
                  <a:pt x="18523" y="8113"/>
                  <a:pt x="18508" y="8101"/>
                  <a:pt x="18494" y="8101"/>
                </a:cubicBezTo>
                <a:close/>
                <a:moveTo>
                  <a:pt x="21287" y="8074"/>
                </a:moveTo>
                <a:cubicBezTo>
                  <a:pt x="21141" y="8074"/>
                  <a:pt x="21251" y="8244"/>
                  <a:pt x="21301" y="8244"/>
                </a:cubicBezTo>
                <a:cubicBezTo>
                  <a:pt x="21323" y="8244"/>
                  <a:pt x="21334" y="8212"/>
                  <a:pt x="21307" y="8119"/>
                </a:cubicBezTo>
                <a:cubicBezTo>
                  <a:pt x="21309" y="8125"/>
                  <a:pt x="21310" y="8127"/>
                  <a:pt x="21310" y="8127"/>
                </a:cubicBezTo>
                <a:cubicBezTo>
                  <a:pt x="21310" y="8127"/>
                  <a:pt x="21308" y="8120"/>
                  <a:pt x="21307" y="8118"/>
                </a:cubicBezTo>
                <a:cubicBezTo>
                  <a:pt x="21307" y="8119"/>
                  <a:pt x="21307" y="8119"/>
                  <a:pt x="21307" y="8119"/>
                </a:cubicBezTo>
                <a:cubicBezTo>
                  <a:pt x="21307" y="8118"/>
                  <a:pt x="21307" y="8118"/>
                  <a:pt x="21307" y="8118"/>
                </a:cubicBezTo>
                <a:cubicBezTo>
                  <a:pt x="21307" y="8118"/>
                  <a:pt x="21307" y="8118"/>
                  <a:pt x="21307" y="8118"/>
                </a:cubicBezTo>
                <a:cubicBezTo>
                  <a:pt x="21305" y="8098"/>
                  <a:pt x="21298" y="8082"/>
                  <a:pt x="21287" y="8074"/>
                </a:cubicBezTo>
                <a:close/>
                <a:moveTo>
                  <a:pt x="10127" y="8190"/>
                </a:moveTo>
                <a:cubicBezTo>
                  <a:pt x="10110" y="8190"/>
                  <a:pt x="10115" y="8326"/>
                  <a:pt x="10121" y="8326"/>
                </a:cubicBezTo>
                <a:cubicBezTo>
                  <a:pt x="10124" y="8326"/>
                  <a:pt x="10127" y="8292"/>
                  <a:pt x="10127" y="8190"/>
                </a:cubicBezTo>
                <a:close/>
                <a:moveTo>
                  <a:pt x="9799" y="8214"/>
                </a:moveTo>
                <a:cubicBezTo>
                  <a:pt x="9714" y="8237"/>
                  <a:pt x="9701" y="8303"/>
                  <a:pt x="9757" y="8410"/>
                </a:cubicBezTo>
                <a:lnTo>
                  <a:pt x="9782" y="8385"/>
                </a:lnTo>
                <a:cubicBezTo>
                  <a:pt x="9782" y="8385"/>
                  <a:pt x="9782" y="8386"/>
                  <a:pt x="9782" y="8386"/>
                </a:cubicBezTo>
                <a:cubicBezTo>
                  <a:pt x="9799" y="8312"/>
                  <a:pt x="9803" y="8337"/>
                  <a:pt x="9815" y="8246"/>
                </a:cubicBezTo>
                <a:lnTo>
                  <a:pt x="9799" y="8214"/>
                </a:lnTo>
                <a:close/>
                <a:moveTo>
                  <a:pt x="6090" y="8226"/>
                </a:moveTo>
                <a:cubicBezTo>
                  <a:pt x="6024" y="8243"/>
                  <a:pt x="6068" y="8365"/>
                  <a:pt x="6085" y="8382"/>
                </a:cubicBezTo>
                <a:cubicBezTo>
                  <a:pt x="6083" y="8398"/>
                  <a:pt x="6089" y="8409"/>
                  <a:pt x="6102" y="8417"/>
                </a:cubicBezTo>
                <a:cubicBezTo>
                  <a:pt x="6140" y="8402"/>
                  <a:pt x="6147" y="8356"/>
                  <a:pt x="6147" y="8320"/>
                </a:cubicBezTo>
                <a:cubicBezTo>
                  <a:pt x="6130" y="8285"/>
                  <a:pt x="6111" y="8255"/>
                  <a:pt x="6090" y="8226"/>
                </a:cubicBezTo>
                <a:close/>
                <a:moveTo>
                  <a:pt x="6005" y="8347"/>
                </a:moveTo>
                <a:cubicBezTo>
                  <a:pt x="5966" y="8347"/>
                  <a:pt x="5947" y="8427"/>
                  <a:pt x="6005" y="8427"/>
                </a:cubicBezTo>
                <a:cubicBezTo>
                  <a:pt x="6016" y="8427"/>
                  <a:pt x="6030" y="8424"/>
                  <a:pt x="6048" y="8417"/>
                </a:cubicBezTo>
                <a:cubicBezTo>
                  <a:pt x="6051" y="8372"/>
                  <a:pt x="6031" y="8359"/>
                  <a:pt x="6022" y="8353"/>
                </a:cubicBezTo>
                <a:cubicBezTo>
                  <a:pt x="6016" y="8349"/>
                  <a:pt x="6010" y="8347"/>
                  <a:pt x="6005" y="8347"/>
                </a:cubicBezTo>
                <a:close/>
                <a:moveTo>
                  <a:pt x="6310" y="8336"/>
                </a:moveTo>
                <a:cubicBezTo>
                  <a:pt x="6308" y="8336"/>
                  <a:pt x="6305" y="8336"/>
                  <a:pt x="6303" y="8337"/>
                </a:cubicBezTo>
                <a:cubicBezTo>
                  <a:pt x="6295" y="8370"/>
                  <a:pt x="6293" y="8409"/>
                  <a:pt x="6300" y="8444"/>
                </a:cubicBezTo>
                <a:cubicBezTo>
                  <a:pt x="6362" y="8379"/>
                  <a:pt x="6373" y="8336"/>
                  <a:pt x="6310" y="8336"/>
                </a:cubicBezTo>
                <a:close/>
                <a:moveTo>
                  <a:pt x="14857" y="8321"/>
                </a:moveTo>
                <a:cubicBezTo>
                  <a:pt x="14840" y="8321"/>
                  <a:pt x="14823" y="8345"/>
                  <a:pt x="14815" y="8370"/>
                </a:cubicBezTo>
                <a:cubicBezTo>
                  <a:pt x="14821" y="8433"/>
                  <a:pt x="14836" y="8464"/>
                  <a:pt x="14858" y="8464"/>
                </a:cubicBezTo>
                <a:cubicBezTo>
                  <a:pt x="14860" y="8464"/>
                  <a:pt x="14863" y="8464"/>
                  <a:pt x="14865" y="8464"/>
                </a:cubicBezTo>
                <a:cubicBezTo>
                  <a:pt x="14888" y="8443"/>
                  <a:pt x="14895" y="8404"/>
                  <a:pt x="14885" y="8345"/>
                </a:cubicBezTo>
                <a:lnTo>
                  <a:pt x="14885" y="8346"/>
                </a:lnTo>
                <a:lnTo>
                  <a:pt x="14879" y="8341"/>
                </a:lnTo>
                <a:lnTo>
                  <a:pt x="14880" y="8340"/>
                </a:lnTo>
                <a:cubicBezTo>
                  <a:pt x="14873" y="8326"/>
                  <a:pt x="14865" y="8321"/>
                  <a:pt x="14857" y="8321"/>
                </a:cubicBezTo>
                <a:close/>
                <a:moveTo>
                  <a:pt x="6547" y="8403"/>
                </a:moveTo>
                <a:cubicBezTo>
                  <a:pt x="6526" y="8403"/>
                  <a:pt x="6503" y="8432"/>
                  <a:pt x="6522" y="8510"/>
                </a:cubicBezTo>
                <a:cubicBezTo>
                  <a:pt x="6528" y="8513"/>
                  <a:pt x="6533" y="8514"/>
                  <a:pt x="6539" y="8514"/>
                </a:cubicBezTo>
                <a:cubicBezTo>
                  <a:pt x="6559" y="8514"/>
                  <a:pt x="6576" y="8495"/>
                  <a:pt x="6573" y="8449"/>
                </a:cubicBezTo>
                <a:cubicBezTo>
                  <a:pt x="6572" y="8454"/>
                  <a:pt x="6571" y="8457"/>
                  <a:pt x="6569" y="8460"/>
                </a:cubicBezTo>
                <a:lnTo>
                  <a:pt x="6576" y="8436"/>
                </a:lnTo>
                <a:cubicBezTo>
                  <a:pt x="6576" y="8416"/>
                  <a:pt x="6562" y="8403"/>
                  <a:pt x="6547" y="8403"/>
                </a:cubicBezTo>
                <a:close/>
                <a:moveTo>
                  <a:pt x="17218" y="8494"/>
                </a:moveTo>
                <a:cubicBezTo>
                  <a:pt x="17204" y="8494"/>
                  <a:pt x="17199" y="8513"/>
                  <a:pt x="17203" y="8550"/>
                </a:cubicBezTo>
                <a:cubicBezTo>
                  <a:pt x="17209" y="8557"/>
                  <a:pt x="17215" y="8560"/>
                  <a:pt x="17220" y="8560"/>
                </a:cubicBezTo>
                <a:cubicBezTo>
                  <a:pt x="17233" y="8560"/>
                  <a:pt x="17243" y="8544"/>
                  <a:pt x="17251" y="8513"/>
                </a:cubicBezTo>
                <a:cubicBezTo>
                  <a:pt x="17237" y="8500"/>
                  <a:pt x="17226" y="8494"/>
                  <a:pt x="17218" y="8494"/>
                </a:cubicBezTo>
                <a:close/>
                <a:moveTo>
                  <a:pt x="8557" y="8505"/>
                </a:moveTo>
                <a:cubicBezTo>
                  <a:pt x="8551" y="8505"/>
                  <a:pt x="8545" y="8509"/>
                  <a:pt x="8540" y="8517"/>
                </a:cubicBezTo>
                <a:cubicBezTo>
                  <a:pt x="8492" y="8569"/>
                  <a:pt x="8518" y="8593"/>
                  <a:pt x="8548" y="8593"/>
                </a:cubicBezTo>
                <a:cubicBezTo>
                  <a:pt x="8580" y="8593"/>
                  <a:pt x="8618" y="8563"/>
                  <a:pt x="8566" y="8507"/>
                </a:cubicBezTo>
                <a:cubicBezTo>
                  <a:pt x="8563" y="8506"/>
                  <a:pt x="8560" y="8505"/>
                  <a:pt x="8557" y="8505"/>
                </a:cubicBezTo>
                <a:close/>
                <a:moveTo>
                  <a:pt x="15426" y="8494"/>
                </a:moveTo>
                <a:cubicBezTo>
                  <a:pt x="15414" y="8494"/>
                  <a:pt x="15401" y="8500"/>
                  <a:pt x="15391" y="8509"/>
                </a:cubicBezTo>
                <a:cubicBezTo>
                  <a:pt x="15378" y="8574"/>
                  <a:pt x="15400" y="8598"/>
                  <a:pt x="15425" y="8598"/>
                </a:cubicBezTo>
                <a:cubicBezTo>
                  <a:pt x="15437" y="8598"/>
                  <a:pt x="15451" y="8591"/>
                  <a:pt x="15460" y="8581"/>
                </a:cubicBezTo>
                <a:lnTo>
                  <a:pt x="15460" y="8579"/>
                </a:lnTo>
                <a:cubicBezTo>
                  <a:pt x="15467" y="8515"/>
                  <a:pt x="15448" y="8494"/>
                  <a:pt x="15426" y="8494"/>
                </a:cubicBezTo>
                <a:close/>
                <a:moveTo>
                  <a:pt x="5720" y="8607"/>
                </a:moveTo>
                <a:cubicBezTo>
                  <a:pt x="5720" y="8608"/>
                  <a:pt x="5720" y="8608"/>
                  <a:pt x="5720" y="8609"/>
                </a:cubicBezTo>
                <a:cubicBezTo>
                  <a:pt x="5720" y="8608"/>
                  <a:pt x="5720" y="8608"/>
                  <a:pt x="5720" y="8607"/>
                </a:cubicBezTo>
                <a:close/>
                <a:moveTo>
                  <a:pt x="17037" y="8520"/>
                </a:moveTo>
                <a:cubicBezTo>
                  <a:pt x="17028" y="8520"/>
                  <a:pt x="17016" y="8521"/>
                  <a:pt x="17002" y="8523"/>
                </a:cubicBezTo>
                <a:cubicBezTo>
                  <a:pt x="17007" y="8557"/>
                  <a:pt x="17004" y="8592"/>
                  <a:pt x="16996" y="8623"/>
                </a:cubicBezTo>
                <a:lnTo>
                  <a:pt x="17024" y="8634"/>
                </a:lnTo>
                <a:cubicBezTo>
                  <a:pt x="17025" y="8629"/>
                  <a:pt x="17027" y="8626"/>
                  <a:pt x="17028" y="8623"/>
                </a:cubicBezTo>
                <a:cubicBezTo>
                  <a:pt x="17029" y="8625"/>
                  <a:pt x="17031" y="8626"/>
                  <a:pt x="17034" y="8626"/>
                </a:cubicBezTo>
                <a:cubicBezTo>
                  <a:pt x="17058" y="8626"/>
                  <a:pt x="17139" y="8520"/>
                  <a:pt x="17037" y="8520"/>
                </a:cubicBezTo>
                <a:close/>
                <a:moveTo>
                  <a:pt x="5959" y="8513"/>
                </a:moveTo>
                <a:cubicBezTo>
                  <a:pt x="5950" y="8526"/>
                  <a:pt x="5939" y="8534"/>
                  <a:pt x="5928" y="8538"/>
                </a:cubicBezTo>
                <a:cubicBezTo>
                  <a:pt x="5928" y="8537"/>
                  <a:pt x="5928" y="8537"/>
                  <a:pt x="5928" y="8537"/>
                </a:cubicBezTo>
                <a:cubicBezTo>
                  <a:pt x="5928" y="8537"/>
                  <a:pt x="5926" y="8539"/>
                  <a:pt x="5924" y="8540"/>
                </a:cubicBezTo>
                <a:cubicBezTo>
                  <a:pt x="5926" y="8539"/>
                  <a:pt x="5927" y="8538"/>
                  <a:pt x="5928" y="8538"/>
                </a:cubicBezTo>
                <a:cubicBezTo>
                  <a:pt x="5925" y="8540"/>
                  <a:pt x="5924" y="8541"/>
                  <a:pt x="5924" y="8541"/>
                </a:cubicBezTo>
                <a:cubicBezTo>
                  <a:pt x="5924" y="8541"/>
                  <a:pt x="5924" y="8541"/>
                  <a:pt x="5924" y="8540"/>
                </a:cubicBezTo>
                <a:cubicBezTo>
                  <a:pt x="5912" y="8550"/>
                  <a:pt x="5893" y="8571"/>
                  <a:pt x="5907" y="8631"/>
                </a:cubicBezTo>
                <a:lnTo>
                  <a:pt x="5921" y="8647"/>
                </a:lnTo>
                <a:cubicBezTo>
                  <a:pt x="5962" y="8628"/>
                  <a:pt x="5975" y="8583"/>
                  <a:pt x="5959" y="8513"/>
                </a:cubicBezTo>
                <a:close/>
                <a:moveTo>
                  <a:pt x="5754" y="8517"/>
                </a:moveTo>
                <a:lnTo>
                  <a:pt x="5739" y="8558"/>
                </a:lnTo>
                <a:cubicBezTo>
                  <a:pt x="5738" y="8555"/>
                  <a:pt x="5737" y="8552"/>
                  <a:pt x="5738" y="8549"/>
                </a:cubicBezTo>
                <a:cubicBezTo>
                  <a:pt x="5729" y="8565"/>
                  <a:pt x="5724" y="8586"/>
                  <a:pt x="5720" y="8607"/>
                </a:cubicBezTo>
                <a:cubicBezTo>
                  <a:pt x="5721" y="8601"/>
                  <a:pt x="5721" y="8599"/>
                  <a:pt x="5721" y="8599"/>
                </a:cubicBezTo>
                <a:cubicBezTo>
                  <a:pt x="5720" y="8599"/>
                  <a:pt x="5720" y="8611"/>
                  <a:pt x="5720" y="8611"/>
                </a:cubicBezTo>
                <a:cubicBezTo>
                  <a:pt x="5720" y="8611"/>
                  <a:pt x="5720" y="8610"/>
                  <a:pt x="5720" y="8609"/>
                </a:cubicBezTo>
                <a:cubicBezTo>
                  <a:pt x="5711" y="8690"/>
                  <a:pt x="5747" y="8721"/>
                  <a:pt x="5784" y="8721"/>
                </a:cubicBezTo>
                <a:cubicBezTo>
                  <a:pt x="5849" y="8721"/>
                  <a:pt x="5918" y="8623"/>
                  <a:pt x="5754" y="8517"/>
                </a:cubicBezTo>
                <a:close/>
                <a:moveTo>
                  <a:pt x="6442" y="8410"/>
                </a:moveTo>
                <a:cubicBezTo>
                  <a:pt x="6427" y="8410"/>
                  <a:pt x="6423" y="8530"/>
                  <a:pt x="6453" y="8541"/>
                </a:cubicBezTo>
                <a:lnTo>
                  <a:pt x="6451" y="8552"/>
                </a:lnTo>
                <a:cubicBezTo>
                  <a:pt x="6442" y="8533"/>
                  <a:pt x="6428" y="8523"/>
                  <a:pt x="6414" y="8523"/>
                </a:cubicBezTo>
                <a:cubicBezTo>
                  <a:pt x="6409" y="8523"/>
                  <a:pt x="6405" y="8524"/>
                  <a:pt x="6400" y="8526"/>
                </a:cubicBezTo>
                <a:cubicBezTo>
                  <a:pt x="6395" y="8550"/>
                  <a:pt x="6390" y="8574"/>
                  <a:pt x="6385" y="8598"/>
                </a:cubicBezTo>
                <a:cubicBezTo>
                  <a:pt x="6385" y="8593"/>
                  <a:pt x="6385" y="8588"/>
                  <a:pt x="6385" y="8583"/>
                </a:cubicBezTo>
                <a:lnTo>
                  <a:pt x="6385" y="8584"/>
                </a:lnTo>
                <a:cubicBezTo>
                  <a:pt x="6376" y="8573"/>
                  <a:pt x="6367" y="8568"/>
                  <a:pt x="6360" y="8568"/>
                </a:cubicBezTo>
                <a:cubicBezTo>
                  <a:pt x="6344" y="8568"/>
                  <a:pt x="6334" y="8593"/>
                  <a:pt x="6335" y="8647"/>
                </a:cubicBezTo>
                <a:lnTo>
                  <a:pt x="6357" y="8669"/>
                </a:lnTo>
                <a:cubicBezTo>
                  <a:pt x="6363" y="8664"/>
                  <a:pt x="6370" y="8657"/>
                  <a:pt x="6376" y="8644"/>
                </a:cubicBezTo>
                <a:cubicBezTo>
                  <a:pt x="6374" y="8657"/>
                  <a:pt x="6372" y="8670"/>
                  <a:pt x="6370" y="8682"/>
                </a:cubicBezTo>
                <a:cubicBezTo>
                  <a:pt x="6390" y="8723"/>
                  <a:pt x="6404" y="8740"/>
                  <a:pt x="6414" y="8740"/>
                </a:cubicBezTo>
                <a:cubicBezTo>
                  <a:pt x="6431" y="8740"/>
                  <a:pt x="6438" y="8695"/>
                  <a:pt x="6453" y="8636"/>
                </a:cubicBezTo>
                <a:lnTo>
                  <a:pt x="6454" y="8636"/>
                </a:lnTo>
                <a:cubicBezTo>
                  <a:pt x="6494" y="8633"/>
                  <a:pt x="6539" y="8546"/>
                  <a:pt x="6470" y="8536"/>
                </a:cubicBezTo>
                <a:cubicBezTo>
                  <a:pt x="6460" y="8442"/>
                  <a:pt x="6450" y="8410"/>
                  <a:pt x="6442" y="8410"/>
                </a:cubicBezTo>
                <a:close/>
                <a:moveTo>
                  <a:pt x="17492" y="8768"/>
                </a:moveTo>
                <a:cubicBezTo>
                  <a:pt x="17481" y="8768"/>
                  <a:pt x="17471" y="8780"/>
                  <a:pt x="17466" y="8800"/>
                </a:cubicBezTo>
                <a:cubicBezTo>
                  <a:pt x="17459" y="8834"/>
                  <a:pt x="17471" y="8861"/>
                  <a:pt x="17482" y="8861"/>
                </a:cubicBezTo>
                <a:cubicBezTo>
                  <a:pt x="17492" y="8861"/>
                  <a:pt x="17502" y="8836"/>
                  <a:pt x="17492" y="8768"/>
                </a:cubicBezTo>
                <a:close/>
                <a:moveTo>
                  <a:pt x="21478" y="8722"/>
                </a:moveTo>
                <a:cubicBezTo>
                  <a:pt x="21457" y="8722"/>
                  <a:pt x="21438" y="8748"/>
                  <a:pt x="21437" y="8829"/>
                </a:cubicBezTo>
                <a:lnTo>
                  <a:pt x="21437" y="8830"/>
                </a:lnTo>
                <a:cubicBezTo>
                  <a:pt x="21442" y="8856"/>
                  <a:pt x="21453" y="8879"/>
                  <a:pt x="21467" y="8890"/>
                </a:cubicBezTo>
                <a:cubicBezTo>
                  <a:pt x="21514" y="8882"/>
                  <a:pt x="21536" y="8841"/>
                  <a:pt x="21534" y="8769"/>
                </a:cubicBezTo>
                <a:cubicBezTo>
                  <a:pt x="21523" y="8747"/>
                  <a:pt x="21499" y="8722"/>
                  <a:pt x="21478" y="8722"/>
                </a:cubicBezTo>
                <a:close/>
                <a:moveTo>
                  <a:pt x="14258" y="8713"/>
                </a:moveTo>
                <a:cubicBezTo>
                  <a:pt x="14247" y="8713"/>
                  <a:pt x="14231" y="8716"/>
                  <a:pt x="14212" y="8722"/>
                </a:cubicBezTo>
                <a:cubicBezTo>
                  <a:pt x="14178" y="8784"/>
                  <a:pt x="14184" y="8851"/>
                  <a:pt x="14221" y="8899"/>
                </a:cubicBezTo>
                <a:cubicBezTo>
                  <a:pt x="14247" y="8881"/>
                  <a:pt x="14346" y="8713"/>
                  <a:pt x="14258" y="8713"/>
                </a:cubicBezTo>
                <a:close/>
                <a:moveTo>
                  <a:pt x="20490" y="8845"/>
                </a:moveTo>
                <a:cubicBezTo>
                  <a:pt x="20484" y="8845"/>
                  <a:pt x="20481" y="8863"/>
                  <a:pt x="20481" y="8903"/>
                </a:cubicBezTo>
                <a:cubicBezTo>
                  <a:pt x="20483" y="8903"/>
                  <a:pt x="20485" y="8904"/>
                  <a:pt x="20487" y="8904"/>
                </a:cubicBezTo>
                <a:cubicBezTo>
                  <a:pt x="20496" y="8904"/>
                  <a:pt x="20503" y="8896"/>
                  <a:pt x="20507" y="8881"/>
                </a:cubicBezTo>
                <a:cubicBezTo>
                  <a:pt x="20507" y="8881"/>
                  <a:pt x="20507" y="8881"/>
                  <a:pt x="20507" y="8882"/>
                </a:cubicBezTo>
                <a:cubicBezTo>
                  <a:pt x="20508" y="8879"/>
                  <a:pt x="20509" y="8874"/>
                  <a:pt x="20509" y="8871"/>
                </a:cubicBezTo>
                <a:cubicBezTo>
                  <a:pt x="20508" y="8874"/>
                  <a:pt x="20508" y="8878"/>
                  <a:pt x="20507" y="8881"/>
                </a:cubicBezTo>
                <a:cubicBezTo>
                  <a:pt x="20500" y="8857"/>
                  <a:pt x="20494" y="8845"/>
                  <a:pt x="20490" y="8845"/>
                </a:cubicBezTo>
                <a:close/>
                <a:moveTo>
                  <a:pt x="1471" y="8919"/>
                </a:moveTo>
                <a:cubicBezTo>
                  <a:pt x="1468" y="8920"/>
                  <a:pt x="1466" y="8924"/>
                  <a:pt x="1465" y="8928"/>
                </a:cubicBezTo>
                <a:cubicBezTo>
                  <a:pt x="1465" y="8928"/>
                  <a:pt x="1465" y="8928"/>
                  <a:pt x="1465" y="8928"/>
                </a:cubicBezTo>
                <a:cubicBezTo>
                  <a:pt x="1465" y="8930"/>
                  <a:pt x="1465" y="8930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6" y="8932"/>
                  <a:pt x="1466" y="8933"/>
                  <a:pt x="1467" y="8935"/>
                </a:cubicBezTo>
                <a:lnTo>
                  <a:pt x="1471" y="8919"/>
                </a:lnTo>
                <a:close/>
                <a:moveTo>
                  <a:pt x="6329" y="8849"/>
                </a:moveTo>
                <a:cubicBezTo>
                  <a:pt x="6327" y="8849"/>
                  <a:pt x="6325" y="8849"/>
                  <a:pt x="6323" y="8850"/>
                </a:cubicBezTo>
                <a:cubicBezTo>
                  <a:pt x="6295" y="8903"/>
                  <a:pt x="6318" y="8903"/>
                  <a:pt x="6346" y="8924"/>
                </a:cubicBezTo>
                <a:cubicBezTo>
                  <a:pt x="6344" y="8922"/>
                  <a:pt x="6343" y="8919"/>
                  <a:pt x="6343" y="8916"/>
                </a:cubicBezTo>
                <a:lnTo>
                  <a:pt x="6358" y="8936"/>
                </a:lnTo>
                <a:cubicBezTo>
                  <a:pt x="6415" y="8932"/>
                  <a:pt x="6378" y="8849"/>
                  <a:pt x="6329" y="8849"/>
                </a:cubicBezTo>
                <a:close/>
                <a:moveTo>
                  <a:pt x="1440" y="8876"/>
                </a:moveTo>
                <a:cubicBezTo>
                  <a:pt x="1439" y="8876"/>
                  <a:pt x="1445" y="8894"/>
                  <a:pt x="1464" y="8940"/>
                </a:cubicBezTo>
                <a:cubicBezTo>
                  <a:pt x="1465" y="8940"/>
                  <a:pt x="1465" y="8940"/>
                  <a:pt x="1465" y="8940"/>
                </a:cubicBezTo>
                <a:cubicBezTo>
                  <a:pt x="1466" y="8940"/>
                  <a:pt x="1465" y="8936"/>
                  <a:pt x="1465" y="8931"/>
                </a:cubicBezTo>
                <a:cubicBezTo>
                  <a:pt x="1452" y="8900"/>
                  <a:pt x="1441" y="8876"/>
                  <a:pt x="1440" y="8876"/>
                </a:cubicBezTo>
                <a:close/>
                <a:moveTo>
                  <a:pt x="5985" y="8774"/>
                </a:moveTo>
                <a:cubicBezTo>
                  <a:pt x="5967" y="8801"/>
                  <a:pt x="5967" y="8832"/>
                  <a:pt x="5985" y="8867"/>
                </a:cubicBezTo>
                <a:cubicBezTo>
                  <a:pt x="5983" y="8869"/>
                  <a:pt x="5981" y="8871"/>
                  <a:pt x="5978" y="8872"/>
                </a:cubicBezTo>
                <a:lnTo>
                  <a:pt x="5978" y="8871"/>
                </a:lnTo>
                <a:cubicBezTo>
                  <a:pt x="5979" y="8870"/>
                  <a:pt x="5979" y="8870"/>
                  <a:pt x="5979" y="8870"/>
                </a:cubicBezTo>
                <a:cubicBezTo>
                  <a:pt x="5979" y="8870"/>
                  <a:pt x="5973" y="8874"/>
                  <a:pt x="5974" y="8874"/>
                </a:cubicBezTo>
                <a:cubicBezTo>
                  <a:pt x="5975" y="8874"/>
                  <a:pt x="5976" y="8874"/>
                  <a:pt x="5978" y="8872"/>
                </a:cubicBezTo>
                <a:cubicBezTo>
                  <a:pt x="5967" y="8880"/>
                  <a:pt x="5944" y="8896"/>
                  <a:pt x="5952" y="8953"/>
                </a:cubicBezTo>
                <a:cubicBezTo>
                  <a:pt x="6036" y="8941"/>
                  <a:pt x="6041" y="8869"/>
                  <a:pt x="5985" y="8774"/>
                </a:cubicBezTo>
                <a:close/>
                <a:moveTo>
                  <a:pt x="20599" y="8875"/>
                </a:moveTo>
                <a:cubicBezTo>
                  <a:pt x="20578" y="8900"/>
                  <a:pt x="20581" y="8953"/>
                  <a:pt x="20587" y="8953"/>
                </a:cubicBezTo>
                <a:cubicBezTo>
                  <a:pt x="20591" y="8953"/>
                  <a:pt x="20596" y="8933"/>
                  <a:pt x="20599" y="8875"/>
                </a:cubicBezTo>
                <a:close/>
                <a:moveTo>
                  <a:pt x="14941" y="8825"/>
                </a:moveTo>
                <a:cubicBezTo>
                  <a:pt x="14931" y="8825"/>
                  <a:pt x="14913" y="8843"/>
                  <a:pt x="14886" y="8891"/>
                </a:cubicBezTo>
                <a:lnTo>
                  <a:pt x="14881" y="8917"/>
                </a:lnTo>
                <a:cubicBezTo>
                  <a:pt x="14889" y="8963"/>
                  <a:pt x="14899" y="8980"/>
                  <a:pt x="14909" y="8980"/>
                </a:cubicBezTo>
                <a:cubicBezTo>
                  <a:pt x="14940" y="8980"/>
                  <a:pt x="14972" y="8825"/>
                  <a:pt x="14941" y="8825"/>
                </a:cubicBezTo>
                <a:close/>
                <a:moveTo>
                  <a:pt x="5895" y="8841"/>
                </a:moveTo>
                <a:cubicBezTo>
                  <a:pt x="5886" y="8841"/>
                  <a:pt x="5874" y="8852"/>
                  <a:pt x="5857" y="8880"/>
                </a:cubicBezTo>
                <a:cubicBezTo>
                  <a:pt x="5856" y="8951"/>
                  <a:pt x="5862" y="8992"/>
                  <a:pt x="5875" y="8992"/>
                </a:cubicBezTo>
                <a:cubicBezTo>
                  <a:pt x="5882" y="8992"/>
                  <a:pt x="5892" y="8981"/>
                  <a:pt x="5903" y="8957"/>
                </a:cubicBezTo>
                <a:lnTo>
                  <a:pt x="5905" y="8981"/>
                </a:lnTo>
                <a:cubicBezTo>
                  <a:pt x="5917" y="8947"/>
                  <a:pt x="5923" y="8841"/>
                  <a:pt x="5895" y="8841"/>
                </a:cubicBezTo>
                <a:close/>
                <a:moveTo>
                  <a:pt x="2199" y="8951"/>
                </a:moveTo>
                <a:cubicBezTo>
                  <a:pt x="2196" y="8951"/>
                  <a:pt x="2193" y="8952"/>
                  <a:pt x="2191" y="8953"/>
                </a:cubicBezTo>
                <a:lnTo>
                  <a:pt x="2185" y="8980"/>
                </a:lnTo>
                <a:cubicBezTo>
                  <a:pt x="2186" y="8978"/>
                  <a:pt x="2187" y="8977"/>
                  <a:pt x="2189" y="8977"/>
                </a:cubicBezTo>
                <a:cubicBezTo>
                  <a:pt x="2185" y="8981"/>
                  <a:pt x="2182" y="8988"/>
                  <a:pt x="2182" y="8996"/>
                </a:cubicBezTo>
                <a:cubicBezTo>
                  <a:pt x="2182" y="8994"/>
                  <a:pt x="2182" y="8991"/>
                  <a:pt x="2182" y="8990"/>
                </a:cubicBezTo>
                <a:lnTo>
                  <a:pt x="2171" y="9012"/>
                </a:lnTo>
                <a:cubicBezTo>
                  <a:pt x="2177" y="9041"/>
                  <a:pt x="2186" y="9052"/>
                  <a:pt x="2195" y="9052"/>
                </a:cubicBezTo>
                <a:cubicBezTo>
                  <a:pt x="2217" y="9052"/>
                  <a:pt x="2241" y="8987"/>
                  <a:pt x="2222" y="8962"/>
                </a:cubicBezTo>
                <a:cubicBezTo>
                  <a:pt x="2223" y="8964"/>
                  <a:pt x="2224" y="8964"/>
                  <a:pt x="2224" y="8964"/>
                </a:cubicBezTo>
                <a:cubicBezTo>
                  <a:pt x="2224" y="8964"/>
                  <a:pt x="2220" y="8959"/>
                  <a:pt x="2220" y="8959"/>
                </a:cubicBezTo>
                <a:cubicBezTo>
                  <a:pt x="2220" y="8959"/>
                  <a:pt x="2220" y="8960"/>
                  <a:pt x="2222" y="8962"/>
                </a:cubicBezTo>
                <a:cubicBezTo>
                  <a:pt x="2215" y="8955"/>
                  <a:pt x="2207" y="8951"/>
                  <a:pt x="2199" y="8951"/>
                </a:cubicBezTo>
                <a:close/>
                <a:moveTo>
                  <a:pt x="1467" y="8935"/>
                </a:moveTo>
                <a:lnTo>
                  <a:pt x="1461" y="8962"/>
                </a:lnTo>
                <a:cubicBezTo>
                  <a:pt x="1499" y="9037"/>
                  <a:pt x="1515" y="9065"/>
                  <a:pt x="1517" y="9065"/>
                </a:cubicBezTo>
                <a:cubicBezTo>
                  <a:pt x="1522" y="9065"/>
                  <a:pt x="1491" y="8990"/>
                  <a:pt x="1467" y="8935"/>
                </a:cubicBezTo>
                <a:close/>
                <a:moveTo>
                  <a:pt x="6141" y="9040"/>
                </a:moveTo>
                <a:cubicBezTo>
                  <a:pt x="6129" y="9040"/>
                  <a:pt x="6120" y="9065"/>
                  <a:pt x="6130" y="9136"/>
                </a:cubicBezTo>
                <a:lnTo>
                  <a:pt x="6155" y="9149"/>
                </a:lnTo>
                <a:cubicBezTo>
                  <a:pt x="6185" y="9102"/>
                  <a:pt x="6160" y="9040"/>
                  <a:pt x="6141" y="9040"/>
                </a:cubicBezTo>
                <a:close/>
                <a:moveTo>
                  <a:pt x="19724" y="9068"/>
                </a:moveTo>
                <a:cubicBezTo>
                  <a:pt x="19683" y="9088"/>
                  <a:pt x="19720" y="9166"/>
                  <a:pt x="19742" y="9166"/>
                </a:cubicBezTo>
                <a:cubicBezTo>
                  <a:pt x="19744" y="9166"/>
                  <a:pt x="19745" y="9166"/>
                  <a:pt x="19747" y="9165"/>
                </a:cubicBezTo>
                <a:cubicBezTo>
                  <a:pt x="19757" y="9126"/>
                  <a:pt x="19748" y="9089"/>
                  <a:pt x="19724" y="9070"/>
                </a:cubicBezTo>
                <a:lnTo>
                  <a:pt x="19724" y="9068"/>
                </a:lnTo>
                <a:close/>
                <a:moveTo>
                  <a:pt x="14675" y="9089"/>
                </a:moveTo>
                <a:cubicBezTo>
                  <a:pt x="14642" y="9089"/>
                  <a:pt x="14660" y="9176"/>
                  <a:pt x="14673" y="9202"/>
                </a:cubicBezTo>
                <a:cubicBezTo>
                  <a:pt x="14712" y="9195"/>
                  <a:pt x="14707" y="9128"/>
                  <a:pt x="14689" y="9092"/>
                </a:cubicBezTo>
                <a:cubicBezTo>
                  <a:pt x="14684" y="9090"/>
                  <a:pt x="14679" y="9089"/>
                  <a:pt x="14675" y="9089"/>
                </a:cubicBezTo>
                <a:close/>
                <a:moveTo>
                  <a:pt x="9033" y="9128"/>
                </a:moveTo>
                <a:cubicBezTo>
                  <a:pt x="8992" y="9165"/>
                  <a:pt x="9003" y="9229"/>
                  <a:pt x="9036" y="9229"/>
                </a:cubicBezTo>
                <a:cubicBezTo>
                  <a:pt x="9047" y="9229"/>
                  <a:pt x="9060" y="9222"/>
                  <a:pt x="9074" y="9205"/>
                </a:cubicBezTo>
                <a:lnTo>
                  <a:pt x="9074" y="9203"/>
                </a:lnTo>
                <a:cubicBezTo>
                  <a:pt x="9069" y="9158"/>
                  <a:pt x="9064" y="9135"/>
                  <a:pt x="9060" y="9135"/>
                </a:cubicBezTo>
                <a:cubicBezTo>
                  <a:pt x="9058" y="9135"/>
                  <a:pt x="9056" y="9138"/>
                  <a:pt x="9054" y="9146"/>
                </a:cubicBezTo>
                <a:lnTo>
                  <a:pt x="9033" y="9128"/>
                </a:lnTo>
                <a:close/>
                <a:moveTo>
                  <a:pt x="832" y="9208"/>
                </a:moveTo>
                <a:cubicBezTo>
                  <a:pt x="818" y="9216"/>
                  <a:pt x="808" y="9240"/>
                  <a:pt x="810" y="9269"/>
                </a:cubicBezTo>
                <a:cubicBezTo>
                  <a:pt x="823" y="9280"/>
                  <a:pt x="832" y="9284"/>
                  <a:pt x="839" y="9284"/>
                </a:cubicBezTo>
                <a:cubicBezTo>
                  <a:pt x="854" y="9284"/>
                  <a:pt x="850" y="9255"/>
                  <a:pt x="832" y="9208"/>
                </a:cubicBezTo>
                <a:close/>
                <a:moveTo>
                  <a:pt x="15492" y="9301"/>
                </a:moveTo>
                <a:cubicBezTo>
                  <a:pt x="15491" y="9301"/>
                  <a:pt x="15488" y="9315"/>
                  <a:pt x="15488" y="9315"/>
                </a:cubicBezTo>
                <a:cubicBezTo>
                  <a:pt x="15488" y="9315"/>
                  <a:pt x="15489" y="9313"/>
                  <a:pt x="15490" y="9310"/>
                </a:cubicBezTo>
                <a:cubicBezTo>
                  <a:pt x="15491" y="9303"/>
                  <a:pt x="15492" y="9301"/>
                  <a:pt x="15492" y="9301"/>
                </a:cubicBezTo>
                <a:close/>
                <a:moveTo>
                  <a:pt x="5547" y="9291"/>
                </a:moveTo>
                <a:cubicBezTo>
                  <a:pt x="5524" y="9291"/>
                  <a:pt x="5494" y="9382"/>
                  <a:pt x="5534" y="9382"/>
                </a:cubicBezTo>
                <a:cubicBezTo>
                  <a:pt x="5539" y="9382"/>
                  <a:pt x="5544" y="9377"/>
                  <a:pt x="5547" y="9369"/>
                </a:cubicBezTo>
                <a:lnTo>
                  <a:pt x="5551" y="9372"/>
                </a:lnTo>
                <a:cubicBezTo>
                  <a:pt x="5566" y="9358"/>
                  <a:pt x="5567" y="9339"/>
                  <a:pt x="5566" y="9330"/>
                </a:cubicBezTo>
                <a:cubicBezTo>
                  <a:pt x="5566" y="9330"/>
                  <a:pt x="5566" y="9330"/>
                  <a:pt x="5566" y="9330"/>
                </a:cubicBezTo>
                <a:cubicBezTo>
                  <a:pt x="5566" y="9330"/>
                  <a:pt x="5566" y="9330"/>
                  <a:pt x="5566" y="9329"/>
                </a:cubicBezTo>
                <a:cubicBezTo>
                  <a:pt x="5566" y="9329"/>
                  <a:pt x="5566" y="9329"/>
                  <a:pt x="5566" y="9329"/>
                </a:cubicBezTo>
                <a:cubicBezTo>
                  <a:pt x="5565" y="9321"/>
                  <a:pt x="5565" y="9318"/>
                  <a:pt x="5565" y="9318"/>
                </a:cubicBezTo>
                <a:cubicBezTo>
                  <a:pt x="5565" y="9318"/>
                  <a:pt x="5565" y="9321"/>
                  <a:pt x="5565" y="9324"/>
                </a:cubicBezTo>
                <a:cubicBezTo>
                  <a:pt x="5561" y="9300"/>
                  <a:pt x="5555" y="9291"/>
                  <a:pt x="5547" y="9291"/>
                </a:cubicBezTo>
                <a:close/>
                <a:moveTo>
                  <a:pt x="20310" y="9440"/>
                </a:moveTo>
                <a:cubicBezTo>
                  <a:pt x="20309" y="9441"/>
                  <a:pt x="20309" y="9441"/>
                  <a:pt x="20309" y="9441"/>
                </a:cubicBezTo>
                <a:cubicBezTo>
                  <a:pt x="20309" y="9441"/>
                  <a:pt x="20309" y="9441"/>
                  <a:pt x="20310" y="9440"/>
                </a:cubicBezTo>
                <a:close/>
                <a:moveTo>
                  <a:pt x="19420" y="9416"/>
                </a:moveTo>
                <a:cubicBezTo>
                  <a:pt x="19409" y="9420"/>
                  <a:pt x="19416" y="9501"/>
                  <a:pt x="19420" y="9501"/>
                </a:cubicBezTo>
                <a:cubicBezTo>
                  <a:pt x="19421" y="9501"/>
                  <a:pt x="19422" y="9479"/>
                  <a:pt x="19420" y="9416"/>
                </a:cubicBezTo>
                <a:close/>
                <a:moveTo>
                  <a:pt x="20390" y="9515"/>
                </a:moveTo>
                <a:lnTo>
                  <a:pt x="20389" y="9517"/>
                </a:lnTo>
                <a:cubicBezTo>
                  <a:pt x="20389" y="9519"/>
                  <a:pt x="20389" y="9519"/>
                  <a:pt x="20389" y="9520"/>
                </a:cubicBezTo>
                <a:cubicBezTo>
                  <a:pt x="20390" y="9520"/>
                  <a:pt x="20390" y="9519"/>
                  <a:pt x="20390" y="9515"/>
                </a:cubicBezTo>
                <a:close/>
                <a:moveTo>
                  <a:pt x="20325" y="9415"/>
                </a:moveTo>
                <a:cubicBezTo>
                  <a:pt x="20318" y="9415"/>
                  <a:pt x="20313" y="9423"/>
                  <a:pt x="20310" y="9440"/>
                </a:cubicBezTo>
                <a:cubicBezTo>
                  <a:pt x="20310" y="9440"/>
                  <a:pt x="20310" y="9440"/>
                  <a:pt x="20310" y="9440"/>
                </a:cubicBezTo>
                <a:lnTo>
                  <a:pt x="20302" y="9480"/>
                </a:lnTo>
                <a:cubicBezTo>
                  <a:pt x="20320" y="9525"/>
                  <a:pt x="20339" y="9541"/>
                  <a:pt x="20355" y="9541"/>
                </a:cubicBezTo>
                <a:cubicBezTo>
                  <a:pt x="20391" y="9541"/>
                  <a:pt x="20412" y="9463"/>
                  <a:pt x="20363" y="9448"/>
                </a:cubicBezTo>
                <a:cubicBezTo>
                  <a:pt x="20359" y="9416"/>
                  <a:pt x="20340" y="9416"/>
                  <a:pt x="20333" y="9416"/>
                </a:cubicBezTo>
                <a:lnTo>
                  <a:pt x="20328" y="9440"/>
                </a:lnTo>
                <a:lnTo>
                  <a:pt x="20328" y="9416"/>
                </a:lnTo>
                <a:cubicBezTo>
                  <a:pt x="20327" y="9415"/>
                  <a:pt x="20326" y="9415"/>
                  <a:pt x="20325" y="9415"/>
                </a:cubicBezTo>
                <a:close/>
                <a:moveTo>
                  <a:pt x="2162" y="9477"/>
                </a:moveTo>
                <a:cubicBezTo>
                  <a:pt x="2157" y="9477"/>
                  <a:pt x="2152" y="9479"/>
                  <a:pt x="2147" y="9483"/>
                </a:cubicBezTo>
                <a:cubicBezTo>
                  <a:pt x="2138" y="9485"/>
                  <a:pt x="2132" y="9498"/>
                  <a:pt x="2131" y="9512"/>
                </a:cubicBezTo>
                <a:cubicBezTo>
                  <a:pt x="2133" y="9555"/>
                  <a:pt x="2143" y="9569"/>
                  <a:pt x="2155" y="9569"/>
                </a:cubicBezTo>
                <a:cubicBezTo>
                  <a:pt x="2170" y="9569"/>
                  <a:pt x="2189" y="9544"/>
                  <a:pt x="2194" y="9531"/>
                </a:cubicBezTo>
                <a:cubicBezTo>
                  <a:pt x="2187" y="9495"/>
                  <a:pt x="2176" y="9477"/>
                  <a:pt x="2162" y="9477"/>
                </a:cubicBezTo>
                <a:close/>
                <a:moveTo>
                  <a:pt x="15762" y="9486"/>
                </a:moveTo>
                <a:cubicBezTo>
                  <a:pt x="15747" y="9486"/>
                  <a:pt x="15728" y="9512"/>
                  <a:pt x="15722" y="9535"/>
                </a:cubicBezTo>
                <a:cubicBezTo>
                  <a:pt x="15730" y="9561"/>
                  <a:pt x="15740" y="9571"/>
                  <a:pt x="15750" y="9571"/>
                </a:cubicBezTo>
                <a:cubicBezTo>
                  <a:pt x="15764" y="9571"/>
                  <a:pt x="15777" y="9551"/>
                  <a:pt x="15784" y="9530"/>
                </a:cubicBezTo>
                <a:cubicBezTo>
                  <a:pt x="15781" y="9497"/>
                  <a:pt x="15772" y="9486"/>
                  <a:pt x="15762" y="9486"/>
                </a:cubicBezTo>
                <a:close/>
                <a:moveTo>
                  <a:pt x="19125" y="9598"/>
                </a:moveTo>
                <a:cubicBezTo>
                  <a:pt x="19123" y="9598"/>
                  <a:pt x="19120" y="9598"/>
                  <a:pt x="19117" y="9599"/>
                </a:cubicBezTo>
                <a:cubicBezTo>
                  <a:pt x="19111" y="9648"/>
                  <a:pt x="19114" y="9672"/>
                  <a:pt x="19127" y="9672"/>
                </a:cubicBezTo>
                <a:cubicBezTo>
                  <a:pt x="19135" y="9672"/>
                  <a:pt x="19146" y="9663"/>
                  <a:pt x="19161" y="9646"/>
                </a:cubicBezTo>
                <a:cubicBezTo>
                  <a:pt x="19158" y="9616"/>
                  <a:pt x="19146" y="9598"/>
                  <a:pt x="19125" y="9598"/>
                </a:cubicBezTo>
                <a:close/>
                <a:moveTo>
                  <a:pt x="4351" y="9575"/>
                </a:moveTo>
                <a:cubicBezTo>
                  <a:pt x="4318" y="9575"/>
                  <a:pt x="4311" y="9623"/>
                  <a:pt x="4307" y="9652"/>
                </a:cubicBezTo>
                <a:cubicBezTo>
                  <a:pt x="4317" y="9683"/>
                  <a:pt x="4328" y="9699"/>
                  <a:pt x="4340" y="9699"/>
                </a:cubicBezTo>
                <a:cubicBezTo>
                  <a:pt x="4350" y="9699"/>
                  <a:pt x="4359" y="9688"/>
                  <a:pt x="4369" y="9665"/>
                </a:cubicBezTo>
                <a:cubicBezTo>
                  <a:pt x="4363" y="9623"/>
                  <a:pt x="4385" y="9613"/>
                  <a:pt x="4363" y="9576"/>
                </a:cubicBezTo>
                <a:cubicBezTo>
                  <a:pt x="4359" y="9575"/>
                  <a:pt x="4355" y="9575"/>
                  <a:pt x="4351" y="9575"/>
                </a:cubicBezTo>
                <a:close/>
                <a:moveTo>
                  <a:pt x="8898" y="9632"/>
                </a:moveTo>
                <a:cubicBezTo>
                  <a:pt x="8852" y="9632"/>
                  <a:pt x="8866" y="9722"/>
                  <a:pt x="8904" y="9733"/>
                </a:cubicBezTo>
                <a:cubicBezTo>
                  <a:pt x="8939" y="9718"/>
                  <a:pt x="8921" y="9652"/>
                  <a:pt x="8911" y="9634"/>
                </a:cubicBezTo>
                <a:cubicBezTo>
                  <a:pt x="8906" y="9633"/>
                  <a:pt x="8902" y="9632"/>
                  <a:pt x="8898" y="9632"/>
                </a:cubicBezTo>
                <a:close/>
                <a:moveTo>
                  <a:pt x="17600" y="9615"/>
                </a:moveTo>
                <a:cubicBezTo>
                  <a:pt x="17573" y="9615"/>
                  <a:pt x="17561" y="9647"/>
                  <a:pt x="17564" y="9712"/>
                </a:cubicBezTo>
                <a:cubicBezTo>
                  <a:pt x="17578" y="9730"/>
                  <a:pt x="17596" y="9745"/>
                  <a:pt x="17613" y="9745"/>
                </a:cubicBezTo>
                <a:cubicBezTo>
                  <a:pt x="17627" y="9745"/>
                  <a:pt x="17639" y="9734"/>
                  <a:pt x="17645" y="9705"/>
                </a:cubicBezTo>
                <a:lnTo>
                  <a:pt x="17651" y="9708"/>
                </a:lnTo>
                <a:cubicBezTo>
                  <a:pt x="17659" y="9689"/>
                  <a:pt x="17660" y="9664"/>
                  <a:pt x="17654" y="9642"/>
                </a:cubicBezTo>
                <a:cubicBezTo>
                  <a:pt x="17654" y="9642"/>
                  <a:pt x="17654" y="9641"/>
                  <a:pt x="17654" y="9641"/>
                </a:cubicBezTo>
                <a:cubicBezTo>
                  <a:pt x="17654" y="9641"/>
                  <a:pt x="17654" y="9641"/>
                  <a:pt x="17654" y="9641"/>
                </a:cubicBezTo>
                <a:cubicBezTo>
                  <a:pt x="17650" y="9629"/>
                  <a:pt x="17649" y="9625"/>
                  <a:pt x="17649" y="9625"/>
                </a:cubicBezTo>
                <a:cubicBezTo>
                  <a:pt x="17649" y="9625"/>
                  <a:pt x="17652" y="9636"/>
                  <a:pt x="17654" y="9641"/>
                </a:cubicBezTo>
                <a:cubicBezTo>
                  <a:pt x="17632" y="9623"/>
                  <a:pt x="17614" y="9615"/>
                  <a:pt x="17600" y="9615"/>
                </a:cubicBezTo>
                <a:close/>
                <a:moveTo>
                  <a:pt x="17804" y="9679"/>
                </a:moveTo>
                <a:cubicBezTo>
                  <a:pt x="17788" y="9679"/>
                  <a:pt x="17774" y="9695"/>
                  <a:pt x="17764" y="9728"/>
                </a:cubicBezTo>
                <a:cubicBezTo>
                  <a:pt x="17770" y="9754"/>
                  <a:pt x="17784" y="9766"/>
                  <a:pt x="17798" y="9766"/>
                </a:cubicBezTo>
                <a:cubicBezTo>
                  <a:pt x="17819" y="9766"/>
                  <a:pt x="17840" y="9743"/>
                  <a:pt x="17839" y="9705"/>
                </a:cubicBezTo>
                <a:cubicBezTo>
                  <a:pt x="17828" y="9688"/>
                  <a:pt x="17815" y="9679"/>
                  <a:pt x="17804" y="9679"/>
                </a:cubicBezTo>
                <a:close/>
                <a:moveTo>
                  <a:pt x="9797" y="9666"/>
                </a:moveTo>
                <a:cubicBezTo>
                  <a:pt x="9787" y="9666"/>
                  <a:pt x="9779" y="9702"/>
                  <a:pt x="9779" y="9810"/>
                </a:cubicBezTo>
                <a:cubicBezTo>
                  <a:pt x="9784" y="9814"/>
                  <a:pt x="9789" y="9817"/>
                  <a:pt x="9795" y="9817"/>
                </a:cubicBezTo>
                <a:cubicBezTo>
                  <a:pt x="9802" y="9817"/>
                  <a:pt x="9809" y="9813"/>
                  <a:pt x="9815" y="9803"/>
                </a:cubicBezTo>
                <a:cubicBezTo>
                  <a:pt x="9814" y="9803"/>
                  <a:pt x="9813" y="9804"/>
                  <a:pt x="9813" y="9804"/>
                </a:cubicBezTo>
                <a:cubicBezTo>
                  <a:pt x="9806" y="9804"/>
                  <a:pt x="9801" y="9797"/>
                  <a:pt x="9799" y="9789"/>
                </a:cubicBezTo>
                <a:lnTo>
                  <a:pt x="9823" y="9808"/>
                </a:lnTo>
                <a:cubicBezTo>
                  <a:pt x="9836" y="9788"/>
                  <a:pt x="9814" y="9666"/>
                  <a:pt x="9797" y="9666"/>
                </a:cubicBezTo>
                <a:close/>
                <a:moveTo>
                  <a:pt x="18062" y="9798"/>
                </a:moveTo>
                <a:cubicBezTo>
                  <a:pt x="18038" y="9824"/>
                  <a:pt x="18040" y="9847"/>
                  <a:pt x="18065" y="9868"/>
                </a:cubicBezTo>
                <a:cubicBezTo>
                  <a:pt x="18068" y="9870"/>
                  <a:pt x="18070" y="9872"/>
                  <a:pt x="18071" y="9872"/>
                </a:cubicBezTo>
                <a:cubicBezTo>
                  <a:pt x="18073" y="9872"/>
                  <a:pt x="18071" y="9867"/>
                  <a:pt x="18067" y="9856"/>
                </a:cubicBezTo>
                <a:cubicBezTo>
                  <a:pt x="18074" y="9861"/>
                  <a:pt x="18081" y="9871"/>
                  <a:pt x="18086" y="9882"/>
                </a:cubicBezTo>
                <a:cubicBezTo>
                  <a:pt x="18121" y="9861"/>
                  <a:pt x="18093" y="9826"/>
                  <a:pt x="18080" y="9810"/>
                </a:cubicBezTo>
                <a:cubicBezTo>
                  <a:pt x="18082" y="9813"/>
                  <a:pt x="18084" y="9818"/>
                  <a:pt x="18083" y="9824"/>
                </a:cubicBezTo>
                <a:cubicBezTo>
                  <a:pt x="18075" y="9818"/>
                  <a:pt x="18068" y="9810"/>
                  <a:pt x="18062" y="9798"/>
                </a:cubicBezTo>
                <a:close/>
                <a:moveTo>
                  <a:pt x="8192" y="9769"/>
                </a:moveTo>
                <a:cubicBezTo>
                  <a:pt x="8153" y="9769"/>
                  <a:pt x="8116" y="9816"/>
                  <a:pt x="8088" y="9890"/>
                </a:cubicBezTo>
                <a:cubicBezTo>
                  <a:pt x="8094" y="9909"/>
                  <a:pt x="8106" y="9922"/>
                  <a:pt x="8119" y="9922"/>
                </a:cubicBezTo>
                <a:cubicBezTo>
                  <a:pt x="8121" y="9922"/>
                  <a:pt x="8123" y="9921"/>
                  <a:pt x="8125" y="9921"/>
                </a:cubicBezTo>
                <a:cubicBezTo>
                  <a:pt x="8125" y="9921"/>
                  <a:pt x="8123" y="9919"/>
                  <a:pt x="8122" y="9916"/>
                </a:cubicBezTo>
                <a:cubicBezTo>
                  <a:pt x="8130" y="9918"/>
                  <a:pt x="8136" y="9927"/>
                  <a:pt x="8137" y="9940"/>
                </a:cubicBezTo>
                <a:cubicBezTo>
                  <a:pt x="8140" y="9912"/>
                  <a:pt x="8146" y="9898"/>
                  <a:pt x="8156" y="9898"/>
                </a:cubicBezTo>
                <a:cubicBezTo>
                  <a:pt x="8157" y="9898"/>
                  <a:pt x="8158" y="9898"/>
                  <a:pt x="8159" y="9898"/>
                </a:cubicBezTo>
                <a:cubicBezTo>
                  <a:pt x="8194" y="9898"/>
                  <a:pt x="8234" y="9863"/>
                  <a:pt x="8236" y="9789"/>
                </a:cubicBezTo>
                <a:cubicBezTo>
                  <a:pt x="8222" y="9775"/>
                  <a:pt x="8207" y="9769"/>
                  <a:pt x="8192" y="9769"/>
                </a:cubicBezTo>
                <a:close/>
                <a:moveTo>
                  <a:pt x="15478" y="9828"/>
                </a:moveTo>
                <a:cubicBezTo>
                  <a:pt x="15476" y="9828"/>
                  <a:pt x="15474" y="9828"/>
                  <a:pt x="15472" y="9829"/>
                </a:cubicBezTo>
                <a:cubicBezTo>
                  <a:pt x="15405" y="9829"/>
                  <a:pt x="15435" y="9916"/>
                  <a:pt x="15463" y="9950"/>
                </a:cubicBezTo>
                <a:lnTo>
                  <a:pt x="15458" y="9926"/>
                </a:lnTo>
                <a:lnTo>
                  <a:pt x="15465" y="9948"/>
                </a:lnTo>
                <a:cubicBezTo>
                  <a:pt x="15481" y="9937"/>
                  <a:pt x="15508" y="9919"/>
                  <a:pt x="15499" y="9850"/>
                </a:cubicBezTo>
                <a:cubicBezTo>
                  <a:pt x="15495" y="9836"/>
                  <a:pt x="15487" y="9828"/>
                  <a:pt x="15478" y="9828"/>
                </a:cubicBezTo>
                <a:close/>
                <a:moveTo>
                  <a:pt x="17911" y="9832"/>
                </a:moveTo>
                <a:cubicBezTo>
                  <a:pt x="17906" y="9853"/>
                  <a:pt x="17901" y="9863"/>
                  <a:pt x="17894" y="9863"/>
                </a:cubicBezTo>
                <a:cubicBezTo>
                  <a:pt x="17892" y="9863"/>
                  <a:pt x="17889" y="9862"/>
                  <a:pt x="17887" y="9860"/>
                </a:cubicBezTo>
                <a:cubicBezTo>
                  <a:pt x="17876" y="9874"/>
                  <a:pt x="17870" y="9929"/>
                  <a:pt x="17884" y="9964"/>
                </a:cubicBezTo>
                <a:lnTo>
                  <a:pt x="17907" y="9969"/>
                </a:lnTo>
                <a:cubicBezTo>
                  <a:pt x="17936" y="9924"/>
                  <a:pt x="17952" y="9897"/>
                  <a:pt x="17911" y="9832"/>
                </a:cubicBezTo>
                <a:close/>
                <a:moveTo>
                  <a:pt x="9678" y="9832"/>
                </a:moveTo>
                <a:cubicBezTo>
                  <a:pt x="9607" y="9890"/>
                  <a:pt x="9612" y="9942"/>
                  <a:pt x="9693" y="9987"/>
                </a:cubicBezTo>
                <a:cubicBezTo>
                  <a:pt x="9708" y="9954"/>
                  <a:pt x="9730" y="9832"/>
                  <a:pt x="9678" y="9832"/>
                </a:cubicBezTo>
                <a:close/>
                <a:moveTo>
                  <a:pt x="15575" y="9851"/>
                </a:moveTo>
                <a:cubicBezTo>
                  <a:pt x="15570" y="9851"/>
                  <a:pt x="15565" y="9852"/>
                  <a:pt x="15561" y="9853"/>
                </a:cubicBezTo>
                <a:cubicBezTo>
                  <a:pt x="15536" y="9887"/>
                  <a:pt x="15535" y="9934"/>
                  <a:pt x="15557" y="9995"/>
                </a:cubicBezTo>
                <a:cubicBezTo>
                  <a:pt x="15571" y="10005"/>
                  <a:pt x="15583" y="10011"/>
                  <a:pt x="15594" y="10011"/>
                </a:cubicBezTo>
                <a:cubicBezTo>
                  <a:pt x="15619" y="10011"/>
                  <a:pt x="15636" y="9981"/>
                  <a:pt x="15641" y="9919"/>
                </a:cubicBezTo>
                <a:cubicBezTo>
                  <a:pt x="15636" y="9911"/>
                  <a:pt x="15633" y="9909"/>
                  <a:pt x="15638" y="9897"/>
                </a:cubicBezTo>
                <a:cubicBezTo>
                  <a:pt x="15621" y="9867"/>
                  <a:pt x="15598" y="9851"/>
                  <a:pt x="15575" y="9851"/>
                </a:cubicBezTo>
                <a:close/>
                <a:moveTo>
                  <a:pt x="19298" y="9957"/>
                </a:moveTo>
                <a:cubicBezTo>
                  <a:pt x="19297" y="9957"/>
                  <a:pt x="19296" y="9958"/>
                  <a:pt x="19295" y="9958"/>
                </a:cubicBezTo>
                <a:lnTo>
                  <a:pt x="19277" y="9991"/>
                </a:lnTo>
                <a:cubicBezTo>
                  <a:pt x="19284" y="10025"/>
                  <a:pt x="19294" y="10037"/>
                  <a:pt x="19303" y="10037"/>
                </a:cubicBezTo>
                <a:cubicBezTo>
                  <a:pt x="19320" y="10037"/>
                  <a:pt x="19334" y="10001"/>
                  <a:pt x="19322" y="9975"/>
                </a:cubicBezTo>
                <a:cubicBezTo>
                  <a:pt x="19320" y="9971"/>
                  <a:pt x="19320" y="9969"/>
                  <a:pt x="19320" y="9969"/>
                </a:cubicBezTo>
                <a:cubicBezTo>
                  <a:pt x="19320" y="9969"/>
                  <a:pt x="19321" y="9973"/>
                  <a:pt x="19322" y="9975"/>
                </a:cubicBezTo>
                <a:cubicBezTo>
                  <a:pt x="19316" y="9964"/>
                  <a:pt x="19307" y="9957"/>
                  <a:pt x="19298" y="9957"/>
                </a:cubicBezTo>
                <a:close/>
                <a:moveTo>
                  <a:pt x="1569" y="9936"/>
                </a:moveTo>
                <a:cubicBezTo>
                  <a:pt x="1565" y="9936"/>
                  <a:pt x="1559" y="9938"/>
                  <a:pt x="1553" y="9942"/>
                </a:cubicBezTo>
                <a:cubicBezTo>
                  <a:pt x="1556" y="9940"/>
                  <a:pt x="1557" y="9939"/>
                  <a:pt x="1557" y="9939"/>
                </a:cubicBezTo>
                <a:cubicBezTo>
                  <a:pt x="1557" y="9939"/>
                  <a:pt x="1553" y="9942"/>
                  <a:pt x="1553" y="9942"/>
                </a:cubicBezTo>
                <a:cubicBezTo>
                  <a:pt x="1553" y="9942"/>
                  <a:pt x="1553" y="9942"/>
                  <a:pt x="1553" y="9942"/>
                </a:cubicBezTo>
                <a:cubicBezTo>
                  <a:pt x="1516" y="9971"/>
                  <a:pt x="1535" y="10025"/>
                  <a:pt x="1563" y="10054"/>
                </a:cubicBezTo>
                <a:cubicBezTo>
                  <a:pt x="1600" y="10032"/>
                  <a:pt x="1603" y="9936"/>
                  <a:pt x="1569" y="9936"/>
                </a:cubicBezTo>
                <a:close/>
                <a:moveTo>
                  <a:pt x="10953" y="10137"/>
                </a:moveTo>
                <a:cubicBezTo>
                  <a:pt x="10940" y="10137"/>
                  <a:pt x="10945" y="10153"/>
                  <a:pt x="11011" y="10194"/>
                </a:cubicBezTo>
                <a:cubicBezTo>
                  <a:pt x="11013" y="10161"/>
                  <a:pt x="10969" y="10137"/>
                  <a:pt x="10953" y="10137"/>
                </a:cubicBezTo>
                <a:close/>
                <a:moveTo>
                  <a:pt x="11641" y="10120"/>
                </a:moveTo>
                <a:cubicBezTo>
                  <a:pt x="11621" y="10130"/>
                  <a:pt x="11619" y="10195"/>
                  <a:pt x="11625" y="10195"/>
                </a:cubicBezTo>
                <a:cubicBezTo>
                  <a:pt x="11628" y="10195"/>
                  <a:pt x="11634" y="10176"/>
                  <a:pt x="11641" y="10120"/>
                </a:cubicBezTo>
                <a:close/>
                <a:moveTo>
                  <a:pt x="19316" y="10128"/>
                </a:moveTo>
                <a:cubicBezTo>
                  <a:pt x="19313" y="10128"/>
                  <a:pt x="19310" y="10129"/>
                  <a:pt x="19307" y="10130"/>
                </a:cubicBezTo>
                <a:cubicBezTo>
                  <a:pt x="19295" y="10130"/>
                  <a:pt x="19283" y="10140"/>
                  <a:pt x="19277" y="10159"/>
                </a:cubicBezTo>
                <a:cubicBezTo>
                  <a:pt x="19279" y="10221"/>
                  <a:pt x="19290" y="10242"/>
                  <a:pt x="19303" y="10242"/>
                </a:cubicBezTo>
                <a:cubicBezTo>
                  <a:pt x="19319" y="10242"/>
                  <a:pt x="19336" y="10209"/>
                  <a:pt x="19339" y="10186"/>
                </a:cubicBezTo>
                <a:cubicBezTo>
                  <a:pt x="19338" y="10189"/>
                  <a:pt x="19336" y="10193"/>
                  <a:pt x="19333" y="10194"/>
                </a:cubicBezTo>
                <a:lnTo>
                  <a:pt x="19346" y="10167"/>
                </a:lnTo>
                <a:cubicBezTo>
                  <a:pt x="19338" y="10140"/>
                  <a:pt x="19328" y="10128"/>
                  <a:pt x="19316" y="10128"/>
                </a:cubicBezTo>
                <a:close/>
                <a:moveTo>
                  <a:pt x="7547" y="10137"/>
                </a:moveTo>
                <a:cubicBezTo>
                  <a:pt x="7543" y="10137"/>
                  <a:pt x="7538" y="10139"/>
                  <a:pt x="7534" y="10143"/>
                </a:cubicBezTo>
                <a:cubicBezTo>
                  <a:pt x="7521" y="10212"/>
                  <a:pt x="7534" y="10247"/>
                  <a:pt x="7548" y="10247"/>
                </a:cubicBezTo>
                <a:cubicBezTo>
                  <a:pt x="7560" y="10247"/>
                  <a:pt x="7574" y="10222"/>
                  <a:pt x="7575" y="10168"/>
                </a:cubicBezTo>
                <a:cubicBezTo>
                  <a:pt x="7570" y="10149"/>
                  <a:pt x="7559" y="10137"/>
                  <a:pt x="7547" y="10137"/>
                </a:cubicBezTo>
                <a:close/>
                <a:moveTo>
                  <a:pt x="16110" y="10188"/>
                </a:moveTo>
                <a:cubicBezTo>
                  <a:pt x="16065" y="10188"/>
                  <a:pt x="16074" y="10249"/>
                  <a:pt x="16086" y="10270"/>
                </a:cubicBezTo>
                <a:lnTo>
                  <a:pt x="16084" y="10275"/>
                </a:lnTo>
                <a:cubicBezTo>
                  <a:pt x="16085" y="10287"/>
                  <a:pt x="16096" y="10294"/>
                  <a:pt x="16107" y="10294"/>
                </a:cubicBezTo>
                <a:cubicBezTo>
                  <a:pt x="16129" y="10294"/>
                  <a:pt x="16153" y="10266"/>
                  <a:pt x="16110" y="10188"/>
                </a:cubicBezTo>
                <a:close/>
                <a:moveTo>
                  <a:pt x="8054" y="10191"/>
                </a:moveTo>
                <a:cubicBezTo>
                  <a:pt x="8043" y="10191"/>
                  <a:pt x="8033" y="10201"/>
                  <a:pt x="8030" y="10222"/>
                </a:cubicBezTo>
                <a:cubicBezTo>
                  <a:pt x="8030" y="10222"/>
                  <a:pt x="8030" y="10222"/>
                  <a:pt x="8030" y="10222"/>
                </a:cubicBezTo>
                <a:cubicBezTo>
                  <a:pt x="8030" y="10222"/>
                  <a:pt x="8030" y="10223"/>
                  <a:pt x="8030" y="10223"/>
                </a:cubicBezTo>
                <a:cubicBezTo>
                  <a:pt x="8030" y="10223"/>
                  <a:pt x="8030" y="10223"/>
                  <a:pt x="8030" y="10223"/>
                </a:cubicBezTo>
                <a:cubicBezTo>
                  <a:pt x="8029" y="10224"/>
                  <a:pt x="8030" y="10225"/>
                  <a:pt x="8030" y="10225"/>
                </a:cubicBezTo>
                <a:cubicBezTo>
                  <a:pt x="8031" y="10225"/>
                  <a:pt x="8032" y="10224"/>
                  <a:pt x="8032" y="10223"/>
                </a:cubicBezTo>
                <a:lnTo>
                  <a:pt x="8023" y="10263"/>
                </a:lnTo>
                <a:cubicBezTo>
                  <a:pt x="8034" y="10294"/>
                  <a:pt x="8052" y="10315"/>
                  <a:pt x="8072" y="10321"/>
                </a:cubicBezTo>
                <a:cubicBezTo>
                  <a:pt x="8103" y="10238"/>
                  <a:pt x="8077" y="10191"/>
                  <a:pt x="8054" y="10191"/>
                </a:cubicBezTo>
                <a:close/>
                <a:moveTo>
                  <a:pt x="19771" y="10268"/>
                </a:moveTo>
                <a:cubicBezTo>
                  <a:pt x="19750" y="10268"/>
                  <a:pt x="19747" y="10308"/>
                  <a:pt x="19747" y="10321"/>
                </a:cubicBezTo>
                <a:lnTo>
                  <a:pt x="19765" y="10355"/>
                </a:lnTo>
                <a:cubicBezTo>
                  <a:pt x="19793" y="10344"/>
                  <a:pt x="19793" y="10302"/>
                  <a:pt x="19777" y="10270"/>
                </a:cubicBezTo>
                <a:lnTo>
                  <a:pt x="19778" y="10270"/>
                </a:lnTo>
                <a:cubicBezTo>
                  <a:pt x="19776" y="10269"/>
                  <a:pt x="19773" y="10268"/>
                  <a:pt x="19771" y="10268"/>
                </a:cubicBezTo>
                <a:close/>
                <a:moveTo>
                  <a:pt x="6103" y="10234"/>
                </a:moveTo>
                <a:cubicBezTo>
                  <a:pt x="6087" y="10241"/>
                  <a:pt x="6076" y="10268"/>
                  <a:pt x="6080" y="10296"/>
                </a:cubicBezTo>
                <a:cubicBezTo>
                  <a:pt x="6080" y="10297"/>
                  <a:pt x="6080" y="10298"/>
                  <a:pt x="6080" y="10299"/>
                </a:cubicBezTo>
                <a:cubicBezTo>
                  <a:pt x="6081" y="10306"/>
                  <a:pt x="6081" y="10308"/>
                  <a:pt x="6081" y="10308"/>
                </a:cubicBezTo>
                <a:cubicBezTo>
                  <a:pt x="6081" y="10308"/>
                  <a:pt x="6081" y="10307"/>
                  <a:pt x="6081" y="10307"/>
                </a:cubicBezTo>
                <a:cubicBezTo>
                  <a:pt x="6086" y="10342"/>
                  <a:pt x="6101" y="10361"/>
                  <a:pt x="6114" y="10361"/>
                </a:cubicBezTo>
                <a:cubicBezTo>
                  <a:pt x="6131" y="10361"/>
                  <a:pt x="6144" y="10326"/>
                  <a:pt x="6119" y="10246"/>
                </a:cubicBezTo>
                <a:cubicBezTo>
                  <a:pt x="6117" y="10246"/>
                  <a:pt x="6120" y="10250"/>
                  <a:pt x="6120" y="10257"/>
                </a:cubicBezTo>
                <a:lnTo>
                  <a:pt x="6103" y="10234"/>
                </a:lnTo>
                <a:close/>
                <a:moveTo>
                  <a:pt x="5143" y="10304"/>
                </a:moveTo>
                <a:cubicBezTo>
                  <a:pt x="5120" y="10304"/>
                  <a:pt x="5119" y="10344"/>
                  <a:pt x="5119" y="10357"/>
                </a:cubicBezTo>
                <a:lnTo>
                  <a:pt x="5119" y="10358"/>
                </a:lnTo>
                <a:lnTo>
                  <a:pt x="5137" y="10392"/>
                </a:lnTo>
                <a:cubicBezTo>
                  <a:pt x="5160" y="10382"/>
                  <a:pt x="5178" y="10304"/>
                  <a:pt x="5143" y="10304"/>
                </a:cubicBezTo>
                <a:close/>
                <a:moveTo>
                  <a:pt x="16833" y="10288"/>
                </a:moveTo>
                <a:cubicBezTo>
                  <a:pt x="16813" y="10288"/>
                  <a:pt x="16797" y="10307"/>
                  <a:pt x="16785" y="10345"/>
                </a:cubicBezTo>
                <a:cubicBezTo>
                  <a:pt x="16786" y="10355"/>
                  <a:pt x="16839" y="10402"/>
                  <a:pt x="16846" y="10402"/>
                </a:cubicBezTo>
                <a:cubicBezTo>
                  <a:pt x="16851" y="10389"/>
                  <a:pt x="16876" y="10326"/>
                  <a:pt x="16874" y="10312"/>
                </a:cubicBezTo>
                <a:cubicBezTo>
                  <a:pt x="16859" y="10296"/>
                  <a:pt x="16845" y="10288"/>
                  <a:pt x="16833" y="10288"/>
                </a:cubicBezTo>
                <a:close/>
                <a:moveTo>
                  <a:pt x="15041" y="10350"/>
                </a:moveTo>
                <a:cubicBezTo>
                  <a:pt x="14967" y="10365"/>
                  <a:pt x="14953" y="10427"/>
                  <a:pt x="15005" y="10516"/>
                </a:cubicBezTo>
                <a:cubicBezTo>
                  <a:pt x="15053" y="10488"/>
                  <a:pt x="15064" y="10432"/>
                  <a:pt x="15041" y="10350"/>
                </a:cubicBezTo>
                <a:close/>
                <a:moveTo>
                  <a:pt x="17392" y="10437"/>
                </a:moveTo>
                <a:cubicBezTo>
                  <a:pt x="17386" y="10437"/>
                  <a:pt x="17407" y="10551"/>
                  <a:pt x="17422" y="10551"/>
                </a:cubicBezTo>
                <a:cubicBezTo>
                  <a:pt x="17422" y="10551"/>
                  <a:pt x="17423" y="10551"/>
                  <a:pt x="17423" y="10551"/>
                </a:cubicBezTo>
                <a:cubicBezTo>
                  <a:pt x="17403" y="10465"/>
                  <a:pt x="17394" y="10437"/>
                  <a:pt x="17392" y="10437"/>
                </a:cubicBezTo>
                <a:close/>
                <a:moveTo>
                  <a:pt x="18510" y="10439"/>
                </a:moveTo>
                <a:cubicBezTo>
                  <a:pt x="18487" y="10439"/>
                  <a:pt x="18493" y="10555"/>
                  <a:pt x="18511" y="10555"/>
                </a:cubicBezTo>
                <a:cubicBezTo>
                  <a:pt x="18516" y="10555"/>
                  <a:pt x="18523" y="10544"/>
                  <a:pt x="18530" y="10516"/>
                </a:cubicBezTo>
                <a:cubicBezTo>
                  <a:pt x="18530" y="10517"/>
                  <a:pt x="18528" y="10517"/>
                  <a:pt x="18527" y="10518"/>
                </a:cubicBezTo>
                <a:cubicBezTo>
                  <a:pt x="18541" y="10507"/>
                  <a:pt x="18544" y="10491"/>
                  <a:pt x="18536" y="10469"/>
                </a:cubicBezTo>
                <a:cubicBezTo>
                  <a:pt x="18525" y="10447"/>
                  <a:pt x="18517" y="10439"/>
                  <a:pt x="18510" y="10439"/>
                </a:cubicBezTo>
                <a:close/>
                <a:moveTo>
                  <a:pt x="17181" y="10559"/>
                </a:moveTo>
                <a:cubicBezTo>
                  <a:pt x="17181" y="10559"/>
                  <a:pt x="17181" y="10559"/>
                  <a:pt x="17180" y="10559"/>
                </a:cubicBezTo>
                <a:lnTo>
                  <a:pt x="17181" y="10559"/>
                </a:lnTo>
                <a:cubicBezTo>
                  <a:pt x="17181" y="10559"/>
                  <a:pt x="17181" y="10559"/>
                  <a:pt x="17181" y="10559"/>
                </a:cubicBezTo>
                <a:close/>
                <a:moveTo>
                  <a:pt x="20061" y="10500"/>
                </a:moveTo>
                <a:cubicBezTo>
                  <a:pt x="20061" y="10500"/>
                  <a:pt x="20060" y="10500"/>
                  <a:pt x="20060" y="10500"/>
                </a:cubicBezTo>
                <a:cubicBezTo>
                  <a:pt x="20046" y="10543"/>
                  <a:pt x="20047" y="10564"/>
                  <a:pt x="20060" y="10564"/>
                </a:cubicBezTo>
                <a:cubicBezTo>
                  <a:pt x="20067" y="10564"/>
                  <a:pt x="20078" y="10557"/>
                  <a:pt x="20093" y="10543"/>
                </a:cubicBezTo>
                <a:lnTo>
                  <a:pt x="20093" y="10542"/>
                </a:lnTo>
                <a:cubicBezTo>
                  <a:pt x="20088" y="10517"/>
                  <a:pt x="20076" y="10500"/>
                  <a:pt x="20061" y="10500"/>
                </a:cubicBezTo>
                <a:close/>
                <a:moveTo>
                  <a:pt x="17193" y="10310"/>
                </a:moveTo>
                <a:cubicBezTo>
                  <a:pt x="17183" y="10365"/>
                  <a:pt x="17176" y="10421"/>
                  <a:pt x="17171" y="10477"/>
                </a:cubicBezTo>
                <a:cubicBezTo>
                  <a:pt x="17159" y="10503"/>
                  <a:pt x="17156" y="10546"/>
                  <a:pt x="17181" y="10559"/>
                </a:cubicBezTo>
                <a:cubicBezTo>
                  <a:pt x="17181" y="10559"/>
                  <a:pt x="17181" y="10559"/>
                  <a:pt x="17181" y="10559"/>
                </a:cubicBezTo>
                <a:cubicBezTo>
                  <a:pt x="17186" y="10559"/>
                  <a:pt x="17204" y="10583"/>
                  <a:pt x="17219" y="10583"/>
                </a:cubicBezTo>
                <a:cubicBezTo>
                  <a:pt x="17238" y="10583"/>
                  <a:pt x="17250" y="10541"/>
                  <a:pt x="17215" y="10350"/>
                </a:cubicBezTo>
                <a:cubicBezTo>
                  <a:pt x="17215" y="10347"/>
                  <a:pt x="17215" y="10344"/>
                  <a:pt x="17216" y="10339"/>
                </a:cubicBezTo>
                <a:lnTo>
                  <a:pt x="17193" y="10310"/>
                </a:lnTo>
                <a:close/>
                <a:moveTo>
                  <a:pt x="16662" y="10545"/>
                </a:moveTo>
                <a:cubicBezTo>
                  <a:pt x="16641" y="10545"/>
                  <a:pt x="16631" y="10676"/>
                  <a:pt x="16638" y="10676"/>
                </a:cubicBezTo>
                <a:cubicBezTo>
                  <a:pt x="16642" y="10676"/>
                  <a:pt x="16649" y="10643"/>
                  <a:pt x="16662" y="10545"/>
                </a:cubicBezTo>
                <a:close/>
                <a:moveTo>
                  <a:pt x="8195" y="10574"/>
                </a:moveTo>
                <a:cubicBezTo>
                  <a:pt x="8136" y="10574"/>
                  <a:pt x="8068" y="10609"/>
                  <a:pt x="8190" y="10678"/>
                </a:cubicBezTo>
                <a:lnTo>
                  <a:pt x="8204" y="10635"/>
                </a:lnTo>
                <a:cubicBezTo>
                  <a:pt x="8201" y="10646"/>
                  <a:pt x="8200" y="10651"/>
                  <a:pt x="8203" y="10651"/>
                </a:cubicBezTo>
                <a:cubicBezTo>
                  <a:pt x="8204" y="10651"/>
                  <a:pt x="8207" y="10649"/>
                  <a:pt x="8210" y="10644"/>
                </a:cubicBezTo>
                <a:cubicBezTo>
                  <a:pt x="8287" y="10598"/>
                  <a:pt x="8244" y="10574"/>
                  <a:pt x="8195" y="10574"/>
                </a:cubicBezTo>
                <a:close/>
                <a:moveTo>
                  <a:pt x="7171" y="10621"/>
                </a:moveTo>
                <a:cubicBezTo>
                  <a:pt x="7159" y="10621"/>
                  <a:pt x="7166" y="10648"/>
                  <a:pt x="7229" y="10723"/>
                </a:cubicBezTo>
                <a:cubicBezTo>
                  <a:pt x="7244" y="10676"/>
                  <a:pt x="7188" y="10621"/>
                  <a:pt x="7171" y="10621"/>
                </a:cubicBezTo>
                <a:close/>
                <a:moveTo>
                  <a:pt x="4042" y="10707"/>
                </a:moveTo>
                <a:cubicBezTo>
                  <a:pt x="3959" y="10715"/>
                  <a:pt x="4000" y="10800"/>
                  <a:pt x="4032" y="10800"/>
                </a:cubicBezTo>
                <a:cubicBezTo>
                  <a:pt x="4047" y="10800"/>
                  <a:pt x="4060" y="10783"/>
                  <a:pt x="4059" y="10733"/>
                </a:cubicBezTo>
                <a:lnTo>
                  <a:pt x="4042" y="10707"/>
                </a:lnTo>
                <a:close/>
                <a:moveTo>
                  <a:pt x="9489" y="10649"/>
                </a:moveTo>
                <a:cubicBezTo>
                  <a:pt x="9427" y="10685"/>
                  <a:pt x="9416" y="10747"/>
                  <a:pt x="9454" y="10836"/>
                </a:cubicBezTo>
                <a:cubicBezTo>
                  <a:pt x="9456" y="10837"/>
                  <a:pt x="9459" y="10837"/>
                  <a:pt x="9461" y="10837"/>
                </a:cubicBezTo>
                <a:cubicBezTo>
                  <a:pt x="9471" y="10837"/>
                  <a:pt x="9482" y="10831"/>
                  <a:pt x="9490" y="10820"/>
                </a:cubicBezTo>
                <a:cubicBezTo>
                  <a:pt x="9557" y="10780"/>
                  <a:pt x="9526" y="10691"/>
                  <a:pt x="9489" y="10649"/>
                </a:cubicBezTo>
                <a:close/>
                <a:moveTo>
                  <a:pt x="20162" y="10742"/>
                </a:moveTo>
                <a:cubicBezTo>
                  <a:pt x="20145" y="10742"/>
                  <a:pt x="20128" y="10755"/>
                  <a:pt x="20116" y="10778"/>
                </a:cubicBezTo>
                <a:cubicBezTo>
                  <a:pt x="20115" y="10821"/>
                  <a:pt x="20135" y="10860"/>
                  <a:pt x="20151" y="10860"/>
                </a:cubicBezTo>
                <a:cubicBezTo>
                  <a:pt x="20166" y="10860"/>
                  <a:pt x="20177" y="10829"/>
                  <a:pt x="20168" y="10743"/>
                </a:cubicBezTo>
                <a:cubicBezTo>
                  <a:pt x="20166" y="10742"/>
                  <a:pt x="20164" y="10742"/>
                  <a:pt x="20162" y="10742"/>
                </a:cubicBezTo>
                <a:close/>
                <a:moveTo>
                  <a:pt x="17708" y="10812"/>
                </a:moveTo>
                <a:cubicBezTo>
                  <a:pt x="17696" y="10817"/>
                  <a:pt x="17702" y="10893"/>
                  <a:pt x="17706" y="10893"/>
                </a:cubicBezTo>
                <a:cubicBezTo>
                  <a:pt x="17708" y="10893"/>
                  <a:pt x="17710" y="10873"/>
                  <a:pt x="17708" y="10812"/>
                </a:cubicBezTo>
                <a:close/>
                <a:moveTo>
                  <a:pt x="2208" y="10823"/>
                </a:moveTo>
                <a:cubicBezTo>
                  <a:pt x="2189" y="10860"/>
                  <a:pt x="2191" y="10894"/>
                  <a:pt x="2213" y="10921"/>
                </a:cubicBezTo>
                <a:cubicBezTo>
                  <a:pt x="2214" y="10921"/>
                  <a:pt x="2214" y="10921"/>
                  <a:pt x="2214" y="10921"/>
                </a:cubicBezTo>
                <a:cubicBezTo>
                  <a:pt x="2227" y="10921"/>
                  <a:pt x="2237" y="10903"/>
                  <a:pt x="2239" y="10880"/>
                </a:cubicBezTo>
                <a:cubicBezTo>
                  <a:pt x="2239" y="10881"/>
                  <a:pt x="2239" y="10882"/>
                  <a:pt x="2239" y="10882"/>
                </a:cubicBezTo>
                <a:cubicBezTo>
                  <a:pt x="2239" y="10882"/>
                  <a:pt x="2239" y="10880"/>
                  <a:pt x="2239" y="10874"/>
                </a:cubicBezTo>
                <a:cubicBezTo>
                  <a:pt x="2239" y="10874"/>
                  <a:pt x="2239" y="10874"/>
                  <a:pt x="2239" y="10874"/>
                </a:cubicBezTo>
                <a:cubicBezTo>
                  <a:pt x="2239" y="10874"/>
                  <a:pt x="2239" y="10874"/>
                  <a:pt x="2239" y="10873"/>
                </a:cubicBezTo>
                <a:cubicBezTo>
                  <a:pt x="2239" y="10869"/>
                  <a:pt x="2239" y="10868"/>
                  <a:pt x="2239" y="10868"/>
                </a:cubicBezTo>
                <a:cubicBezTo>
                  <a:pt x="2239" y="10868"/>
                  <a:pt x="2239" y="10868"/>
                  <a:pt x="2239" y="10868"/>
                </a:cubicBezTo>
                <a:cubicBezTo>
                  <a:pt x="2236" y="10842"/>
                  <a:pt x="2223" y="10823"/>
                  <a:pt x="2208" y="10823"/>
                </a:cubicBezTo>
                <a:close/>
                <a:moveTo>
                  <a:pt x="15176" y="10776"/>
                </a:moveTo>
                <a:cubicBezTo>
                  <a:pt x="15143" y="10776"/>
                  <a:pt x="15116" y="10820"/>
                  <a:pt x="15113" y="10879"/>
                </a:cubicBezTo>
                <a:cubicBezTo>
                  <a:pt x="15127" y="10919"/>
                  <a:pt x="15152" y="10942"/>
                  <a:pt x="15177" y="10942"/>
                </a:cubicBezTo>
                <a:cubicBezTo>
                  <a:pt x="15184" y="10942"/>
                  <a:pt x="15190" y="10940"/>
                  <a:pt x="15197" y="10937"/>
                </a:cubicBezTo>
                <a:cubicBezTo>
                  <a:pt x="15223" y="10894"/>
                  <a:pt x="15199" y="10807"/>
                  <a:pt x="15179" y="10776"/>
                </a:cubicBezTo>
                <a:cubicBezTo>
                  <a:pt x="15178" y="10776"/>
                  <a:pt x="15177" y="10776"/>
                  <a:pt x="15176" y="10776"/>
                </a:cubicBezTo>
                <a:close/>
                <a:moveTo>
                  <a:pt x="15258" y="10834"/>
                </a:moveTo>
                <a:cubicBezTo>
                  <a:pt x="15215" y="10842"/>
                  <a:pt x="15235" y="10918"/>
                  <a:pt x="15254" y="10944"/>
                </a:cubicBezTo>
                <a:cubicBezTo>
                  <a:pt x="15254" y="10944"/>
                  <a:pt x="15255" y="10944"/>
                  <a:pt x="15255" y="10944"/>
                </a:cubicBezTo>
                <a:cubicBezTo>
                  <a:pt x="15293" y="10944"/>
                  <a:pt x="15271" y="10857"/>
                  <a:pt x="15258" y="10834"/>
                </a:cubicBezTo>
                <a:close/>
                <a:moveTo>
                  <a:pt x="16771" y="10892"/>
                </a:moveTo>
                <a:cubicBezTo>
                  <a:pt x="16744" y="10892"/>
                  <a:pt x="16729" y="10961"/>
                  <a:pt x="16739" y="10961"/>
                </a:cubicBezTo>
                <a:cubicBezTo>
                  <a:pt x="16744" y="10961"/>
                  <a:pt x="16755" y="10944"/>
                  <a:pt x="16775" y="10892"/>
                </a:cubicBezTo>
                <a:cubicBezTo>
                  <a:pt x="16774" y="10892"/>
                  <a:pt x="16773" y="10892"/>
                  <a:pt x="16771" y="10892"/>
                </a:cubicBezTo>
                <a:close/>
                <a:moveTo>
                  <a:pt x="436" y="11008"/>
                </a:moveTo>
                <a:cubicBezTo>
                  <a:pt x="436" y="11009"/>
                  <a:pt x="436" y="11009"/>
                  <a:pt x="436" y="11010"/>
                </a:cubicBezTo>
                <a:cubicBezTo>
                  <a:pt x="436" y="11009"/>
                  <a:pt x="436" y="11009"/>
                  <a:pt x="436" y="11008"/>
                </a:cubicBezTo>
                <a:close/>
                <a:moveTo>
                  <a:pt x="5905" y="10868"/>
                </a:moveTo>
                <a:cubicBezTo>
                  <a:pt x="5848" y="10885"/>
                  <a:pt x="5885" y="11010"/>
                  <a:pt x="5930" y="11010"/>
                </a:cubicBezTo>
                <a:cubicBezTo>
                  <a:pt x="5931" y="11010"/>
                  <a:pt x="5933" y="11010"/>
                  <a:pt x="5934" y="11010"/>
                </a:cubicBezTo>
                <a:cubicBezTo>
                  <a:pt x="6012" y="10939"/>
                  <a:pt x="5935" y="10891"/>
                  <a:pt x="5917" y="10879"/>
                </a:cubicBezTo>
                <a:lnTo>
                  <a:pt x="5917" y="10881"/>
                </a:lnTo>
                <a:cubicBezTo>
                  <a:pt x="5920" y="10882"/>
                  <a:pt x="5922" y="10886"/>
                  <a:pt x="5922" y="10891"/>
                </a:cubicBezTo>
                <a:lnTo>
                  <a:pt x="5905" y="10868"/>
                </a:lnTo>
                <a:close/>
                <a:moveTo>
                  <a:pt x="19812" y="10874"/>
                </a:moveTo>
                <a:cubicBezTo>
                  <a:pt x="19790" y="10903"/>
                  <a:pt x="19741" y="11021"/>
                  <a:pt x="19808" y="11021"/>
                </a:cubicBezTo>
                <a:cubicBezTo>
                  <a:pt x="19828" y="11019"/>
                  <a:pt x="19846" y="10997"/>
                  <a:pt x="19855" y="10963"/>
                </a:cubicBezTo>
                <a:cubicBezTo>
                  <a:pt x="19859" y="10937"/>
                  <a:pt x="19851" y="10908"/>
                  <a:pt x="19836" y="10902"/>
                </a:cubicBezTo>
                <a:cubicBezTo>
                  <a:pt x="19833" y="10902"/>
                  <a:pt x="19835" y="10903"/>
                  <a:pt x="19835" y="10907"/>
                </a:cubicBezTo>
                <a:lnTo>
                  <a:pt x="19812" y="10874"/>
                </a:lnTo>
                <a:close/>
                <a:moveTo>
                  <a:pt x="2153" y="10948"/>
                </a:moveTo>
                <a:cubicBezTo>
                  <a:pt x="2148" y="10948"/>
                  <a:pt x="2143" y="10949"/>
                  <a:pt x="2139" y="10953"/>
                </a:cubicBezTo>
                <a:cubicBezTo>
                  <a:pt x="2128" y="10992"/>
                  <a:pt x="2134" y="11026"/>
                  <a:pt x="2156" y="11048"/>
                </a:cubicBezTo>
                <a:cubicBezTo>
                  <a:pt x="2168" y="11034"/>
                  <a:pt x="2177" y="11013"/>
                  <a:pt x="2182" y="10988"/>
                </a:cubicBezTo>
                <a:cubicBezTo>
                  <a:pt x="2182" y="10989"/>
                  <a:pt x="2182" y="10989"/>
                  <a:pt x="2182" y="10989"/>
                </a:cubicBezTo>
                <a:cubicBezTo>
                  <a:pt x="2182" y="10989"/>
                  <a:pt x="2182" y="10989"/>
                  <a:pt x="2182" y="10987"/>
                </a:cubicBezTo>
                <a:cubicBezTo>
                  <a:pt x="2182" y="10987"/>
                  <a:pt x="2182" y="10987"/>
                  <a:pt x="2182" y="10987"/>
                </a:cubicBezTo>
                <a:cubicBezTo>
                  <a:pt x="2182" y="10979"/>
                  <a:pt x="2182" y="10976"/>
                  <a:pt x="2182" y="10976"/>
                </a:cubicBezTo>
                <a:cubicBezTo>
                  <a:pt x="2182" y="10976"/>
                  <a:pt x="2182" y="10979"/>
                  <a:pt x="2182" y="10981"/>
                </a:cubicBezTo>
                <a:cubicBezTo>
                  <a:pt x="2179" y="10962"/>
                  <a:pt x="2166" y="10948"/>
                  <a:pt x="2153" y="10948"/>
                </a:cubicBezTo>
                <a:close/>
                <a:moveTo>
                  <a:pt x="18110" y="10906"/>
                </a:moveTo>
                <a:cubicBezTo>
                  <a:pt x="18081" y="10906"/>
                  <a:pt x="18043" y="10930"/>
                  <a:pt x="18047" y="11003"/>
                </a:cubicBezTo>
                <a:lnTo>
                  <a:pt x="18047" y="11001"/>
                </a:lnTo>
                <a:lnTo>
                  <a:pt x="18061" y="11026"/>
                </a:lnTo>
                <a:cubicBezTo>
                  <a:pt x="18058" y="11024"/>
                  <a:pt x="18054" y="11021"/>
                  <a:pt x="18052" y="11013"/>
                </a:cubicBezTo>
                <a:cubicBezTo>
                  <a:pt x="18054" y="11040"/>
                  <a:pt x="18062" y="11051"/>
                  <a:pt x="18073" y="11051"/>
                </a:cubicBezTo>
                <a:cubicBezTo>
                  <a:pt x="18100" y="11051"/>
                  <a:pt x="18141" y="10977"/>
                  <a:pt x="18129" y="10910"/>
                </a:cubicBezTo>
                <a:cubicBezTo>
                  <a:pt x="18123" y="10907"/>
                  <a:pt x="18117" y="10906"/>
                  <a:pt x="18110" y="10906"/>
                </a:cubicBezTo>
                <a:close/>
                <a:moveTo>
                  <a:pt x="448" y="10973"/>
                </a:moveTo>
                <a:lnTo>
                  <a:pt x="437" y="11018"/>
                </a:lnTo>
                <a:cubicBezTo>
                  <a:pt x="436" y="11015"/>
                  <a:pt x="435" y="11012"/>
                  <a:pt x="436" y="11010"/>
                </a:cubicBezTo>
                <a:cubicBezTo>
                  <a:pt x="425" y="11069"/>
                  <a:pt x="446" y="11119"/>
                  <a:pt x="459" y="11119"/>
                </a:cubicBezTo>
                <a:cubicBezTo>
                  <a:pt x="471" y="11119"/>
                  <a:pt x="476" y="11079"/>
                  <a:pt x="448" y="10973"/>
                </a:cubicBezTo>
                <a:close/>
                <a:moveTo>
                  <a:pt x="15906" y="11043"/>
                </a:moveTo>
                <a:cubicBezTo>
                  <a:pt x="15858" y="11043"/>
                  <a:pt x="15877" y="11148"/>
                  <a:pt x="15894" y="11188"/>
                </a:cubicBezTo>
                <a:cubicBezTo>
                  <a:pt x="15944" y="11185"/>
                  <a:pt x="15926" y="11084"/>
                  <a:pt x="15908" y="11043"/>
                </a:cubicBezTo>
                <a:cubicBezTo>
                  <a:pt x="15907" y="11043"/>
                  <a:pt x="15907" y="11043"/>
                  <a:pt x="15906" y="11043"/>
                </a:cubicBezTo>
                <a:close/>
                <a:moveTo>
                  <a:pt x="14536" y="11043"/>
                </a:moveTo>
                <a:cubicBezTo>
                  <a:pt x="14419" y="11086"/>
                  <a:pt x="14493" y="11209"/>
                  <a:pt x="14539" y="11209"/>
                </a:cubicBezTo>
                <a:cubicBezTo>
                  <a:pt x="14565" y="11209"/>
                  <a:pt x="14583" y="11171"/>
                  <a:pt x="14553" y="11058"/>
                </a:cubicBezTo>
                <a:lnTo>
                  <a:pt x="14536" y="11043"/>
                </a:lnTo>
                <a:close/>
                <a:moveTo>
                  <a:pt x="15301" y="11223"/>
                </a:moveTo>
                <a:cubicBezTo>
                  <a:pt x="15299" y="11223"/>
                  <a:pt x="15298" y="11225"/>
                  <a:pt x="15299" y="11228"/>
                </a:cubicBezTo>
                <a:lnTo>
                  <a:pt x="15299" y="11230"/>
                </a:lnTo>
                <a:cubicBezTo>
                  <a:pt x="15300" y="11227"/>
                  <a:pt x="15300" y="11225"/>
                  <a:pt x="15301" y="11223"/>
                </a:cubicBezTo>
                <a:close/>
                <a:moveTo>
                  <a:pt x="16810" y="11146"/>
                </a:moveTo>
                <a:cubicBezTo>
                  <a:pt x="16795" y="11146"/>
                  <a:pt x="16781" y="11160"/>
                  <a:pt x="16773" y="11183"/>
                </a:cubicBezTo>
                <a:cubicBezTo>
                  <a:pt x="16793" y="11222"/>
                  <a:pt x="16807" y="11244"/>
                  <a:pt x="16815" y="11244"/>
                </a:cubicBezTo>
                <a:cubicBezTo>
                  <a:pt x="16824" y="11244"/>
                  <a:pt x="16824" y="11215"/>
                  <a:pt x="16812" y="11146"/>
                </a:cubicBezTo>
                <a:cubicBezTo>
                  <a:pt x="16811" y="11146"/>
                  <a:pt x="16810" y="11146"/>
                  <a:pt x="16810" y="11146"/>
                </a:cubicBezTo>
                <a:close/>
                <a:moveTo>
                  <a:pt x="17722" y="11124"/>
                </a:moveTo>
                <a:cubicBezTo>
                  <a:pt x="17698" y="11124"/>
                  <a:pt x="17677" y="11145"/>
                  <a:pt x="17664" y="11178"/>
                </a:cubicBezTo>
                <a:lnTo>
                  <a:pt x="17663" y="11178"/>
                </a:lnTo>
                <a:cubicBezTo>
                  <a:pt x="17670" y="11233"/>
                  <a:pt x="17679" y="11254"/>
                  <a:pt x="17688" y="11254"/>
                </a:cubicBezTo>
                <a:cubicBezTo>
                  <a:pt x="17706" y="11254"/>
                  <a:pt x="17722" y="11181"/>
                  <a:pt x="17722" y="11124"/>
                </a:cubicBezTo>
                <a:close/>
                <a:moveTo>
                  <a:pt x="15376" y="11169"/>
                </a:moveTo>
                <a:cubicBezTo>
                  <a:pt x="15351" y="11183"/>
                  <a:pt x="15322" y="11153"/>
                  <a:pt x="15301" y="11223"/>
                </a:cubicBezTo>
                <a:cubicBezTo>
                  <a:pt x="15301" y="11223"/>
                  <a:pt x="15302" y="11223"/>
                  <a:pt x="15302" y="11223"/>
                </a:cubicBezTo>
                <a:cubicBezTo>
                  <a:pt x="15315" y="11223"/>
                  <a:pt x="15364" y="11263"/>
                  <a:pt x="15367" y="11267"/>
                </a:cubicBezTo>
                <a:cubicBezTo>
                  <a:pt x="15376" y="11265"/>
                  <a:pt x="15398" y="11252"/>
                  <a:pt x="15393" y="11191"/>
                </a:cubicBezTo>
                <a:lnTo>
                  <a:pt x="15376" y="11169"/>
                </a:lnTo>
                <a:close/>
                <a:moveTo>
                  <a:pt x="1688" y="11182"/>
                </a:moveTo>
                <a:cubicBezTo>
                  <a:pt x="1659" y="11189"/>
                  <a:pt x="1658" y="11288"/>
                  <a:pt x="1668" y="11288"/>
                </a:cubicBezTo>
                <a:cubicBezTo>
                  <a:pt x="1673" y="11288"/>
                  <a:pt x="1680" y="11261"/>
                  <a:pt x="1688" y="11182"/>
                </a:cubicBezTo>
                <a:close/>
                <a:moveTo>
                  <a:pt x="19950" y="11249"/>
                </a:moveTo>
                <a:cubicBezTo>
                  <a:pt x="19933" y="11260"/>
                  <a:pt x="19921" y="11286"/>
                  <a:pt x="19917" y="11317"/>
                </a:cubicBezTo>
                <a:lnTo>
                  <a:pt x="19918" y="11317"/>
                </a:lnTo>
                <a:cubicBezTo>
                  <a:pt x="19923" y="11326"/>
                  <a:pt x="19941" y="11347"/>
                  <a:pt x="19955" y="11347"/>
                </a:cubicBezTo>
                <a:cubicBezTo>
                  <a:pt x="19967" y="11347"/>
                  <a:pt x="19976" y="11329"/>
                  <a:pt x="19967" y="11270"/>
                </a:cubicBezTo>
                <a:cubicBezTo>
                  <a:pt x="19964" y="11257"/>
                  <a:pt x="19957" y="11249"/>
                  <a:pt x="19950" y="11249"/>
                </a:cubicBezTo>
                <a:close/>
                <a:moveTo>
                  <a:pt x="16362" y="11323"/>
                </a:moveTo>
                <a:cubicBezTo>
                  <a:pt x="16362" y="11351"/>
                  <a:pt x="16385" y="11362"/>
                  <a:pt x="16401" y="11362"/>
                </a:cubicBezTo>
                <a:cubicBezTo>
                  <a:pt x="16420" y="11362"/>
                  <a:pt x="16427" y="11345"/>
                  <a:pt x="16362" y="11323"/>
                </a:cubicBezTo>
                <a:close/>
                <a:moveTo>
                  <a:pt x="8564" y="11342"/>
                </a:moveTo>
                <a:cubicBezTo>
                  <a:pt x="8563" y="11342"/>
                  <a:pt x="8562" y="11342"/>
                  <a:pt x="8561" y="11342"/>
                </a:cubicBezTo>
                <a:cubicBezTo>
                  <a:pt x="8537" y="11346"/>
                  <a:pt x="8527" y="11368"/>
                  <a:pt x="8529" y="11410"/>
                </a:cubicBezTo>
                <a:cubicBezTo>
                  <a:pt x="8537" y="11419"/>
                  <a:pt x="8546" y="11424"/>
                  <a:pt x="8555" y="11424"/>
                </a:cubicBezTo>
                <a:cubicBezTo>
                  <a:pt x="8569" y="11424"/>
                  <a:pt x="8583" y="11412"/>
                  <a:pt x="8592" y="11391"/>
                </a:cubicBezTo>
                <a:cubicBezTo>
                  <a:pt x="8592" y="11364"/>
                  <a:pt x="8579" y="11342"/>
                  <a:pt x="8564" y="11342"/>
                </a:cubicBezTo>
                <a:close/>
                <a:moveTo>
                  <a:pt x="16822" y="11297"/>
                </a:moveTo>
                <a:cubicBezTo>
                  <a:pt x="16785" y="11317"/>
                  <a:pt x="16779" y="11363"/>
                  <a:pt x="16802" y="11433"/>
                </a:cubicBezTo>
                <a:lnTo>
                  <a:pt x="16818" y="11439"/>
                </a:lnTo>
                <a:cubicBezTo>
                  <a:pt x="16853" y="11384"/>
                  <a:pt x="16854" y="11336"/>
                  <a:pt x="16822" y="11297"/>
                </a:cubicBezTo>
                <a:close/>
                <a:moveTo>
                  <a:pt x="11629" y="11273"/>
                </a:moveTo>
                <a:cubicBezTo>
                  <a:pt x="11611" y="11278"/>
                  <a:pt x="11595" y="11297"/>
                  <a:pt x="11585" y="11328"/>
                </a:cubicBezTo>
                <a:cubicBezTo>
                  <a:pt x="11568" y="11368"/>
                  <a:pt x="11591" y="11420"/>
                  <a:pt x="11613" y="11441"/>
                </a:cubicBezTo>
                <a:cubicBezTo>
                  <a:pt x="11749" y="11414"/>
                  <a:pt x="11651" y="11312"/>
                  <a:pt x="11645" y="11312"/>
                </a:cubicBezTo>
                <a:cubicBezTo>
                  <a:pt x="11645" y="11312"/>
                  <a:pt x="11645" y="11312"/>
                  <a:pt x="11645" y="11312"/>
                </a:cubicBezTo>
                <a:lnTo>
                  <a:pt x="11629" y="11273"/>
                </a:lnTo>
                <a:close/>
                <a:moveTo>
                  <a:pt x="2421" y="11448"/>
                </a:moveTo>
                <a:cubicBezTo>
                  <a:pt x="2408" y="11448"/>
                  <a:pt x="2311" y="11511"/>
                  <a:pt x="2394" y="11511"/>
                </a:cubicBezTo>
                <a:cubicBezTo>
                  <a:pt x="2396" y="11511"/>
                  <a:pt x="2399" y="11510"/>
                  <a:pt x="2401" y="11510"/>
                </a:cubicBezTo>
                <a:lnTo>
                  <a:pt x="2390" y="11542"/>
                </a:lnTo>
                <a:cubicBezTo>
                  <a:pt x="2392" y="11547"/>
                  <a:pt x="2398" y="11549"/>
                  <a:pt x="2406" y="11549"/>
                </a:cubicBezTo>
                <a:cubicBezTo>
                  <a:pt x="2429" y="11549"/>
                  <a:pt x="2464" y="11526"/>
                  <a:pt x="2421" y="11452"/>
                </a:cubicBezTo>
                <a:cubicBezTo>
                  <a:pt x="2423" y="11449"/>
                  <a:pt x="2423" y="11448"/>
                  <a:pt x="2421" y="11448"/>
                </a:cubicBezTo>
                <a:close/>
                <a:moveTo>
                  <a:pt x="6453" y="11422"/>
                </a:moveTo>
                <a:cubicBezTo>
                  <a:pt x="6445" y="11422"/>
                  <a:pt x="6436" y="11433"/>
                  <a:pt x="6427" y="11461"/>
                </a:cubicBezTo>
                <a:cubicBezTo>
                  <a:pt x="6422" y="11473"/>
                  <a:pt x="6418" y="11487"/>
                  <a:pt x="6415" y="11502"/>
                </a:cubicBezTo>
                <a:cubicBezTo>
                  <a:pt x="6417" y="11529"/>
                  <a:pt x="6430" y="11548"/>
                  <a:pt x="6445" y="11550"/>
                </a:cubicBezTo>
                <a:cubicBezTo>
                  <a:pt x="6445" y="11551"/>
                  <a:pt x="6446" y="11551"/>
                  <a:pt x="6446" y="11551"/>
                </a:cubicBezTo>
                <a:cubicBezTo>
                  <a:pt x="6446" y="11551"/>
                  <a:pt x="6445" y="11548"/>
                  <a:pt x="6443" y="11545"/>
                </a:cubicBezTo>
                <a:lnTo>
                  <a:pt x="6460" y="11556"/>
                </a:lnTo>
                <a:cubicBezTo>
                  <a:pt x="6493" y="11539"/>
                  <a:pt x="6479" y="11422"/>
                  <a:pt x="6453" y="11422"/>
                </a:cubicBezTo>
                <a:close/>
                <a:moveTo>
                  <a:pt x="21228" y="11433"/>
                </a:moveTo>
                <a:cubicBezTo>
                  <a:pt x="21203" y="11433"/>
                  <a:pt x="21182" y="11502"/>
                  <a:pt x="21214" y="11529"/>
                </a:cubicBezTo>
                <a:cubicBezTo>
                  <a:pt x="21214" y="11529"/>
                  <a:pt x="21214" y="11526"/>
                  <a:pt x="21214" y="11523"/>
                </a:cubicBezTo>
                <a:lnTo>
                  <a:pt x="21229" y="11556"/>
                </a:lnTo>
                <a:cubicBezTo>
                  <a:pt x="21251" y="11553"/>
                  <a:pt x="21259" y="11532"/>
                  <a:pt x="21251" y="11495"/>
                </a:cubicBezTo>
                <a:cubicBezTo>
                  <a:pt x="21251" y="11495"/>
                  <a:pt x="21251" y="11495"/>
                  <a:pt x="21251" y="11495"/>
                </a:cubicBezTo>
                <a:cubicBezTo>
                  <a:pt x="21251" y="11495"/>
                  <a:pt x="21252" y="11499"/>
                  <a:pt x="21252" y="11499"/>
                </a:cubicBezTo>
                <a:cubicBezTo>
                  <a:pt x="21252" y="11499"/>
                  <a:pt x="21251" y="11498"/>
                  <a:pt x="21251" y="11495"/>
                </a:cubicBezTo>
                <a:cubicBezTo>
                  <a:pt x="21250" y="11490"/>
                  <a:pt x="21250" y="11487"/>
                  <a:pt x="21249" y="11487"/>
                </a:cubicBezTo>
                <a:cubicBezTo>
                  <a:pt x="21249" y="11487"/>
                  <a:pt x="21248" y="11490"/>
                  <a:pt x="21247" y="11497"/>
                </a:cubicBezTo>
                <a:lnTo>
                  <a:pt x="21252" y="11457"/>
                </a:lnTo>
                <a:cubicBezTo>
                  <a:pt x="21245" y="11440"/>
                  <a:pt x="21236" y="11433"/>
                  <a:pt x="21228" y="11433"/>
                </a:cubicBezTo>
                <a:close/>
                <a:moveTo>
                  <a:pt x="8226" y="11427"/>
                </a:moveTo>
                <a:cubicBezTo>
                  <a:pt x="8217" y="11427"/>
                  <a:pt x="8208" y="11431"/>
                  <a:pt x="8200" y="11439"/>
                </a:cubicBezTo>
                <a:cubicBezTo>
                  <a:pt x="8202" y="11506"/>
                  <a:pt x="8222" y="11572"/>
                  <a:pt x="8240" y="11572"/>
                </a:cubicBezTo>
                <a:cubicBezTo>
                  <a:pt x="8253" y="11572"/>
                  <a:pt x="8265" y="11540"/>
                  <a:pt x="8269" y="11452"/>
                </a:cubicBezTo>
                <a:cubicBezTo>
                  <a:pt x="8257" y="11438"/>
                  <a:pt x="8241" y="11427"/>
                  <a:pt x="8226" y="11427"/>
                </a:cubicBezTo>
                <a:close/>
                <a:moveTo>
                  <a:pt x="18316" y="11612"/>
                </a:moveTo>
                <a:cubicBezTo>
                  <a:pt x="18306" y="11612"/>
                  <a:pt x="18282" y="11662"/>
                  <a:pt x="18287" y="11662"/>
                </a:cubicBezTo>
                <a:cubicBezTo>
                  <a:pt x="18289" y="11662"/>
                  <a:pt x="18298" y="11650"/>
                  <a:pt x="18319" y="11616"/>
                </a:cubicBezTo>
                <a:cubicBezTo>
                  <a:pt x="18319" y="11613"/>
                  <a:pt x="18317" y="11612"/>
                  <a:pt x="18316" y="11612"/>
                </a:cubicBezTo>
                <a:close/>
                <a:moveTo>
                  <a:pt x="18922" y="11688"/>
                </a:moveTo>
                <a:cubicBezTo>
                  <a:pt x="18905" y="11688"/>
                  <a:pt x="18892" y="11775"/>
                  <a:pt x="18898" y="11775"/>
                </a:cubicBezTo>
                <a:cubicBezTo>
                  <a:pt x="18901" y="11775"/>
                  <a:pt x="18909" y="11753"/>
                  <a:pt x="18923" y="11688"/>
                </a:cubicBezTo>
                <a:cubicBezTo>
                  <a:pt x="18923" y="11688"/>
                  <a:pt x="18923" y="11688"/>
                  <a:pt x="18922" y="11688"/>
                </a:cubicBezTo>
                <a:close/>
                <a:moveTo>
                  <a:pt x="17531" y="11729"/>
                </a:moveTo>
                <a:cubicBezTo>
                  <a:pt x="17519" y="11729"/>
                  <a:pt x="17480" y="11758"/>
                  <a:pt x="17491" y="11785"/>
                </a:cubicBezTo>
                <a:cubicBezTo>
                  <a:pt x="17534" y="11743"/>
                  <a:pt x="17539" y="11729"/>
                  <a:pt x="17531" y="11729"/>
                </a:cubicBezTo>
                <a:close/>
                <a:moveTo>
                  <a:pt x="15978" y="11748"/>
                </a:moveTo>
                <a:cubicBezTo>
                  <a:pt x="15945" y="11777"/>
                  <a:pt x="15944" y="11804"/>
                  <a:pt x="15975" y="11831"/>
                </a:cubicBezTo>
                <a:lnTo>
                  <a:pt x="15975" y="11833"/>
                </a:lnTo>
                <a:cubicBezTo>
                  <a:pt x="15999" y="11807"/>
                  <a:pt x="16001" y="11777"/>
                  <a:pt x="15978" y="11748"/>
                </a:cubicBezTo>
                <a:close/>
                <a:moveTo>
                  <a:pt x="11092" y="11735"/>
                </a:moveTo>
                <a:cubicBezTo>
                  <a:pt x="11060" y="11735"/>
                  <a:pt x="11053" y="11902"/>
                  <a:pt x="11064" y="11902"/>
                </a:cubicBezTo>
                <a:cubicBezTo>
                  <a:pt x="11069" y="11902"/>
                  <a:pt x="11079" y="11860"/>
                  <a:pt x="11092" y="11735"/>
                </a:cubicBezTo>
                <a:close/>
                <a:moveTo>
                  <a:pt x="9106" y="11811"/>
                </a:moveTo>
                <a:cubicBezTo>
                  <a:pt x="9102" y="11811"/>
                  <a:pt x="9097" y="11812"/>
                  <a:pt x="9093" y="11815"/>
                </a:cubicBezTo>
                <a:cubicBezTo>
                  <a:pt x="9072" y="11859"/>
                  <a:pt x="9077" y="11901"/>
                  <a:pt x="9107" y="11923"/>
                </a:cubicBezTo>
                <a:cubicBezTo>
                  <a:pt x="9117" y="11912"/>
                  <a:pt x="9139" y="11892"/>
                  <a:pt x="9134" y="11838"/>
                </a:cubicBezTo>
                <a:cubicBezTo>
                  <a:pt x="9128" y="11820"/>
                  <a:pt x="9117" y="11811"/>
                  <a:pt x="9106" y="11811"/>
                </a:cubicBezTo>
                <a:close/>
                <a:moveTo>
                  <a:pt x="19275" y="11873"/>
                </a:moveTo>
                <a:cubicBezTo>
                  <a:pt x="19251" y="11873"/>
                  <a:pt x="19250" y="11913"/>
                  <a:pt x="19250" y="11926"/>
                </a:cubicBezTo>
                <a:lnTo>
                  <a:pt x="19269" y="11960"/>
                </a:lnTo>
                <a:cubicBezTo>
                  <a:pt x="19290" y="11950"/>
                  <a:pt x="19310" y="11873"/>
                  <a:pt x="19275" y="11873"/>
                </a:cubicBezTo>
                <a:close/>
                <a:moveTo>
                  <a:pt x="1980" y="11920"/>
                </a:moveTo>
                <a:cubicBezTo>
                  <a:pt x="1974" y="11920"/>
                  <a:pt x="1969" y="11925"/>
                  <a:pt x="1965" y="11933"/>
                </a:cubicBezTo>
                <a:lnTo>
                  <a:pt x="1964" y="11931"/>
                </a:lnTo>
                <a:cubicBezTo>
                  <a:pt x="1936" y="11954"/>
                  <a:pt x="1931" y="11984"/>
                  <a:pt x="1955" y="12018"/>
                </a:cubicBezTo>
                <a:cubicBezTo>
                  <a:pt x="1956" y="12018"/>
                  <a:pt x="1956" y="12018"/>
                  <a:pt x="1957" y="12018"/>
                </a:cubicBezTo>
                <a:cubicBezTo>
                  <a:pt x="1978" y="12018"/>
                  <a:pt x="1996" y="11987"/>
                  <a:pt x="1996" y="11947"/>
                </a:cubicBezTo>
                <a:lnTo>
                  <a:pt x="1980" y="11920"/>
                </a:lnTo>
                <a:close/>
                <a:moveTo>
                  <a:pt x="6070" y="12023"/>
                </a:moveTo>
                <a:cubicBezTo>
                  <a:pt x="6049" y="12023"/>
                  <a:pt x="6045" y="12079"/>
                  <a:pt x="6052" y="12079"/>
                </a:cubicBezTo>
                <a:cubicBezTo>
                  <a:pt x="6055" y="12079"/>
                  <a:pt x="6062" y="12065"/>
                  <a:pt x="6070" y="12023"/>
                </a:cubicBezTo>
                <a:close/>
                <a:moveTo>
                  <a:pt x="14714" y="12071"/>
                </a:moveTo>
                <a:cubicBezTo>
                  <a:pt x="14674" y="12113"/>
                  <a:pt x="14675" y="12150"/>
                  <a:pt x="14717" y="12179"/>
                </a:cubicBezTo>
                <a:lnTo>
                  <a:pt x="14717" y="12180"/>
                </a:lnTo>
                <a:lnTo>
                  <a:pt x="14727" y="12135"/>
                </a:lnTo>
                <a:cubicBezTo>
                  <a:pt x="14722" y="12126"/>
                  <a:pt x="14723" y="12113"/>
                  <a:pt x="14732" y="12097"/>
                </a:cubicBezTo>
                <a:lnTo>
                  <a:pt x="14714" y="12071"/>
                </a:lnTo>
                <a:close/>
                <a:moveTo>
                  <a:pt x="16333" y="12082"/>
                </a:moveTo>
                <a:cubicBezTo>
                  <a:pt x="16312" y="12094"/>
                  <a:pt x="16364" y="12262"/>
                  <a:pt x="16372" y="12262"/>
                </a:cubicBezTo>
                <a:cubicBezTo>
                  <a:pt x="16376" y="12262"/>
                  <a:pt x="16368" y="12217"/>
                  <a:pt x="16333" y="12082"/>
                </a:cubicBezTo>
                <a:close/>
                <a:moveTo>
                  <a:pt x="6152" y="12163"/>
                </a:moveTo>
                <a:cubicBezTo>
                  <a:pt x="6142" y="12163"/>
                  <a:pt x="6132" y="12168"/>
                  <a:pt x="6123" y="12179"/>
                </a:cubicBezTo>
                <a:lnTo>
                  <a:pt x="6121" y="12217"/>
                </a:lnTo>
                <a:cubicBezTo>
                  <a:pt x="6114" y="12256"/>
                  <a:pt x="6125" y="12269"/>
                  <a:pt x="6139" y="12269"/>
                </a:cubicBezTo>
                <a:cubicBezTo>
                  <a:pt x="6151" y="12269"/>
                  <a:pt x="6164" y="12260"/>
                  <a:pt x="6170" y="12248"/>
                </a:cubicBezTo>
                <a:cubicBezTo>
                  <a:pt x="6196" y="12195"/>
                  <a:pt x="6177" y="12163"/>
                  <a:pt x="6152" y="12163"/>
                </a:cubicBezTo>
                <a:close/>
                <a:moveTo>
                  <a:pt x="21125" y="12319"/>
                </a:moveTo>
                <a:cubicBezTo>
                  <a:pt x="21087" y="12322"/>
                  <a:pt x="20996" y="12472"/>
                  <a:pt x="21076" y="12472"/>
                </a:cubicBezTo>
                <a:cubicBezTo>
                  <a:pt x="21078" y="12472"/>
                  <a:pt x="21074" y="12465"/>
                  <a:pt x="21074" y="12462"/>
                </a:cubicBezTo>
                <a:lnTo>
                  <a:pt x="21099" y="12483"/>
                </a:lnTo>
                <a:cubicBezTo>
                  <a:pt x="21113" y="12460"/>
                  <a:pt x="21153" y="12354"/>
                  <a:pt x="21125" y="12319"/>
                </a:cubicBezTo>
                <a:close/>
                <a:moveTo>
                  <a:pt x="17796" y="12389"/>
                </a:moveTo>
                <a:cubicBezTo>
                  <a:pt x="17778" y="12389"/>
                  <a:pt x="17767" y="12403"/>
                  <a:pt x="17763" y="12433"/>
                </a:cubicBezTo>
                <a:cubicBezTo>
                  <a:pt x="17766" y="12496"/>
                  <a:pt x="17799" y="12508"/>
                  <a:pt x="17814" y="12513"/>
                </a:cubicBezTo>
                <a:lnTo>
                  <a:pt x="17832" y="12488"/>
                </a:lnTo>
                <a:cubicBezTo>
                  <a:pt x="17831" y="12454"/>
                  <a:pt x="17825" y="12420"/>
                  <a:pt x="17813" y="12393"/>
                </a:cubicBezTo>
                <a:cubicBezTo>
                  <a:pt x="17807" y="12390"/>
                  <a:pt x="17801" y="12389"/>
                  <a:pt x="17796" y="12389"/>
                </a:cubicBezTo>
                <a:close/>
                <a:moveTo>
                  <a:pt x="18511" y="12371"/>
                </a:moveTo>
                <a:cubicBezTo>
                  <a:pt x="18509" y="12371"/>
                  <a:pt x="18507" y="12371"/>
                  <a:pt x="18504" y="12372"/>
                </a:cubicBezTo>
                <a:lnTo>
                  <a:pt x="18505" y="12373"/>
                </a:lnTo>
                <a:cubicBezTo>
                  <a:pt x="18501" y="12396"/>
                  <a:pt x="18496" y="12419"/>
                  <a:pt x="18492" y="12441"/>
                </a:cubicBezTo>
                <a:cubicBezTo>
                  <a:pt x="18501" y="12462"/>
                  <a:pt x="18510" y="12472"/>
                  <a:pt x="18520" y="12472"/>
                </a:cubicBezTo>
                <a:cubicBezTo>
                  <a:pt x="18521" y="12472"/>
                  <a:pt x="18522" y="12472"/>
                  <a:pt x="18523" y="12471"/>
                </a:cubicBezTo>
                <a:cubicBezTo>
                  <a:pt x="18525" y="12479"/>
                  <a:pt x="18529" y="12496"/>
                  <a:pt x="18532" y="12511"/>
                </a:cubicBezTo>
                <a:cubicBezTo>
                  <a:pt x="18532" y="12510"/>
                  <a:pt x="18531" y="12510"/>
                  <a:pt x="18531" y="12510"/>
                </a:cubicBezTo>
                <a:cubicBezTo>
                  <a:pt x="18531" y="12510"/>
                  <a:pt x="18533" y="12517"/>
                  <a:pt x="18533" y="12519"/>
                </a:cubicBezTo>
                <a:cubicBezTo>
                  <a:pt x="18537" y="12537"/>
                  <a:pt x="18541" y="12553"/>
                  <a:pt x="18541" y="12553"/>
                </a:cubicBezTo>
                <a:cubicBezTo>
                  <a:pt x="18541" y="12553"/>
                  <a:pt x="18539" y="12544"/>
                  <a:pt x="18534" y="12520"/>
                </a:cubicBezTo>
                <a:cubicBezTo>
                  <a:pt x="18533" y="12519"/>
                  <a:pt x="18533" y="12517"/>
                  <a:pt x="18532" y="12513"/>
                </a:cubicBezTo>
                <a:cubicBezTo>
                  <a:pt x="18532" y="12513"/>
                  <a:pt x="18532" y="12513"/>
                  <a:pt x="18532" y="12513"/>
                </a:cubicBezTo>
                <a:cubicBezTo>
                  <a:pt x="18528" y="12491"/>
                  <a:pt x="18525" y="12478"/>
                  <a:pt x="18523" y="12471"/>
                </a:cubicBezTo>
                <a:cubicBezTo>
                  <a:pt x="18531" y="12470"/>
                  <a:pt x="18539" y="12462"/>
                  <a:pt x="18547" y="12449"/>
                </a:cubicBezTo>
                <a:cubicBezTo>
                  <a:pt x="18554" y="12395"/>
                  <a:pt x="18533" y="12371"/>
                  <a:pt x="18511" y="12371"/>
                </a:cubicBezTo>
                <a:close/>
                <a:moveTo>
                  <a:pt x="16735" y="12488"/>
                </a:moveTo>
                <a:cubicBezTo>
                  <a:pt x="16708" y="12533"/>
                  <a:pt x="16715" y="12565"/>
                  <a:pt x="16753" y="12586"/>
                </a:cubicBezTo>
                <a:cubicBezTo>
                  <a:pt x="16753" y="12586"/>
                  <a:pt x="16753" y="12586"/>
                  <a:pt x="16754" y="12586"/>
                </a:cubicBezTo>
                <a:cubicBezTo>
                  <a:pt x="16775" y="12586"/>
                  <a:pt x="16779" y="12543"/>
                  <a:pt x="16776" y="12512"/>
                </a:cubicBezTo>
                <a:cubicBezTo>
                  <a:pt x="16769" y="12497"/>
                  <a:pt x="16762" y="12490"/>
                  <a:pt x="16756" y="12490"/>
                </a:cubicBezTo>
                <a:cubicBezTo>
                  <a:pt x="16753" y="12490"/>
                  <a:pt x="16750" y="12492"/>
                  <a:pt x="16746" y="12496"/>
                </a:cubicBezTo>
                <a:cubicBezTo>
                  <a:pt x="16751" y="12496"/>
                  <a:pt x="16754" y="12501"/>
                  <a:pt x="16755" y="12507"/>
                </a:cubicBezTo>
                <a:lnTo>
                  <a:pt x="16735" y="12488"/>
                </a:lnTo>
                <a:close/>
                <a:moveTo>
                  <a:pt x="18192" y="12610"/>
                </a:moveTo>
                <a:cubicBezTo>
                  <a:pt x="18174" y="12610"/>
                  <a:pt x="18162" y="12634"/>
                  <a:pt x="18154" y="12673"/>
                </a:cubicBezTo>
                <a:lnTo>
                  <a:pt x="18155" y="12673"/>
                </a:lnTo>
                <a:cubicBezTo>
                  <a:pt x="18160" y="12692"/>
                  <a:pt x="18168" y="12700"/>
                  <a:pt x="18176" y="12700"/>
                </a:cubicBezTo>
                <a:cubicBezTo>
                  <a:pt x="18196" y="12700"/>
                  <a:pt x="18218" y="12657"/>
                  <a:pt x="18209" y="12616"/>
                </a:cubicBezTo>
                <a:cubicBezTo>
                  <a:pt x="18203" y="12612"/>
                  <a:pt x="18197" y="12610"/>
                  <a:pt x="18192" y="12610"/>
                </a:cubicBezTo>
                <a:close/>
                <a:moveTo>
                  <a:pt x="18735" y="12570"/>
                </a:moveTo>
                <a:cubicBezTo>
                  <a:pt x="18728" y="12639"/>
                  <a:pt x="18746" y="12689"/>
                  <a:pt x="18789" y="12721"/>
                </a:cubicBezTo>
                <a:lnTo>
                  <a:pt x="18811" y="12694"/>
                </a:lnTo>
                <a:cubicBezTo>
                  <a:pt x="18798" y="12650"/>
                  <a:pt x="18782" y="12610"/>
                  <a:pt x="18764" y="12575"/>
                </a:cubicBezTo>
                <a:lnTo>
                  <a:pt x="18735" y="12570"/>
                </a:lnTo>
                <a:close/>
                <a:moveTo>
                  <a:pt x="15246" y="12607"/>
                </a:moveTo>
                <a:cubicBezTo>
                  <a:pt x="15232" y="12607"/>
                  <a:pt x="15219" y="12619"/>
                  <a:pt x="15211" y="12642"/>
                </a:cubicBezTo>
                <a:cubicBezTo>
                  <a:pt x="15212" y="12637"/>
                  <a:pt x="15213" y="12633"/>
                  <a:pt x="15213" y="12633"/>
                </a:cubicBezTo>
                <a:cubicBezTo>
                  <a:pt x="15213" y="12633"/>
                  <a:pt x="15212" y="12636"/>
                  <a:pt x="15210" y="12644"/>
                </a:cubicBezTo>
                <a:cubicBezTo>
                  <a:pt x="15210" y="12645"/>
                  <a:pt x="15209" y="12646"/>
                  <a:pt x="15209" y="12647"/>
                </a:cubicBezTo>
                <a:cubicBezTo>
                  <a:pt x="15209" y="12647"/>
                  <a:pt x="15209" y="12647"/>
                  <a:pt x="15209" y="12647"/>
                </a:cubicBezTo>
                <a:cubicBezTo>
                  <a:pt x="15207" y="12654"/>
                  <a:pt x="15206" y="12656"/>
                  <a:pt x="15206" y="12656"/>
                </a:cubicBezTo>
                <a:cubicBezTo>
                  <a:pt x="15206" y="12656"/>
                  <a:pt x="15207" y="12653"/>
                  <a:pt x="15209" y="12649"/>
                </a:cubicBezTo>
                <a:cubicBezTo>
                  <a:pt x="15198" y="12687"/>
                  <a:pt x="15200" y="12733"/>
                  <a:pt x="15214" y="12767"/>
                </a:cubicBezTo>
                <a:cubicBezTo>
                  <a:pt x="15215" y="12768"/>
                  <a:pt x="15216" y="12768"/>
                  <a:pt x="15217" y="12768"/>
                </a:cubicBezTo>
                <a:cubicBezTo>
                  <a:pt x="15261" y="12768"/>
                  <a:pt x="15284" y="12709"/>
                  <a:pt x="15281" y="12627"/>
                </a:cubicBezTo>
                <a:cubicBezTo>
                  <a:pt x="15270" y="12614"/>
                  <a:pt x="15258" y="12607"/>
                  <a:pt x="15246" y="12607"/>
                </a:cubicBezTo>
                <a:close/>
                <a:moveTo>
                  <a:pt x="12154" y="12756"/>
                </a:moveTo>
                <a:cubicBezTo>
                  <a:pt x="12148" y="12756"/>
                  <a:pt x="12142" y="12757"/>
                  <a:pt x="12136" y="12759"/>
                </a:cubicBezTo>
                <a:cubicBezTo>
                  <a:pt x="12124" y="12777"/>
                  <a:pt x="12116" y="12803"/>
                  <a:pt x="12115" y="12830"/>
                </a:cubicBezTo>
                <a:cubicBezTo>
                  <a:pt x="12115" y="12831"/>
                  <a:pt x="12115" y="12831"/>
                  <a:pt x="12115" y="12831"/>
                </a:cubicBezTo>
                <a:cubicBezTo>
                  <a:pt x="12116" y="12831"/>
                  <a:pt x="12117" y="12818"/>
                  <a:pt x="12117" y="12818"/>
                </a:cubicBezTo>
                <a:cubicBezTo>
                  <a:pt x="12117" y="12818"/>
                  <a:pt x="12117" y="12821"/>
                  <a:pt x="12116" y="12830"/>
                </a:cubicBezTo>
                <a:cubicBezTo>
                  <a:pt x="12108" y="12856"/>
                  <a:pt x="12111" y="12877"/>
                  <a:pt x="12124" y="12891"/>
                </a:cubicBezTo>
                <a:cubicBezTo>
                  <a:pt x="12125" y="12909"/>
                  <a:pt x="12131" y="12924"/>
                  <a:pt x="12140" y="12932"/>
                </a:cubicBezTo>
                <a:cubicBezTo>
                  <a:pt x="12182" y="12928"/>
                  <a:pt x="12208" y="12890"/>
                  <a:pt x="12214" y="12817"/>
                </a:cubicBezTo>
                <a:cubicBezTo>
                  <a:pt x="12197" y="12775"/>
                  <a:pt x="12177" y="12756"/>
                  <a:pt x="12154" y="12756"/>
                </a:cubicBezTo>
                <a:close/>
                <a:moveTo>
                  <a:pt x="8695" y="12852"/>
                </a:moveTo>
                <a:cubicBezTo>
                  <a:pt x="8685" y="12852"/>
                  <a:pt x="8675" y="12862"/>
                  <a:pt x="8671" y="12880"/>
                </a:cubicBezTo>
                <a:lnTo>
                  <a:pt x="8674" y="12880"/>
                </a:lnTo>
                <a:lnTo>
                  <a:pt x="8655" y="12912"/>
                </a:lnTo>
                <a:cubicBezTo>
                  <a:pt x="8661" y="12947"/>
                  <a:pt x="8674" y="12960"/>
                  <a:pt x="8687" y="12960"/>
                </a:cubicBezTo>
                <a:cubicBezTo>
                  <a:pt x="8700" y="12960"/>
                  <a:pt x="8714" y="12948"/>
                  <a:pt x="8725" y="12930"/>
                </a:cubicBezTo>
                <a:cubicBezTo>
                  <a:pt x="8723" y="12903"/>
                  <a:pt x="8717" y="12878"/>
                  <a:pt x="8708" y="12858"/>
                </a:cubicBezTo>
                <a:cubicBezTo>
                  <a:pt x="8704" y="12854"/>
                  <a:pt x="8700" y="12852"/>
                  <a:pt x="8695" y="12852"/>
                </a:cubicBezTo>
                <a:close/>
                <a:moveTo>
                  <a:pt x="16126" y="12829"/>
                </a:moveTo>
                <a:cubicBezTo>
                  <a:pt x="16114" y="12829"/>
                  <a:pt x="16105" y="12843"/>
                  <a:pt x="16104" y="12862"/>
                </a:cubicBezTo>
                <a:cubicBezTo>
                  <a:pt x="16106" y="12859"/>
                  <a:pt x="16109" y="12858"/>
                  <a:pt x="16112" y="12858"/>
                </a:cubicBezTo>
                <a:lnTo>
                  <a:pt x="16091" y="12877"/>
                </a:lnTo>
                <a:cubicBezTo>
                  <a:pt x="16087" y="12930"/>
                  <a:pt x="16105" y="12981"/>
                  <a:pt x="16134" y="12999"/>
                </a:cubicBezTo>
                <a:cubicBezTo>
                  <a:pt x="16246" y="12980"/>
                  <a:pt x="16157" y="12829"/>
                  <a:pt x="16126" y="12829"/>
                </a:cubicBezTo>
                <a:close/>
                <a:moveTo>
                  <a:pt x="19329" y="13008"/>
                </a:moveTo>
                <a:cubicBezTo>
                  <a:pt x="19318" y="13008"/>
                  <a:pt x="19296" y="13011"/>
                  <a:pt x="19257" y="13020"/>
                </a:cubicBezTo>
                <a:cubicBezTo>
                  <a:pt x="19257" y="13028"/>
                  <a:pt x="19264" y="13030"/>
                  <a:pt x="19275" y="13030"/>
                </a:cubicBezTo>
                <a:cubicBezTo>
                  <a:pt x="19304" y="13030"/>
                  <a:pt x="19357" y="13008"/>
                  <a:pt x="19329" y="13008"/>
                </a:cubicBezTo>
                <a:close/>
                <a:moveTo>
                  <a:pt x="8041" y="12985"/>
                </a:moveTo>
                <a:cubicBezTo>
                  <a:pt x="8041" y="13024"/>
                  <a:pt x="8083" y="13044"/>
                  <a:pt x="8103" y="13044"/>
                </a:cubicBezTo>
                <a:cubicBezTo>
                  <a:pt x="8123" y="13044"/>
                  <a:pt x="8123" y="13024"/>
                  <a:pt x="8041" y="12985"/>
                </a:cubicBezTo>
                <a:close/>
                <a:moveTo>
                  <a:pt x="20505" y="13045"/>
                </a:moveTo>
                <a:cubicBezTo>
                  <a:pt x="20490" y="13045"/>
                  <a:pt x="20478" y="13061"/>
                  <a:pt x="20486" y="13118"/>
                </a:cubicBezTo>
                <a:cubicBezTo>
                  <a:pt x="20492" y="13132"/>
                  <a:pt x="20500" y="13140"/>
                  <a:pt x="20508" y="13140"/>
                </a:cubicBezTo>
                <a:cubicBezTo>
                  <a:pt x="20516" y="13140"/>
                  <a:pt x="20524" y="13134"/>
                  <a:pt x="20529" y="13121"/>
                </a:cubicBezTo>
                <a:cubicBezTo>
                  <a:pt x="20536" y="13105"/>
                  <a:pt x="20539" y="13083"/>
                  <a:pt x="20536" y="13063"/>
                </a:cubicBezTo>
                <a:cubicBezTo>
                  <a:pt x="20530" y="13054"/>
                  <a:pt x="20517" y="13045"/>
                  <a:pt x="20505" y="13045"/>
                </a:cubicBezTo>
                <a:close/>
                <a:moveTo>
                  <a:pt x="2309" y="13073"/>
                </a:moveTo>
                <a:cubicBezTo>
                  <a:pt x="2293" y="13073"/>
                  <a:pt x="2285" y="13148"/>
                  <a:pt x="2290" y="13148"/>
                </a:cubicBezTo>
                <a:cubicBezTo>
                  <a:pt x="2293" y="13148"/>
                  <a:pt x="2299" y="13129"/>
                  <a:pt x="2309" y="13073"/>
                </a:cubicBezTo>
                <a:close/>
                <a:moveTo>
                  <a:pt x="19428" y="13086"/>
                </a:moveTo>
                <a:cubicBezTo>
                  <a:pt x="19395" y="13099"/>
                  <a:pt x="19399" y="13151"/>
                  <a:pt x="19425" y="13151"/>
                </a:cubicBezTo>
                <a:cubicBezTo>
                  <a:pt x="19433" y="13151"/>
                  <a:pt x="19445" y="13145"/>
                  <a:pt x="19458" y="13129"/>
                </a:cubicBezTo>
                <a:cubicBezTo>
                  <a:pt x="19455" y="13115"/>
                  <a:pt x="19450" y="13104"/>
                  <a:pt x="19443" y="13100"/>
                </a:cubicBezTo>
                <a:cubicBezTo>
                  <a:pt x="19444" y="13104"/>
                  <a:pt x="19445" y="13107"/>
                  <a:pt x="19446" y="13112"/>
                </a:cubicBezTo>
                <a:lnTo>
                  <a:pt x="19428" y="13086"/>
                </a:lnTo>
                <a:close/>
                <a:moveTo>
                  <a:pt x="1137" y="13073"/>
                </a:moveTo>
                <a:lnTo>
                  <a:pt x="1120" y="13097"/>
                </a:lnTo>
                <a:cubicBezTo>
                  <a:pt x="1125" y="13129"/>
                  <a:pt x="1140" y="13155"/>
                  <a:pt x="1159" y="13160"/>
                </a:cubicBezTo>
                <a:lnTo>
                  <a:pt x="1175" y="13120"/>
                </a:lnTo>
                <a:cubicBezTo>
                  <a:pt x="1167" y="13096"/>
                  <a:pt x="1153" y="13078"/>
                  <a:pt x="1137" y="13073"/>
                </a:cubicBezTo>
                <a:close/>
                <a:moveTo>
                  <a:pt x="8987" y="13079"/>
                </a:moveTo>
                <a:cubicBezTo>
                  <a:pt x="8981" y="13079"/>
                  <a:pt x="8973" y="13081"/>
                  <a:pt x="8964" y="13086"/>
                </a:cubicBezTo>
                <a:lnTo>
                  <a:pt x="8952" y="13108"/>
                </a:lnTo>
                <a:cubicBezTo>
                  <a:pt x="8948" y="13158"/>
                  <a:pt x="8974" y="13166"/>
                  <a:pt x="8985" y="13170"/>
                </a:cubicBezTo>
                <a:lnTo>
                  <a:pt x="8991" y="13171"/>
                </a:lnTo>
                <a:cubicBezTo>
                  <a:pt x="8999" y="13157"/>
                  <a:pt x="9025" y="13079"/>
                  <a:pt x="8987" y="13079"/>
                </a:cubicBezTo>
                <a:close/>
                <a:moveTo>
                  <a:pt x="18208" y="13061"/>
                </a:moveTo>
                <a:cubicBezTo>
                  <a:pt x="18192" y="13061"/>
                  <a:pt x="18175" y="13075"/>
                  <a:pt x="18166" y="13089"/>
                </a:cubicBezTo>
                <a:cubicBezTo>
                  <a:pt x="18167" y="13168"/>
                  <a:pt x="18185" y="13193"/>
                  <a:pt x="18204" y="13193"/>
                </a:cubicBezTo>
                <a:cubicBezTo>
                  <a:pt x="18218" y="13193"/>
                  <a:pt x="18233" y="13179"/>
                  <a:pt x="18242" y="13161"/>
                </a:cubicBezTo>
                <a:cubicBezTo>
                  <a:pt x="18248" y="13084"/>
                  <a:pt x="18229" y="13061"/>
                  <a:pt x="18208" y="13061"/>
                </a:cubicBezTo>
                <a:close/>
                <a:moveTo>
                  <a:pt x="18300" y="13107"/>
                </a:moveTo>
                <a:cubicBezTo>
                  <a:pt x="18295" y="13107"/>
                  <a:pt x="18290" y="13107"/>
                  <a:pt x="18284" y="13108"/>
                </a:cubicBezTo>
                <a:cubicBezTo>
                  <a:pt x="18274" y="13116"/>
                  <a:pt x="18269" y="13137"/>
                  <a:pt x="18273" y="13157"/>
                </a:cubicBezTo>
                <a:cubicBezTo>
                  <a:pt x="18271" y="13156"/>
                  <a:pt x="18270" y="13156"/>
                  <a:pt x="18268" y="13156"/>
                </a:cubicBezTo>
                <a:cubicBezTo>
                  <a:pt x="18261" y="13156"/>
                  <a:pt x="18256" y="13166"/>
                  <a:pt x="18253" y="13187"/>
                </a:cubicBezTo>
                <a:cubicBezTo>
                  <a:pt x="18258" y="13229"/>
                  <a:pt x="18270" y="13245"/>
                  <a:pt x="18284" y="13245"/>
                </a:cubicBezTo>
                <a:cubicBezTo>
                  <a:pt x="18323" y="13245"/>
                  <a:pt x="18375" y="13107"/>
                  <a:pt x="18300" y="13107"/>
                </a:cubicBezTo>
                <a:close/>
                <a:moveTo>
                  <a:pt x="13065" y="12985"/>
                </a:moveTo>
                <a:cubicBezTo>
                  <a:pt x="13018" y="13022"/>
                  <a:pt x="13042" y="13210"/>
                  <a:pt x="13060" y="13264"/>
                </a:cubicBezTo>
                <a:lnTo>
                  <a:pt x="13060" y="13266"/>
                </a:lnTo>
                <a:cubicBezTo>
                  <a:pt x="13092" y="13261"/>
                  <a:pt x="13283" y="13042"/>
                  <a:pt x="13179" y="13026"/>
                </a:cubicBezTo>
                <a:cubicBezTo>
                  <a:pt x="13181" y="12996"/>
                  <a:pt x="13159" y="12987"/>
                  <a:pt x="13135" y="12987"/>
                </a:cubicBezTo>
                <a:cubicBezTo>
                  <a:pt x="13111" y="12987"/>
                  <a:pt x="13085" y="12996"/>
                  <a:pt x="13077" y="13001"/>
                </a:cubicBezTo>
                <a:lnTo>
                  <a:pt x="13065" y="12985"/>
                </a:lnTo>
                <a:close/>
                <a:moveTo>
                  <a:pt x="5" y="13131"/>
                </a:moveTo>
                <a:cubicBezTo>
                  <a:pt x="-7" y="13181"/>
                  <a:pt x="4" y="13277"/>
                  <a:pt x="17" y="13277"/>
                </a:cubicBezTo>
                <a:cubicBezTo>
                  <a:pt x="22" y="13277"/>
                  <a:pt x="26" y="13266"/>
                  <a:pt x="31" y="13240"/>
                </a:cubicBezTo>
                <a:cubicBezTo>
                  <a:pt x="31" y="13239"/>
                  <a:pt x="30" y="13239"/>
                  <a:pt x="30" y="13239"/>
                </a:cubicBezTo>
                <a:cubicBezTo>
                  <a:pt x="29" y="13239"/>
                  <a:pt x="28" y="13240"/>
                  <a:pt x="26" y="13240"/>
                </a:cubicBezTo>
                <a:lnTo>
                  <a:pt x="47" y="13218"/>
                </a:lnTo>
                <a:cubicBezTo>
                  <a:pt x="47" y="13173"/>
                  <a:pt x="29" y="13136"/>
                  <a:pt x="5" y="13131"/>
                </a:cubicBezTo>
                <a:close/>
                <a:moveTo>
                  <a:pt x="2802" y="13189"/>
                </a:moveTo>
                <a:cubicBezTo>
                  <a:pt x="2790" y="13189"/>
                  <a:pt x="2773" y="13281"/>
                  <a:pt x="2777" y="13281"/>
                </a:cubicBezTo>
                <a:cubicBezTo>
                  <a:pt x="2780" y="13281"/>
                  <a:pt x="2787" y="13258"/>
                  <a:pt x="2803" y="13189"/>
                </a:cubicBezTo>
                <a:cubicBezTo>
                  <a:pt x="2803" y="13189"/>
                  <a:pt x="2802" y="13189"/>
                  <a:pt x="2802" y="13189"/>
                </a:cubicBezTo>
                <a:close/>
                <a:moveTo>
                  <a:pt x="16396" y="13247"/>
                </a:moveTo>
                <a:cubicBezTo>
                  <a:pt x="16363" y="13247"/>
                  <a:pt x="16379" y="13347"/>
                  <a:pt x="16406" y="13347"/>
                </a:cubicBezTo>
                <a:lnTo>
                  <a:pt x="16406" y="13319"/>
                </a:lnTo>
                <a:cubicBezTo>
                  <a:pt x="16407" y="13319"/>
                  <a:pt x="16408" y="13320"/>
                  <a:pt x="16408" y="13320"/>
                </a:cubicBezTo>
                <a:cubicBezTo>
                  <a:pt x="16409" y="13320"/>
                  <a:pt x="16409" y="13320"/>
                  <a:pt x="16409" y="13319"/>
                </a:cubicBezTo>
                <a:cubicBezTo>
                  <a:pt x="16410" y="13315"/>
                  <a:pt x="16410" y="13314"/>
                  <a:pt x="16410" y="13314"/>
                </a:cubicBezTo>
                <a:cubicBezTo>
                  <a:pt x="16410" y="13314"/>
                  <a:pt x="16409" y="13317"/>
                  <a:pt x="16409" y="13319"/>
                </a:cubicBezTo>
                <a:cubicBezTo>
                  <a:pt x="16407" y="13311"/>
                  <a:pt x="16406" y="13303"/>
                  <a:pt x="16406" y="13295"/>
                </a:cubicBezTo>
                <a:cubicBezTo>
                  <a:pt x="16406" y="13295"/>
                  <a:pt x="16407" y="13294"/>
                  <a:pt x="16407" y="13294"/>
                </a:cubicBezTo>
                <a:cubicBezTo>
                  <a:pt x="16408" y="13294"/>
                  <a:pt x="16409" y="13295"/>
                  <a:pt x="16410" y="13297"/>
                </a:cubicBezTo>
                <a:cubicBezTo>
                  <a:pt x="16408" y="13293"/>
                  <a:pt x="16407" y="13289"/>
                  <a:pt x="16407" y="13284"/>
                </a:cubicBezTo>
                <a:lnTo>
                  <a:pt x="16398" y="13284"/>
                </a:lnTo>
                <a:cubicBezTo>
                  <a:pt x="16397" y="13280"/>
                  <a:pt x="16397" y="13277"/>
                  <a:pt x="16397" y="13273"/>
                </a:cubicBezTo>
                <a:cubicBezTo>
                  <a:pt x="16397" y="13273"/>
                  <a:pt x="16397" y="13274"/>
                  <a:pt x="16396" y="13274"/>
                </a:cubicBezTo>
                <a:lnTo>
                  <a:pt x="16396" y="13247"/>
                </a:lnTo>
                <a:close/>
                <a:moveTo>
                  <a:pt x="19211" y="13209"/>
                </a:moveTo>
                <a:cubicBezTo>
                  <a:pt x="19211" y="13209"/>
                  <a:pt x="19211" y="13229"/>
                  <a:pt x="19213" y="13282"/>
                </a:cubicBezTo>
                <a:cubicBezTo>
                  <a:pt x="19213" y="13282"/>
                  <a:pt x="19213" y="13286"/>
                  <a:pt x="19213" y="13295"/>
                </a:cubicBezTo>
                <a:cubicBezTo>
                  <a:pt x="19214" y="13336"/>
                  <a:pt x="19214" y="13352"/>
                  <a:pt x="19214" y="13352"/>
                </a:cubicBezTo>
                <a:cubicBezTo>
                  <a:pt x="19215" y="13352"/>
                  <a:pt x="19211" y="13209"/>
                  <a:pt x="19211" y="13209"/>
                </a:cubicBezTo>
                <a:close/>
                <a:moveTo>
                  <a:pt x="8323" y="13305"/>
                </a:moveTo>
                <a:cubicBezTo>
                  <a:pt x="8307" y="13305"/>
                  <a:pt x="8300" y="13380"/>
                  <a:pt x="8305" y="13380"/>
                </a:cubicBezTo>
                <a:cubicBezTo>
                  <a:pt x="8308" y="13380"/>
                  <a:pt x="8313" y="13361"/>
                  <a:pt x="8323" y="13305"/>
                </a:cubicBezTo>
                <a:close/>
                <a:moveTo>
                  <a:pt x="4071" y="13364"/>
                </a:moveTo>
                <a:cubicBezTo>
                  <a:pt x="4055" y="13364"/>
                  <a:pt x="4041" y="13379"/>
                  <a:pt x="4042" y="13425"/>
                </a:cubicBezTo>
                <a:cubicBezTo>
                  <a:pt x="4051" y="13443"/>
                  <a:pt x="4061" y="13452"/>
                  <a:pt x="4070" y="13452"/>
                </a:cubicBezTo>
                <a:cubicBezTo>
                  <a:pt x="4080" y="13452"/>
                  <a:pt x="4089" y="13442"/>
                  <a:pt x="4098" y="13424"/>
                </a:cubicBezTo>
                <a:lnTo>
                  <a:pt x="4098" y="13377"/>
                </a:lnTo>
                <a:cubicBezTo>
                  <a:pt x="4091" y="13370"/>
                  <a:pt x="4081" y="13364"/>
                  <a:pt x="4071" y="13364"/>
                </a:cubicBezTo>
                <a:close/>
                <a:moveTo>
                  <a:pt x="19645" y="13385"/>
                </a:moveTo>
                <a:cubicBezTo>
                  <a:pt x="19641" y="13385"/>
                  <a:pt x="19637" y="13385"/>
                  <a:pt x="19633" y="13387"/>
                </a:cubicBezTo>
                <a:lnTo>
                  <a:pt x="19633" y="13385"/>
                </a:lnTo>
                <a:cubicBezTo>
                  <a:pt x="19624" y="13451"/>
                  <a:pt x="19629" y="13479"/>
                  <a:pt x="19643" y="13479"/>
                </a:cubicBezTo>
                <a:cubicBezTo>
                  <a:pt x="19654" y="13479"/>
                  <a:pt x="19670" y="13464"/>
                  <a:pt x="19689" y="13436"/>
                </a:cubicBezTo>
                <a:cubicBezTo>
                  <a:pt x="19681" y="13404"/>
                  <a:pt x="19668" y="13385"/>
                  <a:pt x="19645" y="13385"/>
                </a:cubicBezTo>
                <a:close/>
                <a:moveTo>
                  <a:pt x="12121" y="13351"/>
                </a:moveTo>
                <a:cubicBezTo>
                  <a:pt x="12109" y="13351"/>
                  <a:pt x="12096" y="13358"/>
                  <a:pt x="12085" y="13369"/>
                </a:cubicBezTo>
                <a:cubicBezTo>
                  <a:pt x="12073" y="13441"/>
                  <a:pt x="12102" y="13508"/>
                  <a:pt x="12129" y="13508"/>
                </a:cubicBezTo>
                <a:cubicBezTo>
                  <a:pt x="12140" y="13508"/>
                  <a:pt x="12150" y="13496"/>
                  <a:pt x="12157" y="13469"/>
                </a:cubicBezTo>
                <a:cubicBezTo>
                  <a:pt x="12162" y="13520"/>
                  <a:pt x="12181" y="13544"/>
                  <a:pt x="12205" y="13544"/>
                </a:cubicBezTo>
                <a:cubicBezTo>
                  <a:pt x="12211" y="13544"/>
                  <a:pt x="12218" y="13543"/>
                  <a:pt x="12225" y="13539"/>
                </a:cubicBezTo>
                <a:cubicBezTo>
                  <a:pt x="12226" y="13512"/>
                  <a:pt x="12234" y="13488"/>
                  <a:pt x="12246" y="13474"/>
                </a:cubicBezTo>
                <a:cubicBezTo>
                  <a:pt x="12251" y="13417"/>
                  <a:pt x="12234" y="13399"/>
                  <a:pt x="12213" y="13399"/>
                </a:cubicBezTo>
                <a:cubicBezTo>
                  <a:pt x="12194" y="13399"/>
                  <a:pt x="12171" y="13415"/>
                  <a:pt x="12161" y="13430"/>
                </a:cubicBezTo>
                <a:cubicBezTo>
                  <a:pt x="12161" y="13372"/>
                  <a:pt x="12142" y="13351"/>
                  <a:pt x="12121" y="13351"/>
                </a:cubicBezTo>
                <a:close/>
                <a:moveTo>
                  <a:pt x="13431" y="13455"/>
                </a:moveTo>
                <a:cubicBezTo>
                  <a:pt x="13417" y="13455"/>
                  <a:pt x="13404" y="13468"/>
                  <a:pt x="13397" y="13491"/>
                </a:cubicBezTo>
                <a:cubicBezTo>
                  <a:pt x="13397" y="13491"/>
                  <a:pt x="13397" y="13491"/>
                  <a:pt x="13397" y="13491"/>
                </a:cubicBezTo>
                <a:cubicBezTo>
                  <a:pt x="13397" y="13491"/>
                  <a:pt x="13397" y="13491"/>
                  <a:pt x="13397" y="13491"/>
                </a:cubicBezTo>
                <a:cubicBezTo>
                  <a:pt x="13371" y="13561"/>
                  <a:pt x="13367" y="13587"/>
                  <a:pt x="13374" y="13587"/>
                </a:cubicBezTo>
                <a:cubicBezTo>
                  <a:pt x="13385" y="13587"/>
                  <a:pt x="13423" y="13518"/>
                  <a:pt x="13437" y="13456"/>
                </a:cubicBezTo>
                <a:cubicBezTo>
                  <a:pt x="13435" y="13455"/>
                  <a:pt x="13433" y="13455"/>
                  <a:pt x="13431" y="13455"/>
                </a:cubicBezTo>
                <a:close/>
                <a:moveTo>
                  <a:pt x="14039" y="13474"/>
                </a:moveTo>
                <a:cubicBezTo>
                  <a:pt x="14033" y="13474"/>
                  <a:pt x="14027" y="13476"/>
                  <a:pt x="14022" y="13482"/>
                </a:cubicBezTo>
                <a:cubicBezTo>
                  <a:pt x="14012" y="13543"/>
                  <a:pt x="14036" y="13646"/>
                  <a:pt x="14059" y="13646"/>
                </a:cubicBezTo>
                <a:cubicBezTo>
                  <a:pt x="14067" y="13646"/>
                  <a:pt x="14075" y="13634"/>
                  <a:pt x="14081" y="13604"/>
                </a:cubicBezTo>
                <a:lnTo>
                  <a:pt x="14085" y="13607"/>
                </a:lnTo>
                <a:cubicBezTo>
                  <a:pt x="14123" y="13560"/>
                  <a:pt x="14076" y="13474"/>
                  <a:pt x="14039" y="13474"/>
                </a:cubicBezTo>
                <a:close/>
                <a:moveTo>
                  <a:pt x="17767" y="13640"/>
                </a:moveTo>
                <a:cubicBezTo>
                  <a:pt x="17738" y="13640"/>
                  <a:pt x="17720" y="13741"/>
                  <a:pt x="17758" y="13741"/>
                </a:cubicBezTo>
                <a:cubicBezTo>
                  <a:pt x="17787" y="13739"/>
                  <a:pt x="17795" y="13699"/>
                  <a:pt x="17789" y="13660"/>
                </a:cubicBezTo>
                <a:cubicBezTo>
                  <a:pt x="17781" y="13646"/>
                  <a:pt x="17774" y="13640"/>
                  <a:pt x="17767" y="13640"/>
                </a:cubicBezTo>
                <a:close/>
                <a:moveTo>
                  <a:pt x="21401" y="13652"/>
                </a:moveTo>
                <a:cubicBezTo>
                  <a:pt x="21386" y="13652"/>
                  <a:pt x="21358" y="13766"/>
                  <a:pt x="21364" y="13766"/>
                </a:cubicBezTo>
                <a:cubicBezTo>
                  <a:pt x="21366" y="13766"/>
                  <a:pt x="21377" y="13737"/>
                  <a:pt x="21402" y="13652"/>
                </a:cubicBezTo>
                <a:cubicBezTo>
                  <a:pt x="21402" y="13652"/>
                  <a:pt x="21402" y="13652"/>
                  <a:pt x="21401" y="13652"/>
                </a:cubicBezTo>
                <a:close/>
                <a:moveTo>
                  <a:pt x="17402" y="13805"/>
                </a:moveTo>
                <a:cubicBezTo>
                  <a:pt x="17402" y="13805"/>
                  <a:pt x="17402" y="13806"/>
                  <a:pt x="17401" y="13806"/>
                </a:cubicBezTo>
                <a:lnTo>
                  <a:pt x="17402" y="13806"/>
                </a:lnTo>
                <a:cubicBezTo>
                  <a:pt x="17402" y="13806"/>
                  <a:pt x="17402" y="13805"/>
                  <a:pt x="17402" y="13805"/>
                </a:cubicBezTo>
                <a:close/>
                <a:moveTo>
                  <a:pt x="17402" y="13806"/>
                </a:moveTo>
                <a:cubicBezTo>
                  <a:pt x="17402" y="13809"/>
                  <a:pt x="17402" y="13812"/>
                  <a:pt x="17402" y="13812"/>
                </a:cubicBezTo>
                <a:cubicBezTo>
                  <a:pt x="17402" y="13812"/>
                  <a:pt x="17402" y="13811"/>
                  <a:pt x="17402" y="13806"/>
                </a:cubicBezTo>
                <a:close/>
                <a:moveTo>
                  <a:pt x="17894" y="13708"/>
                </a:moveTo>
                <a:cubicBezTo>
                  <a:pt x="17882" y="13708"/>
                  <a:pt x="17872" y="13720"/>
                  <a:pt x="17862" y="13744"/>
                </a:cubicBezTo>
                <a:cubicBezTo>
                  <a:pt x="17858" y="13787"/>
                  <a:pt x="17897" y="13823"/>
                  <a:pt x="17917" y="13831"/>
                </a:cubicBezTo>
                <a:cubicBezTo>
                  <a:pt x="17928" y="13827"/>
                  <a:pt x="17936" y="13811"/>
                  <a:pt x="17937" y="13792"/>
                </a:cubicBezTo>
                <a:cubicBezTo>
                  <a:pt x="17937" y="13792"/>
                  <a:pt x="17934" y="13797"/>
                  <a:pt x="17930" y="13797"/>
                </a:cubicBezTo>
                <a:lnTo>
                  <a:pt x="17944" y="13774"/>
                </a:lnTo>
                <a:cubicBezTo>
                  <a:pt x="17943" y="13742"/>
                  <a:pt x="17935" y="13726"/>
                  <a:pt x="17924" y="13726"/>
                </a:cubicBezTo>
                <a:cubicBezTo>
                  <a:pt x="17923" y="13726"/>
                  <a:pt x="17924" y="13731"/>
                  <a:pt x="17924" y="13734"/>
                </a:cubicBezTo>
                <a:cubicBezTo>
                  <a:pt x="17914" y="13717"/>
                  <a:pt x="17903" y="13708"/>
                  <a:pt x="17894" y="13708"/>
                </a:cubicBezTo>
                <a:close/>
                <a:moveTo>
                  <a:pt x="8659" y="13226"/>
                </a:moveTo>
                <a:cubicBezTo>
                  <a:pt x="8533" y="13226"/>
                  <a:pt x="8578" y="13573"/>
                  <a:pt x="8636" y="13781"/>
                </a:cubicBezTo>
                <a:cubicBezTo>
                  <a:pt x="8636" y="13829"/>
                  <a:pt x="8655" y="13845"/>
                  <a:pt x="8681" y="13845"/>
                </a:cubicBezTo>
                <a:cubicBezTo>
                  <a:pt x="8721" y="13845"/>
                  <a:pt x="8775" y="13805"/>
                  <a:pt x="8786" y="13790"/>
                </a:cubicBezTo>
                <a:cubicBezTo>
                  <a:pt x="8788" y="13761"/>
                  <a:pt x="8828" y="13374"/>
                  <a:pt x="8807" y="13372"/>
                </a:cubicBezTo>
                <a:cubicBezTo>
                  <a:pt x="8802" y="13329"/>
                  <a:pt x="8797" y="13256"/>
                  <a:pt x="8767" y="13256"/>
                </a:cubicBezTo>
                <a:cubicBezTo>
                  <a:pt x="8762" y="13256"/>
                  <a:pt x="8756" y="13258"/>
                  <a:pt x="8748" y="13264"/>
                </a:cubicBezTo>
                <a:cubicBezTo>
                  <a:pt x="8748" y="13264"/>
                  <a:pt x="8748" y="13264"/>
                  <a:pt x="8748" y="13264"/>
                </a:cubicBezTo>
                <a:cubicBezTo>
                  <a:pt x="8748" y="13264"/>
                  <a:pt x="8748" y="13264"/>
                  <a:pt x="8748" y="13264"/>
                </a:cubicBezTo>
                <a:cubicBezTo>
                  <a:pt x="8749" y="13263"/>
                  <a:pt x="8742" y="13258"/>
                  <a:pt x="8741" y="13258"/>
                </a:cubicBezTo>
                <a:cubicBezTo>
                  <a:pt x="8741" y="13258"/>
                  <a:pt x="8742" y="13260"/>
                  <a:pt x="8748" y="13264"/>
                </a:cubicBezTo>
                <a:cubicBezTo>
                  <a:pt x="8712" y="13238"/>
                  <a:pt x="8683" y="13226"/>
                  <a:pt x="8659" y="13226"/>
                </a:cubicBezTo>
                <a:close/>
                <a:moveTo>
                  <a:pt x="17369" y="13721"/>
                </a:moveTo>
                <a:lnTo>
                  <a:pt x="17366" y="13732"/>
                </a:lnTo>
                <a:cubicBezTo>
                  <a:pt x="17365" y="13732"/>
                  <a:pt x="17364" y="13732"/>
                  <a:pt x="17363" y="13732"/>
                </a:cubicBezTo>
                <a:cubicBezTo>
                  <a:pt x="17346" y="13732"/>
                  <a:pt x="17323" y="13768"/>
                  <a:pt x="17331" y="13768"/>
                </a:cubicBezTo>
                <a:cubicBezTo>
                  <a:pt x="17332" y="13768"/>
                  <a:pt x="17332" y="13768"/>
                  <a:pt x="17332" y="13768"/>
                </a:cubicBezTo>
                <a:lnTo>
                  <a:pt x="17320" y="13798"/>
                </a:lnTo>
                <a:cubicBezTo>
                  <a:pt x="17324" y="13833"/>
                  <a:pt x="17349" y="13859"/>
                  <a:pt x="17370" y="13859"/>
                </a:cubicBezTo>
                <a:cubicBezTo>
                  <a:pt x="17387" y="13859"/>
                  <a:pt x="17401" y="13844"/>
                  <a:pt x="17401" y="13806"/>
                </a:cubicBezTo>
                <a:cubicBezTo>
                  <a:pt x="17401" y="13800"/>
                  <a:pt x="17402" y="13795"/>
                  <a:pt x="17402" y="13789"/>
                </a:cubicBezTo>
                <a:cubicBezTo>
                  <a:pt x="17402" y="13792"/>
                  <a:pt x="17401" y="13794"/>
                  <a:pt x="17400" y="13795"/>
                </a:cubicBezTo>
                <a:lnTo>
                  <a:pt x="17408" y="13758"/>
                </a:lnTo>
                <a:cubicBezTo>
                  <a:pt x="17401" y="13736"/>
                  <a:pt x="17389" y="13723"/>
                  <a:pt x="17369" y="13721"/>
                </a:cubicBezTo>
                <a:close/>
                <a:moveTo>
                  <a:pt x="18075" y="13813"/>
                </a:moveTo>
                <a:cubicBezTo>
                  <a:pt x="18068" y="13872"/>
                  <a:pt x="18065" y="13896"/>
                  <a:pt x="18065" y="13896"/>
                </a:cubicBezTo>
                <a:cubicBezTo>
                  <a:pt x="18065" y="13896"/>
                  <a:pt x="18069" y="13863"/>
                  <a:pt x="18075" y="13813"/>
                </a:cubicBezTo>
                <a:close/>
                <a:moveTo>
                  <a:pt x="7824" y="13859"/>
                </a:moveTo>
                <a:cubicBezTo>
                  <a:pt x="7802" y="13859"/>
                  <a:pt x="7786" y="13958"/>
                  <a:pt x="7794" y="13958"/>
                </a:cubicBezTo>
                <a:cubicBezTo>
                  <a:pt x="7798" y="13958"/>
                  <a:pt x="7807" y="13933"/>
                  <a:pt x="7825" y="13860"/>
                </a:cubicBezTo>
                <a:cubicBezTo>
                  <a:pt x="7825" y="13859"/>
                  <a:pt x="7824" y="13859"/>
                  <a:pt x="7824" y="13859"/>
                </a:cubicBezTo>
                <a:close/>
                <a:moveTo>
                  <a:pt x="9433" y="13871"/>
                </a:moveTo>
                <a:cubicBezTo>
                  <a:pt x="9416" y="13877"/>
                  <a:pt x="9383" y="13890"/>
                  <a:pt x="9389" y="13958"/>
                </a:cubicBezTo>
                <a:cubicBezTo>
                  <a:pt x="9400" y="13980"/>
                  <a:pt x="9416" y="13993"/>
                  <a:pt x="9433" y="13993"/>
                </a:cubicBezTo>
                <a:cubicBezTo>
                  <a:pt x="9436" y="13993"/>
                  <a:pt x="9439" y="13992"/>
                  <a:pt x="9443" y="13991"/>
                </a:cubicBezTo>
                <a:cubicBezTo>
                  <a:pt x="9459" y="13953"/>
                  <a:pt x="9454" y="13898"/>
                  <a:pt x="9433" y="13871"/>
                </a:cubicBezTo>
                <a:close/>
                <a:moveTo>
                  <a:pt x="18491" y="13919"/>
                </a:moveTo>
                <a:cubicBezTo>
                  <a:pt x="18483" y="13919"/>
                  <a:pt x="18475" y="13927"/>
                  <a:pt x="18470" y="13938"/>
                </a:cubicBezTo>
                <a:cubicBezTo>
                  <a:pt x="18467" y="13984"/>
                  <a:pt x="18481" y="14001"/>
                  <a:pt x="18497" y="14001"/>
                </a:cubicBezTo>
                <a:cubicBezTo>
                  <a:pt x="18510" y="14001"/>
                  <a:pt x="18524" y="13992"/>
                  <a:pt x="18533" y="13979"/>
                </a:cubicBezTo>
                <a:cubicBezTo>
                  <a:pt x="18537" y="13930"/>
                  <a:pt x="18510" y="13924"/>
                  <a:pt x="18501" y="13921"/>
                </a:cubicBezTo>
                <a:lnTo>
                  <a:pt x="18501" y="13922"/>
                </a:lnTo>
                <a:cubicBezTo>
                  <a:pt x="18498" y="13920"/>
                  <a:pt x="18495" y="13919"/>
                  <a:pt x="18491" y="13919"/>
                </a:cubicBezTo>
                <a:close/>
                <a:moveTo>
                  <a:pt x="15717" y="14056"/>
                </a:moveTo>
                <a:cubicBezTo>
                  <a:pt x="15695" y="14083"/>
                  <a:pt x="15695" y="14112"/>
                  <a:pt x="15717" y="14139"/>
                </a:cubicBezTo>
                <a:cubicBezTo>
                  <a:pt x="15716" y="14138"/>
                  <a:pt x="15715" y="14136"/>
                  <a:pt x="15714" y="14135"/>
                </a:cubicBezTo>
                <a:lnTo>
                  <a:pt x="15732" y="14154"/>
                </a:lnTo>
                <a:cubicBezTo>
                  <a:pt x="15739" y="14151"/>
                  <a:pt x="15746" y="14139"/>
                  <a:pt x="15748" y="14127"/>
                </a:cubicBezTo>
                <a:cubicBezTo>
                  <a:pt x="15747" y="14130"/>
                  <a:pt x="15745" y="14130"/>
                  <a:pt x="15743" y="14131"/>
                </a:cubicBezTo>
                <a:lnTo>
                  <a:pt x="15757" y="14093"/>
                </a:lnTo>
                <a:cubicBezTo>
                  <a:pt x="15746" y="14059"/>
                  <a:pt x="15724" y="14056"/>
                  <a:pt x="15717" y="14056"/>
                </a:cubicBezTo>
                <a:close/>
                <a:moveTo>
                  <a:pt x="18001" y="13925"/>
                </a:moveTo>
                <a:cubicBezTo>
                  <a:pt x="17963" y="13925"/>
                  <a:pt x="17965" y="14045"/>
                  <a:pt x="17971" y="14083"/>
                </a:cubicBezTo>
                <a:cubicBezTo>
                  <a:pt x="17963" y="14076"/>
                  <a:pt x="17956" y="14072"/>
                  <a:pt x="17950" y="14072"/>
                </a:cubicBezTo>
                <a:cubicBezTo>
                  <a:pt x="17941" y="14072"/>
                  <a:pt x="17935" y="14082"/>
                  <a:pt x="17932" y="14101"/>
                </a:cubicBezTo>
                <a:cubicBezTo>
                  <a:pt x="17912" y="14077"/>
                  <a:pt x="17910" y="14033"/>
                  <a:pt x="17896" y="14033"/>
                </a:cubicBezTo>
                <a:cubicBezTo>
                  <a:pt x="17890" y="14033"/>
                  <a:pt x="17881" y="14042"/>
                  <a:pt x="17868" y="14064"/>
                </a:cubicBezTo>
                <a:cubicBezTo>
                  <a:pt x="17880" y="14159"/>
                  <a:pt x="17873" y="14221"/>
                  <a:pt x="17924" y="14221"/>
                </a:cubicBezTo>
                <a:cubicBezTo>
                  <a:pt x="17939" y="14221"/>
                  <a:pt x="17959" y="14216"/>
                  <a:pt x="17987" y="14204"/>
                </a:cubicBezTo>
                <a:cubicBezTo>
                  <a:pt x="18007" y="14159"/>
                  <a:pt x="18008" y="14123"/>
                  <a:pt x="17988" y="14101"/>
                </a:cubicBezTo>
                <a:cubicBezTo>
                  <a:pt x="18014" y="14109"/>
                  <a:pt x="18032" y="14143"/>
                  <a:pt x="18050" y="14173"/>
                </a:cubicBezTo>
                <a:cubicBezTo>
                  <a:pt x="18141" y="14073"/>
                  <a:pt x="18056" y="13964"/>
                  <a:pt x="18014" y="13929"/>
                </a:cubicBezTo>
                <a:cubicBezTo>
                  <a:pt x="18009" y="13926"/>
                  <a:pt x="18005" y="13925"/>
                  <a:pt x="18001" y="13925"/>
                </a:cubicBezTo>
                <a:close/>
                <a:moveTo>
                  <a:pt x="21019" y="14322"/>
                </a:moveTo>
                <a:cubicBezTo>
                  <a:pt x="21019" y="14322"/>
                  <a:pt x="21019" y="14323"/>
                  <a:pt x="21019" y="14323"/>
                </a:cubicBezTo>
                <a:lnTo>
                  <a:pt x="21019" y="14322"/>
                </a:lnTo>
                <a:cubicBezTo>
                  <a:pt x="21019" y="14322"/>
                  <a:pt x="21019" y="14322"/>
                  <a:pt x="21019" y="14322"/>
                </a:cubicBezTo>
                <a:close/>
                <a:moveTo>
                  <a:pt x="11672" y="14212"/>
                </a:moveTo>
                <a:cubicBezTo>
                  <a:pt x="11640" y="14212"/>
                  <a:pt x="11575" y="14377"/>
                  <a:pt x="11615" y="14377"/>
                </a:cubicBezTo>
                <a:cubicBezTo>
                  <a:pt x="11625" y="14377"/>
                  <a:pt x="11642" y="14366"/>
                  <a:pt x="11668" y="14339"/>
                </a:cubicBezTo>
                <a:lnTo>
                  <a:pt x="11685" y="14316"/>
                </a:lnTo>
                <a:cubicBezTo>
                  <a:pt x="11693" y="14240"/>
                  <a:pt x="11685" y="14212"/>
                  <a:pt x="11672" y="14212"/>
                </a:cubicBezTo>
                <a:close/>
                <a:moveTo>
                  <a:pt x="21025" y="14320"/>
                </a:moveTo>
                <a:cubicBezTo>
                  <a:pt x="21023" y="14320"/>
                  <a:pt x="21021" y="14320"/>
                  <a:pt x="21019" y="14321"/>
                </a:cubicBezTo>
                <a:cubicBezTo>
                  <a:pt x="21000" y="14324"/>
                  <a:pt x="20968" y="14329"/>
                  <a:pt x="20957" y="14384"/>
                </a:cubicBezTo>
                <a:cubicBezTo>
                  <a:pt x="20970" y="14421"/>
                  <a:pt x="21004" y="14472"/>
                  <a:pt x="21026" y="14472"/>
                </a:cubicBezTo>
                <a:cubicBezTo>
                  <a:pt x="21044" y="14472"/>
                  <a:pt x="21055" y="14440"/>
                  <a:pt x="21045" y="14342"/>
                </a:cubicBezTo>
                <a:cubicBezTo>
                  <a:pt x="21041" y="14328"/>
                  <a:pt x="21033" y="14320"/>
                  <a:pt x="21025" y="14320"/>
                </a:cubicBezTo>
                <a:close/>
                <a:moveTo>
                  <a:pt x="3106" y="14401"/>
                </a:moveTo>
                <a:cubicBezTo>
                  <a:pt x="3105" y="14401"/>
                  <a:pt x="3105" y="14402"/>
                  <a:pt x="3104" y="14402"/>
                </a:cubicBezTo>
                <a:cubicBezTo>
                  <a:pt x="3056" y="14402"/>
                  <a:pt x="3046" y="14479"/>
                  <a:pt x="3093" y="14479"/>
                </a:cubicBezTo>
                <a:cubicBezTo>
                  <a:pt x="3106" y="14479"/>
                  <a:pt x="3124" y="14473"/>
                  <a:pt x="3146" y="14458"/>
                </a:cubicBezTo>
                <a:cubicBezTo>
                  <a:pt x="3142" y="14424"/>
                  <a:pt x="3125" y="14401"/>
                  <a:pt x="3106" y="14401"/>
                </a:cubicBezTo>
                <a:close/>
                <a:moveTo>
                  <a:pt x="15775" y="14440"/>
                </a:moveTo>
                <a:cubicBezTo>
                  <a:pt x="15747" y="14471"/>
                  <a:pt x="15742" y="14500"/>
                  <a:pt x="15771" y="14535"/>
                </a:cubicBezTo>
                <a:cubicBezTo>
                  <a:pt x="15786" y="14530"/>
                  <a:pt x="15801" y="14509"/>
                  <a:pt x="15797" y="14459"/>
                </a:cubicBezTo>
                <a:lnTo>
                  <a:pt x="15775" y="14440"/>
                </a:lnTo>
                <a:close/>
                <a:moveTo>
                  <a:pt x="15611" y="14435"/>
                </a:moveTo>
                <a:cubicBezTo>
                  <a:pt x="15582" y="14435"/>
                  <a:pt x="15567" y="14468"/>
                  <a:pt x="15570" y="14533"/>
                </a:cubicBezTo>
                <a:cubicBezTo>
                  <a:pt x="15580" y="14546"/>
                  <a:pt x="15590" y="14553"/>
                  <a:pt x="15600" y="14553"/>
                </a:cubicBezTo>
                <a:cubicBezTo>
                  <a:pt x="15612" y="14553"/>
                  <a:pt x="15625" y="14543"/>
                  <a:pt x="15638" y="14524"/>
                </a:cubicBezTo>
                <a:lnTo>
                  <a:pt x="15639" y="14524"/>
                </a:lnTo>
                <a:cubicBezTo>
                  <a:pt x="15644" y="14511"/>
                  <a:pt x="15646" y="14495"/>
                  <a:pt x="15644" y="14479"/>
                </a:cubicBezTo>
                <a:cubicBezTo>
                  <a:pt x="15636" y="14472"/>
                  <a:pt x="15633" y="14459"/>
                  <a:pt x="15637" y="14442"/>
                </a:cubicBezTo>
                <a:cubicBezTo>
                  <a:pt x="15627" y="14437"/>
                  <a:pt x="15619" y="14435"/>
                  <a:pt x="15611" y="14435"/>
                </a:cubicBezTo>
                <a:close/>
                <a:moveTo>
                  <a:pt x="18573" y="14535"/>
                </a:moveTo>
                <a:cubicBezTo>
                  <a:pt x="18573" y="14535"/>
                  <a:pt x="18566" y="14542"/>
                  <a:pt x="18546" y="14561"/>
                </a:cubicBezTo>
                <a:cubicBezTo>
                  <a:pt x="18531" y="14576"/>
                  <a:pt x="18526" y="14581"/>
                  <a:pt x="18526" y="14581"/>
                </a:cubicBezTo>
                <a:cubicBezTo>
                  <a:pt x="18526" y="14581"/>
                  <a:pt x="18574" y="14535"/>
                  <a:pt x="18573" y="14535"/>
                </a:cubicBezTo>
                <a:close/>
                <a:moveTo>
                  <a:pt x="19751" y="14418"/>
                </a:moveTo>
                <a:cubicBezTo>
                  <a:pt x="19748" y="14418"/>
                  <a:pt x="19749" y="14419"/>
                  <a:pt x="19750" y="14422"/>
                </a:cubicBezTo>
                <a:cubicBezTo>
                  <a:pt x="19746" y="14422"/>
                  <a:pt x="19742" y="14422"/>
                  <a:pt x="19738" y="14422"/>
                </a:cubicBezTo>
                <a:cubicBezTo>
                  <a:pt x="19721" y="14422"/>
                  <a:pt x="19704" y="14427"/>
                  <a:pt x="19689" y="14439"/>
                </a:cubicBezTo>
                <a:cubicBezTo>
                  <a:pt x="19666" y="14498"/>
                  <a:pt x="19669" y="14574"/>
                  <a:pt x="19722" y="14614"/>
                </a:cubicBezTo>
                <a:lnTo>
                  <a:pt x="19741" y="14577"/>
                </a:lnTo>
                <a:cubicBezTo>
                  <a:pt x="19740" y="14574"/>
                  <a:pt x="19739" y="14572"/>
                  <a:pt x="19739" y="14572"/>
                </a:cubicBezTo>
                <a:cubicBezTo>
                  <a:pt x="19781" y="14562"/>
                  <a:pt x="19784" y="14439"/>
                  <a:pt x="19751" y="14418"/>
                </a:cubicBezTo>
                <a:close/>
                <a:moveTo>
                  <a:pt x="20322" y="14445"/>
                </a:moveTo>
                <a:cubicBezTo>
                  <a:pt x="20287" y="14445"/>
                  <a:pt x="20264" y="14477"/>
                  <a:pt x="20255" y="14535"/>
                </a:cubicBezTo>
                <a:cubicBezTo>
                  <a:pt x="20255" y="14535"/>
                  <a:pt x="20255" y="14535"/>
                  <a:pt x="20255" y="14535"/>
                </a:cubicBezTo>
                <a:lnTo>
                  <a:pt x="20255" y="14537"/>
                </a:lnTo>
                <a:cubicBezTo>
                  <a:pt x="20255" y="14536"/>
                  <a:pt x="20255" y="14536"/>
                  <a:pt x="20255" y="14535"/>
                </a:cubicBezTo>
                <a:cubicBezTo>
                  <a:pt x="20266" y="14561"/>
                  <a:pt x="20285" y="14614"/>
                  <a:pt x="20300" y="14633"/>
                </a:cubicBezTo>
                <a:cubicBezTo>
                  <a:pt x="20339" y="14593"/>
                  <a:pt x="20354" y="14517"/>
                  <a:pt x="20337" y="14447"/>
                </a:cubicBezTo>
                <a:cubicBezTo>
                  <a:pt x="20332" y="14445"/>
                  <a:pt x="20327" y="14445"/>
                  <a:pt x="20322" y="14445"/>
                </a:cubicBezTo>
                <a:close/>
                <a:moveTo>
                  <a:pt x="17276" y="14519"/>
                </a:moveTo>
                <a:cubicBezTo>
                  <a:pt x="17250" y="14539"/>
                  <a:pt x="17270" y="14635"/>
                  <a:pt x="17279" y="14635"/>
                </a:cubicBezTo>
                <a:cubicBezTo>
                  <a:pt x="17285" y="14635"/>
                  <a:pt x="17287" y="14606"/>
                  <a:pt x="17276" y="14519"/>
                </a:cubicBezTo>
                <a:close/>
                <a:moveTo>
                  <a:pt x="20382" y="14559"/>
                </a:moveTo>
                <a:cubicBezTo>
                  <a:pt x="20378" y="14559"/>
                  <a:pt x="20373" y="14560"/>
                  <a:pt x="20369" y="14564"/>
                </a:cubicBezTo>
                <a:cubicBezTo>
                  <a:pt x="20361" y="14617"/>
                  <a:pt x="20373" y="14639"/>
                  <a:pt x="20386" y="14639"/>
                </a:cubicBezTo>
                <a:cubicBezTo>
                  <a:pt x="20398" y="14639"/>
                  <a:pt x="20411" y="14619"/>
                  <a:pt x="20410" y="14588"/>
                </a:cubicBezTo>
                <a:cubicBezTo>
                  <a:pt x="20404" y="14570"/>
                  <a:pt x="20393" y="14559"/>
                  <a:pt x="20382" y="14559"/>
                </a:cubicBezTo>
                <a:close/>
                <a:moveTo>
                  <a:pt x="16502" y="14586"/>
                </a:moveTo>
                <a:cubicBezTo>
                  <a:pt x="16501" y="14586"/>
                  <a:pt x="16501" y="14586"/>
                  <a:pt x="16500" y="14586"/>
                </a:cubicBezTo>
                <a:cubicBezTo>
                  <a:pt x="16523" y="14647"/>
                  <a:pt x="16535" y="14667"/>
                  <a:pt x="16540" y="14667"/>
                </a:cubicBezTo>
                <a:cubicBezTo>
                  <a:pt x="16548" y="14667"/>
                  <a:pt x="16527" y="14586"/>
                  <a:pt x="16502" y="14586"/>
                </a:cubicBezTo>
                <a:close/>
                <a:moveTo>
                  <a:pt x="20786" y="14691"/>
                </a:moveTo>
                <a:cubicBezTo>
                  <a:pt x="20777" y="14691"/>
                  <a:pt x="20768" y="14697"/>
                  <a:pt x="20761" y="14710"/>
                </a:cubicBezTo>
                <a:cubicBezTo>
                  <a:pt x="20767" y="14742"/>
                  <a:pt x="20799" y="14789"/>
                  <a:pt x="20815" y="14789"/>
                </a:cubicBezTo>
                <a:cubicBezTo>
                  <a:pt x="20824" y="14789"/>
                  <a:pt x="20828" y="14774"/>
                  <a:pt x="20819" y="14732"/>
                </a:cubicBezTo>
                <a:cubicBezTo>
                  <a:pt x="20819" y="14733"/>
                  <a:pt x="20819" y="14734"/>
                  <a:pt x="20819" y="14734"/>
                </a:cubicBezTo>
                <a:cubicBezTo>
                  <a:pt x="20819" y="14734"/>
                  <a:pt x="20819" y="14732"/>
                  <a:pt x="20818" y="14728"/>
                </a:cubicBezTo>
                <a:cubicBezTo>
                  <a:pt x="20818" y="14728"/>
                  <a:pt x="20818" y="14728"/>
                  <a:pt x="20818" y="14728"/>
                </a:cubicBezTo>
                <a:cubicBezTo>
                  <a:pt x="20816" y="14718"/>
                  <a:pt x="20815" y="14715"/>
                  <a:pt x="20815" y="14715"/>
                </a:cubicBezTo>
                <a:cubicBezTo>
                  <a:pt x="20815" y="14715"/>
                  <a:pt x="20816" y="14720"/>
                  <a:pt x="20817" y="14725"/>
                </a:cubicBezTo>
                <a:cubicBezTo>
                  <a:pt x="20811" y="14703"/>
                  <a:pt x="20799" y="14691"/>
                  <a:pt x="20786" y="14691"/>
                </a:cubicBezTo>
                <a:close/>
                <a:moveTo>
                  <a:pt x="21012" y="14878"/>
                </a:moveTo>
                <a:cubicBezTo>
                  <a:pt x="21009" y="14878"/>
                  <a:pt x="21006" y="14896"/>
                  <a:pt x="21007" y="14948"/>
                </a:cubicBezTo>
                <a:cubicBezTo>
                  <a:pt x="21023" y="14942"/>
                  <a:pt x="21017" y="14878"/>
                  <a:pt x="21012" y="14878"/>
                </a:cubicBezTo>
                <a:close/>
                <a:moveTo>
                  <a:pt x="14520" y="14828"/>
                </a:moveTo>
                <a:cubicBezTo>
                  <a:pt x="14506" y="14828"/>
                  <a:pt x="14492" y="14843"/>
                  <a:pt x="14486" y="14882"/>
                </a:cubicBezTo>
                <a:cubicBezTo>
                  <a:pt x="14492" y="14929"/>
                  <a:pt x="14505" y="14955"/>
                  <a:pt x="14526" y="14958"/>
                </a:cubicBezTo>
                <a:lnTo>
                  <a:pt x="14526" y="14955"/>
                </a:lnTo>
                <a:lnTo>
                  <a:pt x="14540" y="14958"/>
                </a:lnTo>
                <a:cubicBezTo>
                  <a:pt x="14586" y="14909"/>
                  <a:pt x="14552" y="14828"/>
                  <a:pt x="14520" y="14828"/>
                </a:cubicBezTo>
                <a:close/>
                <a:moveTo>
                  <a:pt x="8432" y="14863"/>
                </a:moveTo>
                <a:cubicBezTo>
                  <a:pt x="8420" y="14865"/>
                  <a:pt x="8411" y="14879"/>
                  <a:pt x="8409" y="14900"/>
                </a:cubicBezTo>
                <a:cubicBezTo>
                  <a:pt x="8409" y="14900"/>
                  <a:pt x="8409" y="14900"/>
                  <a:pt x="8409" y="14900"/>
                </a:cubicBezTo>
                <a:cubicBezTo>
                  <a:pt x="8409" y="14900"/>
                  <a:pt x="8409" y="14900"/>
                  <a:pt x="8409" y="14900"/>
                </a:cubicBezTo>
                <a:cubicBezTo>
                  <a:pt x="8409" y="14901"/>
                  <a:pt x="8409" y="14901"/>
                  <a:pt x="8409" y="14901"/>
                </a:cubicBezTo>
                <a:cubicBezTo>
                  <a:pt x="8410" y="14901"/>
                  <a:pt x="8412" y="14899"/>
                  <a:pt x="8414" y="14899"/>
                </a:cubicBezTo>
                <a:cubicBezTo>
                  <a:pt x="8433" y="14965"/>
                  <a:pt x="8446" y="15006"/>
                  <a:pt x="8450" y="15006"/>
                </a:cubicBezTo>
                <a:cubicBezTo>
                  <a:pt x="8454" y="15006"/>
                  <a:pt x="8449" y="14964"/>
                  <a:pt x="8432" y="14863"/>
                </a:cubicBezTo>
                <a:close/>
                <a:moveTo>
                  <a:pt x="20491" y="14938"/>
                </a:moveTo>
                <a:cubicBezTo>
                  <a:pt x="20466" y="14938"/>
                  <a:pt x="20426" y="14972"/>
                  <a:pt x="20422" y="15000"/>
                </a:cubicBezTo>
                <a:cubicBezTo>
                  <a:pt x="20422" y="14995"/>
                  <a:pt x="20422" y="14991"/>
                  <a:pt x="20422" y="14991"/>
                </a:cubicBezTo>
                <a:cubicBezTo>
                  <a:pt x="20422" y="14991"/>
                  <a:pt x="20422" y="14994"/>
                  <a:pt x="20422" y="15003"/>
                </a:cubicBezTo>
                <a:cubicBezTo>
                  <a:pt x="20422" y="15003"/>
                  <a:pt x="20422" y="15003"/>
                  <a:pt x="20422" y="15003"/>
                </a:cubicBezTo>
                <a:cubicBezTo>
                  <a:pt x="20422" y="15008"/>
                  <a:pt x="20422" y="15010"/>
                  <a:pt x="20422" y="15010"/>
                </a:cubicBezTo>
                <a:cubicBezTo>
                  <a:pt x="20422" y="15010"/>
                  <a:pt x="20422" y="15010"/>
                  <a:pt x="20422" y="15008"/>
                </a:cubicBezTo>
                <a:cubicBezTo>
                  <a:pt x="20422" y="15036"/>
                  <a:pt x="20434" y="15070"/>
                  <a:pt x="20465" y="15077"/>
                </a:cubicBezTo>
                <a:cubicBezTo>
                  <a:pt x="20523" y="14971"/>
                  <a:pt x="20515" y="14938"/>
                  <a:pt x="20491" y="14938"/>
                </a:cubicBezTo>
                <a:close/>
                <a:moveTo>
                  <a:pt x="17066" y="14947"/>
                </a:moveTo>
                <a:cubicBezTo>
                  <a:pt x="17055" y="14947"/>
                  <a:pt x="17045" y="14959"/>
                  <a:pt x="17038" y="14990"/>
                </a:cubicBezTo>
                <a:lnTo>
                  <a:pt x="17037" y="14990"/>
                </a:lnTo>
                <a:cubicBezTo>
                  <a:pt x="17035" y="15005"/>
                  <a:pt x="17029" y="15018"/>
                  <a:pt x="17022" y="15026"/>
                </a:cubicBezTo>
                <a:cubicBezTo>
                  <a:pt x="17020" y="15050"/>
                  <a:pt x="17028" y="15066"/>
                  <a:pt x="17043" y="15072"/>
                </a:cubicBezTo>
                <a:cubicBezTo>
                  <a:pt x="17044" y="15072"/>
                  <a:pt x="17043" y="15069"/>
                  <a:pt x="17043" y="15066"/>
                </a:cubicBezTo>
                <a:cubicBezTo>
                  <a:pt x="17049" y="15094"/>
                  <a:pt x="17059" y="15104"/>
                  <a:pt x="17072" y="15104"/>
                </a:cubicBezTo>
                <a:cubicBezTo>
                  <a:pt x="17077" y="15104"/>
                  <a:pt x="17082" y="15102"/>
                  <a:pt x="17088" y="15100"/>
                </a:cubicBezTo>
                <a:cubicBezTo>
                  <a:pt x="17102" y="15088"/>
                  <a:pt x="17113" y="15071"/>
                  <a:pt x="17119" y="15046"/>
                </a:cubicBezTo>
                <a:cubicBezTo>
                  <a:pt x="17114" y="15004"/>
                  <a:pt x="17089" y="14947"/>
                  <a:pt x="17066" y="14947"/>
                </a:cubicBezTo>
                <a:close/>
                <a:moveTo>
                  <a:pt x="10911" y="15122"/>
                </a:moveTo>
                <a:cubicBezTo>
                  <a:pt x="10911" y="15122"/>
                  <a:pt x="10910" y="15122"/>
                  <a:pt x="10910" y="15122"/>
                </a:cubicBezTo>
                <a:cubicBezTo>
                  <a:pt x="10910" y="15123"/>
                  <a:pt x="10910" y="15123"/>
                  <a:pt x="10910" y="15124"/>
                </a:cubicBezTo>
                <a:lnTo>
                  <a:pt x="10911" y="15122"/>
                </a:lnTo>
                <a:close/>
                <a:moveTo>
                  <a:pt x="18250" y="14968"/>
                </a:moveTo>
                <a:cubicBezTo>
                  <a:pt x="18237" y="14969"/>
                  <a:pt x="18228" y="14987"/>
                  <a:pt x="18228" y="15010"/>
                </a:cubicBezTo>
                <a:cubicBezTo>
                  <a:pt x="18220" y="15000"/>
                  <a:pt x="18213" y="14996"/>
                  <a:pt x="18206" y="14996"/>
                </a:cubicBezTo>
                <a:cubicBezTo>
                  <a:pt x="18174" y="14996"/>
                  <a:pt x="18152" y="15086"/>
                  <a:pt x="18167" y="15133"/>
                </a:cubicBezTo>
                <a:cubicBezTo>
                  <a:pt x="18172" y="15137"/>
                  <a:pt x="18179" y="15138"/>
                  <a:pt x="18186" y="15138"/>
                </a:cubicBezTo>
                <a:cubicBezTo>
                  <a:pt x="18210" y="15138"/>
                  <a:pt x="18241" y="15118"/>
                  <a:pt x="18241" y="15066"/>
                </a:cubicBezTo>
                <a:cubicBezTo>
                  <a:pt x="18243" y="15069"/>
                  <a:pt x="18244" y="15074"/>
                  <a:pt x="18245" y="15079"/>
                </a:cubicBezTo>
                <a:lnTo>
                  <a:pt x="18264" y="15100"/>
                </a:lnTo>
                <a:cubicBezTo>
                  <a:pt x="18309" y="15077"/>
                  <a:pt x="18270" y="14990"/>
                  <a:pt x="18250" y="14968"/>
                </a:cubicBezTo>
                <a:close/>
                <a:moveTo>
                  <a:pt x="10858" y="14828"/>
                </a:moveTo>
                <a:cubicBezTo>
                  <a:pt x="10854" y="14828"/>
                  <a:pt x="10850" y="14835"/>
                  <a:pt x="10846" y="14850"/>
                </a:cubicBezTo>
                <a:cubicBezTo>
                  <a:pt x="10819" y="14854"/>
                  <a:pt x="10800" y="14921"/>
                  <a:pt x="10824" y="14982"/>
                </a:cubicBezTo>
                <a:cubicBezTo>
                  <a:pt x="10818" y="14985"/>
                  <a:pt x="10813" y="14992"/>
                  <a:pt x="10807" y="15000"/>
                </a:cubicBezTo>
                <a:cubicBezTo>
                  <a:pt x="10802" y="15097"/>
                  <a:pt x="10821" y="15142"/>
                  <a:pt x="10858" y="15142"/>
                </a:cubicBezTo>
                <a:cubicBezTo>
                  <a:pt x="10873" y="15142"/>
                  <a:pt x="10890" y="15135"/>
                  <a:pt x="10910" y="15122"/>
                </a:cubicBezTo>
                <a:cubicBezTo>
                  <a:pt x="10916" y="15095"/>
                  <a:pt x="10884" y="14828"/>
                  <a:pt x="10858" y="14828"/>
                </a:cubicBezTo>
                <a:close/>
                <a:moveTo>
                  <a:pt x="21495" y="15061"/>
                </a:moveTo>
                <a:cubicBezTo>
                  <a:pt x="21471" y="15090"/>
                  <a:pt x="21443" y="15169"/>
                  <a:pt x="21475" y="15222"/>
                </a:cubicBezTo>
                <a:cubicBezTo>
                  <a:pt x="21478" y="15224"/>
                  <a:pt x="21481" y="15224"/>
                  <a:pt x="21485" y="15224"/>
                </a:cubicBezTo>
                <a:cubicBezTo>
                  <a:pt x="21496" y="15224"/>
                  <a:pt x="21506" y="15213"/>
                  <a:pt x="21511" y="15193"/>
                </a:cubicBezTo>
                <a:cubicBezTo>
                  <a:pt x="21525" y="15172"/>
                  <a:pt x="21536" y="15148"/>
                  <a:pt x="21544" y="15120"/>
                </a:cubicBezTo>
                <a:cubicBezTo>
                  <a:pt x="21535" y="15087"/>
                  <a:pt x="21517" y="15064"/>
                  <a:pt x="21495" y="15061"/>
                </a:cubicBezTo>
                <a:close/>
                <a:moveTo>
                  <a:pt x="14512" y="15108"/>
                </a:moveTo>
                <a:cubicBezTo>
                  <a:pt x="14458" y="15116"/>
                  <a:pt x="14449" y="15174"/>
                  <a:pt x="14477" y="15228"/>
                </a:cubicBezTo>
                <a:lnTo>
                  <a:pt x="14477" y="15233"/>
                </a:lnTo>
                <a:lnTo>
                  <a:pt x="14503" y="15254"/>
                </a:lnTo>
                <a:cubicBezTo>
                  <a:pt x="14516" y="15219"/>
                  <a:pt x="14524" y="15178"/>
                  <a:pt x="14528" y="15137"/>
                </a:cubicBezTo>
                <a:lnTo>
                  <a:pt x="14512" y="15108"/>
                </a:lnTo>
                <a:close/>
                <a:moveTo>
                  <a:pt x="18141" y="15208"/>
                </a:moveTo>
                <a:cubicBezTo>
                  <a:pt x="18133" y="15208"/>
                  <a:pt x="18124" y="15215"/>
                  <a:pt x="18120" y="15228"/>
                </a:cubicBezTo>
                <a:cubicBezTo>
                  <a:pt x="18118" y="15254"/>
                  <a:pt x="18123" y="15280"/>
                  <a:pt x="18133" y="15299"/>
                </a:cubicBezTo>
                <a:lnTo>
                  <a:pt x="18149" y="15318"/>
                </a:lnTo>
                <a:cubicBezTo>
                  <a:pt x="18179" y="15315"/>
                  <a:pt x="18177" y="15259"/>
                  <a:pt x="18176" y="15233"/>
                </a:cubicBezTo>
                <a:lnTo>
                  <a:pt x="18151" y="15215"/>
                </a:lnTo>
                <a:lnTo>
                  <a:pt x="18157" y="15219"/>
                </a:lnTo>
                <a:cubicBezTo>
                  <a:pt x="18152" y="15211"/>
                  <a:pt x="18146" y="15208"/>
                  <a:pt x="18141" y="15208"/>
                </a:cubicBezTo>
                <a:close/>
                <a:moveTo>
                  <a:pt x="10937" y="15302"/>
                </a:moveTo>
                <a:cubicBezTo>
                  <a:pt x="10912" y="15303"/>
                  <a:pt x="10898" y="15387"/>
                  <a:pt x="10906" y="15387"/>
                </a:cubicBezTo>
                <a:cubicBezTo>
                  <a:pt x="10910" y="15387"/>
                  <a:pt x="10920" y="15366"/>
                  <a:pt x="10937" y="15302"/>
                </a:cubicBezTo>
                <a:close/>
                <a:moveTo>
                  <a:pt x="14493" y="15260"/>
                </a:moveTo>
                <a:cubicBezTo>
                  <a:pt x="14479" y="15383"/>
                  <a:pt x="14481" y="15423"/>
                  <a:pt x="14487" y="15423"/>
                </a:cubicBezTo>
                <a:cubicBezTo>
                  <a:pt x="14498" y="15423"/>
                  <a:pt x="14524" y="15286"/>
                  <a:pt x="14493" y="15260"/>
                </a:cubicBezTo>
                <a:close/>
                <a:moveTo>
                  <a:pt x="8119" y="15302"/>
                </a:moveTo>
                <a:cubicBezTo>
                  <a:pt x="8093" y="15302"/>
                  <a:pt x="8076" y="15334"/>
                  <a:pt x="8117" y="15424"/>
                </a:cubicBezTo>
                <a:lnTo>
                  <a:pt x="8134" y="15432"/>
                </a:lnTo>
                <a:lnTo>
                  <a:pt x="8129" y="15408"/>
                </a:lnTo>
                <a:lnTo>
                  <a:pt x="8137" y="15431"/>
                </a:lnTo>
                <a:cubicBezTo>
                  <a:pt x="8218" y="15374"/>
                  <a:pt x="8158" y="15302"/>
                  <a:pt x="8119" y="15302"/>
                </a:cubicBezTo>
                <a:close/>
                <a:moveTo>
                  <a:pt x="20504" y="15464"/>
                </a:moveTo>
                <a:cubicBezTo>
                  <a:pt x="20484" y="15464"/>
                  <a:pt x="20463" y="15513"/>
                  <a:pt x="20482" y="15553"/>
                </a:cubicBezTo>
                <a:lnTo>
                  <a:pt x="20502" y="15558"/>
                </a:lnTo>
                <a:cubicBezTo>
                  <a:pt x="20512" y="15542"/>
                  <a:pt x="20520" y="15524"/>
                  <a:pt x="20529" y="15507"/>
                </a:cubicBezTo>
                <a:cubicBezTo>
                  <a:pt x="20524" y="15476"/>
                  <a:pt x="20514" y="15464"/>
                  <a:pt x="20504" y="15464"/>
                </a:cubicBezTo>
                <a:close/>
                <a:moveTo>
                  <a:pt x="4297" y="15509"/>
                </a:moveTo>
                <a:cubicBezTo>
                  <a:pt x="4288" y="15509"/>
                  <a:pt x="4279" y="15519"/>
                  <a:pt x="4275" y="15535"/>
                </a:cubicBezTo>
                <a:cubicBezTo>
                  <a:pt x="4277" y="15534"/>
                  <a:pt x="4279" y="15534"/>
                  <a:pt x="4281" y="15532"/>
                </a:cubicBezTo>
                <a:cubicBezTo>
                  <a:pt x="4283" y="15570"/>
                  <a:pt x="4286" y="15584"/>
                  <a:pt x="4289" y="15584"/>
                </a:cubicBezTo>
                <a:cubicBezTo>
                  <a:pt x="4294" y="15584"/>
                  <a:pt x="4300" y="15549"/>
                  <a:pt x="4305" y="15511"/>
                </a:cubicBezTo>
                <a:cubicBezTo>
                  <a:pt x="4302" y="15510"/>
                  <a:pt x="4300" y="15509"/>
                  <a:pt x="4297" y="15509"/>
                </a:cubicBezTo>
                <a:close/>
                <a:moveTo>
                  <a:pt x="21204" y="15593"/>
                </a:moveTo>
                <a:cubicBezTo>
                  <a:pt x="21204" y="15593"/>
                  <a:pt x="21204" y="15595"/>
                  <a:pt x="21204" y="15600"/>
                </a:cubicBezTo>
                <a:cubicBezTo>
                  <a:pt x="21204" y="15600"/>
                  <a:pt x="21204" y="15601"/>
                  <a:pt x="21204" y="15601"/>
                </a:cubicBezTo>
                <a:cubicBezTo>
                  <a:pt x="21204" y="15605"/>
                  <a:pt x="21204" y="15607"/>
                  <a:pt x="21204" y="15607"/>
                </a:cubicBezTo>
                <a:cubicBezTo>
                  <a:pt x="21204" y="15607"/>
                  <a:pt x="21204" y="15593"/>
                  <a:pt x="21204" y="15593"/>
                </a:cubicBezTo>
                <a:close/>
                <a:moveTo>
                  <a:pt x="21149" y="15507"/>
                </a:moveTo>
                <a:cubicBezTo>
                  <a:pt x="21134" y="15507"/>
                  <a:pt x="21125" y="15536"/>
                  <a:pt x="21136" y="15619"/>
                </a:cubicBezTo>
                <a:cubicBezTo>
                  <a:pt x="21137" y="15619"/>
                  <a:pt x="21138" y="15619"/>
                  <a:pt x="21139" y="15619"/>
                </a:cubicBezTo>
                <a:cubicBezTo>
                  <a:pt x="21147" y="15619"/>
                  <a:pt x="21153" y="15615"/>
                  <a:pt x="21159" y="15606"/>
                </a:cubicBezTo>
                <a:cubicBezTo>
                  <a:pt x="21166" y="15621"/>
                  <a:pt x="21174" y="15633"/>
                  <a:pt x="21184" y="15643"/>
                </a:cubicBezTo>
                <a:cubicBezTo>
                  <a:pt x="21196" y="15640"/>
                  <a:pt x="21204" y="15622"/>
                  <a:pt x="21204" y="15603"/>
                </a:cubicBezTo>
                <a:cubicBezTo>
                  <a:pt x="21204" y="15602"/>
                  <a:pt x="21204" y="15601"/>
                  <a:pt x="21204" y="15600"/>
                </a:cubicBezTo>
                <a:cubicBezTo>
                  <a:pt x="21201" y="15559"/>
                  <a:pt x="21170" y="15507"/>
                  <a:pt x="21149" y="15507"/>
                </a:cubicBezTo>
                <a:close/>
                <a:moveTo>
                  <a:pt x="8111" y="15648"/>
                </a:moveTo>
                <a:cubicBezTo>
                  <a:pt x="8093" y="15677"/>
                  <a:pt x="8093" y="15703"/>
                  <a:pt x="8101" y="15741"/>
                </a:cubicBezTo>
                <a:cubicBezTo>
                  <a:pt x="8118" y="15760"/>
                  <a:pt x="8164" y="15798"/>
                  <a:pt x="8196" y="15798"/>
                </a:cubicBezTo>
                <a:cubicBezTo>
                  <a:pt x="8223" y="15798"/>
                  <a:pt x="8239" y="15770"/>
                  <a:pt x="8215" y="15679"/>
                </a:cubicBezTo>
                <a:cubicBezTo>
                  <a:pt x="8181" y="15666"/>
                  <a:pt x="8147" y="15659"/>
                  <a:pt x="8111" y="15648"/>
                </a:cubicBezTo>
                <a:close/>
                <a:moveTo>
                  <a:pt x="2698" y="15640"/>
                </a:moveTo>
                <a:cubicBezTo>
                  <a:pt x="2678" y="15640"/>
                  <a:pt x="2643" y="15822"/>
                  <a:pt x="2662" y="15822"/>
                </a:cubicBezTo>
                <a:cubicBezTo>
                  <a:pt x="2667" y="15822"/>
                  <a:pt x="2678" y="15807"/>
                  <a:pt x="2694" y="15765"/>
                </a:cubicBezTo>
                <a:cubicBezTo>
                  <a:pt x="2699" y="15754"/>
                  <a:pt x="2704" y="15743"/>
                  <a:pt x="2710" y="15732"/>
                </a:cubicBezTo>
                <a:cubicBezTo>
                  <a:pt x="2710" y="15665"/>
                  <a:pt x="2705" y="15640"/>
                  <a:pt x="2698" y="15640"/>
                </a:cubicBezTo>
                <a:close/>
                <a:moveTo>
                  <a:pt x="18636" y="15716"/>
                </a:moveTo>
                <a:cubicBezTo>
                  <a:pt x="18636" y="15716"/>
                  <a:pt x="18649" y="15746"/>
                  <a:pt x="18662" y="15774"/>
                </a:cubicBezTo>
                <a:cubicBezTo>
                  <a:pt x="18660" y="15769"/>
                  <a:pt x="18659" y="15767"/>
                  <a:pt x="18659" y="15767"/>
                </a:cubicBezTo>
                <a:cubicBezTo>
                  <a:pt x="18658" y="15767"/>
                  <a:pt x="18666" y="15783"/>
                  <a:pt x="18666" y="15783"/>
                </a:cubicBezTo>
                <a:cubicBezTo>
                  <a:pt x="18666" y="15783"/>
                  <a:pt x="18665" y="15782"/>
                  <a:pt x="18664" y="15780"/>
                </a:cubicBezTo>
                <a:lnTo>
                  <a:pt x="18664" y="15779"/>
                </a:lnTo>
                <a:cubicBezTo>
                  <a:pt x="18675" y="15802"/>
                  <a:pt x="18685" y="15823"/>
                  <a:pt x="18685" y="15823"/>
                </a:cubicBezTo>
                <a:cubicBezTo>
                  <a:pt x="18685" y="15823"/>
                  <a:pt x="18680" y="15811"/>
                  <a:pt x="18664" y="15778"/>
                </a:cubicBezTo>
                <a:cubicBezTo>
                  <a:pt x="18643" y="15733"/>
                  <a:pt x="18636" y="15716"/>
                  <a:pt x="18636" y="15716"/>
                </a:cubicBezTo>
                <a:close/>
                <a:moveTo>
                  <a:pt x="7223" y="15693"/>
                </a:moveTo>
                <a:cubicBezTo>
                  <a:pt x="7210" y="15693"/>
                  <a:pt x="7194" y="15697"/>
                  <a:pt x="7173" y="15706"/>
                </a:cubicBezTo>
                <a:lnTo>
                  <a:pt x="7172" y="15757"/>
                </a:lnTo>
                <a:cubicBezTo>
                  <a:pt x="7172" y="15757"/>
                  <a:pt x="7171" y="15757"/>
                  <a:pt x="7170" y="15757"/>
                </a:cubicBezTo>
                <a:cubicBezTo>
                  <a:pt x="7163" y="15757"/>
                  <a:pt x="7140" y="15787"/>
                  <a:pt x="7146" y="15815"/>
                </a:cubicBezTo>
                <a:cubicBezTo>
                  <a:pt x="7151" y="15826"/>
                  <a:pt x="7156" y="15832"/>
                  <a:pt x="7161" y="15832"/>
                </a:cubicBezTo>
                <a:cubicBezTo>
                  <a:pt x="7166" y="15832"/>
                  <a:pt x="7171" y="15826"/>
                  <a:pt x="7177" y="15814"/>
                </a:cubicBezTo>
                <a:cubicBezTo>
                  <a:pt x="7180" y="15825"/>
                  <a:pt x="7187" y="15834"/>
                  <a:pt x="7194" y="15839"/>
                </a:cubicBezTo>
                <a:lnTo>
                  <a:pt x="7191" y="15851"/>
                </a:lnTo>
                <a:cubicBezTo>
                  <a:pt x="7193" y="15854"/>
                  <a:pt x="7195" y="15856"/>
                  <a:pt x="7197" y="15856"/>
                </a:cubicBezTo>
                <a:cubicBezTo>
                  <a:pt x="7224" y="15856"/>
                  <a:pt x="7303" y="15693"/>
                  <a:pt x="7223" y="15693"/>
                </a:cubicBezTo>
                <a:close/>
                <a:moveTo>
                  <a:pt x="2531" y="15759"/>
                </a:moveTo>
                <a:cubicBezTo>
                  <a:pt x="2485" y="15759"/>
                  <a:pt x="2498" y="15846"/>
                  <a:pt x="2518" y="15884"/>
                </a:cubicBezTo>
                <a:cubicBezTo>
                  <a:pt x="2606" y="15870"/>
                  <a:pt x="2582" y="15759"/>
                  <a:pt x="2531" y="15759"/>
                </a:cubicBezTo>
                <a:close/>
                <a:moveTo>
                  <a:pt x="17224" y="15801"/>
                </a:moveTo>
                <a:cubicBezTo>
                  <a:pt x="17214" y="15801"/>
                  <a:pt x="17201" y="15806"/>
                  <a:pt x="17187" y="15815"/>
                </a:cubicBezTo>
                <a:lnTo>
                  <a:pt x="17188" y="15815"/>
                </a:lnTo>
                <a:cubicBezTo>
                  <a:pt x="17188" y="15875"/>
                  <a:pt x="17198" y="15907"/>
                  <a:pt x="17218" y="15907"/>
                </a:cubicBezTo>
                <a:cubicBezTo>
                  <a:pt x="17230" y="15907"/>
                  <a:pt x="17246" y="15896"/>
                  <a:pt x="17265" y="15872"/>
                </a:cubicBezTo>
                <a:cubicBezTo>
                  <a:pt x="17261" y="15825"/>
                  <a:pt x="17247" y="15801"/>
                  <a:pt x="17224" y="15801"/>
                </a:cubicBezTo>
                <a:close/>
                <a:moveTo>
                  <a:pt x="4521" y="15812"/>
                </a:moveTo>
                <a:cubicBezTo>
                  <a:pt x="4508" y="15812"/>
                  <a:pt x="4496" y="15911"/>
                  <a:pt x="4508" y="15911"/>
                </a:cubicBezTo>
                <a:cubicBezTo>
                  <a:pt x="4513" y="15911"/>
                  <a:pt x="4523" y="15892"/>
                  <a:pt x="4539" y="15838"/>
                </a:cubicBezTo>
                <a:cubicBezTo>
                  <a:pt x="4537" y="15823"/>
                  <a:pt x="4530" y="15814"/>
                  <a:pt x="4521" y="15812"/>
                </a:cubicBezTo>
                <a:close/>
                <a:moveTo>
                  <a:pt x="5909" y="15736"/>
                </a:moveTo>
                <a:cubicBezTo>
                  <a:pt x="5899" y="15736"/>
                  <a:pt x="5886" y="15746"/>
                  <a:pt x="5871" y="15770"/>
                </a:cubicBezTo>
                <a:cubicBezTo>
                  <a:pt x="5860" y="15838"/>
                  <a:pt x="5871" y="15904"/>
                  <a:pt x="5907" y="15918"/>
                </a:cubicBezTo>
                <a:cubicBezTo>
                  <a:pt x="5955" y="15884"/>
                  <a:pt x="5950" y="15736"/>
                  <a:pt x="5909" y="15736"/>
                </a:cubicBezTo>
                <a:close/>
                <a:moveTo>
                  <a:pt x="362" y="15953"/>
                </a:moveTo>
                <a:cubicBezTo>
                  <a:pt x="362" y="15953"/>
                  <a:pt x="364" y="15958"/>
                  <a:pt x="366" y="15961"/>
                </a:cubicBezTo>
                <a:cubicBezTo>
                  <a:pt x="365" y="15961"/>
                  <a:pt x="364" y="15960"/>
                  <a:pt x="364" y="15960"/>
                </a:cubicBezTo>
                <a:cubicBezTo>
                  <a:pt x="353" y="15960"/>
                  <a:pt x="311" y="16006"/>
                  <a:pt x="330" y="16006"/>
                </a:cubicBezTo>
                <a:cubicBezTo>
                  <a:pt x="335" y="16006"/>
                  <a:pt x="345" y="16002"/>
                  <a:pt x="363" y="15992"/>
                </a:cubicBezTo>
                <a:cubicBezTo>
                  <a:pt x="363" y="15995"/>
                  <a:pt x="363" y="15999"/>
                  <a:pt x="362" y="16002"/>
                </a:cubicBezTo>
                <a:cubicBezTo>
                  <a:pt x="372" y="15994"/>
                  <a:pt x="373" y="15979"/>
                  <a:pt x="366" y="15960"/>
                </a:cubicBezTo>
                <a:cubicBezTo>
                  <a:pt x="363" y="15954"/>
                  <a:pt x="362" y="15953"/>
                  <a:pt x="362" y="15953"/>
                </a:cubicBezTo>
                <a:close/>
                <a:moveTo>
                  <a:pt x="21401" y="16045"/>
                </a:moveTo>
                <a:cubicBezTo>
                  <a:pt x="21398" y="16045"/>
                  <a:pt x="21396" y="16063"/>
                  <a:pt x="21396" y="16116"/>
                </a:cubicBezTo>
                <a:cubicBezTo>
                  <a:pt x="21412" y="16109"/>
                  <a:pt x="21406" y="16045"/>
                  <a:pt x="21401" y="16045"/>
                </a:cubicBezTo>
                <a:close/>
                <a:moveTo>
                  <a:pt x="10492" y="16122"/>
                </a:moveTo>
                <a:cubicBezTo>
                  <a:pt x="10492" y="16123"/>
                  <a:pt x="10493" y="16124"/>
                  <a:pt x="10494" y="16124"/>
                </a:cubicBezTo>
                <a:lnTo>
                  <a:pt x="10494" y="16122"/>
                </a:lnTo>
                <a:cubicBezTo>
                  <a:pt x="10493" y="16122"/>
                  <a:pt x="10493" y="16122"/>
                  <a:pt x="10492" y="16122"/>
                </a:cubicBezTo>
                <a:close/>
                <a:moveTo>
                  <a:pt x="14400" y="16033"/>
                </a:moveTo>
                <a:cubicBezTo>
                  <a:pt x="14392" y="16033"/>
                  <a:pt x="14386" y="16048"/>
                  <a:pt x="14386" y="16093"/>
                </a:cubicBezTo>
                <a:lnTo>
                  <a:pt x="14403" y="16127"/>
                </a:lnTo>
                <a:cubicBezTo>
                  <a:pt x="14414" y="16121"/>
                  <a:pt x="14423" y="16108"/>
                  <a:pt x="14429" y="16090"/>
                </a:cubicBezTo>
                <a:cubicBezTo>
                  <a:pt x="14427" y="16072"/>
                  <a:pt x="14412" y="16033"/>
                  <a:pt x="14400" y="16033"/>
                </a:cubicBezTo>
                <a:close/>
                <a:moveTo>
                  <a:pt x="10473" y="15958"/>
                </a:moveTo>
                <a:cubicBezTo>
                  <a:pt x="10468" y="15958"/>
                  <a:pt x="10463" y="15959"/>
                  <a:pt x="10458" y="15962"/>
                </a:cubicBezTo>
                <a:cubicBezTo>
                  <a:pt x="10429" y="16045"/>
                  <a:pt x="10431" y="16120"/>
                  <a:pt x="10492" y="16122"/>
                </a:cubicBezTo>
                <a:cubicBezTo>
                  <a:pt x="10490" y="16121"/>
                  <a:pt x="10489" y="16118"/>
                  <a:pt x="10487" y="16114"/>
                </a:cubicBezTo>
                <a:lnTo>
                  <a:pt x="10502" y="16129"/>
                </a:lnTo>
                <a:cubicBezTo>
                  <a:pt x="10506" y="16114"/>
                  <a:pt x="10514" y="16106"/>
                  <a:pt x="10524" y="16106"/>
                </a:cubicBezTo>
                <a:cubicBezTo>
                  <a:pt x="10525" y="16106"/>
                  <a:pt x="10526" y="16106"/>
                  <a:pt x="10527" y="16106"/>
                </a:cubicBezTo>
                <a:cubicBezTo>
                  <a:pt x="10555" y="16030"/>
                  <a:pt x="10516" y="15958"/>
                  <a:pt x="10473" y="15958"/>
                </a:cubicBezTo>
                <a:close/>
                <a:moveTo>
                  <a:pt x="21254" y="15882"/>
                </a:moveTo>
                <a:cubicBezTo>
                  <a:pt x="21240" y="15882"/>
                  <a:pt x="21229" y="15933"/>
                  <a:pt x="21274" y="16047"/>
                </a:cubicBezTo>
                <a:cubicBezTo>
                  <a:pt x="21263" y="16071"/>
                  <a:pt x="21253" y="16095"/>
                  <a:pt x="21242" y="16119"/>
                </a:cubicBezTo>
                <a:lnTo>
                  <a:pt x="21259" y="16161"/>
                </a:lnTo>
                <a:cubicBezTo>
                  <a:pt x="21300" y="16137"/>
                  <a:pt x="21337" y="16095"/>
                  <a:pt x="21368" y="16040"/>
                </a:cubicBezTo>
                <a:cubicBezTo>
                  <a:pt x="21365" y="16004"/>
                  <a:pt x="21350" y="15991"/>
                  <a:pt x="21334" y="15991"/>
                </a:cubicBezTo>
                <a:cubicBezTo>
                  <a:pt x="21320" y="15991"/>
                  <a:pt x="21306" y="15999"/>
                  <a:pt x="21296" y="16011"/>
                </a:cubicBezTo>
                <a:cubicBezTo>
                  <a:pt x="21296" y="15999"/>
                  <a:pt x="21295" y="15987"/>
                  <a:pt x="21291" y="15978"/>
                </a:cubicBezTo>
                <a:cubicBezTo>
                  <a:pt x="21288" y="15963"/>
                  <a:pt x="21281" y="15957"/>
                  <a:pt x="21270" y="15957"/>
                </a:cubicBezTo>
                <a:cubicBezTo>
                  <a:pt x="21277" y="15908"/>
                  <a:pt x="21265" y="15882"/>
                  <a:pt x="21254" y="15882"/>
                </a:cubicBezTo>
                <a:close/>
                <a:moveTo>
                  <a:pt x="20080" y="16212"/>
                </a:moveTo>
                <a:cubicBezTo>
                  <a:pt x="20065" y="16212"/>
                  <a:pt x="20058" y="16231"/>
                  <a:pt x="20057" y="16266"/>
                </a:cubicBezTo>
                <a:lnTo>
                  <a:pt x="20075" y="16299"/>
                </a:lnTo>
                <a:cubicBezTo>
                  <a:pt x="20086" y="16293"/>
                  <a:pt x="20095" y="16280"/>
                  <a:pt x="20100" y="16262"/>
                </a:cubicBezTo>
                <a:cubicBezTo>
                  <a:pt x="20103" y="16243"/>
                  <a:pt x="20097" y="16224"/>
                  <a:pt x="20087" y="16214"/>
                </a:cubicBezTo>
                <a:lnTo>
                  <a:pt x="20088" y="16214"/>
                </a:lnTo>
                <a:cubicBezTo>
                  <a:pt x="20085" y="16213"/>
                  <a:pt x="20083" y="16212"/>
                  <a:pt x="20080" y="16212"/>
                </a:cubicBezTo>
                <a:close/>
                <a:moveTo>
                  <a:pt x="14225" y="16250"/>
                </a:moveTo>
                <a:cubicBezTo>
                  <a:pt x="14208" y="16250"/>
                  <a:pt x="14189" y="16278"/>
                  <a:pt x="14194" y="16315"/>
                </a:cubicBezTo>
                <a:cubicBezTo>
                  <a:pt x="14205" y="16326"/>
                  <a:pt x="14216" y="16332"/>
                  <a:pt x="14229" y="16332"/>
                </a:cubicBezTo>
                <a:cubicBezTo>
                  <a:pt x="14231" y="16332"/>
                  <a:pt x="14234" y="16332"/>
                  <a:pt x="14237" y="16331"/>
                </a:cubicBezTo>
                <a:cubicBezTo>
                  <a:pt x="14246" y="16324"/>
                  <a:pt x="14252" y="16304"/>
                  <a:pt x="14249" y="16285"/>
                </a:cubicBezTo>
                <a:cubicBezTo>
                  <a:pt x="14245" y="16260"/>
                  <a:pt x="14236" y="16250"/>
                  <a:pt x="14225" y="16250"/>
                </a:cubicBezTo>
                <a:close/>
                <a:moveTo>
                  <a:pt x="21355" y="16328"/>
                </a:moveTo>
                <a:cubicBezTo>
                  <a:pt x="21226" y="16344"/>
                  <a:pt x="21307" y="16467"/>
                  <a:pt x="21322" y="16467"/>
                </a:cubicBezTo>
                <a:cubicBezTo>
                  <a:pt x="21322" y="16467"/>
                  <a:pt x="21323" y="16467"/>
                  <a:pt x="21323" y="16467"/>
                </a:cubicBezTo>
                <a:cubicBezTo>
                  <a:pt x="21330" y="16454"/>
                  <a:pt x="21328" y="16433"/>
                  <a:pt x="21321" y="16422"/>
                </a:cubicBezTo>
                <a:lnTo>
                  <a:pt x="21320" y="16422"/>
                </a:lnTo>
                <a:cubicBezTo>
                  <a:pt x="21339" y="16402"/>
                  <a:pt x="21352" y="16367"/>
                  <a:pt x="21355" y="16328"/>
                </a:cubicBezTo>
                <a:close/>
                <a:moveTo>
                  <a:pt x="20866" y="16421"/>
                </a:moveTo>
                <a:cubicBezTo>
                  <a:pt x="20837" y="16421"/>
                  <a:pt x="20819" y="16521"/>
                  <a:pt x="20858" y="16521"/>
                </a:cubicBezTo>
                <a:cubicBezTo>
                  <a:pt x="20887" y="16521"/>
                  <a:pt x="20895" y="16481"/>
                  <a:pt x="20888" y="16441"/>
                </a:cubicBezTo>
                <a:cubicBezTo>
                  <a:pt x="20881" y="16427"/>
                  <a:pt x="20873" y="16421"/>
                  <a:pt x="20866" y="16421"/>
                </a:cubicBezTo>
                <a:close/>
                <a:moveTo>
                  <a:pt x="19708" y="16436"/>
                </a:moveTo>
                <a:cubicBezTo>
                  <a:pt x="19673" y="16465"/>
                  <a:pt x="19673" y="16543"/>
                  <a:pt x="19684" y="16543"/>
                </a:cubicBezTo>
                <a:cubicBezTo>
                  <a:pt x="19690" y="16543"/>
                  <a:pt x="19700" y="16516"/>
                  <a:pt x="19708" y="16436"/>
                </a:cubicBezTo>
                <a:close/>
                <a:moveTo>
                  <a:pt x="9001" y="16460"/>
                </a:moveTo>
                <a:cubicBezTo>
                  <a:pt x="8982" y="16467"/>
                  <a:pt x="8973" y="16489"/>
                  <a:pt x="8973" y="16526"/>
                </a:cubicBezTo>
                <a:lnTo>
                  <a:pt x="8974" y="16526"/>
                </a:lnTo>
                <a:cubicBezTo>
                  <a:pt x="8973" y="16557"/>
                  <a:pt x="8986" y="16581"/>
                  <a:pt x="9003" y="16581"/>
                </a:cubicBezTo>
                <a:lnTo>
                  <a:pt x="9003" y="16553"/>
                </a:lnTo>
                <a:cubicBezTo>
                  <a:pt x="9007" y="16553"/>
                  <a:pt x="9010" y="16552"/>
                  <a:pt x="9013" y="16551"/>
                </a:cubicBezTo>
                <a:cubicBezTo>
                  <a:pt x="9013" y="16551"/>
                  <a:pt x="9013" y="16552"/>
                  <a:pt x="9014" y="16552"/>
                </a:cubicBezTo>
                <a:cubicBezTo>
                  <a:pt x="9014" y="16552"/>
                  <a:pt x="9014" y="16552"/>
                  <a:pt x="9014" y="16552"/>
                </a:cubicBezTo>
                <a:lnTo>
                  <a:pt x="9013" y="16551"/>
                </a:lnTo>
                <a:cubicBezTo>
                  <a:pt x="9014" y="16550"/>
                  <a:pt x="9014" y="16550"/>
                  <a:pt x="9014" y="16550"/>
                </a:cubicBezTo>
                <a:cubicBezTo>
                  <a:pt x="9018" y="16538"/>
                  <a:pt x="9019" y="16534"/>
                  <a:pt x="9019" y="16534"/>
                </a:cubicBezTo>
                <a:cubicBezTo>
                  <a:pt x="9018" y="16534"/>
                  <a:pt x="9013" y="16546"/>
                  <a:pt x="9013" y="16550"/>
                </a:cubicBezTo>
                <a:cubicBezTo>
                  <a:pt x="9013" y="16550"/>
                  <a:pt x="9001" y="16473"/>
                  <a:pt x="9001" y="16460"/>
                </a:cubicBezTo>
                <a:close/>
                <a:moveTo>
                  <a:pt x="12673" y="16612"/>
                </a:moveTo>
                <a:cubicBezTo>
                  <a:pt x="12665" y="16612"/>
                  <a:pt x="12658" y="16616"/>
                  <a:pt x="12652" y="16626"/>
                </a:cubicBezTo>
                <a:cubicBezTo>
                  <a:pt x="12657" y="16664"/>
                  <a:pt x="12664" y="16684"/>
                  <a:pt x="12674" y="16684"/>
                </a:cubicBezTo>
                <a:cubicBezTo>
                  <a:pt x="12682" y="16684"/>
                  <a:pt x="12691" y="16671"/>
                  <a:pt x="12701" y="16642"/>
                </a:cubicBezTo>
                <a:cubicBezTo>
                  <a:pt x="12695" y="16622"/>
                  <a:pt x="12684" y="16612"/>
                  <a:pt x="12673" y="16612"/>
                </a:cubicBezTo>
                <a:close/>
                <a:moveTo>
                  <a:pt x="20183" y="16734"/>
                </a:moveTo>
                <a:cubicBezTo>
                  <a:pt x="20155" y="16735"/>
                  <a:pt x="20130" y="16774"/>
                  <a:pt x="20136" y="16843"/>
                </a:cubicBezTo>
                <a:cubicBezTo>
                  <a:pt x="20145" y="16865"/>
                  <a:pt x="20164" y="16892"/>
                  <a:pt x="20182" y="16892"/>
                </a:cubicBezTo>
                <a:cubicBezTo>
                  <a:pt x="20195" y="16892"/>
                  <a:pt x="20206" y="16877"/>
                  <a:pt x="20211" y="16833"/>
                </a:cubicBezTo>
                <a:cubicBezTo>
                  <a:pt x="20212" y="16832"/>
                  <a:pt x="20212" y="16830"/>
                  <a:pt x="20212" y="16828"/>
                </a:cubicBezTo>
                <a:cubicBezTo>
                  <a:pt x="20212" y="16825"/>
                  <a:pt x="20212" y="16823"/>
                  <a:pt x="20212" y="16823"/>
                </a:cubicBezTo>
                <a:cubicBezTo>
                  <a:pt x="20213" y="16786"/>
                  <a:pt x="20202" y="16750"/>
                  <a:pt x="20183" y="16734"/>
                </a:cubicBezTo>
                <a:close/>
                <a:moveTo>
                  <a:pt x="7153" y="16871"/>
                </a:moveTo>
                <a:cubicBezTo>
                  <a:pt x="7146" y="16871"/>
                  <a:pt x="7141" y="16875"/>
                  <a:pt x="7135" y="16885"/>
                </a:cubicBezTo>
                <a:cubicBezTo>
                  <a:pt x="7121" y="16901"/>
                  <a:pt x="7127" y="16980"/>
                  <a:pt x="7141" y="16980"/>
                </a:cubicBezTo>
                <a:cubicBezTo>
                  <a:pt x="7149" y="16980"/>
                  <a:pt x="7160" y="16955"/>
                  <a:pt x="7171" y="16882"/>
                </a:cubicBezTo>
                <a:cubicBezTo>
                  <a:pt x="7165" y="16875"/>
                  <a:pt x="7158" y="16871"/>
                  <a:pt x="7153" y="16871"/>
                </a:cubicBezTo>
                <a:close/>
                <a:moveTo>
                  <a:pt x="15483" y="16828"/>
                </a:moveTo>
                <a:cubicBezTo>
                  <a:pt x="15481" y="16828"/>
                  <a:pt x="15481" y="16869"/>
                  <a:pt x="15486" y="16993"/>
                </a:cubicBezTo>
                <a:cubicBezTo>
                  <a:pt x="15499" y="16989"/>
                  <a:pt x="15487" y="16828"/>
                  <a:pt x="15483" y="16828"/>
                </a:cubicBezTo>
                <a:close/>
                <a:moveTo>
                  <a:pt x="14785" y="16917"/>
                </a:moveTo>
                <a:cubicBezTo>
                  <a:pt x="14770" y="16930"/>
                  <a:pt x="14754" y="16948"/>
                  <a:pt x="14742" y="16967"/>
                </a:cubicBezTo>
                <a:cubicBezTo>
                  <a:pt x="14742" y="17049"/>
                  <a:pt x="14779" y="17126"/>
                  <a:pt x="14814" y="17160"/>
                </a:cubicBezTo>
                <a:cubicBezTo>
                  <a:pt x="14822" y="17147"/>
                  <a:pt x="14824" y="17150"/>
                  <a:pt x="14836" y="17139"/>
                </a:cubicBezTo>
                <a:lnTo>
                  <a:pt x="14840" y="17144"/>
                </a:lnTo>
                <a:cubicBezTo>
                  <a:pt x="14864" y="17133"/>
                  <a:pt x="14860" y="17071"/>
                  <a:pt x="14857" y="17049"/>
                </a:cubicBezTo>
                <a:cubicBezTo>
                  <a:pt x="14882" y="17006"/>
                  <a:pt x="14884" y="16985"/>
                  <a:pt x="14865" y="16985"/>
                </a:cubicBezTo>
                <a:cubicBezTo>
                  <a:pt x="14859" y="16985"/>
                  <a:pt x="14851" y="16987"/>
                  <a:pt x="14841" y="16991"/>
                </a:cubicBezTo>
                <a:cubicBezTo>
                  <a:pt x="14834" y="16981"/>
                  <a:pt x="14793" y="16917"/>
                  <a:pt x="14785" y="16917"/>
                </a:cubicBezTo>
                <a:close/>
                <a:moveTo>
                  <a:pt x="20819" y="17247"/>
                </a:moveTo>
                <a:cubicBezTo>
                  <a:pt x="20819" y="17247"/>
                  <a:pt x="20811" y="17276"/>
                  <a:pt x="20798" y="17329"/>
                </a:cubicBezTo>
                <a:cubicBezTo>
                  <a:pt x="20812" y="17273"/>
                  <a:pt x="20819" y="17247"/>
                  <a:pt x="20819" y="17247"/>
                </a:cubicBezTo>
                <a:close/>
                <a:moveTo>
                  <a:pt x="17496" y="17278"/>
                </a:moveTo>
                <a:cubicBezTo>
                  <a:pt x="17478" y="17278"/>
                  <a:pt x="17447" y="17343"/>
                  <a:pt x="17457" y="17343"/>
                </a:cubicBezTo>
                <a:cubicBezTo>
                  <a:pt x="17461" y="17343"/>
                  <a:pt x="17475" y="17328"/>
                  <a:pt x="17504" y="17284"/>
                </a:cubicBezTo>
                <a:cubicBezTo>
                  <a:pt x="17502" y="17280"/>
                  <a:pt x="17499" y="17278"/>
                  <a:pt x="17496" y="17278"/>
                </a:cubicBezTo>
                <a:close/>
                <a:moveTo>
                  <a:pt x="15266" y="17286"/>
                </a:moveTo>
                <a:cubicBezTo>
                  <a:pt x="15239" y="17286"/>
                  <a:pt x="15214" y="17317"/>
                  <a:pt x="15206" y="17366"/>
                </a:cubicBezTo>
                <a:cubicBezTo>
                  <a:pt x="15214" y="17421"/>
                  <a:pt x="15228" y="17438"/>
                  <a:pt x="15242" y="17438"/>
                </a:cubicBezTo>
                <a:cubicBezTo>
                  <a:pt x="15266" y="17438"/>
                  <a:pt x="15291" y="17386"/>
                  <a:pt x="15295" y="17385"/>
                </a:cubicBezTo>
                <a:lnTo>
                  <a:pt x="15307" y="17362"/>
                </a:lnTo>
                <a:cubicBezTo>
                  <a:pt x="15305" y="17330"/>
                  <a:pt x="15298" y="17314"/>
                  <a:pt x="15286" y="17314"/>
                </a:cubicBezTo>
                <a:cubicBezTo>
                  <a:pt x="15286" y="17314"/>
                  <a:pt x="15287" y="17319"/>
                  <a:pt x="15287" y="17322"/>
                </a:cubicBezTo>
                <a:lnTo>
                  <a:pt x="15274" y="17287"/>
                </a:lnTo>
                <a:cubicBezTo>
                  <a:pt x="15271" y="17286"/>
                  <a:pt x="15269" y="17286"/>
                  <a:pt x="15266" y="17286"/>
                </a:cubicBezTo>
                <a:close/>
                <a:moveTo>
                  <a:pt x="7229" y="17510"/>
                </a:moveTo>
                <a:cubicBezTo>
                  <a:pt x="7229" y="17510"/>
                  <a:pt x="7229" y="17511"/>
                  <a:pt x="7228" y="17512"/>
                </a:cubicBezTo>
                <a:cubicBezTo>
                  <a:pt x="7228" y="17512"/>
                  <a:pt x="7228" y="17512"/>
                  <a:pt x="7228" y="17512"/>
                </a:cubicBezTo>
                <a:cubicBezTo>
                  <a:pt x="7227" y="17515"/>
                  <a:pt x="7226" y="17516"/>
                  <a:pt x="7226" y="17516"/>
                </a:cubicBezTo>
                <a:cubicBezTo>
                  <a:pt x="7226" y="17516"/>
                  <a:pt x="7229" y="17510"/>
                  <a:pt x="7229" y="17510"/>
                </a:cubicBezTo>
                <a:close/>
                <a:moveTo>
                  <a:pt x="8310" y="17617"/>
                </a:moveTo>
                <a:cubicBezTo>
                  <a:pt x="8309" y="17618"/>
                  <a:pt x="8308" y="17618"/>
                  <a:pt x="8308" y="17618"/>
                </a:cubicBezTo>
                <a:cubicBezTo>
                  <a:pt x="8308" y="17620"/>
                  <a:pt x="8309" y="17621"/>
                  <a:pt x="8310" y="17625"/>
                </a:cubicBezTo>
                <a:cubicBezTo>
                  <a:pt x="8310" y="17622"/>
                  <a:pt x="8310" y="17620"/>
                  <a:pt x="8310" y="17617"/>
                </a:cubicBezTo>
                <a:close/>
                <a:moveTo>
                  <a:pt x="20915" y="17517"/>
                </a:moveTo>
                <a:cubicBezTo>
                  <a:pt x="20893" y="17517"/>
                  <a:pt x="20875" y="17548"/>
                  <a:pt x="20876" y="17588"/>
                </a:cubicBezTo>
                <a:cubicBezTo>
                  <a:pt x="20882" y="17615"/>
                  <a:pt x="20895" y="17633"/>
                  <a:pt x="20912" y="17636"/>
                </a:cubicBezTo>
                <a:cubicBezTo>
                  <a:pt x="20922" y="17612"/>
                  <a:pt x="20928" y="17584"/>
                  <a:pt x="20931" y="17555"/>
                </a:cubicBezTo>
                <a:lnTo>
                  <a:pt x="20916" y="17517"/>
                </a:lnTo>
                <a:cubicBezTo>
                  <a:pt x="20916" y="17517"/>
                  <a:pt x="20915" y="17517"/>
                  <a:pt x="20915" y="17517"/>
                </a:cubicBezTo>
                <a:close/>
                <a:moveTo>
                  <a:pt x="8317" y="17599"/>
                </a:moveTo>
                <a:cubicBezTo>
                  <a:pt x="8313" y="17603"/>
                  <a:pt x="8310" y="17609"/>
                  <a:pt x="8310" y="17617"/>
                </a:cubicBezTo>
                <a:cubicBezTo>
                  <a:pt x="8311" y="17617"/>
                  <a:pt x="8312" y="17617"/>
                  <a:pt x="8313" y="17616"/>
                </a:cubicBezTo>
                <a:lnTo>
                  <a:pt x="8307" y="17639"/>
                </a:lnTo>
                <a:cubicBezTo>
                  <a:pt x="8310" y="17649"/>
                  <a:pt x="8316" y="17653"/>
                  <a:pt x="8323" y="17653"/>
                </a:cubicBezTo>
                <a:cubicBezTo>
                  <a:pt x="8349" y="17653"/>
                  <a:pt x="8387" y="17606"/>
                  <a:pt x="8353" y="17606"/>
                </a:cubicBezTo>
                <a:cubicBezTo>
                  <a:pt x="8344" y="17606"/>
                  <a:pt x="8331" y="17609"/>
                  <a:pt x="8313" y="17616"/>
                </a:cubicBezTo>
                <a:lnTo>
                  <a:pt x="8317" y="17599"/>
                </a:lnTo>
                <a:close/>
                <a:moveTo>
                  <a:pt x="7362" y="17521"/>
                </a:moveTo>
                <a:cubicBezTo>
                  <a:pt x="7352" y="17521"/>
                  <a:pt x="7343" y="17530"/>
                  <a:pt x="7339" y="17546"/>
                </a:cubicBezTo>
                <a:cubicBezTo>
                  <a:pt x="7339" y="17546"/>
                  <a:pt x="7339" y="17546"/>
                  <a:pt x="7339" y="17546"/>
                </a:cubicBezTo>
                <a:cubicBezTo>
                  <a:pt x="7336" y="17550"/>
                  <a:pt x="7335" y="17552"/>
                  <a:pt x="7335" y="17552"/>
                </a:cubicBezTo>
                <a:cubicBezTo>
                  <a:pt x="7335" y="17552"/>
                  <a:pt x="7335" y="17551"/>
                  <a:pt x="7336" y="17550"/>
                </a:cubicBezTo>
                <a:cubicBezTo>
                  <a:pt x="7283" y="17632"/>
                  <a:pt x="7307" y="17670"/>
                  <a:pt x="7339" y="17670"/>
                </a:cubicBezTo>
                <a:cubicBezTo>
                  <a:pt x="7376" y="17670"/>
                  <a:pt x="7423" y="17619"/>
                  <a:pt x="7372" y="17525"/>
                </a:cubicBezTo>
                <a:cubicBezTo>
                  <a:pt x="7368" y="17522"/>
                  <a:pt x="7365" y="17521"/>
                  <a:pt x="7362" y="17521"/>
                </a:cubicBezTo>
                <a:close/>
                <a:moveTo>
                  <a:pt x="6519" y="17612"/>
                </a:moveTo>
                <a:cubicBezTo>
                  <a:pt x="6462" y="17634"/>
                  <a:pt x="6510" y="17693"/>
                  <a:pt x="6546" y="17693"/>
                </a:cubicBezTo>
                <a:cubicBezTo>
                  <a:pt x="6550" y="17693"/>
                  <a:pt x="6553" y="17692"/>
                  <a:pt x="6556" y="17691"/>
                </a:cubicBezTo>
                <a:cubicBezTo>
                  <a:pt x="6559" y="17670"/>
                  <a:pt x="6558" y="17644"/>
                  <a:pt x="6537" y="17633"/>
                </a:cubicBezTo>
                <a:cubicBezTo>
                  <a:pt x="6536" y="17633"/>
                  <a:pt x="6537" y="17637"/>
                  <a:pt x="6537" y="17641"/>
                </a:cubicBezTo>
                <a:lnTo>
                  <a:pt x="6519" y="17612"/>
                </a:lnTo>
                <a:close/>
                <a:moveTo>
                  <a:pt x="11690" y="17718"/>
                </a:moveTo>
                <a:cubicBezTo>
                  <a:pt x="11690" y="17718"/>
                  <a:pt x="11690" y="17719"/>
                  <a:pt x="11690" y="17719"/>
                </a:cubicBezTo>
                <a:cubicBezTo>
                  <a:pt x="11690" y="17719"/>
                  <a:pt x="11690" y="17719"/>
                  <a:pt x="11690" y="17719"/>
                </a:cubicBezTo>
                <a:cubicBezTo>
                  <a:pt x="11690" y="17718"/>
                  <a:pt x="11690" y="17718"/>
                  <a:pt x="11690" y="17718"/>
                </a:cubicBezTo>
                <a:close/>
                <a:moveTo>
                  <a:pt x="11690" y="17719"/>
                </a:moveTo>
                <a:cubicBezTo>
                  <a:pt x="11689" y="17720"/>
                  <a:pt x="11689" y="17723"/>
                  <a:pt x="11689" y="17723"/>
                </a:cubicBezTo>
                <a:cubicBezTo>
                  <a:pt x="11689" y="17723"/>
                  <a:pt x="11689" y="17722"/>
                  <a:pt x="11690" y="17719"/>
                </a:cubicBezTo>
                <a:cubicBezTo>
                  <a:pt x="11690" y="17719"/>
                  <a:pt x="11690" y="17719"/>
                  <a:pt x="11690" y="17719"/>
                </a:cubicBezTo>
                <a:close/>
                <a:moveTo>
                  <a:pt x="19009" y="17740"/>
                </a:moveTo>
                <a:cubicBezTo>
                  <a:pt x="19009" y="17741"/>
                  <a:pt x="19009" y="17742"/>
                  <a:pt x="19009" y="17743"/>
                </a:cubicBezTo>
                <a:cubicBezTo>
                  <a:pt x="19009" y="17742"/>
                  <a:pt x="19009" y="17741"/>
                  <a:pt x="19009" y="17740"/>
                </a:cubicBezTo>
                <a:close/>
                <a:moveTo>
                  <a:pt x="11666" y="17623"/>
                </a:moveTo>
                <a:cubicBezTo>
                  <a:pt x="11624" y="17649"/>
                  <a:pt x="11646" y="17747"/>
                  <a:pt x="11670" y="17747"/>
                </a:cubicBezTo>
                <a:cubicBezTo>
                  <a:pt x="11677" y="17747"/>
                  <a:pt x="11684" y="17739"/>
                  <a:pt x="11690" y="17719"/>
                </a:cubicBezTo>
                <a:cubicBezTo>
                  <a:pt x="11690" y="17719"/>
                  <a:pt x="11689" y="17719"/>
                  <a:pt x="11689" y="17719"/>
                </a:cubicBezTo>
                <a:cubicBezTo>
                  <a:pt x="11688" y="17719"/>
                  <a:pt x="11687" y="17719"/>
                  <a:pt x="11686" y="17719"/>
                </a:cubicBezTo>
                <a:lnTo>
                  <a:pt x="11705" y="17689"/>
                </a:lnTo>
                <a:cubicBezTo>
                  <a:pt x="11702" y="17655"/>
                  <a:pt x="11685" y="17628"/>
                  <a:pt x="11666" y="17623"/>
                </a:cubicBezTo>
                <a:close/>
                <a:moveTo>
                  <a:pt x="18986" y="17695"/>
                </a:moveTo>
                <a:cubicBezTo>
                  <a:pt x="18944" y="17737"/>
                  <a:pt x="18971" y="17801"/>
                  <a:pt x="18992" y="17801"/>
                </a:cubicBezTo>
                <a:cubicBezTo>
                  <a:pt x="19002" y="17801"/>
                  <a:pt x="19011" y="17785"/>
                  <a:pt x="19009" y="17743"/>
                </a:cubicBezTo>
                <a:cubicBezTo>
                  <a:pt x="19009" y="17746"/>
                  <a:pt x="19009" y="17746"/>
                  <a:pt x="19009" y="17746"/>
                </a:cubicBezTo>
                <a:cubicBezTo>
                  <a:pt x="19009" y="17746"/>
                  <a:pt x="19009" y="17740"/>
                  <a:pt x="19009" y="17739"/>
                </a:cubicBezTo>
                <a:cubicBezTo>
                  <a:pt x="19009" y="17740"/>
                  <a:pt x="19009" y="17740"/>
                  <a:pt x="19009" y="17740"/>
                </a:cubicBezTo>
                <a:cubicBezTo>
                  <a:pt x="19009" y="17740"/>
                  <a:pt x="19009" y="17739"/>
                  <a:pt x="19009" y="17739"/>
                </a:cubicBezTo>
                <a:cubicBezTo>
                  <a:pt x="19009" y="17739"/>
                  <a:pt x="19009" y="17739"/>
                  <a:pt x="19009" y="17739"/>
                </a:cubicBezTo>
                <a:cubicBezTo>
                  <a:pt x="19010" y="17716"/>
                  <a:pt x="19003" y="17702"/>
                  <a:pt x="18986" y="17695"/>
                </a:cubicBezTo>
                <a:close/>
                <a:moveTo>
                  <a:pt x="1933" y="17710"/>
                </a:moveTo>
                <a:cubicBezTo>
                  <a:pt x="1920" y="17710"/>
                  <a:pt x="1908" y="17724"/>
                  <a:pt x="1898" y="17752"/>
                </a:cubicBezTo>
                <a:cubicBezTo>
                  <a:pt x="1869" y="17797"/>
                  <a:pt x="1902" y="17843"/>
                  <a:pt x="1932" y="17843"/>
                </a:cubicBezTo>
                <a:cubicBezTo>
                  <a:pt x="1955" y="17843"/>
                  <a:pt x="1976" y="17818"/>
                  <a:pt x="1970" y="17748"/>
                </a:cubicBezTo>
                <a:lnTo>
                  <a:pt x="1962" y="17742"/>
                </a:lnTo>
                <a:cubicBezTo>
                  <a:pt x="1962" y="17739"/>
                  <a:pt x="1963" y="17734"/>
                  <a:pt x="1963" y="17731"/>
                </a:cubicBezTo>
                <a:cubicBezTo>
                  <a:pt x="1953" y="17717"/>
                  <a:pt x="1943" y="17710"/>
                  <a:pt x="1933" y="17710"/>
                </a:cubicBezTo>
                <a:close/>
                <a:moveTo>
                  <a:pt x="20494" y="17754"/>
                </a:moveTo>
                <a:cubicBezTo>
                  <a:pt x="20486" y="17754"/>
                  <a:pt x="20477" y="17761"/>
                  <a:pt x="20469" y="17777"/>
                </a:cubicBezTo>
                <a:cubicBezTo>
                  <a:pt x="20460" y="17793"/>
                  <a:pt x="20457" y="17818"/>
                  <a:pt x="20459" y="17839"/>
                </a:cubicBezTo>
                <a:lnTo>
                  <a:pt x="20476" y="17859"/>
                </a:lnTo>
                <a:cubicBezTo>
                  <a:pt x="20495" y="17855"/>
                  <a:pt x="20511" y="17806"/>
                  <a:pt x="20514" y="17776"/>
                </a:cubicBezTo>
                <a:cubicBezTo>
                  <a:pt x="20510" y="17761"/>
                  <a:pt x="20503" y="17754"/>
                  <a:pt x="20494" y="17754"/>
                </a:cubicBezTo>
                <a:close/>
                <a:moveTo>
                  <a:pt x="16547" y="17771"/>
                </a:moveTo>
                <a:cubicBezTo>
                  <a:pt x="16503" y="17771"/>
                  <a:pt x="16530" y="17853"/>
                  <a:pt x="16544" y="17871"/>
                </a:cubicBezTo>
                <a:cubicBezTo>
                  <a:pt x="16551" y="17869"/>
                  <a:pt x="16575" y="17858"/>
                  <a:pt x="16570" y="17795"/>
                </a:cubicBezTo>
                <a:lnTo>
                  <a:pt x="16557" y="17773"/>
                </a:lnTo>
                <a:cubicBezTo>
                  <a:pt x="16554" y="17772"/>
                  <a:pt x="16550" y="17771"/>
                  <a:pt x="16547" y="17771"/>
                </a:cubicBezTo>
                <a:close/>
                <a:moveTo>
                  <a:pt x="14197" y="17868"/>
                </a:moveTo>
                <a:cubicBezTo>
                  <a:pt x="14180" y="17868"/>
                  <a:pt x="14165" y="17893"/>
                  <a:pt x="14178" y="17924"/>
                </a:cubicBezTo>
                <a:cubicBezTo>
                  <a:pt x="14178" y="17924"/>
                  <a:pt x="14178" y="17924"/>
                  <a:pt x="14178" y="17924"/>
                </a:cubicBezTo>
                <a:cubicBezTo>
                  <a:pt x="14180" y="17927"/>
                  <a:pt x="14181" y="17929"/>
                  <a:pt x="14181" y="17929"/>
                </a:cubicBezTo>
                <a:cubicBezTo>
                  <a:pt x="14181" y="17929"/>
                  <a:pt x="14181" y="17928"/>
                  <a:pt x="14180" y="17926"/>
                </a:cubicBezTo>
                <a:cubicBezTo>
                  <a:pt x="14187" y="17936"/>
                  <a:pt x="14194" y="17941"/>
                  <a:pt x="14200" y="17941"/>
                </a:cubicBezTo>
                <a:cubicBezTo>
                  <a:pt x="14209" y="17941"/>
                  <a:pt x="14216" y="17931"/>
                  <a:pt x="14223" y="17909"/>
                </a:cubicBezTo>
                <a:cubicBezTo>
                  <a:pt x="14219" y="17879"/>
                  <a:pt x="14208" y="17868"/>
                  <a:pt x="14197" y="17868"/>
                </a:cubicBezTo>
                <a:close/>
                <a:moveTo>
                  <a:pt x="9865" y="17964"/>
                </a:moveTo>
                <a:cubicBezTo>
                  <a:pt x="9809" y="17964"/>
                  <a:pt x="9742" y="17971"/>
                  <a:pt x="9884" y="18009"/>
                </a:cubicBezTo>
                <a:cubicBezTo>
                  <a:pt x="9898" y="17999"/>
                  <a:pt x="9903" y="17985"/>
                  <a:pt x="9899" y="17967"/>
                </a:cubicBezTo>
                <a:cubicBezTo>
                  <a:pt x="9936" y="17967"/>
                  <a:pt x="9903" y="17964"/>
                  <a:pt x="9865" y="17964"/>
                </a:cubicBezTo>
                <a:close/>
                <a:moveTo>
                  <a:pt x="14992" y="17933"/>
                </a:moveTo>
                <a:cubicBezTo>
                  <a:pt x="14980" y="17938"/>
                  <a:pt x="14989" y="18043"/>
                  <a:pt x="14993" y="18043"/>
                </a:cubicBezTo>
                <a:cubicBezTo>
                  <a:pt x="14995" y="18043"/>
                  <a:pt x="14996" y="18015"/>
                  <a:pt x="14992" y="17933"/>
                </a:cubicBezTo>
                <a:close/>
                <a:moveTo>
                  <a:pt x="2762" y="18015"/>
                </a:moveTo>
                <a:cubicBezTo>
                  <a:pt x="2761" y="18015"/>
                  <a:pt x="2760" y="18015"/>
                  <a:pt x="2759" y="18015"/>
                </a:cubicBezTo>
                <a:lnTo>
                  <a:pt x="2741" y="18051"/>
                </a:lnTo>
                <a:cubicBezTo>
                  <a:pt x="2747" y="18083"/>
                  <a:pt x="2758" y="18094"/>
                  <a:pt x="2767" y="18094"/>
                </a:cubicBezTo>
                <a:cubicBezTo>
                  <a:pt x="2783" y="18094"/>
                  <a:pt x="2797" y="18057"/>
                  <a:pt x="2786" y="18031"/>
                </a:cubicBezTo>
                <a:cubicBezTo>
                  <a:pt x="2784" y="18027"/>
                  <a:pt x="2783" y="18026"/>
                  <a:pt x="2783" y="18026"/>
                </a:cubicBezTo>
                <a:cubicBezTo>
                  <a:pt x="2783" y="18026"/>
                  <a:pt x="2784" y="18029"/>
                  <a:pt x="2785" y="18031"/>
                </a:cubicBezTo>
                <a:cubicBezTo>
                  <a:pt x="2779" y="18020"/>
                  <a:pt x="2771" y="18015"/>
                  <a:pt x="2762" y="18015"/>
                </a:cubicBezTo>
                <a:close/>
                <a:moveTo>
                  <a:pt x="14181" y="17991"/>
                </a:moveTo>
                <a:cubicBezTo>
                  <a:pt x="14144" y="17999"/>
                  <a:pt x="14167" y="18101"/>
                  <a:pt x="14190" y="18101"/>
                </a:cubicBezTo>
                <a:cubicBezTo>
                  <a:pt x="14197" y="18101"/>
                  <a:pt x="14205" y="18089"/>
                  <a:pt x="14210" y="18059"/>
                </a:cubicBezTo>
                <a:cubicBezTo>
                  <a:pt x="14210" y="18062"/>
                  <a:pt x="14207" y="18065"/>
                  <a:pt x="14204" y="18067"/>
                </a:cubicBezTo>
                <a:lnTo>
                  <a:pt x="14217" y="18036"/>
                </a:lnTo>
                <a:cubicBezTo>
                  <a:pt x="14214" y="18019"/>
                  <a:pt x="14205" y="18004"/>
                  <a:pt x="14194" y="18004"/>
                </a:cubicBezTo>
                <a:cubicBezTo>
                  <a:pt x="14194" y="18004"/>
                  <a:pt x="14197" y="18011"/>
                  <a:pt x="14197" y="18015"/>
                </a:cubicBezTo>
                <a:cubicBezTo>
                  <a:pt x="14196" y="18016"/>
                  <a:pt x="14194" y="18017"/>
                  <a:pt x="14193" y="18017"/>
                </a:cubicBezTo>
                <a:cubicBezTo>
                  <a:pt x="14188" y="18017"/>
                  <a:pt x="14184" y="18008"/>
                  <a:pt x="14181" y="17991"/>
                </a:cubicBezTo>
                <a:close/>
                <a:moveTo>
                  <a:pt x="19220" y="18121"/>
                </a:moveTo>
                <a:cubicBezTo>
                  <a:pt x="19220" y="18121"/>
                  <a:pt x="19224" y="18145"/>
                  <a:pt x="19227" y="18168"/>
                </a:cubicBezTo>
                <a:lnTo>
                  <a:pt x="19236" y="18141"/>
                </a:lnTo>
                <a:cubicBezTo>
                  <a:pt x="19233" y="18143"/>
                  <a:pt x="19232" y="18146"/>
                  <a:pt x="19230" y="18149"/>
                </a:cubicBezTo>
                <a:cubicBezTo>
                  <a:pt x="19229" y="18152"/>
                  <a:pt x="19228" y="18157"/>
                  <a:pt x="19228" y="18162"/>
                </a:cubicBezTo>
                <a:cubicBezTo>
                  <a:pt x="19223" y="18132"/>
                  <a:pt x="19221" y="18121"/>
                  <a:pt x="19220" y="18121"/>
                </a:cubicBezTo>
                <a:close/>
                <a:moveTo>
                  <a:pt x="11832" y="18190"/>
                </a:moveTo>
                <a:cubicBezTo>
                  <a:pt x="11831" y="18190"/>
                  <a:pt x="11755" y="18207"/>
                  <a:pt x="11756" y="18207"/>
                </a:cubicBezTo>
                <a:cubicBezTo>
                  <a:pt x="11757" y="18207"/>
                  <a:pt x="11767" y="18205"/>
                  <a:pt x="11794" y="18199"/>
                </a:cubicBezTo>
                <a:cubicBezTo>
                  <a:pt x="11823" y="18192"/>
                  <a:pt x="11833" y="18190"/>
                  <a:pt x="11832" y="18190"/>
                </a:cubicBezTo>
                <a:close/>
                <a:moveTo>
                  <a:pt x="19227" y="18168"/>
                </a:moveTo>
                <a:lnTo>
                  <a:pt x="19224" y="18176"/>
                </a:lnTo>
                <a:cubicBezTo>
                  <a:pt x="19230" y="18205"/>
                  <a:pt x="19232" y="18216"/>
                  <a:pt x="19233" y="18216"/>
                </a:cubicBezTo>
                <a:cubicBezTo>
                  <a:pt x="19234" y="18216"/>
                  <a:pt x="19230" y="18192"/>
                  <a:pt x="19227" y="18168"/>
                </a:cubicBezTo>
                <a:close/>
                <a:moveTo>
                  <a:pt x="20489" y="18141"/>
                </a:moveTo>
                <a:cubicBezTo>
                  <a:pt x="20475" y="18141"/>
                  <a:pt x="20467" y="18161"/>
                  <a:pt x="20466" y="18196"/>
                </a:cubicBezTo>
                <a:lnTo>
                  <a:pt x="20484" y="18228"/>
                </a:lnTo>
                <a:cubicBezTo>
                  <a:pt x="20513" y="18218"/>
                  <a:pt x="20513" y="18173"/>
                  <a:pt x="20497" y="18143"/>
                </a:cubicBezTo>
                <a:cubicBezTo>
                  <a:pt x="20494" y="18141"/>
                  <a:pt x="20492" y="18141"/>
                  <a:pt x="20489" y="18141"/>
                </a:cubicBezTo>
                <a:close/>
                <a:moveTo>
                  <a:pt x="13986" y="18118"/>
                </a:moveTo>
                <a:cubicBezTo>
                  <a:pt x="13982" y="18118"/>
                  <a:pt x="13978" y="18118"/>
                  <a:pt x="13974" y="18120"/>
                </a:cubicBezTo>
                <a:cubicBezTo>
                  <a:pt x="13953" y="18147"/>
                  <a:pt x="13953" y="18186"/>
                  <a:pt x="13973" y="18233"/>
                </a:cubicBezTo>
                <a:lnTo>
                  <a:pt x="13974" y="18234"/>
                </a:lnTo>
                <a:cubicBezTo>
                  <a:pt x="14038" y="18228"/>
                  <a:pt x="14031" y="18118"/>
                  <a:pt x="13986" y="18118"/>
                </a:cubicBezTo>
                <a:close/>
                <a:moveTo>
                  <a:pt x="19935" y="18198"/>
                </a:moveTo>
                <a:cubicBezTo>
                  <a:pt x="19933" y="18198"/>
                  <a:pt x="19931" y="18198"/>
                  <a:pt x="19929" y="18199"/>
                </a:cubicBezTo>
                <a:cubicBezTo>
                  <a:pt x="19903" y="18239"/>
                  <a:pt x="19909" y="18273"/>
                  <a:pt x="19944" y="18289"/>
                </a:cubicBezTo>
                <a:cubicBezTo>
                  <a:pt x="19944" y="18289"/>
                  <a:pt x="19944" y="18290"/>
                  <a:pt x="19943" y="18290"/>
                </a:cubicBezTo>
                <a:cubicBezTo>
                  <a:pt x="19969" y="18277"/>
                  <a:pt x="19971" y="18250"/>
                  <a:pt x="19967" y="18231"/>
                </a:cubicBezTo>
                <a:cubicBezTo>
                  <a:pt x="19961" y="18210"/>
                  <a:pt x="19951" y="18198"/>
                  <a:pt x="19935" y="18198"/>
                </a:cubicBezTo>
                <a:close/>
                <a:moveTo>
                  <a:pt x="19943" y="18290"/>
                </a:moveTo>
                <a:cubicBezTo>
                  <a:pt x="19943" y="18290"/>
                  <a:pt x="19943" y="18290"/>
                  <a:pt x="19943" y="18290"/>
                </a:cubicBezTo>
                <a:cubicBezTo>
                  <a:pt x="19943" y="18290"/>
                  <a:pt x="19943" y="18290"/>
                  <a:pt x="19943" y="18290"/>
                </a:cubicBezTo>
                <a:close/>
                <a:moveTo>
                  <a:pt x="21519" y="18350"/>
                </a:moveTo>
                <a:cubicBezTo>
                  <a:pt x="21491" y="18401"/>
                  <a:pt x="21482" y="18472"/>
                  <a:pt x="21540" y="18472"/>
                </a:cubicBezTo>
                <a:cubicBezTo>
                  <a:pt x="21543" y="18474"/>
                  <a:pt x="21545" y="18475"/>
                  <a:pt x="21548" y="18475"/>
                </a:cubicBezTo>
                <a:cubicBezTo>
                  <a:pt x="21559" y="18475"/>
                  <a:pt x="21570" y="18463"/>
                  <a:pt x="21573" y="18443"/>
                </a:cubicBezTo>
                <a:cubicBezTo>
                  <a:pt x="21571" y="18389"/>
                  <a:pt x="21565" y="18353"/>
                  <a:pt x="21519" y="18350"/>
                </a:cubicBezTo>
                <a:close/>
                <a:moveTo>
                  <a:pt x="14861" y="18424"/>
                </a:moveTo>
                <a:cubicBezTo>
                  <a:pt x="14860" y="18424"/>
                  <a:pt x="14859" y="18424"/>
                  <a:pt x="14858" y="18424"/>
                </a:cubicBezTo>
                <a:cubicBezTo>
                  <a:pt x="14845" y="18427"/>
                  <a:pt x="14833" y="18440"/>
                  <a:pt x="14826" y="18459"/>
                </a:cubicBezTo>
                <a:lnTo>
                  <a:pt x="14826" y="18461"/>
                </a:lnTo>
                <a:lnTo>
                  <a:pt x="14821" y="18458"/>
                </a:lnTo>
                <a:cubicBezTo>
                  <a:pt x="14793" y="18493"/>
                  <a:pt x="14834" y="18565"/>
                  <a:pt x="14864" y="18565"/>
                </a:cubicBezTo>
                <a:cubicBezTo>
                  <a:pt x="14881" y="18565"/>
                  <a:pt x="14894" y="18542"/>
                  <a:pt x="14890" y="18477"/>
                </a:cubicBezTo>
                <a:lnTo>
                  <a:pt x="14876" y="18453"/>
                </a:lnTo>
                <a:cubicBezTo>
                  <a:pt x="14880" y="18453"/>
                  <a:pt x="14883" y="18458"/>
                  <a:pt x="14885" y="18464"/>
                </a:cubicBezTo>
                <a:cubicBezTo>
                  <a:pt x="14884" y="18442"/>
                  <a:pt x="14873" y="18424"/>
                  <a:pt x="14861" y="18424"/>
                </a:cubicBezTo>
                <a:close/>
                <a:moveTo>
                  <a:pt x="20393" y="18477"/>
                </a:moveTo>
                <a:cubicBezTo>
                  <a:pt x="20385" y="18479"/>
                  <a:pt x="20362" y="18490"/>
                  <a:pt x="20367" y="18553"/>
                </a:cubicBezTo>
                <a:cubicBezTo>
                  <a:pt x="20373" y="18570"/>
                  <a:pt x="20380" y="18577"/>
                  <a:pt x="20388" y="18577"/>
                </a:cubicBezTo>
                <a:cubicBezTo>
                  <a:pt x="20394" y="18577"/>
                  <a:pt x="20400" y="18574"/>
                  <a:pt x="20407" y="18567"/>
                </a:cubicBezTo>
                <a:cubicBezTo>
                  <a:pt x="20436" y="18537"/>
                  <a:pt x="20414" y="18495"/>
                  <a:pt x="20393" y="18477"/>
                </a:cubicBezTo>
                <a:close/>
                <a:moveTo>
                  <a:pt x="20649" y="18588"/>
                </a:moveTo>
                <a:cubicBezTo>
                  <a:pt x="20649" y="18588"/>
                  <a:pt x="20649" y="18588"/>
                  <a:pt x="20647" y="18590"/>
                </a:cubicBezTo>
                <a:lnTo>
                  <a:pt x="20647" y="18589"/>
                </a:lnTo>
                <a:cubicBezTo>
                  <a:pt x="20648" y="18589"/>
                  <a:pt x="20649" y="18588"/>
                  <a:pt x="20649" y="18588"/>
                </a:cubicBezTo>
                <a:close/>
                <a:moveTo>
                  <a:pt x="20675" y="18572"/>
                </a:moveTo>
                <a:cubicBezTo>
                  <a:pt x="20669" y="18572"/>
                  <a:pt x="20660" y="18577"/>
                  <a:pt x="20647" y="18588"/>
                </a:cubicBezTo>
                <a:cubicBezTo>
                  <a:pt x="20639" y="18593"/>
                  <a:pt x="20634" y="18604"/>
                  <a:pt x="20631" y="18619"/>
                </a:cubicBezTo>
                <a:cubicBezTo>
                  <a:pt x="20633" y="18659"/>
                  <a:pt x="20640" y="18674"/>
                  <a:pt x="20648" y="18674"/>
                </a:cubicBezTo>
                <a:cubicBezTo>
                  <a:pt x="20671" y="18674"/>
                  <a:pt x="20704" y="18572"/>
                  <a:pt x="20675" y="18572"/>
                </a:cubicBezTo>
                <a:close/>
                <a:moveTo>
                  <a:pt x="10366" y="18617"/>
                </a:moveTo>
                <a:lnTo>
                  <a:pt x="10351" y="18657"/>
                </a:lnTo>
                <a:cubicBezTo>
                  <a:pt x="10363" y="18691"/>
                  <a:pt x="10385" y="18712"/>
                  <a:pt x="10408" y="18713"/>
                </a:cubicBezTo>
                <a:lnTo>
                  <a:pt x="10423" y="18678"/>
                </a:lnTo>
                <a:cubicBezTo>
                  <a:pt x="10414" y="18640"/>
                  <a:pt x="10392" y="18628"/>
                  <a:pt x="10374" y="18620"/>
                </a:cubicBezTo>
                <a:lnTo>
                  <a:pt x="10366" y="18617"/>
                </a:lnTo>
                <a:close/>
                <a:moveTo>
                  <a:pt x="2442" y="18738"/>
                </a:moveTo>
                <a:lnTo>
                  <a:pt x="2457" y="18750"/>
                </a:lnTo>
                <a:lnTo>
                  <a:pt x="2456" y="18750"/>
                </a:lnTo>
                <a:cubicBezTo>
                  <a:pt x="2456" y="18750"/>
                  <a:pt x="2456" y="18750"/>
                  <a:pt x="2456" y="18750"/>
                </a:cubicBezTo>
                <a:cubicBezTo>
                  <a:pt x="2456" y="18750"/>
                  <a:pt x="2456" y="18750"/>
                  <a:pt x="2456" y="18750"/>
                </a:cubicBezTo>
                <a:cubicBezTo>
                  <a:pt x="2455" y="18751"/>
                  <a:pt x="2454" y="18751"/>
                  <a:pt x="2454" y="18751"/>
                </a:cubicBezTo>
                <a:cubicBezTo>
                  <a:pt x="2446" y="18751"/>
                  <a:pt x="2442" y="18742"/>
                  <a:pt x="2442" y="18738"/>
                </a:cubicBezTo>
                <a:close/>
                <a:moveTo>
                  <a:pt x="2450" y="18583"/>
                </a:moveTo>
                <a:cubicBezTo>
                  <a:pt x="2413" y="18630"/>
                  <a:pt x="2407" y="18686"/>
                  <a:pt x="2433" y="18752"/>
                </a:cubicBezTo>
                <a:cubicBezTo>
                  <a:pt x="2436" y="18756"/>
                  <a:pt x="2440" y="18758"/>
                  <a:pt x="2444" y="18758"/>
                </a:cubicBezTo>
                <a:cubicBezTo>
                  <a:pt x="2448" y="18758"/>
                  <a:pt x="2452" y="18756"/>
                  <a:pt x="2455" y="18751"/>
                </a:cubicBezTo>
                <a:cubicBezTo>
                  <a:pt x="2456" y="18751"/>
                  <a:pt x="2456" y="18751"/>
                  <a:pt x="2457" y="18750"/>
                </a:cubicBezTo>
                <a:lnTo>
                  <a:pt x="2464" y="18757"/>
                </a:lnTo>
                <a:cubicBezTo>
                  <a:pt x="2512" y="18715"/>
                  <a:pt x="2480" y="18617"/>
                  <a:pt x="2450" y="18583"/>
                </a:cubicBezTo>
                <a:close/>
                <a:moveTo>
                  <a:pt x="21196" y="18664"/>
                </a:moveTo>
                <a:cubicBezTo>
                  <a:pt x="21165" y="18678"/>
                  <a:pt x="21097" y="18797"/>
                  <a:pt x="21168" y="18797"/>
                </a:cubicBezTo>
                <a:cubicBezTo>
                  <a:pt x="21186" y="18797"/>
                  <a:pt x="21203" y="18784"/>
                  <a:pt x="21216" y="18762"/>
                </a:cubicBezTo>
                <a:lnTo>
                  <a:pt x="21216" y="18760"/>
                </a:lnTo>
                <a:cubicBezTo>
                  <a:pt x="21222" y="18704"/>
                  <a:pt x="21208" y="18677"/>
                  <a:pt x="21196" y="18664"/>
                </a:cubicBezTo>
                <a:close/>
                <a:moveTo>
                  <a:pt x="18972" y="18725"/>
                </a:moveTo>
                <a:cubicBezTo>
                  <a:pt x="18972" y="18725"/>
                  <a:pt x="18989" y="18808"/>
                  <a:pt x="18990" y="18808"/>
                </a:cubicBezTo>
                <a:cubicBezTo>
                  <a:pt x="18990" y="18808"/>
                  <a:pt x="18988" y="18799"/>
                  <a:pt x="18983" y="18776"/>
                </a:cubicBezTo>
                <a:cubicBezTo>
                  <a:pt x="18983" y="18775"/>
                  <a:pt x="18983" y="18773"/>
                  <a:pt x="18982" y="18770"/>
                </a:cubicBezTo>
                <a:cubicBezTo>
                  <a:pt x="18982" y="18770"/>
                  <a:pt x="18982" y="18770"/>
                  <a:pt x="18982" y="18770"/>
                </a:cubicBezTo>
                <a:cubicBezTo>
                  <a:pt x="18975" y="18737"/>
                  <a:pt x="18972" y="18725"/>
                  <a:pt x="18972" y="18725"/>
                </a:cubicBezTo>
                <a:close/>
                <a:moveTo>
                  <a:pt x="21236" y="18711"/>
                </a:moveTo>
                <a:cubicBezTo>
                  <a:pt x="21226" y="18711"/>
                  <a:pt x="21219" y="18722"/>
                  <a:pt x="21219" y="18754"/>
                </a:cubicBezTo>
                <a:cubicBezTo>
                  <a:pt x="21222" y="18750"/>
                  <a:pt x="21224" y="18747"/>
                  <a:pt x="21227" y="18747"/>
                </a:cubicBezTo>
                <a:cubicBezTo>
                  <a:pt x="21237" y="18796"/>
                  <a:pt x="21182" y="18779"/>
                  <a:pt x="21229" y="18829"/>
                </a:cubicBezTo>
                <a:cubicBezTo>
                  <a:pt x="21243" y="18828"/>
                  <a:pt x="21282" y="18824"/>
                  <a:pt x="21283" y="18759"/>
                </a:cubicBezTo>
                <a:cubicBezTo>
                  <a:pt x="21276" y="18743"/>
                  <a:pt x="21252" y="18711"/>
                  <a:pt x="21236" y="18711"/>
                </a:cubicBezTo>
                <a:close/>
                <a:moveTo>
                  <a:pt x="20390" y="18842"/>
                </a:moveTo>
                <a:cubicBezTo>
                  <a:pt x="20389" y="18844"/>
                  <a:pt x="20389" y="18844"/>
                  <a:pt x="20389" y="18845"/>
                </a:cubicBezTo>
                <a:cubicBezTo>
                  <a:pt x="20390" y="18845"/>
                  <a:pt x="20390" y="18844"/>
                  <a:pt x="20390" y="18842"/>
                </a:cubicBezTo>
                <a:close/>
                <a:moveTo>
                  <a:pt x="8899" y="18694"/>
                </a:moveTo>
                <a:cubicBezTo>
                  <a:pt x="8887" y="18694"/>
                  <a:pt x="8880" y="18724"/>
                  <a:pt x="8886" y="18807"/>
                </a:cubicBezTo>
                <a:cubicBezTo>
                  <a:pt x="8892" y="18818"/>
                  <a:pt x="8898" y="18827"/>
                  <a:pt x="8906" y="18831"/>
                </a:cubicBezTo>
                <a:cubicBezTo>
                  <a:pt x="8906" y="18831"/>
                  <a:pt x="8906" y="18831"/>
                  <a:pt x="8906" y="18831"/>
                </a:cubicBezTo>
                <a:cubicBezTo>
                  <a:pt x="8907" y="18831"/>
                  <a:pt x="8907" y="18831"/>
                  <a:pt x="8907" y="18831"/>
                </a:cubicBezTo>
                <a:cubicBezTo>
                  <a:pt x="8907" y="18831"/>
                  <a:pt x="8907" y="18831"/>
                  <a:pt x="8906" y="18831"/>
                </a:cubicBezTo>
                <a:cubicBezTo>
                  <a:pt x="8906" y="18831"/>
                  <a:pt x="8908" y="18833"/>
                  <a:pt x="8908" y="18833"/>
                </a:cubicBezTo>
                <a:cubicBezTo>
                  <a:pt x="8908" y="18833"/>
                  <a:pt x="8908" y="18832"/>
                  <a:pt x="8907" y="18831"/>
                </a:cubicBezTo>
                <a:cubicBezTo>
                  <a:pt x="8922" y="18846"/>
                  <a:pt x="8933" y="18852"/>
                  <a:pt x="8940" y="18852"/>
                </a:cubicBezTo>
                <a:cubicBezTo>
                  <a:pt x="8977" y="18852"/>
                  <a:pt x="8926" y="18694"/>
                  <a:pt x="8899" y="18694"/>
                </a:cubicBezTo>
                <a:close/>
                <a:moveTo>
                  <a:pt x="16744" y="18769"/>
                </a:moveTo>
                <a:cubicBezTo>
                  <a:pt x="16733" y="18769"/>
                  <a:pt x="16721" y="18778"/>
                  <a:pt x="16713" y="18796"/>
                </a:cubicBezTo>
                <a:cubicBezTo>
                  <a:pt x="16707" y="18808"/>
                  <a:pt x="16704" y="18826"/>
                  <a:pt x="16706" y="18844"/>
                </a:cubicBezTo>
                <a:cubicBezTo>
                  <a:pt x="16715" y="18852"/>
                  <a:pt x="16732" y="18861"/>
                  <a:pt x="16747" y="18861"/>
                </a:cubicBezTo>
                <a:cubicBezTo>
                  <a:pt x="16764" y="18861"/>
                  <a:pt x="16778" y="18848"/>
                  <a:pt x="16764" y="18805"/>
                </a:cubicBezTo>
                <a:cubicBezTo>
                  <a:pt x="16765" y="18815"/>
                  <a:pt x="16762" y="18824"/>
                  <a:pt x="16757" y="18828"/>
                </a:cubicBezTo>
                <a:lnTo>
                  <a:pt x="16768" y="18792"/>
                </a:lnTo>
                <a:cubicBezTo>
                  <a:pt x="16764" y="18777"/>
                  <a:pt x="16755" y="18769"/>
                  <a:pt x="16744" y="18769"/>
                </a:cubicBezTo>
                <a:close/>
                <a:moveTo>
                  <a:pt x="20323" y="18742"/>
                </a:moveTo>
                <a:lnTo>
                  <a:pt x="20309" y="18766"/>
                </a:lnTo>
                <a:cubicBezTo>
                  <a:pt x="20310" y="18766"/>
                  <a:pt x="20310" y="18765"/>
                  <a:pt x="20311" y="18765"/>
                </a:cubicBezTo>
                <a:lnTo>
                  <a:pt x="20303" y="18805"/>
                </a:lnTo>
                <a:cubicBezTo>
                  <a:pt x="20320" y="18851"/>
                  <a:pt x="20340" y="18867"/>
                  <a:pt x="20356" y="18867"/>
                </a:cubicBezTo>
                <a:cubicBezTo>
                  <a:pt x="20391" y="18867"/>
                  <a:pt x="20411" y="18790"/>
                  <a:pt x="20363" y="18775"/>
                </a:cubicBezTo>
                <a:cubicBezTo>
                  <a:pt x="20359" y="18742"/>
                  <a:pt x="20340" y="18742"/>
                  <a:pt x="20333" y="18742"/>
                </a:cubicBezTo>
                <a:lnTo>
                  <a:pt x="20328" y="18766"/>
                </a:lnTo>
                <a:lnTo>
                  <a:pt x="20328" y="18742"/>
                </a:lnTo>
                <a:close/>
                <a:moveTo>
                  <a:pt x="2161" y="18803"/>
                </a:moveTo>
                <a:cubicBezTo>
                  <a:pt x="2157" y="18803"/>
                  <a:pt x="2152" y="18805"/>
                  <a:pt x="2147" y="18808"/>
                </a:cubicBezTo>
                <a:cubicBezTo>
                  <a:pt x="2138" y="18812"/>
                  <a:pt x="2132" y="18823"/>
                  <a:pt x="2131" y="18839"/>
                </a:cubicBezTo>
                <a:cubicBezTo>
                  <a:pt x="2133" y="18881"/>
                  <a:pt x="2143" y="18895"/>
                  <a:pt x="2155" y="18895"/>
                </a:cubicBezTo>
                <a:cubicBezTo>
                  <a:pt x="2171" y="18895"/>
                  <a:pt x="2189" y="18870"/>
                  <a:pt x="2194" y="18857"/>
                </a:cubicBezTo>
                <a:cubicBezTo>
                  <a:pt x="2187" y="18821"/>
                  <a:pt x="2176" y="18803"/>
                  <a:pt x="2161" y="18803"/>
                </a:cubicBezTo>
                <a:close/>
                <a:moveTo>
                  <a:pt x="15776" y="18805"/>
                </a:moveTo>
                <a:cubicBezTo>
                  <a:pt x="15770" y="18805"/>
                  <a:pt x="15764" y="18809"/>
                  <a:pt x="15761" y="18816"/>
                </a:cubicBezTo>
                <a:cubicBezTo>
                  <a:pt x="15757" y="18813"/>
                  <a:pt x="15753" y="18812"/>
                  <a:pt x="15749" y="18812"/>
                </a:cubicBezTo>
                <a:cubicBezTo>
                  <a:pt x="15737" y="18812"/>
                  <a:pt x="15727" y="18831"/>
                  <a:pt x="15722" y="18860"/>
                </a:cubicBezTo>
                <a:cubicBezTo>
                  <a:pt x="15731" y="18883"/>
                  <a:pt x="15741" y="18895"/>
                  <a:pt x="15752" y="18895"/>
                </a:cubicBezTo>
                <a:cubicBezTo>
                  <a:pt x="15755" y="18895"/>
                  <a:pt x="15758" y="18895"/>
                  <a:pt x="15760" y="18894"/>
                </a:cubicBezTo>
                <a:cubicBezTo>
                  <a:pt x="15842" y="18864"/>
                  <a:pt x="15803" y="18805"/>
                  <a:pt x="15776" y="18805"/>
                </a:cubicBezTo>
                <a:close/>
                <a:moveTo>
                  <a:pt x="7472" y="18787"/>
                </a:moveTo>
                <a:cubicBezTo>
                  <a:pt x="7469" y="18787"/>
                  <a:pt x="7466" y="18788"/>
                  <a:pt x="7463" y="18789"/>
                </a:cubicBezTo>
                <a:cubicBezTo>
                  <a:pt x="7460" y="18864"/>
                  <a:pt x="7478" y="18903"/>
                  <a:pt x="7494" y="18903"/>
                </a:cubicBezTo>
                <a:cubicBezTo>
                  <a:pt x="7507" y="18903"/>
                  <a:pt x="7518" y="18877"/>
                  <a:pt x="7515" y="18823"/>
                </a:cubicBezTo>
                <a:lnTo>
                  <a:pt x="7494" y="18799"/>
                </a:lnTo>
                <a:cubicBezTo>
                  <a:pt x="7488" y="18791"/>
                  <a:pt x="7480" y="18787"/>
                  <a:pt x="7472" y="18787"/>
                </a:cubicBezTo>
                <a:close/>
                <a:moveTo>
                  <a:pt x="13489" y="18759"/>
                </a:moveTo>
                <a:cubicBezTo>
                  <a:pt x="13475" y="18759"/>
                  <a:pt x="13460" y="18766"/>
                  <a:pt x="13448" y="18781"/>
                </a:cubicBezTo>
                <a:lnTo>
                  <a:pt x="13447" y="18781"/>
                </a:lnTo>
                <a:cubicBezTo>
                  <a:pt x="13434" y="18853"/>
                  <a:pt x="13442" y="18895"/>
                  <a:pt x="13472" y="18908"/>
                </a:cubicBezTo>
                <a:cubicBezTo>
                  <a:pt x="13499" y="18895"/>
                  <a:pt x="13532" y="18866"/>
                  <a:pt x="13529" y="18779"/>
                </a:cubicBezTo>
                <a:cubicBezTo>
                  <a:pt x="13517" y="18766"/>
                  <a:pt x="13503" y="18759"/>
                  <a:pt x="13489" y="18759"/>
                </a:cubicBezTo>
                <a:close/>
                <a:moveTo>
                  <a:pt x="19117" y="18924"/>
                </a:moveTo>
                <a:cubicBezTo>
                  <a:pt x="19111" y="18973"/>
                  <a:pt x="19114" y="18997"/>
                  <a:pt x="19127" y="18997"/>
                </a:cubicBezTo>
                <a:cubicBezTo>
                  <a:pt x="19135" y="18997"/>
                  <a:pt x="19146" y="18988"/>
                  <a:pt x="19161" y="18971"/>
                </a:cubicBezTo>
                <a:cubicBezTo>
                  <a:pt x="19158" y="18942"/>
                  <a:pt x="19147" y="18924"/>
                  <a:pt x="19127" y="18924"/>
                </a:cubicBezTo>
                <a:cubicBezTo>
                  <a:pt x="19124" y="18924"/>
                  <a:pt x="19121" y="18925"/>
                  <a:pt x="19117" y="18926"/>
                </a:cubicBezTo>
                <a:lnTo>
                  <a:pt x="19117" y="18924"/>
                </a:lnTo>
                <a:close/>
                <a:moveTo>
                  <a:pt x="4352" y="18900"/>
                </a:moveTo>
                <a:cubicBezTo>
                  <a:pt x="4319" y="18900"/>
                  <a:pt x="4311" y="18950"/>
                  <a:pt x="4307" y="18979"/>
                </a:cubicBezTo>
                <a:cubicBezTo>
                  <a:pt x="4325" y="19002"/>
                  <a:pt x="4339" y="19013"/>
                  <a:pt x="4349" y="19013"/>
                </a:cubicBezTo>
                <a:cubicBezTo>
                  <a:pt x="4368" y="19013"/>
                  <a:pt x="4372" y="18973"/>
                  <a:pt x="4363" y="18902"/>
                </a:cubicBezTo>
                <a:cubicBezTo>
                  <a:pt x="4359" y="18900"/>
                  <a:pt x="4355" y="18900"/>
                  <a:pt x="4352" y="18900"/>
                </a:cubicBezTo>
                <a:close/>
                <a:moveTo>
                  <a:pt x="8898" y="18957"/>
                </a:moveTo>
                <a:cubicBezTo>
                  <a:pt x="8852" y="18957"/>
                  <a:pt x="8866" y="19047"/>
                  <a:pt x="8904" y="19058"/>
                </a:cubicBezTo>
                <a:cubicBezTo>
                  <a:pt x="8939" y="19043"/>
                  <a:pt x="8921" y="18979"/>
                  <a:pt x="8911" y="18960"/>
                </a:cubicBezTo>
                <a:cubicBezTo>
                  <a:pt x="8906" y="18958"/>
                  <a:pt x="8902" y="18957"/>
                  <a:pt x="8898" y="18957"/>
                </a:cubicBezTo>
                <a:close/>
                <a:moveTo>
                  <a:pt x="14468" y="19060"/>
                </a:moveTo>
                <a:cubicBezTo>
                  <a:pt x="14467" y="19061"/>
                  <a:pt x="14467" y="19063"/>
                  <a:pt x="14467" y="19063"/>
                </a:cubicBezTo>
                <a:cubicBezTo>
                  <a:pt x="14467" y="19063"/>
                  <a:pt x="14467" y="19062"/>
                  <a:pt x="14468" y="19061"/>
                </a:cubicBezTo>
                <a:cubicBezTo>
                  <a:pt x="14468" y="19061"/>
                  <a:pt x="14468" y="19061"/>
                  <a:pt x="14468" y="19060"/>
                </a:cubicBezTo>
                <a:close/>
                <a:moveTo>
                  <a:pt x="17600" y="18940"/>
                </a:moveTo>
                <a:cubicBezTo>
                  <a:pt x="17573" y="18940"/>
                  <a:pt x="17561" y="18973"/>
                  <a:pt x="17564" y="19038"/>
                </a:cubicBezTo>
                <a:cubicBezTo>
                  <a:pt x="17578" y="19057"/>
                  <a:pt x="17596" y="19071"/>
                  <a:pt x="17612" y="19071"/>
                </a:cubicBezTo>
                <a:cubicBezTo>
                  <a:pt x="17626" y="19071"/>
                  <a:pt x="17639" y="19060"/>
                  <a:pt x="17645" y="19030"/>
                </a:cubicBezTo>
                <a:lnTo>
                  <a:pt x="17651" y="19034"/>
                </a:lnTo>
                <a:cubicBezTo>
                  <a:pt x="17659" y="19014"/>
                  <a:pt x="17660" y="18988"/>
                  <a:pt x="17654" y="18968"/>
                </a:cubicBezTo>
                <a:cubicBezTo>
                  <a:pt x="17654" y="18969"/>
                  <a:pt x="17655" y="18969"/>
                  <a:pt x="17655" y="18969"/>
                </a:cubicBezTo>
                <a:cubicBezTo>
                  <a:pt x="17655" y="18969"/>
                  <a:pt x="17649" y="18951"/>
                  <a:pt x="17649" y="18951"/>
                </a:cubicBezTo>
                <a:cubicBezTo>
                  <a:pt x="17649" y="18951"/>
                  <a:pt x="17650" y="18955"/>
                  <a:pt x="17654" y="18968"/>
                </a:cubicBezTo>
                <a:cubicBezTo>
                  <a:pt x="17632" y="18949"/>
                  <a:pt x="17614" y="18940"/>
                  <a:pt x="17600" y="18940"/>
                </a:cubicBezTo>
                <a:close/>
                <a:moveTo>
                  <a:pt x="17804" y="19005"/>
                </a:moveTo>
                <a:cubicBezTo>
                  <a:pt x="17788" y="19005"/>
                  <a:pt x="17774" y="19021"/>
                  <a:pt x="17764" y="19053"/>
                </a:cubicBezTo>
                <a:cubicBezTo>
                  <a:pt x="17771" y="19077"/>
                  <a:pt x="17784" y="19091"/>
                  <a:pt x="17799" y="19091"/>
                </a:cubicBezTo>
                <a:cubicBezTo>
                  <a:pt x="17800" y="19091"/>
                  <a:pt x="17801" y="19091"/>
                  <a:pt x="17801" y="19091"/>
                </a:cubicBezTo>
                <a:cubicBezTo>
                  <a:pt x="17825" y="19090"/>
                  <a:pt x="17837" y="19071"/>
                  <a:pt x="17839" y="19030"/>
                </a:cubicBezTo>
                <a:lnTo>
                  <a:pt x="17838" y="19030"/>
                </a:lnTo>
                <a:cubicBezTo>
                  <a:pt x="17827" y="19013"/>
                  <a:pt x="17815" y="19005"/>
                  <a:pt x="17804" y="19005"/>
                </a:cubicBezTo>
                <a:close/>
                <a:moveTo>
                  <a:pt x="18080" y="19135"/>
                </a:moveTo>
                <a:cubicBezTo>
                  <a:pt x="18080" y="19135"/>
                  <a:pt x="18080" y="19135"/>
                  <a:pt x="18081" y="19136"/>
                </a:cubicBezTo>
                <a:cubicBezTo>
                  <a:pt x="18081" y="19135"/>
                  <a:pt x="18080" y="19135"/>
                  <a:pt x="18080" y="19135"/>
                </a:cubicBezTo>
                <a:close/>
                <a:moveTo>
                  <a:pt x="9805" y="19005"/>
                </a:moveTo>
                <a:cubicBezTo>
                  <a:pt x="9785" y="19005"/>
                  <a:pt x="9764" y="19014"/>
                  <a:pt x="9752" y="19029"/>
                </a:cubicBezTo>
                <a:cubicBezTo>
                  <a:pt x="9748" y="19075"/>
                  <a:pt x="9771" y="19139"/>
                  <a:pt x="9797" y="19139"/>
                </a:cubicBezTo>
                <a:cubicBezTo>
                  <a:pt x="9803" y="19139"/>
                  <a:pt x="9809" y="19136"/>
                  <a:pt x="9815" y="19128"/>
                </a:cubicBezTo>
                <a:cubicBezTo>
                  <a:pt x="9814" y="19129"/>
                  <a:pt x="9814" y="19129"/>
                  <a:pt x="9813" y="19129"/>
                </a:cubicBezTo>
                <a:cubicBezTo>
                  <a:pt x="9807" y="19129"/>
                  <a:pt x="9802" y="19123"/>
                  <a:pt x="9799" y="19114"/>
                </a:cubicBezTo>
                <a:lnTo>
                  <a:pt x="9823" y="19133"/>
                </a:lnTo>
                <a:cubicBezTo>
                  <a:pt x="9886" y="19043"/>
                  <a:pt x="9847" y="19005"/>
                  <a:pt x="9805" y="19005"/>
                </a:cubicBezTo>
                <a:close/>
                <a:moveTo>
                  <a:pt x="14456" y="19009"/>
                </a:moveTo>
                <a:cubicBezTo>
                  <a:pt x="14438" y="19009"/>
                  <a:pt x="14418" y="19055"/>
                  <a:pt x="14412" y="19082"/>
                </a:cubicBezTo>
                <a:cubicBezTo>
                  <a:pt x="14414" y="19150"/>
                  <a:pt x="14420" y="19174"/>
                  <a:pt x="14428" y="19174"/>
                </a:cubicBezTo>
                <a:cubicBezTo>
                  <a:pt x="14446" y="19174"/>
                  <a:pt x="14473" y="19043"/>
                  <a:pt x="14472" y="19043"/>
                </a:cubicBezTo>
                <a:cubicBezTo>
                  <a:pt x="14471" y="19043"/>
                  <a:pt x="14470" y="19048"/>
                  <a:pt x="14468" y="19060"/>
                </a:cubicBezTo>
                <a:cubicBezTo>
                  <a:pt x="14468" y="19060"/>
                  <a:pt x="14468" y="19060"/>
                  <a:pt x="14468" y="19060"/>
                </a:cubicBezTo>
                <a:cubicBezTo>
                  <a:pt x="14468" y="19060"/>
                  <a:pt x="14468" y="19061"/>
                  <a:pt x="14468" y="19062"/>
                </a:cubicBezTo>
                <a:cubicBezTo>
                  <a:pt x="14467" y="19066"/>
                  <a:pt x="14465" y="19069"/>
                  <a:pt x="14463" y="19071"/>
                </a:cubicBezTo>
                <a:lnTo>
                  <a:pt x="14474" y="19034"/>
                </a:lnTo>
                <a:cubicBezTo>
                  <a:pt x="14469" y="19016"/>
                  <a:pt x="14462" y="19009"/>
                  <a:pt x="14456" y="19009"/>
                </a:cubicBezTo>
                <a:close/>
                <a:moveTo>
                  <a:pt x="123" y="19099"/>
                </a:moveTo>
                <a:cubicBezTo>
                  <a:pt x="121" y="19099"/>
                  <a:pt x="119" y="19099"/>
                  <a:pt x="116" y="19099"/>
                </a:cubicBezTo>
                <a:cubicBezTo>
                  <a:pt x="107" y="19133"/>
                  <a:pt x="110" y="19206"/>
                  <a:pt x="126" y="19206"/>
                </a:cubicBezTo>
                <a:cubicBezTo>
                  <a:pt x="131" y="19206"/>
                  <a:pt x="138" y="19197"/>
                  <a:pt x="146" y="19175"/>
                </a:cubicBezTo>
                <a:cubicBezTo>
                  <a:pt x="146" y="19175"/>
                  <a:pt x="146" y="19174"/>
                  <a:pt x="145" y="19174"/>
                </a:cubicBezTo>
                <a:cubicBezTo>
                  <a:pt x="145" y="19174"/>
                  <a:pt x="144" y="19175"/>
                  <a:pt x="144" y="19175"/>
                </a:cubicBezTo>
                <a:lnTo>
                  <a:pt x="158" y="19146"/>
                </a:lnTo>
                <a:cubicBezTo>
                  <a:pt x="157" y="19134"/>
                  <a:pt x="152" y="19099"/>
                  <a:pt x="123" y="19099"/>
                </a:cubicBezTo>
                <a:close/>
                <a:moveTo>
                  <a:pt x="18062" y="19124"/>
                </a:moveTo>
                <a:cubicBezTo>
                  <a:pt x="18034" y="19145"/>
                  <a:pt x="18053" y="19194"/>
                  <a:pt x="18063" y="19194"/>
                </a:cubicBezTo>
                <a:cubicBezTo>
                  <a:pt x="18065" y="19194"/>
                  <a:pt x="18067" y="19190"/>
                  <a:pt x="18067" y="19181"/>
                </a:cubicBezTo>
                <a:cubicBezTo>
                  <a:pt x="18074" y="19186"/>
                  <a:pt x="18081" y="19196"/>
                  <a:pt x="18086" y="19206"/>
                </a:cubicBezTo>
                <a:cubicBezTo>
                  <a:pt x="18109" y="19185"/>
                  <a:pt x="18109" y="19164"/>
                  <a:pt x="18086" y="19140"/>
                </a:cubicBezTo>
                <a:cubicBezTo>
                  <a:pt x="18085" y="19138"/>
                  <a:pt x="18082" y="19137"/>
                  <a:pt x="18081" y="19136"/>
                </a:cubicBezTo>
                <a:cubicBezTo>
                  <a:pt x="18083" y="19139"/>
                  <a:pt x="18084" y="19143"/>
                  <a:pt x="18084" y="19149"/>
                </a:cubicBezTo>
                <a:cubicBezTo>
                  <a:pt x="18076" y="19143"/>
                  <a:pt x="18069" y="19135"/>
                  <a:pt x="18062" y="19124"/>
                </a:cubicBezTo>
                <a:close/>
                <a:moveTo>
                  <a:pt x="8228" y="19076"/>
                </a:moveTo>
                <a:cubicBezTo>
                  <a:pt x="8223" y="19076"/>
                  <a:pt x="8217" y="19085"/>
                  <a:pt x="8210" y="19098"/>
                </a:cubicBezTo>
                <a:cubicBezTo>
                  <a:pt x="8203" y="19096"/>
                  <a:pt x="8197" y="19094"/>
                  <a:pt x="8191" y="19094"/>
                </a:cubicBezTo>
                <a:cubicBezTo>
                  <a:pt x="8152" y="19094"/>
                  <a:pt x="8115" y="19141"/>
                  <a:pt x="8087" y="19215"/>
                </a:cubicBezTo>
                <a:cubicBezTo>
                  <a:pt x="8092" y="19235"/>
                  <a:pt x="8102" y="19248"/>
                  <a:pt x="8114" y="19248"/>
                </a:cubicBezTo>
                <a:cubicBezTo>
                  <a:pt x="8115" y="19248"/>
                  <a:pt x="8115" y="19248"/>
                  <a:pt x="8116" y="19247"/>
                </a:cubicBezTo>
                <a:cubicBezTo>
                  <a:pt x="8119" y="19247"/>
                  <a:pt x="8121" y="19247"/>
                  <a:pt x="8124" y="19246"/>
                </a:cubicBezTo>
                <a:cubicBezTo>
                  <a:pt x="8124" y="19246"/>
                  <a:pt x="8122" y="19244"/>
                  <a:pt x="8121" y="19241"/>
                </a:cubicBezTo>
                <a:cubicBezTo>
                  <a:pt x="8129" y="19243"/>
                  <a:pt x="8135" y="19252"/>
                  <a:pt x="8136" y="19265"/>
                </a:cubicBezTo>
                <a:cubicBezTo>
                  <a:pt x="8144" y="19264"/>
                  <a:pt x="8183" y="19147"/>
                  <a:pt x="8210" y="19098"/>
                </a:cubicBezTo>
                <a:cubicBezTo>
                  <a:pt x="8218" y="19101"/>
                  <a:pt x="8226" y="19106"/>
                  <a:pt x="8235" y="19114"/>
                </a:cubicBezTo>
                <a:cubicBezTo>
                  <a:pt x="8235" y="19087"/>
                  <a:pt x="8233" y="19076"/>
                  <a:pt x="8228" y="19076"/>
                </a:cubicBezTo>
                <a:close/>
                <a:moveTo>
                  <a:pt x="15478" y="19153"/>
                </a:moveTo>
                <a:cubicBezTo>
                  <a:pt x="15476" y="19153"/>
                  <a:pt x="15474" y="19153"/>
                  <a:pt x="15472" y="19154"/>
                </a:cubicBezTo>
                <a:cubicBezTo>
                  <a:pt x="15405" y="19156"/>
                  <a:pt x="15435" y="19241"/>
                  <a:pt x="15463" y="19276"/>
                </a:cubicBezTo>
                <a:lnTo>
                  <a:pt x="15463" y="19275"/>
                </a:lnTo>
                <a:lnTo>
                  <a:pt x="15458" y="19251"/>
                </a:lnTo>
                <a:lnTo>
                  <a:pt x="15465" y="19273"/>
                </a:lnTo>
                <a:cubicBezTo>
                  <a:pt x="15481" y="19263"/>
                  <a:pt x="15508" y="19244"/>
                  <a:pt x="15499" y="19175"/>
                </a:cubicBezTo>
                <a:cubicBezTo>
                  <a:pt x="15495" y="19161"/>
                  <a:pt x="15487" y="19153"/>
                  <a:pt x="15478" y="19153"/>
                </a:cubicBezTo>
                <a:close/>
                <a:moveTo>
                  <a:pt x="17911" y="19157"/>
                </a:moveTo>
                <a:cubicBezTo>
                  <a:pt x="17907" y="19179"/>
                  <a:pt x="17901" y="19189"/>
                  <a:pt x="17894" y="19189"/>
                </a:cubicBezTo>
                <a:cubicBezTo>
                  <a:pt x="17892" y="19189"/>
                  <a:pt x="17890" y="19187"/>
                  <a:pt x="17887" y="19185"/>
                </a:cubicBezTo>
                <a:cubicBezTo>
                  <a:pt x="17876" y="19201"/>
                  <a:pt x="17871" y="19255"/>
                  <a:pt x="17884" y="19289"/>
                </a:cubicBezTo>
                <a:lnTo>
                  <a:pt x="17907" y="19294"/>
                </a:lnTo>
                <a:cubicBezTo>
                  <a:pt x="17937" y="19249"/>
                  <a:pt x="17952" y="19222"/>
                  <a:pt x="17911" y="19157"/>
                </a:cubicBezTo>
                <a:close/>
                <a:moveTo>
                  <a:pt x="9678" y="19157"/>
                </a:moveTo>
                <a:cubicBezTo>
                  <a:pt x="9607" y="19217"/>
                  <a:pt x="9612" y="19268"/>
                  <a:pt x="9693" y="19312"/>
                </a:cubicBezTo>
                <a:cubicBezTo>
                  <a:pt x="9708" y="19281"/>
                  <a:pt x="9730" y="19157"/>
                  <a:pt x="9678" y="19157"/>
                </a:cubicBezTo>
                <a:close/>
                <a:moveTo>
                  <a:pt x="2368" y="19211"/>
                </a:moveTo>
                <a:cubicBezTo>
                  <a:pt x="2318" y="19211"/>
                  <a:pt x="2333" y="19316"/>
                  <a:pt x="2355" y="19316"/>
                </a:cubicBezTo>
                <a:cubicBezTo>
                  <a:pt x="2363" y="19316"/>
                  <a:pt x="2373" y="19301"/>
                  <a:pt x="2379" y="19260"/>
                </a:cubicBezTo>
                <a:cubicBezTo>
                  <a:pt x="2378" y="19263"/>
                  <a:pt x="2376" y="19267"/>
                  <a:pt x="2373" y="19268"/>
                </a:cubicBezTo>
                <a:lnTo>
                  <a:pt x="2386" y="19235"/>
                </a:lnTo>
                <a:cubicBezTo>
                  <a:pt x="2384" y="19220"/>
                  <a:pt x="2376" y="19211"/>
                  <a:pt x="2368" y="19211"/>
                </a:cubicBezTo>
                <a:close/>
                <a:moveTo>
                  <a:pt x="16361" y="19209"/>
                </a:moveTo>
                <a:cubicBezTo>
                  <a:pt x="16350" y="19209"/>
                  <a:pt x="16339" y="19213"/>
                  <a:pt x="16329" y="19222"/>
                </a:cubicBezTo>
                <a:cubicBezTo>
                  <a:pt x="16316" y="19300"/>
                  <a:pt x="16338" y="19334"/>
                  <a:pt x="16362" y="19334"/>
                </a:cubicBezTo>
                <a:cubicBezTo>
                  <a:pt x="16366" y="19334"/>
                  <a:pt x="16370" y="19333"/>
                  <a:pt x="16374" y="19331"/>
                </a:cubicBezTo>
                <a:cubicBezTo>
                  <a:pt x="16391" y="19321"/>
                  <a:pt x="16415" y="19305"/>
                  <a:pt x="16418" y="19255"/>
                </a:cubicBezTo>
                <a:cubicBezTo>
                  <a:pt x="16403" y="19226"/>
                  <a:pt x="16382" y="19209"/>
                  <a:pt x="16361" y="19209"/>
                </a:cubicBezTo>
                <a:close/>
                <a:moveTo>
                  <a:pt x="16791" y="19215"/>
                </a:moveTo>
                <a:cubicBezTo>
                  <a:pt x="16752" y="19221"/>
                  <a:pt x="16740" y="19336"/>
                  <a:pt x="16782" y="19336"/>
                </a:cubicBezTo>
                <a:cubicBezTo>
                  <a:pt x="16792" y="19336"/>
                  <a:pt x="16805" y="19330"/>
                  <a:pt x="16821" y="19315"/>
                </a:cubicBezTo>
                <a:cubicBezTo>
                  <a:pt x="16835" y="19270"/>
                  <a:pt x="16822" y="19236"/>
                  <a:pt x="16792" y="19215"/>
                </a:cubicBezTo>
                <a:close/>
                <a:moveTo>
                  <a:pt x="15575" y="19178"/>
                </a:moveTo>
                <a:cubicBezTo>
                  <a:pt x="15570" y="19178"/>
                  <a:pt x="15565" y="19178"/>
                  <a:pt x="15561" y="19180"/>
                </a:cubicBezTo>
                <a:cubicBezTo>
                  <a:pt x="15536" y="19212"/>
                  <a:pt x="15535" y="19260"/>
                  <a:pt x="15557" y="19321"/>
                </a:cubicBezTo>
                <a:cubicBezTo>
                  <a:pt x="15571" y="19332"/>
                  <a:pt x="15583" y="19337"/>
                  <a:pt x="15594" y="19337"/>
                </a:cubicBezTo>
                <a:cubicBezTo>
                  <a:pt x="15619" y="19337"/>
                  <a:pt x="15636" y="19307"/>
                  <a:pt x="15641" y="19244"/>
                </a:cubicBezTo>
                <a:cubicBezTo>
                  <a:pt x="15636" y="19236"/>
                  <a:pt x="15633" y="19236"/>
                  <a:pt x="15638" y="19223"/>
                </a:cubicBezTo>
                <a:cubicBezTo>
                  <a:pt x="15621" y="19194"/>
                  <a:pt x="15598" y="19178"/>
                  <a:pt x="15575" y="19178"/>
                </a:cubicBezTo>
                <a:close/>
                <a:moveTo>
                  <a:pt x="19295" y="19283"/>
                </a:moveTo>
                <a:lnTo>
                  <a:pt x="19277" y="19317"/>
                </a:lnTo>
                <a:cubicBezTo>
                  <a:pt x="19283" y="19349"/>
                  <a:pt x="19293" y="19361"/>
                  <a:pt x="19302" y="19361"/>
                </a:cubicBezTo>
                <a:cubicBezTo>
                  <a:pt x="19311" y="19361"/>
                  <a:pt x="19320" y="19351"/>
                  <a:pt x="19326" y="19337"/>
                </a:cubicBezTo>
                <a:cubicBezTo>
                  <a:pt x="19329" y="19300"/>
                  <a:pt x="19318" y="19283"/>
                  <a:pt x="19295" y="19283"/>
                </a:cubicBezTo>
                <a:close/>
                <a:moveTo>
                  <a:pt x="1569" y="19261"/>
                </a:moveTo>
                <a:cubicBezTo>
                  <a:pt x="1565" y="19261"/>
                  <a:pt x="1560" y="19263"/>
                  <a:pt x="1555" y="19266"/>
                </a:cubicBezTo>
                <a:cubicBezTo>
                  <a:pt x="1556" y="19265"/>
                  <a:pt x="1557" y="19264"/>
                  <a:pt x="1557" y="19264"/>
                </a:cubicBezTo>
                <a:cubicBezTo>
                  <a:pt x="1557" y="19264"/>
                  <a:pt x="1556" y="19265"/>
                  <a:pt x="1553" y="19267"/>
                </a:cubicBezTo>
                <a:lnTo>
                  <a:pt x="1554" y="19267"/>
                </a:lnTo>
                <a:cubicBezTo>
                  <a:pt x="1516" y="19296"/>
                  <a:pt x="1535" y="19350"/>
                  <a:pt x="1564" y="19379"/>
                </a:cubicBezTo>
                <a:cubicBezTo>
                  <a:pt x="1601" y="19358"/>
                  <a:pt x="1603" y="19261"/>
                  <a:pt x="1569" y="19261"/>
                </a:cubicBezTo>
                <a:close/>
                <a:moveTo>
                  <a:pt x="21063" y="19438"/>
                </a:moveTo>
                <a:cubicBezTo>
                  <a:pt x="21063" y="19438"/>
                  <a:pt x="21063" y="19438"/>
                  <a:pt x="21063" y="19439"/>
                </a:cubicBezTo>
                <a:cubicBezTo>
                  <a:pt x="21063" y="19439"/>
                  <a:pt x="21063" y="19438"/>
                  <a:pt x="21063" y="19438"/>
                </a:cubicBezTo>
                <a:close/>
                <a:moveTo>
                  <a:pt x="14913" y="19440"/>
                </a:moveTo>
                <a:cubicBezTo>
                  <a:pt x="14916" y="19477"/>
                  <a:pt x="14947" y="19501"/>
                  <a:pt x="14958" y="19501"/>
                </a:cubicBezTo>
                <a:cubicBezTo>
                  <a:pt x="14968" y="19501"/>
                  <a:pt x="14964" y="19483"/>
                  <a:pt x="14913" y="19440"/>
                </a:cubicBezTo>
                <a:close/>
                <a:moveTo>
                  <a:pt x="21079" y="19412"/>
                </a:moveTo>
                <a:cubicBezTo>
                  <a:pt x="21072" y="19412"/>
                  <a:pt x="21066" y="19422"/>
                  <a:pt x="21063" y="19438"/>
                </a:cubicBezTo>
                <a:cubicBezTo>
                  <a:pt x="21063" y="19437"/>
                  <a:pt x="21064" y="19437"/>
                  <a:pt x="21064" y="19436"/>
                </a:cubicBezTo>
                <a:lnTo>
                  <a:pt x="21064" y="19437"/>
                </a:lnTo>
                <a:lnTo>
                  <a:pt x="21055" y="19469"/>
                </a:lnTo>
                <a:cubicBezTo>
                  <a:pt x="21059" y="19492"/>
                  <a:pt x="21067" y="19501"/>
                  <a:pt x="21075" y="19501"/>
                </a:cubicBezTo>
                <a:cubicBezTo>
                  <a:pt x="21091" y="19501"/>
                  <a:pt x="21111" y="19464"/>
                  <a:pt x="21117" y="19444"/>
                </a:cubicBezTo>
                <a:cubicBezTo>
                  <a:pt x="21113" y="19413"/>
                  <a:pt x="21093" y="19413"/>
                  <a:pt x="21087" y="19413"/>
                </a:cubicBezTo>
                <a:lnTo>
                  <a:pt x="21082" y="19437"/>
                </a:lnTo>
                <a:lnTo>
                  <a:pt x="21082" y="19413"/>
                </a:lnTo>
                <a:cubicBezTo>
                  <a:pt x="21081" y="19413"/>
                  <a:pt x="21080" y="19412"/>
                  <a:pt x="21079" y="19412"/>
                </a:cubicBezTo>
                <a:close/>
                <a:moveTo>
                  <a:pt x="8974" y="19368"/>
                </a:moveTo>
                <a:cubicBezTo>
                  <a:pt x="8952" y="19368"/>
                  <a:pt x="8925" y="19424"/>
                  <a:pt x="8925" y="19455"/>
                </a:cubicBezTo>
                <a:cubicBezTo>
                  <a:pt x="8925" y="19502"/>
                  <a:pt x="8935" y="19518"/>
                  <a:pt x="8948" y="19518"/>
                </a:cubicBezTo>
                <a:cubicBezTo>
                  <a:pt x="8966" y="19518"/>
                  <a:pt x="8991" y="19484"/>
                  <a:pt x="9002" y="19460"/>
                </a:cubicBezTo>
                <a:cubicBezTo>
                  <a:pt x="9000" y="19391"/>
                  <a:pt x="8988" y="19368"/>
                  <a:pt x="8974" y="19368"/>
                </a:cubicBezTo>
                <a:close/>
                <a:moveTo>
                  <a:pt x="16695" y="19473"/>
                </a:moveTo>
                <a:cubicBezTo>
                  <a:pt x="16685" y="19473"/>
                  <a:pt x="16658" y="19491"/>
                  <a:pt x="16659" y="19519"/>
                </a:cubicBezTo>
                <a:cubicBezTo>
                  <a:pt x="16702" y="19487"/>
                  <a:pt x="16704" y="19473"/>
                  <a:pt x="16695" y="19473"/>
                </a:cubicBezTo>
                <a:close/>
                <a:moveTo>
                  <a:pt x="11641" y="19445"/>
                </a:moveTo>
                <a:cubicBezTo>
                  <a:pt x="11634" y="19449"/>
                  <a:pt x="11629" y="19455"/>
                  <a:pt x="11624" y="19463"/>
                </a:cubicBezTo>
                <a:cubicBezTo>
                  <a:pt x="11630" y="19505"/>
                  <a:pt x="11634" y="19524"/>
                  <a:pt x="11637" y="19524"/>
                </a:cubicBezTo>
                <a:cubicBezTo>
                  <a:pt x="11640" y="19524"/>
                  <a:pt x="11641" y="19496"/>
                  <a:pt x="11641" y="19445"/>
                </a:cubicBezTo>
                <a:close/>
                <a:moveTo>
                  <a:pt x="10935" y="19456"/>
                </a:moveTo>
                <a:cubicBezTo>
                  <a:pt x="10933" y="19488"/>
                  <a:pt x="10993" y="19543"/>
                  <a:pt x="11003" y="19543"/>
                </a:cubicBezTo>
                <a:cubicBezTo>
                  <a:pt x="11010" y="19543"/>
                  <a:pt x="10996" y="19521"/>
                  <a:pt x="10935" y="19456"/>
                </a:cubicBezTo>
                <a:close/>
                <a:moveTo>
                  <a:pt x="17534" y="19435"/>
                </a:moveTo>
                <a:cubicBezTo>
                  <a:pt x="17511" y="19435"/>
                  <a:pt x="17469" y="19536"/>
                  <a:pt x="17497" y="19536"/>
                </a:cubicBezTo>
                <a:cubicBezTo>
                  <a:pt x="17503" y="19536"/>
                  <a:pt x="17513" y="19531"/>
                  <a:pt x="17528" y="19518"/>
                </a:cubicBezTo>
                <a:lnTo>
                  <a:pt x="17529" y="19543"/>
                </a:lnTo>
                <a:cubicBezTo>
                  <a:pt x="17549" y="19527"/>
                  <a:pt x="17555" y="19500"/>
                  <a:pt x="17547" y="19460"/>
                </a:cubicBezTo>
                <a:lnTo>
                  <a:pt x="17539" y="19437"/>
                </a:lnTo>
                <a:cubicBezTo>
                  <a:pt x="17538" y="19436"/>
                  <a:pt x="17536" y="19435"/>
                  <a:pt x="17534" y="19435"/>
                </a:cubicBezTo>
                <a:close/>
                <a:moveTo>
                  <a:pt x="19323" y="19451"/>
                </a:moveTo>
                <a:cubicBezTo>
                  <a:pt x="19305" y="19451"/>
                  <a:pt x="19283" y="19472"/>
                  <a:pt x="19277" y="19484"/>
                </a:cubicBezTo>
                <a:cubicBezTo>
                  <a:pt x="19279" y="19547"/>
                  <a:pt x="19290" y="19567"/>
                  <a:pt x="19303" y="19567"/>
                </a:cubicBezTo>
                <a:cubicBezTo>
                  <a:pt x="19319" y="19567"/>
                  <a:pt x="19336" y="19534"/>
                  <a:pt x="19339" y="19511"/>
                </a:cubicBezTo>
                <a:cubicBezTo>
                  <a:pt x="19338" y="19514"/>
                  <a:pt x="19336" y="19518"/>
                  <a:pt x="19333" y="19519"/>
                </a:cubicBezTo>
                <a:lnTo>
                  <a:pt x="19346" y="19492"/>
                </a:lnTo>
                <a:cubicBezTo>
                  <a:pt x="19345" y="19461"/>
                  <a:pt x="19335" y="19451"/>
                  <a:pt x="19323" y="19451"/>
                </a:cubicBezTo>
                <a:close/>
                <a:moveTo>
                  <a:pt x="11120" y="19488"/>
                </a:moveTo>
                <a:cubicBezTo>
                  <a:pt x="11107" y="19488"/>
                  <a:pt x="11095" y="19500"/>
                  <a:pt x="11087" y="19521"/>
                </a:cubicBezTo>
                <a:cubicBezTo>
                  <a:pt x="11088" y="19547"/>
                  <a:pt x="11100" y="19568"/>
                  <a:pt x="11115" y="19568"/>
                </a:cubicBezTo>
                <a:cubicBezTo>
                  <a:pt x="11137" y="19563"/>
                  <a:pt x="11146" y="19540"/>
                  <a:pt x="11143" y="19502"/>
                </a:cubicBezTo>
                <a:cubicBezTo>
                  <a:pt x="11136" y="19492"/>
                  <a:pt x="11128" y="19488"/>
                  <a:pt x="11120" y="19488"/>
                </a:cubicBezTo>
                <a:close/>
                <a:moveTo>
                  <a:pt x="7543" y="19466"/>
                </a:moveTo>
                <a:cubicBezTo>
                  <a:pt x="7532" y="19466"/>
                  <a:pt x="7522" y="19479"/>
                  <a:pt x="7516" y="19508"/>
                </a:cubicBezTo>
                <a:cubicBezTo>
                  <a:pt x="7507" y="19545"/>
                  <a:pt x="7527" y="19586"/>
                  <a:pt x="7546" y="19586"/>
                </a:cubicBezTo>
                <a:cubicBezTo>
                  <a:pt x="7560" y="19586"/>
                  <a:pt x="7574" y="19562"/>
                  <a:pt x="7575" y="19495"/>
                </a:cubicBezTo>
                <a:cubicBezTo>
                  <a:pt x="7565" y="19476"/>
                  <a:pt x="7554" y="19466"/>
                  <a:pt x="7543" y="19466"/>
                </a:cubicBezTo>
                <a:close/>
                <a:moveTo>
                  <a:pt x="10636" y="19562"/>
                </a:moveTo>
                <a:cubicBezTo>
                  <a:pt x="10619" y="19562"/>
                  <a:pt x="10603" y="19576"/>
                  <a:pt x="10592" y="19601"/>
                </a:cubicBezTo>
                <a:cubicBezTo>
                  <a:pt x="10592" y="19632"/>
                  <a:pt x="10603" y="19646"/>
                  <a:pt x="10614" y="19646"/>
                </a:cubicBezTo>
                <a:cubicBezTo>
                  <a:pt x="10631" y="19646"/>
                  <a:pt x="10651" y="19615"/>
                  <a:pt x="10644" y="19563"/>
                </a:cubicBezTo>
                <a:cubicBezTo>
                  <a:pt x="10641" y="19562"/>
                  <a:pt x="10639" y="19562"/>
                  <a:pt x="10636" y="19562"/>
                </a:cubicBezTo>
                <a:close/>
                <a:moveTo>
                  <a:pt x="8054" y="19517"/>
                </a:moveTo>
                <a:cubicBezTo>
                  <a:pt x="8044" y="19517"/>
                  <a:pt x="8034" y="19526"/>
                  <a:pt x="8030" y="19546"/>
                </a:cubicBezTo>
                <a:cubicBezTo>
                  <a:pt x="8030" y="19546"/>
                  <a:pt x="8030" y="19545"/>
                  <a:pt x="8030" y="19545"/>
                </a:cubicBezTo>
                <a:cubicBezTo>
                  <a:pt x="8030" y="19545"/>
                  <a:pt x="8030" y="19546"/>
                  <a:pt x="8030" y="19548"/>
                </a:cubicBezTo>
                <a:cubicBezTo>
                  <a:pt x="8030" y="19548"/>
                  <a:pt x="8030" y="19547"/>
                  <a:pt x="8030" y="19546"/>
                </a:cubicBezTo>
                <a:cubicBezTo>
                  <a:pt x="8030" y="19548"/>
                  <a:pt x="8030" y="19549"/>
                  <a:pt x="8030" y="19549"/>
                </a:cubicBezTo>
                <a:cubicBezTo>
                  <a:pt x="8030" y="19549"/>
                  <a:pt x="8030" y="19549"/>
                  <a:pt x="8030" y="19548"/>
                </a:cubicBezTo>
                <a:cubicBezTo>
                  <a:pt x="8029" y="19550"/>
                  <a:pt x="8029" y="19550"/>
                  <a:pt x="8030" y="19550"/>
                </a:cubicBezTo>
                <a:cubicBezTo>
                  <a:pt x="8030" y="19550"/>
                  <a:pt x="8031" y="19549"/>
                  <a:pt x="8032" y="19548"/>
                </a:cubicBezTo>
                <a:lnTo>
                  <a:pt x="8023" y="19588"/>
                </a:lnTo>
                <a:cubicBezTo>
                  <a:pt x="8034" y="19619"/>
                  <a:pt x="8052" y="19640"/>
                  <a:pt x="8072" y="19646"/>
                </a:cubicBezTo>
                <a:cubicBezTo>
                  <a:pt x="8103" y="19564"/>
                  <a:pt x="8078" y="19517"/>
                  <a:pt x="8054" y="19517"/>
                </a:cubicBezTo>
                <a:close/>
                <a:moveTo>
                  <a:pt x="16092" y="19489"/>
                </a:moveTo>
                <a:cubicBezTo>
                  <a:pt x="16089" y="19489"/>
                  <a:pt x="16085" y="19511"/>
                  <a:pt x="16079" y="19571"/>
                </a:cubicBezTo>
                <a:cubicBezTo>
                  <a:pt x="16076" y="19582"/>
                  <a:pt x="16078" y="19590"/>
                  <a:pt x="16086" y="19596"/>
                </a:cubicBezTo>
                <a:lnTo>
                  <a:pt x="16084" y="19600"/>
                </a:lnTo>
                <a:cubicBezTo>
                  <a:pt x="16087" y="19651"/>
                  <a:pt x="16090" y="19671"/>
                  <a:pt x="16092" y="19671"/>
                </a:cubicBezTo>
                <a:cubicBezTo>
                  <a:pt x="16099" y="19671"/>
                  <a:pt x="16101" y="19489"/>
                  <a:pt x="16092" y="19489"/>
                </a:cubicBezTo>
                <a:close/>
                <a:moveTo>
                  <a:pt x="19770" y="19594"/>
                </a:moveTo>
                <a:cubicBezTo>
                  <a:pt x="19749" y="19594"/>
                  <a:pt x="19746" y="19635"/>
                  <a:pt x="19746" y="19648"/>
                </a:cubicBezTo>
                <a:lnTo>
                  <a:pt x="19765" y="19680"/>
                </a:lnTo>
                <a:cubicBezTo>
                  <a:pt x="19793" y="19669"/>
                  <a:pt x="19794" y="19627"/>
                  <a:pt x="19777" y="19595"/>
                </a:cubicBezTo>
                <a:cubicBezTo>
                  <a:pt x="19775" y="19594"/>
                  <a:pt x="19772" y="19594"/>
                  <a:pt x="19770" y="19594"/>
                </a:cubicBezTo>
                <a:close/>
                <a:moveTo>
                  <a:pt x="6103" y="19561"/>
                </a:moveTo>
                <a:cubicBezTo>
                  <a:pt x="6095" y="19563"/>
                  <a:pt x="6121" y="19682"/>
                  <a:pt x="6128" y="19682"/>
                </a:cubicBezTo>
                <a:cubicBezTo>
                  <a:pt x="6131" y="19682"/>
                  <a:pt x="6130" y="19654"/>
                  <a:pt x="6119" y="19572"/>
                </a:cubicBezTo>
                <a:cubicBezTo>
                  <a:pt x="6117" y="19572"/>
                  <a:pt x="6120" y="19577"/>
                  <a:pt x="6120" y="19582"/>
                </a:cubicBezTo>
                <a:lnTo>
                  <a:pt x="6103" y="19561"/>
                </a:lnTo>
                <a:close/>
                <a:moveTo>
                  <a:pt x="16815" y="19702"/>
                </a:moveTo>
                <a:cubicBezTo>
                  <a:pt x="16815" y="19702"/>
                  <a:pt x="16815" y="19702"/>
                  <a:pt x="16815" y="19703"/>
                </a:cubicBezTo>
                <a:cubicBezTo>
                  <a:pt x="16815" y="19703"/>
                  <a:pt x="16815" y="19703"/>
                  <a:pt x="16815" y="19703"/>
                </a:cubicBezTo>
                <a:lnTo>
                  <a:pt x="16815" y="19702"/>
                </a:lnTo>
                <a:close/>
                <a:moveTo>
                  <a:pt x="16815" y="19703"/>
                </a:moveTo>
                <a:cubicBezTo>
                  <a:pt x="16811" y="19706"/>
                  <a:pt x="16810" y="19707"/>
                  <a:pt x="16811" y="19707"/>
                </a:cubicBezTo>
                <a:cubicBezTo>
                  <a:pt x="16811" y="19707"/>
                  <a:pt x="16814" y="19705"/>
                  <a:pt x="16815" y="19703"/>
                </a:cubicBezTo>
                <a:close/>
                <a:moveTo>
                  <a:pt x="5143" y="19629"/>
                </a:moveTo>
                <a:cubicBezTo>
                  <a:pt x="5120" y="19629"/>
                  <a:pt x="5119" y="19669"/>
                  <a:pt x="5119" y="19683"/>
                </a:cubicBezTo>
                <a:lnTo>
                  <a:pt x="5137" y="19715"/>
                </a:lnTo>
                <a:cubicBezTo>
                  <a:pt x="5160" y="19707"/>
                  <a:pt x="5178" y="19629"/>
                  <a:pt x="5143" y="19629"/>
                </a:cubicBezTo>
                <a:close/>
                <a:moveTo>
                  <a:pt x="16832" y="19614"/>
                </a:moveTo>
                <a:cubicBezTo>
                  <a:pt x="16813" y="19614"/>
                  <a:pt x="16797" y="19632"/>
                  <a:pt x="16785" y="19670"/>
                </a:cubicBezTo>
                <a:cubicBezTo>
                  <a:pt x="16786" y="19691"/>
                  <a:pt x="16796" y="19705"/>
                  <a:pt x="16806" y="19705"/>
                </a:cubicBezTo>
                <a:cubicBezTo>
                  <a:pt x="16809" y="19705"/>
                  <a:pt x="16812" y="19704"/>
                  <a:pt x="16815" y="19701"/>
                </a:cubicBezTo>
                <a:cubicBezTo>
                  <a:pt x="16815" y="19701"/>
                  <a:pt x="16815" y="19701"/>
                  <a:pt x="16815" y="19701"/>
                </a:cubicBezTo>
                <a:lnTo>
                  <a:pt x="16815" y="19702"/>
                </a:lnTo>
                <a:cubicBezTo>
                  <a:pt x="16815" y="19702"/>
                  <a:pt x="16815" y="19701"/>
                  <a:pt x="16815" y="19701"/>
                </a:cubicBezTo>
                <a:cubicBezTo>
                  <a:pt x="16821" y="19719"/>
                  <a:pt x="16831" y="19729"/>
                  <a:pt x="16841" y="19729"/>
                </a:cubicBezTo>
                <a:cubicBezTo>
                  <a:pt x="16843" y="19729"/>
                  <a:pt x="16844" y="19729"/>
                  <a:pt x="16846" y="19728"/>
                </a:cubicBezTo>
                <a:cubicBezTo>
                  <a:pt x="16851" y="19714"/>
                  <a:pt x="16876" y="19653"/>
                  <a:pt x="16874" y="19638"/>
                </a:cubicBezTo>
                <a:cubicBezTo>
                  <a:pt x="16859" y="19623"/>
                  <a:pt x="16845" y="19614"/>
                  <a:pt x="16832" y="19614"/>
                </a:cubicBezTo>
                <a:close/>
                <a:moveTo>
                  <a:pt x="14314" y="19641"/>
                </a:moveTo>
                <a:lnTo>
                  <a:pt x="14304" y="19650"/>
                </a:lnTo>
                <a:cubicBezTo>
                  <a:pt x="14261" y="19723"/>
                  <a:pt x="14268" y="19748"/>
                  <a:pt x="14290" y="19748"/>
                </a:cubicBezTo>
                <a:cubicBezTo>
                  <a:pt x="14337" y="19748"/>
                  <a:pt x="14449" y="19641"/>
                  <a:pt x="14314" y="19641"/>
                </a:cubicBezTo>
                <a:close/>
                <a:moveTo>
                  <a:pt x="11909" y="19684"/>
                </a:moveTo>
                <a:cubicBezTo>
                  <a:pt x="11898" y="19684"/>
                  <a:pt x="11888" y="19702"/>
                  <a:pt x="11888" y="19748"/>
                </a:cubicBezTo>
                <a:cubicBezTo>
                  <a:pt x="11889" y="19741"/>
                  <a:pt x="11892" y="19735"/>
                  <a:pt x="11897" y="19735"/>
                </a:cubicBezTo>
                <a:lnTo>
                  <a:pt x="11881" y="19764"/>
                </a:lnTo>
                <a:cubicBezTo>
                  <a:pt x="11882" y="19787"/>
                  <a:pt x="11889" y="19795"/>
                  <a:pt x="11899" y="19795"/>
                </a:cubicBezTo>
                <a:cubicBezTo>
                  <a:pt x="11912" y="19795"/>
                  <a:pt x="11929" y="19779"/>
                  <a:pt x="11936" y="19769"/>
                </a:cubicBezTo>
                <a:cubicBezTo>
                  <a:pt x="11944" y="19722"/>
                  <a:pt x="11925" y="19684"/>
                  <a:pt x="11909" y="19684"/>
                </a:cubicBezTo>
                <a:close/>
                <a:moveTo>
                  <a:pt x="9730" y="19703"/>
                </a:moveTo>
                <a:cubicBezTo>
                  <a:pt x="9726" y="19703"/>
                  <a:pt x="9722" y="19703"/>
                  <a:pt x="9719" y="19704"/>
                </a:cubicBezTo>
                <a:cubicBezTo>
                  <a:pt x="9679" y="19704"/>
                  <a:pt x="9689" y="19780"/>
                  <a:pt x="9706" y="19815"/>
                </a:cubicBezTo>
                <a:cubicBezTo>
                  <a:pt x="9711" y="19818"/>
                  <a:pt x="9717" y="19820"/>
                  <a:pt x="9723" y="19820"/>
                </a:cubicBezTo>
                <a:cubicBezTo>
                  <a:pt x="9753" y="19820"/>
                  <a:pt x="9787" y="19779"/>
                  <a:pt x="9751" y="19709"/>
                </a:cubicBezTo>
                <a:cubicBezTo>
                  <a:pt x="9745" y="19705"/>
                  <a:pt x="9737" y="19703"/>
                  <a:pt x="9730" y="19703"/>
                </a:cubicBezTo>
                <a:close/>
                <a:moveTo>
                  <a:pt x="9706" y="19815"/>
                </a:moveTo>
                <a:cubicBezTo>
                  <a:pt x="9707" y="19817"/>
                  <a:pt x="9708" y="19820"/>
                  <a:pt x="9710" y="19822"/>
                </a:cubicBezTo>
                <a:cubicBezTo>
                  <a:pt x="9709" y="19820"/>
                  <a:pt x="9708" y="19818"/>
                  <a:pt x="9706" y="19815"/>
                </a:cubicBezTo>
                <a:cubicBezTo>
                  <a:pt x="9706" y="19815"/>
                  <a:pt x="9706" y="19815"/>
                  <a:pt x="9706" y="19815"/>
                </a:cubicBezTo>
                <a:close/>
                <a:moveTo>
                  <a:pt x="15035" y="19677"/>
                </a:moveTo>
                <a:cubicBezTo>
                  <a:pt x="14967" y="19677"/>
                  <a:pt x="14971" y="19734"/>
                  <a:pt x="14987" y="19825"/>
                </a:cubicBezTo>
                <a:lnTo>
                  <a:pt x="15005" y="19844"/>
                </a:lnTo>
                <a:cubicBezTo>
                  <a:pt x="15053" y="19814"/>
                  <a:pt x="15064" y="19759"/>
                  <a:pt x="15041" y="19677"/>
                </a:cubicBezTo>
                <a:cubicBezTo>
                  <a:pt x="15039" y="19677"/>
                  <a:pt x="15037" y="19677"/>
                  <a:pt x="15035" y="19677"/>
                </a:cubicBezTo>
                <a:close/>
                <a:moveTo>
                  <a:pt x="18510" y="19764"/>
                </a:moveTo>
                <a:cubicBezTo>
                  <a:pt x="18487" y="19764"/>
                  <a:pt x="18493" y="19880"/>
                  <a:pt x="18511" y="19880"/>
                </a:cubicBezTo>
                <a:cubicBezTo>
                  <a:pt x="18516" y="19880"/>
                  <a:pt x="18523" y="19869"/>
                  <a:pt x="18530" y="19841"/>
                </a:cubicBezTo>
                <a:cubicBezTo>
                  <a:pt x="18530" y="19843"/>
                  <a:pt x="18528" y="19844"/>
                  <a:pt x="18526" y="19844"/>
                </a:cubicBezTo>
                <a:cubicBezTo>
                  <a:pt x="18541" y="19833"/>
                  <a:pt x="18544" y="19817"/>
                  <a:pt x="18536" y="19794"/>
                </a:cubicBezTo>
                <a:cubicBezTo>
                  <a:pt x="18525" y="19772"/>
                  <a:pt x="18517" y="19764"/>
                  <a:pt x="18510" y="19764"/>
                </a:cubicBezTo>
                <a:close/>
                <a:moveTo>
                  <a:pt x="17181" y="19884"/>
                </a:moveTo>
                <a:cubicBezTo>
                  <a:pt x="17181" y="19884"/>
                  <a:pt x="17181" y="19884"/>
                  <a:pt x="17180" y="19884"/>
                </a:cubicBezTo>
                <a:lnTo>
                  <a:pt x="17181" y="19884"/>
                </a:lnTo>
                <a:cubicBezTo>
                  <a:pt x="17181" y="19884"/>
                  <a:pt x="17181" y="19884"/>
                  <a:pt x="17181" y="19884"/>
                </a:cubicBezTo>
                <a:close/>
                <a:moveTo>
                  <a:pt x="20061" y="19825"/>
                </a:moveTo>
                <a:cubicBezTo>
                  <a:pt x="20061" y="19825"/>
                  <a:pt x="20060" y="19825"/>
                  <a:pt x="20060" y="19825"/>
                </a:cubicBezTo>
                <a:cubicBezTo>
                  <a:pt x="20046" y="19868"/>
                  <a:pt x="20047" y="19889"/>
                  <a:pt x="20060" y="19889"/>
                </a:cubicBezTo>
                <a:cubicBezTo>
                  <a:pt x="20067" y="19889"/>
                  <a:pt x="20078" y="19882"/>
                  <a:pt x="20093" y="19868"/>
                </a:cubicBezTo>
                <a:lnTo>
                  <a:pt x="20093" y="19867"/>
                </a:lnTo>
                <a:cubicBezTo>
                  <a:pt x="20088" y="19842"/>
                  <a:pt x="20076" y="19825"/>
                  <a:pt x="20061" y="19825"/>
                </a:cubicBezTo>
                <a:close/>
                <a:moveTo>
                  <a:pt x="17363" y="19778"/>
                </a:moveTo>
                <a:cubicBezTo>
                  <a:pt x="17363" y="19778"/>
                  <a:pt x="17368" y="19795"/>
                  <a:pt x="17381" y="19843"/>
                </a:cubicBezTo>
                <a:cubicBezTo>
                  <a:pt x="17381" y="19843"/>
                  <a:pt x="17381" y="19843"/>
                  <a:pt x="17381" y="19843"/>
                </a:cubicBezTo>
                <a:cubicBezTo>
                  <a:pt x="17381" y="19843"/>
                  <a:pt x="17381" y="19843"/>
                  <a:pt x="17381" y="19843"/>
                </a:cubicBezTo>
                <a:cubicBezTo>
                  <a:pt x="17392" y="19884"/>
                  <a:pt x="17397" y="19900"/>
                  <a:pt x="17397" y="19900"/>
                </a:cubicBezTo>
                <a:cubicBezTo>
                  <a:pt x="17397" y="19900"/>
                  <a:pt x="17363" y="19778"/>
                  <a:pt x="17363" y="19778"/>
                </a:cubicBezTo>
                <a:close/>
                <a:moveTo>
                  <a:pt x="17193" y="19635"/>
                </a:moveTo>
                <a:cubicBezTo>
                  <a:pt x="17183" y="19690"/>
                  <a:pt x="17176" y="19746"/>
                  <a:pt x="17171" y="19804"/>
                </a:cubicBezTo>
                <a:cubicBezTo>
                  <a:pt x="17159" y="19829"/>
                  <a:pt x="17156" y="19871"/>
                  <a:pt x="17181" y="19884"/>
                </a:cubicBezTo>
                <a:cubicBezTo>
                  <a:pt x="17181" y="19884"/>
                  <a:pt x="17181" y="19884"/>
                  <a:pt x="17181" y="19884"/>
                </a:cubicBezTo>
                <a:cubicBezTo>
                  <a:pt x="17186" y="19884"/>
                  <a:pt x="17204" y="19908"/>
                  <a:pt x="17219" y="19908"/>
                </a:cubicBezTo>
                <a:cubicBezTo>
                  <a:pt x="17238" y="19908"/>
                  <a:pt x="17250" y="19867"/>
                  <a:pt x="17215" y="19677"/>
                </a:cubicBezTo>
                <a:cubicBezTo>
                  <a:pt x="17215" y="19674"/>
                  <a:pt x="17215" y="19669"/>
                  <a:pt x="17216" y="19664"/>
                </a:cubicBezTo>
                <a:lnTo>
                  <a:pt x="17193" y="19635"/>
                </a:lnTo>
                <a:close/>
                <a:moveTo>
                  <a:pt x="18346" y="19839"/>
                </a:moveTo>
                <a:cubicBezTo>
                  <a:pt x="18343" y="19839"/>
                  <a:pt x="18340" y="19839"/>
                  <a:pt x="18337" y="19839"/>
                </a:cubicBezTo>
                <a:cubicBezTo>
                  <a:pt x="18329" y="19895"/>
                  <a:pt x="18331" y="19921"/>
                  <a:pt x="18343" y="19921"/>
                </a:cubicBezTo>
                <a:cubicBezTo>
                  <a:pt x="18351" y="19921"/>
                  <a:pt x="18364" y="19909"/>
                  <a:pt x="18380" y="19884"/>
                </a:cubicBezTo>
                <a:cubicBezTo>
                  <a:pt x="18378" y="19854"/>
                  <a:pt x="18366" y="19839"/>
                  <a:pt x="18346" y="19839"/>
                </a:cubicBezTo>
                <a:close/>
                <a:moveTo>
                  <a:pt x="12471" y="19884"/>
                </a:moveTo>
                <a:cubicBezTo>
                  <a:pt x="12470" y="19884"/>
                  <a:pt x="12469" y="19884"/>
                  <a:pt x="12468" y="19884"/>
                </a:cubicBezTo>
                <a:cubicBezTo>
                  <a:pt x="12429" y="19884"/>
                  <a:pt x="12440" y="19943"/>
                  <a:pt x="12473" y="19943"/>
                </a:cubicBezTo>
                <a:cubicBezTo>
                  <a:pt x="12480" y="19943"/>
                  <a:pt x="12489" y="19940"/>
                  <a:pt x="12498" y="19933"/>
                </a:cubicBezTo>
                <a:lnTo>
                  <a:pt x="12499" y="19933"/>
                </a:lnTo>
                <a:cubicBezTo>
                  <a:pt x="12498" y="19906"/>
                  <a:pt x="12486" y="19884"/>
                  <a:pt x="12471" y="19884"/>
                </a:cubicBezTo>
                <a:close/>
                <a:moveTo>
                  <a:pt x="9486" y="19869"/>
                </a:moveTo>
                <a:cubicBezTo>
                  <a:pt x="9475" y="19869"/>
                  <a:pt x="9464" y="19884"/>
                  <a:pt x="9462" y="19907"/>
                </a:cubicBezTo>
                <a:cubicBezTo>
                  <a:pt x="9468" y="19931"/>
                  <a:pt x="9479" y="19950"/>
                  <a:pt x="9492" y="19960"/>
                </a:cubicBezTo>
                <a:cubicBezTo>
                  <a:pt x="9532" y="19949"/>
                  <a:pt x="9507" y="19886"/>
                  <a:pt x="9496" y="19873"/>
                </a:cubicBezTo>
                <a:cubicBezTo>
                  <a:pt x="9493" y="19871"/>
                  <a:pt x="9489" y="19869"/>
                  <a:pt x="9486" y="19869"/>
                </a:cubicBezTo>
                <a:close/>
                <a:moveTo>
                  <a:pt x="16662" y="19871"/>
                </a:moveTo>
                <a:cubicBezTo>
                  <a:pt x="16641" y="19871"/>
                  <a:pt x="16631" y="20002"/>
                  <a:pt x="16638" y="20002"/>
                </a:cubicBezTo>
                <a:cubicBezTo>
                  <a:pt x="16642" y="20002"/>
                  <a:pt x="16649" y="19969"/>
                  <a:pt x="16662" y="19871"/>
                </a:cubicBezTo>
                <a:close/>
                <a:moveTo>
                  <a:pt x="8211" y="19884"/>
                </a:moveTo>
                <a:cubicBezTo>
                  <a:pt x="8201" y="19884"/>
                  <a:pt x="8182" y="19893"/>
                  <a:pt x="8147" y="19918"/>
                </a:cubicBezTo>
                <a:cubicBezTo>
                  <a:pt x="8151" y="19958"/>
                  <a:pt x="8167" y="19990"/>
                  <a:pt x="8190" y="20005"/>
                </a:cubicBezTo>
                <a:lnTo>
                  <a:pt x="8204" y="19962"/>
                </a:lnTo>
                <a:cubicBezTo>
                  <a:pt x="8202" y="19942"/>
                  <a:pt x="8236" y="19884"/>
                  <a:pt x="8211" y="19884"/>
                </a:cubicBezTo>
                <a:close/>
                <a:moveTo>
                  <a:pt x="7148" y="19957"/>
                </a:moveTo>
                <a:cubicBezTo>
                  <a:pt x="7132" y="19957"/>
                  <a:pt x="7164" y="20057"/>
                  <a:pt x="7215" y="20063"/>
                </a:cubicBezTo>
                <a:cubicBezTo>
                  <a:pt x="7178" y="19983"/>
                  <a:pt x="7157" y="19957"/>
                  <a:pt x="7148" y="19957"/>
                </a:cubicBezTo>
                <a:close/>
                <a:moveTo>
                  <a:pt x="2636" y="19934"/>
                </a:moveTo>
                <a:lnTo>
                  <a:pt x="2614" y="19957"/>
                </a:lnTo>
                <a:cubicBezTo>
                  <a:pt x="2614" y="20067"/>
                  <a:pt x="2624" y="20105"/>
                  <a:pt x="2634" y="20105"/>
                </a:cubicBezTo>
                <a:cubicBezTo>
                  <a:pt x="2653" y="20105"/>
                  <a:pt x="2675" y="19970"/>
                  <a:pt x="2636" y="19934"/>
                </a:cubicBezTo>
                <a:close/>
                <a:moveTo>
                  <a:pt x="4042" y="20032"/>
                </a:moveTo>
                <a:cubicBezTo>
                  <a:pt x="3959" y="20041"/>
                  <a:pt x="3999" y="20125"/>
                  <a:pt x="4032" y="20125"/>
                </a:cubicBezTo>
                <a:cubicBezTo>
                  <a:pt x="4047" y="20125"/>
                  <a:pt x="4060" y="20108"/>
                  <a:pt x="4059" y="20058"/>
                </a:cubicBezTo>
                <a:lnTo>
                  <a:pt x="4042" y="20032"/>
                </a:lnTo>
                <a:close/>
                <a:moveTo>
                  <a:pt x="9489" y="19974"/>
                </a:moveTo>
                <a:cubicBezTo>
                  <a:pt x="9464" y="19977"/>
                  <a:pt x="9443" y="20005"/>
                  <a:pt x="9434" y="20045"/>
                </a:cubicBezTo>
                <a:cubicBezTo>
                  <a:pt x="9435" y="20042"/>
                  <a:pt x="9435" y="20040"/>
                  <a:pt x="9435" y="20040"/>
                </a:cubicBezTo>
                <a:cubicBezTo>
                  <a:pt x="9435" y="20040"/>
                  <a:pt x="9434" y="20043"/>
                  <a:pt x="9433" y="20052"/>
                </a:cubicBezTo>
                <a:cubicBezTo>
                  <a:pt x="9433" y="20052"/>
                  <a:pt x="9433" y="20053"/>
                  <a:pt x="9433" y="20054"/>
                </a:cubicBezTo>
                <a:cubicBezTo>
                  <a:pt x="9432" y="20061"/>
                  <a:pt x="9431" y="20064"/>
                  <a:pt x="9431" y="20064"/>
                </a:cubicBezTo>
                <a:cubicBezTo>
                  <a:pt x="9431" y="20064"/>
                  <a:pt x="9431" y="20063"/>
                  <a:pt x="9432" y="20061"/>
                </a:cubicBezTo>
                <a:cubicBezTo>
                  <a:pt x="9428" y="20098"/>
                  <a:pt x="9436" y="20137"/>
                  <a:pt x="9454" y="20159"/>
                </a:cubicBezTo>
                <a:cubicBezTo>
                  <a:pt x="9531" y="20127"/>
                  <a:pt x="9551" y="20065"/>
                  <a:pt x="9489" y="19974"/>
                </a:cubicBezTo>
                <a:close/>
                <a:moveTo>
                  <a:pt x="20163" y="20067"/>
                </a:moveTo>
                <a:cubicBezTo>
                  <a:pt x="20145" y="20067"/>
                  <a:pt x="20128" y="20081"/>
                  <a:pt x="20116" y="20105"/>
                </a:cubicBezTo>
                <a:lnTo>
                  <a:pt x="20116" y="20103"/>
                </a:lnTo>
                <a:cubicBezTo>
                  <a:pt x="20114" y="20146"/>
                  <a:pt x="20134" y="20185"/>
                  <a:pt x="20151" y="20185"/>
                </a:cubicBezTo>
                <a:cubicBezTo>
                  <a:pt x="20165" y="20185"/>
                  <a:pt x="20177" y="20154"/>
                  <a:pt x="20168" y="20068"/>
                </a:cubicBezTo>
                <a:cubicBezTo>
                  <a:pt x="20166" y="20067"/>
                  <a:pt x="20165" y="20067"/>
                  <a:pt x="20163" y="20067"/>
                </a:cubicBezTo>
                <a:close/>
                <a:moveTo>
                  <a:pt x="5917" y="20206"/>
                </a:moveTo>
                <a:lnTo>
                  <a:pt x="5917" y="20208"/>
                </a:lnTo>
                <a:cubicBezTo>
                  <a:pt x="5918" y="20208"/>
                  <a:pt x="5919" y="20209"/>
                  <a:pt x="5920" y="20209"/>
                </a:cubicBezTo>
                <a:cubicBezTo>
                  <a:pt x="5919" y="20208"/>
                  <a:pt x="5918" y="20207"/>
                  <a:pt x="5917" y="20206"/>
                </a:cubicBezTo>
                <a:close/>
                <a:moveTo>
                  <a:pt x="17707" y="20138"/>
                </a:moveTo>
                <a:cubicBezTo>
                  <a:pt x="17673" y="20154"/>
                  <a:pt x="17687" y="20204"/>
                  <a:pt x="17704" y="20224"/>
                </a:cubicBezTo>
                <a:cubicBezTo>
                  <a:pt x="17736" y="20204"/>
                  <a:pt x="17737" y="20174"/>
                  <a:pt x="17708" y="20138"/>
                </a:cubicBezTo>
                <a:close/>
                <a:moveTo>
                  <a:pt x="2208" y="20148"/>
                </a:moveTo>
                <a:cubicBezTo>
                  <a:pt x="2190" y="20185"/>
                  <a:pt x="2191" y="20219"/>
                  <a:pt x="2213" y="20246"/>
                </a:cubicBezTo>
                <a:cubicBezTo>
                  <a:pt x="2214" y="20246"/>
                  <a:pt x="2214" y="20246"/>
                  <a:pt x="2215" y="20246"/>
                </a:cubicBezTo>
                <a:cubicBezTo>
                  <a:pt x="2227" y="20246"/>
                  <a:pt x="2237" y="20229"/>
                  <a:pt x="2239" y="20207"/>
                </a:cubicBezTo>
                <a:cubicBezTo>
                  <a:pt x="2239" y="20208"/>
                  <a:pt x="2239" y="20209"/>
                  <a:pt x="2239" y="20209"/>
                </a:cubicBezTo>
                <a:cubicBezTo>
                  <a:pt x="2239" y="20209"/>
                  <a:pt x="2239" y="20207"/>
                  <a:pt x="2239" y="20201"/>
                </a:cubicBezTo>
                <a:cubicBezTo>
                  <a:pt x="2239" y="20201"/>
                  <a:pt x="2239" y="20201"/>
                  <a:pt x="2239" y="20201"/>
                </a:cubicBezTo>
                <a:cubicBezTo>
                  <a:pt x="2239" y="20201"/>
                  <a:pt x="2239" y="20200"/>
                  <a:pt x="2239" y="20200"/>
                </a:cubicBezTo>
                <a:cubicBezTo>
                  <a:pt x="2239" y="20195"/>
                  <a:pt x="2239" y="20194"/>
                  <a:pt x="2239" y="20194"/>
                </a:cubicBezTo>
                <a:cubicBezTo>
                  <a:pt x="2239" y="20194"/>
                  <a:pt x="2239" y="20194"/>
                  <a:pt x="2239" y="20195"/>
                </a:cubicBezTo>
                <a:cubicBezTo>
                  <a:pt x="2236" y="20167"/>
                  <a:pt x="2223" y="20148"/>
                  <a:pt x="2208" y="20148"/>
                </a:cubicBezTo>
                <a:close/>
                <a:moveTo>
                  <a:pt x="15175" y="20103"/>
                </a:moveTo>
                <a:cubicBezTo>
                  <a:pt x="15142" y="20103"/>
                  <a:pt x="15116" y="20146"/>
                  <a:pt x="15113" y="20206"/>
                </a:cubicBezTo>
                <a:cubicBezTo>
                  <a:pt x="15127" y="20245"/>
                  <a:pt x="15152" y="20268"/>
                  <a:pt x="15178" y="20268"/>
                </a:cubicBezTo>
                <a:cubicBezTo>
                  <a:pt x="15185" y="20268"/>
                  <a:pt x="15191" y="20267"/>
                  <a:pt x="15197" y="20264"/>
                </a:cubicBezTo>
                <a:cubicBezTo>
                  <a:pt x="15224" y="20221"/>
                  <a:pt x="15199" y="20134"/>
                  <a:pt x="15180" y="20103"/>
                </a:cubicBezTo>
                <a:cubicBezTo>
                  <a:pt x="15179" y="20103"/>
                  <a:pt x="15177" y="20103"/>
                  <a:pt x="15175" y="20103"/>
                </a:cubicBezTo>
                <a:close/>
                <a:moveTo>
                  <a:pt x="15258" y="20159"/>
                </a:moveTo>
                <a:cubicBezTo>
                  <a:pt x="15215" y="20169"/>
                  <a:pt x="15235" y="20243"/>
                  <a:pt x="15254" y="20269"/>
                </a:cubicBezTo>
                <a:cubicBezTo>
                  <a:pt x="15279" y="20269"/>
                  <a:pt x="15271" y="20221"/>
                  <a:pt x="15274" y="20193"/>
                </a:cubicBezTo>
                <a:lnTo>
                  <a:pt x="15258" y="20159"/>
                </a:lnTo>
                <a:close/>
                <a:moveTo>
                  <a:pt x="3383" y="20131"/>
                </a:moveTo>
                <a:cubicBezTo>
                  <a:pt x="3379" y="20131"/>
                  <a:pt x="3375" y="20132"/>
                  <a:pt x="3371" y="20134"/>
                </a:cubicBezTo>
                <a:cubicBezTo>
                  <a:pt x="3346" y="20154"/>
                  <a:pt x="3315" y="20180"/>
                  <a:pt x="3315" y="20257"/>
                </a:cubicBezTo>
                <a:cubicBezTo>
                  <a:pt x="3330" y="20280"/>
                  <a:pt x="3345" y="20291"/>
                  <a:pt x="3361" y="20291"/>
                </a:cubicBezTo>
                <a:cubicBezTo>
                  <a:pt x="3383" y="20291"/>
                  <a:pt x="3404" y="20270"/>
                  <a:pt x="3424" y="20230"/>
                </a:cubicBezTo>
                <a:cubicBezTo>
                  <a:pt x="3419" y="20166"/>
                  <a:pt x="3406" y="20131"/>
                  <a:pt x="3383" y="20131"/>
                </a:cubicBezTo>
                <a:close/>
                <a:moveTo>
                  <a:pt x="9315" y="20208"/>
                </a:moveTo>
                <a:cubicBezTo>
                  <a:pt x="9283" y="20237"/>
                  <a:pt x="9282" y="20266"/>
                  <a:pt x="9312" y="20293"/>
                </a:cubicBezTo>
                <a:cubicBezTo>
                  <a:pt x="9337" y="20267"/>
                  <a:pt x="9339" y="20237"/>
                  <a:pt x="9315" y="20208"/>
                </a:cubicBezTo>
                <a:close/>
                <a:moveTo>
                  <a:pt x="436" y="20333"/>
                </a:moveTo>
                <a:cubicBezTo>
                  <a:pt x="436" y="20334"/>
                  <a:pt x="436" y="20334"/>
                  <a:pt x="436" y="20335"/>
                </a:cubicBezTo>
                <a:cubicBezTo>
                  <a:pt x="436" y="20334"/>
                  <a:pt x="436" y="20334"/>
                  <a:pt x="436" y="20333"/>
                </a:cubicBezTo>
                <a:close/>
                <a:moveTo>
                  <a:pt x="5905" y="20195"/>
                </a:moveTo>
                <a:cubicBezTo>
                  <a:pt x="5848" y="20212"/>
                  <a:pt x="5885" y="20335"/>
                  <a:pt x="5930" y="20335"/>
                </a:cubicBezTo>
                <a:cubicBezTo>
                  <a:pt x="5931" y="20335"/>
                  <a:pt x="5933" y="20335"/>
                  <a:pt x="5934" y="20335"/>
                </a:cubicBezTo>
                <a:cubicBezTo>
                  <a:pt x="6008" y="20269"/>
                  <a:pt x="5942" y="20223"/>
                  <a:pt x="5920" y="20209"/>
                </a:cubicBezTo>
                <a:cubicBezTo>
                  <a:pt x="5921" y="20212"/>
                  <a:pt x="5922" y="20214"/>
                  <a:pt x="5922" y="20217"/>
                </a:cubicBezTo>
                <a:lnTo>
                  <a:pt x="5905" y="20195"/>
                </a:lnTo>
                <a:close/>
                <a:moveTo>
                  <a:pt x="19899" y="20253"/>
                </a:moveTo>
                <a:cubicBezTo>
                  <a:pt x="19886" y="20253"/>
                  <a:pt x="19873" y="20263"/>
                  <a:pt x="19864" y="20280"/>
                </a:cubicBezTo>
                <a:cubicBezTo>
                  <a:pt x="19830" y="20329"/>
                  <a:pt x="19848" y="20343"/>
                  <a:pt x="19876" y="20343"/>
                </a:cubicBezTo>
                <a:cubicBezTo>
                  <a:pt x="19897" y="20343"/>
                  <a:pt x="19923" y="20334"/>
                  <a:pt x="19934" y="20327"/>
                </a:cubicBezTo>
                <a:cubicBezTo>
                  <a:pt x="19926" y="20301"/>
                  <a:pt x="19917" y="20277"/>
                  <a:pt x="19908" y="20254"/>
                </a:cubicBezTo>
                <a:cubicBezTo>
                  <a:pt x="19905" y="20253"/>
                  <a:pt x="19902" y="20253"/>
                  <a:pt x="19899" y="20253"/>
                </a:cubicBezTo>
                <a:close/>
                <a:moveTo>
                  <a:pt x="19811" y="20200"/>
                </a:moveTo>
                <a:cubicBezTo>
                  <a:pt x="19809" y="20203"/>
                  <a:pt x="19806" y="20206"/>
                  <a:pt x="19803" y="20209"/>
                </a:cubicBezTo>
                <a:cubicBezTo>
                  <a:pt x="19799" y="20214"/>
                  <a:pt x="19798" y="20215"/>
                  <a:pt x="19797" y="20215"/>
                </a:cubicBezTo>
                <a:cubicBezTo>
                  <a:pt x="19797" y="20215"/>
                  <a:pt x="19803" y="20209"/>
                  <a:pt x="19803" y="20209"/>
                </a:cubicBezTo>
                <a:cubicBezTo>
                  <a:pt x="19803" y="20209"/>
                  <a:pt x="19803" y="20209"/>
                  <a:pt x="19802" y="20209"/>
                </a:cubicBezTo>
                <a:cubicBezTo>
                  <a:pt x="19743" y="20274"/>
                  <a:pt x="19775" y="20344"/>
                  <a:pt x="19810" y="20344"/>
                </a:cubicBezTo>
                <a:cubicBezTo>
                  <a:pt x="19827" y="20344"/>
                  <a:pt x="19844" y="20328"/>
                  <a:pt x="19854" y="20290"/>
                </a:cubicBezTo>
                <a:cubicBezTo>
                  <a:pt x="19859" y="20262"/>
                  <a:pt x="19850" y="20233"/>
                  <a:pt x="19835" y="20227"/>
                </a:cubicBezTo>
                <a:cubicBezTo>
                  <a:pt x="19832" y="20227"/>
                  <a:pt x="19834" y="20230"/>
                  <a:pt x="19834" y="20232"/>
                </a:cubicBezTo>
                <a:lnTo>
                  <a:pt x="19811" y="20200"/>
                </a:lnTo>
                <a:close/>
                <a:moveTo>
                  <a:pt x="15927" y="20266"/>
                </a:moveTo>
                <a:cubicBezTo>
                  <a:pt x="15920" y="20266"/>
                  <a:pt x="15911" y="20275"/>
                  <a:pt x="15899" y="20293"/>
                </a:cubicBezTo>
                <a:cubicBezTo>
                  <a:pt x="15900" y="20331"/>
                  <a:pt x="15911" y="20350"/>
                  <a:pt x="15923" y="20350"/>
                </a:cubicBezTo>
                <a:cubicBezTo>
                  <a:pt x="15932" y="20350"/>
                  <a:pt x="15941" y="20342"/>
                  <a:pt x="15949" y="20327"/>
                </a:cubicBezTo>
                <a:cubicBezTo>
                  <a:pt x="15946" y="20287"/>
                  <a:pt x="15939" y="20266"/>
                  <a:pt x="15927" y="20266"/>
                </a:cubicBezTo>
                <a:close/>
                <a:moveTo>
                  <a:pt x="10927" y="20196"/>
                </a:moveTo>
                <a:cubicBezTo>
                  <a:pt x="10895" y="20196"/>
                  <a:pt x="10876" y="20242"/>
                  <a:pt x="10883" y="20331"/>
                </a:cubicBezTo>
                <a:cubicBezTo>
                  <a:pt x="10893" y="20348"/>
                  <a:pt x="10904" y="20356"/>
                  <a:pt x="10913" y="20356"/>
                </a:cubicBezTo>
                <a:cubicBezTo>
                  <a:pt x="10924" y="20356"/>
                  <a:pt x="10935" y="20342"/>
                  <a:pt x="10942" y="20310"/>
                </a:cubicBezTo>
                <a:cubicBezTo>
                  <a:pt x="10958" y="20290"/>
                  <a:pt x="10966" y="20259"/>
                  <a:pt x="10965" y="20214"/>
                </a:cubicBezTo>
                <a:cubicBezTo>
                  <a:pt x="10951" y="20202"/>
                  <a:pt x="10938" y="20196"/>
                  <a:pt x="10927" y="20196"/>
                </a:cubicBezTo>
                <a:close/>
                <a:moveTo>
                  <a:pt x="2153" y="20273"/>
                </a:moveTo>
                <a:cubicBezTo>
                  <a:pt x="2148" y="20273"/>
                  <a:pt x="2143" y="20275"/>
                  <a:pt x="2139" y="20278"/>
                </a:cubicBezTo>
                <a:cubicBezTo>
                  <a:pt x="2128" y="20317"/>
                  <a:pt x="2134" y="20351"/>
                  <a:pt x="2156" y="20373"/>
                </a:cubicBezTo>
                <a:cubicBezTo>
                  <a:pt x="2168" y="20359"/>
                  <a:pt x="2177" y="20338"/>
                  <a:pt x="2182" y="20313"/>
                </a:cubicBezTo>
                <a:cubicBezTo>
                  <a:pt x="2182" y="20314"/>
                  <a:pt x="2182" y="20314"/>
                  <a:pt x="2182" y="20314"/>
                </a:cubicBezTo>
                <a:cubicBezTo>
                  <a:pt x="2182" y="20314"/>
                  <a:pt x="2182" y="20314"/>
                  <a:pt x="2182" y="20312"/>
                </a:cubicBezTo>
                <a:cubicBezTo>
                  <a:pt x="2182" y="20312"/>
                  <a:pt x="2182" y="20312"/>
                  <a:pt x="2182" y="20312"/>
                </a:cubicBezTo>
                <a:cubicBezTo>
                  <a:pt x="2182" y="20304"/>
                  <a:pt x="2182" y="20301"/>
                  <a:pt x="2182" y="20301"/>
                </a:cubicBezTo>
                <a:cubicBezTo>
                  <a:pt x="2182" y="20301"/>
                  <a:pt x="2182" y="20304"/>
                  <a:pt x="2182" y="20307"/>
                </a:cubicBezTo>
                <a:cubicBezTo>
                  <a:pt x="2179" y="20287"/>
                  <a:pt x="2166" y="20273"/>
                  <a:pt x="2153" y="20273"/>
                </a:cubicBezTo>
                <a:close/>
                <a:moveTo>
                  <a:pt x="18075" y="20224"/>
                </a:moveTo>
                <a:cubicBezTo>
                  <a:pt x="18056" y="20224"/>
                  <a:pt x="18042" y="20251"/>
                  <a:pt x="18047" y="20328"/>
                </a:cubicBezTo>
                <a:lnTo>
                  <a:pt x="18061" y="20351"/>
                </a:lnTo>
                <a:cubicBezTo>
                  <a:pt x="18058" y="20351"/>
                  <a:pt x="18054" y="20346"/>
                  <a:pt x="18052" y="20340"/>
                </a:cubicBezTo>
                <a:cubicBezTo>
                  <a:pt x="18052" y="20356"/>
                  <a:pt x="18058" y="20370"/>
                  <a:pt x="18067" y="20373"/>
                </a:cubicBezTo>
                <a:cubicBezTo>
                  <a:pt x="18076" y="20375"/>
                  <a:pt x="18084" y="20376"/>
                  <a:pt x="18091" y="20376"/>
                </a:cubicBezTo>
                <a:cubicBezTo>
                  <a:pt x="18192" y="20376"/>
                  <a:pt x="18121" y="20224"/>
                  <a:pt x="18075" y="20224"/>
                </a:cubicBezTo>
                <a:close/>
                <a:moveTo>
                  <a:pt x="448" y="20299"/>
                </a:moveTo>
                <a:lnTo>
                  <a:pt x="437" y="20343"/>
                </a:lnTo>
                <a:cubicBezTo>
                  <a:pt x="436" y="20340"/>
                  <a:pt x="435" y="20338"/>
                  <a:pt x="436" y="20335"/>
                </a:cubicBezTo>
                <a:cubicBezTo>
                  <a:pt x="425" y="20395"/>
                  <a:pt x="446" y="20445"/>
                  <a:pt x="459" y="20445"/>
                </a:cubicBezTo>
                <a:cubicBezTo>
                  <a:pt x="471" y="20445"/>
                  <a:pt x="476" y="20406"/>
                  <a:pt x="448" y="20299"/>
                </a:cubicBezTo>
                <a:close/>
                <a:moveTo>
                  <a:pt x="15908" y="20368"/>
                </a:moveTo>
                <a:cubicBezTo>
                  <a:pt x="15857" y="20368"/>
                  <a:pt x="15877" y="20473"/>
                  <a:pt x="15894" y="20513"/>
                </a:cubicBezTo>
                <a:cubicBezTo>
                  <a:pt x="15944" y="20512"/>
                  <a:pt x="15926" y="20409"/>
                  <a:pt x="15908" y="20368"/>
                </a:cubicBezTo>
                <a:close/>
                <a:moveTo>
                  <a:pt x="14536" y="20368"/>
                </a:moveTo>
                <a:cubicBezTo>
                  <a:pt x="14473" y="20391"/>
                  <a:pt x="14482" y="20496"/>
                  <a:pt x="14506" y="20547"/>
                </a:cubicBezTo>
                <a:cubicBezTo>
                  <a:pt x="14575" y="20545"/>
                  <a:pt x="14557" y="20413"/>
                  <a:pt x="14536" y="20368"/>
                </a:cubicBezTo>
                <a:close/>
                <a:moveTo>
                  <a:pt x="15300" y="20549"/>
                </a:moveTo>
                <a:cubicBezTo>
                  <a:pt x="15299" y="20549"/>
                  <a:pt x="15298" y="20550"/>
                  <a:pt x="15299" y="20553"/>
                </a:cubicBezTo>
                <a:cubicBezTo>
                  <a:pt x="15300" y="20552"/>
                  <a:pt x="15300" y="20550"/>
                  <a:pt x="15300" y="20549"/>
                </a:cubicBezTo>
                <a:close/>
                <a:moveTo>
                  <a:pt x="16812" y="20471"/>
                </a:moveTo>
                <a:cubicBezTo>
                  <a:pt x="16718" y="20485"/>
                  <a:pt x="16792" y="20573"/>
                  <a:pt x="16826" y="20573"/>
                </a:cubicBezTo>
                <a:cubicBezTo>
                  <a:pt x="16840" y="20573"/>
                  <a:pt x="16847" y="20556"/>
                  <a:pt x="16829" y="20508"/>
                </a:cubicBezTo>
                <a:lnTo>
                  <a:pt x="16812" y="20471"/>
                </a:lnTo>
                <a:close/>
                <a:moveTo>
                  <a:pt x="17722" y="20449"/>
                </a:moveTo>
                <a:cubicBezTo>
                  <a:pt x="17699" y="20449"/>
                  <a:pt x="17677" y="20470"/>
                  <a:pt x="17664" y="20504"/>
                </a:cubicBezTo>
                <a:cubicBezTo>
                  <a:pt x="17671" y="20559"/>
                  <a:pt x="17680" y="20580"/>
                  <a:pt x="17689" y="20580"/>
                </a:cubicBezTo>
                <a:cubicBezTo>
                  <a:pt x="17706" y="20580"/>
                  <a:pt x="17722" y="20507"/>
                  <a:pt x="17722" y="20449"/>
                </a:cubicBezTo>
                <a:close/>
                <a:moveTo>
                  <a:pt x="15352" y="20485"/>
                </a:moveTo>
                <a:cubicBezTo>
                  <a:pt x="15332" y="20485"/>
                  <a:pt x="15314" y="20508"/>
                  <a:pt x="15300" y="20549"/>
                </a:cubicBezTo>
                <a:cubicBezTo>
                  <a:pt x="15301" y="20549"/>
                  <a:pt x="15301" y="20549"/>
                  <a:pt x="15301" y="20549"/>
                </a:cubicBezTo>
                <a:cubicBezTo>
                  <a:pt x="15313" y="20549"/>
                  <a:pt x="15364" y="20588"/>
                  <a:pt x="15367" y="20594"/>
                </a:cubicBezTo>
                <a:lnTo>
                  <a:pt x="15367" y="20592"/>
                </a:lnTo>
                <a:cubicBezTo>
                  <a:pt x="15376" y="20590"/>
                  <a:pt x="15398" y="20579"/>
                  <a:pt x="15393" y="20516"/>
                </a:cubicBezTo>
                <a:cubicBezTo>
                  <a:pt x="15379" y="20495"/>
                  <a:pt x="15365" y="20485"/>
                  <a:pt x="15352" y="20485"/>
                </a:cubicBezTo>
                <a:close/>
                <a:moveTo>
                  <a:pt x="1688" y="20507"/>
                </a:moveTo>
                <a:cubicBezTo>
                  <a:pt x="1659" y="20514"/>
                  <a:pt x="1658" y="20614"/>
                  <a:pt x="1668" y="20614"/>
                </a:cubicBezTo>
                <a:cubicBezTo>
                  <a:pt x="1673" y="20614"/>
                  <a:pt x="1680" y="20587"/>
                  <a:pt x="1688" y="20507"/>
                </a:cubicBezTo>
                <a:close/>
                <a:moveTo>
                  <a:pt x="16362" y="20648"/>
                </a:moveTo>
                <a:lnTo>
                  <a:pt x="16362" y="20650"/>
                </a:lnTo>
                <a:cubicBezTo>
                  <a:pt x="16362" y="20650"/>
                  <a:pt x="16362" y="20650"/>
                  <a:pt x="16362" y="20650"/>
                </a:cubicBezTo>
                <a:cubicBezTo>
                  <a:pt x="16362" y="20649"/>
                  <a:pt x="16362" y="20649"/>
                  <a:pt x="16362" y="20648"/>
                </a:cubicBezTo>
                <a:close/>
                <a:moveTo>
                  <a:pt x="19948" y="20577"/>
                </a:moveTo>
                <a:cubicBezTo>
                  <a:pt x="19935" y="20577"/>
                  <a:pt x="19925" y="20603"/>
                  <a:pt x="19917" y="20642"/>
                </a:cubicBezTo>
                <a:lnTo>
                  <a:pt x="19918" y="20642"/>
                </a:lnTo>
                <a:cubicBezTo>
                  <a:pt x="19923" y="20651"/>
                  <a:pt x="19941" y="20672"/>
                  <a:pt x="19955" y="20672"/>
                </a:cubicBezTo>
                <a:cubicBezTo>
                  <a:pt x="19967" y="20672"/>
                  <a:pt x="19976" y="20654"/>
                  <a:pt x="19967" y="20595"/>
                </a:cubicBezTo>
                <a:cubicBezTo>
                  <a:pt x="19960" y="20582"/>
                  <a:pt x="19954" y="20577"/>
                  <a:pt x="19948" y="20577"/>
                </a:cubicBezTo>
                <a:close/>
                <a:moveTo>
                  <a:pt x="16396" y="20631"/>
                </a:moveTo>
                <a:cubicBezTo>
                  <a:pt x="16387" y="20631"/>
                  <a:pt x="16376" y="20637"/>
                  <a:pt x="16362" y="20650"/>
                </a:cubicBezTo>
                <a:cubicBezTo>
                  <a:pt x="16364" y="20714"/>
                  <a:pt x="16389" y="20722"/>
                  <a:pt x="16399" y="20722"/>
                </a:cubicBezTo>
                <a:cubicBezTo>
                  <a:pt x="16423" y="20722"/>
                  <a:pt x="16432" y="20631"/>
                  <a:pt x="16396" y="20631"/>
                </a:cubicBezTo>
                <a:close/>
                <a:moveTo>
                  <a:pt x="8563" y="20668"/>
                </a:moveTo>
                <a:cubicBezTo>
                  <a:pt x="8562" y="20668"/>
                  <a:pt x="8562" y="20668"/>
                  <a:pt x="8561" y="20668"/>
                </a:cubicBezTo>
                <a:cubicBezTo>
                  <a:pt x="8537" y="20672"/>
                  <a:pt x="8527" y="20695"/>
                  <a:pt x="8529" y="20735"/>
                </a:cubicBezTo>
                <a:cubicBezTo>
                  <a:pt x="8537" y="20745"/>
                  <a:pt x="8546" y="20749"/>
                  <a:pt x="8555" y="20749"/>
                </a:cubicBezTo>
                <a:cubicBezTo>
                  <a:pt x="8569" y="20749"/>
                  <a:pt x="8583" y="20737"/>
                  <a:pt x="8592" y="20716"/>
                </a:cubicBezTo>
                <a:cubicBezTo>
                  <a:pt x="8592" y="20688"/>
                  <a:pt x="8578" y="20668"/>
                  <a:pt x="8563" y="20668"/>
                </a:cubicBezTo>
                <a:close/>
                <a:moveTo>
                  <a:pt x="16822" y="20623"/>
                </a:moveTo>
                <a:cubicBezTo>
                  <a:pt x="16785" y="20642"/>
                  <a:pt x="16779" y="20688"/>
                  <a:pt x="16802" y="20758"/>
                </a:cubicBezTo>
                <a:lnTo>
                  <a:pt x="16818" y="20764"/>
                </a:lnTo>
                <a:cubicBezTo>
                  <a:pt x="16853" y="20709"/>
                  <a:pt x="16854" y="20663"/>
                  <a:pt x="16822" y="20623"/>
                </a:cubicBezTo>
                <a:close/>
                <a:moveTo>
                  <a:pt x="11629" y="20598"/>
                </a:moveTo>
                <a:cubicBezTo>
                  <a:pt x="11611" y="20603"/>
                  <a:pt x="11595" y="20624"/>
                  <a:pt x="11585" y="20653"/>
                </a:cubicBezTo>
                <a:cubicBezTo>
                  <a:pt x="11568" y="20693"/>
                  <a:pt x="11591" y="20745"/>
                  <a:pt x="11613" y="20766"/>
                </a:cubicBezTo>
                <a:cubicBezTo>
                  <a:pt x="11750" y="20740"/>
                  <a:pt x="11650" y="20637"/>
                  <a:pt x="11645" y="20637"/>
                </a:cubicBezTo>
                <a:cubicBezTo>
                  <a:pt x="11645" y="20637"/>
                  <a:pt x="11645" y="20637"/>
                  <a:pt x="11645" y="20637"/>
                </a:cubicBezTo>
                <a:lnTo>
                  <a:pt x="11629" y="20598"/>
                </a:lnTo>
                <a:close/>
                <a:moveTo>
                  <a:pt x="2422" y="20773"/>
                </a:moveTo>
                <a:cubicBezTo>
                  <a:pt x="2414" y="20773"/>
                  <a:pt x="2328" y="20838"/>
                  <a:pt x="2382" y="20838"/>
                </a:cubicBezTo>
                <a:cubicBezTo>
                  <a:pt x="2387" y="20838"/>
                  <a:pt x="2393" y="20838"/>
                  <a:pt x="2401" y="20837"/>
                </a:cubicBezTo>
                <a:lnTo>
                  <a:pt x="2402" y="20837"/>
                </a:lnTo>
                <a:lnTo>
                  <a:pt x="2390" y="20867"/>
                </a:lnTo>
                <a:cubicBezTo>
                  <a:pt x="2392" y="20872"/>
                  <a:pt x="2398" y="20874"/>
                  <a:pt x="2406" y="20874"/>
                </a:cubicBezTo>
                <a:cubicBezTo>
                  <a:pt x="2429" y="20874"/>
                  <a:pt x="2464" y="20851"/>
                  <a:pt x="2421" y="20777"/>
                </a:cubicBezTo>
                <a:cubicBezTo>
                  <a:pt x="2423" y="20774"/>
                  <a:pt x="2423" y="20773"/>
                  <a:pt x="2422" y="20773"/>
                </a:cubicBezTo>
                <a:close/>
                <a:moveTo>
                  <a:pt x="6453" y="20749"/>
                </a:moveTo>
                <a:cubicBezTo>
                  <a:pt x="6445" y="20749"/>
                  <a:pt x="6436" y="20760"/>
                  <a:pt x="6427" y="20788"/>
                </a:cubicBezTo>
                <a:lnTo>
                  <a:pt x="6427" y="20787"/>
                </a:lnTo>
                <a:cubicBezTo>
                  <a:pt x="6422" y="20799"/>
                  <a:pt x="6418" y="20812"/>
                  <a:pt x="6415" y="20827"/>
                </a:cubicBezTo>
                <a:cubicBezTo>
                  <a:pt x="6417" y="20854"/>
                  <a:pt x="6430" y="20874"/>
                  <a:pt x="6445" y="20875"/>
                </a:cubicBezTo>
                <a:cubicBezTo>
                  <a:pt x="6445" y="20876"/>
                  <a:pt x="6446" y="20876"/>
                  <a:pt x="6446" y="20876"/>
                </a:cubicBezTo>
                <a:cubicBezTo>
                  <a:pt x="6446" y="20876"/>
                  <a:pt x="6445" y="20874"/>
                  <a:pt x="6443" y="20870"/>
                </a:cubicBezTo>
                <a:lnTo>
                  <a:pt x="6460" y="20881"/>
                </a:lnTo>
                <a:cubicBezTo>
                  <a:pt x="6493" y="20864"/>
                  <a:pt x="6479" y="20749"/>
                  <a:pt x="6453" y="20749"/>
                </a:cubicBezTo>
                <a:close/>
                <a:moveTo>
                  <a:pt x="21228" y="20758"/>
                </a:moveTo>
                <a:cubicBezTo>
                  <a:pt x="21202" y="20758"/>
                  <a:pt x="21182" y="20827"/>
                  <a:pt x="21214" y="20854"/>
                </a:cubicBezTo>
                <a:cubicBezTo>
                  <a:pt x="21214" y="20854"/>
                  <a:pt x="21213" y="20851"/>
                  <a:pt x="21213" y="20848"/>
                </a:cubicBezTo>
                <a:lnTo>
                  <a:pt x="21228" y="20881"/>
                </a:lnTo>
                <a:cubicBezTo>
                  <a:pt x="21254" y="20879"/>
                  <a:pt x="21257" y="20821"/>
                  <a:pt x="21249" y="20821"/>
                </a:cubicBezTo>
                <a:cubicBezTo>
                  <a:pt x="21248" y="20821"/>
                  <a:pt x="21247" y="20821"/>
                  <a:pt x="21246" y="20822"/>
                </a:cubicBezTo>
                <a:lnTo>
                  <a:pt x="21252" y="20782"/>
                </a:lnTo>
                <a:cubicBezTo>
                  <a:pt x="21245" y="20765"/>
                  <a:pt x="21236" y="20758"/>
                  <a:pt x="21228" y="20758"/>
                </a:cubicBezTo>
                <a:close/>
                <a:moveTo>
                  <a:pt x="8236" y="20767"/>
                </a:moveTo>
                <a:cubicBezTo>
                  <a:pt x="8197" y="20767"/>
                  <a:pt x="8152" y="20801"/>
                  <a:pt x="8203" y="20886"/>
                </a:cubicBezTo>
                <a:cubicBezTo>
                  <a:pt x="8213" y="20892"/>
                  <a:pt x="8221" y="20894"/>
                  <a:pt x="8228" y="20894"/>
                </a:cubicBezTo>
                <a:cubicBezTo>
                  <a:pt x="8257" y="20894"/>
                  <a:pt x="8265" y="20852"/>
                  <a:pt x="8269" y="20777"/>
                </a:cubicBezTo>
                <a:cubicBezTo>
                  <a:pt x="8261" y="20771"/>
                  <a:pt x="8249" y="20767"/>
                  <a:pt x="8236" y="20767"/>
                </a:cubicBezTo>
                <a:close/>
                <a:moveTo>
                  <a:pt x="18922" y="21015"/>
                </a:moveTo>
                <a:cubicBezTo>
                  <a:pt x="18905" y="21015"/>
                  <a:pt x="18892" y="21100"/>
                  <a:pt x="18898" y="21100"/>
                </a:cubicBezTo>
                <a:cubicBezTo>
                  <a:pt x="18901" y="21100"/>
                  <a:pt x="18909" y="21079"/>
                  <a:pt x="18923" y="21015"/>
                </a:cubicBezTo>
                <a:cubicBezTo>
                  <a:pt x="18923" y="21015"/>
                  <a:pt x="18922" y="21015"/>
                  <a:pt x="18922" y="21015"/>
                </a:cubicBezTo>
                <a:close/>
                <a:moveTo>
                  <a:pt x="15978" y="21071"/>
                </a:moveTo>
                <a:cubicBezTo>
                  <a:pt x="15945" y="21102"/>
                  <a:pt x="15944" y="21129"/>
                  <a:pt x="15975" y="21157"/>
                </a:cubicBezTo>
                <a:cubicBezTo>
                  <a:pt x="15999" y="21132"/>
                  <a:pt x="16001" y="21102"/>
                  <a:pt x="15978" y="21071"/>
                </a:cubicBezTo>
                <a:close/>
                <a:moveTo>
                  <a:pt x="11092" y="21060"/>
                </a:moveTo>
                <a:cubicBezTo>
                  <a:pt x="11060" y="21060"/>
                  <a:pt x="11053" y="21227"/>
                  <a:pt x="11064" y="21227"/>
                </a:cubicBezTo>
                <a:cubicBezTo>
                  <a:pt x="11069" y="21227"/>
                  <a:pt x="11079" y="21185"/>
                  <a:pt x="11092" y="21060"/>
                </a:cubicBezTo>
                <a:close/>
                <a:moveTo>
                  <a:pt x="9106" y="21134"/>
                </a:moveTo>
                <a:cubicBezTo>
                  <a:pt x="9102" y="21134"/>
                  <a:pt x="9097" y="21136"/>
                  <a:pt x="9093" y="21139"/>
                </a:cubicBezTo>
                <a:cubicBezTo>
                  <a:pt x="9072" y="21185"/>
                  <a:pt x="9077" y="21226"/>
                  <a:pt x="9107" y="21248"/>
                </a:cubicBezTo>
                <a:lnTo>
                  <a:pt x="9107" y="21247"/>
                </a:lnTo>
                <a:cubicBezTo>
                  <a:pt x="9117" y="21235"/>
                  <a:pt x="9139" y="21216"/>
                  <a:pt x="9134" y="21161"/>
                </a:cubicBezTo>
                <a:cubicBezTo>
                  <a:pt x="9128" y="21144"/>
                  <a:pt x="9117" y="21134"/>
                  <a:pt x="9106" y="21134"/>
                </a:cubicBezTo>
                <a:close/>
                <a:moveTo>
                  <a:pt x="19268" y="21194"/>
                </a:moveTo>
                <a:cubicBezTo>
                  <a:pt x="19259" y="21194"/>
                  <a:pt x="19251" y="21208"/>
                  <a:pt x="19250" y="21251"/>
                </a:cubicBezTo>
                <a:lnTo>
                  <a:pt x="19250" y="21253"/>
                </a:lnTo>
                <a:cubicBezTo>
                  <a:pt x="19250" y="21253"/>
                  <a:pt x="19250" y="21252"/>
                  <a:pt x="19250" y="21251"/>
                </a:cubicBezTo>
                <a:lnTo>
                  <a:pt x="19268" y="21285"/>
                </a:lnTo>
                <a:cubicBezTo>
                  <a:pt x="19284" y="21277"/>
                  <a:pt x="19294" y="21253"/>
                  <a:pt x="19294" y="21224"/>
                </a:cubicBezTo>
                <a:cubicBezTo>
                  <a:pt x="19289" y="21210"/>
                  <a:pt x="19278" y="21194"/>
                  <a:pt x="19268" y="21194"/>
                </a:cubicBezTo>
                <a:close/>
                <a:moveTo>
                  <a:pt x="1980" y="21245"/>
                </a:moveTo>
                <a:cubicBezTo>
                  <a:pt x="1974" y="21245"/>
                  <a:pt x="1969" y="21250"/>
                  <a:pt x="1965" y="21259"/>
                </a:cubicBezTo>
                <a:cubicBezTo>
                  <a:pt x="1948" y="21259"/>
                  <a:pt x="1936" y="21288"/>
                  <a:pt x="1940" y="21317"/>
                </a:cubicBezTo>
                <a:lnTo>
                  <a:pt x="1955" y="21343"/>
                </a:lnTo>
                <a:cubicBezTo>
                  <a:pt x="1956" y="21343"/>
                  <a:pt x="1956" y="21343"/>
                  <a:pt x="1957" y="21343"/>
                </a:cubicBezTo>
                <a:cubicBezTo>
                  <a:pt x="1978" y="21343"/>
                  <a:pt x="1996" y="21312"/>
                  <a:pt x="1996" y="21272"/>
                </a:cubicBezTo>
                <a:lnTo>
                  <a:pt x="1980" y="21245"/>
                </a:lnTo>
                <a:close/>
                <a:moveTo>
                  <a:pt x="6069" y="21350"/>
                </a:moveTo>
                <a:cubicBezTo>
                  <a:pt x="6049" y="21350"/>
                  <a:pt x="6045" y="21405"/>
                  <a:pt x="6051" y="21405"/>
                </a:cubicBezTo>
                <a:cubicBezTo>
                  <a:pt x="6055" y="21405"/>
                  <a:pt x="6061" y="21391"/>
                  <a:pt x="6069" y="21350"/>
                </a:cubicBezTo>
                <a:close/>
                <a:moveTo>
                  <a:pt x="14714" y="21396"/>
                </a:moveTo>
                <a:cubicBezTo>
                  <a:pt x="14674" y="21438"/>
                  <a:pt x="14675" y="21475"/>
                  <a:pt x="14717" y="21506"/>
                </a:cubicBezTo>
                <a:lnTo>
                  <a:pt x="14727" y="21460"/>
                </a:lnTo>
                <a:cubicBezTo>
                  <a:pt x="14722" y="21451"/>
                  <a:pt x="14723" y="21438"/>
                  <a:pt x="14732" y="21423"/>
                </a:cubicBezTo>
                <a:lnTo>
                  <a:pt x="14714" y="21396"/>
                </a:lnTo>
                <a:close/>
                <a:moveTo>
                  <a:pt x="16333" y="21407"/>
                </a:moveTo>
                <a:cubicBezTo>
                  <a:pt x="16312" y="21419"/>
                  <a:pt x="16364" y="21587"/>
                  <a:pt x="16372" y="21587"/>
                </a:cubicBezTo>
                <a:cubicBezTo>
                  <a:pt x="16376" y="21587"/>
                  <a:pt x="16368" y="21542"/>
                  <a:pt x="16333" y="21407"/>
                </a:cubicBezTo>
                <a:close/>
                <a:moveTo>
                  <a:pt x="6169" y="21461"/>
                </a:moveTo>
                <a:cubicBezTo>
                  <a:pt x="6162" y="21461"/>
                  <a:pt x="6147" y="21473"/>
                  <a:pt x="6123" y="21504"/>
                </a:cubicBezTo>
                <a:lnTo>
                  <a:pt x="6121" y="21542"/>
                </a:lnTo>
                <a:cubicBezTo>
                  <a:pt x="6113" y="21584"/>
                  <a:pt x="6115" y="21600"/>
                  <a:pt x="6120" y="21600"/>
                </a:cubicBezTo>
                <a:cubicBezTo>
                  <a:pt x="6138" y="21600"/>
                  <a:pt x="6194" y="21461"/>
                  <a:pt x="6169" y="21461"/>
                </a:cubicBezTo>
                <a:close/>
              </a:path>
            </a:pathLst>
          </a:custGeom>
          <a:solidFill>
            <a:srgbClr val="C0C9E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381" name="Google Shape;668;p26"/>
          <p:cNvGrpSpPr/>
          <p:nvPr/>
        </p:nvGrpSpPr>
        <p:grpSpPr>
          <a:xfrm>
            <a:off x="719960" y="540147"/>
            <a:ext cx="7703668" cy="4063207"/>
            <a:chOff x="-2" y="-1"/>
            <a:chExt cx="7703666" cy="4063205"/>
          </a:xfrm>
        </p:grpSpPr>
        <p:sp>
          <p:nvSpPr>
            <p:cNvPr id="322" name="Google Shape;669;p26"/>
            <p:cNvSpPr/>
            <p:nvPr/>
          </p:nvSpPr>
          <p:spPr>
            <a:xfrm flipH="1">
              <a:off x="63559" y="-2"/>
              <a:ext cx="7640106" cy="4063207"/>
            </a:xfrm>
            <a:prstGeom prst="roundRect">
              <a:avLst>
                <a:gd name="adj" fmla="val 3626"/>
              </a:avLst>
            </a:prstGeom>
            <a:solidFill>
              <a:srgbClr val="F205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3" name="Google Shape;670;p26"/>
            <p:cNvSpPr/>
            <p:nvPr/>
          </p:nvSpPr>
          <p:spPr>
            <a:xfrm flipH="1">
              <a:off x="3520394" y="464"/>
              <a:ext cx="726434" cy="4062222"/>
            </a:xfrm>
            <a:prstGeom prst="rect">
              <a:avLst/>
            </a:prstGeom>
            <a:solidFill>
              <a:srgbClr val="4A4647">
                <a:alpha val="166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330" name="Google Shape;671;p26"/>
            <p:cNvGrpSpPr/>
            <p:nvPr/>
          </p:nvGrpSpPr>
          <p:grpSpPr>
            <a:xfrm>
              <a:off x="-3" y="250275"/>
              <a:ext cx="645456" cy="3562656"/>
              <a:chOff x="0" y="0"/>
              <a:chExt cx="645454" cy="3562655"/>
            </a:xfrm>
          </p:grpSpPr>
          <p:sp>
            <p:nvSpPr>
              <p:cNvPr id="324" name="Google Shape;672;p26"/>
              <p:cNvSpPr/>
              <p:nvPr/>
            </p:nvSpPr>
            <p:spPr>
              <a:xfrm flipH="1">
                <a:off x="-1" y="-1"/>
                <a:ext cx="645455" cy="643204"/>
              </a:xfrm>
              <a:prstGeom prst="roundRect">
                <a:avLst>
                  <a:gd name="adj" fmla="val 9649"/>
                </a:avLst>
              </a:prstGeom>
              <a:solidFill>
                <a:srgbClr val="03A6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25" name="Google Shape;673;p26"/>
              <p:cNvSpPr/>
              <p:nvPr/>
            </p:nvSpPr>
            <p:spPr>
              <a:xfrm flipH="1">
                <a:off x="-1" y="583889"/>
                <a:ext cx="645455" cy="643205"/>
              </a:xfrm>
              <a:prstGeom prst="roundRect">
                <a:avLst>
                  <a:gd name="adj" fmla="val 9649"/>
                </a:avLst>
              </a:prstGeom>
              <a:solidFill>
                <a:srgbClr val="F2B70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26" name="Google Shape;674;p26"/>
              <p:cNvSpPr/>
              <p:nvPr/>
            </p:nvSpPr>
            <p:spPr>
              <a:xfrm flipH="1">
                <a:off x="-1" y="1167779"/>
                <a:ext cx="645455" cy="643205"/>
              </a:xfrm>
              <a:prstGeom prst="roundRect">
                <a:avLst>
                  <a:gd name="adj" fmla="val 9649"/>
                </a:avLst>
              </a:pr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27" name="Google Shape;675;p26"/>
              <p:cNvSpPr/>
              <p:nvPr/>
            </p:nvSpPr>
            <p:spPr>
              <a:xfrm flipH="1">
                <a:off x="-1" y="1751671"/>
                <a:ext cx="645455" cy="643205"/>
              </a:xfrm>
              <a:prstGeom prst="roundRect">
                <a:avLst>
                  <a:gd name="adj" fmla="val 9649"/>
                </a:avLst>
              </a:prstGeom>
              <a:solidFill>
                <a:srgbClr val="03A6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28" name="Google Shape;676;p26"/>
              <p:cNvSpPr/>
              <p:nvPr/>
            </p:nvSpPr>
            <p:spPr>
              <a:xfrm flipH="1">
                <a:off x="-1" y="2335560"/>
                <a:ext cx="645455" cy="643205"/>
              </a:xfrm>
              <a:prstGeom prst="roundRect">
                <a:avLst>
                  <a:gd name="adj" fmla="val 9649"/>
                </a:avLst>
              </a:prstGeom>
              <a:solidFill>
                <a:srgbClr val="F2B70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29" name="Google Shape;677;p26"/>
              <p:cNvSpPr/>
              <p:nvPr/>
            </p:nvSpPr>
            <p:spPr>
              <a:xfrm flipH="1">
                <a:off x="-1" y="2919453"/>
                <a:ext cx="645455" cy="643203"/>
              </a:xfrm>
              <a:prstGeom prst="roundRect">
                <a:avLst>
                  <a:gd name="adj" fmla="val 9649"/>
                </a:avLst>
              </a:pr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331" name="Google Shape;678;p26"/>
            <p:cNvSpPr/>
            <p:nvPr/>
          </p:nvSpPr>
          <p:spPr>
            <a:xfrm flipH="1">
              <a:off x="208850" y="142123"/>
              <a:ext cx="3642707" cy="37789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380" name="Google Shape;679;p26"/>
            <p:cNvGrpSpPr/>
            <p:nvPr/>
          </p:nvGrpSpPr>
          <p:grpSpPr>
            <a:xfrm>
              <a:off x="3641982" y="285122"/>
              <a:ext cx="483204" cy="3492959"/>
              <a:chOff x="0" y="0"/>
              <a:chExt cx="483202" cy="3492957"/>
            </a:xfrm>
          </p:grpSpPr>
          <p:sp>
            <p:nvSpPr>
              <p:cNvPr id="332" name="Google Shape;680;p26"/>
              <p:cNvSpPr/>
              <p:nvPr/>
            </p:nvSpPr>
            <p:spPr>
              <a:xfrm flipH="1">
                <a:off x="358950" y="-1"/>
                <a:ext cx="124252" cy="125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952"/>
                      <a:pt x="0" y="10800"/>
                    </a:cubicBezTo>
                    <a:cubicBezTo>
                      <a:pt x="0" y="16802"/>
                      <a:pt x="4832" y="21600"/>
                      <a:pt x="10878" y="21600"/>
                    </a:cubicBezTo>
                    <a:cubicBezTo>
                      <a:pt x="16768" y="21600"/>
                      <a:pt x="21600" y="16802"/>
                      <a:pt x="21600" y="10800"/>
                    </a:cubicBezTo>
                    <a:cubicBezTo>
                      <a:pt x="21600" y="4952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33" name="Google Shape;681;p26"/>
              <p:cNvSpPr/>
              <p:nvPr/>
            </p:nvSpPr>
            <p:spPr>
              <a:xfrm flipH="1">
                <a:off x="358950" y="225104"/>
                <a:ext cx="124252" cy="124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830"/>
                      <a:pt x="0" y="10873"/>
                    </a:cubicBezTo>
                    <a:cubicBezTo>
                      <a:pt x="0" y="16770"/>
                      <a:pt x="4832" y="21600"/>
                      <a:pt x="10878" y="21600"/>
                    </a:cubicBezTo>
                    <a:cubicBezTo>
                      <a:pt x="16768" y="21600"/>
                      <a:pt x="21600" y="16770"/>
                      <a:pt x="21600" y="10873"/>
                    </a:cubicBezTo>
                    <a:cubicBezTo>
                      <a:pt x="21600" y="4830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34" name="Google Shape;682;p26"/>
              <p:cNvSpPr/>
              <p:nvPr/>
            </p:nvSpPr>
            <p:spPr>
              <a:xfrm flipH="1">
                <a:off x="358950" y="449317"/>
                <a:ext cx="124252" cy="125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805"/>
                      <a:pt x="0" y="10805"/>
                    </a:cubicBezTo>
                    <a:cubicBezTo>
                      <a:pt x="0" y="16795"/>
                      <a:pt x="4832" y="21600"/>
                      <a:pt x="10878" y="21600"/>
                    </a:cubicBezTo>
                    <a:cubicBezTo>
                      <a:pt x="16768" y="21600"/>
                      <a:pt x="21600" y="16795"/>
                      <a:pt x="21600" y="10805"/>
                    </a:cubicBezTo>
                    <a:cubicBezTo>
                      <a:pt x="21600" y="4805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35" name="Google Shape;683;p26"/>
              <p:cNvSpPr/>
              <p:nvPr/>
            </p:nvSpPr>
            <p:spPr>
              <a:xfrm flipH="1">
                <a:off x="358950" y="673583"/>
                <a:ext cx="124252" cy="125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952"/>
                      <a:pt x="0" y="10800"/>
                    </a:cubicBezTo>
                    <a:cubicBezTo>
                      <a:pt x="0" y="16802"/>
                      <a:pt x="4832" y="21600"/>
                      <a:pt x="10878" y="21600"/>
                    </a:cubicBezTo>
                    <a:cubicBezTo>
                      <a:pt x="16768" y="21600"/>
                      <a:pt x="21600" y="16802"/>
                      <a:pt x="21600" y="10800"/>
                    </a:cubicBezTo>
                    <a:cubicBezTo>
                      <a:pt x="21600" y="4952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36" name="Google Shape;684;p26"/>
              <p:cNvSpPr/>
              <p:nvPr/>
            </p:nvSpPr>
            <p:spPr>
              <a:xfrm flipH="1">
                <a:off x="358950" y="898687"/>
                <a:ext cx="124252" cy="124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832"/>
                      <a:pt x="0" y="10878"/>
                    </a:cubicBezTo>
                    <a:cubicBezTo>
                      <a:pt x="0" y="16768"/>
                      <a:pt x="4832" y="21600"/>
                      <a:pt x="10878" y="21600"/>
                    </a:cubicBezTo>
                    <a:cubicBezTo>
                      <a:pt x="16768" y="21600"/>
                      <a:pt x="21600" y="16768"/>
                      <a:pt x="21600" y="10878"/>
                    </a:cubicBezTo>
                    <a:cubicBezTo>
                      <a:pt x="21600" y="4832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37" name="Google Shape;685;p26"/>
              <p:cNvSpPr/>
              <p:nvPr/>
            </p:nvSpPr>
            <p:spPr>
              <a:xfrm flipH="1">
                <a:off x="358950" y="1122901"/>
                <a:ext cx="124252" cy="125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798"/>
                      <a:pt x="0" y="10800"/>
                    </a:cubicBezTo>
                    <a:cubicBezTo>
                      <a:pt x="0" y="16802"/>
                      <a:pt x="4832" y="21600"/>
                      <a:pt x="10878" y="21600"/>
                    </a:cubicBezTo>
                    <a:cubicBezTo>
                      <a:pt x="16768" y="21600"/>
                      <a:pt x="21600" y="16802"/>
                      <a:pt x="21600" y="10800"/>
                    </a:cubicBezTo>
                    <a:cubicBezTo>
                      <a:pt x="21600" y="4798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38" name="Google Shape;686;p26"/>
              <p:cNvSpPr/>
              <p:nvPr/>
            </p:nvSpPr>
            <p:spPr>
              <a:xfrm flipH="1">
                <a:off x="358950" y="1347114"/>
                <a:ext cx="124252" cy="125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952"/>
                      <a:pt x="0" y="10800"/>
                    </a:cubicBezTo>
                    <a:cubicBezTo>
                      <a:pt x="0" y="16802"/>
                      <a:pt x="4832" y="21600"/>
                      <a:pt x="10878" y="21600"/>
                    </a:cubicBezTo>
                    <a:cubicBezTo>
                      <a:pt x="16768" y="21600"/>
                      <a:pt x="21600" y="16802"/>
                      <a:pt x="21600" y="10800"/>
                    </a:cubicBezTo>
                    <a:cubicBezTo>
                      <a:pt x="21600" y="4952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39" name="Google Shape;687;p26"/>
              <p:cNvSpPr/>
              <p:nvPr/>
            </p:nvSpPr>
            <p:spPr>
              <a:xfrm flipH="1">
                <a:off x="358950" y="1572219"/>
                <a:ext cx="124252" cy="124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830"/>
                      <a:pt x="0" y="10873"/>
                    </a:cubicBezTo>
                    <a:cubicBezTo>
                      <a:pt x="0" y="16761"/>
                      <a:pt x="4832" y="21600"/>
                      <a:pt x="10878" y="21600"/>
                    </a:cubicBezTo>
                    <a:cubicBezTo>
                      <a:pt x="16768" y="21600"/>
                      <a:pt x="21600" y="16761"/>
                      <a:pt x="21600" y="10873"/>
                    </a:cubicBezTo>
                    <a:cubicBezTo>
                      <a:pt x="21600" y="4830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40" name="Google Shape;688;p26"/>
              <p:cNvSpPr/>
              <p:nvPr/>
            </p:nvSpPr>
            <p:spPr>
              <a:xfrm flipH="1">
                <a:off x="358950" y="1796432"/>
                <a:ext cx="124252" cy="125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805"/>
                      <a:pt x="0" y="10805"/>
                    </a:cubicBezTo>
                    <a:cubicBezTo>
                      <a:pt x="0" y="16795"/>
                      <a:pt x="4832" y="21600"/>
                      <a:pt x="10878" y="21600"/>
                    </a:cubicBezTo>
                    <a:cubicBezTo>
                      <a:pt x="16768" y="21600"/>
                      <a:pt x="21600" y="16795"/>
                      <a:pt x="21600" y="10805"/>
                    </a:cubicBezTo>
                    <a:cubicBezTo>
                      <a:pt x="21600" y="4805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41" name="Google Shape;689;p26"/>
              <p:cNvSpPr/>
              <p:nvPr/>
            </p:nvSpPr>
            <p:spPr>
              <a:xfrm flipH="1">
                <a:off x="358950" y="2020698"/>
                <a:ext cx="124252" cy="125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952"/>
                      <a:pt x="0" y="10800"/>
                    </a:cubicBezTo>
                    <a:cubicBezTo>
                      <a:pt x="0" y="16802"/>
                      <a:pt x="4832" y="21600"/>
                      <a:pt x="10878" y="21600"/>
                    </a:cubicBezTo>
                    <a:cubicBezTo>
                      <a:pt x="16768" y="21600"/>
                      <a:pt x="21600" y="16802"/>
                      <a:pt x="21600" y="10800"/>
                    </a:cubicBezTo>
                    <a:cubicBezTo>
                      <a:pt x="21600" y="4952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42" name="Google Shape;690;p26"/>
              <p:cNvSpPr/>
              <p:nvPr/>
            </p:nvSpPr>
            <p:spPr>
              <a:xfrm flipH="1">
                <a:off x="358950" y="2245804"/>
                <a:ext cx="124252" cy="124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832"/>
                      <a:pt x="0" y="10878"/>
                    </a:cubicBezTo>
                    <a:cubicBezTo>
                      <a:pt x="0" y="16768"/>
                      <a:pt x="4832" y="21600"/>
                      <a:pt x="10878" y="21600"/>
                    </a:cubicBezTo>
                    <a:cubicBezTo>
                      <a:pt x="16768" y="21600"/>
                      <a:pt x="21600" y="16768"/>
                      <a:pt x="21600" y="10878"/>
                    </a:cubicBezTo>
                    <a:cubicBezTo>
                      <a:pt x="21600" y="4832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43" name="Google Shape;691;p26"/>
              <p:cNvSpPr/>
              <p:nvPr/>
            </p:nvSpPr>
            <p:spPr>
              <a:xfrm flipH="1">
                <a:off x="358950" y="2470017"/>
                <a:ext cx="124252" cy="125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798"/>
                      <a:pt x="0" y="10800"/>
                    </a:cubicBezTo>
                    <a:cubicBezTo>
                      <a:pt x="0" y="16802"/>
                      <a:pt x="4832" y="21600"/>
                      <a:pt x="10878" y="21600"/>
                    </a:cubicBezTo>
                    <a:cubicBezTo>
                      <a:pt x="16768" y="21600"/>
                      <a:pt x="21600" y="16802"/>
                      <a:pt x="21600" y="10800"/>
                    </a:cubicBezTo>
                    <a:cubicBezTo>
                      <a:pt x="21600" y="4798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44" name="Google Shape;692;p26"/>
              <p:cNvSpPr/>
              <p:nvPr/>
            </p:nvSpPr>
            <p:spPr>
              <a:xfrm flipH="1">
                <a:off x="358950" y="2694230"/>
                <a:ext cx="124252" cy="125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952"/>
                      <a:pt x="0" y="10800"/>
                    </a:cubicBezTo>
                    <a:cubicBezTo>
                      <a:pt x="0" y="16802"/>
                      <a:pt x="4832" y="21600"/>
                      <a:pt x="10878" y="21600"/>
                    </a:cubicBezTo>
                    <a:cubicBezTo>
                      <a:pt x="16768" y="21600"/>
                      <a:pt x="21600" y="16802"/>
                      <a:pt x="21600" y="10800"/>
                    </a:cubicBezTo>
                    <a:cubicBezTo>
                      <a:pt x="21600" y="4952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45" name="Google Shape;693;p26"/>
              <p:cNvSpPr/>
              <p:nvPr/>
            </p:nvSpPr>
            <p:spPr>
              <a:xfrm flipH="1">
                <a:off x="358950" y="2919335"/>
                <a:ext cx="124252" cy="124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830"/>
                      <a:pt x="0" y="10873"/>
                    </a:cubicBezTo>
                    <a:cubicBezTo>
                      <a:pt x="0" y="16761"/>
                      <a:pt x="4832" y="21600"/>
                      <a:pt x="10878" y="21600"/>
                    </a:cubicBezTo>
                    <a:cubicBezTo>
                      <a:pt x="16768" y="21600"/>
                      <a:pt x="21600" y="16761"/>
                      <a:pt x="21600" y="10873"/>
                    </a:cubicBezTo>
                    <a:cubicBezTo>
                      <a:pt x="21600" y="4830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46" name="Google Shape;694;p26"/>
              <p:cNvSpPr/>
              <p:nvPr/>
            </p:nvSpPr>
            <p:spPr>
              <a:xfrm flipH="1">
                <a:off x="358950" y="3143548"/>
                <a:ext cx="124252" cy="125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805"/>
                      <a:pt x="0" y="10805"/>
                    </a:cubicBezTo>
                    <a:cubicBezTo>
                      <a:pt x="0" y="16795"/>
                      <a:pt x="4832" y="21600"/>
                      <a:pt x="10878" y="21600"/>
                    </a:cubicBezTo>
                    <a:cubicBezTo>
                      <a:pt x="16768" y="21600"/>
                      <a:pt x="21600" y="16795"/>
                      <a:pt x="21600" y="10805"/>
                    </a:cubicBezTo>
                    <a:cubicBezTo>
                      <a:pt x="21600" y="4805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47" name="Google Shape;695;p26"/>
              <p:cNvSpPr/>
              <p:nvPr/>
            </p:nvSpPr>
            <p:spPr>
              <a:xfrm flipH="1">
                <a:off x="358950" y="3367814"/>
                <a:ext cx="124252" cy="125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952"/>
                      <a:pt x="0" y="10800"/>
                    </a:cubicBezTo>
                    <a:cubicBezTo>
                      <a:pt x="0" y="16802"/>
                      <a:pt x="4832" y="21600"/>
                      <a:pt x="10878" y="21600"/>
                    </a:cubicBezTo>
                    <a:cubicBezTo>
                      <a:pt x="16768" y="21600"/>
                      <a:pt x="21600" y="16802"/>
                      <a:pt x="21600" y="10800"/>
                    </a:cubicBezTo>
                    <a:cubicBezTo>
                      <a:pt x="21600" y="4952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48" name="Google Shape;696;p26"/>
              <p:cNvSpPr/>
              <p:nvPr/>
            </p:nvSpPr>
            <p:spPr>
              <a:xfrm flipH="1">
                <a:off x="-1" y="-1"/>
                <a:ext cx="125143" cy="125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952"/>
                      <a:pt x="0" y="10800"/>
                    </a:cubicBezTo>
                    <a:cubicBezTo>
                      <a:pt x="0" y="16802"/>
                      <a:pt x="4798" y="21600"/>
                      <a:pt x="10800" y="21600"/>
                    </a:cubicBezTo>
                    <a:cubicBezTo>
                      <a:pt x="16802" y="21600"/>
                      <a:pt x="21600" y="16802"/>
                      <a:pt x="21600" y="10800"/>
                    </a:cubicBezTo>
                    <a:cubicBezTo>
                      <a:pt x="21600" y="4952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49" name="Google Shape;697;p26"/>
              <p:cNvSpPr/>
              <p:nvPr/>
            </p:nvSpPr>
            <p:spPr>
              <a:xfrm flipH="1">
                <a:off x="-1" y="225104"/>
                <a:ext cx="125143" cy="124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830"/>
                      <a:pt x="0" y="10873"/>
                    </a:cubicBezTo>
                    <a:cubicBezTo>
                      <a:pt x="0" y="16770"/>
                      <a:pt x="4798" y="21600"/>
                      <a:pt x="10800" y="21600"/>
                    </a:cubicBezTo>
                    <a:cubicBezTo>
                      <a:pt x="16802" y="21600"/>
                      <a:pt x="21600" y="16770"/>
                      <a:pt x="21600" y="10873"/>
                    </a:cubicBezTo>
                    <a:cubicBezTo>
                      <a:pt x="21600" y="4830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50" name="Google Shape;698;p26"/>
              <p:cNvSpPr/>
              <p:nvPr/>
            </p:nvSpPr>
            <p:spPr>
              <a:xfrm flipH="1">
                <a:off x="-1" y="449317"/>
                <a:ext cx="125143" cy="125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805"/>
                      <a:pt x="0" y="10805"/>
                    </a:cubicBezTo>
                    <a:cubicBezTo>
                      <a:pt x="0" y="16795"/>
                      <a:pt x="4798" y="21600"/>
                      <a:pt x="10800" y="21600"/>
                    </a:cubicBezTo>
                    <a:cubicBezTo>
                      <a:pt x="16802" y="21600"/>
                      <a:pt x="21600" y="16795"/>
                      <a:pt x="21600" y="10805"/>
                    </a:cubicBezTo>
                    <a:cubicBezTo>
                      <a:pt x="21600" y="4805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51" name="Google Shape;699;p26"/>
              <p:cNvSpPr/>
              <p:nvPr/>
            </p:nvSpPr>
            <p:spPr>
              <a:xfrm flipH="1">
                <a:off x="-1" y="673583"/>
                <a:ext cx="125143" cy="125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952"/>
                      <a:pt x="0" y="10800"/>
                    </a:cubicBezTo>
                    <a:cubicBezTo>
                      <a:pt x="0" y="16802"/>
                      <a:pt x="4798" y="21600"/>
                      <a:pt x="10800" y="21600"/>
                    </a:cubicBezTo>
                    <a:cubicBezTo>
                      <a:pt x="16802" y="21600"/>
                      <a:pt x="21600" y="16802"/>
                      <a:pt x="21600" y="10800"/>
                    </a:cubicBezTo>
                    <a:cubicBezTo>
                      <a:pt x="21600" y="4952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52" name="Google Shape;700;p26"/>
              <p:cNvSpPr/>
              <p:nvPr/>
            </p:nvSpPr>
            <p:spPr>
              <a:xfrm flipH="1">
                <a:off x="-1" y="898687"/>
                <a:ext cx="125143" cy="124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832"/>
                      <a:pt x="0" y="10878"/>
                    </a:cubicBezTo>
                    <a:cubicBezTo>
                      <a:pt x="0" y="16768"/>
                      <a:pt x="4798" y="21600"/>
                      <a:pt x="10800" y="21600"/>
                    </a:cubicBezTo>
                    <a:cubicBezTo>
                      <a:pt x="16802" y="21600"/>
                      <a:pt x="21600" y="16768"/>
                      <a:pt x="21600" y="10878"/>
                    </a:cubicBezTo>
                    <a:cubicBezTo>
                      <a:pt x="21600" y="4832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53" name="Google Shape;701;p26"/>
              <p:cNvSpPr/>
              <p:nvPr/>
            </p:nvSpPr>
            <p:spPr>
              <a:xfrm flipH="1">
                <a:off x="-1" y="1122901"/>
                <a:ext cx="125143" cy="125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798"/>
                      <a:pt x="0" y="10800"/>
                    </a:cubicBezTo>
                    <a:cubicBezTo>
                      <a:pt x="0" y="16802"/>
                      <a:pt x="4798" y="21600"/>
                      <a:pt x="10800" y="21600"/>
                    </a:cubicBezTo>
                    <a:cubicBezTo>
                      <a:pt x="16802" y="21600"/>
                      <a:pt x="21600" y="16802"/>
                      <a:pt x="21600" y="10800"/>
                    </a:cubicBezTo>
                    <a:cubicBezTo>
                      <a:pt x="21600" y="4798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54" name="Google Shape;702;p26"/>
              <p:cNvSpPr/>
              <p:nvPr/>
            </p:nvSpPr>
            <p:spPr>
              <a:xfrm flipH="1">
                <a:off x="-1" y="1347114"/>
                <a:ext cx="125143" cy="125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952"/>
                      <a:pt x="0" y="10800"/>
                    </a:cubicBezTo>
                    <a:cubicBezTo>
                      <a:pt x="0" y="16802"/>
                      <a:pt x="4798" y="21600"/>
                      <a:pt x="10800" y="21600"/>
                    </a:cubicBezTo>
                    <a:cubicBezTo>
                      <a:pt x="16802" y="21600"/>
                      <a:pt x="21600" y="16802"/>
                      <a:pt x="21600" y="10800"/>
                    </a:cubicBezTo>
                    <a:cubicBezTo>
                      <a:pt x="21600" y="4952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55" name="Google Shape;703;p26"/>
              <p:cNvSpPr/>
              <p:nvPr/>
            </p:nvSpPr>
            <p:spPr>
              <a:xfrm flipH="1">
                <a:off x="-1" y="1572219"/>
                <a:ext cx="125143" cy="124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830"/>
                      <a:pt x="0" y="10873"/>
                    </a:cubicBezTo>
                    <a:cubicBezTo>
                      <a:pt x="0" y="16761"/>
                      <a:pt x="4798" y="21600"/>
                      <a:pt x="10800" y="21600"/>
                    </a:cubicBezTo>
                    <a:cubicBezTo>
                      <a:pt x="16802" y="21600"/>
                      <a:pt x="21600" y="16761"/>
                      <a:pt x="21600" y="10873"/>
                    </a:cubicBezTo>
                    <a:cubicBezTo>
                      <a:pt x="21600" y="4830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56" name="Google Shape;704;p26"/>
              <p:cNvSpPr/>
              <p:nvPr/>
            </p:nvSpPr>
            <p:spPr>
              <a:xfrm flipH="1">
                <a:off x="-1" y="1796432"/>
                <a:ext cx="125143" cy="125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805"/>
                      <a:pt x="0" y="10805"/>
                    </a:cubicBezTo>
                    <a:cubicBezTo>
                      <a:pt x="0" y="16795"/>
                      <a:pt x="4798" y="21600"/>
                      <a:pt x="10800" y="21600"/>
                    </a:cubicBezTo>
                    <a:cubicBezTo>
                      <a:pt x="16802" y="21600"/>
                      <a:pt x="21600" y="16795"/>
                      <a:pt x="21600" y="10805"/>
                    </a:cubicBezTo>
                    <a:cubicBezTo>
                      <a:pt x="21600" y="4805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57" name="Google Shape;705;p26"/>
              <p:cNvSpPr/>
              <p:nvPr/>
            </p:nvSpPr>
            <p:spPr>
              <a:xfrm flipH="1">
                <a:off x="-1" y="2020698"/>
                <a:ext cx="125143" cy="125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952"/>
                      <a:pt x="0" y="10800"/>
                    </a:cubicBezTo>
                    <a:cubicBezTo>
                      <a:pt x="0" y="16802"/>
                      <a:pt x="4798" y="21600"/>
                      <a:pt x="10800" y="21600"/>
                    </a:cubicBezTo>
                    <a:cubicBezTo>
                      <a:pt x="16802" y="21600"/>
                      <a:pt x="21600" y="16802"/>
                      <a:pt x="21600" y="10800"/>
                    </a:cubicBezTo>
                    <a:cubicBezTo>
                      <a:pt x="21600" y="4952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58" name="Google Shape;706;p26"/>
              <p:cNvSpPr/>
              <p:nvPr/>
            </p:nvSpPr>
            <p:spPr>
              <a:xfrm flipH="1">
                <a:off x="-1" y="2245804"/>
                <a:ext cx="125143" cy="124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832"/>
                      <a:pt x="0" y="10878"/>
                    </a:cubicBezTo>
                    <a:cubicBezTo>
                      <a:pt x="0" y="16768"/>
                      <a:pt x="4798" y="21600"/>
                      <a:pt x="10800" y="21600"/>
                    </a:cubicBezTo>
                    <a:cubicBezTo>
                      <a:pt x="16802" y="21600"/>
                      <a:pt x="21600" y="16768"/>
                      <a:pt x="21600" y="10878"/>
                    </a:cubicBezTo>
                    <a:cubicBezTo>
                      <a:pt x="21600" y="4832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59" name="Google Shape;707;p26"/>
              <p:cNvSpPr/>
              <p:nvPr/>
            </p:nvSpPr>
            <p:spPr>
              <a:xfrm flipH="1">
                <a:off x="-1" y="2470017"/>
                <a:ext cx="125143" cy="125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798"/>
                      <a:pt x="0" y="10800"/>
                    </a:cubicBezTo>
                    <a:cubicBezTo>
                      <a:pt x="0" y="16802"/>
                      <a:pt x="4798" y="21600"/>
                      <a:pt x="10800" y="21600"/>
                    </a:cubicBezTo>
                    <a:cubicBezTo>
                      <a:pt x="16802" y="21600"/>
                      <a:pt x="21600" y="16802"/>
                      <a:pt x="21600" y="10800"/>
                    </a:cubicBezTo>
                    <a:cubicBezTo>
                      <a:pt x="21600" y="4798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60" name="Google Shape;708;p26"/>
              <p:cNvSpPr/>
              <p:nvPr/>
            </p:nvSpPr>
            <p:spPr>
              <a:xfrm flipH="1">
                <a:off x="-1" y="2694230"/>
                <a:ext cx="125143" cy="125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952"/>
                      <a:pt x="0" y="10800"/>
                    </a:cubicBezTo>
                    <a:cubicBezTo>
                      <a:pt x="0" y="16802"/>
                      <a:pt x="4798" y="21600"/>
                      <a:pt x="10800" y="21600"/>
                    </a:cubicBezTo>
                    <a:cubicBezTo>
                      <a:pt x="16802" y="21600"/>
                      <a:pt x="21600" y="16802"/>
                      <a:pt x="21600" y="10800"/>
                    </a:cubicBezTo>
                    <a:cubicBezTo>
                      <a:pt x="21600" y="4952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61" name="Google Shape;709;p26"/>
              <p:cNvSpPr/>
              <p:nvPr/>
            </p:nvSpPr>
            <p:spPr>
              <a:xfrm flipH="1">
                <a:off x="-1" y="2919335"/>
                <a:ext cx="125143" cy="124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830"/>
                      <a:pt x="0" y="10873"/>
                    </a:cubicBezTo>
                    <a:cubicBezTo>
                      <a:pt x="0" y="16761"/>
                      <a:pt x="4798" y="21600"/>
                      <a:pt x="10800" y="21600"/>
                    </a:cubicBezTo>
                    <a:cubicBezTo>
                      <a:pt x="16802" y="21600"/>
                      <a:pt x="21600" y="16761"/>
                      <a:pt x="21600" y="10873"/>
                    </a:cubicBezTo>
                    <a:cubicBezTo>
                      <a:pt x="21600" y="4830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62" name="Google Shape;710;p26"/>
              <p:cNvSpPr/>
              <p:nvPr/>
            </p:nvSpPr>
            <p:spPr>
              <a:xfrm flipH="1">
                <a:off x="-1" y="3143548"/>
                <a:ext cx="125143" cy="125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805"/>
                      <a:pt x="0" y="10805"/>
                    </a:cubicBezTo>
                    <a:cubicBezTo>
                      <a:pt x="0" y="16795"/>
                      <a:pt x="4798" y="21600"/>
                      <a:pt x="10800" y="21600"/>
                    </a:cubicBezTo>
                    <a:cubicBezTo>
                      <a:pt x="16802" y="21600"/>
                      <a:pt x="21600" y="16795"/>
                      <a:pt x="21600" y="10805"/>
                    </a:cubicBezTo>
                    <a:cubicBezTo>
                      <a:pt x="21600" y="4805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63" name="Google Shape;711;p26"/>
              <p:cNvSpPr/>
              <p:nvPr/>
            </p:nvSpPr>
            <p:spPr>
              <a:xfrm flipH="1">
                <a:off x="-1" y="3367814"/>
                <a:ext cx="125143" cy="125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952"/>
                      <a:pt x="0" y="10800"/>
                    </a:cubicBezTo>
                    <a:cubicBezTo>
                      <a:pt x="0" y="16802"/>
                      <a:pt x="4798" y="21600"/>
                      <a:pt x="10800" y="21600"/>
                    </a:cubicBezTo>
                    <a:cubicBezTo>
                      <a:pt x="16802" y="21600"/>
                      <a:pt x="21600" y="16802"/>
                      <a:pt x="21600" y="10800"/>
                    </a:cubicBezTo>
                    <a:cubicBezTo>
                      <a:pt x="21600" y="4952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64" name="Google Shape;712;p26"/>
              <p:cNvSpPr/>
              <p:nvPr/>
            </p:nvSpPr>
            <p:spPr>
              <a:xfrm flipH="1">
                <a:off x="35438" y="19142"/>
                <a:ext cx="408884" cy="86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5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65" name="Google Shape;713;p26"/>
              <p:cNvSpPr/>
              <p:nvPr/>
            </p:nvSpPr>
            <p:spPr>
              <a:xfrm flipH="1">
                <a:off x="35438" y="244248"/>
                <a:ext cx="408884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5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66" name="Google Shape;714;p26"/>
              <p:cNvSpPr/>
              <p:nvPr/>
            </p:nvSpPr>
            <p:spPr>
              <a:xfrm flipH="1">
                <a:off x="35438" y="468461"/>
                <a:ext cx="408884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5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67" name="Google Shape;715;p26"/>
              <p:cNvSpPr/>
              <p:nvPr/>
            </p:nvSpPr>
            <p:spPr>
              <a:xfrm flipH="1">
                <a:off x="35438" y="692674"/>
                <a:ext cx="408884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5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68" name="Google Shape;716;p26"/>
              <p:cNvSpPr/>
              <p:nvPr/>
            </p:nvSpPr>
            <p:spPr>
              <a:xfrm flipH="1">
                <a:off x="35438" y="917778"/>
                <a:ext cx="408884" cy="86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5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69" name="Google Shape;717;p26"/>
              <p:cNvSpPr/>
              <p:nvPr/>
            </p:nvSpPr>
            <p:spPr>
              <a:xfrm flipH="1">
                <a:off x="35438" y="1141992"/>
                <a:ext cx="408884" cy="8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5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70" name="Google Shape;718;p26"/>
              <p:cNvSpPr/>
              <p:nvPr/>
            </p:nvSpPr>
            <p:spPr>
              <a:xfrm flipH="1">
                <a:off x="35438" y="1366258"/>
                <a:ext cx="408884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5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71" name="Google Shape;719;p26"/>
              <p:cNvSpPr/>
              <p:nvPr/>
            </p:nvSpPr>
            <p:spPr>
              <a:xfrm flipH="1">
                <a:off x="35438" y="1591363"/>
                <a:ext cx="408884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5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72" name="Google Shape;720;p26"/>
              <p:cNvSpPr/>
              <p:nvPr/>
            </p:nvSpPr>
            <p:spPr>
              <a:xfrm flipH="1">
                <a:off x="35438" y="1815576"/>
                <a:ext cx="408884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5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73" name="Google Shape;721;p26"/>
              <p:cNvSpPr/>
              <p:nvPr/>
            </p:nvSpPr>
            <p:spPr>
              <a:xfrm flipH="1">
                <a:off x="35438" y="2039790"/>
                <a:ext cx="408884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5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74" name="Google Shape;722;p26"/>
              <p:cNvSpPr/>
              <p:nvPr/>
            </p:nvSpPr>
            <p:spPr>
              <a:xfrm flipH="1">
                <a:off x="35438" y="2264895"/>
                <a:ext cx="408884" cy="86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5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75" name="Google Shape;723;p26"/>
              <p:cNvSpPr/>
              <p:nvPr/>
            </p:nvSpPr>
            <p:spPr>
              <a:xfrm flipH="1">
                <a:off x="35438" y="2489108"/>
                <a:ext cx="408884" cy="8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5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76" name="Google Shape;724;p26"/>
              <p:cNvSpPr/>
              <p:nvPr/>
            </p:nvSpPr>
            <p:spPr>
              <a:xfrm flipH="1">
                <a:off x="35438" y="2713374"/>
                <a:ext cx="408884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5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77" name="Google Shape;725;p26"/>
              <p:cNvSpPr/>
              <p:nvPr/>
            </p:nvSpPr>
            <p:spPr>
              <a:xfrm flipH="1">
                <a:off x="35438" y="2938479"/>
                <a:ext cx="408884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5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78" name="Google Shape;726;p26"/>
              <p:cNvSpPr/>
              <p:nvPr/>
            </p:nvSpPr>
            <p:spPr>
              <a:xfrm flipH="1">
                <a:off x="35438" y="3162692"/>
                <a:ext cx="408884" cy="86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5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79" name="Google Shape;727;p26"/>
              <p:cNvSpPr/>
              <p:nvPr/>
            </p:nvSpPr>
            <p:spPr>
              <a:xfrm flipH="1">
                <a:off x="35438" y="3386906"/>
                <a:ext cx="408884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5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sp>
        <p:nvSpPr>
          <p:cNvPr id="382" name="نص العنوان"/>
          <p:cNvSpPr txBox="1"/>
          <p:nvPr>
            <p:ph type="title"/>
          </p:nvPr>
        </p:nvSpPr>
        <p:spPr>
          <a:xfrm>
            <a:off x="1238477" y="1230455"/>
            <a:ext cx="2811300" cy="804303"/>
          </a:xfrm>
          <a:prstGeom prst="rect">
            <a:avLst/>
          </a:prstGeom>
        </p:spPr>
        <p:txBody>
          <a:bodyPr anchor="ctr"/>
          <a:lstStyle>
            <a:lvl1pPr algn="ctr">
              <a:defRPr b="0" sz="4000">
                <a:solidFill>
                  <a:srgbClr val="FFFFFF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38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3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32;p5"/>
          <p:cNvGrpSpPr/>
          <p:nvPr/>
        </p:nvGrpSpPr>
        <p:grpSpPr>
          <a:xfrm>
            <a:off x="-28" y="1390647"/>
            <a:ext cx="9144004" cy="3752707"/>
            <a:chOff x="0" y="-1"/>
            <a:chExt cx="9144003" cy="3752705"/>
          </a:xfrm>
        </p:grpSpPr>
        <p:sp>
          <p:nvSpPr>
            <p:cNvPr id="51" name="Google Shape;33;p5"/>
            <p:cNvSpPr/>
            <p:nvPr/>
          </p:nvSpPr>
          <p:spPr>
            <a:xfrm>
              <a:off x="-1" y="-2"/>
              <a:ext cx="9143769" cy="3152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30" y="0"/>
                  </a:moveTo>
                  <a:cubicBezTo>
                    <a:pt x="8789" y="0"/>
                    <a:pt x="5804" y="7185"/>
                    <a:pt x="3493" y="7439"/>
                  </a:cubicBezTo>
                  <a:cubicBezTo>
                    <a:pt x="3344" y="7457"/>
                    <a:pt x="3199" y="7464"/>
                    <a:pt x="3059" y="7464"/>
                  </a:cubicBezTo>
                  <a:cubicBezTo>
                    <a:pt x="1039" y="7464"/>
                    <a:pt x="0" y="5769"/>
                    <a:pt x="0" y="5769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4666"/>
                  </a:lnTo>
                  <a:cubicBezTo>
                    <a:pt x="21600" y="4666"/>
                    <a:pt x="20837" y="2761"/>
                    <a:pt x="19971" y="2761"/>
                  </a:cubicBezTo>
                  <a:cubicBezTo>
                    <a:pt x="19912" y="2761"/>
                    <a:pt x="19852" y="2769"/>
                    <a:pt x="19792" y="2788"/>
                  </a:cubicBezTo>
                  <a:cubicBezTo>
                    <a:pt x="18856" y="3086"/>
                    <a:pt x="18005" y="5352"/>
                    <a:pt x="16299" y="6097"/>
                  </a:cubicBezTo>
                  <a:cubicBezTo>
                    <a:pt x="16211" y="6136"/>
                    <a:pt x="16124" y="6153"/>
                    <a:pt x="16037" y="6153"/>
                  </a:cubicBezTo>
                  <a:cubicBezTo>
                    <a:pt x="14454" y="6153"/>
                    <a:pt x="13156" y="0"/>
                    <a:pt x="1103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" name="Google Shape;34;p5"/>
            <p:cNvSpPr/>
            <p:nvPr/>
          </p:nvSpPr>
          <p:spPr>
            <a:xfrm>
              <a:off x="-1" y="2819402"/>
              <a:ext cx="9144004" cy="933303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54" name="Google Shape;35;p5"/>
          <p:cNvSpPr/>
          <p:nvPr/>
        </p:nvSpPr>
        <p:spPr>
          <a:xfrm rot="20911267">
            <a:off x="5451529" y="4574625"/>
            <a:ext cx="3692406" cy="3212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747" fill="norm" stroke="1" extrusionOk="0">
                <a:moveTo>
                  <a:pt x="21600" y="18282"/>
                </a:moveTo>
                <a:cubicBezTo>
                  <a:pt x="21269" y="9366"/>
                  <a:pt x="20795" y="158"/>
                  <a:pt x="20248" y="5"/>
                </a:cubicBezTo>
                <a:cubicBezTo>
                  <a:pt x="19559" y="-299"/>
                  <a:pt x="19401" y="13450"/>
                  <a:pt x="18539" y="15860"/>
                </a:cubicBezTo>
                <a:cubicBezTo>
                  <a:pt x="17561" y="18587"/>
                  <a:pt x="17187" y="3176"/>
                  <a:pt x="16124" y="5447"/>
                </a:cubicBezTo>
                <a:cubicBezTo>
                  <a:pt x="15233" y="7260"/>
                  <a:pt x="15176" y="19031"/>
                  <a:pt x="14371" y="19639"/>
                </a:cubicBezTo>
                <a:cubicBezTo>
                  <a:pt x="13451" y="20400"/>
                  <a:pt x="13235" y="5599"/>
                  <a:pt x="12259" y="4686"/>
                </a:cubicBezTo>
                <a:cubicBezTo>
                  <a:pt x="11252" y="3785"/>
                  <a:pt x="11094" y="18282"/>
                  <a:pt x="9987" y="19639"/>
                </a:cubicBezTo>
                <a:cubicBezTo>
                  <a:pt x="8738" y="21301"/>
                  <a:pt x="8422" y="3176"/>
                  <a:pt x="7084" y="3785"/>
                </a:cubicBezTo>
                <a:cubicBezTo>
                  <a:pt x="5892" y="4242"/>
                  <a:pt x="5733" y="18587"/>
                  <a:pt x="4612" y="17826"/>
                </a:cubicBezTo>
                <a:cubicBezTo>
                  <a:pt x="3521" y="17230"/>
                  <a:pt x="3232" y="2580"/>
                  <a:pt x="2098" y="1363"/>
                </a:cubicBezTo>
                <a:cubicBezTo>
                  <a:pt x="1278" y="310"/>
                  <a:pt x="473" y="8465"/>
                  <a:pt x="0" y="14046"/>
                </a:cubicBezTo>
              </a:path>
            </a:pathLst>
          </a:custGeom>
          <a:ln w="38100">
            <a:solidFill>
              <a:srgbClr val="FFFFFF"/>
            </a:solidFill>
            <a:prstDash val="dash"/>
            <a:miter lim="11906"/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6" name="مستوى النص الأول…"/>
          <p:cNvSpPr txBox="1"/>
          <p:nvPr>
            <p:ph type="body" sz="quarter" idx="1"/>
          </p:nvPr>
        </p:nvSpPr>
        <p:spPr>
          <a:xfrm>
            <a:off x="1049730" y="1833758"/>
            <a:ext cx="2808004" cy="448204"/>
          </a:xfrm>
          <a:prstGeom prst="rect">
            <a:avLst/>
          </a:prstGeom>
        </p:spPr>
        <p:txBody>
          <a:bodyPr anchor="b"/>
          <a:lstStyle>
            <a:lvl1pPr marL="76200" indent="50800" algn="ctr">
              <a:buClrTx/>
              <a:buSzTx/>
              <a:buFontTx/>
              <a:buNone/>
              <a:defRPr b="1" sz="1800">
                <a:latin typeface="Pangolin"/>
                <a:ea typeface="Pangolin"/>
                <a:cs typeface="Pangolin"/>
                <a:sym typeface="Pangolin"/>
              </a:defRPr>
            </a:lvl1pPr>
            <a:lvl2pPr marL="76200" indent="127000" algn="ctr">
              <a:buClrTx/>
              <a:buSzTx/>
              <a:buFontTx/>
              <a:buNone/>
              <a:defRPr b="1" sz="1800">
                <a:latin typeface="Pangolin"/>
                <a:ea typeface="Pangolin"/>
                <a:cs typeface="Pangolin"/>
                <a:sym typeface="Pangolin"/>
              </a:defRPr>
            </a:lvl2pPr>
            <a:lvl3pPr marL="76200" indent="127000" algn="ctr">
              <a:buClrTx/>
              <a:buSzTx/>
              <a:buFontTx/>
              <a:buNone/>
              <a:defRPr b="1" sz="1800">
                <a:latin typeface="Pangolin"/>
                <a:ea typeface="Pangolin"/>
                <a:cs typeface="Pangolin"/>
                <a:sym typeface="Pangolin"/>
              </a:defRPr>
            </a:lvl3pPr>
            <a:lvl4pPr marL="76200" indent="127000" algn="ctr">
              <a:buClrTx/>
              <a:buSzTx/>
              <a:buFontTx/>
              <a:buNone/>
              <a:defRPr b="1" sz="1800">
                <a:latin typeface="Pangolin"/>
                <a:ea typeface="Pangolin"/>
                <a:cs typeface="Pangolin"/>
                <a:sym typeface="Pangolin"/>
              </a:defRPr>
            </a:lvl4pPr>
            <a:lvl5pPr marL="76200" indent="127000" algn="ctr">
              <a:buClrTx/>
              <a:buSzTx/>
              <a:buFontTx/>
              <a:buNone/>
              <a:defRPr b="1" sz="1800">
                <a:latin typeface="Pangolin"/>
                <a:ea typeface="Pangolin"/>
                <a:cs typeface="Pangolin"/>
                <a:sym typeface="Pangolin"/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42;p6"/>
          <p:cNvSpPr/>
          <p:nvPr/>
        </p:nvSpPr>
        <p:spPr>
          <a:xfrm flipH="1">
            <a:off x="-43" y="4264969"/>
            <a:ext cx="1668643" cy="8784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9" y="0"/>
                </a:moveTo>
                <a:cubicBezTo>
                  <a:pt x="20805" y="0"/>
                  <a:pt x="20484" y="109"/>
                  <a:pt x="20096" y="475"/>
                </a:cubicBezTo>
                <a:cubicBezTo>
                  <a:pt x="19132" y="1376"/>
                  <a:pt x="19091" y="4434"/>
                  <a:pt x="17641" y="5043"/>
                </a:cubicBezTo>
                <a:cubicBezTo>
                  <a:pt x="17506" y="5101"/>
                  <a:pt x="17356" y="5127"/>
                  <a:pt x="17194" y="5127"/>
                </a:cubicBezTo>
                <a:cubicBezTo>
                  <a:pt x="15942" y="5127"/>
                  <a:pt x="13958" y="3598"/>
                  <a:pt x="12117" y="3598"/>
                </a:cubicBezTo>
                <a:cubicBezTo>
                  <a:pt x="11650" y="3598"/>
                  <a:pt x="11191" y="3697"/>
                  <a:pt x="10756" y="3944"/>
                </a:cubicBezTo>
                <a:cubicBezTo>
                  <a:pt x="8383" y="5292"/>
                  <a:pt x="9306" y="10642"/>
                  <a:pt x="7594" y="12935"/>
                </a:cubicBezTo>
                <a:cubicBezTo>
                  <a:pt x="5880" y="15228"/>
                  <a:pt x="4829" y="15005"/>
                  <a:pt x="2502" y="16121"/>
                </a:cubicBezTo>
                <a:cubicBezTo>
                  <a:pt x="236" y="17209"/>
                  <a:pt x="11" y="21377"/>
                  <a:pt x="1" y="21591"/>
                </a:cubicBezTo>
                <a:lnTo>
                  <a:pt x="21600" y="21591"/>
                </a:lnTo>
                <a:lnTo>
                  <a:pt x="21600" y="234"/>
                </a:lnTo>
                <a:cubicBezTo>
                  <a:pt x="21600" y="234"/>
                  <a:pt x="21407" y="0"/>
                  <a:pt x="21049" y="0"/>
                </a:cubicBezTo>
                <a:close/>
                <a:moveTo>
                  <a:pt x="0" y="21591"/>
                </a:moveTo>
                <a:lnTo>
                  <a:pt x="0" y="21600"/>
                </a:lnTo>
                <a:cubicBezTo>
                  <a:pt x="0" y="21600"/>
                  <a:pt x="0" y="21597"/>
                  <a:pt x="1" y="21591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5" name="Google Shape;43;p6"/>
          <p:cNvSpPr/>
          <p:nvPr/>
        </p:nvSpPr>
        <p:spPr>
          <a:xfrm flipH="1">
            <a:off x="7263730" y="1"/>
            <a:ext cx="1880213" cy="11943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8" h="21600" fill="norm" stroke="1" extrusionOk="0">
                <a:moveTo>
                  <a:pt x="0" y="0"/>
                </a:moveTo>
                <a:lnTo>
                  <a:pt x="0" y="21600"/>
                </a:lnTo>
                <a:cubicBezTo>
                  <a:pt x="0" y="21600"/>
                  <a:pt x="10992" y="21119"/>
                  <a:pt x="13638" y="13807"/>
                </a:cubicBezTo>
                <a:cubicBezTo>
                  <a:pt x="16284" y="6496"/>
                  <a:pt x="19849" y="7082"/>
                  <a:pt x="20725" y="4864"/>
                </a:cubicBezTo>
                <a:cubicBezTo>
                  <a:pt x="21600" y="2636"/>
                  <a:pt x="20939" y="0"/>
                  <a:pt x="20939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46;p7"/>
          <p:cNvSpPr/>
          <p:nvPr/>
        </p:nvSpPr>
        <p:spPr>
          <a:xfrm>
            <a:off x="6981825" y="3445550"/>
            <a:ext cx="2162219" cy="16979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9" y="0"/>
                </a:moveTo>
                <a:cubicBezTo>
                  <a:pt x="20805" y="0"/>
                  <a:pt x="20484" y="109"/>
                  <a:pt x="20096" y="475"/>
                </a:cubicBezTo>
                <a:cubicBezTo>
                  <a:pt x="19132" y="1376"/>
                  <a:pt x="19091" y="4434"/>
                  <a:pt x="17641" y="5043"/>
                </a:cubicBezTo>
                <a:cubicBezTo>
                  <a:pt x="17506" y="5101"/>
                  <a:pt x="17356" y="5127"/>
                  <a:pt x="17194" y="5127"/>
                </a:cubicBezTo>
                <a:cubicBezTo>
                  <a:pt x="15942" y="5127"/>
                  <a:pt x="13958" y="3598"/>
                  <a:pt x="12117" y="3598"/>
                </a:cubicBezTo>
                <a:cubicBezTo>
                  <a:pt x="11650" y="3598"/>
                  <a:pt x="11191" y="3697"/>
                  <a:pt x="10756" y="3944"/>
                </a:cubicBezTo>
                <a:cubicBezTo>
                  <a:pt x="8383" y="5292"/>
                  <a:pt x="9306" y="10642"/>
                  <a:pt x="7594" y="12935"/>
                </a:cubicBezTo>
                <a:cubicBezTo>
                  <a:pt x="5880" y="15228"/>
                  <a:pt x="4829" y="15005"/>
                  <a:pt x="2502" y="16121"/>
                </a:cubicBezTo>
                <a:cubicBezTo>
                  <a:pt x="236" y="17209"/>
                  <a:pt x="11" y="21377"/>
                  <a:pt x="1" y="21591"/>
                </a:cubicBezTo>
                <a:lnTo>
                  <a:pt x="21600" y="21591"/>
                </a:lnTo>
                <a:lnTo>
                  <a:pt x="21600" y="234"/>
                </a:lnTo>
                <a:cubicBezTo>
                  <a:pt x="21600" y="234"/>
                  <a:pt x="21407" y="0"/>
                  <a:pt x="21049" y="0"/>
                </a:cubicBezTo>
                <a:close/>
                <a:moveTo>
                  <a:pt x="0" y="21591"/>
                </a:moveTo>
                <a:lnTo>
                  <a:pt x="0" y="21600"/>
                </a:lnTo>
                <a:cubicBezTo>
                  <a:pt x="0" y="21600"/>
                  <a:pt x="0" y="21597"/>
                  <a:pt x="1" y="21591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5" name="Google Shape;47;p7"/>
          <p:cNvSpPr/>
          <p:nvPr/>
        </p:nvSpPr>
        <p:spPr>
          <a:xfrm flipH="1">
            <a:off x="57" y="127"/>
            <a:ext cx="1689159" cy="51434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06" h="21600" fill="norm" stroke="1" extrusionOk="0">
                <a:moveTo>
                  <a:pt x="16167" y="0"/>
                </a:moveTo>
                <a:cubicBezTo>
                  <a:pt x="16167" y="0"/>
                  <a:pt x="19687" y="4916"/>
                  <a:pt x="18621" y="7120"/>
                </a:cubicBezTo>
                <a:cubicBezTo>
                  <a:pt x="17527" y="9331"/>
                  <a:pt x="13136" y="8171"/>
                  <a:pt x="9780" y="10304"/>
                </a:cubicBezTo>
                <a:cubicBezTo>
                  <a:pt x="6440" y="12443"/>
                  <a:pt x="12132" y="16168"/>
                  <a:pt x="9780" y="16889"/>
                </a:cubicBezTo>
                <a:cubicBezTo>
                  <a:pt x="9398" y="17009"/>
                  <a:pt x="8917" y="17053"/>
                  <a:pt x="8374" y="17053"/>
                </a:cubicBezTo>
                <a:cubicBezTo>
                  <a:pt x="6779" y="17053"/>
                  <a:pt x="4655" y="16667"/>
                  <a:pt x="2955" y="16667"/>
                </a:cubicBezTo>
                <a:cubicBezTo>
                  <a:pt x="1710" y="16667"/>
                  <a:pt x="692" y="16874"/>
                  <a:pt x="274" y="17592"/>
                </a:cubicBezTo>
                <a:cubicBezTo>
                  <a:pt x="-894" y="19615"/>
                  <a:pt x="2048" y="21600"/>
                  <a:pt x="2048" y="21600"/>
                </a:cubicBezTo>
                <a:lnTo>
                  <a:pt x="20706" y="21600"/>
                </a:lnTo>
                <a:lnTo>
                  <a:pt x="20706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6" name="نص العنوان"/>
          <p:cNvSpPr txBox="1"/>
          <p:nvPr>
            <p:ph type="title"/>
          </p:nvPr>
        </p:nvSpPr>
        <p:spPr>
          <a:xfrm>
            <a:off x="4952288" y="1422474"/>
            <a:ext cx="3026700" cy="557704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77" name="مستوى النص الأول…"/>
          <p:cNvSpPr txBox="1"/>
          <p:nvPr>
            <p:ph type="body" sz="quarter" idx="1"/>
          </p:nvPr>
        </p:nvSpPr>
        <p:spPr>
          <a:xfrm>
            <a:off x="4952288" y="1980125"/>
            <a:ext cx="3026700" cy="1737301"/>
          </a:xfrm>
          <a:prstGeom prst="rect">
            <a:avLst/>
          </a:prstGeom>
        </p:spPr>
        <p:txBody>
          <a:bodyPr/>
          <a:lstStyle>
            <a:lvl1pPr marL="76200" indent="50800">
              <a:buClrTx/>
              <a:buSzTx/>
              <a:buFontTx/>
              <a:buNone/>
            </a:lvl1pPr>
            <a:lvl2pPr marL="76200" indent="127000">
              <a:buClrTx/>
              <a:buSzTx/>
              <a:buFontTx/>
              <a:buNone/>
            </a:lvl2pPr>
            <a:lvl3pPr marL="76200" indent="127000">
              <a:buClrTx/>
              <a:buSzTx/>
              <a:buFontTx/>
              <a:buNone/>
            </a:lvl3pPr>
            <a:lvl4pPr marL="76200" indent="127000">
              <a:buClrTx/>
              <a:buSzTx/>
              <a:buFontTx/>
              <a:buNone/>
            </a:lvl4pPr>
            <a:lvl5pPr marL="76200" indent="127000"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51;p8"/>
          <p:cNvSpPr/>
          <p:nvPr/>
        </p:nvSpPr>
        <p:spPr>
          <a:xfrm rot="10800000">
            <a:off x="4308398" y="2071671"/>
            <a:ext cx="4835128" cy="3071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8" h="21600" fill="norm" stroke="1" extrusionOk="0">
                <a:moveTo>
                  <a:pt x="0" y="0"/>
                </a:moveTo>
                <a:lnTo>
                  <a:pt x="0" y="21600"/>
                </a:lnTo>
                <a:cubicBezTo>
                  <a:pt x="0" y="21600"/>
                  <a:pt x="10992" y="21119"/>
                  <a:pt x="13638" y="13807"/>
                </a:cubicBezTo>
                <a:cubicBezTo>
                  <a:pt x="16284" y="6496"/>
                  <a:pt x="19849" y="7082"/>
                  <a:pt x="20725" y="4864"/>
                </a:cubicBezTo>
                <a:cubicBezTo>
                  <a:pt x="21600" y="2636"/>
                  <a:pt x="20939" y="0"/>
                  <a:pt x="20939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6" name="Google Shape;52;p8"/>
          <p:cNvSpPr/>
          <p:nvPr/>
        </p:nvSpPr>
        <p:spPr>
          <a:xfrm>
            <a:off x="155" y="-6884"/>
            <a:ext cx="4718638" cy="23562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4" h="21600" fill="norm" stroke="1" extrusionOk="0">
                <a:moveTo>
                  <a:pt x="0" y="0"/>
                </a:moveTo>
                <a:lnTo>
                  <a:pt x="0" y="19807"/>
                </a:lnTo>
                <a:cubicBezTo>
                  <a:pt x="37" y="19828"/>
                  <a:pt x="74" y="19892"/>
                  <a:pt x="110" y="19914"/>
                </a:cubicBezTo>
                <a:cubicBezTo>
                  <a:pt x="1165" y="21038"/>
                  <a:pt x="2325" y="21600"/>
                  <a:pt x="3485" y="21600"/>
                </a:cubicBezTo>
                <a:cubicBezTo>
                  <a:pt x="4745" y="21600"/>
                  <a:pt x="6004" y="20937"/>
                  <a:pt x="7127" y="19615"/>
                </a:cubicBezTo>
                <a:cubicBezTo>
                  <a:pt x="8713" y="17715"/>
                  <a:pt x="9997" y="14685"/>
                  <a:pt x="11373" y="12038"/>
                </a:cubicBezTo>
                <a:cubicBezTo>
                  <a:pt x="12759" y="9369"/>
                  <a:pt x="14372" y="7001"/>
                  <a:pt x="16170" y="6893"/>
                </a:cubicBezTo>
                <a:cubicBezTo>
                  <a:pt x="16217" y="6890"/>
                  <a:pt x="16265" y="6889"/>
                  <a:pt x="16312" y="6889"/>
                </a:cubicBezTo>
                <a:cubicBezTo>
                  <a:pt x="17103" y="6889"/>
                  <a:pt x="17928" y="7270"/>
                  <a:pt x="18708" y="7270"/>
                </a:cubicBezTo>
                <a:cubicBezTo>
                  <a:pt x="19256" y="7270"/>
                  <a:pt x="19783" y="7083"/>
                  <a:pt x="20261" y="6445"/>
                </a:cubicBezTo>
                <a:cubicBezTo>
                  <a:pt x="21187" y="5207"/>
                  <a:pt x="21600" y="2326"/>
                  <a:pt x="21251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7" name="Google Shape;53;p8"/>
          <p:cNvSpPr/>
          <p:nvPr/>
        </p:nvSpPr>
        <p:spPr>
          <a:xfrm rot="10800000">
            <a:off x="4439783" y="2181505"/>
            <a:ext cx="4732051" cy="30039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8" h="21600" fill="norm" stroke="1" extrusionOk="0">
                <a:moveTo>
                  <a:pt x="0" y="0"/>
                </a:moveTo>
                <a:lnTo>
                  <a:pt x="0" y="21600"/>
                </a:lnTo>
                <a:cubicBezTo>
                  <a:pt x="0" y="21600"/>
                  <a:pt x="10992" y="21119"/>
                  <a:pt x="13638" y="13807"/>
                </a:cubicBezTo>
                <a:cubicBezTo>
                  <a:pt x="16284" y="6496"/>
                  <a:pt x="19849" y="7082"/>
                  <a:pt x="20725" y="4864"/>
                </a:cubicBezTo>
                <a:cubicBezTo>
                  <a:pt x="21600" y="2636"/>
                  <a:pt x="20939" y="0"/>
                  <a:pt x="20939" y="0"/>
                </a:cubicBezTo>
                <a:close/>
              </a:path>
            </a:pathLst>
          </a:custGeom>
          <a:ln w="28575">
            <a:solidFill>
              <a:schemeClr val="accent6"/>
            </a:solidFill>
            <a:prstDash val="dash"/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8" name="نص العنوان"/>
          <p:cNvSpPr txBox="1"/>
          <p:nvPr>
            <p:ph type="title"/>
          </p:nvPr>
        </p:nvSpPr>
        <p:spPr>
          <a:xfrm>
            <a:off x="2125950" y="1116274"/>
            <a:ext cx="4892100" cy="2478003"/>
          </a:xfrm>
          <a:prstGeom prst="rect">
            <a:avLst/>
          </a:prstGeom>
        </p:spPr>
        <p:txBody>
          <a:bodyPr anchor="ctr"/>
          <a:lstStyle>
            <a:lvl1pPr algn="ctr">
              <a:defRPr sz="48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8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56;p9"/>
          <p:cNvGrpSpPr/>
          <p:nvPr/>
        </p:nvGrpSpPr>
        <p:grpSpPr>
          <a:xfrm>
            <a:off x="-5" y="-6502"/>
            <a:ext cx="4915198" cy="5156405"/>
            <a:chOff x="0" y="0"/>
            <a:chExt cx="4915196" cy="5156404"/>
          </a:xfrm>
        </p:grpSpPr>
        <p:sp>
          <p:nvSpPr>
            <p:cNvPr id="96" name="Google Shape;57;p9"/>
            <p:cNvSpPr/>
            <p:nvPr/>
          </p:nvSpPr>
          <p:spPr>
            <a:xfrm rot="5400000">
              <a:off x="1496444" y="1737388"/>
              <a:ext cx="5156143" cy="1681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30" y="0"/>
                  </a:moveTo>
                  <a:cubicBezTo>
                    <a:pt x="8789" y="0"/>
                    <a:pt x="5804" y="7185"/>
                    <a:pt x="3493" y="7439"/>
                  </a:cubicBezTo>
                  <a:cubicBezTo>
                    <a:pt x="3344" y="7457"/>
                    <a:pt x="3199" y="7464"/>
                    <a:pt x="3059" y="7464"/>
                  </a:cubicBezTo>
                  <a:cubicBezTo>
                    <a:pt x="1039" y="7464"/>
                    <a:pt x="0" y="5769"/>
                    <a:pt x="0" y="5769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4666"/>
                  </a:lnTo>
                  <a:cubicBezTo>
                    <a:pt x="21600" y="4666"/>
                    <a:pt x="20837" y="2761"/>
                    <a:pt x="19971" y="2761"/>
                  </a:cubicBezTo>
                  <a:cubicBezTo>
                    <a:pt x="19912" y="2761"/>
                    <a:pt x="19852" y="2769"/>
                    <a:pt x="19792" y="2788"/>
                  </a:cubicBezTo>
                  <a:cubicBezTo>
                    <a:pt x="18856" y="3086"/>
                    <a:pt x="18005" y="5352"/>
                    <a:pt x="16299" y="6097"/>
                  </a:cubicBezTo>
                  <a:cubicBezTo>
                    <a:pt x="16211" y="6136"/>
                    <a:pt x="16124" y="6153"/>
                    <a:pt x="16037" y="6153"/>
                  </a:cubicBezTo>
                  <a:cubicBezTo>
                    <a:pt x="14454" y="6153"/>
                    <a:pt x="13156" y="0"/>
                    <a:pt x="1103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" name="Google Shape;58;p9"/>
            <p:cNvSpPr/>
            <p:nvPr/>
          </p:nvSpPr>
          <p:spPr>
            <a:xfrm rot="5400000">
              <a:off x="-959861" y="959860"/>
              <a:ext cx="5156405" cy="3236682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99" name="نص العنوان"/>
          <p:cNvSpPr txBox="1"/>
          <p:nvPr>
            <p:ph type="title"/>
          </p:nvPr>
        </p:nvSpPr>
        <p:spPr>
          <a:xfrm>
            <a:off x="713099" y="1233175"/>
            <a:ext cx="3150001" cy="1482302"/>
          </a:xfrm>
          <a:prstGeom prst="rect">
            <a:avLst/>
          </a:prstGeom>
        </p:spPr>
        <p:txBody>
          <a:bodyPr anchor="b"/>
          <a:lstStyle>
            <a:lvl1pPr algn="ctr">
              <a:defRPr sz="4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00" name="مستوى النص الأول…"/>
          <p:cNvSpPr txBox="1"/>
          <p:nvPr>
            <p:ph type="body" sz="quarter" idx="1"/>
          </p:nvPr>
        </p:nvSpPr>
        <p:spPr>
          <a:xfrm>
            <a:off x="713099" y="2803075"/>
            <a:ext cx="3150001" cy="1235101"/>
          </a:xfrm>
          <a:prstGeom prst="rect">
            <a:avLst/>
          </a:prstGeom>
        </p:spPr>
        <p:txBody>
          <a:bodyPr/>
          <a:lstStyle>
            <a:lvl1pPr marL="76200" indent="50800" algn="ctr">
              <a:buClrTx/>
              <a:buSzTx/>
              <a:buFontTx/>
              <a:buNone/>
              <a:defRPr sz="2100"/>
            </a:lvl1pPr>
            <a:lvl2pPr marL="76200" indent="127000" algn="ctr">
              <a:buClrTx/>
              <a:buSzTx/>
              <a:buFontTx/>
              <a:buNone/>
              <a:defRPr sz="2100"/>
            </a:lvl2pPr>
            <a:lvl3pPr marL="76200" indent="127000" algn="ctr">
              <a:buClrTx/>
              <a:buSzTx/>
              <a:buFontTx/>
              <a:buNone/>
              <a:defRPr sz="2100"/>
            </a:lvl3pPr>
            <a:lvl4pPr marL="76200" indent="127000" algn="ctr">
              <a:buClrTx/>
              <a:buSzTx/>
              <a:buFontTx/>
              <a:buNone/>
              <a:defRPr sz="2100"/>
            </a:lvl4pPr>
            <a:lvl5pPr marL="76200" indent="127000" algn="ctr">
              <a:buClrTx/>
              <a:buSzTx/>
              <a:buFontTx/>
              <a:buNone/>
              <a:defRPr sz="21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01" name="Google Shape;61;p9"/>
          <p:cNvSpPr txBox="1"/>
          <p:nvPr>
            <p:ph type="body" sz="half" idx="21"/>
          </p:nvPr>
        </p:nvSpPr>
        <p:spPr>
          <a:xfrm>
            <a:off x="4939500" y="724074"/>
            <a:ext cx="3491401" cy="3695102"/>
          </a:xfrm>
          <a:prstGeom prst="rect">
            <a:avLst/>
          </a:prstGeom>
        </p:spPr>
        <p:txBody>
          <a:bodyPr anchor="ctr"/>
          <a:lstStyle/>
          <a:p>
            <a:pPr rtl="0">
              <a:defRPr/>
            </a:pPr>
          </a:p>
        </p:txBody>
      </p:sp>
      <p:sp>
        <p:nvSpPr>
          <p:cNvPr id="102" name="Google Shape;62;p9"/>
          <p:cNvSpPr/>
          <p:nvPr/>
        </p:nvSpPr>
        <p:spPr>
          <a:xfrm flipH="1" rot="10800000">
            <a:off x="7836575" y="15"/>
            <a:ext cx="1307400" cy="6883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9" y="0"/>
                </a:moveTo>
                <a:cubicBezTo>
                  <a:pt x="20805" y="0"/>
                  <a:pt x="20484" y="109"/>
                  <a:pt x="20096" y="475"/>
                </a:cubicBezTo>
                <a:cubicBezTo>
                  <a:pt x="19132" y="1376"/>
                  <a:pt x="19091" y="4434"/>
                  <a:pt x="17641" y="5043"/>
                </a:cubicBezTo>
                <a:cubicBezTo>
                  <a:pt x="17506" y="5101"/>
                  <a:pt x="17356" y="5127"/>
                  <a:pt x="17194" y="5127"/>
                </a:cubicBezTo>
                <a:cubicBezTo>
                  <a:pt x="15942" y="5127"/>
                  <a:pt x="13958" y="3598"/>
                  <a:pt x="12117" y="3598"/>
                </a:cubicBezTo>
                <a:cubicBezTo>
                  <a:pt x="11650" y="3598"/>
                  <a:pt x="11191" y="3697"/>
                  <a:pt x="10756" y="3944"/>
                </a:cubicBezTo>
                <a:cubicBezTo>
                  <a:pt x="8383" y="5292"/>
                  <a:pt x="9306" y="10642"/>
                  <a:pt x="7594" y="12935"/>
                </a:cubicBezTo>
                <a:cubicBezTo>
                  <a:pt x="5880" y="15228"/>
                  <a:pt x="4829" y="15005"/>
                  <a:pt x="2502" y="16121"/>
                </a:cubicBezTo>
                <a:cubicBezTo>
                  <a:pt x="236" y="17209"/>
                  <a:pt x="11" y="21377"/>
                  <a:pt x="1" y="21591"/>
                </a:cubicBezTo>
                <a:lnTo>
                  <a:pt x="21600" y="21591"/>
                </a:lnTo>
                <a:lnTo>
                  <a:pt x="21600" y="234"/>
                </a:lnTo>
                <a:cubicBezTo>
                  <a:pt x="21600" y="234"/>
                  <a:pt x="21407" y="0"/>
                  <a:pt x="21049" y="0"/>
                </a:cubicBezTo>
                <a:close/>
                <a:moveTo>
                  <a:pt x="0" y="21591"/>
                </a:moveTo>
                <a:lnTo>
                  <a:pt x="0" y="21600"/>
                </a:lnTo>
                <a:cubicBezTo>
                  <a:pt x="0" y="21600"/>
                  <a:pt x="0" y="21597"/>
                  <a:pt x="1" y="21591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64;p10"/>
          <p:cNvGrpSpPr/>
          <p:nvPr/>
        </p:nvGrpSpPr>
        <p:grpSpPr>
          <a:xfrm>
            <a:off x="2222276" y="6"/>
            <a:ext cx="6921552" cy="3144581"/>
            <a:chOff x="-1" y="0"/>
            <a:chExt cx="6921550" cy="3144579"/>
          </a:xfrm>
        </p:grpSpPr>
        <p:sp>
          <p:nvSpPr>
            <p:cNvPr id="110" name="Google Shape;65;p10"/>
            <p:cNvSpPr/>
            <p:nvPr/>
          </p:nvSpPr>
          <p:spPr>
            <a:xfrm flipH="1">
              <a:off x="2047775" y="0"/>
              <a:ext cx="4873747" cy="1594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600" fill="norm" stroke="1" extrusionOk="0">
                  <a:moveTo>
                    <a:pt x="0" y="0"/>
                  </a:moveTo>
                  <a:lnTo>
                    <a:pt x="0" y="19807"/>
                  </a:lnTo>
                  <a:cubicBezTo>
                    <a:pt x="37" y="19828"/>
                    <a:pt x="74" y="19892"/>
                    <a:pt x="110" y="19914"/>
                  </a:cubicBezTo>
                  <a:cubicBezTo>
                    <a:pt x="1165" y="21038"/>
                    <a:pt x="2325" y="21600"/>
                    <a:pt x="3485" y="21600"/>
                  </a:cubicBezTo>
                  <a:cubicBezTo>
                    <a:pt x="4745" y="21600"/>
                    <a:pt x="6004" y="20937"/>
                    <a:pt x="7127" y="19615"/>
                  </a:cubicBezTo>
                  <a:cubicBezTo>
                    <a:pt x="8713" y="17715"/>
                    <a:pt x="9997" y="14685"/>
                    <a:pt x="11373" y="12038"/>
                  </a:cubicBezTo>
                  <a:cubicBezTo>
                    <a:pt x="12759" y="9369"/>
                    <a:pt x="14372" y="7001"/>
                    <a:pt x="16170" y="6893"/>
                  </a:cubicBezTo>
                  <a:cubicBezTo>
                    <a:pt x="16217" y="6890"/>
                    <a:pt x="16265" y="6889"/>
                    <a:pt x="16312" y="6889"/>
                  </a:cubicBezTo>
                  <a:cubicBezTo>
                    <a:pt x="17103" y="6889"/>
                    <a:pt x="17928" y="7270"/>
                    <a:pt x="18708" y="7270"/>
                  </a:cubicBezTo>
                  <a:cubicBezTo>
                    <a:pt x="19256" y="7270"/>
                    <a:pt x="19783" y="7083"/>
                    <a:pt x="20261" y="6445"/>
                  </a:cubicBezTo>
                  <a:cubicBezTo>
                    <a:pt x="21187" y="5207"/>
                    <a:pt x="21600" y="2326"/>
                    <a:pt x="2125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" name="Google Shape;66;p10"/>
            <p:cNvSpPr/>
            <p:nvPr/>
          </p:nvSpPr>
          <p:spPr>
            <a:xfrm flipH="1">
              <a:off x="-2" y="2574"/>
              <a:ext cx="6921552" cy="3142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403" y="0"/>
                  </a:moveTo>
                  <a:cubicBezTo>
                    <a:pt x="12607" y="950"/>
                    <a:pt x="12366" y="2159"/>
                    <a:pt x="11825" y="2674"/>
                  </a:cubicBezTo>
                  <a:cubicBezTo>
                    <a:pt x="11548" y="2938"/>
                    <a:pt x="11243" y="3015"/>
                    <a:pt x="10926" y="3015"/>
                  </a:cubicBezTo>
                  <a:cubicBezTo>
                    <a:pt x="10474" y="3015"/>
                    <a:pt x="9997" y="2858"/>
                    <a:pt x="9539" y="2858"/>
                  </a:cubicBezTo>
                  <a:cubicBezTo>
                    <a:pt x="9505" y="2858"/>
                    <a:pt x="9471" y="2859"/>
                    <a:pt x="9437" y="2861"/>
                  </a:cubicBezTo>
                  <a:cubicBezTo>
                    <a:pt x="8394" y="2905"/>
                    <a:pt x="7451" y="3892"/>
                    <a:pt x="6638" y="5003"/>
                  </a:cubicBezTo>
                  <a:cubicBezTo>
                    <a:pt x="5830" y="6113"/>
                    <a:pt x="5085" y="7384"/>
                    <a:pt x="4159" y="8157"/>
                  </a:cubicBezTo>
                  <a:cubicBezTo>
                    <a:pt x="3502" y="8710"/>
                    <a:pt x="2762" y="8988"/>
                    <a:pt x="2022" y="8988"/>
                  </a:cubicBezTo>
                  <a:cubicBezTo>
                    <a:pt x="1347" y="8988"/>
                    <a:pt x="672" y="8756"/>
                    <a:pt x="59" y="8290"/>
                  </a:cubicBezTo>
                  <a:cubicBezTo>
                    <a:pt x="43" y="8281"/>
                    <a:pt x="21" y="8263"/>
                    <a:pt x="0" y="8246"/>
                  </a:cubicBezTo>
                  <a:lnTo>
                    <a:pt x="0" y="20863"/>
                  </a:lnTo>
                  <a:cubicBezTo>
                    <a:pt x="779" y="21356"/>
                    <a:pt x="1616" y="21600"/>
                    <a:pt x="2453" y="21600"/>
                  </a:cubicBezTo>
                  <a:cubicBezTo>
                    <a:pt x="3939" y="21600"/>
                    <a:pt x="5428" y="20832"/>
                    <a:pt x="6606" y="19326"/>
                  </a:cubicBezTo>
                  <a:cubicBezTo>
                    <a:pt x="8816" y="16500"/>
                    <a:pt x="9759" y="11738"/>
                    <a:pt x="11584" y="8237"/>
                  </a:cubicBezTo>
                  <a:cubicBezTo>
                    <a:pt x="13024" y="5473"/>
                    <a:pt x="15026" y="3536"/>
                    <a:pt x="17184" y="2825"/>
                  </a:cubicBezTo>
                  <a:cubicBezTo>
                    <a:pt x="18163" y="2505"/>
                    <a:pt x="19180" y="2417"/>
                    <a:pt x="20112" y="1830"/>
                  </a:cubicBezTo>
                  <a:cubicBezTo>
                    <a:pt x="20690" y="1466"/>
                    <a:pt x="21247" y="826"/>
                    <a:pt x="216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13" name="Google Shape;67;p10"/>
          <p:cNvSpPr/>
          <p:nvPr/>
        </p:nvSpPr>
        <p:spPr>
          <a:xfrm flipH="1">
            <a:off x="35" y="4099273"/>
            <a:ext cx="2044571" cy="10442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9" y="0"/>
                </a:moveTo>
                <a:cubicBezTo>
                  <a:pt x="20805" y="0"/>
                  <a:pt x="20484" y="109"/>
                  <a:pt x="20096" y="475"/>
                </a:cubicBezTo>
                <a:cubicBezTo>
                  <a:pt x="19132" y="1376"/>
                  <a:pt x="19091" y="4434"/>
                  <a:pt x="17641" y="5043"/>
                </a:cubicBezTo>
                <a:cubicBezTo>
                  <a:pt x="17506" y="5101"/>
                  <a:pt x="17356" y="5127"/>
                  <a:pt x="17194" y="5127"/>
                </a:cubicBezTo>
                <a:cubicBezTo>
                  <a:pt x="15942" y="5127"/>
                  <a:pt x="13958" y="3598"/>
                  <a:pt x="12117" y="3598"/>
                </a:cubicBezTo>
                <a:cubicBezTo>
                  <a:pt x="11650" y="3598"/>
                  <a:pt x="11191" y="3697"/>
                  <a:pt x="10756" y="3944"/>
                </a:cubicBezTo>
                <a:cubicBezTo>
                  <a:pt x="8383" y="5292"/>
                  <a:pt x="9306" y="10642"/>
                  <a:pt x="7594" y="12935"/>
                </a:cubicBezTo>
                <a:cubicBezTo>
                  <a:pt x="5880" y="15228"/>
                  <a:pt x="4829" y="15005"/>
                  <a:pt x="2502" y="16121"/>
                </a:cubicBezTo>
                <a:cubicBezTo>
                  <a:pt x="236" y="17209"/>
                  <a:pt x="11" y="21377"/>
                  <a:pt x="1" y="21591"/>
                </a:cubicBezTo>
                <a:lnTo>
                  <a:pt x="21600" y="21591"/>
                </a:lnTo>
                <a:lnTo>
                  <a:pt x="21600" y="234"/>
                </a:lnTo>
                <a:cubicBezTo>
                  <a:pt x="21600" y="234"/>
                  <a:pt x="21407" y="0"/>
                  <a:pt x="21049" y="0"/>
                </a:cubicBezTo>
                <a:close/>
                <a:moveTo>
                  <a:pt x="0" y="21591"/>
                </a:moveTo>
                <a:lnTo>
                  <a:pt x="0" y="21600"/>
                </a:lnTo>
                <a:cubicBezTo>
                  <a:pt x="0" y="21600"/>
                  <a:pt x="0" y="21597"/>
                  <a:pt x="1" y="21591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4" name="نص العنوان"/>
          <p:cNvSpPr txBox="1"/>
          <p:nvPr>
            <p:ph type="title"/>
          </p:nvPr>
        </p:nvSpPr>
        <p:spPr>
          <a:xfrm>
            <a:off x="5814700" y="448055"/>
            <a:ext cx="2560203" cy="1920302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/>
            <a:r>
              <a:t>نص العنوان</a:t>
            </a:r>
          </a:p>
        </p:txBody>
      </p:sp>
      <p:sp>
        <p:nvSpPr>
          <p:cNvPr id="11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;p4"/>
          <p:cNvSpPr/>
          <p:nvPr/>
        </p:nvSpPr>
        <p:spPr>
          <a:xfrm rot="10800000">
            <a:off x="7560508" y="4385902"/>
            <a:ext cx="1583446" cy="776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4" h="21600" fill="norm" stroke="1" extrusionOk="0">
                <a:moveTo>
                  <a:pt x="0" y="0"/>
                </a:moveTo>
                <a:lnTo>
                  <a:pt x="0" y="19807"/>
                </a:lnTo>
                <a:cubicBezTo>
                  <a:pt x="37" y="19828"/>
                  <a:pt x="74" y="19892"/>
                  <a:pt x="110" y="19914"/>
                </a:cubicBezTo>
                <a:cubicBezTo>
                  <a:pt x="1165" y="21038"/>
                  <a:pt x="2325" y="21600"/>
                  <a:pt x="3485" y="21600"/>
                </a:cubicBezTo>
                <a:cubicBezTo>
                  <a:pt x="4745" y="21600"/>
                  <a:pt x="6004" y="20937"/>
                  <a:pt x="7127" y="19615"/>
                </a:cubicBezTo>
                <a:cubicBezTo>
                  <a:pt x="8713" y="17715"/>
                  <a:pt x="9997" y="14685"/>
                  <a:pt x="11373" y="12038"/>
                </a:cubicBezTo>
                <a:cubicBezTo>
                  <a:pt x="12759" y="9369"/>
                  <a:pt x="14372" y="7001"/>
                  <a:pt x="16170" y="6893"/>
                </a:cubicBezTo>
                <a:cubicBezTo>
                  <a:pt x="16217" y="6890"/>
                  <a:pt x="16265" y="6889"/>
                  <a:pt x="16312" y="6889"/>
                </a:cubicBezTo>
                <a:cubicBezTo>
                  <a:pt x="17103" y="6889"/>
                  <a:pt x="17928" y="7270"/>
                  <a:pt x="18708" y="7270"/>
                </a:cubicBezTo>
                <a:cubicBezTo>
                  <a:pt x="19256" y="7270"/>
                  <a:pt x="19783" y="7083"/>
                  <a:pt x="20261" y="6445"/>
                </a:cubicBezTo>
                <a:cubicBezTo>
                  <a:pt x="21187" y="5207"/>
                  <a:pt x="21600" y="2326"/>
                  <a:pt x="21251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" name="Google Shape;27;p4"/>
          <p:cNvSpPr/>
          <p:nvPr/>
        </p:nvSpPr>
        <p:spPr>
          <a:xfrm rot="10800000">
            <a:off x="4" y="72"/>
            <a:ext cx="2478922" cy="8000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20830" y="415"/>
                  <a:pt x="20077" y="1608"/>
                  <a:pt x="19424" y="3034"/>
                </a:cubicBezTo>
                <a:cubicBezTo>
                  <a:pt x="18436" y="5239"/>
                  <a:pt x="17599" y="8064"/>
                  <a:pt x="16612" y="10295"/>
                </a:cubicBezTo>
                <a:cubicBezTo>
                  <a:pt x="15098" y="13744"/>
                  <a:pt x="13223" y="15688"/>
                  <a:pt x="11332" y="15740"/>
                </a:cubicBezTo>
                <a:cubicBezTo>
                  <a:pt x="11282" y="15742"/>
                  <a:pt x="11233" y="15744"/>
                  <a:pt x="11184" y="15744"/>
                </a:cubicBezTo>
                <a:cubicBezTo>
                  <a:pt x="9695" y="15744"/>
                  <a:pt x="8229" y="14629"/>
                  <a:pt x="6762" y="13950"/>
                </a:cubicBezTo>
                <a:cubicBezTo>
                  <a:pt x="6129" y="13671"/>
                  <a:pt x="5481" y="13476"/>
                  <a:pt x="4839" y="13476"/>
                </a:cubicBezTo>
                <a:cubicBezTo>
                  <a:pt x="3936" y="13476"/>
                  <a:pt x="3044" y="13861"/>
                  <a:pt x="2218" y="14937"/>
                </a:cubicBezTo>
                <a:cubicBezTo>
                  <a:pt x="1247" y="16207"/>
                  <a:pt x="402" y="18670"/>
                  <a:pt x="0" y="21600"/>
                </a:cubicBez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" name="Google Shape;28;p4"/>
          <p:cNvSpPr/>
          <p:nvPr/>
        </p:nvSpPr>
        <p:spPr>
          <a:xfrm rot="10800000">
            <a:off x="-19041" y="-38026"/>
            <a:ext cx="2421767" cy="7365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20830" y="415"/>
                  <a:pt x="20077" y="1608"/>
                  <a:pt x="19424" y="3034"/>
                </a:cubicBezTo>
                <a:cubicBezTo>
                  <a:pt x="18436" y="5239"/>
                  <a:pt x="17599" y="8064"/>
                  <a:pt x="16612" y="10295"/>
                </a:cubicBezTo>
                <a:cubicBezTo>
                  <a:pt x="15098" y="13744"/>
                  <a:pt x="13223" y="15688"/>
                  <a:pt x="11332" y="15740"/>
                </a:cubicBezTo>
                <a:cubicBezTo>
                  <a:pt x="11282" y="15742"/>
                  <a:pt x="11233" y="15744"/>
                  <a:pt x="11184" y="15744"/>
                </a:cubicBezTo>
                <a:cubicBezTo>
                  <a:pt x="9695" y="15744"/>
                  <a:pt x="8229" y="14629"/>
                  <a:pt x="6762" y="13950"/>
                </a:cubicBezTo>
                <a:cubicBezTo>
                  <a:pt x="6129" y="13671"/>
                  <a:pt x="5481" y="13476"/>
                  <a:pt x="4839" y="13476"/>
                </a:cubicBezTo>
                <a:cubicBezTo>
                  <a:pt x="3936" y="13476"/>
                  <a:pt x="3044" y="13861"/>
                  <a:pt x="2218" y="14937"/>
                </a:cubicBezTo>
                <a:cubicBezTo>
                  <a:pt x="1247" y="16207"/>
                  <a:pt x="402" y="18670"/>
                  <a:pt x="0" y="21600"/>
                </a:cubicBez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ln w="28575">
            <a:solidFill>
              <a:schemeClr val="accent1"/>
            </a:solidFill>
            <a:prstDash val="dash"/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" name="نص العنوان"/>
          <p:cNvSpPr txBox="1"/>
          <p:nvPr>
            <p:ph type="title"/>
          </p:nvPr>
        </p:nvSpPr>
        <p:spPr>
          <a:xfrm>
            <a:off x="713099" y="445025"/>
            <a:ext cx="7717802" cy="5727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2" tIns="91422" rIns="91422" bIns="91422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6" name="مستوى النص الأول…"/>
          <p:cNvSpPr txBox="1"/>
          <p:nvPr>
            <p:ph type="body" idx="1"/>
          </p:nvPr>
        </p:nvSpPr>
        <p:spPr>
          <a:xfrm>
            <a:off x="713099" y="1152475"/>
            <a:ext cx="7717802" cy="341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2" tIns="91422" rIns="91422" bIns="91422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" name="رقم الشريحة"/>
          <p:cNvSpPr txBox="1"/>
          <p:nvPr>
            <p:ph type="sldNum" sz="quarter" idx="2"/>
          </p:nvPr>
        </p:nvSpPr>
        <p:spPr>
          <a:xfrm>
            <a:off x="6288776" y="4635137"/>
            <a:ext cx="264425" cy="264251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transition xmlns:p14="http://schemas.microsoft.com/office/powerpoint/2010/main" spd="med" advClick="1"/>
  <p:txStyles>
    <p:titleStyle>
      <a:lvl1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rgbClr val="003849"/>
          </a:solidFill>
          <a:uFillTx/>
          <a:latin typeface="Pangolin"/>
          <a:ea typeface="Pangolin"/>
          <a:cs typeface="Pangolin"/>
          <a:sym typeface="Pangolin"/>
        </a:defRPr>
      </a:lvl1pPr>
      <a:lvl2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rgbClr val="003849"/>
          </a:solidFill>
          <a:uFillTx/>
          <a:latin typeface="Pangolin"/>
          <a:ea typeface="Pangolin"/>
          <a:cs typeface="Pangolin"/>
          <a:sym typeface="Pangolin"/>
        </a:defRPr>
      </a:lvl2pPr>
      <a:lvl3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rgbClr val="003849"/>
          </a:solidFill>
          <a:uFillTx/>
          <a:latin typeface="Pangolin"/>
          <a:ea typeface="Pangolin"/>
          <a:cs typeface="Pangolin"/>
          <a:sym typeface="Pangolin"/>
        </a:defRPr>
      </a:lvl3pPr>
      <a:lvl4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rgbClr val="003849"/>
          </a:solidFill>
          <a:uFillTx/>
          <a:latin typeface="Pangolin"/>
          <a:ea typeface="Pangolin"/>
          <a:cs typeface="Pangolin"/>
          <a:sym typeface="Pangolin"/>
        </a:defRPr>
      </a:lvl4pPr>
      <a:lvl5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rgbClr val="003849"/>
          </a:solidFill>
          <a:uFillTx/>
          <a:latin typeface="Pangolin"/>
          <a:ea typeface="Pangolin"/>
          <a:cs typeface="Pangolin"/>
          <a:sym typeface="Pangolin"/>
        </a:defRPr>
      </a:lvl5pPr>
      <a:lvl6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rgbClr val="003849"/>
          </a:solidFill>
          <a:uFillTx/>
          <a:latin typeface="Pangolin"/>
          <a:ea typeface="Pangolin"/>
          <a:cs typeface="Pangolin"/>
          <a:sym typeface="Pangolin"/>
        </a:defRPr>
      </a:lvl6pPr>
      <a:lvl7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rgbClr val="003849"/>
          </a:solidFill>
          <a:uFillTx/>
          <a:latin typeface="Pangolin"/>
          <a:ea typeface="Pangolin"/>
          <a:cs typeface="Pangolin"/>
          <a:sym typeface="Pangolin"/>
        </a:defRPr>
      </a:lvl7pPr>
      <a:lvl8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rgbClr val="003849"/>
          </a:solidFill>
          <a:uFillTx/>
          <a:latin typeface="Pangolin"/>
          <a:ea typeface="Pangolin"/>
          <a:cs typeface="Pangolin"/>
          <a:sym typeface="Pangolin"/>
        </a:defRPr>
      </a:lvl8pPr>
      <a:lvl9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rgbClr val="003849"/>
          </a:solidFill>
          <a:uFillTx/>
          <a:latin typeface="Pangolin"/>
          <a:ea typeface="Pangolin"/>
          <a:cs typeface="Pangolin"/>
          <a:sym typeface="Pangolin"/>
        </a:defRPr>
      </a:lvl9pPr>
    </p:titleStyle>
    <p:bodyStyle>
      <a:lvl1pPr marL="457200" marR="0" indent="-330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3849"/>
        </a:buClr>
        <a:buSzPts val="1600"/>
        <a:buFont typeface="Baloo 2 Regular"/>
        <a:buChar char="●"/>
        <a:tabLst/>
        <a:defRPr b="0" baseline="0" cap="none" i="0" spc="0" strike="noStrike" sz="1600" u="none">
          <a:solidFill>
            <a:srgbClr val="003849"/>
          </a:solidFill>
          <a:uFillTx/>
          <a:latin typeface="Baloo 2 Regular"/>
          <a:ea typeface="Baloo 2 Regular"/>
          <a:cs typeface="Baloo 2 Regular"/>
          <a:sym typeface="Baloo 2 Regular"/>
        </a:defRPr>
      </a:lvl1pPr>
      <a:lvl2pPr marL="914400" marR="0" indent="-330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3849"/>
        </a:buClr>
        <a:buSzPts val="1600"/>
        <a:buFont typeface="Baloo 2 Regular"/>
        <a:buChar char="○"/>
        <a:tabLst/>
        <a:defRPr b="0" baseline="0" cap="none" i="0" spc="0" strike="noStrike" sz="1600" u="none">
          <a:solidFill>
            <a:srgbClr val="003849"/>
          </a:solidFill>
          <a:uFillTx/>
          <a:latin typeface="Baloo 2 Regular"/>
          <a:ea typeface="Baloo 2 Regular"/>
          <a:cs typeface="Baloo 2 Regular"/>
          <a:sym typeface="Baloo 2 Regular"/>
        </a:defRPr>
      </a:lvl2pPr>
      <a:lvl3pPr marL="1371600" marR="0" indent="-330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3849"/>
        </a:buClr>
        <a:buSzPts val="1600"/>
        <a:buFont typeface="Baloo 2 Regular"/>
        <a:buChar char="■"/>
        <a:tabLst/>
        <a:defRPr b="0" baseline="0" cap="none" i="0" spc="0" strike="noStrike" sz="1600" u="none">
          <a:solidFill>
            <a:srgbClr val="003849"/>
          </a:solidFill>
          <a:uFillTx/>
          <a:latin typeface="Baloo 2 Regular"/>
          <a:ea typeface="Baloo 2 Regular"/>
          <a:cs typeface="Baloo 2 Regular"/>
          <a:sym typeface="Baloo 2 Regular"/>
        </a:defRPr>
      </a:lvl3pPr>
      <a:lvl4pPr marL="1828800" marR="0" indent="-330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3849"/>
        </a:buClr>
        <a:buSzPts val="1600"/>
        <a:buFont typeface="Baloo 2 Regular"/>
        <a:buChar char="●"/>
        <a:tabLst/>
        <a:defRPr b="0" baseline="0" cap="none" i="0" spc="0" strike="noStrike" sz="1600" u="none">
          <a:solidFill>
            <a:srgbClr val="003849"/>
          </a:solidFill>
          <a:uFillTx/>
          <a:latin typeface="Baloo 2 Regular"/>
          <a:ea typeface="Baloo 2 Regular"/>
          <a:cs typeface="Baloo 2 Regular"/>
          <a:sym typeface="Baloo 2 Regular"/>
        </a:defRPr>
      </a:lvl4pPr>
      <a:lvl5pPr marL="2286000" marR="0" indent="-330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3849"/>
        </a:buClr>
        <a:buSzPts val="1600"/>
        <a:buFont typeface="Baloo 2 Regular"/>
        <a:buChar char="○"/>
        <a:tabLst/>
        <a:defRPr b="0" baseline="0" cap="none" i="0" spc="0" strike="noStrike" sz="1600" u="none">
          <a:solidFill>
            <a:srgbClr val="003849"/>
          </a:solidFill>
          <a:uFillTx/>
          <a:latin typeface="Baloo 2 Regular"/>
          <a:ea typeface="Baloo 2 Regular"/>
          <a:cs typeface="Baloo 2 Regular"/>
          <a:sym typeface="Baloo 2 Regular"/>
        </a:defRPr>
      </a:lvl5pPr>
      <a:lvl6pPr marL="2743200" marR="0" indent="-330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3849"/>
        </a:buClr>
        <a:buSzPts val="1600"/>
        <a:buFont typeface="Baloo 2 Regular"/>
        <a:buChar char="■"/>
        <a:tabLst/>
        <a:defRPr b="0" baseline="0" cap="none" i="0" spc="0" strike="noStrike" sz="1600" u="none">
          <a:solidFill>
            <a:srgbClr val="003849"/>
          </a:solidFill>
          <a:uFillTx/>
          <a:latin typeface="Baloo 2 Regular"/>
          <a:ea typeface="Baloo 2 Regular"/>
          <a:cs typeface="Baloo 2 Regular"/>
          <a:sym typeface="Baloo 2 Regular"/>
        </a:defRPr>
      </a:lvl6pPr>
      <a:lvl7pPr marL="3200400" marR="0" indent="-330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3849"/>
        </a:buClr>
        <a:buSzPts val="1600"/>
        <a:buFont typeface="Baloo 2 Regular"/>
        <a:buChar char="●"/>
        <a:tabLst/>
        <a:defRPr b="0" baseline="0" cap="none" i="0" spc="0" strike="noStrike" sz="1600" u="none">
          <a:solidFill>
            <a:srgbClr val="003849"/>
          </a:solidFill>
          <a:uFillTx/>
          <a:latin typeface="Baloo 2 Regular"/>
          <a:ea typeface="Baloo 2 Regular"/>
          <a:cs typeface="Baloo 2 Regular"/>
          <a:sym typeface="Baloo 2 Regular"/>
        </a:defRPr>
      </a:lvl7pPr>
      <a:lvl8pPr marL="3657600" marR="0" indent="-330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3849"/>
        </a:buClr>
        <a:buSzPts val="1600"/>
        <a:buFont typeface="Baloo 2 Regular"/>
        <a:buChar char="○"/>
        <a:tabLst/>
        <a:defRPr b="0" baseline="0" cap="none" i="0" spc="0" strike="noStrike" sz="1600" u="none">
          <a:solidFill>
            <a:srgbClr val="003849"/>
          </a:solidFill>
          <a:uFillTx/>
          <a:latin typeface="Baloo 2 Regular"/>
          <a:ea typeface="Baloo 2 Regular"/>
          <a:cs typeface="Baloo 2 Regular"/>
          <a:sym typeface="Baloo 2 Regular"/>
        </a:defRPr>
      </a:lvl8pPr>
      <a:lvl9pPr marL="4114800" marR="0" indent="-330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3849"/>
        </a:buClr>
        <a:buSzPts val="1600"/>
        <a:buFont typeface="Baloo 2 Regular"/>
        <a:buChar char="■"/>
        <a:tabLst/>
        <a:defRPr b="0" baseline="0" cap="none" i="0" spc="0" strike="noStrike" sz="1600" u="none">
          <a:solidFill>
            <a:srgbClr val="003849"/>
          </a:solidFill>
          <a:uFillTx/>
          <a:latin typeface="Baloo 2 Regular"/>
          <a:ea typeface="Baloo 2 Regular"/>
          <a:cs typeface="Baloo 2 Regular"/>
          <a:sym typeface="Baloo 2 Regular"/>
        </a:defRPr>
      </a:lvl9pPr>
    </p:bodyStyle>
    <p:otherStyle>
      <a:lvl1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3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3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196;p25"/>
          <p:cNvSpPr/>
          <p:nvPr/>
        </p:nvSpPr>
        <p:spPr>
          <a:xfrm>
            <a:off x="4863600" y="444144"/>
            <a:ext cx="3168689" cy="3168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3" y="0"/>
                </a:moveTo>
                <a:cubicBezTo>
                  <a:pt x="10109" y="0"/>
                  <a:pt x="9511" y="866"/>
                  <a:pt x="8850" y="995"/>
                </a:cubicBezTo>
                <a:cubicBezTo>
                  <a:pt x="8776" y="1010"/>
                  <a:pt x="8699" y="1016"/>
                  <a:pt x="8621" y="1016"/>
                </a:cubicBezTo>
                <a:cubicBezTo>
                  <a:pt x="8116" y="1016"/>
                  <a:pt x="7536" y="752"/>
                  <a:pt x="7040" y="752"/>
                </a:cubicBezTo>
                <a:cubicBezTo>
                  <a:pt x="6908" y="752"/>
                  <a:pt x="6782" y="770"/>
                  <a:pt x="6666" y="818"/>
                </a:cubicBezTo>
                <a:cubicBezTo>
                  <a:pt x="6031" y="1081"/>
                  <a:pt x="5810" y="2109"/>
                  <a:pt x="5245" y="2486"/>
                </a:cubicBezTo>
                <a:cubicBezTo>
                  <a:pt x="4681" y="2862"/>
                  <a:pt x="3637" y="2679"/>
                  <a:pt x="3163" y="3158"/>
                </a:cubicBezTo>
                <a:cubicBezTo>
                  <a:pt x="2684" y="3637"/>
                  <a:pt x="2867" y="4680"/>
                  <a:pt x="2491" y="5246"/>
                </a:cubicBezTo>
                <a:cubicBezTo>
                  <a:pt x="2109" y="5810"/>
                  <a:pt x="1081" y="6031"/>
                  <a:pt x="818" y="6660"/>
                </a:cubicBezTo>
                <a:cubicBezTo>
                  <a:pt x="559" y="7290"/>
                  <a:pt x="1130" y="8167"/>
                  <a:pt x="995" y="8850"/>
                </a:cubicBezTo>
                <a:cubicBezTo>
                  <a:pt x="866" y="9501"/>
                  <a:pt x="0" y="10103"/>
                  <a:pt x="0" y="10798"/>
                </a:cubicBezTo>
                <a:cubicBezTo>
                  <a:pt x="0" y="11492"/>
                  <a:pt x="866" y="12088"/>
                  <a:pt x="995" y="12750"/>
                </a:cubicBezTo>
                <a:cubicBezTo>
                  <a:pt x="1130" y="13428"/>
                  <a:pt x="565" y="14311"/>
                  <a:pt x="818" y="14935"/>
                </a:cubicBezTo>
                <a:cubicBezTo>
                  <a:pt x="1081" y="15564"/>
                  <a:pt x="2114" y="15790"/>
                  <a:pt x="2491" y="16355"/>
                </a:cubicBezTo>
                <a:cubicBezTo>
                  <a:pt x="2867" y="16920"/>
                  <a:pt x="2684" y="17958"/>
                  <a:pt x="3163" y="18437"/>
                </a:cubicBezTo>
                <a:cubicBezTo>
                  <a:pt x="3637" y="18916"/>
                  <a:pt x="4681" y="18733"/>
                  <a:pt x="5245" y="19109"/>
                </a:cubicBezTo>
                <a:cubicBezTo>
                  <a:pt x="5810" y="19486"/>
                  <a:pt x="6031" y="20513"/>
                  <a:pt x="6666" y="20777"/>
                </a:cubicBezTo>
                <a:cubicBezTo>
                  <a:pt x="6785" y="20828"/>
                  <a:pt x="6915" y="20848"/>
                  <a:pt x="7051" y="20848"/>
                </a:cubicBezTo>
                <a:cubicBezTo>
                  <a:pt x="7545" y="20848"/>
                  <a:pt x="8122" y="20584"/>
                  <a:pt x="8623" y="20584"/>
                </a:cubicBezTo>
                <a:cubicBezTo>
                  <a:pt x="8701" y="20584"/>
                  <a:pt x="8777" y="20591"/>
                  <a:pt x="8850" y="20605"/>
                </a:cubicBezTo>
                <a:cubicBezTo>
                  <a:pt x="9501" y="20729"/>
                  <a:pt x="10109" y="21600"/>
                  <a:pt x="10803" y="21600"/>
                </a:cubicBezTo>
                <a:cubicBezTo>
                  <a:pt x="11491" y="21600"/>
                  <a:pt x="12089" y="20729"/>
                  <a:pt x="12750" y="20605"/>
                </a:cubicBezTo>
                <a:cubicBezTo>
                  <a:pt x="12824" y="20590"/>
                  <a:pt x="12901" y="20584"/>
                  <a:pt x="12979" y="20584"/>
                </a:cubicBezTo>
                <a:cubicBezTo>
                  <a:pt x="13481" y="20584"/>
                  <a:pt x="14059" y="20845"/>
                  <a:pt x="14553" y="20845"/>
                </a:cubicBezTo>
                <a:cubicBezTo>
                  <a:pt x="14687" y="20845"/>
                  <a:pt x="14816" y="20826"/>
                  <a:pt x="14934" y="20777"/>
                </a:cubicBezTo>
                <a:cubicBezTo>
                  <a:pt x="15569" y="20513"/>
                  <a:pt x="15790" y="19486"/>
                  <a:pt x="16355" y="19109"/>
                </a:cubicBezTo>
                <a:cubicBezTo>
                  <a:pt x="16919" y="18733"/>
                  <a:pt x="17963" y="18916"/>
                  <a:pt x="18442" y="18437"/>
                </a:cubicBezTo>
                <a:cubicBezTo>
                  <a:pt x="18916" y="17958"/>
                  <a:pt x="18738" y="16920"/>
                  <a:pt x="19114" y="16355"/>
                </a:cubicBezTo>
                <a:cubicBezTo>
                  <a:pt x="19491" y="15790"/>
                  <a:pt x="20519" y="15564"/>
                  <a:pt x="20782" y="14935"/>
                </a:cubicBezTo>
                <a:cubicBezTo>
                  <a:pt x="21041" y="14311"/>
                  <a:pt x="20470" y="13428"/>
                  <a:pt x="20605" y="12750"/>
                </a:cubicBezTo>
                <a:cubicBezTo>
                  <a:pt x="20734" y="12094"/>
                  <a:pt x="21600" y="11492"/>
                  <a:pt x="21600" y="10798"/>
                </a:cubicBezTo>
                <a:cubicBezTo>
                  <a:pt x="21600" y="10103"/>
                  <a:pt x="20734" y="9506"/>
                  <a:pt x="20605" y="8850"/>
                </a:cubicBezTo>
                <a:cubicBezTo>
                  <a:pt x="20470" y="8167"/>
                  <a:pt x="21035" y="7290"/>
                  <a:pt x="20782" y="6660"/>
                </a:cubicBezTo>
                <a:cubicBezTo>
                  <a:pt x="20519" y="6031"/>
                  <a:pt x="19491" y="5810"/>
                  <a:pt x="19114" y="5246"/>
                </a:cubicBezTo>
                <a:cubicBezTo>
                  <a:pt x="18738" y="4680"/>
                  <a:pt x="18916" y="3637"/>
                  <a:pt x="18442" y="3158"/>
                </a:cubicBezTo>
                <a:cubicBezTo>
                  <a:pt x="17963" y="2679"/>
                  <a:pt x="16919" y="2862"/>
                  <a:pt x="16355" y="2486"/>
                </a:cubicBezTo>
                <a:cubicBezTo>
                  <a:pt x="15790" y="2109"/>
                  <a:pt x="15569" y="1081"/>
                  <a:pt x="14934" y="818"/>
                </a:cubicBezTo>
                <a:cubicBezTo>
                  <a:pt x="14816" y="768"/>
                  <a:pt x="14687" y="748"/>
                  <a:pt x="14553" y="748"/>
                </a:cubicBezTo>
                <a:cubicBezTo>
                  <a:pt x="14057" y="748"/>
                  <a:pt x="13478" y="1016"/>
                  <a:pt x="12975" y="1016"/>
                </a:cubicBezTo>
                <a:cubicBezTo>
                  <a:pt x="12898" y="1016"/>
                  <a:pt x="12823" y="1010"/>
                  <a:pt x="12750" y="995"/>
                </a:cubicBezTo>
                <a:cubicBezTo>
                  <a:pt x="12099" y="866"/>
                  <a:pt x="11491" y="0"/>
                  <a:pt x="10803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93" name="Google Shape;199;p25"/>
          <p:cNvSpPr/>
          <p:nvPr/>
        </p:nvSpPr>
        <p:spPr>
          <a:xfrm>
            <a:off x="2296688" y="922543"/>
            <a:ext cx="562709" cy="566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12" h="21600" fill="norm" stroke="1" extrusionOk="0">
                <a:moveTo>
                  <a:pt x="8349" y="0"/>
                </a:moveTo>
                <a:cubicBezTo>
                  <a:pt x="8324" y="0"/>
                  <a:pt x="8300" y="0"/>
                  <a:pt x="8278" y="0"/>
                </a:cubicBezTo>
                <a:cubicBezTo>
                  <a:pt x="6581" y="171"/>
                  <a:pt x="6289" y="7356"/>
                  <a:pt x="6289" y="7356"/>
                </a:cubicBezTo>
                <a:cubicBezTo>
                  <a:pt x="6289" y="7356"/>
                  <a:pt x="231" y="9152"/>
                  <a:pt x="1" y="10846"/>
                </a:cubicBezTo>
                <a:cubicBezTo>
                  <a:pt x="-95" y="12542"/>
                  <a:pt x="6256" y="13965"/>
                  <a:pt x="6256" y="13965"/>
                </a:cubicBezTo>
                <a:cubicBezTo>
                  <a:pt x="6256" y="13965"/>
                  <a:pt x="5118" y="21421"/>
                  <a:pt x="6256" y="21591"/>
                </a:cubicBezTo>
                <a:cubicBezTo>
                  <a:pt x="6300" y="21597"/>
                  <a:pt x="6346" y="21600"/>
                  <a:pt x="6393" y="21600"/>
                </a:cubicBezTo>
                <a:cubicBezTo>
                  <a:pt x="8289" y="21600"/>
                  <a:pt x="12481" y="16302"/>
                  <a:pt x="12481" y="16302"/>
                </a:cubicBezTo>
                <a:cubicBezTo>
                  <a:pt x="12481" y="16302"/>
                  <a:pt x="17286" y="18378"/>
                  <a:pt x="19502" y="18378"/>
                </a:cubicBezTo>
                <a:cubicBezTo>
                  <a:pt x="19945" y="18378"/>
                  <a:pt x="20282" y="18298"/>
                  <a:pt x="20462" y="18099"/>
                </a:cubicBezTo>
                <a:cubicBezTo>
                  <a:pt x="21505" y="16914"/>
                  <a:pt x="16747" y="11016"/>
                  <a:pt x="16747" y="11016"/>
                </a:cubicBezTo>
                <a:cubicBezTo>
                  <a:pt x="16747" y="11016"/>
                  <a:pt x="20982" y="7321"/>
                  <a:pt x="20430" y="5730"/>
                </a:cubicBezTo>
                <a:cubicBezTo>
                  <a:pt x="20112" y="4799"/>
                  <a:pt x="17765" y="4600"/>
                  <a:pt x="15808" y="4600"/>
                </a:cubicBezTo>
                <a:cubicBezTo>
                  <a:pt x="14344" y="4600"/>
                  <a:pt x="13099" y="4711"/>
                  <a:pt x="13099" y="4711"/>
                </a:cubicBezTo>
                <a:cubicBezTo>
                  <a:pt x="13099" y="4711"/>
                  <a:pt x="10089" y="0"/>
                  <a:pt x="8349" y="0"/>
                </a:cubicBezTo>
                <a:close/>
              </a:path>
            </a:pathLst>
          </a:custGeom>
          <a:solidFill>
            <a:srgbClr val="FFFFFF"/>
          </a:solidFill>
          <a:ln w="38100">
            <a:solidFill>
              <a:srgbClr val="003849"/>
            </a:solidFill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94" name="Google Shape;200;p25"/>
          <p:cNvSpPr/>
          <p:nvPr/>
        </p:nvSpPr>
        <p:spPr>
          <a:xfrm>
            <a:off x="1407763" y="4020640"/>
            <a:ext cx="1551771" cy="100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443" fill="norm" stroke="1" extrusionOk="0">
                <a:moveTo>
                  <a:pt x="21600" y="15313"/>
                </a:moveTo>
                <a:cubicBezTo>
                  <a:pt x="21225" y="9356"/>
                  <a:pt x="20218" y="2649"/>
                  <a:pt x="19483" y="2348"/>
                </a:cubicBezTo>
                <a:cubicBezTo>
                  <a:pt x="18374" y="2198"/>
                  <a:pt x="17985" y="18592"/>
                  <a:pt x="16906" y="18442"/>
                </a:cubicBezTo>
                <a:cubicBezTo>
                  <a:pt x="15883" y="18292"/>
                  <a:pt x="15811" y="3387"/>
                  <a:pt x="14659" y="408"/>
                </a:cubicBezTo>
                <a:cubicBezTo>
                  <a:pt x="13305" y="-3008"/>
                  <a:pt x="12874" y="16202"/>
                  <a:pt x="11304" y="14713"/>
                </a:cubicBezTo>
                <a:cubicBezTo>
                  <a:pt x="10080" y="13524"/>
                  <a:pt x="9950" y="1309"/>
                  <a:pt x="8783" y="2048"/>
                </a:cubicBezTo>
                <a:cubicBezTo>
                  <a:pt x="7617" y="2799"/>
                  <a:pt x="7488" y="15013"/>
                  <a:pt x="6350" y="15614"/>
                </a:cubicBezTo>
                <a:cubicBezTo>
                  <a:pt x="5082" y="16202"/>
                  <a:pt x="4982" y="859"/>
                  <a:pt x="3672" y="1309"/>
                </a:cubicBezTo>
                <a:cubicBezTo>
                  <a:pt x="2678" y="1610"/>
                  <a:pt x="2246" y="10545"/>
                  <a:pt x="835" y="10245"/>
                </a:cubicBezTo>
                <a:cubicBezTo>
                  <a:pt x="474" y="10245"/>
                  <a:pt x="186" y="9506"/>
                  <a:pt x="0" y="8906"/>
                </a:cubicBezTo>
              </a:path>
            </a:pathLst>
          </a:custGeom>
          <a:ln w="28575">
            <a:solidFill>
              <a:schemeClr val="accent2"/>
            </a:solidFill>
            <a:miter lim="11906"/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405" name="Google Shape;201;p25"/>
          <p:cNvGrpSpPr/>
          <p:nvPr/>
        </p:nvGrpSpPr>
        <p:grpSpPr>
          <a:xfrm>
            <a:off x="3686828" y="1245189"/>
            <a:ext cx="698508" cy="1036466"/>
            <a:chOff x="1" y="0"/>
            <a:chExt cx="698506" cy="1036464"/>
          </a:xfrm>
        </p:grpSpPr>
        <p:sp>
          <p:nvSpPr>
            <p:cNvPr id="395" name="Google Shape;202;p25"/>
            <p:cNvSpPr/>
            <p:nvPr/>
          </p:nvSpPr>
          <p:spPr>
            <a:xfrm rot="870046">
              <a:off x="151125" y="134517"/>
              <a:ext cx="444584" cy="615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191" fill="norm" stroke="1" extrusionOk="0">
                  <a:moveTo>
                    <a:pt x="21409" y="7563"/>
                  </a:moveTo>
                  <a:cubicBezTo>
                    <a:pt x="21202" y="9262"/>
                    <a:pt x="20370" y="11241"/>
                    <a:pt x="18663" y="13021"/>
                  </a:cubicBezTo>
                  <a:cubicBezTo>
                    <a:pt x="18295" y="13383"/>
                    <a:pt x="17994" y="13796"/>
                    <a:pt x="17601" y="14159"/>
                  </a:cubicBezTo>
                  <a:cubicBezTo>
                    <a:pt x="16056" y="15560"/>
                    <a:pt x="15779" y="17258"/>
                    <a:pt x="15386" y="18941"/>
                  </a:cubicBezTo>
                  <a:cubicBezTo>
                    <a:pt x="15318" y="19221"/>
                    <a:pt x="15432" y="19534"/>
                    <a:pt x="15479" y="19848"/>
                  </a:cubicBezTo>
                  <a:cubicBezTo>
                    <a:pt x="15525" y="20540"/>
                    <a:pt x="15386" y="20705"/>
                    <a:pt x="14440" y="20887"/>
                  </a:cubicBezTo>
                  <a:cubicBezTo>
                    <a:pt x="12986" y="21200"/>
                    <a:pt x="11486" y="21298"/>
                    <a:pt x="10009" y="21051"/>
                  </a:cubicBezTo>
                  <a:cubicBezTo>
                    <a:pt x="9040" y="20887"/>
                    <a:pt x="8048" y="20689"/>
                    <a:pt x="7056" y="20507"/>
                  </a:cubicBezTo>
                  <a:cubicBezTo>
                    <a:pt x="6641" y="20424"/>
                    <a:pt x="6317" y="20276"/>
                    <a:pt x="6387" y="19930"/>
                  </a:cubicBezTo>
                  <a:cubicBezTo>
                    <a:pt x="6664" y="17753"/>
                    <a:pt x="5325" y="16022"/>
                    <a:pt x="3387" y="14489"/>
                  </a:cubicBezTo>
                  <a:cubicBezTo>
                    <a:pt x="1910" y="13335"/>
                    <a:pt x="918" y="12015"/>
                    <a:pt x="296" y="10532"/>
                  </a:cubicBezTo>
                  <a:cubicBezTo>
                    <a:pt x="-121" y="9575"/>
                    <a:pt x="-28" y="8586"/>
                    <a:pt x="156" y="7613"/>
                  </a:cubicBezTo>
                  <a:cubicBezTo>
                    <a:pt x="573" y="5139"/>
                    <a:pt x="2117" y="3112"/>
                    <a:pt x="4841" y="1562"/>
                  </a:cubicBezTo>
                  <a:cubicBezTo>
                    <a:pt x="5532" y="1166"/>
                    <a:pt x="6387" y="853"/>
                    <a:pt x="7195" y="655"/>
                  </a:cubicBezTo>
                  <a:cubicBezTo>
                    <a:pt x="8255" y="390"/>
                    <a:pt x="9411" y="192"/>
                    <a:pt x="10540" y="77"/>
                  </a:cubicBezTo>
                  <a:cubicBezTo>
                    <a:pt x="14118" y="-302"/>
                    <a:pt x="16841" y="737"/>
                    <a:pt x="19194" y="2633"/>
                  </a:cubicBezTo>
                  <a:cubicBezTo>
                    <a:pt x="20855" y="3986"/>
                    <a:pt x="21479" y="5469"/>
                    <a:pt x="21409" y="7563"/>
                  </a:cubicBezTo>
                  <a:close/>
                  <a:moveTo>
                    <a:pt x="6641" y="7283"/>
                  </a:moveTo>
                  <a:cubicBezTo>
                    <a:pt x="7195" y="7662"/>
                    <a:pt x="7517" y="7381"/>
                    <a:pt x="7817" y="7283"/>
                  </a:cubicBezTo>
                  <a:cubicBezTo>
                    <a:pt x="8740" y="7003"/>
                    <a:pt x="9641" y="6607"/>
                    <a:pt x="10610" y="6409"/>
                  </a:cubicBezTo>
                  <a:cubicBezTo>
                    <a:pt x="12872" y="5948"/>
                    <a:pt x="14971" y="7514"/>
                    <a:pt x="14349" y="9162"/>
                  </a:cubicBezTo>
                  <a:cubicBezTo>
                    <a:pt x="14139" y="9114"/>
                    <a:pt x="13932" y="9097"/>
                    <a:pt x="13748" y="9064"/>
                  </a:cubicBezTo>
                  <a:cubicBezTo>
                    <a:pt x="11602" y="8520"/>
                    <a:pt x="9434" y="8997"/>
                    <a:pt x="8048" y="10301"/>
                  </a:cubicBezTo>
                  <a:cubicBezTo>
                    <a:pt x="6988" y="11323"/>
                    <a:pt x="7056" y="12130"/>
                    <a:pt x="8232" y="13087"/>
                  </a:cubicBezTo>
                  <a:cubicBezTo>
                    <a:pt x="9157" y="13796"/>
                    <a:pt x="10217" y="14274"/>
                    <a:pt x="11626" y="13846"/>
                  </a:cubicBezTo>
                  <a:cubicBezTo>
                    <a:pt x="12157" y="13681"/>
                    <a:pt x="12641" y="13383"/>
                    <a:pt x="13103" y="13120"/>
                  </a:cubicBezTo>
                  <a:cubicBezTo>
                    <a:pt x="13448" y="12922"/>
                    <a:pt x="13771" y="12691"/>
                    <a:pt x="14256" y="12345"/>
                  </a:cubicBezTo>
                  <a:cubicBezTo>
                    <a:pt x="14393" y="12955"/>
                    <a:pt x="14486" y="13383"/>
                    <a:pt x="14603" y="13829"/>
                  </a:cubicBezTo>
                  <a:lnTo>
                    <a:pt x="14857" y="13829"/>
                  </a:lnTo>
                  <a:cubicBezTo>
                    <a:pt x="14971" y="13516"/>
                    <a:pt x="15155" y="13202"/>
                    <a:pt x="15202" y="12889"/>
                  </a:cubicBezTo>
                  <a:cubicBezTo>
                    <a:pt x="15318" y="11982"/>
                    <a:pt x="15409" y="11075"/>
                    <a:pt x="15432" y="10169"/>
                  </a:cubicBezTo>
                  <a:cubicBezTo>
                    <a:pt x="15479" y="9542"/>
                    <a:pt x="15479" y="8899"/>
                    <a:pt x="15409" y="8255"/>
                  </a:cubicBezTo>
                  <a:cubicBezTo>
                    <a:pt x="15178" y="6524"/>
                    <a:pt x="12525" y="4974"/>
                    <a:pt x="10310" y="5783"/>
                  </a:cubicBezTo>
                  <a:cubicBezTo>
                    <a:pt x="10172" y="5848"/>
                    <a:pt x="9986" y="5848"/>
                    <a:pt x="9825" y="5881"/>
                  </a:cubicBezTo>
                  <a:cubicBezTo>
                    <a:pt x="8626" y="6211"/>
                    <a:pt x="7587" y="6624"/>
                    <a:pt x="6641" y="7283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6" name="Google Shape;203;p25"/>
            <p:cNvSpPr/>
            <p:nvPr/>
          </p:nvSpPr>
          <p:spPr>
            <a:xfrm rot="870046">
              <a:off x="163464" y="743132"/>
              <a:ext cx="242990" cy="208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1525" fill="norm" stroke="1" extrusionOk="0">
                  <a:moveTo>
                    <a:pt x="18853" y="0"/>
                  </a:moveTo>
                  <a:cubicBezTo>
                    <a:pt x="21450" y="2669"/>
                    <a:pt x="21533" y="3561"/>
                    <a:pt x="19390" y="6525"/>
                  </a:cubicBezTo>
                  <a:cubicBezTo>
                    <a:pt x="18732" y="7463"/>
                    <a:pt x="18524" y="8256"/>
                    <a:pt x="18978" y="9488"/>
                  </a:cubicBezTo>
                  <a:cubicBezTo>
                    <a:pt x="19556" y="11120"/>
                    <a:pt x="19556" y="12701"/>
                    <a:pt x="17946" y="13693"/>
                  </a:cubicBezTo>
                  <a:cubicBezTo>
                    <a:pt x="17205" y="14187"/>
                    <a:pt x="17205" y="15075"/>
                    <a:pt x="17534" y="16063"/>
                  </a:cubicBezTo>
                  <a:cubicBezTo>
                    <a:pt x="18978" y="20019"/>
                    <a:pt x="18524" y="21152"/>
                    <a:pt x="14979" y="21451"/>
                  </a:cubicBezTo>
                  <a:cubicBezTo>
                    <a:pt x="12175" y="21600"/>
                    <a:pt x="9333" y="21500"/>
                    <a:pt x="6570" y="21351"/>
                  </a:cubicBezTo>
                  <a:cubicBezTo>
                    <a:pt x="4922" y="21301"/>
                    <a:pt x="3478" y="20463"/>
                    <a:pt x="2325" y="18977"/>
                  </a:cubicBezTo>
                  <a:cubicBezTo>
                    <a:pt x="1664" y="18039"/>
                    <a:pt x="1377" y="17101"/>
                    <a:pt x="1913" y="16013"/>
                  </a:cubicBezTo>
                  <a:cubicBezTo>
                    <a:pt x="2613" y="14581"/>
                    <a:pt x="2862" y="13444"/>
                    <a:pt x="1418" y="12307"/>
                  </a:cubicBezTo>
                  <a:cubicBezTo>
                    <a:pt x="428" y="11468"/>
                    <a:pt x="553" y="10381"/>
                    <a:pt x="1294" y="9194"/>
                  </a:cubicBezTo>
                  <a:cubicBezTo>
                    <a:pt x="1584" y="8849"/>
                    <a:pt x="1872" y="8600"/>
                    <a:pt x="2118" y="8256"/>
                  </a:cubicBezTo>
                  <a:cubicBezTo>
                    <a:pt x="3149" y="6919"/>
                    <a:pt x="3066" y="6375"/>
                    <a:pt x="1913" y="5192"/>
                  </a:cubicBezTo>
                  <a:cubicBezTo>
                    <a:pt x="1294" y="4549"/>
                    <a:pt x="594" y="3906"/>
                    <a:pt x="182" y="3067"/>
                  </a:cubicBezTo>
                  <a:cubicBezTo>
                    <a:pt x="-67" y="2524"/>
                    <a:pt x="-67" y="1436"/>
                    <a:pt x="224" y="843"/>
                  </a:cubicBezTo>
                  <a:cubicBezTo>
                    <a:pt x="553" y="349"/>
                    <a:pt x="1418" y="0"/>
                    <a:pt x="1996" y="50"/>
                  </a:cubicBezTo>
                  <a:cubicBezTo>
                    <a:pt x="3149" y="199"/>
                    <a:pt x="4344" y="594"/>
                    <a:pt x="5542" y="1042"/>
                  </a:cubicBezTo>
                  <a:cubicBezTo>
                    <a:pt x="10032" y="2719"/>
                    <a:pt x="14401" y="2030"/>
                    <a:pt x="18853" y="0"/>
                  </a:cubicBezTo>
                  <a:close/>
                  <a:moveTo>
                    <a:pt x="5704" y="6280"/>
                  </a:moveTo>
                  <a:cubicBezTo>
                    <a:pt x="7148" y="8405"/>
                    <a:pt x="8384" y="8700"/>
                    <a:pt x="13577" y="8750"/>
                  </a:cubicBezTo>
                  <a:cubicBezTo>
                    <a:pt x="14321" y="8750"/>
                    <a:pt x="15145" y="8994"/>
                    <a:pt x="15433" y="7413"/>
                  </a:cubicBezTo>
                  <a:cubicBezTo>
                    <a:pt x="12217" y="7019"/>
                    <a:pt x="9208" y="6724"/>
                    <a:pt x="5704" y="6280"/>
                  </a:cubicBezTo>
                  <a:close/>
                  <a:moveTo>
                    <a:pt x="14114" y="14137"/>
                  </a:moveTo>
                  <a:cubicBezTo>
                    <a:pt x="11147" y="15075"/>
                    <a:pt x="8467" y="13643"/>
                    <a:pt x="5542" y="14087"/>
                  </a:cubicBezTo>
                  <a:cubicBezTo>
                    <a:pt x="6694" y="15814"/>
                    <a:pt x="8218" y="16358"/>
                    <a:pt x="10897" y="16262"/>
                  </a:cubicBezTo>
                  <a:cubicBezTo>
                    <a:pt x="12054" y="16262"/>
                    <a:pt x="13331" y="16408"/>
                    <a:pt x="14114" y="1413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7" name="Google Shape;204;p25"/>
            <p:cNvSpPr/>
            <p:nvPr/>
          </p:nvSpPr>
          <p:spPr>
            <a:xfrm rot="870046">
              <a:off x="237578" y="805344"/>
              <a:ext cx="113068" cy="24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760" fill="norm" stroke="1" extrusionOk="0">
                  <a:moveTo>
                    <a:pt x="0" y="0"/>
                  </a:moveTo>
                  <a:cubicBezTo>
                    <a:pt x="7779" y="3138"/>
                    <a:pt x="14459" y="5879"/>
                    <a:pt x="21600" y="9017"/>
                  </a:cubicBezTo>
                  <a:cubicBezTo>
                    <a:pt x="20778" y="21600"/>
                    <a:pt x="18948" y="19651"/>
                    <a:pt x="17480" y="19651"/>
                  </a:cubicBezTo>
                  <a:cubicBezTo>
                    <a:pt x="5950" y="19255"/>
                    <a:pt x="3298" y="16910"/>
                    <a:pt x="0" y="0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8" name="Google Shape;205;p25"/>
            <p:cNvSpPr/>
            <p:nvPr/>
          </p:nvSpPr>
          <p:spPr>
            <a:xfrm rot="870046">
              <a:off x="216915" y="875897"/>
              <a:ext cx="100112" cy="22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850" fill="norm" stroke="1" extrusionOk="0">
                  <a:moveTo>
                    <a:pt x="21600" y="835"/>
                  </a:moveTo>
                  <a:cubicBezTo>
                    <a:pt x="19638" y="18576"/>
                    <a:pt x="16434" y="17441"/>
                    <a:pt x="13431" y="17830"/>
                  </a:cubicBezTo>
                  <a:cubicBezTo>
                    <a:pt x="6720" y="18187"/>
                    <a:pt x="2995" y="13938"/>
                    <a:pt x="0" y="835"/>
                  </a:cubicBezTo>
                  <a:cubicBezTo>
                    <a:pt x="7440" y="-3024"/>
                    <a:pt x="14056" y="8165"/>
                    <a:pt x="21600" y="835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9" name="Google Shape;206;p25"/>
            <p:cNvSpPr/>
            <p:nvPr/>
          </p:nvSpPr>
          <p:spPr>
            <a:xfrm rot="870046">
              <a:off x="313026" y="417213"/>
              <a:ext cx="129512" cy="106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18834" fill="norm" stroke="1" extrusionOk="0">
                  <a:moveTo>
                    <a:pt x="21306" y="2935"/>
                  </a:moveTo>
                  <a:cubicBezTo>
                    <a:pt x="20359" y="9519"/>
                    <a:pt x="17678" y="14834"/>
                    <a:pt x="12158" y="18037"/>
                  </a:cubicBezTo>
                  <a:cubicBezTo>
                    <a:pt x="7511" y="20659"/>
                    <a:pt x="494" y="16435"/>
                    <a:pt x="24" y="10787"/>
                  </a:cubicBezTo>
                  <a:cubicBezTo>
                    <a:pt x="-294" y="7917"/>
                    <a:pt x="2546" y="3361"/>
                    <a:pt x="5458" y="1922"/>
                  </a:cubicBezTo>
                  <a:cubicBezTo>
                    <a:pt x="10662" y="-941"/>
                    <a:pt x="15785" y="-608"/>
                    <a:pt x="21306" y="2935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0" name="Google Shape;207;p25"/>
            <p:cNvSpPr/>
            <p:nvPr/>
          </p:nvSpPr>
          <p:spPr>
            <a:xfrm rot="870046">
              <a:off x="102628" y="106288"/>
              <a:ext cx="493254" cy="882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1600" fill="norm" stroke="1" extrusionOk="0">
                  <a:moveTo>
                    <a:pt x="18077" y="1466"/>
                  </a:moveTo>
                  <a:cubicBezTo>
                    <a:pt x="16239" y="504"/>
                    <a:pt x="14071" y="0"/>
                    <a:pt x="11634" y="0"/>
                  </a:cubicBezTo>
                  <a:cubicBezTo>
                    <a:pt x="10375" y="0"/>
                    <a:pt x="9012" y="141"/>
                    <a:pt x="7567" y="411"/>
                  </a:cubicBezTo>
                  <a:cubicBezTo>
                    <a:pt x="5522" y="798"/>
                    <a:pt x="3809" y="1548"/>
                    <a:pt x="2341" y="2686"/>
                  </a:cubicBezTo>
                  <a:cubicBezTo>
                    <a:pt x="484" y="4163"/>
                    <a:pt x="-281" y="5852"/>
                    <a:pt x="92" y="7716"/>
                  </a:cubicBezTo>
                  <a:cubicBezTo>
                    <a:pt x="380" y="9135"/>
                    <a:pt x="1785" y="10260"/>
                    <a:pt x="3169" y="11304"/>
                  </a:cubicBezTo>
                  <a:lnTo>
                    <a:pt x="3438" y="11492"/>
                  </a:lnTo>
                  <a:cubicBezTo>
                    <a:pt x="4407" y="12231"/>
                    <a:pt x="5357" y="12911"/>
                    <a:pt x="5522" y="13837"/>
                  </a:cubicBezTo>
                  <a:cubicBezTo>
                    <a:pt x="5543" y="13931"/>
                    <a:pt x="5543" y="14024"/>
                    <a:pt x="5564" y="14119"/>
                  </a:cubicBezTo>
                  <a:cubicBezTo>
                    <a:pt x="5626" y="14423"/>
                    <a:pt x="5708" y="14751"/>
                    <a:pt x="5708" y="15057"/>
                  </a:cubicBezTo>
                  <a:cubicBezTo>
                    <a:pt x="5708" y="15138"/>
                    <a:pt x="5564" y="15291"/>
                    <a:pt x="5399" y="15408"/>
                  </a:cubicBezTo>
                  <a:cubicBezTo>
                    <a:pt x="4613" y="15877"/>
                    <a:pt x="4532" y="16393"/>
                    <a:pt x="5151" y="16945"/>
                  </a:cubicBezTo>
                  <a:cubicBezTo>
                    <a:pt x="5295" y="17074"/>
                    <a:pt x="5439" y="17191"/>
                    <a:pt x="5605" y="17332"/>
                  </a:cubicBezTo>
                  <a:lnTo>
                    <a:pt x="5749" y="17461"/>
                  </a:lnTo>
                  <a:cubicBezTo>
                    <a:pt x="5047" y="18223"/>
                    <a:pt x="5047" y="18293"/>
                    <a:pt x="5708" y="19114"/>
                  </a:cubicBezTo>
                  <a:lnTo>
                    <a:pt x="5729" y="19149"/>
                  </a:lnTo>
                  <a:cubicBezTo>
                    <a:pt x="5812" y="19243"/>
                    <a:pt x="5770" y="19395"/>
                    <a:pt x="5729" y="19536"/>
                  </a:cubicBezTo>
                  <a:lnTo>
                    <a:pt x="5729" y="19559"/>
                  </a:lnTo>
                  <a:cubicBezTo>
                    <a:pt x="5564" y="20263"/>
                    <a:pt x="5977" y="20767"/>
                    <a:pt x="6948" y="21096"/>
                  </a:cubicBezTo>
                  <a:lnTo>
                    <a:pt x="6967" y="21108"/>
                  </a:lnTo>
                  <a:cubicBezTo>
                    <a:pt x="7484" y="21283"/>
                    <a:pt x="8103" y="21483"/>
                    <a:pt x="8724" y="21505"/>
                  </a:cubicBezTo>
                  <a:lnTo>
                    <a:pt x="8764" y="21505"/>
                  </a:lnTo>
                  <a:cubicBezTo>
                    <a:pt x="9693" y="21553"/>
                    <a:pt x="10665" y="21600"/>
                    <a:pt x="11613" y="21600"/>
                  </a:cubicBezTo>
                  <a:cubicBezTo>
                    <a:pt x="12564" y="21600"/>
                    <a:pt x="13389" y="21553"/>
                    <a:pt x="14175" y="21447"/>
                  </a:cubicBezTo>
                  <a:cubicBezTo>
                    <a:pt x="14505" y="21400"/>
                    <a:pt x="14815" y="21342"/>
                    <a:pt x="15105" y="21283"/>
                  </a:cubicBezTo>
                  <a:cubicBezTo>
                    <a:pt x="15889" y="21084"/>
                    <a:pt x="16281" y="20744"/>
                    <a:pt x="16260" y="20286"/>
                  </a:cubicBezTo>
                  <a:cubicBezTo>
                    <a:pt x="16260" y="20169"/>
                    <a:pt x="16199" y="20052"/>
                    <a:pt x="16178" y="19935"/>
                  </a:cubicBezTo>
                  <a:cubicBezTo>
                    <a:pt x="16157" y="19841"/>
                    <a:pt x="16137" y="19747"/>
                    <a:pt x="16137" y="19641"/>
                  </a:cubicBezTo>
                  <a:lnTo>
                    <a:pt x="16137" y="19618"/>
                  </a:lnTo>
                  <a:cubicBezTo>
                    <a:pt x="16137" y="19559"/>
                    <a:pt x="16095" y="19430"/>
                    <a:pt x="16137" y="19395"/>
                  </a:cubicBezTo>
                  <a:cubicBezTo>
                    <a:pt x="16714" y="19031"/>
                    <a:pt x="16693" y="18586"/>
                    <a:pt x="16693" y="18199"/>
                  </a:cubicBezTo>
                  <a:cubicBezTo>
                    <a:pt x="16693" y="17859"/>
                    <a:pt x="16797" y="17601"/>
                    <a:pt x="17066" y="17343"/>
                  </a:cubicBezTo>
                  <a:cubicBezTo>
                    <a:pt x="17809" y="16581"/>
                    <a:pt x="17581" y="15912"/>
                    <a:pt x="16364" y="15326"/>
                  </a:cubicBezTo>
                  <a:cubicBezTo>
                    <a:pt x="16074" y="15186"/>
                    <a:pt x="15972" y="15045"/>
                    <a:pt x="15951" y="14810"/>
                  </a:cubicBezTo>
                  <a:cubicBezTo>
                    <a:pt x="15868" y="13943"/>
                    <a:pt x="16095" y="13063"/>
                    <a:pt x="16654" y="12125"/>
                  </a:cubicBezTo>
                  <a:cubicBezTo>
                    <a:pt x="16983" y="11550"/>
                    <a:pt x="17540" y="11070"/>
                    <a:pt x="18140" y="10554"/>
                  </a:cubicBezTo>
                  <a:cubicBezTo>
                    <a:pt x="18325" y="10401"/>
                    <a:pt x="18532" y="10238"/>
                    <a:pt x="18717" y="10073"/>
                  </a:cubicBezTo>
                  <a:cubicBezTo>
                    <a:pt x="20473" y="8479"/>
                    <a:pt x="21319" y="6883"/>
                    <a:pt x="21258" y="5160"/>
                  </a:cubicBezTo>
                  <a:cubicBezTo>
                    <a:pt x="21196" y="3776"/>
                    <a:pt x="20164" y="2569"/>
                    <a:pt x="18077" y="1466"/>
                  </a:cubicBezTo>
                  <a:close/>
                  <a:moveTo>
                    <a:pt x="17045" y="10131"/>
                  </a:moveTo>
                  <a:cubicBezTo>
                    <a:pt x="16860" y="10296"/>
                    <a:pt x="16673" y="10460"/>
                    <a:pt x="16466" y="10601"/>
                  </a:cubicBezTo>
                  <a:cubicBezTo>
                    <a:pt x="15145" y="11550"/>
                    <a:pt x="14836" y="12688"/>
                    <a:pt x="14525" y="13778"/>
                  </a:cubicBezTo>
                  <a:lnTo>
                    <a:pt x="14463" y="14072"/>
                  </a:lnTo>
                  <a:cubicBezTo>
                    <a:pt x="14402" y="14236"/>
                    <a:pt x="14463" y="14388"/>
                    <a:pt x="14484" y="14529"/>
                  </a:cubicBezTo>
                  <a:cubicBezTo>
                    <a:pt x="14505" y="14600"/>
                    <a:pt x="14525" y="14681"/>
                    <a:pt x="14525" y="14751"/>
                  </a:cubicBezTo>
                  <a:cubicBezTo>
                    <a:pt x="14567" y="15186"/>
                    <a:pt x="14505" y="15233"/>
                    <a:pt x="13802" y="15350"/>
                  </a:cubicBezTo>
                  <a:cubicBezTo>
                    <a:pt x="12977" y="15479"/>
                    <a:pt x="12213" y="15561"/>
                    <a:pt x="11449" y="15561"/>
                  </a:cubicBezTo>
                  <a:cubicBezTo>
                    <a:pt x="10973" y="15561"/>
                    <a:pt x="10479" y="15525"/>
                    <a:pt x="9983" y="15467"/>
                  </a:cubicBezTo>
                  <a:cubicBezTo>
                    <a:pt x="9301" y="15385"/>
                    <a:pt x="8578" y="15267"/>
                    <a:pt x="7897" y="15162"/>
                  </a:cubicBezTo>
                  <a:lnTo>
                    <a:pt x="7361" y="15068"/>
                  </a:lnTo>
                  <a:cubicBezTo>
                    <a:pt x="6948" y="15009"/>
                    <a:pt x="6927" y="14916"/>
                    <a:pt x="6948" y="14822"/>
                  </a:cubicBezTo>
                  <a:cubicBezTo>
                    <a:pt x="7175" y="13450"/>
                    <a:pt x="6306" y="12172"/>
                    <a:pt x="4180" y="10847"/>
                  </a:cubicBezTo>
                  <a:cubicBezTo>
                    <a:pt x="2941" y="10073"/>
                    <a:pt x="2074" y="9158"/>
                    <a:pt x="1474" y="8092"/>
                  </a:cubicBezTo>
                  <a:cubicBezTo>
                    <a:pt x="1103" y="7423"/>
                    <a:pt x="1207" y="6743"/>
                    <a:pt x="1372" y="6086"/>
                  </a:cubicBezTo>
                  <a:cubicBezTo>
                    <a:pt x="1764" y="4339"/>
                    <a:pt x="3148" y="2920"/>
                    <a:pt x="5501" y="1876"/>
                  </a:cubicBezTo>
                  <a:cubicBezTo>
                    <a:pt x="6060" y="1630"/>
                    <a:pt x="6761" y="1407"/>
                    <a:pt x="7546" y="1267"/>
                  </a:cubicBezTo>
                  <a:cubicBezTo>
                    <a:pt x="8476" y="1068"/>
                    <a:pt x="9445" y="939"/>
                    <a:pt x="10479" y="857"/>
                  </a:cubicBezTo>
                  <a:cubicBezTo>
                    <a:pt x="10892" y="821"/>
                    <a:pt x="11305" y="798"/>
                    <a:pt x="11717" y="798"/>
                  </a:cubicBezTo>
                  <a:cubicBezTo>
                    <a:pt x="14050" y="798"/>
                    <a:pt x="16074" y="1396"/>
                    <a:pt x="18015" y="2616"/>
                  </a:cubicBezTo>
                  <a:cubicBezTo>
                    <a:pt x="19357" y="3460"/>
                    <a:pt x="19937" y="4468"/>
                    <a:pt x="19874" y="5969"/>
                  </a:cubicBezTo>
                  <a:cubicBezTo>
                    <a:pt x="19668" y="7318"/>
                    <a:pt x="18821" y="8678"/>
                    <a:pt x="17479" y="9780"/>
                  </a:cubicBezTo>
                  <a:cubicBezTo>
                    <a:pt x="17293" y="9909"/>
                    <a:pt x="17169" y="10026"/>
                    <a:pt x="17045" y="10131"/>
                  </a:cubicBezTo>
                  <a:close/>
                  <a:moveTo>
                    <a:pt x="15455" y="17214"/>
                  </a:moveTo>
                  <a:cubicBezTo>
                    <a:pt x="15042" y="17496"/>
                    <a:pt x="14980" y="17742"/>
                    <a:pt x="15207" y="18058"/>
                  </a:cubicBezTo>
                  <a:cubicBezTo>
                    <a:pt x="15497" y="18457"/>
                    <a:pt x="15393" y="18704"/>
                    <a:pt x="14815" y="18868"/>
                  </a:cubicBezTo>
                  <a:cubicBezTo>
                    <a:pt x="14525" y="18962"/>
                    <a:pt x="14113" y="19160"/>
                    <a:pt x="14484" y="19618"/>
                  </a:cubicBezTo>
                  <a:cubicBezTo>
                    <a:pt x="14836" y="20075"/>
                    <a:pt x="14917" y="20333"/>
                    <a:pt x="14794" y="20462"/>
                  </a:cubicBezTo>
                  <a:cubicBezTo>
                    <a:pt x="14671" y="20603"/>
                    <a:pt x="14217" y="20673"/>
                    <a:pt x="13410" y="20685"/>
                  </a:cubicBezTo>
                  <a:cubicBezTo>
                    <a:pt x="12935" y="20697"/>
                    <a:pt x="12420" y="20721"/>
                    <a:pt x="11841" y="20721"/>
                  </a:cubicBezTo>
                  <a:cubicBezTo>
                    <a:pt x="10973" y="20721"/>
                    <a:pt x="10046" y="20697"/>
                    <a:pt x="9239" y="20673"/>
                  </a:cubicBezTo>
                  <a:cubicBezTo>
                    <a:pt x="8497" y="20661"/>
                    <a:pt x="7836" y="20486"/>
                    <a:pt x="7298" y="20145"/>
                  </a:cubicBezTo>
                  <a:cubicBezTo>
                    <a:pt x="6988" y="19958"/>
                    <a:pt x="6948" y="19794"/>
                    <a:pt x="7133" y="19607"/>
                  </a:cubicBezTo>
                  <a:cubicBezTo>
                    <a:pt x="7463" y="19266"/>
                    <a:pt x="7690" y="18868"/>
                    <a:pt x="6781" y="18527"/>
                  </a:cubicBezTo>
                  <a:cubicBezTo>
                    <a:pt x="6637" y="18469"/>
                    <a:pt x="6554" y="18410"/>
                    <a:pt x="6554" y="18340"/>
                  </a:cubicBezTo>
                  <a:cubicBezTo>
                    <a:pt x="6533" y="18257"/>
                    <a:pt x="6596" y="18140"/>
                    <a:pt x="6802" y="17999"/>
                  </a:cubicBezTo>
                  <a:lnTo>
                    <a:pt x="6988" y="17906"/>
                  </a:lnTo>
                  <a:cubicBezTo>
                    <a:pt x="7071" y="17871"/>
                    <a:pt x="7154" y="17824"/>
                    <a:pt x="7215" y="17789"/>
                  </a:cubicBezTo>
                  <a:cubicBezTo>
                    <a:pt x="7463" y="17636"/>
                    <a:pt x="7669" y="17472"/>
                    <a:pt x="7628" y="17296"/>
                  </a:cubicBezTo>
                  <a:cubicBezTo>
                    <a:pt x="7609" y="17121"/>
                    <a:pt x="7402" y="16992"/>
                    <a:pt x="7092" y="16851"/>
                  </a:cubicBezTo>
                  <a:lnTo>
                    <a:pt x="6948" y="16768"/>
                  </a:lnTo>
                  <a:cubicBezTo>
                    <a:pt x="6679" y="16651"/>
                    <a:pt x="6431" y="16522"/>
                    <a:pt x="6287" y="16393"/>
                  </a:cubicBezTo>
                  <a:cubicBezTo>
                    <a:pt x="6183" y="16288"/>
                    <a:pt x="6225" y="16089"/>
                    <a:pt x="6287" y="16030"/>
                  </a:cubicBezTo>
                  <a:cubicBezTo>
                    <a:pt x="6369" y="15972"/>
                    <a:pt x="6637" y="15889"/>
                    <a:pt x="6885" y="15889"/>
                  </a:cubicBezTo>
                  <a:lnTo>
                    <a:pt x="6948" y="15889"/>
                  </a:lnTo>
                  <a:cubicBezTo>
                    <a:pt x="7546" y="15936"/>
                    <a:pt x="8145" y="16030"/>
                    <a:pt x="8661" y="16123"/>
                  </a:cubicBezTo>
                  <a:cubicBezTo>
                    <a:pt x="9549" y="16276"/>
                    <a:pt x="10417" y="16359"/>
                    <a:pt x="11325" y="16359"/>
                  </a:cubicBezTo>
                  <a:cubicBezTo>
                    <a:pt x="12585" y="16359"/>
                    <a:pt x="13906" y="16218"/>
                    <a:pt x="15332" y="15912"/>
                  </a:cubicBezTo>
                  <a:cubicBezTo>
                    <a:pt x="15889" y="16182"/>
                    <a:pt x="16137" y="16359"/>
                    <a:pt x="16157" y="16510"/>
                  </a:cubicBezTo>
                  <a:cubicBezTo>
                    <a:pt x="16178" y="16675"/>
                    <a:pt x="15972" y="16863"/>
                    <a:pt x="15455" y="17214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1" name="Google Shape;208;p25"/>
            <p:cNvSpPr/>
            <p:nvPr/>
          </p:nvSpPr>
          <p:spPr>
            <a:xfrm rot="870046">
              <a:off x="639790" y="83198"/>
              <a:ext cx="45217" cy="88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5" h="21600" fill="norm" stroke="1" extrusionOk="0">
                  <a:moveTo>
                    <a:pt x="305" y="21600"/>
                  </a:moveTo>
                  <a:lnTo>
                    <a:pt x="4266" y="20089"/>
                  </a:lnTo>
                  <a:cubicBezTo>
                    <a:pt x="5505" y="19501"/>
                    <a:pt x="6552" y="19148"/>
                    <a:pt x="7790" y="18687"/>
                  </a:cubicBezTo>
                  <a:cubicBezTo>
                    <a:pt x="10495" y="17863"/>
                    <a:pt x="12780" y="16931"/>
                    <a:pt x="13600" y="15528"/>
                  </a:cubicBezTo>
                  <a:cubicBezTo>
                    <a:pt x="14019" y="14596"/>
                    <a:pt x="14857" y="13782"/>
                    <a:pt x="15677" y="12723"/>
                  </a:cubicBezTo>
                  <a:cubicBezTo>
                    <a:pt x="17962" y="9809"/>
                    <a:pt x="20876" y="6651"/>
                    <a:pt x="19009" y="2217"/>
                  </a:cubicBezTo>
                  <a:lnTo>
                    <a:pt x="18172" y="0"/>
                  </a:lnTo>
                  <a:lnTo>
                    <a:pt x="15066" y="1403"/>
                  </a:lnTo>
                  <a:cubicBezTo>
                    <a:pt x="3638" y="6072"/>
                    <a:pt x="-724" y="11330"/>
                    <a:pt x="96" y="18912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2" name="Google Shape;209;p25"/>
            <p:cNvSpPr/>
            <p:nvPr/>
          </p:nvSpPr>
          <p:spPr>
            <a:xfrm rot="870046">
              <a:off x="278713" y="18225"/>
              <a:ext cx="62289" cy="56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0" y="4897"/>
                  </a:moveTo>
                  <a:cubicBezTo>
                    <a:pt x="823" y="6346"/>
                    <a:pt x="823" y="8161"/>
                    <a:pt x="2163" y="9625"/>
                  </a:cubicBezTo>
                  <a:cubicBezTo>
                    <a:pt x="4158" y="12341"/>
                    <a:pt x="6474" y="14522"/>
                    <a:pt x="8805" y="16886"/>
                  </a:cubicBezTo>
                  <a:cubicBezTo>
                    <a:pt x="9642" y="17786"/>
                    <a:pt x="10465" y="18702"/>
                    <a:pt x="11302" y="19434"/>
                  </a:cubicBezTo>
                  <a:cubicBezTo>
                    <a:pt x="12795" y="20883"/>
                    <a:pt x="14121" y="21600"/>
                    <a:pt x="15614" y="21600"/>
                  </a:cubicBezTo>
                  <a:cubicBezTo>
                    <a:pt x="18935" y="21600"/>
                    <a:pt x="20428" y="17619"/>
                    <a:pt x="21098" y="16154"/>
                  </a:cubicBezTo>
                  <a:lnTo>
                    <a:pt x="21600" y="14888"/>
                  </a:lnTo>
                  <a:lnTo>
                    <a:pt x="20595" y="13622"/>
                  </a:lnTo>
                  <a:cubicBezTo>
                    <a:pt x="19605" y="12341"/>
                    <a:pt x="18600" y="11258"/>
                    <a:pt x="17442" y="9976"/>
                  </a:cubicBezTo>
                  <a:cubicBezTo>
                    <a:pt x="14791" y="6895"/>
                    <a:pt x="12293" y="3997"/>
                    <a:pt x="9642" y="1266"/>
                  </a:cubicBezTo>
                  <a:cubicBezTo>
                    <a:pt x="8805" y="534"/>
                    <a:pt x="7967" y="0"/>
                    <a:pt x="6474" y="0"/>
                  </a:cubicBezTo>
                  <a:cubicBezTo>
                    <a:pt x="5651" y="0"/>
                    <a:pt x="4981" y="0"/>
                    <a:pt x="4158" y="351"/>
                  </a:cubicBezTo>
                  <a:cubicBezTo>
                    <a:pt x="3656" y="351"/>
                    <a:pt x="2986" y="534"/>
                    <a:pt x="2498" y="534"/>
                  </a:cubicBezTo>
                  <a:lnTo>
                    <a:pt x="0" y="534"/>
                  </a:lnTo>
                  <a:lnTo>
                    <a:pt x="502" y="3264"/>
                  </a:lnTo>
                  <a:cubicBezTo>
                    <a:pt x="502" y="3997"/>
                    <a:pt x="502" y="4347"/>
                    <a:pt x="670" y="4897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3" name="Google Shape;210;p25"/>
            <p:cNvSpPr/>
            <p:nvPr/>
          </p:nvSpPr>
          <p:spPr>
            <a:xfrm rot="870046">
              <a:off x="501922" y="1644"/>
              <a:ext cx="25759" cy="99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36" h="21600" fill="norm" stroke="1" extrusionOk="0">
                  <a:moveTo>
                    <a:pt x="15096" y="21600"/>
                  </a:moveTo>
                  <a:lnTo>
                    <a:pt x="15798" y="17420"/>
                  </a:lnTo>
                  <a:cubicBezTo>
                    <a:pt x="16149" y="15966"/>
                    <a:pt x="16852" y="14607"/>
                    <a:pt x="17203" y="13249"/>
                  </a:cubicBezTo>
                  <a:cubicBezTo>
                    <a:pt x="18579" y="9490"/>
                    <a:pt x="19281" y="6362"/>
                    <a:pt x="18227" y="2918"/>
                  </a:cubicBezTo>
                  <a:cubicBezTo>
                    <a:pt x="17554" y="1980"/>
                    <a:pt x="14393" y="1569"/>
                    <a:pt x="12315" y="1148"/>
                  </a:cubicBezTo>
                  <a:cubicBezTo>
                    <a:pt x="11964" y="1043"/>
                    <a:pt x="10910" y="1043"/>
                    <a:pt x="10559" y="832"/>
                  </a:cubicBezTo>
                  <a:lnTo>
                    <a:pt x="5701" y="0"/>
                  </a:lnTo>
                  <a:lnTo>
                    <a:pt x="3944" y="1569"/>
                  </a:lnTo>
                  <a:cubicBezTo>
                    <a:pt x="-2319" y="7299"/>
                    <a:pt x="-1265" y="13354"/>
                    <a:pt x="8130" y="18051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4" name="Google Shape;211;p25"/>
            <p:cNvSpPr/>
            <p:nvPr/>
          </p:nvSpPr>
          <p:spPr>
            <a:xfrm rot="870046">
              <a:off x="285388" y="293194"/>
              <a:ext cx="198326" cy="257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600" fill="norm" stroke="1" extrusionOk="0">
                  <a:moveTo>
                    <a:pt x="12127" y="0"/>
                  </a:moveTo>
                  <a:cubicBezTo>
                    <a:pt x="11034" y="0"/>
                    <a:pt x="9889" y="199"/>
                    <a:pt x="8901" y="601"/>
                  </a:cubicBezTo>
                  <a:cubicBezTo>
                    <a:pt x="8796" y="682"/>
                    <a:pt x="8638" y="682"/>
                    <a:pt x="8481" y="723"/>
                  </a:cubicBezTo>
                  <a:cubicBezTo>
                    <a:pt x="8275" y="764"/>
                    <a:pt x="8066" y="764"/>
                    <a:pt x="7908" y="804"/>
                  </a:cubicBezTo>
                  <a:cubicBezTo>
                    <a:pt x="4839" y="1608"/>
                    <a:pt x="2496" y="2733"/>
                    <a:pt x="468" y="4304"/>
                  </a:cubicBezTo>
                  <a:lnTo>
                    <a:pt x="0" y="4625"/>
                  </a:lnTo>
                  <a:lnTo>
                    <a:pt x="468" y="4987"/>
                  </a:lnTo>
                  <a:cubicBezTo>
                    <a:pt x="1040" y="5389"/>
                    <a:pt x="1561" y="5592"/>
                    <a:pt x="2133" y="5592"/>
                  </a:cubicBezTo>
                  <a:cubicBezTo>
                    <a:pt x="2758" y="5592"/>
                    <a:pt x="3121" y="5389"/>
                    <a:pt x="3537" y="5230"/>
                  </a:cubicBezTo>
                  <a:cubicBezTo>
                    <a:pt x="3642" y="5190"/>
                    <a:pt x="3799" y="5149"/>
                    <a:pt x="3851" y="5109"/>
                  </a:cubicBezTo>
                  <a:cubicBezTo>
                    <a:pt x="4477" y="4828"/>
                    <a:pt x="5202" y="4585"/>
                    <a:pt x="5880" y="4345"/>
                  </a:cubicBezTo>
                  <a:cubicBezTo>
                    <a:pt x="7287" y="3781"/>
                    <a:pt x="8638" y="3298"/>
                    <a:pt x="10098" y="2977"/>
                  </a:cubicBezTo>
                  <a:cubicBezTo>
                    <a:pt x="10619" y="2896"/>
                    <a:pt x="11191" y="2814"/>
                    <a:pt x="11711" y="2814"/>
                  </a:cubicBezTo>
                  <a:cubicBezTo>
                    <a:pt x="13583" y="2814"/>
                    <a:pt x="15353" y="3541"/>
                    <a:pt x="16551" y="4747"/>
                  </a:cubicBezTo>
                  <a:cubicBezTo>
                    <a:pt x="17644" y="5913"/>
                    <a:pt x="18111" y="7322"/>
                    <a:pt x="17801" y="8649"/>
                  </a:cubicBezTo>
                  <a:cubicBezTo>
                    <a:pt x="17591" y="8609"/>
                    <a:pt x="17333" y="8568"/>
                    <a:pt x="17123" y="8528"/>
                  </a:cubicBezTo>
                  <a:cubicBezTo>
                    <a:pt x="15768" y="8126"/>
                    <a:pt x="14313" y="7964"/>
                    <a:pt x="12957" y="7964"/>
                  </a:cubicBezTo>
                  <a:cubicBezTo>
                    <a:pt x="9263" y="7964"/>
                    <a:pt x="5932" y="9332"/>
                    <a:pt x="3589" y="11744"/>
                  </a:cubicBezTo>
                  <a:cubicBezTo>
                    <a:pt x="988" y="14441"/>
                    <a:pt x="1093" y="16654"/>
                    <a:pt x="4057" y="19188"/>
                  </a:cubicBezTo>
                  <a:cubicBezTo>
                    <a:pt x="5985" y="20836"/>
                    <a:pt x="7808" y="21600"/>
                    <a:pt x="9836" y="21600"/>
                  </a:cubicBezTo>
                  <a:cubicBezTo>
                    <a:pt x="10671" y="21600"/>
                    <a:pt x="11502" y="21441"/>
                    <a:pt x="12437" y="21120"/>
                  </a:cubicBezTo>
                  <a:cubicBezTo>
                    <a:pt x="13530" y="20796"/>
                    <a:pt x="14470" y="20235"/>
                    <a:pt x="15353" y="19671"/>
                  </a:cubicBezTo>
                  <a:cubicBezTo>
                    <a:pt x="15563" y="19590"/>
                    <a:pt x="15668" y="19468"/>
                    <a:pt x="15873" y="19390"/>
                  </a:cubicBezTo>
                  <a:cubicBezTo>
                    <a:pt x="16446" y="19025"/>
                    <a:pt x="16914" y="18664"/>
                    <a:pt x="17591" y="18221"/>
                  </a:cubicBezTo>
                  <a:lnTo>
                    <a:pt x="17696" y="18103"/>
                  </a:lnTo>
                  <a:lnTo>
                    <a:pt x="18374" y="21238"/>
                  </a:lnTo>
                  <a:lnTo>
                    <a:pt x="20039" y="21238"/>
                  </a:lnTo>
                  <a:lnTo>
                    <a:pt x="20192" y="20877"/>
                  </a:lnTo>
                  <a:cubicBezTo>
                    <a:pt x="20245" y="20637"/>
                    <a:pt x="20402" y="20434"/>
                    <a:pt x="20455" y="20194"/>
                  </a:cubicBezTo>
                  <a:cubicBezTo>
                    <a:pt x="20664" y="19630"/>
                    <a:pt x="20870" y="19066"/>
                    <a:pt x="20975" y="18505"/>
                  </a:cubicBezTo>
                  <a:cubicBezTo>
                    <a:pt x="21233" y="16292"/>
                    <a:pt x="21390" y="14038"/>
                    <a:pt x="21495" y="11825"/>
                  </a:cubicBezTo>
                  <a:cubicBezTo>
                    <a:pt x="21548" y="10538"/>
                    <a:pt x="21600" y="8808"/>
                    <a:pt x="21443" y="7119"/>
                  </a:cubicBezTo>
                  <a:cubicBezTo>
                    <a:pt x="20975" y="3298"/>
                    <a:pt x="16656" y="0"/>
                    <a:pt x="12127" y="0"/>
                  </a:cubicBezTo>
                  <a:close/>
                  <a:moveTo>
                    <a:pt x="8223" y="11744"/>
                  </a:moveTo>
                  <a:cubicBezTo>
                    <a:pt x="9731" y="11183"/>
                    <a:pt x="11139" y="10859"/>
                    <a:pt x="12490" y="10859"/>
                  </a:cubicBezTo>
                  <a:cubicBezTo>
                    <a:pt x="14208" y="10859"/>
                    <a:pt x="15873" y="11265"/>
                    <a:pt x="17644" y="12028"/>
                  </a:cubicBezTo>
                  <a:cubicBezTo>
                    <a:pt x="16914" y="15086"/>
                    <a:pt x="15095" y="17258"/>
                    <a:pt x="11969" y="18505"/>
                  </a:cubicBezTo>
                  <a:cubicBezTo>
                    <a:pt x="11449" y="18704"/>
                    <a:pt x="10877" y="18826"/>
                    <a:pt x="10251" y="18826"/>
                  </a:cubicBezTo>
                  <a:cubicBezTo>
                    <a:pt x="7703" y="18826"/>
                    <a:pt x="5150" y="17218"/>
                    <a:pt x="4944" y="15447"/>
                  </a:cubicBezTo>
                  <a:cubicBezTo>
                    <a:pt x="4839" y="14400"/>
                    <a:pt x="6610" y="12390"/>
                    <a:pt x="8223" y="11744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13" name="Google Shape;212;p25"/>
          <p:cNvGrpSpPr/>
          <p:nvPr/>
        </p:nvGrpSpPr>
        <p:grpSpPr>
          <a:xfrm>
            <a:off x="4918941" y="3944199"/>
            <a:ext cx="930330" cy="723948"/>
            <a:chOff x="1" y="0"/>
            <a:chExt cx="930328" cy="723947"/>
          </a:xfrm>
        </p:grpSpPr>
        <p:sp>
          <p:nvSpPr>
            <p:cNvPr id="406" name="Google Shape;213;p25"/>
            <p:cNvSpPr/>
            <p:nvPr/>
          </p:nvSpPr>
          <p:spPr>
            <a:xfrm rot="20931749">
              <a:off x="156997" y="171994"/>
              <a:ext cx="349475" cy="474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600" fill="norm" stroke="1" extrusionOk="0">
                  <a:moveTo>
                    <a:pt x="21395" y="0"/>
                  </a:moveTo>
                  <a:cubicBezTo>
                    <a:pt x="21395" y="654"/>
                    <a:pt x="21425" y="1134"/>
                    <a:pt x="21395" y="1636"/>
                  </a:cubicBezTo>
                  <a:cubicBezTo>
                    <a:pt x="20661" y="8226"/>
                    <a:pt x="21600" y="14858"/>
                    <a:pt x="21188" y="21600"/>
                  </a:cubicBezTo>
                  <a:cubicBezTo>
                    <a:pt x="20602" y="21426"/>
                    <a:pt x="20220" y="21316"/>
                    <a:pt x="19840" y="21208"/>
                  </a:cubicBezTo>
                  <a:cubicBezTo>
                    <a:pt x="17521" y="20422"/>
                    <a:pt x="15231" y="19637"/>
                    <a:pt x="12884" y="18873"/>
                  </a:cubicBezTo>
                  <a:cubicBezTo>
                    <a:pt x="9978" y="17913"/>
                    <a:pt x="7045" y="17019"/>
                    <a:pt x="4109" y="16080"/>
                  </a:cubicBezTo>
                  <a:cubicBezTo>
                    <a:pt x="2995" y="15732"/>
                    <a:pt x="1937" y="15294"/>
                    <a:pt x="821" y="14946"/>
                  </a:cubicBezTo>
                  <a:cubicBezTo>
                    <a:pt x="205" y="14750"/>
                    <a:pt x="0" y="14422"/>
                    <a:pt x="0" y="13942"/>
                  </a:cubicBezTo>
                  <a:cubicBezTo>
                    <a:pt x="30" y="12415"/>
                    <a:pt x="59" y="10845"/>
                    <a:pt x="59" y="9295"/>
                  </a:cubicBezTo>
                  <a:cubicBezTo>
                    <a:pt x="59" y="8728"/>
                    <a:pt x="352" y="8378"/>
                    <a:pt x="998" y="8072"/>
                  </a:cubicBezTo>
                  <a:cubicBezTo>
                    <a:pt x="2613" y="7332"/>
                    <a:pt x="4168" y="6590"/>
                    <a:pt x="5753" y="5826"/>
                  </a:cubicBezTo>
                  <a:cubicBezTo>
                    <a:pt x="10301" y="3643"/>
                    <a:pt x="15144" y="1898"/>
                    <a:pt x="20104" y="262"/>
                  </a:cubicBezTo>
                  <a:cubicBezTo>
                    <a:pt x="20397" y="196"/>
                    <a:pt x="20720" y="132"/>
                    <a:pt x="21395" y="0"/>
                  </a:cubicBezTo>
                  <a:close/>
                </a:path>
              </a:pathLst>
            </a:custGeom>
            <a:solidFill>
              <a:srgbClr val="66CEF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7" name="Google Shape;214;p25"/>
            <p:cNvSpPr/>
            <p:nvPr/>
          </p:nvSpPr>
          <p:spPr>
            <a:xfrm rot="20931749">
              <a:off x="72538" y="362632"/>
              <a:ext cx="77673" cy="229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067" fill="norm" stroke="1" extrusionOk="0">
                  <a:moveTo>
                    <a:pt x="21214" y="11861"/>
                  </a:moveTo>
                  <a:lnTo>
                    <a:pt x="21214" y="18811"/>
                  </a:lnTo>
                  <a:cubicBezTo>
                    <a:pt x="21214" y="20658"/>
                    <a:pt x="20424" y="21013"/>
                    <a:pt x="14860" y="21057"/>
                  </a:cubicBezTo>
                  <a:cubicBezTo>
                    <a:pt x="282" y="21142"/>
                    <a:pt x="2007" y="20791"/>
                    <a:pt x="1339" y="17052"/>
                  </a:cubicBezTo>
                  <a:cubicBezTo>
                    <a:pt x="682" y="13534"/>
                    <a:pt x="148" y="10013"/>
                    <a:pt x="15" y="6407"/>
                  </a:cubicBezTo>
                  <a:cubicBezTo>
                    <a:pt x="-119" y="4999"/>
                    <a:pt x="682" y="3547"/>
                    <a:pt x="1216" y="2139"/>
                  </a:cubicBezTo>
                  <a:cubicBezTo>
                    <a:pt x="1216" y="1962"/>
                    <a:pt x="1339" y="1873"/>
                    <a:pt x="1339" y="1700"/>
                  </a:cubicBezTo>
                  <a:cubicBezTo>
                    <a:pt x="2007" y="687"/>
                    <a:pt x="4121" y="554"/>
                    <a:pt x="6647" y="421"/>
                  </a:cubicBezTo>
                  <a:cubicBezTo>
                    <a:pt x="10753" y="248"/>
                    <a:pt x="15127" y="-458"/>
                    <a:pt x="19233" y="466"/>
                  </a:cubicBezTo>
                  <a:cubicBezTo>
                    <a:pt x="20023" y="643"/>
                    <a:pt x="20023" y="1260"/>
                    <a:pt x="20157" y="1700"/>
                  </a:cubicBezTo>
                  <a:cubicBezTo>
                    <a:pt x="20691" y="5088"/>
                    <a:pt x="21214" y="8472"/>
                    <a:pt x="21481" y="11861"/>
                  </a:cubicBezTo>
                  <a:cubicBezTo>
                    <a:pt x="21347" y="11816"/>
                    <a:pt x="21347" y="11861"/>
                    <a:pt x="21214" y="11861"/>
                  </a:cubicBezTo>
                  <a:close/>
                </a:path>
              </a:pathLst>
            </a:custGeom>
            <a:solidFill>
              <a:srgbClr val="FE75F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8" name="Google Shape;215;p25"/>
            <p:cNvSpPr/>
            <p:nvPr/>
          </p:nvSpPr>
          <p:spPr>
            <a:xfrm rot="20931749">
              <a:off x="691420" y="47074"/>
              <a:ext cx="160463" cy="502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2" h="21446" fill="norm" stroke="1" extrusionOk="0">
                  <a:moveTo>
                    <a:pt x="1478" y="19944"/>
                  </a:moveTo>
                  <a:cubicBezTo>
                    <a:pt x="1968" y="19657"/>
                    <a:pt x="2519" y="19392"/>
                    <a:pt x="2947" y="19105"/>
                  </a:cubicBezTo>
                  <a:cubicBezTo>
                    <a:pt x="4854" y="18042"/>
                    <a:pt x="6019" y="16896"/>
                    <a:pt x="6261" y="15670"/>
                  </a:cubicBezTo>
                  <a:cubicBezTo>
                    <a:pt x="6694" y="12990"/>
                    <a:pt x="7122" y="10289"/>
                    <a:pt x="5034" y="7650"/>
                  </a:cubicBezTo>
                  <a:cubicBezTo>
                    <a:pt x="3931" y="6301"/>
                    <a:pt x="2272" y="4992"/>
                    <a:pt x="556" y="3683"/>
                  </a:cubicBezTo>
                  <a:cubicBezTo>
                    <a:pt x="-367" y="2988"/>
                    <a:pt x="-181" y="2476"/>
                    <a:pt x="1416" y="1965"/>
                  </a:cubicBezTo>
                  <a:cubicBezTo>
                    <a:pt x="3194" y="1412"/>
                    <a:pt x="4854" y="840"/>
                    <a:pt x="6570" y="266"/>
                  </a:cubicBezTo>
                  <a:cubicBezTo>
                    <a:pt x="7735" y="-122"/>
                    <a:pt x="8781" y="-40"/>
                    <a:pt x="10008" y="225"/>
                  </a:cubicBezTo>
                  <a:cubicBezTo>
                    <a:pt x="13626" y="1105"/>
                    <a:pt x="15466" y="2374"/>
                    <a:pt x="16816" y="3704"/>
                  </a:cubicBezTo>
                  <a:cubicBezTo>
                    <a:pt x="20192" y="6956"/>
                    <a:pt x="21233" y="10309"/>
                    <a:pt x="20130" y="13727"/>
                  </a:cubicBezTo>
                  <a:cubicBezTo>
                    <a:pt x="19455" y="15771"/>
                    <a:pt x="17739" y="17674"/>
                    <a:pt x="14791" y="19453"/>
                  </a:cubicBezTo>
                  <a:cubicBezTo>
                    <a:pt x="13688" y="20107"/>
                    <a:pt x="12152" y="20660"/>
                    <a:pt x="10802" y="21232"/>
                  </a:cubicBezTo>
                  <a:cubicBezTo>
                    <a:pt x="10374" y="21377"/>
                    <a:pt x="9451" y="21478"/>
                    <a:pt x="8962" y="21437"/>
                  </a:cubicBezTo>
                  <a:cubicBezTo>
                    <a:pt x="6323" y="21152"/>
                    <a:pt x="3504" y="20844"/>
                    <a:pt x="1478" y="19944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9" name="Google Shape;216;p25"/>
            <p:cNvSpPr/>
            <p:nvPr/>
          </p:nvSpPr>
          <p:spPr>
            <a:xfrm rot="20931749">
              <a:off x="576609" y="208926"/>
              <a:ext cx="95357" cy="298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41" h="21600" fill="norm" stroke="1" extrusionOk="0">
                  <a:moveTo>
                    <a:pt x="8622" y="0"/>
                  </a:moveTo>
                  <a:cubicBezTo>
                    <a:pt x="18575" y="3460"/>
                    <a:pt x="21172" y="17204"/>
                    <a:pt x="12928" y="21600"/>
                  </a:cubicBezTo>
                  <a:cubicBezTo>
                    <a:pt x="8893" y="21428"/>
                    <a:pt x="5753" y="20457"/>
                    <a:pt x="2704" y="19489"/>
                  </a:cubicBezTo>
                  <a:cubicBezTo>
                    <a:pt x="558" y="18762"/>
                    <a:pt x="1454" y="17791"/>
                    <a:pt x="1808" y="16893"/>
                  </a:cubicBezTo>
                  <a:cubicBezTo>
                    <a:pt x="2794" y="14192"/>
                    <a:pt x="2885" y="11560"/>
                    <a:pt x="1808" y="8897"/>
                  </a:cubicBezTo>
                  <a:cubicBezTo>
                    <a:pt x="1273" y="7545"/>
                    <a:pt x="1002" y="6161"/>
                    <a:pt x="197" y="4812"/>
                  </a:cubicBezTo>
                  <a:cubicBezTo>
                    <a:pt x="-428" y="3704"/>
                    <a:pt x="468" y="2768"/>
                    <a:pt x="2440" y="2041"/>
                  </a:cubicBezTo>
                  <a:cubicBezTo>
                    <a:pt x="4413" y="1384"/>
                    <a:pt x="6378" y="762"/>
                    <a:pt x="862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0" name="Google Shape;217;p25"/>
            <p:cNvSpPr/>
            <p:nvPr/>
          </p:nvSpPr>
          <p:spPr>
            <a:xfrm rot="20931749">
              <a:off x="46347" y="155215"/>
              <a:ext cx="483484" cy="5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600" fill="norm" stroke="1" extrusionOk="0">
                  <a:moveTo>
                    <a:pt x="21538" y="1120"/>
                  </a:moveTo>
                  <a:cubicBezTo>
                    <a:pt x="21538" y="668"/>
                    <a:pt x="21518" y="353"/>
                    <a:pt x="21303" y="157"/>
                  </a:cubicBezTo>
                  <a:cubicBezTo>
                    <a:pt x="21197" y="59"/>
                    <a:pt x="21027" y="0"/>
                    <a:pt x="20876" y="0"/>
                  </a:cubicBezTo>
                  <a:cubicBezTo>
                    <a:pt x="20662" y="0"/>
                    <a:pt x="20406" y="79"/>
                    <a:pt x="20043" y="236"/>
                  </a:cubicBezTo>
                  <a:cubicBezTo>
                    <a:pt x="19487" y="472"/>
                    <a:pt x="18911" y="688"/>
                    <a:pt x="18355" y="943"/>
                  </a:cubicBezTo>
                  <a:cubicBezTo>
                    <a:pt x="17714" y="1217"/>
                    <a:pt x="17052" y="1512"/>
                    <a:pt x="16411" y="1768"/>
                  </a:cubicBezTo>
                  <a:cubicBezTo>
                    <a:pt x="13612" y="2926"/>
                    <a:pt x="10855" y="4319"/>
                    <a:pt x="7993" y="6068"/>
                  </a:cubicBezTo>
                  <a:cubicBezTo>
                    <a:pt x="7139" y="6579"/>
                    <a:pt x="6262" y="7128"/>
                    <a:pt x="5215" y="7443"/>
                  </a:cubicBezTo>
                  <a:cubicBezTo>
                    <a:pt x="5215" y="7423"/>
                    <a:pt x="5215" y="7423"/>
                    <a:pt x="5194" y="7403"/>
                  </a:cubicBezTo>
                  <a:cubicBezTo>
                    <a:pt x="5129" y="7227"/>
                    <a:pt x="5088" y="7069"/>
                    <a:pt x="5088" y="6932"/>
                  </a:cubicBezTo>
                  <a:cubicBezTo>
                    <a:pt x="5067" y="6323"/>
                    <a:pt x="4702" y="5988"/>
                    <a:pt x="4105" y="5988"/>
                  </a:cubicBezTo>
                  <a:lnTo>
                    <a:pt x="3913" y="5988"/>
                  </a:lnTo>
                  <a:lnTo>
                    <a:pt x="3527" y="6048"/>
                  </a:lnTo>
                  <a:cubicBezTo>
                    <a:pt x="2951" y="6087"/>
                    <a:pt x="2310" y="6166"/>
                    <a:pt x="1711" y="6244"/>
                  </a:cubicBezTo>
                  <a:cubicBezTo>
                    <a:pt x="430" y="6420"/>
                    <a:pt x="324" y="6539"/>
                    <a:pt x="195" y="7717"/>
                  </a:cubicBezTo>
                  <a:cubicBezTo>
                    <a:pt x="89" y="8640"/>
                    <a:pt x="-19" y="9877"/>
                    <a:pt x="3" y="11114"/>
                  </a:cubicBezTo>
                  <a:cubicBezTo>
                    <a:pt x="24" y="12272"/>
                    <a:pt x="89" y="13451"/>
                    <a:pt x="173" y="14589"/>
                  </a:cubicBezTo>
                  <a:cubicBezTo>
                    <a:pt x="195" y="15160"/>
                    <a:pt x="216" y="15689"/>
                    <a:pt x="238" y="16258"/>
                  </a:cubicBezTo>
                  <a:cubicBezTo>
                    <a:pt x="281" y="17025"/>
                    <a:pt x="835" y="17221"/>
                    <a:pt x="1262" y="17241"/>
                  </a:cubicBezTo>
                  <a:cubicBezTo>
                    <a:pt x="1605" y="17261"/>
                    <a:pt x="1946" y="17281"/>
                    <a:pt x="2310" y="17281"/>
                  </a:cubicBezTo>
                  <a:cubicBezTo>
                    <a:pt x="2780" y="17319"/>
                    <a:pt x="3292" y="17338"/>
                    <a:pt x="3762" y="17358"/>
                  </a:cubicBezTo>
                  <a:lnTo>
                    <a:pt x="3934" y="17358"/>
                  </a:lnTo>
                  <a:cubicBezTo>
                    <a:pt x="4681" y="17358"/>
                    <a:pt x="4875" y="17122"/>
                    <a:pt x="5088" y="16456"/>
                  </a:cubicBezTo>
                  <a:cubicBezTo>
                    <a:pt x="5151" y="16181"/>
                    <a:pt x="5215" y="15885"/>
                    <a:pt x="5302" y="15592"/>
                  </a:cubicBezTo>
                  <a:cubicBezTo>
                    <a:pt x="5302" y="15552"/>
                    <a:pt x="5323" y="15493"/>
                    <a:pt x="5323" y="15414"/>
                  </a:cubicBezTo>
                  <a:lnTo>
                    <a:pt x="6626" y="15905"/>
                  </a:lnTo>
                  <a:cubicBezTo>
                    <a:pt x="7864" y="16377"/>
                    <a:pt x="9083" y="16868"/>
                    <a:pt x="10323" y="17338"/>
                  </a:cubicBezTo>
                  <a:lnTo>
                    <a:pt x="11028" y="17634"/>
                  </a:lnTo>
                  <a:cubicBezTo>
                    <a:pt x="12479" y="18203"/>
                    <a:pt x="13976" y="18791"/>
                    <a:pt x="15449" y="19382"/>
                  </a:cubicBezTo>
                  <a:cubicBezTo>
                    <a:pt x="16625" y="19872"/>
                    <a:pt x="17800" y="20363"/>
                    <a:pt x="18932" y="20853"/>
                  </a:cubicBezTo>
                  <a:cubicBezTo>
                    <a:pt x="19467" y="21069"/>
                    <a:pt x="20000" y="21305"/>
                    <a:pt x="20578" y="21541"/>
                  </a:cubicBezTo>
                  <a:lnTo>
                    <a:pt x="20748" y="21600"/>
                  </a:lnTo>
                  <a:lnTo>
                    <a:pt x="20897" y="21481"/>
                  </a:lnTo>
                  <a:cubicBezTo>
                    <a:pt x="21497" y="20892"/>
                    <a:pt x="21581" y="20284"/>
                    <a:pt x="21559" y="19695"/>
                  </a:cubicBezTo>
                  <a:lnTo>
                    <a:pt x="21497" y="14963"/>
                  </a:lnTo>
                  <a:cubicBezTo>
                    <a:pt x="21497" y="14551"/>
                    <a:pt x="21475" y="14177"/>
                    <a:pt x="21475" y="13784"/>
                  </a:cubicBezTo>
                  <a:cubicBezTo>
                    <a:pt x="21454" y="12920"/>
                    <a:pt x="21454" y="12058"/>
                    <a:pt x="21454" y="11193"/>
                  </a:cubicBezTo>
                  <a:lnTo>
                    <a:pt x="21538" y="5832"/>
                  </a:lnTo>
                  <a:cubicBezTo>
                    <a:pt x="21475" y="4222"/>
                    <a:pt x="21518" y="2650"/>
                    <a:pt x="21538" y="1120"/>
                  </a:cubicBezTo>
                  <a:close/>
                  <a:moveTo>
                    <a:pt x="5707" y="14236"/>
                  </a:moveTo>
                  <a:cubicBezTo>
                    <a:pt x="5343" y="14099"/>
                    <a:pt x="5237" y="13923"/>
                    <a:pt x="5237" y="13548"/>
                  </a:cubicBezTo>
                  <a:cubicBezTo>
                    <a:pt x="5302" y="11919"/>
                    <a:pt x="5302" y="10585"/>
                    <a:pt x="5302" y="9386"/>
                  </a:cubicBezTo>
                  <a:cubicBezTo>
                    <a:pt x="5302" y="8973"/>
                    <a:pt x="5451" y="8700"/>
                    <a:pt x="5835" y="8484"/>
                  </a:cubicBezTo>
                  <a:cubicBezTo>
                    <a:pt x="6988" y="7816"/>
                    <a:pt x="8164" y="7148"/>
                    <a:pt x="9296" y="6460"/>
                  </a:cubicBezTo>
                  <a:cubicBezTo>
                    <a:pt x="12758" y="4418"/>
                    <a:pt x="16497" y="2809"/>
                    <a:pt x="19700" y="1473"/>
                  </a:cubicBezTo>
                  <a:cubicBezTo>
                    <a:pt x="19808" y="1433"/>
                    <a:pt x="19935" y="1413"/>
                    <a:pt x="20151" y="1356"/>
                  </a:cubicBezTo>
                  <a:cubicBezTo>
                    <a:pt x="20171" y="1356"/>
                    <a:pt x="20235" y="1336"/>
                    <a:pt x="20257" y="1336"/>
                  </a:cubicBezTo>
                  <a:lnTo>
                    <a:pt x="20257" y="2494"/>
                  </a:lnTo>
                  <a:cubicBezTo>
                    <a:pt x="19957" y="5832"/>
                    <a:pt x="20043" y="9229"/>
                    <a:pt x="20129" y="12528"/>
                  </a:cubicBezTo>
                  <a:cubicBezTo>
                    <a:pt x="20171" y="15001"/>
                    <a:pt x="20257" y="17574"/>
                    <a:pt x="20151" y="20127"/>
                  </a:cubicBezTo>
                  <a:cubicBezTo>
                    <a:pt x="20129" y="20127"/>
                    <a:pt x="20086" y="20107"/>
                    <a:pt x="20065" y="20107"/>
                  </a:cubicBezTo>
                  <a:cubicBezTo>
                    <a:pt x="19851" y="20028"/>
                    <a:pt x="19659" y="19990"/>
                    <a:pt x="19508" y="19911"/>
                  </a:cubicBezTo>
                  <a:cubicBezTo>
                    <a:pt x="18889" y="19656"/>
                    <a:pt x="18270" y="19400"/>
                    <a:pt x="17692" y="19146"/>
                  </a:cubicBezTo>
                  <a:cubicBezTo>
                    <a:pt x="16625" y="18714"/>
                    <a:pt x="15535" y="18242"/>
                    <a:pt x="14425" y="17790"/>
                  </a:cubicBezTo>
                  <a:cubicBezTo>
                    <a:pt x="13249" y="17338"/>
                    <a:pt x="12074" y="16868"/>
                    <a:pt x="10942" y="16416"/>
                  </a:cubicBezTo>
                  <a:cubicBezTo>
                    <a:pt x="9980" y="16062"/>
                    <a:pt x="9018" y="15689"/>
                    <a:pt x="8058" y="15297"/>
                  </a:cubicBezTo>
                  <a:cubicBezTo>
                    <a:pt x="7629" y="15120"/>
                    <a:pt x="7223" y="14944"/>
                    <a:pt x="6796" y="14747"/>
                  </a:cubicBezTo>
                  <a:cubicBezTo>
                    <a:pt x="6477" y="14589"/>
                    <a:pt x="6070" y="14413"/>
                    <a:pt x="5707" y="14236"/>
                  </a:cubicBezTo>
                  <a:close/>
                  <a:moveTo>
                    <a:pt x="2651" y="16200"/>
                  </a:moveTo>
                  <a:cubicBezTo>
                    <a:pt x="1370" y="16200"/>
                    <a:pt x="1370" y="16181"/>
                    <a:pt x="1327" y="15120"/>
                  </a:cubicBezTo>
                  <a:cubicBezTo>
                    <a:pt x="1327" y="14983"/>
                    <a:pt x="1284" y="14825"/>
                    <a:pt x="1284" y="14668"/>
                  </a:cubicBezTo>
                  <a:cubicBezTo>
                    <a:pt x="1178" y="13136"/>
                    <a:pt x="1113" y="11546"/>
                    <a:pt x="1070" y="9956"/>
                  </a:cubicBezTo>
                  <a:cubicBezTo>
                    <a:pt x="1070" y="9524"/>
                    <a:pt x="1135" y="9092"/>
                    <a:pt x="1178" y="8640"/>
                  </a:cubicBezTo>
                  <a:lnTo>
                    <a:pt x="1262" y="8052"/>
                  </a:lnTo>
                  <a:cubicBezTo>
                    <a:pt x="1262" y="8012"/>
                    <a:pt x="1284" y="7953"/>
                    <a:pt x="1284" y="7893"/>
                  </a:cubicBezTo>
                  <a:cubicBezTo>
                    <a:pt x="1348" y="7639"/>
                    <a:pt x="1476" y="7560"/>
                    <a:pt x="1905" y="7521"/>
                  </a:cubicBezTo>
                  <a:cubicBezTo>
                    <a:pt x="2097" y="7501"/>
                    <a:pt x="2289" y="7461"/>
                    <a:pt x="2459" y="7423"/>
                  </a:cubicBezTo>
                  <a:cubicBezTo>
                    <a:pt x="2716" y="7364"/>
                    <a:pt x="2951" y="7324"/>
                    <a:pt x="3164" y="7324"/>
                  </a:cubicBezTo>
                  <a:cubicBezTo>
                    <a:pt x="3378" y="7324"/>
                    <a:pt x="3570" y="7364"/>
                    <a:pt x="3742" y="7461"/>
                  </a:cubicBezTo>
                  <a:cubicBezTo>
                    <a:pt x="3762" y="7540"/>
                    <a:pt x="3805" y="7756"/>
                    <a:pt x="3805" y="7836"/>
                  </a:cubicBezTo>
                  <a:cubicBezTo>
                    <a:pt x="3848" y="9013"/>
                    <a:pt x="3913" y="10172"/>
                    <a:pt x="3956" y="11350"/>
                  </a:cubicBezTo>
                  <a:lnTo>
                    <a:pt x="3975" y="12135"/>
                  </a:lnTo>
                  <a:lnTo>
                    <a:pt x="3934" y="12135"/>
                  </a:lnTo>
                  <a:lnTo>
                    <a:pt x="3934" y="15473"/>
                  </a:lnTo>
                  <a:cubicBezTo>
                    <a:pt x="3934" y="16181"/>
                    <a:pt x="3913" y="16200"/>
                    <a:pt x="3186" y="16240"/>
                  </a:cubicBezTo>
                  <a:cubicBezTo>
                    <a:pt x="2994" y="16200"/>
                    <a:pt x="2823" y="16200"/>
                    <a:pt x="2651" y="16200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1" name="Google Shape;218;p25"/>
            <p:cNvSpPr/>
            <p:nvPr/>
          </p:nvSpPr>
          <p:spPr>
            <a:xfrm rot="20931749">
              <a:off x="664231" y="15208"/>
              <a:ext cx="213046" cy="570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3" h="21600" fill="norm" stroke="1" extrusionOk="0">
                  <a:moveTo>
                    <a:pt x="19884" y="6825"/>
                  </a:moveTo>
                  <a:cubicBezTo>
                    <a:pt x="18942" y="5010"/>
                    <a:pt x="17480" y="3467"/>
                    <a:pt x="15404" y="2051"/>
                  </a:cubicBezTo>
                  <a:cubicBezTo>
                    <a:pt x="14176" y="1217"/>
                    <a:pt x="12338" y="653"/>
                    <a:pt x="10687" y="218"/>
                  </a:cubicBezTo>
                  <a:cubicBezTo>
                    <a:pt x="10120" y="55"/>
                    <a:pt x="9601" y="0"/>
                    <a:pt x="9035" y="0"/>
                  </a:cubicBezTo>
                  <a:cubicBezTo>
                    <a:pt x="8516" y="0"/>
                    <a:pt x="8044" y="90"/>
                    <a:pt x="7621" y="218"/>
                  </a:cubicBezTo>
                  <a:cubicBezTo>
                    <a:pt x="7054" y="471"/>
                    <a:pt x="6349" y="689"/>
                    <a:pt x="5735" y="925"/>
                  </a:cubicBezTo>
                  <a:cubicBezTo>
                    <a:pt x="3802" y="1633"/>
                    <a:pt x="1822" y="2360"/>
                    <a:pt x="407" y="3304"/>
                  </a:cubicBezTo>
                  <a:cubicBezTo>
                    <a:pt x="27" y="3540"/>
                    <a:pt x="-159" y="3903"/>
                    <a:pt x="170" y="4138"/>
                  </a:cubicBezTo>
                  <a:cubicBezTo>
                    <a:pt x="546" y="4502"/>
                    <a:pt x="970" y="4865"/>
                    <a:pt x="1441" y="5209"/>
                  </a:cubicBezTo>
                  <a:cubicBezTo>
                    <a:pt x="1869" y="5536"/>
                    <a:pt x="2293" y="5845"/>
                    <a:pt x="2622" y="6171"/>
                  </a:cubicBezTo>
                  <a:cubicBezTo>
                    <a:pt x="4416" y="7769"/>
                    <a:pt x="5264" y="9166"/>
                    <a:pt x="5450" y="10492"/>
                  </a:cubicBezTo>
                  <a:cubicBezTo>
                    <a:pt x="5593" y="11489"/>
                    <a:pt x="5593" y="12524"/>
                    <a:pt x="5593" y="13486"/>
                  </a:cubicBezTo>
                  <a:lnTo>
                    <a:pt x="5593" y="13904"/>
                  </a:lnTo>
                  <a:cubicBezTo>
                    <a:pt x="5593" y="15647"/>
                    <a:pt x="4226" y="17189"/>
                    <a:pt x="1489" y="18478"/>
                  </a:cubicBezTo>
                  <a:cubicBezTo>
                    <a:pt x="1113" y="18696"/>
                    <a:pt x="689" y="18914"/>
                    <a:pt x="736" y="19168"/>
                  </a:cubicBezTo>
                  <a:cubicBezTo>
                    <a:pt x="784" y="19386"/>
                    <a:pt x="1255" y="19568"/>
                    <a:pt x="1726" y="19694"/>
                  </a:cubicBezTo>
                  <a:cubicBezTo>
                    <a:pt x="4507" y="20475"/>
                    <a:pt x="7526" y="21092"/>
                    <a:pt x="10924" y="21545"/>
                  </a:cubicBezTo>
                  <a:lnTo>
                    <a:pt x="11301" y="21600"/>
                  </a:lnTo>
                  <a:lnTo>
                    <a:pt x="11534" y="21473"/>
                  </a:lnTo>
                  <a:cubicBezTo>
                    <a:pt x="15638" y="19658"/>
                    <a:pt x="18423" y="17662"/>
                    <a:pt x="19647" y="15538"/>
                  </a:cubicBezTo>
                  <a:cubicBezTo>
                    <a:pt x="21298" y="12651"/>
                    <a:pt x="21441" y="9730"/>
                    <a:pt x="19884" y="6825"/>
                  </a:cubicBezTo>
                  <a:close/>
                  <a:moveTo>
                    <a:pt x="9886" y="20057"/>
                  </a:moveTo>
                  <a:lnTo>
                    <a:pt x="9649" y="20002"/>
                  </a:lnTo>
                  <a:cubicBezTo>
                    <a:pt x="7763" y="19749"/>
                    <a:pt x="5969" y="19513"/>
                    <a:pt x="4650" y="18895"/>
                  </a:cubicBezTo>
                  <a:lnTo>
                    <a:pt x="4745" y="18805"/>
                  </a:lnTo>
                  <a:cubicBezTo>
                    <a:pt x="4979" y="18624"/>
                    <a:pt x="5264" y="18459"/>
                    <a:pt x="5497" y="18278"/>
                  </a:cubicBezTo>
                  <a:cubicBezTo>
                    <a:pt x="7102" y="17281"/>
                    <a:pt x="7997" y="16209"/>
                    <a:pt x="8187" y="15157"/>
                  </a:cubicBezTo>
                  <a:cubicBezTo>
                    <a:pt x="8563" y="12579"/>
                    <a:pt x="8754" y="10274"/>
                    <a:pt x="7244" y="7951"/>
                  </a:cubicBezTo>
                  <a:cubicBezTo>
                    <a:pt x="6397" y="6734"/>
                    <a:pt x="5121" y="5591"/>
                    <a:pt x="3802" y="4411"/>
                  </a:cubicBezTo>
                  <a:cubicBezTo>
                    <a:pt x="3141" y="3848"/>
                    <a:pt x="3283" y="3540"/>
                    <a:pt x="4273" y="3176"/>
                  </a:cubicBezTo>
                  <a:cubicBezTo>
                    <a:pt x="5406" y="2759"/>
                    <a:pt x="6444" y="2323"/>
                    <a:pt x="7526" y="1924"/>
                  </a:cubicBezTo>
                  <a:lnTo>
                    <a:pt x="8235" y="1651"/>
                  </a:lnTo>
                  <a:cubicBezTo>
                    <a:pt x="8658" y="1488"/>
                    <a:pt x="8896" y="1488"/>
                    <a:pt x="9035" y="1488"/>
                  </a:cubicBezTo>
                  <a:cubicBezTo>
                    <a:pt x="9367" y="1488"/>
                    <a:pt x="9696" y="1561"/>
                    <a:pt x="10120" y="1669"/>
                  </a:cubicBezTo>
                  <a:cubicBezTo>
                    <a:pt x="12905" y="2450"/>
                    <a:pt x="14224" y="3593"/>
                    <a:pt x="15167" y="4647"/>
                  </a:cubicBezTo>
                  <a:cubicBezTo>
                    <a:pt x="17714" y="7441"/>
                    <a:pt x="18561" y="10382"/>
                    <a:pt x="17666" y="13450"/>
                  </a:cubicBezTo>
                  <a:cubicBezTo>
                    <a:pt x="17147" y="15284"/>
                    <a:pt x="15828" y="16917"/>
                    <a:pt x="13610" y="18443"/>
                  </a:cubicBezTo>
                  <a:cubicBezTo>
                    <a:pt x="12905" y="18914"/>
                    <a:pt x="11867" y="19368"/>
                    <a:pt x="10924" y="19803"/>
                  </a:cubicBezTo>
                  <a:lnTo>
                    <a:pt x="10591" y="19967"/>
                  </a:lnTo>
                  <a:cubicBezTo>
                    <a:pt x="10544" y="19985"/>
                    <a:pt x="10168" y="20057"/>
                    <a:pt x="9886" y="20057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2" name="Google Shape;219;p25"/>
            <p:cNvSpPr/>
            <p:nvPr/>
          </p:nvSpPr>
          <p:spPr>
            <a:xfrm rot="20931749">
              <a:off x="554316" y="178669"/>
              <a:ext cx="141536" cy="367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600" fill="norm" stroke="1" extrusionOk="0">
                  <a:moveTo>
                    <a:pt x="20183" y="7124"/>
                  </a:moveTo>
                  <a:cubicBezTo>
                    <a:pt x="19681" y="5547"/>
                    <a:pt x="18169" y="4026"/>
                    <a:pt x="16585" y="2562"/>
                  </a:cubicBezTo>
                  <a:cubicBezTo>
                    <a:pt x="15865" y="1828"/>
                    <a:pt x="14426" y="1183"/>
                    <a:pt x="13059" y="591"/>
                  </a:cubicBezTo>
                  <a:lnTo>
                    <a:pt x="12842" y="449"/>
                  </a:lnTo>
                  <a:cubicBezTo>
                    <a:pt x="12195" y="168"/>
                    <a:pt x="11403" y="0"/>
                    <a:pt x="10465" y="0"/>
                  </a:cubicBezTo>
                  <a:cubicBezTo>
                    <a:pt x="9601" y="0"/>
                    <a:pt x="8808" y="111"/>
                    <a:pt x="8089" y="449"/>
                  </a:cubicBezTo>
                  <a:cubicBezTo>
                    <a:pt x="5567" y="1464"/>
                    <a:pt x="3191" y="2420"/>
                    <a:pt x="1032" y="3406"/>
                  </a:cubicBezTo>
                  <a:cubicBezTo>
                    <a:pt x="312" y="3744"/>
                    <a:pt x="-117" y="4307"/>
                    <a:pt x="28" y="4816"/>
                  </a:cubicBezTo>
                  <a:cubicBezTo>
                    <a:pt x="240" y="5461"/>
                    <a:pt x="603" y="6110"/>
                    <a:pt x="887" y="6758"/>
                  </a:cubicBezTo>
                  <a:cubicBezTo>
                    <a:pt x="1105" y="7321"/>
                    <a:pt x="1395" y="7912"/>
                    <a:pt x="1612" y="8503"/>
                  </a:cubicBezTo>
                  <a:lnTo>
                    <a:pt x="1679" y="8785"/>
                  </a:lnTo>
                  <a:cubicBezTo>
                    <a:pt x="2187" y="10476"/>
                    <a:pt x="2834" y="12193"/>
                    <a:pt x="2114" y="13939"/>
                  </a:cubicBezTo>
                  <a:cubicBezTo>
                    <a:pt x="1824" y="14502"/>
                    <a:pt x="1752" y="15065"/>
                    <a:pt x="1679" y="15573"/>
                  </a:cubicBezTo>
                  <a:cubicBezTo>
                    <a:pt x="1612" y="15911"/>
                    <a:pt x="1467" y="16247"/>
                    <a:pt x="1395" y="16557"/>
                  </a:cubicBezTo>
                  <a:cubicBezTo>
                    <a:pt x="1032" y="17768"/>
                    <a:pt x="2042" y="18641"/>
                    <a:pt x="4491" y="19178"/>
                  </a:cubicBezTo>
                  <a:lnTo>
                    <a:pt x="15291" y="21600"/>
                  </a:lnTo>
                  <a:lnTo>
                    <a:pt x="15720" y="21290"/>
                  </a:lnTo>
                  <a:cubicBezTo>
                    <a:pt x="16010" y="21120"/>
                    <a:pt x="16228" y="20980"/>
                    <a:pt x="16440" y="20838"/>
                  </a:cubicBezTo>
                  <a:cubicBezTo>
                    <a:pt x="16948" y="20529"/>
                    <a:pt x="17305" y="20247"/>
                    <a:pt x="17595" y="19994"/>
                  </a:cubicBezTo>
                  <a:cubicBezTo>
                    <a:pt x="17952" y="19488"/>
                    <a:pt x="18314" y="18951"/>
                    <a:pt x="18671" y="18473"/>
                  </a:cubicBezTo>
                  <a:cubicBezTo>
                    <a:pt x="19754" y="17066"/>
                    <a:pt x="20836" y="15602"/>
                    <a:pt x="21120" y="14135"/>
                  </a:cubicBezTo>
                  <a:cubicBezTo>
                    <a:pt x="21483" y="12136"/>
                    <a:pt x="21193" y="9913"/>
                    <a:pt x="20183" y="7124"/>
                  </a:cubicBezTo>
                  <a:close/>
                  <a:moveTo>
                    <a:pt x="6148" y="17376"/>
                  </a:moveTo>
                  <a:cubicBezTo>
                    <a:pt x="5210" y="17037"/>
                    <a:pt x="5283" y="16614"/>
                    <a:pt x="5640" y="15911"/>
                  </a:cubicBezTo>
                  <a:cubicBezTo>
                    <a:pt x="5712" y="15798"/>
                    <a:pt x="5712" y="15684"/>
                    <a:pt x="5785" y="15573"/>
                  </a:cubicBezTo>
                  <a:cubicBezTo>
                    <a:pt x="6722" y="13234"/>
                    <a:pt x="6722" y="11067"/>
                    <a:pt x="5785" y="8955"/>
                  </a:cubicBezTo>
                  <a:cubicBezTo>
                    <a:pt x="5640" y="8532"/>
                    <a:pt x="5567" y="8111"/>
                    <a:pt x="5356" y="7687"/>
                  </a:cubicBezTo>
                  <a:cubicBezTo>
                    <a:pt x="5210" y="7039"/>
                    <a:pt x="4920" y="6334"/>
                    <a:pt x="4563" y="5660"/>
                  </a:cubicBezTo>
                  <a:cubicBezTo>
                    <a:pt x="4128" y="4870"/>
                    <a:pt x="4563" y="4279"/>
                    <a:pt x="6075" y="3744"/>
                  </a:cubicBezTo>
                  <a:cubicBezTo>
                    <a:pt x="7152" y="3378"/>
                    <a:pt x="8234" y="3013"/>
                    <a:pt x="9383" y="2618"/>
                  </a:cubicBezTo>
                  <a:cubicBezTo>
                    <a:pt x="9746" y="2533"/>
                    <a:pt x="10036" y="2420"/>
                    <a:pt x="10393" y="2309"/>
                  </a:cubicBezTo>
                  <a:cubicBezTo>
                    <a:pt x="17305" y="5265"/>
                    <a:pt x="19318" y="15516"/>
                    <a:pt x="13489" y="19008"/>
                  </a:cubicBezTo>
                  <a:cubicBezTo>
                    <a:pt x="10465" y="18783"/>
                    <a:pt x="8161" y="18050"/>
                    <a:pt x="6148" y="17376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14" name="Google Shape;220;p25"/>
          <p:cNvSpPr/>
          <p:nvPr/>
        </p:nvSpPr>
        <p:spPr>
          <a:xfrm rot="1722645">
            <a:off x="6679067" y="824726"/>
            <a:ext cx="412080" cy="4151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12" h="21600" fill="norm" stroke="1" extrusionOk="0">
                <a:moveTo>
                  <a:pt x="8349" y="0"/>
                </a:moveTo>
                <a:cubicBezTo>
                  <a:pt x="8324" y="0"/>
                  <a:pt x="8300" y="0"/>
                  <a:pt x="8278" y="0"/>
                </a:cubicBezTo>
                <a:cubicBezTo>
                  <a:pt x="6581" y="171"/>
                  <a:pt x="6289" y="7356"/>
                  <a:pt x="6289" y="7356"/>
                </a:cubicBezTo>
                <a:cubicBezTo>
                  <a:pt x="6289" y="7356"/>
                  <a:pt x="231" y="9152"/>
                  <a:pt x="1" y="10846"/>
                </a:cubicBezTo>
                <a:cubicBezTo>
                  <a:pt x="-95" y="12542"/>
                  <a:pt x="6256" y="13965"/>
                  <a:pt x="6256" y="13965"/>
                </a:cubicBezTo>
                <a:cubicBezTo>
                  <a:pt x="6256" y="13965"/>
                  <a:pt x="5118" y="21421"/>
                  <a:pt x="6256" y="21591"/>
                </a:cubicBezTo>
                <a:cubicBezTo>
                  <a:pt x="6300" y="21597"/>
                  <a:pt x="6346" y="21600"/>
                  <a:pt x="6393" y="21600"/>
                </a:cubicBezTo>
                <a:cubicBezTo>
                  <a:pt x="8289" y="21600"/>
                  <a:pt x="12481" y="16302"/>
                  <a:pt x="12481" y="16302"/>
                </a:cubicBezTo>
                <a:cubicBezTo>
                  <a:pt x="12481" y="16302"/>
                  <a:pt x="17286" y="18378"/>
                  <a:pt x="19502" y="18378"/>
                </a:cubicBezTo>
                <a:cubicBezTo>
                  <a:pt x="19945" y="18378"/>
                  <a:pt x="20282" y="18298"/>
                  <a:pt x="20462" y="18099"/>
                </a:cubicBezTo>
                <a:cubicBezTo>
                  <a:pt x="21505" y="16914"/>
                  <a:pt x="16747" y="11016"/>
                  <a:pt x="16747" y="11016"/>
                </a:cubicBezTo>
                <a:cubicBezTo>
                  <a:pt x="16747" y="11016"/>
                  <a:pt x="20982" y="7321"/>
                  <a:pt x="20430" y="5730"/>
                </a:cubicBezTo>
                <a:cubicBezTo>
                  <a:pt x="20112" y="4799"/>
                  <a:pt x="17765" y="4600"/>
                  <a:pt x="15808" y="4600"/>
                </a:cubicBezTo>
                <a:cubicBezTo>
                  <a:pt x="14344" y="4600"/>
                  <a:pt x="13099" y="4711"/>
                  <a:pt x="13099" y="4711"/>
                </a:cubicBezTo>
                <a:cubicBezTo>
                  <a:pt x="13099" y="4711"/>
                  <a:pt x="10089" y="0"/>
                  <a:pt x="8349" y="0"/>
                </a:cubicBezTo>
                <a:close/>
              </a:path>
            </a:pathLst>
          </a:custGeom>
          <a:solidFill>
            <a:srgbClr val="FFFFFF"/>
          </a:solidFill>
          <a:ln w="38100">
            <a:solidFill>
              <a:srgbClr val="003849"/>
            </a:solidFill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439" name="Google Shape;221;p25"/>
          <p:cNvGrpSpPr/>
          <p:nvPr/>
        </p:nvGrpSpPr>
        <p:grpSpPr>
          <a:xfrm>
            <a:off x="5467328" y="1361235"/>
            <a:ext cx="2217626" cy="1592087"/>
            <a:chOff x="-24" y="0"/>
            <a:chExt cx="2217624" cy="1592086"/>
          </a:xfrm>
        </p:grpSpPr>
        <p:sp>
          <p:nvSpPr>
            <p:cNvPr id="415" name="Google Shape;222;p25"/>
            <p:cNvSpPr/>
            <p:nvPr/>
          </p:nvSpPr>
          <p:spPr>
            <a:xfrm>
              <a:off x="1053952" y="44398"/>
              <a:ext cx="996699" cy="1453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513" fill="norm" stroke="1" extrusionOk="0">
                  <a:moveTo>
                    <a:pt x="527" y="21513"/>
                  </a:moveTo>
                  <a:cubicBezTo>
                    <a:pt x="15" y="21362"/>
                    <a:pt x="-34" y="21092"/>
                    <a:pt x="15" y="20807"/>
                  </a:cubicBezTo>
                  <a:cubicBezTo>
                    <a:pt x="161" y="18841"/>
                    <a:pt x="333" y="16857"/>
                    <a:pt x="429" y="14890"/>
                  </a:cubicBezTo>
                  <a:cubicBezTo>
                    <a:pt x="527" y="13109"/>
                    <a:pt x="453" y="11293"/>
                    <a:pt x="502" y="9512"/>
                  </a:cubicBezTo>
                  <a:cubicBezTo>
                    <a:pt x="502" y="7981"/>
                    <a:pt x="527" y="6418"/>
                    <a:pt x="527" y="4889"/>
                  </a:cubicBezTo>
                  <a:cubicBezTo>
                    <a:pt x="527" y="4435"/>
                    <a:pt x="820" y="4099"/>
                    <a:pt x="1307" y="3880"/>
                  </a:cubicBezTo>
                  <a:cubicBezTo>
                    <a:pt x="2476" y="3325"/>
                    <a:pt x="3672" y="2770"/>
                    <a:pt x="4890" y="2300"/>
                  </a:cubicBezTo>
                  <a:cubicBezTo>
                    <a:pt x="7499" y="1292"/>
                    <a:pt x="10327" y="619"/>
                    <a:pt x="13277" y="250"/>
                  </a:cubicBezTo>
                  <a:cubicBezTo>
                    <a:pt x="15593" y="-53"/>
                    <a:pt x="17909" y="-87"/>
                    <a:pt x="20225" y="183"/>
                  </a:cubicBezTo>
                  <a:cubicBezTo>
                    <a:pt x="21150" y="283"/>
                    <a:pt x="21150" y="334"/>
                    <a:pt x="21249" y="939"/>
                  </a:cubicBezTo>
                  <a:cubicBezTo>
                    <a:pt x="21566" y="3140"/>
                    <a:pt x="21298" y="5343"/>
                    <a:pt x="21150" y="7562"/>
                  </a:cubicBezTo>
                  <a:cubicBezTo>
                    <a:pt x="21054" y="8857"/>
                    <a:pt x="21054" y="10184"/>
                    <a:pt x="21005" y="11478"/>
                  </a:cubicBezTo>
                  <a:cubicBezTo>
                    <a:pt x="20956" y="12318"/>
                    <a:pt x="20810" y="13143"/>
                    <a:pt x="20786" y="13983"/>
                  </a:cubicBezTo>
                  <a:cubicBezTo>
                    <a:pt x="20761" y="14672"/>
                    <a:pt x="20761" y="15344"/>
                    <a:pt x="20761" y="16049"/>
                  </a:cubicBezTo>
                  <a:cubicBezTo>
                    <a:pt x="20761" y="16436"/>
                    <a:pt x="20688" y="16840"/>
                    <a:pt x="20638" y="17227"/>
                  </a:cubicBezTo>
                  <a:cubicBezTo>
                    <a:pt x="20518" y="17899"/>
                    <a:pt x="20225" y="18084"/>
                    <a:pt x="19250" y="18152"/>
                  </a:cubicBezTo>
                  <a:cubicBezTo>
                    <a:pt x="18226" y="18201"/>
                    <a:pt x="17227" y="18252"/>
                    <a:pt x="16179" y="18320"/>
                  </a:cubicBezTo>
                  <a:cubicBezTo>
                    <a:pt x="13570" y="18488"/>
                    <a:pt x="11009" y="18857"/>
                    <a:pt x="8449" y="19328"/>
                  </a:cubicBezTo>
                  <a:cubicBezTo>
                    <a:pt x="6694" y="19614"/>
                    <a:pt x="4964" y="19882"/>
                    <a:pt x="3379" y="20454"/>
                  </a:cubicBezTo>
                  <a:cubicBezTo>
                    <a:pt x="2380" y="20773"/>
                    <a:pt x="1453" y="21143"/>
                    <a:pt x="527" y="21513"/>
                  </a:cubicBezTo>
                  <a:close/>
                  <a:moveTo>
                    <a:pt x="3598" y="4922"/>
                  </a:moveTo>
                  <a:cubicBezTo>
                    <a:pt x="3867" y="4906"/>
                    <a:pt x="4061" y="4922"/>
                    <a:pt x="4209" y="4873"/>
                  </a:cubicBezTo>
                  <a:cubicBezTo>
                    <a:pt x="6574" y="4150"/>
                    <a:pt x="9010" y="3527"/>
                    <a:pt x="11498" y="2972"/>
                  </a:cubicBezTo>
                  <a:cubicBezTo>
                    <a:pt x="13253" y="2570"/>
                    <a:pt x="15032" y="2283"/>
                    <a:pt x="16910" y="2368"/>
                  </a:cubicBezTo>
                  <a:cubicBezTo>
                    <a:pt x="17227" y="2385"/>
                    <a:pt x="17714" y="2468"/>
                    <a:pt x="17690" y="2132"/>
                  </a:cubicBezTo>
                  <a:cubicBezTo>
                    <a:pt x="17690" y="1847"/>
                    <a:pt x="17203" y="1864"/>
                    <a:pt x="16885" y="1864"/>
                  </a:cubicBezTo>
                  <a:cubicBezTo>
                    <a:pt x="14909" y="1930"/>
                    <a:pt x="12985" y="2065"/>
                    <a:pt x="11131" y="2570"/>
                  </a:cubicBezTo>
                  <a:cubicBezTo>
                    <a:pt x="8865" y="3191"/>
                    <a:pt x="6621" y="3746"/>
                    <a:pt x="4329" y="4318"/>
                  </a:cubicBezTo>
                  <a:cubicBezTo>
                    <a:pt x="3965" y="4418"/>
                    <a:pt x="3672" y="4503"/>
                    <a:pt x="3598" y="4922"/>
                  </a:cubicBezTo>
                  <a:close/>
                  <a:moveTo>
                    <a:pt x="6013" y="11731"/>
                  </a:moveTo>
                  <a:cubicBezTo>
                    <a:pt x="6281" y="11529"/>
                    <a:pt x="6524" y="11361"/>
                    <a:pt x="6719" y="11159"/>
                  </a:cubicBezTo>
                  <a:cubicBezTo>
                    <a:pt x="7255" y="10638"/>
                    <a:pt x="7085" y="10217"/>
                    <a:pt x="6133" y="10049"/>
                  </a:cubicBezTo>
                  <a:cubicBezTo>
                    <a:pt x="5572" y="9948"/>
                    <a:pt x="4989" y="9898"/>
                    <a:pt x="4452" y="9848"/>
                  </a:cubicBezTo>
                  <a:cubicBezTo>
                    <a:pt x="3965" y="9797"/>
                    <a:pt x="3744" y="9898"/>
                    <a:pt x="3842" y="10268"/>
                  </a:cubicBezTo>
                  <a:cubicBezTo>
                    <a:pt x="4061" y="11209"/>
                    <a:pt x="3842" y="12133"/>
                    <a:pt x="3598" y="13041"/>
                  </a:cubicBezTo>
                  <a:cubicBezTo>
                    <a:pt x="3500" y="13377"/>
                    <a:pt x="3719" y="13664"/>
                    <a:pt x="4184" y="13664"/>
                  </a:cubicBezTo>
                  <a:cubicBezTo>
                    <a:pt x="4817" y="13664"/>
                    <a:pt x="5548" y="13697"/>
                    <a:pt x="6133" y="13528"/>
                  </a:cubicBezTo>
                  <a:cubicBezTo>
                    <a:pt x="6987" y="13260"/>
                    <a:pt x="7401" y="12637"/>
                    <a:pt x="6524" y="11999"/>
                  </a:cubicBezTo>
                  <a:cubicBezTo>
                    <a:pt x="6328" y="11948"/>
                    <a:pt x="6232" y="11865"/>
                    <a:pt x="6013" y="11731"/>
                  </a:cubicBezTo>
                  <a:close/>
                  <a:moveTo>
                    <a:pt x="16959" y="15428"/>
                  </a:moveTo>
                  <a:cubicBezTo>
                    <a:pt x="16543" y="15394"/>
                    <a:pt x="16226" y="15311"/>
                    <a:pt x="15886" y="15311"/>
                  </a:cubicBezTo>
                  <a:cubicBezTo>
                    <a:pt x="14301" y="15361"/>
                    <a:pt x="12692" y="15428"/>
                    <a:pt x="11107" y="15545"/>
                  </a:cubicBezTo>
                  <a:cubicBezTo>
                    <a:pt x="10181" y="15596"/>
                    <a:pt x="9229" y="15747"/>
                    <a:pt x="8353" y="15898"/>
                  </a:cubicBezTo>
                  <a:cubicBezTo>
                    <a:pt x="7012" y="16134"/>
                    <a:pt x="5671" y="16419"/>
                    <a:pt x="4329" y="16689"/>
                  </a:cubicBezTo>
                  <a:cubicBezTo>
                    <a:pt x="4110" y="16740"/>
                    <a:pt x="3891" y="16772"/>
                    <a:pt x="3744" y="16840"/>
                  </a:cubicBezTo>
                  <a:cubicBezTo>
                    <a:pt x="3672" y="16857"/>
                    <a:pt x="3598" y="16991"/>
                    <a:pt x="3623" y="17059"/>
                  </a:cubicBezTo>
                  <a:cubicBezTo>
                    <a:pt x="3697" y="17142"/>
                    <a:pt x="3818" y="17227"/>
                    <a:pt x="3940" y="17244"/>
                  </a:cubicBezTo>
                  <a:cubicBezTo>
                    <a:pt x="4012" y="17261"/>
                    <a:pt x="4184" y="17227"/>
                    <a:pt x="4256" y="17193"/>
                  </a:cubicBezTo>
                  <a:cubicBezTo>
                    <a:pt x="5646" y="16925"/>
                    <a:pt x="6987" y="16621"/>
                    <a:pt x="8353" y="16353"/>
                  </a:cubicBezTo>
                  <a:cubicBezTo>
                    <a:pt x="8816" y="16268"/>
                    <a:pt x="9303" y="16185"/>
                    <a:pt x="9741" y="16134"/>
                  </a:cubicBezTo>
                  <a:cubicBezTo>
                    <a:pt x="11887" y="15898"/>
                    <a:pt x="13984" y="15630"/>
                    <a:pt x="16154" y="15832"/>
                  </a:cubicBezTo>
                  <a:cubicBezTo>
                    <a:pt x="16494" y="15915"/>
                    <a:pt x="16836" y="15849"/>
                    <a:pt x="16959" y="15428"/>
                  </a:cubicBezTo>
                  <a:close/>
                  <a:moveTo>
                    <a:pt x="16836" y="13328"/>
                  </a:moveTo>
                  <a:cubicBezTo>
                    <a:pt x="16154" y="13294"/>
                    <a:pt x="15519" y="13209"/>
                    <a:pt x="14838" y="13209"/>
                  </a:cubicBezTo>
                  <a:cubicBezTo>
                    <a:pt x="13130" y="13192"/>
                    <a:pt x="11400" y="13160"/>
                    <a:pt x="9766" y="13579"/>
                  </a:cubicBezTo>
                  <a:cubicBezTo>
                    <a:pt x="8816" y="13815"/>
                    <a:pt x="7866" y="13983"/>
                    <a:pt x="6889" y="14168"/>
                  </a:cubicBezTo>
                  <a:cubicBezTo>
                    <a:pt x="5939" y="14353"/>
                    <a:pt x="4964" y="14521"/>
                    <a:pt x="4012" y="14722"/>
                  </a:cubicBezTo>
                  <a:cubicBezTo>
                    <a:pt x="3842" y="14756"/>
                    <a:pt x="3648" y="14773"/>
                    <a:pt x="3525" y="14873"/>
                  </a:cubicBezTo>
                  <a:cubicBezTo>
                    <a:pt x="3476" y="14907"/>
                    <a:pt x="3379" y="15008"/>
                    <a:pt x="3404" y="15075"/>
                  </a:cubicBezTo>
                  <a:cubicBezTo>
                    <a:pt x="3453" y="15142"/>
                    <a:pt x="3574" y="15209"/>
                    <a:pt x="3648" y="15226"/>
                  </a:cubicBezTo>
                  <a:cubicBezTo>
                    <a:pt x="3818" y="15243"/>
                    <a:pt x="3965" y="15226"/>
                    <a:pt x="4086" y="15176"/>
                  </a:cubicBezTo>
                  <a:cubicBezTo>
                    <a:pt x="5110" y="14941"/>
                    <a:pt x="6158" y="14739"/>
                    <a:pt x="7182" y="14504"/>
                  </a:cubicBezTo>
                  <a:cubicBezTo>
                    <a:pt x="10157" y="13832"/>
                    <a:pt x="13130" y="13394"/>
                    <a:pt x="16250" y="13815"/>
                  </a:cubicBezTo>
                  <a:cubicBezTo>
                    <a:pt x="16762" y="13865"/>
                    <a:pt x="16861" y="13664"/>
                    <a:pt x="16836" y="13328"/>
                  </a:cubicBezTo>
                  <a:close/>
                  <a:moveTo>
                    <a:pt x="4329" y="6301"/>
                  </a:moveTo>
                  <a:cubicBezTo>
                    <a:pt x="4549" y="6318"/>
                    <a:pt x="4768" y="6368"/>
                    <a:pt x="4915" y="6352"/>
                  </a:cubicBezTo>
                  <a:cubicBezTo>
                    <a:pt x="5793" y="6183"/>
                    <a:pt x="6670" y="6065"/>
                    <a:pt x="7524" y="5830"/>
                  </a:cubicBezTo>
                  <a:cubicBezTo>
                    <a:pt x="10181" y="5074"/>
                    <a:pt x="12935" y="4771"/>
                    <a:pt x="15788" y="4906"/>
                  </a:cubicBezTo>
                  <a:lnTo>
                    <a:pt x="16422" y="4906"/>
                  </a:lnTo>
                  <a:cubicBezTo>
                    <a:pt x="16812" y="4889"/>
                    <a:pt x="16910" y="4738"/>
                    <a:pt x="16812" y="4486"/>
                  </a:cubicBezTo>
                  <a:cubicBezTo>
                    <a:pt x="16666" y="4469"/>
                    <a:pt x="16543" y="4418"/>
                    <a:pt x="16422" y="4418"/>
                  </a:cubicBezTo>
                  <a:cubicBezTo>
                    <a:pt x="14666" y="4301"/>
                    <a:pt x="12911" y="4486"/>
                    <a:pt x="11181" y="4654"/>
                  </a:cubicBezTo>
                  <a:cubicBezTo>
                    <a:pt x="9670" y="4805"/>
                    <a:pt x="8279" y="5259"/>
                    <a:pt x="6864" y="5511"/>
                  </a:cubicBezTo>
                  <a:cubicBezTo>
                    <a:pt x="6402" y="5595"/>
                    <a:pt x="5914" y="5645"/>
                    <a:pt x="5451" y="5746"/>
                  </a:cubicBezTo>
                  <a:cubicBezTo>
                    <a:pt x="5036" y="5847"/>
                    <a:pt x="4549" y="5847"/>
                    <a:pt x="4329" y="6301"/>
                  </a:cubicBezTo>
                  <a:close/>
                  <a:moveTo>
                    <a:pt x="3744" y="8402"/>
                  </a:moveTo>
                  <a:cubicBezTo>
                    <a:pt x="4037" y="8402"/>
                    <a:pt x="4233" y="8419"/>
                    <a:pt x="4428" y="8402"/>
                  </a:cubicBezTo>
                  <a:cubicBezTo>
                    <a:pt x="7157" y="7932"/>
                    <a:pt x="9889" y="7477"/>
                    <a:pt x="12716" y="7343"/>
                  </a:cubicBezTo>
                  <a:cubicBezTo>
                    <a:pt x="13130" y="7326"/>
                    <a:pt x="13253" y="7158"/>
                    <a:pt x="13253" y="6822"/>
                  </a:cubicBezTo>
                  <a:cubicBezTo>
                    <a:pt x="12618" y="6856"/>
                    <a:pt x="12010" y="6873"/>
                    <a:pt x="11424" y="6973"/>
                  </a:cubicBezTo>
                  <a:cubicBezTo>
                    <a:pt x="9108" y="7275"/>
                    <a:pt x="6793" y="7611"/>
                    <a:pt x="4499" y="7932"/>
                  </a:cubicBezTo>
                  <a:cubicBezTo>
                    <a:pt x="4209" y="7981"/>
                    <a:pt x="3842" y="8015"/>
                    <a:pt x="3744" y="8402"/>
                  </a:cubicBezTo>
                  <a:close/>
                  <a:moveTo>
                    <a:pt x="14909" y="10688"/>
                  </a:moveTo>
                  <a:cubicBezTo>
                    <a:pt x="14350" y="10738"/>
                    <a:pt x="13814" y="10806"/>
                    <a:pt x="13302" y="10856"/>
                  </a:cubicBezTo>
                  <a:cubicBezTo>
                    <a:pt x="12010" y="10940"/>
                    <a:pt x="10693" y="11008"/>
                    <a:pt x="9426" y="11057"/>
                  </a:cubicBezTo>
                  <a:cubicBezTo>
                    <a:pt x="9158" y="11091"/>
                    <a:pt x="8717" y="11041"/>
                    <a:pt x="8742" y="11327"/>
                  </a:cubicBezTo>
                  <a:cubicBezTo>
                    <a:pt x="8767" y="11629"/>
                    <a:pt x="9180" y="11546"/>
                    <a:pt x="9473" y="11529"/>
                  </a:cubicBezTo>
                  <a:cubicBezTo>
                    <a:pt x="11131" y="11444"/>
                    <a:pt x="12765" y="11361"/>
                    <a:pt x="14447" y="11276"/>
                  </a:cubicBezTo>
                  <a:cubicBezTo>
                    <a:pt x="14958" y="11259"/>
                    <a:pt x="14958" y="11041"/>
                    <a:pt x="14909" y="10688"/>
                  </a:cubicBezTo>
                  <a:close/>
                  <a:moveTo>
                    <a:pt x="4354" y="18420"/>
                  </a:moveTo>
                  <a:cubicBezTo>
                    <a:pt x="4720" y="18403"/>
                    <a:pt x="5060" y="18420"/>
                    <a:pt x="5353" y="18369"/>
                  </a:cubicBezTo>
                  <a:cubicBezTo>
                    <a:pt x="6621" y="18185"/>
                    <a:pt x="7888" y="17984"/>
                    <a:pt x="9158" y="17765"/>
                  </a:cubicBezTo>
                  <a:cubicBezTo>
                    <a:pt x="9377" y="17731"/>
                    <a:pt x="9766" y="17680"/>
                    <a:pt x="9694" y="17429"/>
                  </a:cubicBezTo>
                  <a:cubicBezTo>
                    <a:pt x="9620" y="17176"/>
                    <a:pt x="9303" y="17227"/>
                    <a:pt x="9010" y="17244"/>
                  </a:cubicBezTo>
                  <a:cubicBezTo>
                    <a:pt x="8961" y="17244"/>
                    <a:pt x="8889" y="17261"/>
                    <a:pt x="8840" y="17261"/>
                  </a:cubicBezTo>
                  <a:cubicBezTo>
                    <a:pt x="7548" y="17495"/>
                    <a:pt x="6281" y="17697"/>
                    <a:pt x="5013" y="17933"/>
                  </a:cubicBezTo>
                  <a:cubicBezTo>
                    <a:pt x="4720" y="18001"/>
                    <a:pt x="4354" y="18001"/>
                    <a:pt x="4354" y="18420"/>
                  </a:cubicBezTo>
                  <a:close/>
                  <a:moveTo>
                    <a:pt x="12862" y="17142"/>
                  </a:moveTo>
                  <a:cubicBezTo>
                    <a:pt x="12643" y="17076"/>
                    <a:pt x="12522" y="16991"/>
                    <a:pt x="12424" y="16991"/>
                  </a:cubicBezTo>
                  <a:cubicBezTo>
                    <a:pt x="12301" y="17008"/>
                    <a:pt x="12204" y="17110"/>
                    <a:pt x="12204" y="17176"/>
                  </a:cubicBezTo>
                  <a:cubicBezTo>
                    <a:pt x="12204" y="17244"/>
                    <a:pt x="12374" y="17361"/>
                    <a:pt x="12424" y="17361"/>
                  </a:cubicBezTo>
                  <a:cubicBezTo>
                    <a:pt x="12569" y="17344"/>
                    <a:pt x="12692" y="17244"/>
                    <a:pt x="12862" y="1714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6" name="Google Shape;223;p25"/>
            <p:cNvSpPr/>
            <p:nvPr/>
          </p:nvSpPr>
          <p:spPr>
            <a:xfrm>
              <a:off x="160812" y="73824"/>
              <a:ext cx="894964" cy="1369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20917" y="21600"/>
                  </a:moveTo>
                  <a:cubicBezTo>
                    <a:pt x="19986" y="21296"/>
                    <a:pt x="19138" y="21063"/>
                    <a:pt x="18344" y="20777"/>
                  </a:cubicBezTo>
                  <a:cubicBezTo>
                    <a:pt x="16673" y="20168"/>
                    <a:pt x="14921" y="19828"/>
                    <a:pt x="13061" y="19720"/>
                  </a:cubicBezTo>
                  <a:cubicBezTo>
                    <a:pt x="10789" y="19577"/>
                    <a:pt x="8542" y="19380"/>
                    <a:pt x="6271" y="19291"/>
                  </a:cubicBezTo>
                  <a:cubicBezTo>
                    <a:pt x="5011" y="19255"/>
                    <a:pt x="3698" y="19343"/>
                    <a:pt x="2410" y="19380"/>
                  </a:cubicBezTo>
                  <a:cubicBezTo>
                    <a:pt x="1890" y="19416"/>
                    <a:pt x="1371" y="19434"/>
                    <a:pt x="768" y="19452"/>
                  </a:cubicBezTo>
                  <a:cubicBezTo>
                    <a:pt x="685" y="19201"/>
                    <a:pt x="630" y="18949"/>
                    <a:pt x="603" y="18734"/>
                  </a:cubicBezTo>
                  <a:cubicBezTo>
                    <a:pt x="495" y="17051"/>
                    <a:pt x="412" y="15349"/>
                    <a:pt x="329" y="13666"/>
                  </a:cubicBezTo>
                  <a:cubicBezTo>
                    <a:pt x="221" y="12216"/>
                    <a:pt x="3" y="10746"/>
                    <a:pt x="3" y="9278"/>
                  </a:cubicBezTo>
                  <a:cubicBezTo>
                    <a:pt x="-25" y="7737"/>
                    <a:pt x="138" y="6179"/>
                    <a:pt x="193" y="4620"/>
                  </a:cubicBezTo>
                  <a:cubicBezTo>
                    <a:pt x="193" y="3492"/>
                    <a:pt x="55" y="2363"/>
                    <a:pt x="3" y="1217"/>
                  </a:cubicBezTo>
                  <a:lnTo>
                    <a:pt x="3" y="232"/>
                  </a:lnTo>
                  <a:cubicBezTo>
                    <a:pt x="603" y="143"/>
                    <a:pt x="1097" y="0"/>
                    <a:pt x="1617" y="0"/>
                  </a:cubicBezTo>
                  <a:cubicBezTo>
                    <a:pt x="5450" y="35"/>
                    <a:pt x="9283" y="232"/>
                    <a:pt x="12950" y="1074"/>
                  </a:cubicBezTo>
                  <a:cubicBezTo>
                    <a:pt x="13196" y="1110"/>
                    <a:pt x="13389" y="1163"/>
                    <a:pt x="13635" y="1217"/>
                  </a:cubicBezTo>
                  <a:cubicBezTo>
                    <a:pt x="15716" y="1933"/>
                    <a:pt x="17850" y="2651"/>
                    <a:pt x="19931" y="3403"/>
                  </a:cubicBezTo>
                  <a:cubicBezTo>
                    <a:pt x="21028" y="3779"/>
                    <a:pt x="21575" y="4352"/>
                    <a:pt x="21575" y="5229"/>
                  </a:cubicBezTo>
                  <a:cubicBezTo>
                    <a:pt x="21492" y="8650"/>
                    <a:pt x="21547" y="12089"/>
                    <a:pt x="21465" y="15492"/>
                  </a:cubicBezTo>
                  <a:cubicBezTo>
                    <a:pt x="21465" y="16065"/>
                    <a:pt x="21327" y="16622"/>
                    <a:pt x="21301" y="17212"/>
                  </a:cubicBezTo>
                  <a:cubicBezTo>
                    <a:pt x="21219" y="18358"/>
                    <a:pt x="21191" y="19522"/>
                    <a:pt x="21136" y="20651"/>
                  </a:cubicBezTo>
                  <a:cubicBezTo>
                    <a:pt x="21081" y="20956"/>
                    <a:pt x="21000" y="21242"/>
                    <a:pt x="20917" y="21600"/>
                  </a:cubicBezTo>
                  <a:close/>
                  <a:moveTo>
                    <a:pt x="3642" y="6663"/>
                  </a:moveTo>
                  <a:cubicBezTo>
                    <a:pt x="3615" y="6734"/>
                    <a:pt x="3532" y="6806"/>
                    <a:pt x="3507" y="6895"/>
                  </a:cubicBezTo>
                  <a:cubicBezTo>
                    <a:pt x="3670" y="6985"/>
                    <a:pt x="3833" y="7110"/>
                    <a:pt x="4054" y="7164"/>
                  </a:cubicBezTo>
                  <a:cubicBezTo>
                    <a:pt x="4383" y="7218"/>
                    <a:pt x="4765" y="7254"/>
                    <a:pt x="5149" y="7271"/>
                  </a:cubicBezTo>
                  <a:cubicBezTo>
                    <a:pt x="7558" y="7433"/>
                    <a:pt x="9993" y="7540"/>
                    <a:pt x="12348" y="7952"/>
                  </a:cubicBezTo>
                  <a:cubicBezTo>
                    <a:pt x="13362" y="8095"/>
                    <a:pt x="14318" y="8310"/>
                    <a:pt x="15305" y="8489"/>
                  </a:cubicBezTo>
                  <a:cubicBezTo>
                    <a:pt x="15907" y="8598"/>
                    <a:pt x="15907" y="8598"/>
                    <a:pt x="16181" y="8095"/>
                  </a:cubicBezTo>
                  <a:cubicBezTo>
                    <a:pt x="15990" y="8041"/>
                    <a:pt x="15771" y="7934"/>
                    <a:pt x="15578" y="7916"/>
                  </a:cubicBezTo>
                  <a:cubicBezTo>
                    <a:pt x="14511" y="7737"/>
                    <a:pt x="13497" y="7522"/>
                    <a:pt x="12431" y="7415"/>
                  </a:cubicBezTo>
                  <a:cubicBezTo>
                    <a:pt x="9830" y="7146"/>
                    <a:pt x="7202" y="6931"/>
                    <a:pt x="4601" y="6716"/>
                  </a:cubicBezTo>
                  <a:cubicBezTo>
                    <a:pt x="4300" y="6645"/>
                    <a:pt x="3944" y="6663"/>
                    <a:pt x="3642" y="6663"/>
                  </a:cubicBezTo>
                  <a:close/>
                  <a:moveTo>
                    <a:pt x="17222" y="13720"/>
                  </a:moveTo>
                  <a:cubicBezTo>
                    <a:pt x="17468" y="13362"/>
                    <a:pt x="17441" y="13165"/>
                    <a:pt x="16838" y="13093"/>
                  </a:cubicBezTo>
                  <a:cubicBezTo>
                    <a:pt x="14840" y="12878"/>
                    <a:pt x="12787" y="12610"/>
                    <a:pt x="10761" y="12395"/>
                  </a:cubicBezTo>
                  <a:cubicBezTo>
                    <a:pt x="8844" y="12216"/>
                    <a:pt x="6928" y="12089"/>
                    <a:pt x="5011" y="11928"/>
                  </a:cubicBezTo>
                  <a:cubicBezTo>
                    <a:pt x="4709" y="11910"/>
                    <a:pt x="4383" y="11928"/>
                    <a:pt x="4328" y="12198"/>
                  </a:cubicBezTo>
                  <a:cubicBezTo>
                    <a:pt x="4383" y="12250"/>
                    <a:pt x="4436" y="12340"/>
                    <a:pt x="4491" y="12340"/>
                  </a:cubicBezTo>
                  <a:cubicBezTo>
                    <a:pt x="8735" y="12626"/>
                    <a:pt x="12978" y="12986"/>
                    <a:pt x="17222" y="13720"/>
                  </a:cubicBezTo>
                  <a:close/>
                  <a:moveTo>
                    <a:pt x="16783" y="9958"/>
                  </a:moveTo>
                  <a:cubicBezTo>
                    <a:pt x="16236" y="9851"/>
                    <a:pt x="15744" y="9708"/>
                    <a:pt x="15250" y="9618"/>
                  </a:cubicBezTo>
                  <a:cubicBezTo>
                    <a:pt x="11690" y="9008"/>
                    <a:pt x="8023" y="8901"/>
                    <a:pt x="4383" y="8543"/>
                  </a:cubicBezTo>
                  <a:cubicBezTo>
                    <a:pt x="4245" y="8525"/>
                    <a:pt x="4107" y="8580"/>
                    <a:pt x="3971" y="8580"/>
                  </a:cubicBezTo>
                  <a:cubicBezTo>
                    <a:pt x="3944" y="8580"/>
                    <a:pt x="3916" y="8598"/>
                    <a:pt x="3916" y="8614"/>
                  </a:cubicBezTo>
                  <a:cubicBezTo>
                    <a:pt x="3888" y="8632"/>
                    <a:pt x="3888" y="8668"/>
                    <a:pt x="3833" y="8777"/>
                  </a:cubicBezTo>
                  <a:cubicBezTo>
                    <a:pt x="4054" y="8865"/>
                    <a:pt x="4272" y="8990"/>
                    <a:pt x="4518" y="9026"/>
                  </a:cubicBezTo>
                  <a:cubicBezTo>
                    <a:pt x="5477" y="9135"/>
                    <a:pt x="6489" y="9223"/>
                    <a:pt x="7420" y="9296"/>
                  </a:cubicBezTo>
                  <a:cubicBezTo>
                    <a:pt x="9664" y="9439"/>
                    <a:pt x="11883" y="9599"/>
                    <a:pt x="14045" y="10012"/>
                  </a:cubicBezTo>
                  <a:cubicBezTo>
                    <a:pt x="14730" y="10137"/>
                    <a:pt x="15387" y="10317"/>
                    <a:pt x="16070" y="10478"/>
                  </a:cubicBezTo>
                  <a:cubicBezTo>
                    <a:pt x="16208" y="10496"/>
                    <a:pt x="16372" y="10496"/>
                    <a:pt x="16537" y="10496"/>
                  </a:cubicBezTo>
                  <a:cubicBezTo>
                    <a:pt x="16620" y="10317"/>
                    <a:pt x="16673" y="10155"/>
                    <a:pt x="16783" y="9958"/>
                  </a:cubicBezTo>
                  <a:close/>
                  <a:moveTo>
                    <a:pt x="6215" y="5839"/>
                  </a:moveTo>
                  <a:cubicBezTo>
                    <a:pt x="6818" y="5499"/>
                    <a:pt x="6790" y="5229"/>
                    <a:pt x="6655" y="4943"/>
                  </a:cubicBezTo>
                  <a:cubicBezTo>
                    <a:pt x="6489" y="4549"/>
                    <a:pt x="6326" y="4119"/>
                    <a:pt x="6160" y="3707"/>
                  </a:cubicBezTo>
                  <a:cubicBezTo>
                    <a:pt x="5859" y="3045"/>
                    <a:pt x="5558" y="2363"/>
                    <a:pt x="5176" y="1701"/>
                  </a:cubicBezTo>
                  <a:cubicBezTo>
                    <a:pt x="5093" y="1557"/>
                    <a:pt x="4875" y="1378"/>
                    <a:pt x="4656" y="1360"/>
                  </a:cubicBezTo>
                  <a:cubicBezTo>
                    <a:pt x="4272" y="1325"/>
                    <a:pt x="4190" y="1539"/>
                    <a:pt x="4082" y="1736"/>
                  </a:cubicBezTo>
                  <a:cubicBezTo>
                    <a:pt x="3532" y="2882"/>
                    <a:pt x="3012" y="4029"/>
                    <a:pt x="2438" y="5140"/>
                  </a:cubicBezTo>
                  <a:cubicBezTo>
                    <a:pt x="2330" y="5372"/>
                    <a:pt x="2330" y="5535"/>
                    <a:pt x="2766" y="5623"/>
                  </a:cubicBezTo>
                  <a:cubicBezTo>
                    <a:pt x="2849" y="5551"/>
                    <a:pt x="2957" y="5480"/>
                    <a:pt x="2985" y="5408"/>
                  </a:cubicBezTo>
                  <a:cubicBezTo>
                    <a:pt x="3095" y="5122"/>
                    <a:pt x="3178" y="4817"/>
                    <a:pt x="3258" y="4495"/>
                  </a:cubicBezTo>
                  <a:cubicBezTo>
                    <a:pt x="3314" y="4191"/>
                    <a:pt x="3587" y="4029"/>
                    <a:pt x="4082" y="4047"/>
                  </a:cubicBezTo>
                  <a:lnTo>
                    <a:pt x="5477" y="4047"/>
                  </a:lnTo>
                  <a:cubicBezTo>
                    <a:pt x="5723" y="4602"/>
                    <a:pt x="5969" y="5175"/>
                    <a:pt x="6215" y="5839"/>
                  </a:cubicBezTo>
                  <a:close/>
                  <a:moveTo>
                    <a:pt x="16783" y="15170"/>
                  </a:moveTo>
                  <a:cubicBezTo>
                    <a:pt x="16017" y="15045"/>
                    <a:pt x="15305" y="14937"/>
                    <a:pt x="14647" y="14776"/>
                  </a:cubicBezTo>
                  <a:cubicBezTo>
                    <a:pt x="11499" y="14096"/>
                    <a:pt x="8296" y="14167"/>
                    <a:pt x="5066" y="14400"/>
                  </a:cubicBezTo>
                  <a:cubicBezTo>
                    <a:pt x="4902" y="14418"/>
                    <a:pt x="4629" y="14543"/>
                    <a:pt x="4629" y="14669"/>
                  </a:cubicBezTo>
                  <a:cubicBezTo>
                    <a:pt x="4601" y="14902"/>
                    <a:pt x="4930" y="14902"/>
                    <a:pt x="5204" y="14884"/>
                  </a:cubicBezTo>
                  <a:cubicBezTo>
                    <a:pt x="5312" y="14884"/>
                    <a:pt x="5422" y="14866"/>
                    <a:pt x="5533" y="14866"/>
                  </a:cubicBezTo>
                  <a:cubicBezTo>
                    <a:pt x="8735" y="14418"/>
                    <a:pt x="11856" y="14687"/>
                    <a:pt x="14921" y="15385"/>
                  </a:cubicBezTo>
                  <a:lnTo>
                    <a:pt x="16565" y="15707"/>
                  </a:lnTo>
                  <a:cubicBezTo>
                    <a:pt x="16648" y="15619"/>
                    <a:pt x="16700" y="15546"/>
                    <a:pt x="16756" y="15510"/>
                  </a:cubicBezTo>
                  <a:cubicBezTo>
                    <a:pt x="16756" y="15421"/>
                    <a:pt x="16756" y="15331"/>
                    <a:pt x="16783" y="15170"/>
                  </a:cubicBezTo>
                  <a:close/>
                  <a:moveTo>
                    <a:pt x="17002" y="17463"/>
                  </a:moveTo>
                  <a:cubicBezTo>
                    <a:pt x="16921" y="17409"/>
                    <a:pt x="16838" y="17374"/>
                    <a:pt x="16783" y="17374"/>
                  </a:cubicBezTo>
                  <a:cubicBezTo>
                    <a:pt x="13525" y="16836"/>
                    <a:pt x="10214" y="16478"/>
                    <a:pt x="6845" y="16317"/>
                  </a:cubicBezTo>
                  <a:cubicBezTo>
                    <a:pt x="6489" y="16299"/>
                    <a:pt x="6107" y="16280"/>
                    <a:pt x="5723" y="16317"/>
                  </a:cubicBezTo>
                  <a:cubicBezTo>
                    <a:pt x="5585" y="16317"/>
                    <a:pt x="5477" y="16478"/>
                    <a:pt x="5339" y="16568"/>
                  </a:cubicBezTo>
                  <a:cubicBezTo>
                    <a:pt x="5450" y="16639"/>
                    <a:pt x="5585" y="16729"/>
                    <a:pt x="5696" y="16747"/>
                  </a:cubicBezTo>
                  <a:cubicBezTo>
                    <a:pt x="5942" y="16783"/>
                    <a:pt x="6160" y="16747"/>
                    <a:pt x="6409" y="16765"/>
                  </a:cubicBezTo>
                  <a:cubicBezTo>
                    <a:pt x="7887" y="16836"/>
                    <a:pt x="9391" y="16836"/>
                    <a:pt x="10842" y="17015"/>
                  </a:cubicBezTo>
                  <a:cubicBezTo>
                    <a:pt x="12732" y="17230"/>
                    <a:pt x="14594" y="17624"/>
                    <a:pt x="16482" y="17911"/>
                  </a:cubicBezTo>
                  <a:cubicBezTo>
                    <a:pt x="16565" y="17929"/>
                    <a:pt x="16673" y="17911"/>
                    <a:pt x="16811" y="17911"/>
                  </a:cubicBezTo>
                  <a:cubicBezTo>
                    <a:pt x="16946" y="17768"/>
                    <a:pt x="16974" y="17624"/>
                    <a:pt x="17002" y="17463"/>
                  </a:cubicBezTo>
                  <a:close/>
                  <a:moveTo>
                    <a:pt x="8982" y="4567"/>
                  </a:moveTo>
                  <a:cubicBezTo>
                    <a:pt x="8899" y="4602"/>
                    <a:pt x="8653" y="4674"/>
                    <a:pt x="8653" y="4746"/>
                  </a:cubicBezTo>
                  <a:cubicBezTo>
                    <a:pt x="8653" y="4853"/>
                    <a:pt x="8763" y="5014"/>
                    <a:pt x="8871" y="5050"/>
                  </a:cubicBezTo>
                  <a:cubicBezTo>
                    <a:pt x="9117" y="5122"/>
                    <a:pt x="9391" y="5140"/>
                    <a:pt x="9664" y="5159"/>
                  </a:cubicBezTo>
                  <a:cubicBezTo>
                    <a:pt x="12047" y="5499"/>
                    <a:pt x="14484" y="5660"/>
                    <a:pt x="16783" y="6233"/>
                  </a:cubicBezTo>
                  <a:cubicBezTo>
                    <a:pt x="16921" y="6269"/>
                    <a:pt x="17057" y="6321"/>
                    <a:pt x="17140" y="6321"/>
                  </a:cubicBezTo>
                  <a:cubicBezTo>
                    <a:pt x="17358" y="6287"/>
                    <a:pt x="17632" y="6215"/>
                    <a:pt x="17687" y="6124"/>
                  </a:cubicBezTo>
                  <a:cubicBezTo>
                    <a:pt x="17742" y="6018"/>
                    <a:pt x="17604" y="5839"/>
                    <a:pt x="17468" y="5748"/>
                  </a:cubicBezTo>
                  <a:cubicBezTo>
                    <a:pt x="17248" y="5641"/>
                    <a:pt x="16974" y="5605"/>
                    <a:pt x="16700" y="5569"/>
                  </a:cubicBezTo>
                  <a:cubicBezTo>
                    <a:pt x="14484" y="5283"/>
                    <a:pt x="12267" y="4978"/>
                    <a:pt x="10021" y="4710"/>
                  </a:cubicBezTo>
                  <a:cubicBezTo>
                    <a:pt x="9692" y="4656"/>
                    <a:pt x="9391" y="4602"/>
                    <a:pt x="8982" y="456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7" name="Google Shape;224;p25"/>
            <p:cNvSpPr/>
            <p:nvPr/>
          </p:nvSpPr>
          <p:spPr>
            <a:xfrm>
              <a:off x="40276" y="203440"/>
              <a:ext cx="974582" cy="1341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531" fill="norm" stroke="1" extrusionOk="0">
                  <a:moveTo>
                    <a:pt x="2093" y="123"/>
                  </a:moveTo>
                  <a:lnTo>
                    <a:pt x="2167" y="1089"/>
                  </a:lnTo>
                  <a:cubicBezTo>
                    <a:pt x="2192" y="3696"/>
                    <a:pt x="2167" y="6320"/>
                    <a:pt x="2243" y="8946"/>
                  </a:cubicBezTo>
                  <a:cubicBezTo>
                    <a:pt x="2268" y="10385"/>
                    <a:pt x="2494" y="11844"/>
                    <a:pt x="2545" y="13266"/>
                  </a:cubicBezTo>
                  <a:cubicBezTo>
                    <a:pt x="2621" y="14816"/>
                    <a:pt x="2570" y="16400"/>
                    <a:pt x="2570" y="17949"/>
                  </a:cubicBezTo>
                  <a:cubicBezTo>
                    <a:pt x="2570" y="18242"/>
                    <a:pt x="2771" y="18351"/>
                    <a:pt x="3124" y="18369"/>
                  </a:cubicBezTo>
                  <a:cubicBezTo>
                    <a:pt x="3248" y="18369"/>
                    <a:pt x="3375" y="18369"/>
                    <a:pt x="3500" y="18351"/>
                  </a:cubicBezTo>
                  <a:cubicBezTo>
                    <a:pt x="6518" y="17877"/>
                    <a:pt x="9485" y="18060"/>
                    <a:pt x="12529" y="18334"/>
                  </a:cubicBezTo>
                  <a:cubicBezTo>
                    <a:pt x="13986" y="18461"/>
                    <a:pt x="15471" y="18625"/>
                    <a:pt x="16953" y="18825"/>
                  </a:cubicBezTo>
                  <a:cubicBezTo>
                    <a:pt x="17583" y="18917"/>
                    <a:pt x="18187" y="19153"/>
                    <a:pt x="18766" y="19335"/>
                  </a:cubicBezTo>
                  <a:cubicBezTo>
                    <a:pt x="19317" y="19517"/>
                    <a:pt x="19796" y="19718"/>
                    <a:pt x="20350" y="19918"/>
                  </a:cubicBezTo>
                  <a:cubicBezTo>
                    <a:pt x="20802" y="20100"/>
                    <a:pt x="21355" y="20266"/>
                    <a:pt x="21581" y="20684"/>
                  </a:cubicBezTo>
                  <a:cubicBezTo>
                    <a:pt x="21480" y="20739"/>
                    <a:pt x="21406" y="20794"/>
                    <a:pt x="21380" y="20794"/>
                  </a:cubicBezTo>
                  <a:cubicBezTo>
                    <a:pt x="18464" y="20866"/>
                    <a:pt x="15547" y="20903"/>
                    <a:pt x="12603" y="20994"/>
                  </a:cubicBezTo>
                  <a:cubicBezTo>
                    <a:pt x="10970" y="21050"/>
                    <a:pt x="9310" y="21177"/>
                    <a:pt x="7675" y="21267"/>
                  </a:cubicBezTo>
                  <a:cubicBezTo>
                    <a:pt x="6594" y="21322"/>
                    <a:pt x="5563" y="21359"/>
                    <a:pt x="4507" y="21414"/>
                  </a:cubicBezTo>
                  <a:cubicBezTo>
                    <a:pt x="3626" y="21432"/>
                    <a:pt x="2771" y="21468"/>
                    <a:pt x="1890" y="21523"/>
                  </a:cubicBezTo>
                  <a:cubicBezTo>
                    <a:pt x="1489" y="21541"/>
                    <a:pt x="1111" y="21523"/>
                    <a:pt x="634" y="21523"/>
                  </a:cubicBezTo>
                  <a:cubicBezTo>
                    <a:pt x="583" y="21085"/>
                    <a:pt x="509" y="20720"/>
                    <a:pt x="484" y="20356"/>
                  </a:cubicBezTo>
                  <a:cubicBezTo>
                    <a:pt x="382" y="18971"/>
                    <a:pt x="281" y="17550"/>
                    <a:pt x="258" y="16164"/>
                  </a:cubicBezTo>
                  <a:cubicBezTo>
                    <a:pt x="232" y="13995"/>
                    <a:pt x="258" y="11807"/>
                    <a:pt x="232" y="9656"/>
                  </a:cubicBezTo>
                  <a:cubicBezTo>
                    <a:pt x="156" y="6832"/>
                    <a:pt x="80" y="4006"/>
                    <a:pt x="4" y="1181"/>
                  </a:cubicBezTo>
                  <a:cubicBezTo>
                    <a:pt x="-19" y="-41"/>
                    <a:pt x="4" y="-59"/>
                    <a:pt x="1664" y="33"/>
                  </a:cubicBezTo>
                  <a:cubicBezTo>
                    <a:pt x="1766" y="86"/>
                    <a:pt x="1842" y="105"/>
                    <a:pt x="2093" y="123"/>
                  </a:cubicBezTo>
                  <a:close/>
                </a:path>
              </a:pathLst>
            </a:custGeom>
            <a:solidFill>
              <a:srgbClr val="FE75F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8" name="Google Shape;225;p25"/>
            <p:cNvSpPr/>
            <p:nvPr/>
          </p:nvSpPr>
          <p:spPr>
            <a:xfrm>
              <a:off x="1137514" y="146503"/>
              <a:ext cx="1032303" cy="1358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88" y="0"/>
                  </a:moveTo>
                  <a:cubicBezTo>
                    <a:pt x="20434" y="17"/>
                    <a:pt x="20933" y="35"/>
                    <a:pt x="21504" y="90"/>
                  </a:cubicBezTo>
                  <a:cubicBezTo>
                    <a:pt x="21528" y="306"/>
                    <a:pt x="21600" y="487"/>
                    <a:pt x="21600" y="667"/>
                  </a:cubicBezTo>
                  <a:cubicBezTo>
                    <a:pt x="21576" y="1986"/>
                    <a:pt x="21504" y="3304"/>
                    <a:pt x="21456" y="4624"/>
                  </a:cubicBezTo>
                  <a:cubicBezTo>
                    <a:pt x="21363" y="6248"/>
                    <a:pt x="21219" y="7893"/>
                    <a:pt x="21125" y="9517"/>
                  </a:cubicBezTo>
                  <a:cubicBezTo>
                    <a:pt x="21101" y="9933"/>
                    <a:pt x="21195" y="10331"/>
                    <a:pt x="21195" y="10710"/>
                  </a:cubicBezTo>
                  <a:cubicBezTo>
                    <a:pt x="21147" y="14196"/>
                    <a:pt x="21101" y="17663"/>
                    <a:pt x="21077" y="21131"/>
                  </a:cubicBezTo>
                  <a:cubicBezTo>
                    <a:pt x="21077" y="21239"/>
                    <a:pt x="21029" y="21330"/>
                    <a:pt x="21005" y="21492"/>
                  </a:cubicBezTo>
                  <a:cubicBezTo>
                    <a:pt x="20792" y="21510"/>
                    <a:pt x="20626" y="21529"/>
                    <a:pt x="20482" y="21510"/>
                  </a:cubicBezTo>
                  <a:cubicBezTo>
                    <a:pt x="16395" y="21312"/>
                    <a:pt x="12356" y="21239"/>
                    <a:pt x="8292" y="21348"/>
                  </a:cubicBezTo>
                  <a:cubicBezTo>
                    <a:pt x="7937" y="21348"/>
                    <a:pt x="7580" y="21438"/>
                    <a:pt x="7247" y="21438"/>
                  </a:cubicBezTo>
                  <a:cubicBezTo>
                    <a:pt x="5013" y="21510"/>
                    <a:pt x="2780" y="21547"/>
                    <a:pt x="547" y="21600"/>
                  </a:cubicBezTo>
                  <a:cubicBezTo>
                    <a:pt x="403" y="21600"/>
                    <a:pt x="261" y="21582"/>
                    <a:pt x="0" y="21529"/>
                  </a:cubicBezTo>
                  <a:cubicBezTo>
                    <a:pt x="595" y="21131"/>
                    <a:pt x="1187" y="20914"/>
                    <a:pt x="1782" y="20716"/>
                  </a:cubicBezTo>
                  <a:cubicBezTo>
                    <a:pt x="4277" y="19884"/>
                    <a:pt x="6961" y="19469"/>
                    <a:pt x="9600" y="19018"/>
                  </a:cubicBezTo>
                  <a:cubicBezTo>
                    <a:pt x="12046" y="18621"/>
                    <a:pt x="14519" y="18386"/>
                    <a:pt x="17062" y="18367"/>
                  </a:cubicBezTo>
                  <a:cubicBezTo>
                    <a:pt x="17537" y="18367"/>
                    <a:pt x="18036" y="18205"/>
                    <a:pt x="18511" y="18097"/>
                  </a:cubicBezTo>
                  <a:cubicBezTo>
                    <a:pt x="18866" y="18006"/>
                    <a:pt x="18962" y="17753"/>
                    <a:pt x="18986" y="17519"/>
                  </a:cubicBezTo>
                  <a:cubicBezTo>
                    <a:pt x="19081" y="16562"/>
                    <a:pt x="19151" y="15640"/>
                    <a:pt x="19223" y="14683"/>
                  </a:cubicBezTo>
                  <a:cubicBezTo>
                    <a:pt x="19295" y="13725"/>
                    <a:pt x="19295" y="12732"/>
                    <a:pt x="19343" y="11740"/>
                  </a:cubicBezTo>
                  <a:cubicBezTo>
                    <a:pt x="19413" y="10312"/>
                    <a:pt x="19461" y="8867"/>
                    <a:pt x="19556" y="7441"/>
                  </a:cubicBezTo>
                  <a:cubicBezTo>
                    <a:pt x="19580" y="6555"/>
                    <a:pt x="19674" y="5707"/>
                    <a:pt x="19698" y="4821"/>
                  </a:cubicBezTo>
                  <a:cubicBezTo>
                    <a:pt x="19770" y="3450"/>
                    <a:pt x="19794" y="2040"/>
                    <a:pt x="19842" y="667"/>
                  </a:cubicBezTo>
                  <a:cubicBezTo>
                    <a:pt x="19794" y="469"/>
                    <a:pt x="19842" y="288"/>
                    <a:pt x="19888" y="0"/>
                  </a:cubicBezTo>
                  <a:close/>
                </a:path>
              </a:pathLst>
            </a:custGeom>
            <a:solidFill>
              <a:srgbClr val="FE75F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9" name="Google Shape;226;p25"/>
            <p:cNvSpPr/>
            <p:nvPr/>
          </p:nvSpPr>
          <p:spPr>
            <a:xfrm>
              <a:off x="1622426" y="1192345"/>
              <a:ext cx="30620" cy="25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48" fill="norm" stroke="1" extrusionOk="0">
                  <a:moveTo>
                    <a:pt x="21600" y="8081"/>
                  </a:moveTo>
                  <a:cubicBezTo>
                    <a:pt x="16015" y="13519"/>
                    <a:pt x="11978" y="18881"/>
                    <a:pt x="7200" y="19787"/>
                  </a:cubicBezTo>
                  <a:cubicBezTo>
                    <a:pt x="5585" y="21600"/>
                    <a:pt x="0" y="13519"/>
                    <a:pt x="0" y="9894"/>
                  </a:cubicBezTo>
                  <a:cubicBezTo>
                    <a:pt x="0" y="6344"/>
                    <a:pt x="4778" y="906"/>
                    <a:pt x="7200" y="0"/>
                  </a:cubicBezTo>
                  <a:cubicBezTo>
                    <a:pt x="10430" y="0"/>
                    <a:pt x="16015" y="4531"/>
                    <a:pt x="21600" y="8081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0" name="Google Shape;227;p25"/>
            <p:cNvSpPr/>
            <p:nvPr/>
          </p:nvSpPr>
          <p:spPr>
            <a:xfrm>
              <a:off x="1244913" y="864142"/>
              <a:ext cx="103260" cy="81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88" h="19267" fill="norm" stroke="1" extrusionOk="0">
                  <a:moveTo>
                    <a:pt x="3001" y="0"/>
                  </a:moveTo>
                  <a:cubicBezTo>
                    <a:pt x="7153" y="1360"/>
                    <a:pt x="11934" y="1632"/>
                    <a:pt x="15458" y="3785"/>
                  </a:cubicBezTo>
                  <a:cubicBezTo>
                    <a:pt x="20239" y="6482"/>
                    <a:pt x="19820" y="12421"/>
                    <a:pt x="15458" y="15934"/>
                  </a:cubicBezTo>
                  <a:cubicBezTo>
                    <a:pt x="14621" y="16206"/>
                    <a:pt x="14220" y="16999"/>
                    <a:pt x="13382" y="16999"/>
                  </a:cubicBezTo>
                  <a:cubicBezTo>
                    <a:pt x="9230" y="18359"/>
                    <a:pt x="4240" y="21600"/>
                    <a:pt x="1134" y="16478"/>
                  </a:cubicBezTo>
                  <a:cubicBezTo>
                    <a:pt x="-1361" y="12149"/>
                    <a:pt x="715" y="6210"/>
                    <a:pt x="300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1" name="Google Shape;228;p25"/>
            <p:cNvSpPr/>
            <p:nvPr/>
          </p:nvSpPr>
          <p:spPr>
            <a:xfrm>
              <a:off x="1253306" y="746623"/>
              <a:ext cx="102250" cy="88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22" fill="norm" stroke="1" extrusionOk="0">
                  <a:moveTo>
                    <a:pt x="0" y="682"/>
                  </a:moveTo>
                  <a:cubicBezTo>
                    <a:pt x="8160" y="-678"/>
                    <a:pt x="14890" y="-406"/>
                    <a:pt x="21600" y="5260"/>
                  </a:cubicBezTo>
                  <a:cubicBezTo>
                    <a:pt x="18477" y="15777"/>
                    <a:pt x="10316" y="17137"/>
                    <a:pt x="1934" y="20922"/>
                  </a:cubicBezTo>
                  <a:cubicBezTo>
                    <a:pt x="1451" y="13352"/>
                    <a:pt x="725" y="7414"/>
                    <a:pt x="0" y="6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2" name="Google Shape;229;p25"/>
            <p:cNvSpPr/>
            <p:nvPr/>
          </p:nvSpPr>
          <p:spPr>
            <a:xfrm>
              <a:off x="328971" y="222521"/>
              <a:ext cx="47699" cy="72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1600" fill="norm" stroke="1" extrusionOk="0">
                  <a:moveTo>
                    <a:pt x="931" y="21600"/>
                  </a:moveTo>
                  <a:cubicBezTo>
                    <a:pt x="-1447" y="12161"/>
                    <a:pt x="487" y="6094"/>
                    <a:pt x="9595" y="0"/>
                  </a:cubicBezTo>
                  <a:cubicBezTo>
                    <a:pt x="16768" y="4734"/>
                    <a:pt x="20153" y="10460"/>
                    <a:pt x="20153" y="18907"/>
                  </a:cubicBezTo>
                  <a:cubicBezTo>
                    <a:pt x="14390" y="19928"/>
                    <a:pt x="8144" y="20268"/>
                    <a:pt x="931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3" name="Google Shape;230;p25"/>
            <p:cNvSpPr/>
            <p:nvPr/>
          </p:nvSpPr>
          <p:spPr>
            <a:xfrm>
              <a:off x="-25" y="-1"/>
              <a:ext cx="2217626" cy="1592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600" fill="norm" stroke="1" extrusionOk="0">
                  <a:moveTo>
                    <a:pt x="21110" y="1370"/>
                  </a:moveTo>
                  <a:cubicBezTo>
                    <a:pt x="20932" y="1325"/>
                    <a:pt x="20767" y="1310"/>
                    <a:pt x="20567" y="1294"/>
                  </a:cubicBezTo>
                  <a:cubicBezTo>
                    <a:pt x="20513" y="1294"/>
                    <a:pt x="20446" y="1263"/>
                    <a:pt x="20391" y="1263"/>
                  </a:cubicBezTo>
                  <a:cubicBezTo>
                    <a:pt x="20380" y="1232"/>
                    <a:pt x="20380" y="1185"/>
                    <a:pt x="20357" y="1170"/>
                  </a:cubicBezTo>
                  <a:lnTo>
                    <a:pt x="20357" y="955"/>
                  </a:lnTo>
                  <a:cubicBezTo>
                    <a:pt x="20357" y="739"/>
                    <a:pt x="20357" y="538"/>
                    <a:pt x="20258" y="400"/>
                  </a:cubicBezTo>
                  <a:cubicBezTo>
                    <a:pt x="20159" y="246"/>
                    <a:pt x="19970" y="215"/>
                    <a:pt x="19816" y="184"/>
                  </a:cubicBezTo>
                  <a:cubicBezTo>
                    <a:pt x="19783" y="184"/>
                    <a:pt x="19738" y="170"/>
                    <a:pt x="19695" y="170"/>
                  </a:cubicBezTo>
                  <a:cubicBezTo>
                    <a:pt x="19241" y="45"/>
                    <a:pt x="18744" y="0"/>
                    <a:pt x="18202" y="0"/>
                  </a:cubicBezTo>
                  <a:cubicBezTo>
                    <a:pt x="17406" y="0"/>
                    <a:pt x="16599" y="107"/>
                    <a:pt x="15826" y="230"/>
                  </a:cubicBezTo>
                  <a:lnTo>
                    <a:pt x="15648" y="246"/>
                  </a:lnTo>
                  <a:cubicBezTo>
                    <a:pt x="15493" y="261"/>
                    <a:pt x="15362" y="369"/>
                    <a:pt x="15229" y="462"/>
                  </a:cubicBezTo>
                  <a:cubicBezTo>
                    <a:pt x="15151" y="523"/>
                    <a:pt x="15063" y="569"/>
                    <a:pt x="14997" y="600"/>
                  </a:cubicBezTo>
                  <a:cubicBezTo>
                    <a:pt x="13957" y="1031"/>
                    <a:pt x="12962" y="1495"/>
                    <a:pt x="12056" y="2296"/>
                  </a:cubicBezTo>
                  <a:cubicBezTo>
                    <a:pt x="11636" y="2635"/>
                    <a:pt x="11237" y="3019"/>
                    <a:pt x="10840" y="3374"/>
                  </a:cubicBezTo>
                  <a:lnTo>
                    <a:pt x="10387" y="3775"/>
                  </a:lnTo>
                  <a:cubicBezTo>
                    <a:pt x="10288" y="3697"/>
                    <a:pt x="10199" y="3621"/>
                    <a:pt x="10110" y="3543"/>
                  </a:cubicBezTo>
                  <a:cubicBezTo>
                    <a:pt x="9845" y="3327"/>
                    <a:pt x="9569" y="3097"/>
                    <a:pt x="9292" y="2912"/>
                  </a:cubicBezTo>
                  <a:cubicBezTo>
                    <a:pt x="9071" y="2758"/>
                    <a:pt x="8839" y="2619"/>
                    <a:pt x="8618" y="2481"/>
                  </a:cubicBezTo>
                  <a:cubicBezTo>
                    <a:pt x="8265" y="2265"/>
                    <a:pt x="7911" y="2080"/>
                    <a:pt x="7590" y="1803"/>
                  </a:cubicBezTo>
                  <a:cubicBezTo>
                    <a:pt x="6816" y="1170"/>
                    <a:pt x="5987" y="955"/>
                    <a:pt x="5203" y="785"/>
                  </a:cubicBezTo>
                  <a:cubicBezTo>
                    <a:pt x="3975" y="538"/>
                    <a:pt x="3013" y="400"/>
                    <a:pt x="2118" y="384"/>
                  </a:cubicBezTo>
                  <a:lnTo>
                    <a:pt x="2074" y="384"/>
                  </a:lnTo>
                  <a:cubicBezTo>
                    <a:pt x="1787" y="384"/>
                    <a:pt x="1544" y="477"/>
                    <a:pt x="1355" y="554"/>
                  </a:cubicBezTo>
                  <a:cubicBezTo>
                    <a:pt x="1212" y="616"/>
                    <a:pt x="1024" y="785"/>
                    <a:pt x="1079" y="1216"/>
                  </a:cubicBezTo>
                  <a:cubicBezTo>
                    <a:pt x="1112" y="1417"/>
                    <a:pt x="1134" y="1649"/>
                    <a:pt x="1157" y="1863"/>
                  </a:cubicBezTo>
                  <a:cubicBezTo>
                    <a:pt x="1168" y="2142"/>
                    <a:pt x="1168" y="2142"/>
                    <a:pt x="1001" y="2156"/>
                  </a:cubicBezTo>
                  <a:cubicBezTo>
                    <a:pt x="936" y="2171"/>
                    <a:pt x="859" y="2171"/>
                    <a:pt x="769" y="2171"/>
                  </a:cubicBezTo>
                  <a:lnTo>
                    <a:pt x="515" y="2171"/>
                  </a:lnTo>
                  <a:cubicBezTo>
                    <a:pt x="250" y="2171"/>
                    <a:pt x="73" y="2265"/>
                    <a:pt x="18" y="2727"/>
                  </a:cubicBezTo>
                  <a:cubicBezTo>
                    <a:pt x="-4" y="2958"/>
                    <a:pt x="-4" y="3188"/>
                    <a:pt x="7" y="3342"/>
                  </a:cubicBezTo>
                  <a:cubicBezTo>
                    <a:pt x="18" y="3605"/>
                    <a:pt x="29" y="3836"/>
                    <a:pt x="51" y="4083"/>
                  </a:cubicBezTo>
                  <a:cubicBezTo>
                    <a:pt x="73" y="4467"/>
                    <a:pt x="84" y="4853"/>
                    <a:pt x="84" y="5238"/>
                  </a:cubicBezTo>
                  <a:cubicBezTo>
                    <a:pt x="106" y="6486"/>
                    <a:pt x="118" y="7719"/>
                    <a:pt x="129" y="8966"/>
                  </a:cubicBezTo>
                  <a:cubicBezTo>
                    <a:pt x="140" y="9845"/>
                    <a:pt x="140" y="10693"/>
                    <a:pt x="161" y="11554"/>
                  </a:cubicBezTo>
                  <a:cubicBezTo>
                    <a:pt x="172" y="13357"/>
                    <a:pt x="195" y="15160"/>
                    <a:pt x="228" y="16962"/>
                  </a:cubicBezTo>
                  <a:lnTo>
                    <a:pt x="239" y="18287"/>
                  </a:lnTo>
                  <a:cubicBezTo>
                    <a:pt x="250" y="19166"/>
                    <a:pt x="272" y="20060"/>
                    <a:pt x="283" y="20969"/>
                  </a:cubicBezTo>
                  <a:cubicBezTo>
                    <a:pt x="294" y="21430"/>
                    <a:pt x="393" y="21569"/>
                    <a:pt x="726" y="21600"/>
                  </a:cubicBezTo>
                  <a:lnTo>
                    <a:pt x="803" y="21600"/>
                  </a:lnTo>
                  <a:cubicBezTo>
                    <a:pt x="859" y="21600"/>
                    <a:pt x="936" y="21600"/>
                    <a:pt x="990" y="21584"/>
                  </a:cubicBezTo>
                  <a:cubicBezTo>
                    <a:pt x="1411" y="21539"/>
                    <a:pt x="1831" y="21508"/>
                    <a:pt x="2262" y="21462"/>
                  </a:cubicBezTo>
                  <a:cubicBezTo>
                    <a:pt x="3146" y="21370"/>
                    <a:pt x="4063" y="21292"/>
                    <a:pt x="4971" y="21214"/>
                  </a:cubicBezTo>
                  <a:cubicBezTo>
                    <a:pt x="6098" y="21138"/>
                    <a:pt x="7380" y="21046"/>
                    <a:pt x="8630" y="21046"/>
                  </a:cubicBezTo>
                  <a:cubicBezTo>
                    <a:pt x="9204" y="21046"/>
                    <a:pt x="9734" y="21060"/>
                    <a:pt x="10243" y="21107"/>
                  </a:cubicBezTo>
                  <a:lnTo>
                    <a:pt x="10254" y="21107"/>
                  </a:lnTo>
                  <a:cubicBezTo>
                    <a:pt x="10298" y="21107"/>
                    <a:pt x="10354" y="21076"/>
                    <a:pt x="10387" y="21076"/>
                  </a:cubicBezTo>
                  <a:cubicBezTo>
                    <a:pt x="10409" y="21076"/>
                    <a:pt x="10420" y="21060"/>
                    <a:pt x="10453" y="21060"/>
                  </a:cubicBezTo>
                  <a:lnTo>
                    <a:pt x="10895" y="21031"/>
                  </a:lnTo>
                  <a:cubicBezTo>
                    <a:pt x="11359" y="20984"/>
                    <a:pt x="11857" y="20969"/>
                    <a:pt x="12332" y="20953"/>
                  </a:cubicBezTo>
                  <a:lnTo>
                    <a:pt x="12431" y="20953"/>
                  </a:lnTo>
                  <a:cubicBezTo>
                    <a:pt x="12553" y="20953"/>
                    <a:pt x="12675" y="20953"/>
                    <a:pt x="12796" y="20969"/>
                  </a:cubicBezTo>
                  <a:cubicBezTo>
                    <a:pt x="12929" y="20969"/>
                    <a:pt x="13062" y="20984"/>
                    <a:pt x="13183" y="20984"/>
                  </a:cubicBezTo>
                  <a:lnTo>
                    <a:pt x="13393" y="20984"/>
                  </a:lnTo>
                  <a:cubicBezTo>
                    <a:pt x="13835" y="20953"/>
                    <a:pt x="14289" y="20906"/>
                    <a:pt x="14731" y="20846"/>
                  </a:cubicBezTo>
                  <a:cubicBezTo>
                    <a:pt x="15439" y="20768"/>
                    <a:pt x="16157" y="20692"/>
                    <a:pt x="16876" y="20676"/>
                  </a:cubicBezTo>
                  <a:lnTo>
                    <a:pt x="17373" y="20676"/>
                  </a:lnTo>
                  <a:cubicBezTo>
                    <a:pt x="18677" y="20676"/>
                    <a:pt x="19981" y="20877"/>
                    <a:pt x="21121" y="21046"/>
                  </a:cubicBezTo>
                  <a:lnTo>
                    <a:pt x="21253" y="21060"/>
                  </a:lnTo>
                  <a:lnTo>
                    <a:pt x="21275" y="20846"/>
                  </a:lnTo>
                  <a:cubicBezTo>
                    <a:pt x="21275" y="20799"/>
                    <a:pt x="21275" y="20723"/>
                    <a:pt x="21286" y="20661"/>
                  </a:cubicBezTo>
                  <a:cubicBezTo>
                    <a:pt x="21297" y="20522"/>
                    <a:pt x="21297" y="20368"/>
                    <a:pt x="21297" y="20230"/>
                  </a:cubicBezTo>
                  <a:cubicBezTo>
                    <a:pt x="21297" y="19891"/>
                    <a:pt x="21286" y="19520"/>
                    <a:pt x="21286" y="19181"/>
                  </a:cubicBezTo>
                  <a:cubicBezTo>
                    <a:pt x="21275" y="18581"/>
                    <a:pt x="21275" y="17979"/>
                    <a:pt x="21275" y="17363"/>
                  </a:cubicBezTo>
                  <a:cubicBezTo>
                    <a:pt x="21286" y="15592"/>
                    <a:pt x="21297" y="13743"/>
                    <a:pt x="21342" y="11739"/>
                  </a:cubicBezTo>
                  <a:cubicBezTo>
                    <a:pt x="21364" y="9814"/>
                    <a:pt x="21408" y="8042"/>
                    <a:pt x="21452" y="6363"/>
                  </a:cubicBezTo>
                  <a:cubicBezTo>
                    <a:pt x="21474" y="5546"/>
                    <a:pt x="21507" y="4714"/>
                    <a:pt x="21529" y="3898"/>
                  </a:cubicBezTo>
                  <a:cubicBezTo>
                    <a:pt x="21563" y="3311"/>
                    <a:pt x="21574" y="2727"/>
                    <a:pt x="21585" y="2126"/>
                  </a:cubicBezTo>
                  <a:cubicBezTo>
                    <a:pt x="21596" y="1571"/>
                    <a:pt x="21518" y="1464"/>
                    <a:pt x="21110" y="1370"/>
                  </a:cubicBezTo>
                  <a:close/>
                  <a:moveTo>
                    <a:pt x="2826" y="20645"/>
                  </a:moveTo>
                  <a:cubicBezTo>
                    <a:pt x="2671" y="20661"/>
                    <a:pt x="2527" y="20661"/>
                    <a:pt x="2373" y="20676"/>
                  </a:cubicBezTo>
                  <a:cubicBezTo>
                    <a:pt x="2251" y="20707"/>
                    <a:pt x="2107" y="20707"/>
                    <a:pt x="1986" y="20723"/>
                  </a:cubicBezTo>
                  <a:cubicBezTo>
                    <a:pt x="1731" y="20737"/>
                    <a:pt x="1488" y="20752"/>
                    <a:pt x="1222" y="20783"/>
                  </a:cubicBezTo>
                  <a:lnTo>
                    <a:pt x="814" y="20783"/>
                  </a:lnTo>
                  <a:cubicBezTo>
                    <a:pt x="814" y="20723"/>
                    <a:pt x="792" y="20661"/>
                    <a:pt x="792" y="20598"/>
                  </a:cubicBezTo>
                  <a:cubicBezTo>
                    <a:pt x="781" y="20368"/>
                    <a:pt x="758" y="20183"/>
                    <a:pt x="758" y="19982"/>
                  </a:cubicBezTo>
                  <a:lnTo>
                    <a:pt x="726" y="19244"/>
                  </a:lnTo>
                  <a:cubicBezTo>
                    <a:pt x="703" y="18318"/>
                    <a:pt x="670" y="17363"/>
                    <a:pt x="659" y="16439"/>
                  </a:cubicBezTo>
                  <a:cubicBezTo>
                    <a:pt x="648" y="15514"/>
                    <a:pt x="648" y="14575"/>
                    <a:pt x="648" y="13665"/>
                  </a:cubicBezTo>
                  <a:lnTo>
                    <a:pt x="648" y="10938"/>
                  </a:lnTo>
                  <a:cubicBezTo>
                    <a:pt x="625" y="9428"/>
                    <a:pt x="604" y="7888"/>
                    <a:pt x="593" y="6409"/>
                  </a:cubicBezTo>
                  <a:cubicBezTo>
                    <a:pt x="571" y="5531"/>
                    <a:pt x="560" y="4652"/>
                    <a:pt x="548" y="3775"/>
                  </a:cubicBezTo>
                  <a:cubicBezTo>
                    <a:pt x="548" y="3436"/>
                    <a:pt x="537" y="3097"/>
                    <a:pt x="593" y="3019"/>
                  </a:cubicBezTo>
                  <a:cubicBezTo>
                    <a:pt x="615" y="2974"/>
                    <a:pt x="670" y="2974"/>
                    <a:pt x="781" y="2974"/>
                  </a:cubicBezTo>
                  <a:cubicBezTo>
                    <a:pt x="869" y="2974"/>
                    <a:pt x="990" y="3003"/>
                    <a:pt x="1123" y="3003"/>
                  </a:cubicBezTo>
                  <a:cubicBezTo>
                    <a:pt x="1145" y="3003"/>
                    <a:pt x="1168" y="3003"/>
                    <a:pt x="1201" y="3019"/>
                  </a:cubicBezTo>
                  <a:cubicBezTo>
                    <a:pt x="1201" y="3066"/>
                    <a:pt x="1201" y="3097"/>
                    <a:pt x="1212" y="3142"/>
                  </a:cubicBezTo>
                  <a:cubicBezTo>
                    <a:pt x="1222" y="3311"/>
                    <a:pt x="1222" y="3481"/>
                    <a:pt x="1222" y="3650"/>
                  </a:cubicBezTo>
                  <a:lnTo>
                    <a:pt x="1222" y="5885"/>
                  </a:lnTo>
                  <a:cubicBezTo>
                    <a:pt x="1222" y="7333"/>
                    <a:pt x="1222" y="8843"/>
                    <a:pt x="1234" y="10323"/>
                  </a:cubicBezTo>
                  <a:cubicBezTo>
                    <a:pt x="1245" y="10970"/>
                    <a:pt x="1278" y="11648"/>
                    <a:pt x="1312" y="12279"/>
                  </a:cubicBezTo>
                  <a:cubicBezTo>
                    <a:pt x="1333" y="12848"/>
                    <a:pt x="1366" y="13419"/>
                    <a:pt x="1378" y="13974"/>
                  </a:cubicBezTo>
                  <a:cubicBezTo>
                    <a:pt x="1400" y="15052"/>
                    <a:pt x="1389" y="16161"/>
                    <a:pt x="1389" y="17209"/>
                  </a:cubicBezTo>
                  <a:lnTo>
                    <a:pt x="1389" y="17933"/>
                  </a:lnTo>
                  <a:cubicBezTo>
                    <a:pt x="1389" y="18272"/>
                    <a:pt x="1510" y="18472"/>
                    <a:pt x="1765" y="18488"/>
                  </a:cubicBezTo>
                  <a:lnTo>
                    <a:pt x="1798" y="18488"/>
                  </a:lnTo>
                  <a:cubicBezTo>
                    <a:pt x="1864" y="18488"/>
                    <a:pt x="1909" y="18488"/>
                    <a:pt x="1974" y="18472"/>
                  </a:cubicBezTo>
                  <a:cubicBezTo>
                    <a:pt x="2506" y="18287"/>
                    <a:pt x="3091" y="18211"/>
                    <a:pt x="3721" y="18211"/>
                  </a:cubicBezTo>
                  <a:cubicBezTo>
                    <a:pt x="4484" y="18211"/>
                    <a:pt x="5246" y="18334"/>
                    <a:pt x="5877" y="18441"/>
                  </a:cubicBezTo>
                  <a:cubicBezTo>
                    <a:pt x="6606" y="18581"/>
                    <a:pt x="7236" y="18719"/>
                    <a:pt x="7812" y="18873"/>
                  </a:cubicBezTo>
                  <a:cubicBezTo>
                    <a:pt x="8033" y="18934"/>
                    <a:pt x="8253" y="19088"/>
                    <a:pt x="8474" y="19213"/>
                  </a:cubicBezTo>
                  <a:lnTo>
                    <a:pt x="8585" y="19289"/>
                  </a:lnTo>
                  <a:cubicBezTo>
                    <a:pt x="8784" y="19412"/>
                    <a:pt x="8972" y="19567"/>
                    <a:pt x="9148" y="19721"/>
                  </a:cubicBezTo>
                  <a:lnTo>
                    <a:pt x="9259" y="19797"/>
                  </a:lnTo>
                  <a:lnTo>
                    <a:pt x="9348" y="19860"/>
                  </a:lnTo>
                  <a:cubicBezTo>
                    <a:pt x="9469" y="19951"/>
                    <a:pt x="9580" y="20029"/>
                    <a:pt x="9668" y="20168"/>
                  </a:cubicBezTo>
                  <a:cubicBezTo>
                    <a:pt x="9281" y="20183"/>
                    <a:pt x="8873" y="20199"/>
                    <a:pt x="8486" y="20199"/>
                  </a:cubicBezTo>
                  <a:cubicBezTo>
                    <a:pt x="7645" y="20244"/>
                    <a:pt x="6772" y="20259"/>
                    <a:pt x="5931" y="20321"/>
                  </a:cubicBezTo>
                  <a:cubicBezTo>
                    <a:pt x="5478" y="20337"/>
                    <a:pt x="5025" y="20398"/>
                    <a:pt x="4583" y="20444"/>
                  </a:cubicBezTo>
                  <a:cubicBezTo>
                    <a:pt x="4307" y="20491"/>
                    <a:pt x="4031" y="20522"/>
                    <a:pt x="3765" y="20553"/>
                  </a:cubicBezTo>
                  <a:cubicBezTo>
                    <a:pt x="3445" y="20598"/>
                    <a:pt x="3135" y="20629"/>
                    <a:pt x="2826" y="20645"/>
                  </a:cubicBezTo>
                  <a:close/>
                  <a:moveTo>
                    <a:pt x="6982" y="2202"/>
                  </a:moveTo>
                  <a:lnTo>
                    <a:pt x="7093" y="2280"/>
                  </a:lnTo>
                  <a:cubicBezTo>
                    <a:pt x="7900" y="2865"/>
                    <a:pt x="8707" y="3467"/>
                    <a:pt x="9525" y="4067"/>
                  </a:cubicBezTo>
                  <a:cubicBezTo>
                    <a:pt x="9944" y="4375"/>
                    <a:pt x="10121" y="4791"/>
                    <a:pt x="10110" y="5469"/>
                  </a:cubicBezTo>
                  <a:cubicBezTo>
                    <a:pt x="10088" y="7256"/>
                    <a:pt x="10088" y="9089"/>
                    <a:pt x="10077" y="10862"/>
                  </a:cubicBezTo>
                  <a:cubicBezTo>
                    <a:pt x="10077" y="11987"/>
                    <a:pt x="10077" y="13142"/>
                    <a:pt x="10066" y="14282"/>
                  </a:cubicBezTo>
                  <a:cubicBezTo>
                    <a:pt x="10066" y="14559"/>
                    <a:pt x="10056" y="14836"/>
                    <a:pt x="10022" y="15114"/>
                  </a:cubicBezTo>
                  <a:cubicBezTo>
                    <a:pt x="10011" y="15329"/>
                    <a:pt x="10000" y="15561"/>
                    <a:pt x="10000" y="15761"/>
                  </a:cubicBezTo>
                  <a:lnTo>
                    <a:pt x="9955" y="17332"/>
                  </a:lnTo>
                  <a:cubicBezTo>
                    <a:pt x="9944" y="17794"/>
                    <a:pt x="9923" y="18272"/>
                    <a:pt x="9923" y="18735"/>
                  </a:cubicBezTo>
                  <a:cubicBezTo>
                    <a:pt x="9923" y="18905"/>
                    <a:pt x="9901" y="19059"/>
                    <a:pt x="9889" y="19258"/>
                  </a:cubicBezTo>
                  <a:lnTo>
                    <a:pt x="9889" y="19273"/>
                  </a:lnTo>
                  <a:cubicBezTo>
                    <a:pt x="9834" y="19228"/>
                    <a:pt x="9757" y="19197"/>
                    <a:pt x="9712" y="19150"/>
                  </a:cubicBezTo>
                  <a:cubicBezTo>
                    <a:pt x="9469" y="18996"/>
                    <a:pt x="9248" y="18842"/>
                    <a:pt x="9027" y="18673"/>
                  </a:cubicBezTo>
                  <a:cubicBezTo>
                    <a:pt x="8364" y="18149"/>
                    <a:pt x="7623" y="17841"/>
                    <a:pt x="6827" y="17749"/>
                  </a:cubicBezTo>
                  <a:cubicBezTo>
                    <a:pt x="6518" y="17718"/>
                    <a:pt x="6197" y="17656"/>
                    <a:pt x="5877" y="17609"/>
                  </a:cubicBezTo>
                  <a:cubicBezTo>
                    <a:pt x="5280" y="17517"/>
                    <a:pt x="4694" y="17440"/>
                    <a:pt x="4086" y="17379"/>
                  </a:cubicBezTo>
                  <a:cubicBezTo>
                    <a:pt x="3986" y="17379"/>
                    <a:pt x="3887" y="17363"/>
                    <a:pt x="3777" y="17363"/>
                  </a:cubicBezTo>
                  <a:cubicBezTo>
                    <a:pt x="3511" y="17363"/>
                    <a:pt x="3234" y="17379"/>
                    <a:pt x="2981" y="17425"/>
                  </a:cubicBezTo>
                  <a:cubicBezTo>
                    <a:pt x="2826" y="17440"/>
                    <a:pt x="2671" y="17455"/>
                    <a:pt x="2506" y="17455"/>
                  </a:cubicBezTo>
                  <a:cubicBezTo>
                    <a:pt x="2373" y="17455"/>
                    <a:pt x="2240" y="17486"/>
                    <a:pt x="2096" y="17502"/>
                  </a:cubicBezTo>
                  <a:lnTo>
                    <a:pt x="1963" y="17517"/>
                  </a:lnTo>
                  <a:lnTo>
                    <a:pt x="1963" y="17486"/>
                  </a:lnTo>
                  <a:cubicBezTo>
                    <a:pt x="1952" y="17348"/>
                    <a:pt x="1941" y="17225"/>
                    <a:pt x="1930" y="17102"/>
                  </a:cubicBezTo>
                  <a:cubicBezTo>
                    <a:pt x="1909" y="16454"/>
                    <a:pt x="1897" y="15822"/>
                    <a:pt x="1875" y="15191"/>
                  </a:cubicBezTo>
                  <a:cubicBezTo>
                    <a:pt x="1853" y="14374"/>
                    <a:pt x="1831" y="13573"/>
                    <a:pt x="1798" y="12741"/>
                  </a:cubicBezTo>
                  <a:cubicBezTo>
                    <a:pt x="1787" y="12279"/>
                    <a:pt x="1776" y="11802"/>
                    <a:pt x="1742" y="11340"/>
                  </a:cubicBezTo>
                  <a:cubicBezTo>
                    <a:pt x="1720" y="10568"/>
                    <a:pt x="1676" y="9752"/>
                    <a:pt x="1676" y="8982"/>
                  </a:cubicBezTo>
                  <a:cubicBezTo>
                    <a:pt x="1676" y="8273"/>
                    <a:pt x="1687" y="7549"/>
                    <a:pt x="1709" y="6825"/>
                  </a:cubicBezTo>
                  <a:cubicBezTo>
                    <a:pt x="1720" y="6240"/>
                    <a:pt x="1731" y="5593"/>
                    <a:pt x="1731" y="4976"/>
                  </a:cubicBezTo>
                  <a:cubicBezTo>
                    <a:pt x="1731" y="4329"/>
                    <a:pt x="1709" y="3666"/>
                    <a:pt x="1687" y="3035"/>
                  </a:cubicBezTo>
                  <a:cubicBezTo>
                    <a:pt x="1676" y="2711"/>
                    <a:pt x="1665" y="2387"/>
                    <a:pt x="1665" y="2048"/>
                  </a:cubicBezTo>
                  <a:lnTo>
                    <a:pt x="1665" y="1355"/>
                  </a:lnTo>
                  <a:lnTo>
                    <a:pt x="1787" y="1310"/>
                  </a:lnTo>
                  <a:cubicBezTo>
                    <a:pt x="1930" y="1247"/>
                    <a:pt x="2052" y="1185"/>
                    <a:pt x="2173" y="1185"/>
                  </a:cubicBezTo>
                  <a:cubicBezTo>
                    <a:pt x="3533" y="1201"/>
                    <a:pt x="5136" y="1339"/>
                    <a:pt x="6706" y="2095"/>
                  </a:cubicBezTo>
                  <a:cubicBezTo>
                    <a:pt x="6739" y="2111"/>
                    <a:pt x="6761" y="2111"/>
                    <a:pt x="6794" y="2126"/>
                  </a:cubicBezTo>
                  <a:cubicBezTo>
                    <a:pt x="6893" y="2142"/>
                    <a:pt x="6949" y="2171"/>
                    <a:pt x="6982" y="2202"/>
                  </a:cubicBezTo>
                  <a:close/>
                  <a:moveTo>
                    <a:pt x="14654" y="20060"/>
                  </a:moveTo>
                  <a:cubicBezTo>
                    <a:pt x="14576" y="20090"/>
                    <a:pt x="14499" y="20105"/>
                    <a:pt x="14432" y="20105"/>
                  </a:cubicBezTo>
                  <a:cubicBezTo>
                    <a:pt x="13393" y="20168"/>
                    <a:pt x="12332" y="20199"/>
                    <a:pt x="11426" y="20214"/>
                  </a:cubicBezTo>
                  <a:cubicBezTo>
                    <a:pt x="11602" y="20045"/>
                    <a:pt x="11780" y="19951"/>
                    <a:pt x="11956" y="19828"/>
                  </a:cubicBezTo>
                  <a:cubicBezTo>
                    <a:pt x="13006" y="19197"/>
                    <a:pt x="14145" y="18827"/>
                    <a:pt x="15250" y="18488"/>
                  </a:cubicBezTo>
                  <a:lnTo>
                    <a:pt x="15571" y="18396"/>
                  </a:lnTo>
                  <a:cubicBezTo>
                    <a:pt x="16655" y="18041"/>
                    <a:pt x="17815" y="17856"/>
                    <a:pt x="19009" y="17825"/>
                  </a:cubicBezTo>
                  <a:cubicBezTo>
                    <a:pt x="19219" y="17825"/>
                    <a:pt x="19418" y="17733"/>
                    <a:pt x="19617" y="17640"/>
                  </a:cubicBezTo>
                  <a:lnTo>
                    <a:pt x="19727" y="17579"/>
                  </a:lnTo>
                  <a:cubicBezTo>
                    <a:pt x="19916" y="17502"/>
                    <a:pt x="20026" y="17271"/>
                    <a:pt x="20048" y="16901"/>
                  </a:cubicBezTo>
                  <a:cubicBezTo>
                    <a:pt x="20059" y="16670"/>
                    <a:pt x="20071" y="16439"/>
                    <a:pt x="20071" y="16208"/>
                  </a:cubicBezTo>
                  <a:cubicBezTo>
                    <a:pt x="20103" y="15653"/>
                    <a:pt x="20125" y="15083"/>
                    <a:pt x="20159" y="14497"/>
                  </a:cubicBezTo>
                  <a:cubicBezTo>
                    <a:pt x="20170" y="14004"/>
                    <a:pt x="20181" y="13511"/>
                    <a:pt x="20181" y="13018"/>
                  </a:cubicBezTo>
                  <a:cubicBezTo>
                    <a:pt x="20181" y="12665"/>
                    <a:pt x="20192" y="12326"/>
                    <a:pt x="20192" y="11971"/>
                  </a:cubicBezTo>
                  <a:cubicBezTo>
                    <a:pt x="20225" y="10769"/>
                    <a:pt x="20247" y="9537"/>
                    <a:pt x="20292" y="8319"/>
                  </a:cubicBezTo>
                  <a:cubicBezTo>
                    <a:pt x="20303" y="8011"/>
                    <a:pt x="20303" y="7703"/>
                    <a:pt x="20324" y="7395"/>
                  </a:cubicBezTo>
                  <a:cubicBezTo>
                    <a:pt x="20335" y="6948"/>
                    <a:pt x="20346" y="6532"/>
                    <a:pt x="20357" y="6086"/>
                  </a:cubicBezTo>
                  <a:lnTo>
                    <a:pt x="20402" y="4114"/>
                  </a:lnTo>
                  <a:cubicBezTo>
                    <a:pt x="20413" y="3574"/>
                    <a:pt x="20413" y="3066"/>
                    <a:pt x="20435" y="2526"/>
                  </a:cubicBezTo>
                  <a:cubicBezTo>
                    <a:pt x="20435" y="2419"/>
                    <a:pt x="20446" y="2325"/>
                    <a:pt x="20457" y="2187"/>
                  </a:cubicBezTo>
                  <a:lnTo>
                    <a:pt x="20457" y="2156"/>
                  </a:lnTo>
                  <a:lnTo>
                    <a:pt x="20988" y="2187"/>
                  </a:lnTo>
                  <a:lnTo>
                    <a:pt x="20988" y="2234"/>
                  </a:lnTo>
                  <a:cubicBezTo>
                    <a:pt x="20999" y="2341"/>
                    <a:pt x="21010" y="2419"/>
                    <a:pt x="21010" y="2495"/>
                  </a:cubicBezTo>
                  <a:lnTo>
                    <a:pt x="20999" y="2958"/>
                  </a:lnTo>
                  <a:cubicBezTo>
                    <a:pt x="20988" y="3913"/>
                    <a:pt x="20954" y="4915"/>
                    <a:pt x="20932" y="5870"/>
                  </a:cubicBezTo>
                  <a:cubicBezTo>
                    <a:pt x="20900" y="6579"/>
                    <a:pt x="20877" y="7271"/>
                    <a:pt x="20855" y="7996"/>
                  </a:cubicBezTo>
                  <a:cubicBezTo>
                    <a:pt x="20833" y="8689"/>
                    <a:pt x="20799" y="9383"/>
                    <a:pt x="20788" y="10044"/>
                  </a:cubicBezTo>
                  <a:cubicBezTo>
                    <a:pt x="20788" y="10245"/>
                    <a:pt x="20788" y="10461"/>
                    <a:pt x="20799" y="10630"/>
                  </a:cubicBezTo>
                  <a:cubicBezTo>
                    <a:pt x="20822" y="10784"/>
                    <a:pt x="20822" y="10938"/>
                    <a:pt x="20822" y="11077"/>
                  </a:cubicBezTo>
                  <a:cubicBezTo>
                    <a:pt x="20799" y="14035"/>
                    <a:pt x="20778" y="17009"/>
                    <a:pt x="20767" y="19951"/>
                  </a:cubicBezTo>
                  <a:cubicBezTo>
                    <a:pt x="20767" y="19982"/>
                    <a:pt x="20767" y="20029"/>
                    <a:pt x="20745" y="20090"/>
                  </a:cubicBezTo>
                  <a:cubicBezTo>
                    <a:pt x="20711" y="20090"/>
                    <a:pt x="20678" y="20105"/>
                    <a:pt x="20656" y="20105"/>
                  </a:cubicBezTo>
                  <a:lnTo>
                    <a:pt x="20623" y="20105"/>
                  </a:lnTo>
                  <a:cubicBezTo>
                    <a:pt x="19352" y="19982"/>
                    <a:pt x="18080" y="19936"/>
                    <a:pt x="16854" y="19936"/>
                  </a:cubicBezTo>
                  <a:cubicBezTo>
                    <a:pt x="16212" y="19936"/>
                    <a:pt x="15571" y="19951"/>
                    <a:pt x="14941" y="19982"/>
                  </a:cubicBezTo>
                  <a:cubicBezTo>
                    <a:pt x="14819" y="20029"/>
                    <a:pt x="14742" y="20045"/>
                    <a:pt x="14654" y="20060"/>
                  </a:cubicBezTo>
                  <a:close/>
                  <a:moveTo>
                    <a:pt x="10575" y="14251"/>
                  </a:moveTo>
                  <a:cubicBezTo>
                    <a:pt x="10608" y="13111"/>
                    <a:pt x="10608" y="11956"/>
                    <a:pt x="10608" y="10831"/>
                  </a:cubicBezTo>
                  <a:lnTo>
                    <a:pt x="10608" y="7904"/>
                  </a:lnTo>
                  <a:cubicBezTo>
                    <a:pt x="10608" y="6963"/>
                    <a:pt x="10619" y="6008"/>
                    <a:pt x="10619" y="5053"/>
                  </a:cubicBezTo>
                  <a:cubicBezTo>
                    <a:pt x="10619" y="4652"/>
                    <a:pt x="10784" y="4422"/>
                    <a:pt x="10906" y="4283"/>
                  </a:cubicBezTo>
                  <a:cubicBezTo>
                    <a:pt x="11393" y="3820"/>
                    <a:pt x="11956" y="3282"/>
                    <a:pt x="12521" y="2849"/>
                  </a:cubicBezTo>
                  <a:cubicBezTo>
                    <a:pt x="13670" y="1957"/>
                    <a:pt x="14941" y="1325"/>
                    <a:pt x="16301" y="971"/>
                  </a:cubicBezTo>
                  <a:cubicBezTo>
                    <a:pt x="16876" y="817"/>
                    <a:pt x="17439" y="739"/>
                    <a:pt x="18014" y="739"/>
                  </a:cubicBezTo>
                  <a:cubicBezTo>
                    <a:pt x="18478" y="739"/>
                    <a:pt x="18954" y="801"/>
                    <a:pt x="19407" y="893"/>
                  </a:cubicBezTo>
                  <a:cubicBezTo>
                    <a:pt x="19706" y="971"/>
                    <a:pt x="19706" y="971"/>
                    <a:pt x="19749" y="1417"/>
                  </a:cubicBezTo>
                  <a:cubicBezTo>
                    <a:pt x="19882" y="3081"/>
                    <a:pt x="19805" y="4745"/>
                    <a:pt x="19738" y="6394"/>
                  </a:cubicBezTo>
                  <a:cubicBezTo>
                    <a:pt x="19727" y="6748"/>
                    <a:pt x="19706" y="7102"/>
                    <a:pt x="19695" y="7472"/>
                  </a:cubicBezTo>
                  <a:cubicBezTo>
                    <a:pt x="19672" y="8134"/>
                    <a:pt x="19672" y="8812"/>
                    <a:pt x="19661" y="9490"/>
                  </a:cubicBezTo>
                  <a:cubicBezTo>
                    <a:pt x="19639" y="10015"/>
                    <a:pt x="19639" y="10553"/>
                    <a:pt x="19628" y="11092"/>
                  </a:cubicBezTo>
                  <a:cubicBezTo>
                    <a:pt x="19617" y="11478"/>
                    <a:pt x="19595" y="11878"/>
                    <a:pt x="19573" y="12264"/>
                  </a:cubicBezTo>
                  <a:cubicBezTo>
                    <a:pt x="19562" y="12634"/>
                    <a:pt x="19528" y="12988"/>
                    <a:pt x="19517" y="13373"/>
                  </a:cubicBezTo>
                  <a:cubicBezTo>
                    <a:pt x="19506" y="13743"/>
                    <a:pt x="19506" y="14113"/>
                    <a:pt x="19506" y="14452"/>
                  </a:cubicBezTo>
                  <a:lnTo>
                    <a:pt x="19506" y="15268"/>
                  </a:lnTo>
                  <a:cubicBezTo>
                    <a:pt x="19485" y="15668"/>
                    <a:pt x="19474" y="16023"/>
                    <a:pt x="19451" y="16331"/>
                  </a:cubicBezTo>
                  <a:cubicBezTo>
                    <a:pt x="19407" y="16870"/>
                    <a:pt x="19341" y="16947"/>
                    <a:pt x="18954" y="16993"/>
                  </a:cubicBezTo>
                  <a:cubicBezTo>
                    <a:pt x="18755" y="17024"/>
                    <a:pt x="18545" y="17040"/>
                    <a:pt x="18357" y="17071"/>
                  </a:cubicBezTo>
                  <a:cubicBezTo>
                    <a:pt x="18091" y="17102"/>
                    <a:pt x="17827" y="17132"/>
                    <a:pt x="17550" y="17178"/>
                  </a:cubicBezTo>
                  <a:cubicBezTo>
                    <a:pt x="16522" y="17301"/>
                    <a:pt x="15427" y="17595"/>
                    <a:pt x="14024" y="18102"/>
                  </a:cubicBezTo>
                  <a:lnTo>
                    <a:pt x="13747" y="18195"/>
                  </a:lnTo>
                  <a:cubicBezTo>
                    <a:pt x="13051" y="18426"/>
                    <a:pt x="12343" y="18673"/>
                    <a:pt x="11703" y="19150"/>
                  </a:cubicBezTo>
                  <a:cubicBezTo>
                    <a:pt x="11393" y="19366"/>
                    <a:pt x="11117" y="19597"/>
                    <a:pt x="10818" y="19828"/>
                  </a:cubicBezTo>
                  <a:cubicBezTo>
                    <a:pt x="10707" y="19905"/>
                    <a:pt x="10608" y="19998"/>
                    <a:pt x="10498" y="20074"/>
                  </a:cubicBezTo>
                  <a:cubicBezTo>
                    <a:pt x="10398" y="19998"/>
                    <a:pt x="10387" y="19875"/>
                    <a:pt x="10398" y="19674"/>
                  </a:cubicBezTo>
                  <a:cubicBezTo>
                    <a:pt x="10409" y="19119"/>
                    <a:pt x="10442" y="18565"/>
                    <a:pt x="10464" y="17979"/>
                  </a:cubicBezTo>
                  <a:cubicBezTo>
                    <a:pt x="10509" y="16778"/>
                    <a:pt x="10552" y="15499"/>
                    <a:pt x="10575" y="14251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4" name="Google Shape;231;p25"/>
            <p:cNvSpPr/>
            <p:nvPr/>
          </p:nvSpPr>
          <p:spPr>
            <a:xfrm>
              <a:off x="1219325" y="710112"/>
              <a:ext cx="160884" cy="260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05" h="21330" fill="norm" stroke="1" extrusionOk="0">
                  <a:moveTo>
                    <a:pt x="13547" y="10400"/>
                  </a:moveTo>
                  <a:cubicBezTo>
                    <a:pt x="14752" y="11143"/>
                    <a:pt x="15282" y="11604"/>
                    <a:pt x="16228" y="12074"/>
                  </a:cubicBezTo>
                  <a:cubicBezTo>
                    <a:pt x="21186" y="15515"/>
                    <a:pt x="18910" y="19057"/>
                    <a:pt x="14076" y="20449"/>
                  </a:cubicBezTo>
                  <a:cubicBezTo>
                    <a:pt x="10865" y="21380"/>
                    <a:pt x="6966" y="21380"/>
                    <a:pt x="3214" y="21294"/>
                  </a:cubicBezTo>
                  <a:cubicBezTo>
                    <a:pt x="803" y="21294"/>
                    <a:pt x="-414" y="19613"/>
                    <a:pt x="127" y="17751"/>
                  </a:cubicBezTo>
                  <a:cubicBezTo>
                    <a:pt x="1603" y="12629"/>
                    <a:pt x="2538" y="7600"/>
                    <a:pt x="1468" y="2392"/>
                  </a:cubicBezTo>
                  <a:cubicBezTo>
                    <a:pt x="927" y="437"/>
                    <a:pt x="2144" y="-220"/>
                    <a:pt x="4825" y="62"/>
                  </a:cubicBezTo>
                  <a:cubicBezTo>
                    <a:pt x="7913" y="343"/>
                    <a:pt x="10989" y="617"/>
                    <a:pt x="13941" y="1274"/>
                  </a:cubicBezTo>
                  <a:cubicBezTo>
                    <a:pt x="19045" y="2204"/>
                    <a:pt x="20251" y="4527"/>
                    <a:pt x="17163" y="7421"/>
                  </a:cubicBezTo>
                  <a:cubicBezTo>
                    <a:pt x="16228" y="8351"/>
                    <a:pt x="15023" y="9188"/>
                    <a:pt x="13547" y="10400"/>
                  </a:cubicBezTo>
                  <a:close/>
                  <a:moveTo>
                    <a:pt x="4961" y="12629"/>
                  </a:moveTo>
                  <a:cubicBezTo>
                    <a:pt x="3349" y="14772"/>
                    <a:pt x="2144" y="16821"/>
                    <a:pt x="3755" y="18494"/>
                  </a:cubicBezTo>
                  <a:cubicBezTo>
                    <a:pt x="5761" y="20176"/>
                    <a:pt x="8983" y="19057"/>
                    <a:pt x="11665" y="18588"/>
                  </a:cubicBezTo>
                  <a:cubicBezTo>
                    <a:pt x="12206" y="18494"/>
                    <a:pt x="12735" y="18314"/>
                    <a:pt x="13006" y="18221"/>
                  </a:cubicBezTo>
                  <a:cubicBezTo>
                    <a:pt x="15823" y="17102"/>
                    <a:pt x="16093" y="14959"/>
                    <a:pt x="13006" y="14029"/>
                  </a:cubicBezTo>
                  <a:cubicBezTo>
                    <a:pt x="10730" y="13192"/>
                    <a:pt x="7778" y="13004"/>
                    <a:pt x="4961" y="12629"/>
                  </a:cubicBezTo>
                  <a:close/>
                  <a:moveTo>
                    <a:pt x="4014" y="3229"/>
                  </a:moveTo>
                  <a:cubicBezTo>
                    <a:pt x="4285" y="5551"/>
                    <a:pt x="4690" y="7788"/>
                    <a:pt x="5096" y="10212"/>
                  </a:cubicBezTo>
                  <a:cubicBezTo>
                    <a:pt x="9783" y="8906"/>
                    <a:pt x="14482" y="8437"/>
                    <a:pt x="16093" y="4809"/>
                  </a:cubicBezTo>
                  <a:cubicBezTo>
                    <a:pt x="12341" y="2853"/>
                    <a:pt x="8578" y="2666"/>
                    <a:pt x="4014" y="3229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5" name="Google Shape;232;p25"/>
            <p:cNvSpPr/>
            <p:nvPr/>
          </p:nvSpPr>
          <p:spPr>
            <a:xfrm>
              <a:off x="259476" y="159816"/>
              <a:ext cx="180705" cy="284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4" h="21452" fill="norm" stroke="1" extrusionOk="0">
                  <a:moveTo>
                    <a:pt x="18464" y="21452"/>
                  </a:moveTo>
                  <a:cubicBezTo>
                    <a:pt x="17147" y="18277"/>
                    <a:pt x="16096" y="15534"/>
                    <a:pt x="14912" y="12877"/>
                  </a:cubicBezTo>
                  <a:lnTo>
                    <a:pt x="8195" y="12877"/>
                  </a:lnTo>
                  <a:cubicBezTo>
                    <a:pt x="5949" y="12877"/>
                    <a:pt x="4632" y="13647"/>
                    <a:pt x="4233" y="15022"/>
                  </a:cubicBezTo>
                  <a:cubicBezTo>
                    <a:pt x="3979" y="16563"/>
                    <a:pt x="3448" y="17938"/>
                    <a:pt x="2917" y="19393"/>
                  </a:cubicBezTo>
                  <a:cubicBezTo>
                    <a:pt x="2784" y="19738"/>
                    <a:pt x="2264" y="20077"/>
                    <a:pt x="1998" y="20422"/>
                  </a:cubicBezTo>
                  <a:cubicBezTo>
                    <a:pt x="-237" y="19998"/>
                    <a:pt x="-237" y="19220"/>
                    <a:pt x="283" y="18111"/>
                  </a:cubicBezTo>
                  <a:cubicBezTo>
                    <a:pt x="2917" y="12711"/>
                    <a:pt x="5550" y="7304"/>
                    <a:pt x="8195" y="1818"/>
                  </a:cubicBezTo>
                  <a:cubicBezTo>
                    <a:pt x="8715" y="874"/>
                    <a:pt x="9246" y="-148"/>
                    <a:pt x="10961" y="18"/>
                  </a:cubicBezTo>
                  <a:cubicBezTo>
                    <a:pt x="12013" y="104"/>
                    <a:pt x="12931" y="961"/>
                    <a:pt x="13462" y="1652"/>
                  </a:cubicBezTo>
                  <a:cubicBezTo>
                    <a:pt x="15177" y="4820"/>
                    <a:pt x="16749" y="8082"/>
                    <a:pt x="18198" y="11250"/>
                  </a:cubicBezTo>
                  <a:cubicBezTo>
                    <a:pt x="19128" y="13222"/>
                    <a:pt x="19781" y="15109"/>
                    <a:pt x="20577" y="17168"/>
                  </a:cubicBezTo>
                  <a:cubicBezTo>
                    <a:pt x="21230" y="18536"/>
                    <a:pt x="21363" y="19825"/>
                    <a:pt x="18464" y="21452"/>
                  </a:cubicBezTo>
                  <a:close/>
                  <a:moveTo>
                    <a:pt x="8317" y="10220"/>
                  </a:moveTo>
                  <a:cubicBezTo>
                    <a:pt x="10297" y="9968"/>
                    <a:pt x="12013" y="9795"/>
                    <a:pt x="13595" y="9536"/>
                  </a:cubicBezTo>
                  <a:cubicBezTo>
                    <a:pt x="13595" y="7390"/>
                    <a:pt x="12798" y="6022"/>
                    <a:pt x="10696" y="4734"/>
                  </a:cubicBezTo>
                  <a:cubicBezTo>
                    <a:pt x="8195" y="6109"/>
                    <a:pt x="7664" y="7822"/>
                    <a:pt x="8317" y="10220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6" name="Google Shape;233;p25"/>
            <p:cNvSpPr/>
            <p:nvPr/>
          </p:nvSpPr>
          <p:spPr>
            <a:xfrm>
              <a:off x="1204471" y="155564"/>
              <a:ext cx="687120" cy="237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78" y="0"/>
                  </a:moveTo>
                  <a:lnTo>
                    <a:pt x="19957" y="0"/>
                  </a:lnTo>
                  <a:cubicBezTo>
                    <a:pt x="17351" y="304"/>
                    <a:pt x="14317" y="1033"/>
                    <a:pt x="11355" y="4549"/>
                  </a:cubicBezTo>
                  <a:cubicBezTo>
                    <a:pt x="8962" y="7232"/>
                    <a:pt x="6569" y="9819"/>
                    <a:pt x="4213" y="12302"/>
                  </a:cubicBezTo>
                  <a:cubicBezTo>
                    <a:pt x="3250" y="13335"/>
                    <a:pt x="2321" y="14264"/>
                    <a:pt x="1394" y="15297"/>
                  </a:cubicBezTo>
                  <a:cubicBezTo>
                    <a:pt x="894" y="15809"/>
                    <a:pt x="144" y="16643"/>
                    <a:pt x="36" y="20055"/>
                  </a:cubicBezTo>
                  <a:lnTo>
                    <a:pt x="0" y="21600"/>
                  </a:lnTo>
                  <a:lnTo>
                    <a:pt x="537" y="21496"/>
                  </a:lnTo>
                  <a:cubicBezTo>
                    <a:pt x="681" y="21496"/>
                    <a:pt x="750" y="21496"/>
                    <a:pt x="894" y="21287"/>
                  </a:cubicBezTo>
                  <a:cubicBezTo>
                    <a:pt x="1106" y="21287"/>
                    <a:pt x="1358" y="21192"/>
                    <a:pt x="1571" y="20984"/>
                  </a:cubicBezTo>
                  <a:cubicBezTo>
                    <a:pt x="4749" y="16947"/>
                    <a:pt x="8212" y="13127"/>
                    <a:pt x="12173" y="9298"/>
                  </a:cubicBezTo>
                  <a:cubicBezTo>
                    <a:pt x="14137" y="7544"/>
                    <a:pt x="16530" y="5582"/>
                    <a:pt x="19027" y="5582"/>
                  </a:cubicBezTo>
                  <a:cubicBezTo>
                    <a:pt x="19315" y="5582"/>
                    <a:pt x="19672" y="5582"/>
                    <a:pt x="19993" y="5686"/>
                  </a:cubicBezTo>
                  <a:lnTo>
                    <a:pt x="20170" y="5686"/>
                  </a:lnTo>
                  <a:cubicBezTo>
                    <a:pt x="20314" y="5686"/>
                    <a:pt x="20458" y="5886"/>
                    <a:pt x="20563" y="5886"/>
                  </a:cubicBezTo>
                  <a:cubicBezTo>
                    <a:pt x="20706" y="5886"/>
                    <a:pt x="21063" y="5886"/>
                    <a:pt x="21348" y="5061"/>
                  </a:cubicBezTo>
                  <a:cubicBezTo>
                    <a:pt x="21528" y="4549"/>
                    <a:pt x="21600" y="3820"/>
                    <a:pt x="21600" y="2891"/>
                  </a:cubicBezTo>
                  <a:cubicBezTo>
                    <a:pt x="21600" y="1858"/>
                    <a:pt x="21420" y="0"/>
                    <a:pt x="20278" y="0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7" name="Google Shape;234;p25"/>
            <p:cNvSpPr/>
            <p:nvPr/>
          </p:nvSpPr>
          <p:spPr>
            <a:xfrm>
              <a:off x="1207625" y="1064059"/>
              <a:ext cx="650965" cy="161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600" fill="norm" stroke="1" extrusionOk="0">
                  <a:moveTo>
                    <a:pt x="20562" y="754"/>
                  </a:moveTo>
                  <a:cubicBezTo>
                    <a:pt x="20187" y="447"/>
                    <a:pt x="19884" y="0"/>
                    <a:pt x="19510" y="0"/>
                  </a:cubicBezTo>
                  <a:lnTo>
                    <a:pt x="19362" y="0"/>
                  </a:lnTo>
                  <a:cubicBezTo>
                    <a:pt x="16735" y="601"/>
                    <a:pt x="14335" y="1214"/>
                    <a:pt x="11935" y="2122"/>
                  </a:cubicBezTo>
                  <a:cubicBezTo>
                    <a:pt x="10625" y="2735"/>
                    <a:pt x="9273" y="3655"/>
                    <a:pt x="7623" y="5624"/>
                  </a:cubicBezTo>
                  <a:cubicBezTo>
                    <a:pt x="6124" y="7145"/>
                    <a:pt x="4625" y="8972"/>
                    <a:pt x="3198" y="10647"/>
                  </a:cubicBezTo>
                  <a:cubicBezTo>
                    <a:pt x="2637" y="11413"/>
                    <a:pt x="1998" y="12014"/>
                    <a:pt x="1437" y="12781"/>
                  </a:cubicBezTo>
                  <a:lnTo>
                    <a:pt x="1324" y="12934"/>
                  </a:lnTo>
                  <a:cubicBezTo>
                    <a:pt x="1025" y="13395"/>
                    <a:pt x="760" y="13689"/>
                    <a:pt x="461" y="14302"/>
                  </a:cubicBezTo>
                  <a:cubicBezTo>
                    <a:pt x="124" y="15056"/>
                    <a:pt x="-103" y="17191"/>
                    <a:pt x="48" y="18558"/>
                  </a:cubicBezTo>
                  <a:cubicBezTo>
                    <a:pt x="199" y="19632"/>
                    <a:pt x="461" y="20846"/>
                    <a:pt x="760" y="21306"/>
                  </a:cubicBezTo>
                  <a:cubicBezTo>
                    <a:pt x="836" y="21600"/>
                    <a:pt x="949" y="21600"/>
                    <a:pt x="1025" y="21600"/>
                  </a:cubicBezTo>
                  <a:cubicBezTo>
                    <a:pt x="1210" y="21600"/>
                    <a:pt x="1362" y="21306"/>
                    <a:pt x="1510" y="21153"/>
                  </a:cubicBezTo>
                  <a:lnTo>
                    <a:pt x="1585" y="20999"/>
                  </a:lnTo>
                  <a:cubicBezTo>
                    <a:pt x="2335" y="20079"/>
                    <a:pt x="3084" y="19325"/>
                    <a:pt x="3837" y="18264"/>
                  </a:cubicBezTo>
                  <a:cubicBezTo>
                    <a:pt x="5185" y="16590"/>
                    <a:pt x="6499" y="15056"/>
                    <a:pt x="7847" y="13535"/>
                  </a:cubicBezTo>
                  <a:cubicBezTo>
                    <a:pt x="8524" y="12781"/>
                    <a:pt x="9273" y="12014"/>
                    <a:pt x="9985" y="11413"/>
                  </a:cubicBezTo>
                  <a:lnTo>
                    <a:pt x="10886" y="10953"/>
                  </a:lnTo>
                  <a:cubicBezTo>
                    <a:pt x="12987" y="9586"/>
                    <a:pt x="15122" y="8218"/>
                    <a:pt x="17223" y="8218"/>
                  </a:cubicBezTo>
                  <a:cubicBezTo>
                    <a:pt x="18086" y="8218"/>
                    <a:pt x="18873" y="8372"/>
                    <a:pt x="19661" y="8819"/>
                  </a:cubicBezTo>
                  <a:lnTo>
                    <a:pt x="19960" y="8819"/>
                  </a:lnTo>
                  <a:cubicBezTo>
                    <a:pt x="20486" y="8819"/>
                    <a:pt x="21160" y="7911"/>
                    <a:pt x="21425" y="3349"/>
                  </a:cubicBezTo>
                  <a:lnTo>
                    <a:pt x="21497" y="1368"/>
                  </a:lnTo>
                  <a:lnTo>
                    <a:pt x="21047" y="1061"/>
                  </a:lnTo>
                  <a:cubicBezTo>
                    <a:pt x="20899" y="1214"/>
                    <a:pt x="20710" y="1061"/>
                    <a:pt x="20562" y="754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8" name="Google Shape;235;p25"/>
            <p:cNvSpPr/>
            <p:nvPr/>
          </p:nvSpPr>
          <p:spPr>
            <a:xfrm>
              <a:off x="1199488" y="922038"/>
              <a:ext cx="653475" cy="164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600" fill="norm" stroke="1" extrusionOk="0">
                  <a:moveTo>
                    <a:pt x="951" y="21450"/>
                  </a:moveTo>
                  <a:cubicBezTo>
                    <a:pt x="1140" y="21450"/>
                    <a:pt x="1401" y="21300"/>
                    <a:pt x="1627" y="21000"/>
                  </a:cubicBezTo>
                  <a:lnTo>
                    <a:pt x="2413" y="20112"/>
                  </a:lnTo>
                  <a:cubicBezTo>
                    <a:pt x="3721" y="18473"/>
                    <a:pt x="5070" y="16835"/>
                    <a:pt x="6381" y="15046"/>
                  </a:cubicBezTo>
                  <a:cubicBezTo>
                    <a:pt x="10387" y="9831"/>
                    <a:pt x="13418" y="7454"/>
                    <a:pt x="16301" y="7454"/>
                  </a:cubicBezTo>
                  <a:cubicBezTo>
                    <a:pt x="17574" y="7454"/>
                    <a:pt x="18848" y="8042"/>
                    <a:pt x="20045" y="8943"/>
                  </a:cubicBezTo>
                  <a:cubicBezTo>
                    <a:pt x="20193" y="9093"/>
                    <a:pt x="20344" y="9093"/>
                    <a:pt x="20492" y="9093"/>
                  </a:cubicBezTo>
                  <a:cubicBezTo>
                    <a:pt x="20794" y="9093"/>
                    <a:pt x="21092" y="8793"/>
                    <a:pt x="21278" y="7905"/>
                  </a:cubicBezTo>
                  <a:cubicBezTo>
                    <a:pt x="21542" y="6554"/>
                    <a:pt x="21542" y="4478"/>
                    <a:pt x="21542" y="2839"/>
                  </a:cubicBezTo>
                  <a:lnTo>
                    <a:pt x="21504" y="1351"/>
                  </a:lnTo>
                  <a:lnTo>
                    <a:pt x="21130" y="1201"/>
                  </a:lnTo>
                  <a:cubicBezTo>
                    <a:pt x="20794" y="901"/>
                    <a:pt x="20492" y="901"/>
                    <a:pt x="20193" y="750"/>
                  </a:cubicBezTo>
                  <a:cubicBezTo>
                    <a:pt x="19483" y="450"/>
                    <a:pt x="18810" y="0"/>
                    <a:pt x="18061" y="0"/>
                  </a:cubicBezTo>
                  <a:lnTo>
                    <a:pt x="16452" y="0"/>
                  </a:lnTo>
                  <a:cubicBezTo>
                    <a:pt x="14392" y="0"/>
                    <a:pt x="12257" y="450"/>
                    <a:pt x="10050" y="3577"/>
                  </a:cubicBezTo>
                  <a:cubicBezTo>
                    <a:pt x="9000" y="5065"/>
                    <a:pt x="7878" y="6404"/>
                    <a:pt x="6831" y="7454"/>
                  </a:cubicBezTo>
                  <a:cubicBezTo>
                    <a:pt x="6457" y="7905"/>
                    <a:pt x="6082" y="8192"/>
                    <a:pt x="5705" y="8793"/>
                  </a:cubicBezTo>
                  <a:cubicBezTo>
                    <a:pt x="4885" y="9681"/>
                    <a:pt x="4099" y="10431"/>
                    <a:pt x="3309" y="11319"/>
                  </a:cubicBezTo>
                  <a:cubicBezTo>
                    <a:pt x="2636" y="12069"/>
                    <a:pt x="1964" y="12807"/>
                    <a:pt x="1291" y="13558"/>
                  </a:cubicBezTo>
                  <a:cubicBezTo>
                    <a:pt x="1027" y="14008"/>
                    <a:pt x="690" y="14296"/>
                    <a:pt x="392" y="15046"/>
                  </a:cubicBezTo>
                  <a:cubicBezTo>
                    <a:pt x="128" y="15797"/>
                    <a:pt x="-58" y="17723"/>
                    <a:pt x="17" y="19061"/>
                  </a:cubicBezTo>
                  <a:cubicBezTo>
                    <a:pt x="128" y="20262"/>
                    <a:pt x="467" y="21450"/>
                    <a:pt x="766" y="21600"/>
                  </a:cubicBezTo>
                  <a:cubicBezTo>
                    <a:pt x="766" y="21450"/>
                    <a:pt x="879" y="21450"/>
                    <a:pt x="951" y="21450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9" name="Google Shape;236;p25"/>
            <p:cNvSpPr/>
            <p:nvPr/>
          </p:nvSpPr>
          <p:spPr>
            <a:xfrm>
              <a:off x="1237472" y="325913"/>
              <a:ext cx="615212" cy="161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600" fill="norm" stroke="1" extrusionOk="0">
                  <a:moveTo>
                    <a:pt x="19816" y="8512"/>
                  </a:moveTo>
                  <a:lnTo>
                    <a:pt x="20292" y="8512"/>
                  </a:lnTo>
                  <a:cubicBezTo>
                    <a:pt x="20768" y="8512"/>
                    <a:pt x="21044" y="8065"/>
                    <a:pt x="21241" y="6838"/>
                  </a:cubicBezTo>
                  <a:cubicBezTo>
                    <a:pt x="21600" y="5317"/>
                    <a:pt x="21440" y="3042"/>
                    <a:pt x="21400" y="2275"/>
                  </a:cubicBezTo>
                  <a:lnTo>
                    <a:pt x="21360" y="1214"/>
                  </a:lnTo>
                  <a:lnTo>
                    <a:pt x="21044" y="907"/>
                  </a:lnTo>
                  <a:cubicBezTo>
                    <a:pt x="20964" y="907"/>
                    <a:pt x="20884" y="754"/>
                    <a:pt x="20844" y="754"/>
                  </a:cubicBezTo>
                  <a:cubicBezTo>
                    <a:pt x="20688" y="601"/>
                    <a:pt x="20568" y="447"/>
                    <a:pt x="20408" y="447"/>
                  </a:cubicBezTo>
                  <a:cubicBezTo>
                    <a:pt x="19776" y="153"/>
                    <a:pt x="19180" y="0"/>
                    <a:pt x="18468" y="0"/>
                  </a:cubicBezTo>
                  <a:cubicBezTo>
                    <a:pt x="16527" y="0"/>
                    <a:pt x="14543" y="907"/>
                    <a:pt x="12682" y="1968"/>
                  </a:cubicBezTo>
                  <a:lnTo>
                    <a:pt x="11770" y="2275"/>
                  </a:lnTo>
                  <a:cubicBezTo>
                    <a:pt x="10262" y="3042"/>
                    <a:pt x="8798" y="5023"/>
                    <a:pt x="7410" y="6838"/>
                  </a:cubicBezTo>
                  <a:cubicBezTo>
                    <a:pt x="6538" y="8065"/>
                    <a:pt x="5586" y="9279"/>
                    <a:pt x="4713" y="10046"/>
                  </a:cubicBezTo>
                  <a:cubicBezTo>
                    <a:pt x="4437" y="10340"/>
                    <a:pt x="4201" y="10493"/>
                    <a:pt x="3921" y="10800"/>
                  </a:cubicBezTo>
                  <a:cubicBezTo>
                    <a:pt x="3409" y="11260"/>
                    <a:pt x="2853" y="11861"/>
                    <a:pt x="2377" y="12321"/>
                  </a:cubicBezTo>
                  <a:cubicBezTo>
                    <a:pt x="2257" y="12628"/>
                    <a:pt x="2177" y="12628"/>
                    <a:pt x="2021" y="12781"/>
                  </a:cubicBezTo>
                  <a:cubicBezTo>
                    <a:pt x="1425" y="13382"/>
                    <a:pt x="593" y="14302"/>
                    <a:pt x="196" y="18405"/>
                  </a:cubicBezTo>
                  <a:lnTo>
                    <a:pt x="0" y="20539"/>
                  </a:lnTo>
                  <a:lnTo>
                    <a:pt x="593" y="20999"/>
                  </a:lnTo>
                  <a:cubicBezTo>
                    <a:pt x="672" y="20999"/>
                    <a:pt x="792" y="21153"/>
                    <a:pt x="872" y="21153"/>
                  </a:cubicBezTo>
                  <a:cubicBezTo>
                    <a:pt x="1069" y="21306"/>
                    <a:pt x="1268" y="21600"/>
                    <a:pt x="1465" y="21600"/>
                  </a:cubicBezTo>
                  <a:cubicBezTo>
                    <a:pt x="1584" y="21600"/>
                    <a:pt x="1664" y="21600"/>
                    <a:pt x="1744" y="21306"/>
                  </a:cubicBezTo>
                  <a:cubicBezTo>
                    <a:pt x="2021" y="20999"/>
                    <a:pt x="2337" y="20846"/>
                    <a:pt x="2653" y="20386"/>
                  </a:cubicBezTo>
                  <a:cubicBezTo>
                    <a:pt x="3805" y="19325"/>
                    <a:pt x="4953" y="18111"/>
                    <a:pt x="6022" y="16436"/>
                  </a:cubicBezTo>
                  <a:cubicBezTo>
                    <a:pt x="9590" y="10647"/>
                    <a:pt x="13355" y="7911"/>
                    <a:pt x="17239" y="7911"/>
                  </a:cubicBezTo>
                  <a:cubicBezTo>
                    <a:pt x="17872" y="7911"/>
                    <a:pt x="18588" y="7911"/>
                    <a:pt x="19260" y="8065"/>
                  </a:cubicBezTo>
                  <a:cubicBezTo>
                    <a:pt x="19420" y="8512"/>
                    <a:pt x="19616" y="8512"/>
                    <a:pt x="19816" y="8512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0" name="Google Shape;237;p25"/>
            <p:cNvSpPr/>
            <p:nvPr/>
          </p:nvSpPr>
          <p:spPr>
            <a:xfrm>
              <a:off x="1213627" y="488250"/>
              <a:ext cx="473565" cy="137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" y="19097"/>
                  </a:moveTo>
                  <a:lnTo>
                    <a:pt x="0" y="21600"/>
                  </a:lnTo>
                  <a:lnTo>
                    <a:pt x="1710" y="21600"/>
                  </a:lnTo>
                  <a:cubicBezTo>
                    <a:pt x="1966" y="21600"/>
                    <a:pt x="2175" y="21600"/>
                    <a:pt x="2380" y="21420"/>
                  </a:cubicBezTo>
                  <a:cubicBezTo>
                    <a:pt x="8544" y="16069"/>
                    <a:pt x="14035" y="11602"/>
                    <a:pt x="19838" y="10178"/>
                  </a:cubicBezTo>
                  <a:cubicBezTo>
                    <a:pt x="21600" y="9818"/>
                    <a:pt x="21600" y="4467"/>
                    <a:pt x="21600" y="2323"/>
                  </a:cubicBezTo>
                  <a:lnTo>
                    <a:pt x="21600" y="0"/>
                  </a:lnTo>
                  <a:lnTo>
                    <a:pt x="20873" y="180"/>
                  </a:lnTo>
                  <a:cubicBezTo>
                    <a:pt x="20460" y="360"/>
                    <a:pt x="20043" y="360"/>
                    <a:pt x="19681" y="720"/>
                  </a:cubicBezTo>
                  <a:cubicBezTo>
                    <a:pt x="18750" y="899"/>
                    <a:pt x="17867" y="1079"/>
                    <a:pt x="16989" y="1784"/>
                  </a:cubicBezTo>
                  <a:cubicBezTo>
                    <a:pt x="12068" y="5186"/>
                    <a:pt x="7248" y="8394"/>
                    <a:pt x="2227" y="12321"/>
                  </a:cubicBezTo>
                  <a:cubicBezTo>
                    <a:pt x="1449" y="12681"/>
                    <a:pt x="309" y="13566"/>
                    <a:pt x="100" y="19097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1" name="Google Shape;238;p25"/>
            <p:cNvSpPr/>
            <p:nvPr/>
          </p:nvSpPr>
          <p:spPr>
            <a:xfrm>
              <a:off x="1444161" y="749496"/>
              <a:ext cx="316111" cy="88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600" fill="norm" stroke="1" extrusionOk="0">
                  <a:moveTo>
                    <a:pt x="20446" y="559"/>
                  </a:moveTo>
                  <a:lnTo>
                    <a:pt x="18749" y="1653"/>
                  </a:lnTo>
                  <a:cubicBezTo>
                    <a:pt x="17588" y="2491"/>
                    <a:pt x="16513" y="3049"/>
                    <a:pt x="15353" y="3328"/>
                  </a:cubicBezTo>
                  <a:cubicBezTo>
                    <a:pt x="12961" y="4143"/>
                    <a:pt x="10570" y="4702"/>
                    <a:pt x="8256" y="5540"/>
                  </a:cubicBezTo>
                  <a:cubicBezTo>
                    <a:pt x="6481" y="5819"/>
                    <a:pt x="4860" y="6378"/>
                    <a:pt x="3085" y="6913"/>
                  </a:cubicBezTo>
                  <a:lnTo>
                    <a:pt x="2696" y="6913"/>
                  </a:lnTo>
                  <a:cubicBezTo>
                    <a:pt x="2003" y="6913"/>
                    <a:pt x="1154" y="7192"/>
                    <a:pt x="538" y="9683"/>
                  </a:cubicBezTo>
                  <a:cubicBezTo>
                    <a:pt x="71" y="11079"/>
                    <a:pt x="0" y="13011"/>
                    <a:pt x="0" y="15246"/>
                  </a:cubicBezTo>
                  <a:cubicBezTo>
                    <a:pt x="71" y="19389"/>
                    <a:pt x="920" y="21600"/>
                    <a:pt x="2003" y="21600"/>
                  </a:cubicBezTo>
                  <a:cubicBezTo>
                    <a:pt x="2314" y="21600"/>
                    <a:pt x="2618" y="21600"/>
                    <a:pt x="2929" y="21344"/>
                  </a:cubicBezTo>
                  <a:cubicBezTo>
                    <a:pt x="3007" y="21344"/>
                    <a:pt x="3163" y="21344"/>
                    <a:pt x="3318" y="21065"/>
                  </a:cubicBezTo>
                  <a:lnTo>
                    <a:pt x="8405" y="19668"/>
                  </a:lnTo>
                  <a:cubicBezTo>
                    <a:pt x="11957" y="18551"/>
                    <a:pt x="15430" y="17457"/>
                    <a:pt x="19053" y="16898"/>
                  </a:cubicBezTo>
                  <a:cubicBezTo>
                    <a:pt x="19902" y="16619"/>
                    <a:pt x="20524" y="15502"/>
                    <a:pt x="20984" y="13849"/>
                  </a:cubicBezTo>
                  <a:cubicBezTo>
                    <a:pt x="21600" y="11079"/>
                    <a:pt x="21522" y="7192"/>
                    <a:pt x="21373" y="3328"/>
                  </a:cubicBezTo>
                  <a:lnTo>
                    <a:pt x="21218" y="0"/>
                  </a:ln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2" name="Google Shape;239;p25"/>
            <p:cNvSpPr/>
            <p:nvPr/>
          </p:nvSpPr>
          <p:spPr>
            <a:xfrm>
              <a:off x="1243064" y="1193490"/>
              <a:ext cx="274514" cy="109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8" h="21600" fill="norm" stroke="1" extrusionOk="0">
                  <a:moveTo>
                    <a:pt x="18805" y="0"/>
                  </a:moveTo>
                  <a:cubicBezTo>
                    <a:pt x="18452" y="0"/>
                    <a:pt x="18107" y="0"/>
                    <a:pt x="17755" y="227"/>
                  </a:cubicBezTo>
                  <a:lnTo>
                    <a:pt x="17667" y="227"/>
                  </a:lnTo>
                  <a:cubicBezTo>
                    <a:pt x="17490" y="227"/>
                    <a:pt x="17233" y="680"/>
                    <a:pt x="17057" y="680"/>
                  </a:cubicBezTo>
                  <a:lnTo>
                    <a:pt x="13032" y="3156"/>
                  </a:lnTo>
                  <a:cubicBezTo>
                    <a:pt x="9712" y="5405"/>
                    <a:pt x="6297" y="7427"/>
                    <a:pt x="3066" y="9676"/>
                  </a:cubicBezTo>
                  <a:lnTo>
                    <a:pt x="2713" y="9902"/>
                  </a:lnTo>
                  <a:cubicBezTo>
                    <a:pt x="1839" y="10356"/>
                    <a:pt x="-85" y="11471"/>
                    <a:pt x="3" y="18898"/>
                  </a:cubicBezTo>
                  <a:lnTo>
                    <a:pt x="3" y="21600"/>
                  </a:lnTo>
                  <a:lnTo>
                    <a:pt x="1053" y="21373"/>
                  </a:lnTo>
                  <a:lnTo>
                    <a:pt x="2280" y="21373"/>
                  </a:lnTo>
                  <a:cubicBezTo>
                    <a:pt x="3154" y="21373"/>
                    <a:pt x="4028" y="21373"/>
                    <a:pt x="4814" y="20920"/>
                  </a:cubicBezTo>
                  <a:cubicBezTo>
                    <a:pt x="9272" y="18217"/>
                    <a:pt x="13730" y="15534"/>
                    <a:pt x="18364" y="12605"/>
                  </a:cubicBezTo>
                  <a:lnTo>
                    <a:pt x="18541" y="12605"/>
                  </a:lnTo>
                  <a:cubicBezTo>
                    <a:pt x="19326" y="12151"/>
                    <a:pt x="21515" y="11017"/>
                    <a:pt x="21082" y="5178"/>
                  </a:cubicBezTo>
                  <a:cubicBezTo>
                    <a:pt x="21162" y="3609"/>
                    <a:pt x="20641" y="0"/>
                    <a:pt x="18805" y="0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3" name="Google Shape;240;p25"/>
            <p:cNvSpPr/>
            <p:nvPr/>
          </p:nvSpPr>
          <p:spPr>
            <a:xfrm>
              <a:off x="286914" y="478044"/>
              <a:ext cx="564462" cy="148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78" y="9235"/>
                  </a:moveTo>
                  <a:cubicBezTo>
                    <a:pt x="2000" y="9900"/>
                    <a:pt x="2522" y="10052"/>
                    <a:pt x="3000" y="10052"/>
                  </a:cubicBezTo>
                  <a:lnTo>
                    <a:pt x="3347" y="10385"/>
                  </a:lnTo>
                  <a:cubicBezTo>
                    <a:pt x="3913" y="10551"/>
                    <a:pt x="4562" y="10717"/>
                    <a:pt x="5172" y="10883"/>
                  </a:cubicBezTo>
                  <a:cubicBezTo>
                    <a:pt x="8344" y="12198"/>
                    <a:pt x="11603" y="13362"/>
                    <a:pt x="14731" y="16325"/>
                  </a:cubicBezTo>
                  <a:cubicBezTo>
                    <a:pt x="15731" y="17308"/>
                    <a:pt x="16731" y="18305"/>
                    <a:pt x="17731" y="19454"/>
                  </a:cubicBezTo>
                  <a:cubicBezTo>
                    <a:pt x="18253" y="19952"/>
                    <a:pt x="18819" y="20603"/>
                    <a:pt x="19337" y="20935"/>
                  </a:cubicBezTo>
                  <a:cubicBezTo>
                    <a:pt x="19687" y="21434"/>
                    <a:pt x="19947" y="21600"/>
                    <a:pt x="20166" y="21600"/>
                  </a:cubicBezTo>
                  <a:cubicBezTo>
                    <a:pt x="20859" y="21600"/>
                    <a:pt x="21078" y="19620"/>
                    <a:pt x="21425" y="16325"/>
                  </a:cubicBezTo>
                  <a:lnTo>
                    <a:pt x="21600" y="14345"/>
                  </a:lnTo>
                  <a:lnTo>
                    <a:pt x="21162" y="13514"/>
                  </a:lnTo>
                  <a:cubicBezTo>
                    <a:pt x="21034" y="13362"/>
                    <a:pt x="20990" y="13195"/>
                    <a:pt x="20859" y="13029"/>
                  </a:cubicBezTo>
                  <a:cubicBezTo>
                    <a:pt x="20644" y="12531"/>
                    <a:pt x="20381" y="11866"/>
                    <a:pt x="20078" y="11700"/>
                  </a:cubicBezTo>
                  <a:cubicBezTo>
                    <a:pt x="19644" y="11382"/>
                    <a:pt x="19209" y="10883"/>
                    <a:pt x="18775" y="10218"/>
                  </a:cubicBezTo>
                  <a:cubicBezTo>
                    <a:pt x="17512" y="9069"/>
                    <a:pt x="16253" y="7588"/>
                    <a:pt x="14994" y="6757"/>
                  </a:cubicBezTo>
                  <a:cubicBezTo>
                    <a:pt x="11647" y="4777"/>
                    <a:pt x="8212" y="3129"/>
                    <a:pt x="4869" y="1482"/>
                  </a:cubicBezTo>
                  <a:lnTo>
                    <a:pt x="2522" y="166"/>
                  </a:lnTo>
                  <a:cubicBezTo>
                    <a:pt x="2303" y="166"/>
                    <a:pt x="2132" y="0"/>
                    <a:pt x="1869" y="0"/>
                  </a:cubicBezTo>
                  <a:lnTo>
                    <a:pt x="522" y="0"/>
                  </a:lnTo>
                  <a:lnTo>
                    <a:pt x="0" y="4777"/>
                  </a:lnTo>
                  <a:lnTo>
                    <a:pt x="347" y="5774"/>
                  </a:lnTo>
                  <a:cubicBezTo>
                    <a:pt x="391" y="5940"/>
                    <a:pt x="522" y="6106"/>
                    <a:pt x="566" y="6591"/>
                  </a:cubicBezTo>
                  <a:cubicBezTo>
                    <a:pt x="825" y="7754"/>
                    <a:pt x="1131" y="8903"/>
                    <a:pt x="1478" y="9235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4" name="Google Shape;241;p25"/>
            <p:cNvSpPr/>
            <p:nvPr/>
          </p:nvSpPr>
          <p:spPr>
            <a:xfrm>
              <a:off x="324399" y="817597"/>
              <a:ext cx="568968" cy="143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fill="norm" stroke="1" extrusionOk="0">
                  <a:moveTo>
                    <a:pt x="20272" y="10973"/>
                  </a:moveTo>
                  <a:cubicBezTo>
                    <a:pt x="18900" y="10123"/>
                    <a:pt x="17612" y="8914"/>
                    <a:pt x="16327" y="8064"/>
                  </a:cubicBezTo>
                  <a:cubicBezTo>
                    <a:pt x="14527" y="6854"/>
                    <a:pt x="12598" y="5314"/>
                    <a:pt x="10715" y="4291"/>
                  </a:cubicBezTo>
                  <a:cubicBezTo>
                    <a:pt x="8570" y="2923"/>
                    <a:pt x="6385" y="1886"/>
                    <a:pt x="4287" y="1037"/>
                  </a:cubicBezTo>
                  <a:cubicBezTo>
                    <a:pt x="3430" y="691"/>
                    <a:pt x="2570" y="173"/>
                    <a:pt x="1713" y="0"/>
                  </a:cubicBezTo>
                  <a:lnTo>
                    <a:pt x="1415" y="0"/>
                  </a:lnTo>
                  <a:cubicBezTo>
                    <a:pt x="428" y="0"/>
                    <a:pt x="173" y="2750"/>
                    <a:pt x="43" y="4464"/>
                  </a:cubicBezTo>
                  <a:lnTo>
                    <a:pt x="0" y="5314"/>
                  </a:lnTo>
                  <a:lnTo>
                    <a:pt x="130" y="6005"/>
                  </a:lnTo>
                  <a:lnTo>
                    <a:pt x="173" y="6178"/>
                  </a:lnTo>
                  <a:cubicBezTo>
                    <a:pt x="256" y="6854"/>
                    <a:pt x="428" y="8064"/>
                    <a:pt x="770" y="8064"/>
                  </a:cubicBezTo>
                  <a:cubicBezTo>
                    <a:pt x="6641" y="10454"/>
                    <a:pt x="13627" y="13723"/>
                    <a:pt x="20614" y="21254"/>
                  </a:cubicBezTo>
                  <a:lnTo>
                    <a:pt x="21042" y="21600"/>
                  </a:lnTo>
                  <a:lnTo>
                    <a:pt x="21215" y="19886"/>
                  </a:lnTo>
                  <a:cubicBezTo>
                    <a:pt x="21427" y="18000"/>
                    <a:pt x="21600" y="15610"/>
                    <a:pt x="21341" y="13550"/>
                  </a:cubicBezTo>
                  <a:cubicBezTo>
                    <a:pt x="21128" y="11491"/>
                    <a:pt x="20441" y="10973"/>
                    <a:pt x="20272" y="10973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5" name="Google Shape;242;p25"/>
            <p:cNvSpPr/>
            <p:nvPr/>
          </p:nvSpPr>
          <p:spPr>
            <a:xfrm>
              <a:off x="301698" y="604137"/>
              <a:ext cx="571234" cy="152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68" y="10319"/>
                  </a:moveTo>
                  <a:lnTo>
                    <a:pt x="6784" y="10482"/>
                  </a:lnTo>
                  <a:cubicBezTo>
                    <a:pt x="10048" y="11931"/>
                    <a:pt x="13355" y="13380"/>
                    <a:pt x="16576" y="16765"/>
                  </a:cubicBezTo>
                  <a:cubicBezTo>
                    <a:pt x="17175" y="17415"/>
                    <a:pt x="17820" y="18377"/>
                    <a:pt x="18423" y="19189"/>
                  </a:cubicBezTo>
                  <a:lnTo>
                    <a:pt x="19710" y="20964"/>
                  </a:lnTo>
                  <a:cubicBezTo>
                    <a:pt x="19923" y="21275"/>
                    <a:pt x="20139" y="21437"/>
                    <a:pt x="20312" y="21437"/>
                  </a:cubicBezTo>
                  <a:lnTo>
                    <a:pt x="20569" y="21437"/>
                  </a:lnTo>
                  <a:lnTo>
                    <a:pt x="20998" y="21600"/>
                  </a:lnTo>
                  <a:lnTo>
                    <a:pt x="21600" y="13380"/>
                  </a:lnTo>
                  <a:lnTo>
                    <a:pt x="21084" y="12730"/>
                  </a:lnTo>
                  <a:cubicBezTo>
                    <a:pt x="20825" y="12418"/>
                    <a:pt x="20569" y="11931"/>
                    <a:pt x="20269" y="11768"/>
                  </a:cubicBezTo>
                  <a:cubicBezTo>
                    <a:pt x="19753" y="10956"/>
                    <a:pt x="19194" y="10319"/>
                    <a:pt x="18679" y="9994"/>
                  </a:cubicBezTo>
                  <a:cubicBezTo>
                    <a:pt x="14985" y="6284"/>
                    <a:pt x="11123" y="4510"/>
                    <a:pt x="7386" y="2898"/>
                  </a:cubicBezTo>
                  <a:cubicBezTo>
                    <a:pt x="5540" y="2099"/>
                    <a:pt x="3520" y="1287"/>
                    <a:pt x="1630" y="0"/>
                  </a:cubicBezTo>
                  <a:lnTo>
                    <a:pt x="1374" y="0"/>
                  </a:lnTo>
                  <a:cubicBezTo>
                    <a:pt x="1244" y="0"/>
                    <a:pt x="1075" y="0"/>
                    <a:pt x="945" y="325"/>
                  </a:cubicBezTo>
                  <a:lnTo>
                    <a:pt x="858" y="325"/>
                  </a:lnTo>
                  <a:cubicBezTo>
                    <a:pt x="642" y="325"/>
                    <a:pt x="472" y="636"/>
                    <a:pt x="386" y="1287"/>
                  </a:cubicBezTo>
                  <a:lnTo>
                    <a:pt x="213" y="2411"/>
                  </a:lnTo>
                  <a:cubicBezTo>
                    <a:pt x="213" y="2736"/>
                    <a:pt x="173" y="2898"/>
                    <a:pt x="173" y="3223"/>
                  </a:cubicBezTo>
                  <a:lnTo>
                    <a:pt x="0" y="4835"/>
                  </a:lnTo>
                  <a:lnTo>
                    <a:pt x="386" y="5634"/>
                  </a:lnTo>
                  <a:cubicBezTo>
                    <a:pt x="472" y="5959"/>
                    <a:pt x="559" y="6121"/>
                    <a:pt x="642" y="6284"/>
                  </a:cubicBezTo>
                  <a:cubicBezTo>
                    <a:pt x="902" y="6934"/>
                    <a:pt x="1244" y="7895"/>
                    <a:pt x="1630" y="8058"/>
                  </a:cubicBezTo>
                  <a:cubicBezTo>
                    <a:pt x="3221" y="8870"/>
                    <a:pt x="4764" y="9669"/>
                    <a:pt x="6268" y="10319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6" name="Google Shape;243;p25"/>
            <p:cNvSpPr/>
            <p:nvPr/>
          </p:nvSpPr>
          <p:spPr>
            <a:xfrm>
              <a:off x="340102" y="961812"/>
              <a:ext cx="533975" cy="123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600" fill="norm" stroke="1" extrusionOk="0">
                  <a:moveTo>
                    <a:pt x="1477" y="12481"/>
                  </a:moveTo>
                  <a:cubicBezTo>
                    <a:pt x="1704" y="12481"/>
                    <a:pt x="1889" y="12281"/>
                    <a:pt x="2070" y="11898"/>
                  </a:cubicBezTo>
                  <a:cubicBezTo>
                    <a:pt x="3768" y="10500"/>
                    <a:pt x="5556" y="9519"/>
                    <a:pt x="7393" y="9519"/>
                  </a:cubicBezTo>
                  <a:cubicBezTo>
                    <a:pt x="10647" y="9519"/>
                    <a:pt x="13995" y="11898"/>
                    <a:pt x="17526" y="17440"/>
                  </a:cubicBezTo>
                  <a:cubicBezTo>
                    <a:pt x="18170" y="18422"/>
                    <a:pt x="18809" y="19220"/>
                    <a:pt x="19360" y="19819"/>
                  </a:cubicBezTo>
                  <a:cubicBezTo>
                    <a:pt x="19680" y="20418"/>
                    <a:pt x="19957" y="20602"/>
                    <a:pt x="20277" y="21201"/>
                  </a:cubicBezTo>
                  <a:lnTo>
                    <a:pt x="20735" y="21600"/>
                  </a:lnTo>
                  <a:lnTo>
                    <a:pt x="20966" y="19819"/>
                  </a:lnTo>
                  <a:cubicBezTo>
                    <a:pt x="21012" y="19620"/>
                    <a:pt x="21012" y="19420"/>
                    <a:pt x="21105" y="19220"/>
                  </a:cubicBezTo>
                  <a:cubicBezTo>
                    <a:pt x="21193" y="18422"/>
                    <a:pt x="21239" y="17839"/>
                    <a:pt x="21332" y="17240"/>
                  </a:cubicBezTo>
                  <a:cubicBezTo>
                    <a:pt x="21378" y="16441"/>
                    <a:pt x="21378" y="15659"/>
                    <a:pt x="21424" y="14661"/>
                  </a:cubicBezTo>
                  <a:cubicBezTo>
                    <a:pt x="21424" y="14261"/>
                    <a:pt x="21424" y="13679"/>
                    <a:pt x="21517" y="13280"/>
                  </a:cubicBezTo>
                  <a:lnTo>
                    <a:pt x="21563" y="10900"/>
                  </a:lnTo>
                  <a:lnTo>
                    <a:pt x="21105" y="10500"/>
                  </a:lnTo>
                  <a:lnTo>
                    <a:pt x="19911" y="8920"/>
                  </a:lnTo>
                  <a:cubicBezTo>
                    <a:pt x="19086" y="7921"/>
                    <a:pt x="18305" y="7339"/>
                    <a:pt x="17526" y="5941"/>
                  </a:cubicBezTo>
                  <a:cubicBezTo>
                    <a:pt x="14684" y="1980"/>
                    <a:pt x="11564" y="0"/>
                    <a:pt x="8032" y="0"/>
                  </a:cubicBezTo>
                  <a:cubicBezTo>
                    <a:pt x="6060" y="0"/>
                    <a:pt x="4000" y="599"/>
                    <a:pt x="1246" y="1781"/>
                  </a:cubicBezTo>
                  <a:cubicBezTo>
                    <a:pt x="741" y="1980"/>
                    <a:pt x="55" y="4560"/>
                    <a:pt x="9" y="6939"/>
                  </a:cubicBezTo>
                  <a:cubicBezTo>
                    <a:pt x="-37" y="8920"/>
                    <a:pt x="102" y="10301"/>
                    <a:pt x="236" y="10700"/>
                  </a:cubicBezTo>
                  <a:cubicBezTo>
                    <a:pt x="514" y="12281"/>
                    <a:pt x="972" y="12281"/>
                    <a:pt x="1246" y="12281"/>
                  </a:cubicBezTo>
                  <a:cubicBezTo>
                    <a:pt x="1246" y="12680"/>
                    <a:pt x="1384" y="12680"/>
                    <a:pt x="1477" y="12481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7" name="Google Shape;244;p25"/>
            <p:cNvSpPr/>
            <p:nvPr/>
          </p:nvSpPr>
          <p:spPr>
            <a:xfrm>
              <a:off x="365317" y="1092387"/>
              <a:ext cx="514387" cy="13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20" y="12002"/>
                  </a:moveTo>
                  <a:cubicBezTo>
                    <a:pt x="21123" y="11816"/>
                    <a:pt x="20979" y="11459"/>
                    <a:pt x="20839" y="11087"/>
                  </a:cubicBezTo>
                  <a:cubicBezTo>
                    <a:pt x="15212" y="5551"/>
                    <a:pt x="9392" y="1845"/>
                    <a:pt x="3481" y="372"/>
                  </a:cubicBezTo>
                  <a:lnTo>
                    <a:pt x="3336" y="372"/>
                  </a:lnTo>
                  <a:cubicBezTo>
                    <a:pt x="3004" y="372"/>
                    <a:pt x="2575" y="0"/>
                    <a:pt x="2143" y="0"/>
                  </a:cubicBezTo>
                  <a:cubicBezTo>
                    <a:pt x="1858" y="0"/>
                    <a:pt x="1618" y="0"/>
                    <a:pt x="1382" y="372"/>
                  </a:cubicBezTo>
                  <a:cubicBezTo>
                    <a:pt x="953" y="558"/>
                    <a:pt x="713" y="1845"/>
                    <a:pt x="573" y="2776"/>
                  </a:cubicBezTo>
                  <a:cubicBezTo>
                    <a:pt x="477" y="3148"/>
                    <a:pt x="429" y="3334"/>
                    <a:pt x="429" y="3520"/>
                  </a:cubicBezTo>
                  <a:lnTo>
                    <a:pt x="0" y="5365"/>
                  </a:lnTo>
                  <a:lnTo>
                    <a:pt x="477" y="7024"/>
                  </a:lnTo>
                  <a:lnTo>
                    <a:pt x="617" y="7396"/>
                  </a:lnTo>
                  <a:cubicBezTo>
                    <a:pt x="761" y="8125"/>
                    <a:pt x="1049" y="9056"/>
                    <a:pt x="1334" y="9242"/>
                  </a:cubicBezTo>
                  <a:cubicBezTo>
                    <a:pt x="1574" y="9614"/>
                    <a:pt x="1858" y="9614"/>
                    <a:pt x="2051" y="9614"/>
                  </a:cubicBezTo>
                  <a:lnTo>
                    <a:pt x="2619" y="9614"/>
                  </a:lnTo>
                  <a:cubicBezTo>
                    <a:pt x="3432" y="9784"/>
                    <a:pt x="4193" y="9970"/>
                    <a:pt x="4958" y="9970"/>
                  </a:cubicBezTo>
                  <a:cubicBezTo>
                    <a:pt x="6769" y="10529"/>
                    <a:pt x="8535" y="10715"/>
                    <a:pt x="10249" y="12002"/>
                  </a:cubicBezTo>
                  <a:cubicBezTo>
                    <a:pt x="12540" y="13661"/>
                    <a:pt x="14783" y="16064"/>
                    <a:pt x="16926" y="18282"/>
                  </a:cubicBezTo>
                  <a:cubicBezTo>
                    <a:pt x="17975" y="19398"/>
                    <a:pt x="18977" y="20313"/>
                    <a:pt x="19978" y="21243"/>
                  </a:cubicBezTo>
                  <a:cubicBezTo>
                    <a:pt x="20122" y="21243"/>
                    <a:pt x="20170" y="21600"/>
                    <a:pt x="20266" y="21600"/>
                  </a:cubicBezTo>
                  <a:lnTo>
                    <a:pt x="21171" y="21600"/>
                  </a:lnTo>
                  <a:lnTo>
                    <a:pt x="21600" y="13304"/>
                  </a:lnTo>
                  <a:lnTo>
                    <a:pt x="21220" y="12374"/>
                  </a:lnTo>
                  <a:cubicBezTo>
                    <a:pt x="21364" y="12374"/>
                    <a:pt x="21316" y="12002"/>
                    <a:pt x="21220" y="12002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8" name="Google Shape;245;p25"/>
            <p:cNvSpPr/>
            <p:nvPr/>
          </p:nvSpPr>
          <p:spPr>
            <a:xfrm>
              <a:off x="504953" y="347469"/>
              <a:ext cx="404892" cy="138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600" fill="norm" stroke="1" extrusionOk="0">
                  <a:moveTo>
                    <a:pt x="20522" y="12213"/>
                  </a:moveTo>
                  <a:cubicBezTo>
                    <a:pt x="19922" y="10800"/>
                    <a:pt x="19201" y="10443"/>
                    <a:pt x="18601" y="9922"/>
                  </a:cubicBezTo>
                  <a:cubicBezTo>
                    <a:pt x="15064" y="7974"/>
                    <a:pt x="11460" y="5846"/>
                    <a:pt x="7862" y="3719"/>
                  </a:cubicBezTo>
                  <a:lnTo>
                    <a:pt x="3901" y="1592"/>
                  </a:lnTo>
                  <a:cubicBezTo>
                    <a:pt x="3361" y="1413"/>
                    <a:pt x="2822" y="878"/>
                    <a:pt x="2338" y="714"/>
                  </a:cubicBezTo>
                  <a:lnTo>
                    <a:pt x="1562" y="179"/>
                  </a:lnTo>
                  <a:lnTo>
                    <a:pt x="1199" y="0"/>
                  </a:lnTo>
                  <a:lnTo>
                    <a:pt x="902" y="714"/>
                  </a:lnTo>
                  <a:cubicBezTo>
                    <a:pt x="902" y="714"/>
                    <a:pt x="842" y="878"/>
                    <a:pt x="721" y="878"/>
                  </a:cubicBezTo>
                  <a:cubicBezTo>
                    <a:pt x="418" y="1592"/>
                    <a:pt x="0" y="2484"/>
                    <a:pt x="0" y="3898"/>
                  </a:cubicBezTo>
                  <a:cubicBezTo>
                    <a:pt x="0" y="5489"/>
                    <a:pt x="242" y="8152"/>
                    <a:pt x="902" y="9030"/>
                  </a:cubicBezTo>
                  <a:cubicBezTo>
                    <a:pt x="1320" y="9744"/>
                    <a:pt x="1860" y="9922"/>
                    <a:pt x="2338" y="10101"/>
                  </a:cubicBezTo>
                  <a:cubicBezTo>
                    <a:pt x="2459" y="10101"/>
                    <a:pt x="2701" y="10443"/>
                    <a:pt x="2822" y="10443"/>
                  </a:cubicBezTo>
                  <a:cubicBezTo>
                    <a:pt x="4319" y="11336"/>
                    <a:pt x="5942" y="12213"/>
                    <a:pt x="7439" y="12749"/>
                  </a:cubicBezTo>
                  <a:cubicBezTo>
                    <a:pt x="11102" y="14876"/>
                    <a:pt x="14822" y="16825"/>
                    <a:pt x="18359" y="20722"/>
                  </a:cubicBezTo>
                  <a:cubicBezTo>
                    <a:pt x="18420" y="20722"/>
                    <a:pt x="18541" y="21079"/>
                    <a:pt x="18541" y="21079"/>
                  </a:cubicBezTo>
                  <a:cubicBezTo>
                    <a:pt x="18722" y="21258"/>
                    <a:pt x="19020" y="21600"/>
                    <a:pt x="19322" y="21600"/>
                  </a:cubicBezTo>
                  <a:cubicBezTo>
                    <a:pt x="19443" y="21600"/>
                    <a:pt x="19564" y="21600"/>
                    <a:pt x="19619" y="21436"/>
                  </a:cubicBezTo>
                  <a:cubicBezTo>
                    <a:pt x="20340" y="20722"/>
                    <a:pt x="21121" y="19830"/>
                    <a:pt x="21303" y="17881"/>
                  </a:cubicBezTo>
                  <a:cubicBezTo>
                    <a:pt x="21600" y="16468"/>
                    <a:pt x="21121" y="13463"/>
                    <a:pt x="20522" y="12213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45" name="Google Shape;246;p25"/>
          <p:cNvGrpSpPr/>
          <p:nvPr/>
        </p:nvGrpSpPr>
        <p:grpSpPr>
          <a:xfrm>
            <a:off x="5504678" y="705013"/>
            <a:ext cx="512989" cy="470612"/>
            <a:chOff x="-4" y="8"/>
            <a:chExt cx="512988" cy="470610"/>
          </a:xfrm>
        </p:grpSpPr>
        <p:sp>
          <p:nvSpPr>
            <p:cNvPr id="440" name="Google Shape;247;p25"/>
            <p:cNvSpPr/>
            <p:nvPr/>
          </p:nvSpPr>
          <p:spPr>
            <a:xfrm>
              <a:off x="32127" y="34392"/>
              <a:ext cx="446235" cy="404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fill="norm" stroke="1" extrusionOk="0">
                  <a:moveTo>
                    <a:pt x="7970" y="0"/>
                  </a:moveTo>
                  <a:cubicBezTo>
                    <a:pt x="7654" y="0"/>
                    <a:pt x="7338" y="0"/>
                    <a:pt x="7086" y="138"/>
                  </a:cubicBezTo>
                  <a:cubicBezTo>
                    <a:pt x="6486" y="350"/>
                    <a:pt x="5883" y="350"/>
                    <a:pt x="5250" y="350"/>
                  </a:cubicBezTo>
                  <a:cubicBezTo>
                    <a:pt x="4810" y="350"/>
                    <a:pt x="4398" y="350"/>
                    <a:pt x="3954" y="420"/>
                  </a:cubicBezTo>
                  <a:cubicBezTo>
                    <a:pt x="2722" y="594"/>
                    <a:pt x="1803" y="1505"/>
                    <a:pt x="855" y="2241"/>
                  </a:cubicBezTo>
                  <a:cubicBezTo>
                    <a:pt x="823" y="2276"/>
                    <a:pt x="791" y="2343"/>
                    <a:pt x="762" y="2414"/>
                  </a:cubicBezTo>
                  <a:cubicBezTo>
                    <a:pt x="350" y="3255"/>
                    <a:pt x="-30" y="4096"/>
                    <a:pt x="2" y="5040"/>
                  </a:cubicBezTo>
                  <a:cubicBezTo>
                    <a:pt x="34" y="6372"/>
                    <a:pt x="2" y="7666"/>
                    <a:pt x="34" y="8998"/>
                  </a:cubicBezTo>
                  <a:cubicBezTo>
                    <a:pt x="66" y="10047"/>
                    <a:pt x="159" y="11097"/>
                    <a:pt x="286" y="12147"/>
                  </a:cubicBezTo>
                  <a:cubicBezTo>
                    <a:pt x="382" y="13302"/>
                    <a:pt x="791" y="14352"/>
                    <a:pt x="1266" y="15402"/>
                  </a:cubicBezTo>
                  <a:cubicBezTo>
                    <a:pt x="1394" y="15649"/>
                    <a:pt x="1487" y="15893"/>
                    <a:pt x="1646" y="16069"/>
                  </a:cubicBezTo>
                  <a:cubicBezTo>
                    <a:pt x="1774" y="16207"/>
                    <a:pt x="1930" y="16348"/>
                    <a:pt x="2090" y="16348"/>
                  </a:cubicBezTo>
                  <a:cubicBezTo>
                    <a:pt x="2666" y="16487"/>
                    <a:pt x="3221" y="16669"/>
                    <a:pt x="3806" y="16669"/>
                  </a:cubicBezTo>
                  <a:cubicBezTo>
                    <a:pt x="3960" y="16669"/>
                    <a:pt x="4114" y="16657"/>
                    <a:pt x="4270" y="16628"/>
                  </a:cubicBezTo>
                  <a:cubicBezTo>
                    <a:pt x="4345" y="16616"/>
                    <a:pt x="4422" y="16613"/>
                    <a:pt x="4501" y="16613"/>
                  </a:cubicBezTo>
                  <a:cubicBezTo>
                    <a:pt x="4658" y="16613"/>
                    <a:pt x="4820" y="16628"/>
                    <a:pt x="4966" y="16628"/>
                  </a:cubicBezTo>
                  <a:cubicBezTo>
                    <a:pt x="5535" y="16698"/>
                    <a:pt x="5758" y="16978"/>
                    <a:pt x="5758" y="17607"/>
                  </a:cubicBezTo>
                  <a:cubicBezTo>
                    <a:pt x="5758" y="17783"/>
                    <a:pt x="5758" y="17992"/>
                    <a:pt x="5726" y="18169"/>
                  </a:cubicBezTo>
                  <a:cubicBezTo>
                    <a:pt x="5503" y="19080"/>
                    <a:pt x="5410" y="20095"/>
                    <a:pt x="4966" y="20935"/>
                  </a:cubicBezTo>
                  <a:cubicBezTo>
                    <a:pt x="4903" y="21074"/>
                    <a:pt x="4903" y="21180"/>
                    <a:pt x="4778" y="21600"/>
                  </a:cubicBezTo>
                  <a:cubicBezTo>
                    <a:pt x="5410" y="21250"/>
                    <a:pt x="5851" y="20968"/>
                    <a:pt x="6231" y="20618"/>
                  </a:cubicBezTo>
                  <a:cubicBezTo>
                    <a:pt x="6802" y="20130"/>
                    <a:pt x="7338" y="19674"/>
                    <a:pt x="8034" y="19395"/>
                  </a:cubicBezTo>
                  <a:cubicBezTo>
                    <a:pt x="8382" y="19218"/>
                    <a:pt x="8666" y="19010"/>
                    <a:pt x="8858" y="18624"/>
                  </a:cubicBezTo>
                  <a:cubicBezTo>
                    <a:pt x="8982" y="18345"/>
                    <a:pt x="9142" y="18098"/>
                    <a:pt x="9298" y="17854"/>
                  </a:cubicBezTo>
                  <a:cubicBezTo>
                    <a:pt x="9551" y="17398"/>
                    <a:pt x="9963" y="17154"/>
                    <a:pt x="10470" y="17119"/>
                  </a:cubicBezTo>
                  <a:lnTo>
                    <a:pt x="11702" y="17119"/>
                  </a:lnTo>
                  <a:cubicBezTo>
                    <a:pt x="11878" y="17110"/>
                    <a:pt x="12050" y="17107"/>
                    <a:pt x="12226" y="17107"/>
                  </a:cubicBezTo>
                  <a:cubicBezTo>
                    <a:pt x="12924" y="17107"/>
                    <a:pt x="13625" y="17154"/>
                    <a:pt x="14327" y="17154"/>
                  </a:cubicBezTo>
                  <a:cubicBezTo>
                    <a:pt x="15206" y="17154"/>
                    <a:pt x="16082" y="17084"/>
                    <a:pt x="16954" y="16769"/>
                  </a:cubicBezTo>
                  <a:cubicBezTo>
                    <a:pt x="17742" y="16769"/>
                    <a:pt x="18470" y="16454"/>
                    <a:pt x="19198" y="16207"/>
                  </a:cubicBezTo>
                  <a:cubicBezTo>
                    <a:pt x="20242" y="15822"/>
                    <a:pt x="20874" y="15052"/>
                    <a:pt x="21158" y="13932"/>
                  </a:cubicBezTo>
                  <a:cubicBezTo>
                    <a:pt x="21379" y="12882"/>
                    <a:pt x="21570" y="11832"/>
                    <a:pt x="21538" y="10747"/>
                  </a:cubicBezTo>
                  <a:cubicBezTo>
                    <a:pt x="21350" y="9768"/>
                    <a:pt x="21350" y="8715"/>
                    <a:pt x="21443" y="7701"/>
                  </a:cubicBezTo>
                  <a:cubicBezTo>
                    <a:pt x="21474" y="6722"/>
                    <a:pt x="21002" y="5845"/>
                    <a:pt x="21063" y="4831"/>
                  </a:cubicBezTo>
                  <a:cubicBezTo>
                    <a:pt x="21063" y="4725"/>
                    <a:pt x="21002" y="4619"/>
                    <a:pt x="20970" y="4516"/>
                  </a:cubicBezTo>
                  <a:cubicBezTo>
                    <a:pt x="20715" y="3990"/>
                    <a:pt x="20526" y="3428"/>
                    <a:pt x="20242" y="2905"/>
                  </a:cubicBezTo>
                  <a:cubicBezTo>
                    <a:pt x="19958" y="2414"/>
                    <a:pt x="19766" y="1855"/>
                    <a:pt x="19326" y="1573"/>
                  </a:cubicBezTo>
                  <a:cubicBezTo>
                    <a:pt x="18470" y="1050"/>
                    <a:pt x="17586" y="594"/>
                    <a:pt x="16574" y="594"/>
                  </a:cubicBezTo>
                  <a:cubicBezTo>
                    <a:pt x="16414" y="594"/>
                    <a:pt x="16194" y="594"/>
                    <a:pt x="16035" y="523"/>
                  </a:cubicBezTo>
                  <a:cubicBezTo>
                    <a:pt x="15631" y="368"/>
                    <a:pt x="15193" y="347"/>
                    <a:pt x="14773" y="347"/>
                  </a:cubicBezTo>
                  <a:cubicBezTo>
                    <a:pt x="14632" y="347"/>
                    <a:pt x="14494" y="350"/>
                    <a:pt x="14358" y="350"/>
                  </a:cubicBezTo>
                  <a:cubicBezTo>
                    <a:pt x="14143" y="350"/>
                    <a:pt x="13926" y="373"/>
                    <a:pt x="13716" y="373"/>
                  </a:cubicBezTo>
                  <a:cubicBezTo>
                    <a:pt x="13556" y="373"/>
                    <a:pt x="13402" y="359"/>
                    <a:pt x="13254" y="315"/>
                  </a:cubicBezTo>
                  <a:cubicBezTo>
                    <a:pt x="11514" y="0"/>
                    <a:pt x="9710" y="0"/>
                    <a:pt x="797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1" name="Google Shape;248;p25"/>
            <p:cNvSpPr/>
            <p:nvPr/>
          </p:nvSpPr>
          <p:spPr>
            <a:xfrm>
              <a:off x="-5" y="8"/>
              <a:ext cx="512989" cy="470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432" fill="norm" stroke="1" extrusionOk="0">
                  <a:moveTo>
                    <a:pt x="10127" y="17914"/>
                  </a:moveTo>
                  <a:cubicBezTo>
                    <a:pt x="9769" y="18809"/>
                    <a:pt x="9027" y="19227"/>
                    <a:pt x="8338" y="19676"/>
                  </a:cubicBezTo>
                  <a:cubicBezTo>
                    <a:pt x="7705" y="20064"/>
                    <a:pt x="7072" y="20480"/>
                    <a:pt x="6439" y="20929"/>
                  </a:cubicBezTo>
                  <a:cubicBezTo>
                    <a:pt x="5861" y="21375"/>
                    <a:pt x="5203" y="21495"/>
                    <a:pt x="4514" y="21405"/>
                  </a:cubicBezTo>
                  <a:cubicBezTo>
                    <a:pt x="4239" y="21375"/>
                    <a:pt x="3992" y="21257"/>
                    <a:pt x="3825" y="21046"/>
                  </a:cubicBezTo>
                  <a:cubicBezTo>
                    <a:pt x="3550" y="20748"/>
                    <a:pt x="3523" y="20420"/>
                    <a:pt x="3772" y="20122"/>
                  </a:cubicBezTo>
                  <a:cubicBezTo>
                    <a:pt x="4239" y="19495"/>
                    <a:pt x="4542" y="18839"/>
                    <a:pt x="4789" y="18095"/>
                  </a:cubicBezTo>
                  <a:cubicBezTo>
                    <a:pt x="4817" y="17944"/>
                    <a:pt x="4900" y="17796"/>
                    <a:pt x="4928" y="17646"/>
                  </a:cubicBezTo>
                  <a:cubicBezTo>
                    <a:pt x="4955" y="17498"/>
                    <a:pt x="4928" y="17348"/>
                    <a:pt x="4928" y="17170"/>
                  </a:cubicBezTo>
                  <a:cubicBezTo>
                    <a:pt x="4350" y="17080"/>
                    <a:pt x="3798" y="16929"/>
                    <a:pt x="3248" y="16990"/>
                  </a:cubicBezTo>
                  <a:cubicBezTo>
                    <a:pt x="2395" y="17020"/>
                    <a:pt x="1845" y="16544"/>
                    <a:pt x="1433" y="15827"/>
                  </a:cubicBezTo>
                  <a:cubicBezTo>
                    <a:pt x="800" y="14752"/>
                    <a:pt x="414" y="13499"/>
                    <a:pt x="223" y="12246"/>
                  </a:cubicBezTo>
                  <a:cubicBezTo>
                    <a:pt x="1" y="10963"/>
                    <a:pt x="1" y="9710"/>
                    <a:pt x="1" y="8397"/>
                  </a:cubicBezTo>
                  <a:cubicBezTo>
                    <a:pt x="1" y="7533"/>
                    <a:pt x="56" y="6668"/>
                    <a:pt x="1" y="5771"/>
                  </a:cubicBezTo>
                  <a:cubicBezTo>
                    <a:pt x="-27" y="4578"/>
                    <a:pt x="470" y="3624"/>
                    <a:pt x="964" y="2669"/>
                  </a:cubicBezTo>
                  <a:cubicBezTo>
                    <a:pt x="1048" y="2521"/>
                    <a:pt x="1156" y="2401"/>
                    <a:pt x="1295" y="2311"/>
                  </a:cubicBezTo>
                  <a:cubicBezTo>
                    <a:pt x="1708" y="1952"/>
                    <a:pt x="2120" y="1624"/>
                    <a:pt x="2561" y="1268"/>
                  </a:cubicBezTo>
                  <a:cubicBezTo>
                    <a:pt x="3414" y="612"/>
                    <a:pt x="4375" y="313"/>
                    <a:pt x="5450" y="283"/>
                  </a:cubicBezTo>
                  <a:cubicBezTo>
                    <a:pt x="6136" y="283"/>
                    <a:pt x="6825" y="313"/>
                    <a:pt x="7486" y="43"/>
                  </a:cubicBezTo>
                  <a:cubicBezTo>
                    <a:pt x="7541" y="15"/>
                    <a:pt x="7650" y="15"/>
                    <a:pt x="7761" y="15"/>
                  </a:cubicBezTo>
                  <a:cubicBezTo>
                    <a:pt x="9713" y="15"/>
                    <a:pt x="11696" y="-105"/>
                    <a:pt x="13677" y="344"/>
                  </a:cubicBezTo>
                  <a:cubicBezTo>
                    <a:pt x="13896" y="371"/>
                    <a:pt x="14143" y="401"/>
                    <a:pt x="14363" y="401"/>
                  </a:cubicBezTo>
                  <a:cubicBezTo>
                    <a:pt x="14804" y="401"/>
                    <a:pt x="15243" y="371"/>
                    <a:pt x="15657" y="642"/>
                  </a:cubicBezTo>
                  <a:cubicBezTo>
                    <a:pt x="15740" y="669"/>
                    <a:pt x="15821" y="699"/>
                    <a:pt x="15932" y="669"/>
                  </a:cubicBezTo>
                  <a:cubicBezTo>
                    <a:pt x="16840" y="552"/>
                    <a:pt x="17610" y="998"/>
                    <a:pt x="18409" y="1298"/>
                  </a:cubicBezTo>
                  <a:cubicBezTo>
                    <a:pt x="18987" y="1536"/>
                    <a:pt x="19620" y="1865"/>
                    <a:pt x="19895" y="2579"/>
                  </a:cubicBezTo>
                  <a:cubicBezTo>
                    <a:pt x="20582" y="3295"/>
                    <a:pt x="20693" y="4340"/>
                    <a:pt x="21132" y="5175"/>
                  </a:cubicBezTo>
                  <a:cubicBezTo>
                    <a:pt x="21187" y="5325"/>
                    <a:pt x="21187" y="5563"/>
                    <a:pt x="21187" y="5744"/>
                  </a:cubicBezTo>
                  <a:cubicBezTo>
                    <a:pt x="21243" y="5891"/>
                    <a:pt x="21187" y="6072"/>
                    <a:pt x="21270" y="6220"/>
                  </a:cubicBezTo>
                  <a:cubicBezTo>
                    <a:pt x="21573" y="6816"/>
                    <a:pt x="21518" y="7473"/>
                    <a:pt x="21518" y="8099"/>
                  </a:cubicBezTo>
                  <a:cubicBezTo>
                    <a:pt x="21518" y="9412"/>
                    <a:pt x="21518" y="10695"/>
                    <a:pt x="21545" y="12038"/>
                  </a:cubicBezTo>
                  <a:cubicBezTo>
                    <a:pt x="21545" y="12427"/>
                    <a:pt x="21545" y="12782"/>
                    <a:pt x="21381" y="13171"/>
                  </a:cubicBezTo>
                  <a:cubicBezTo>
                    <a:pt x="21298" y="13321"/>
                    <a:pt x="21270" y="13529"/>
                    <a:pt x="21270" y="13737"/>
                  </a:cubicBezTo>
                  <a:cubicBezTo>
                    <a:pt x="21270" y="14394"/>
                    <a:pt x="20995" y="14962"/>
                    <a:pt x="20582" y="15438"/>
                  </a:cubicBezTo>
                  <a:cubicBezTo>
                    <a:pt x="20032" y="16125"/>
                    <a:pt x="19398" y="16721"/>
                    <a:pt x="18573" y="16990"/>
                  </a:cubicBezTo>
                  <a:cubicBezTo>
                    <a:pt x="18437" y="17020"/>
                    <a:pt x="18298" y="17140"/>
                    <a:pt x="18162" y="17170"/>
                  </a:cubicBezTo>
                  <a:cubicBezTo>
                    <a:pt x="17610" y="17378"/>
                    <a:pt x="17115" y="17676"/>
                    <a:pt x="16482" y="17646"/>
                  </a:cubicBezTo>
                  <a:cubicBezTo>
                    <a:pt x="16373" y="17646"/>
                    <a:pt x="16235" y="17646"/>
                    <a:pt x="16152" y="17676"/>
                  </a:cubicBezTo>
                  <a:cubicBezTo>
                    <a:pt x="15493" y="18034"/>
                    <a:pt x="14804" y="17914"/>
                    <a:pt x="14143" y="17914"/>
                  </a:cubicBezTo>
                  <a:close/>
                  <a:moveTo>
                    <a:pt x="5422" y="20034"/>
                  </a:moveTo>
                  <a:cubicBezTo>
                    <a:pt x="5972" y="19736"/>
                    <a:pt x="6330" y="19525"/>
                    <a:pt x="6688" y="19227"/>
                  </a:cubicBezTo>
                  <a:cubicBezTo>
                    <a:pt x="7155" y="18809"/>
                    <a:pt x="7650" y="18393"/>
                    <a:pt x="8228" y="18182"/>
                  </a:cubicBezTo>
                  <a:cubicBezTo>
                    <a:pt x="8530" y="18034"/>
                    <a:pt x="8778" y="17827"/>
                    <a:pt x="8944" y="17498"/>
                  </a:cubicBezTo>
                  <a:cubicBezTo>
                    <a:pt x="9055" y="17258"/>
                    <a:pt x="9191" y="17050"/>
                    <a:pt x="9330" y="16872"/>
                  </a:cubicBezTo>
                  <a:cubicBezTo>
                    <a:pt x="9577" y="16453"/>
                    <a:pt x="9908" y="16273"/>
                    <a:pt x="10347" y="16245"/>
                  </a:cubicBezTo>
                  <a:lnTo>
                    <a:pt x="11419" y="16245"/>
                  </a:lnTo>
                  <a:cubicBezTo>
                    <a:pt x="12933" y="16155"/>
                    <a:pt x="14502" y="16453"/>
                    <a:pt x="16015" y="15945"/>
                  </a:cubicBezTo>
                  <a:cubicBezTo>
                    <a:pt x="16702" y="15945"/>
                    <a:pt x="17307" y="15677"/>
                    <a:pt x="17968" y="15438"/>
                  </a:cubicBezTo>
                  <a:cubicBezTo>
                    <a:pt x="18848" y="15110"/>
                    <a:pt x="19398" y="14484"/>
                    <a:pt x="19646" y="13499"/>
                  </a:cubicBezTo>
                  <a:cubicBezTo>
                    <a:pt x="19840" y="12604"/>
                    <a:pt x="20032" y="11710"/>
                    <a:pt x="20004" y="10785"/>
                  </a:cubicBezTo>
                  <a:cubicBezTo>
                    <a:pt x="19923" y="9918"/>
                    <a:pt x="19948" y="9054"/>
                    <a:pt x="20004" y="8219"/>
                  </a:cubicBezTo>
                  <a:cubicBezTo>
                    <a:pt x="20032" y="7352"/>
                    <a:pt x="19620" y="6608"/>
                    <a:pt x="19673" y="5744"/>
                  </a:cubicBezTo>
                  <a:cubicBezTo>
                    <a:pt x="19673" y="5683"/>
                    <a:pt x="19620" y="5563"/>
                    <a:pt x="19565" y="5503"/>
                  </a:cubicBezTo>
                  <a:cubicBezTo>
                    <a:pt x="19371" y="5057"/>
                    <a:pt x="19207" y="4548"/>
                    <a:pt x="18959" y="4102"/>
                  </a:cubicBezTo>
                  <a:cubicBezTo>
                    <a:pt x="18712" y="3714"/>
                    <a:pt x="18546" y="3208"/>
                    <a:pt x="18162" y="2997"/>
                  </a:cubicBezTo>
                  <a:cubicBezTo>
                    <a:pt x="17418" y="2551"/>
                    <a:pt x="16648" y="2133"/>
                    <a:pt x="15768" y="2133"/>
                  </a:cubicBezTo>
                  <a:cubicBezTo>
                    <a:pt x="15629" y="2133"/>
                    <a:pt x="15438" y="2133"/>
                    <a:pt x="15299" y="2103"/>
                  </a:cubicBezTo>
                  <a:cubicBezTo>
                    <a:pt x="14832" y="1925"/>
                    <a:pt x="14310" y="1952"/>
                    <a:pt x="13841" y="1952"/>
                  </a:cubicBezTo>
                  <a:cubicBezTo>
                    <a:pt x="13510" y="1952"/>
                    <a:pt x="13180" y="1982"/>
                    <a:pt x="12879" y="1925"/>
                  </a:cubicBezTo>
                  <a:cubicBezTo>
                    <a:pt x="11366" y="1654"/>
                    <a:pt x="9797" y="1654"/>
                    <a:pt x="8283" y="1654"/>
                  </a:cubicBezTo>
                  <a:cubicBezTo>
                    <a:pt x="8008" y="1654"/>
                    <a:pt x="7733" y="1654"/>
                    <a:pt x="7513" y="1774"/>
                  </a:cubicBezTo>
                  <a:cubicBezTo>
                    <a:pt x="6991" y="1952"/>
                    <a:pt x="6467" y="1952"/>
                    <a:pt x="5917" y="1952"/>
                  </a:cubicBezTo>
                  <a:cubicBezTo>
                    <a:pt x="5533" y="1952"/>
                    <a:pt x="5175" y="1952"/>
                    <a:pt x="4789" y="1982"/>
                  </a:cubicBezTo>
                  <a:cubicBezTo>
                    <a:pt x="3717" y="2133"/>
                    <a:pt x="2917" y="2907"/>
                    <a:pt x="2092" y="3563"/>
                  </a:cubicBezTo>
                  <a:cubicBezTo>
                    <a:pt x="2064" y="3594"/>
                    <a:pt x="2037" y="3624"/>
                    <a:pt x="2011" y="3714"/>
                  </a:cubicBezTo>
                  <a:cubicBezTo>
                    <a:pt x="1653" y="4400"/>
                    <a:pt x="1323" y="5117"/>
                    <a:pt x="1350" y="5952"/>
                  </a:cubicBezTo>
                  <a:cubicBezTo>
                    <a:pt x="1378" y="7054"/>
                    <a:pt x="1350" y="8189"/>
                    <a:pt x="1378" y="9292"/>
                  </a:cubicBezTo>
                  <a:cubicBezTo>
                    <a:pt x="1406" y="10189"/>
                    <a:pt x="1487" y="11083"/>
                    <a:pt x="1598" y="11978"/>
                  </a:cubicBezTo>
                  <a:cubicBezTo>
                    <a:pt x="1681" y="12993"/>
                    <a:pt x="2037" y="13887"/>
                    <a:pt x="2450" y="14782"/>
                  </a:cubicBezTo>
                  <a:cubicBezTo>
                    <a:pt x="2561" y="14962"/>
                    <a:pt x="2642" y="15200"/>
                    <a:pt x="2781" y="15348"/>
                  </a:cubicBezTo>
                  <a:cubicBezTo>
                    <a:pt x="2892" y="15438"/>
                    <a:pt x="3028" y="15559"/>
                    <a:pt x="3167" y="15559"/>
                  </a:cubicBezTo>
                  <a:cubicBezTo>
                    <a:pt x="3798" y="15707"/>
                    <a:pt x="4403" y="15945"/>
                    <a:pt x="5064" y="15827"/>
                  </a:cubicBezTo>
                  <a:cubicBezTo>
                    <a:pt x="5256" y="15767"/>
                    <a:pt x="5478" y="15827"/>
                    <a:pt x="5669" y="15827"/>
                  </a:cubicBezTo>
                  <a:cubicBezTo>
                    <a:pt x="6164" y="15857"/>
                    <a:pt x="6358" y="16125"/>
                    <a:pt x="6358" y="16631"/>
                  </a:cubicBezTo>
                  <a:cubicBezTo>
                    <a:pt x="6358" y="16782"/>
                    <a:pt x="6358" y="16960"/>
                    <a:pt x="6330" y="17140"/>
                  </a:cubicBezTo>
                  <a:cubicBezTo>
                    <a:pt x="6136" y="17914"/>
                    <a:pt x="6055" y="18751"/>
                    <a:pt x="5669" y="19465"/>
                  </a:cubicBezTo>
                  <a:cubicBezTo>
                    <a:pt x="5505" y="19586"/>
                    <a:pt x="5478" y="19706"/>
                    <a:pt x="5422" y="20034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2" name="Google Shape;249;p25"/>
            <p:cNvSpPr/>
            <p:nvPr/>
          </p:nvSpPr>
          <p:spPr>
            <a:xfrm>
              <a:off x="339050" y="171238"/>
              <a:ext cx="70374" cy="62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9" h="20339" fill="norm" stroke="1" extrusionOk="0">
                  <a:moveTo>
                    <a:pt x="10441" y="20339"/>
                  </a:moveTo>
                  <a:cubicBezTo>
                    <a:pt x="7725" y="20339"/>
                    <a:pt x="4995" y="20339"/>
                    <a:pt x="2813" y="17985"/>
                  </a:cubicBezTo>
                  <a:cubicBezTo>
                    <a:pt x="-1351" y="13492"/>
                    <a:pt x="-817" y="5370"/>
                    <a:pt x="3912" y="1938"/>
                  </a:cubicBezTo>
                  <a:cubicBezTo>
                    <a:pt x="8091" y="-1261"/>
                    <a:pt x="14086" y="-416"/>
                    <a:pt x="17351" y="3860"/>
                  </a:cubicBezTo>
                  <a:cubicBezTo>
                    <a:pt x="19532" y="6646"/>
                    <a:pt x="20249" y="13492"/>
                    <a:pt x="18617" y="16709"/>
                  </a:cubicBezTo>
                  <a:cubicBezTo>
                    <a:pt x="17717" y="18416"/>
                    <a:pt x="16435" y="19908"/>
                    <a:pt x="14620" y="20123"/>
                  </a:cubicBezTo>
                  <a:cubicBezTo>
                    <a:pt x="13171" y="20339"/>
                    <a:pt x="11905" y="20339"/>
                    <a:pt x="10441" y="20339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3" name="Google Shape;250;p25"/>
            <p:cNvSpPr/>
            <p:nvPr/>
          </p:nvSpPr>
          <p:spPr>
            <a:xfrm>
              <a:off x="226293" y="163687"/>
              <a:ext cx="68453" cy="64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6" h="20729" fill="norm" stroke="1" extrusionOk="0">
                  <a:moveTo>
                    <a:pt x="10295" y="20657"/>
                  </a:moveTo>
                  <a:cubicBezTo>
                    <a:pt x="6664" y="21084"/>
                    <a:pt x="3568" y="19591"/>
                    <a:pt x="1569" y="16213"/>
                  </a:cubicBezTo>
                  <a:cubicBezTo>
                    <a:pt x="-1146" y="11768"/>
                    <a:pt x="-246" y="4782"/>
                    <a:pt x="3568" y="2026"/>
                  </a:cubicBezTo>
                  <a:cubicBezTo>
                    <a:pt x="7015" y="-516"/>
                    <a:pt x="10829" y="-516"/>
                    <a:pt x="14291" y="1191"/>
                  </a:cubicBezTo>
                  <a:cubicBezTo>
                    <a:pt x="18105" y="3093"/>
                    <a:pt x="20454" y="13244"/>
                    <a:pt x="17922" y="17280"/>
                  </a:cubicBezTo>
                  <a:cubicBezTo>
                    <a:pt x="17190" y="18542"/>
                    <a:pt x="15923" y="19395"/>
                    <a:pt x="14642" y="20017"/>
                  </a:cubicBezTo>
                  <a:cubicBezTo>
                    <a:pt x="13376" y="20657"/>
                    <a:pt x="11744" y="20657"/>
                    <a:pt x="10295" y="20657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4" name="Google Shape;251;p25"/>
            <p:cNvSpPr/>
            <p:nvPr/>
          </p:nvSpPr>
          <p:spPr>
            <a:xfrm>
              <a:off x="107999" y="165100"/>
              <a:ext cx="59081" cy="6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88" h="20221" fill="norm" stroke="1" extrusionOk="0">
                  <a:moveTo>
                    <a:pt x="19488" y="8855"/>
                  </a:moveTo>
                  <a:lnTo>
                    <a:pt x="19488" y="12928"/>
                  </a:lnTo>
                  <a:cubicBezTo>
                    <a:pt x="18417" y="20065"/>
                    <a:pt x="12572" y="21486"/>
                    <a:pt x="7399" y="19244"/>
                  </a:cubicBezTo>
                  <a:cubicBezTo>
                    <a:pt x="-605" y="15992"/>
                    <a:pt x="-2112" y="8238"/>
                    <a:pt x="2861" y="2744"/>
                  </a:cubicBezTo>
                  <a:cubicBezTo>
                    <a:pt x="4150" y="1101"/>
                    <a:pt x="6092" y="91"/>
                    <a:pt x="8252" y="91"/>
                  </a:cubicBezTo>
                  <a:cubicBezTo>
                    <a:pt x="9777" y="91"/>
                    <a:pt x="11501" y="-114"/>
                    <a:pt x="13008" y="91"/>
                  </a:cubicBezTo>
                  <a:cubicBezTo>
                    <a:pt x="16911" y="502"/>
                    <a:pt x="18853" y="2128"/>
                    <a:pt x="19488" y="5791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51" name="Google Shape;252;p25"/>
          <p:cNvGrpSpPr/>
          <p:nvPr/>
        </p:nvGrpSpPr>
        <p:grpSpPr>
          <a:xfrm>
            <a:off x="4728500" y="1002537"/>
            <a:ext cx="736640" cy="676466"/>
            <a:chOff x="0" y="12"/>
            <a:chExt cx="736639" cy="676464"/>
          </a:xfrm>
        </p:grpSpPr>
        <p:sp>
          <p:nvSpPr>
            <p:cNvPr id="446" name="Google Shape;253;p25"/>
            <p:cNvSpPr/>
            <p:nvPr/>
          </p:nvSpPr>
          <p:spPr>
            <a:xfrm>
              <a:off x="46113" y="49440"/>
              <a:ext cx="641486" cy="581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fill="norm" stroke="1" extrusionOk="0">
                  <a:moveTo>
                    <a:pt x="13569" y="0"/>
                  </a:moveTo>
                  <a:cubicBezTo>
                    <a:pt x="11832" y="0"/>
                    <a:pt x="10028" y="0"/>
                    <a:pt x="8288" y="315"/>
                  </a:cubicBezTo>
                  <a:cubicBezTo>
                    <a:pt x="8140" y="359"/>
                    <a:pt x="7986" y="373"/>
                    <a:pt x="7826" y="373"/>
                  </a:cubicBezTo>
                  <a:cubicBezTo>
                    <a:pt x="7616" y="373"/>
                    <a:pt x="7399" y="350"/>
                    <a:pt x="7181" y="350"/>
                  </a:cubicBezTo>
                  <a:cubicBezTo>
                    <a:pt x="7048" y="350"/>
                    <a:pt x="6910" y="347"/>
                    <a:pt x="6769" y="347"/>
                  </a:cubicBezTo>
                  <a:cubicBezTo>
                    <a:pt x="6347" y="347"/>
                    <a:pt x="5909" y="368"/>
                    <a:pt x="5505" y="526"/>
                  </a:cubicBezTo>
                  <a:cubicBezTo>
                    <a:pt x="5348" y="594"/>
                    <a:pt x="5128" y="594"/>
                    <a:pt x="4968" y="594"/>
                  </a:cubicBezTo>
                  <a:cubicBezTo>
                    <a:pt x="3956" y="594"/>
                    <a:pt x="3072" y="1050"/>
                    <a:pt x="2216" y="1576"/>
                  </a:cubicBezTo>
                  <a:cubicBezTo>
                    <a:pt x="1773" y="1855"/>
                    <a:pt x="1584" y="2417"/>
                    <a:pt x="1300" y="2905"/>
                  </a:cubicBezTo>
                  <a:cubicBezTo>
                    <a:pt x="1016" y="3431"/>
                    <a:pt x="825" y="3990"/>
                    <a:pt x="604" y="4516"/>
                  </a:cubicBezTo>
                  <a:cubicBezTo>
                    <a:pt x="540" y="4622"/>
                    <a:pt x="477" y="4725"/>
                    <a:pt x="477" y="4831"/>
                  </a:cubicBezTo>
                  <a:cubicBezTo>
                    <a:pt x="540" y="5845"/>
                    <a:pt x="68" y="6722"/>
                    <a:pt x="97" y="7701"/>
                  </a:cubicBezTo>
                  <a:cubicBezTo>
                    <a:pt x="192" y="8718"/>
                    <a:pt x="192" y="9733"/>
                    <a:pt x="4" y="10747"/>
                  </a:cubicBezTo>
                  <a:cubicBezTo>
                    <a:pt x="-28" y="11832"/>
                    <a:pt x="161" y="12882"/>
                    <a:pt x="384" y="13934"/>
                  </a:cubicBezTo>
                  <a:cubicBezTo>
                    <a:pt x="668" y="15055"/>
                    <a:pt x="1300" y="15825"/>
                    <a:pt x="2344" y="16210"/>
                  </a:cubicBezTo>
                  <a:cubicBezTo>
                    <a:pt x="3072" y="16454"/>
                    <a:pt x="3797" y="16769"/>
                    <a:pt x="4588" y="16769"/>
                  </a:cubicBezTo>
                  <a:cubicBezTo>
                    <a:pt x="5460" y="17084"/>
                    <a:pt x="6336" y="17154"/>
                    <a:pt x="7213" y="17154"/>
                  </a:cubicBezTo>
                  <a:cubicBezTo>
                    <a:pt x="7917" y="17154"/>
                    <a:pt x="8618" y="17110"/>
                    <a:pt x="9316" y="17110"/>
                  </a:cubicBezTo>
                  <a:cubicBezTo>
                    <a:pt x="9489" y="17110"/>
                    <a:pt x="9664" y="17113"/>
                    <a:pt x="9840" y="17119"/>
                  </a:cubicBezTo>
                  <a:lnTo>
                    <a:pt x="11072" y="17119"/>
                  </a:lnTo>
                  <a:cubicBezTo>
                    <a:pt x="11577" y="17154"/>
                    <a:pt x="11989" y="17398"/>
                    <a:pt x="12241" y="17854"/>
                  </a:cubicBezTo>
                  <a:cubicBezTo>
                    <a:pt x="12400" y="18101"/>
                    <a:pt x="12557" y="18345"/>
                    <a:pt x="12684" y="18624"/>
                  </a:cubicBezTo>
                  <a:cubicBezTo>
                    <a:pt x="12876" y="19010"/>
                    <a:pt x="13160" y="19218"/>
                    <a:pt x="13508" y="19395"/>
                  </a:cubicBezTo>
                  <a:cubicBezTo>
                    <a:pt x="14204" y="19674"/>
                    <a:pt x="14740" y="20130"/>
                    <a:pt x="15309" y="20621"/>
                  </a:cubicBezTo>
                  <a:cubicBezTo>
                    <a:pt x="15689" y="20971"/>
                    <a:pt x="16132" y="21250"/>
                    <a:pt x="16764" y="21600"/>
                  </a:cubicBezTo>
                  <a:cubicBezTo>
                    <a:pt x="16637" y="21180"/>
                    <a:pt x="16637" y="21077"/>
                    <a:pt x="16576" y="20935"/>
                  </a:cubicBezTo>
                  <a:cubicBezTo>
                    <a:pt x="16132" y="20095"/>
                    <a:pt x="16037" y="19080"/>
                    <a:pt x="15816" y="18169"/>
                  </a:cubicBezTo>
                  <a:cubicBezTo>
                    <a:pt x="15784" y="17995"/>
                    <a:pt x="15784" y="17783"/>
                    <a:pt x="15784" y="17610"/>
                  </a:cubicBezTo>
                  <a:cubicBezTo>
                    <a:pt x="15784" y="16981"/>
                    <a:pt x="16005" y="16698"/>
                    <a:pt x="16576" y="16628"/>
                  </a:cubicBezTo>
                  <a:cubicBezTo>
                    <a:pt x="16722" y="16628"/>
                    <a:pt x="16884" y="16613"/>
                    <a:pt x="17041" y="16613"/>
                  </a:cubicBezTo>
                  <a:cubicBezTo>
                    <a:pt x="17120" y="16613"/>
                    <a:pt x="17197" y="16616"/>
                    <a:pt x="17272" y="16628"/>
                  </a:cubicBezTo>
                  <a:cubicBezTo>
                    <a:pt x="17428" y="16657"/>
                    <a:pt x="17582" y="16672"/>
                    <a:pt x="17734" y="16672"/>
                  </a:cubicBezTo>
                  <a:cubicBezTo>
                    <a:pt x="18318" y="16672"/>
                    <a:pt x="18876" y="16487"/>
                    <a:pt x="19452" y="16348"/>
                  </a:cubicBezTo>
                  <a:cubicBezTo>
                    <a:pt x="19612" y="16348"/>
                    <a:pt x="19768" y="16210"/>
                    <a:pt x="19896" y="16069"/>
                  </a:cubicBezTo>
                  <a:cubicBezTo>
                    <a:pt x="20053" y="15893"/>
                    <a:pt x="20148" y="15649"/>
                    <a:pt x="20276" y="15405"/>
                  </a:cubicBezTo>
                  <a:cubicBezTo>
                    <a:pt x="20749" y="14355"/>
                    <a:pt x="21160" y="13302"/>
                    <a:pt x="21256" y="12147"/>
                  </a:cubicBezTo>
                  <a:cubicBezTo>
                    <a:pt x="21381" y="11097"/>
                    <a:pt x="21476" y="10012"/>
                    <a:pt x="21508" y="8998"/>
                  </a:cubicBezTo>
                  <a:cubicBezTo>
                    <a:pt x="21540" y="7666"/>
                    <a:pt x="21508" y="6372"/>
                    <a:pt x="21540" y="5040"/>
                  </a:cubicBezTo>
                  <a:cubicBezTo>
                    <a:pt x="21572" y="4096"/>
                    <a:pt x="21192" y="3255"/>
                    <a:pt x="20780" y="2417"/>
                  </a:cubicBezTo>
                  <a:cubicBezTo>
                    <a:pt x="20749" y="2346"/>
                    <a:pt x="20717" y="2276"/>
                    <a:pt x="20685" y="2241"/>
                  </a:cubicBezTo>
                  <a:cubicBezTo>
                    <a:pt x="19737" y="1505"/>
                    <a:pt x="18820" y="594"/>
                    <a:pt x="17588" y="420"/>
                  </a:cubicBezTo>
                  <a:cubicBezTo>
                    <a:pt x="17144" y="350"/>
                    <a:pt x="16732" y="350"/>
                    <a:pt x="16289" y="350"/>
                  </a:cubicBezTo>
                  <a:cubicBezTo>
                    <a:pt x="15657" y="350"/>
                    <a:pt x="15056" y="350"/>
                    <a:pt x="14456" y="141"/>
                  </a:cubicBezTo>
                  <a:cubicBezTo>
                    <a:pt x="14204" y="0"/>
                    <a:pt x="13888" y="0"/>
                    <a:pt x="1356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7" name="Google Shape;254;p25"/>
            <p:cNvSpPr/>
            <p:nvPr/>
          </p:nvSpPr>
          <p:spPr>
            <a:xfrm>
              <a:off x="-1" y="12"/>
              <a:ext cx="736641" cy="676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431" fill="norm" stroke="1" extrusionOk="0">
                  <a:moveTo>
                    <a:pt x="7402" y="17917"/>
                  </a:moveTo>
                  <a:cubicBezTo>
                    <a:pt x="6713" y="17917"/>
                    <a:pt x="6027" y="17974"/>
                    <a:pt x="5393" y="17676"/>
                  </a:cubicBezTo>
                  <a:cubicBezTo>
                    <a:pt x="5282" y="17646"/>
                    <a:pt x="5174" y="17646"/>
                    <a:pt x="5063" y="17646"/>
                  </a:cubicBezTo>
                  <a:cubicBezTo>
                    <a:pt x="4430" y="17676"/>
                    <a:pt x="3907" y="17378"/>
                    <a:pt x="3357" y="17170"/>
                  </a:cubicBezTo>
                  <a:cubicBezTo>
                    <a:pt x="3219" y="17110"/>
                    <a:pt x="3082" y="17020"/>
                    <a:pt x="2972" y="16962"/>
                  </a:cubicBezTo>
                  <a:cubicBezTo>
                    <a:pt x="2119" y="16721"/>
                    <a:pt x="1513" y="16155"/>
                    <a:pt x="963" y="15438"/>
                  </a:cubicBezTo>
                  <a:cubicBezTo>
                    <a:pt x="577" y="14962"/>
                    <a:pt x="275" y="14396"/>
                    <a:pt x="275" y="13740"/>
                  </a:cubicBezTo>
                  <a:cubicBezTo>
                    <a:pt x="275" y="13529"/>
                    <a:pt x="247" y="13321"/>
                    <a:pt x="166" y="13173"/>
                  </a:cubicBezTo>
                  <a:cubicBezTo>
                    <a:pt x="0" y="12785"/>
                    <a:pt x="0" y="12427"/>
                    <a:pt x="0" y="12038"/>
                  </a:cubicBezTo>
                  <a:cubicBezTo>
                    <a:pt x="0" y="10755"/>
                    <a:pt x="0" y="9442"/>
                    <a:pt x="27" y="8099"/>
                  </a:cubicBezTo>
                  <a:cubicBezTo>
                    <a:pt x="27" y="7473"/>
                    <a:pt x="-28" y="6816"/>
                    <a:pt x="275" y="6220"/>
                  </a:cubicBezTo>
                  <a:cubicBezTo>
                    <a:pt x="330" y="6132"/>
                    <a:pt x="302" y="5921"/>
                    <a:pt x="330" y="5744"/>
                  </a:cubicBezTo>
                  <a:cubicBezTo>
                    <a:pt x="386" y="5563"/>
                    <a:pt x="330" y="5325"/>
                    <a:pt x="413" y="5177"/>
                  </a:cubicBezTo>
                  <a:cubicBezTo>
                    <a:pt x="852" y="4340"/>
                    <a:pt x="963" y="3298"/>
                    <a:pt x="1652" y="2581"/>
                  </a:cubicBezTo>
                  <a:cubicBezTo>
                    <a:pt x="1927" y="1865"/>
                    <a:pt x="2532" y="1536"/>
                    <a:pt x="3138" y="1298"/>
                  </a:cubicBezTo>
                  <a:cubicBezTo>
                    <a:pt x="3907" y="1000"/>
                    <a:pt x="4705" y="552"/>
                    <a:pt x="5613" y="672"/>
                  </a:cubicBezTo>
                  <a:cubicBezTo>
                    <a:pt x="5668" y="672"/>
                    <a:pt x="5779" y="672"/>
                    <a:pt x="5888" y="642"/>
                  </a:cubicBezTo>
                  <a:cubicBezTo>
                    <a:pt x="6302" y="374"/>
                    <a:pt x="6741" y="461"/>
                    <a:pt x="7182" y="404"/>
                  </a:cubicBezTo>
                  <a:cubicBezTo>
                    <a:pt x="7429" y="404"/>
                    <a:pt x="7677" y="404"/>
                    <a:pt x="7868" y="344"/>
                  </a:cubicBezTo>
                  <a:cubicBezTo>
                    <a:pt x="9823" y="-105"/>
                    <a:pt x="11804" y="15"/>
                    <a:pt x="13784" y="15"/>
                  </a:cubicBezTo>
                  <a:cubicBezTo>
                    <a:pt x="13895" y="15"/>
                    <a:pt x="13951" y="15"/>
                    <a:pt x="14059" y="45"/>
                  </a:cubicBezTo>
                  <a:cubicBezTo>
                    <a:pt x="14720" y="344"/>
                    <a:pt x="15409" y="253"/>
                    <a:pt x="16095" y="253"/>
                  </a:cubicBezTo>
                  <a:cubicBezTo>
                    <a:pt x="17170" y="313"/>
                    <a:pt x="18133" y="612"/>
                    <a:pt x="18986" y="1268"/>
                  </a:cubicBezTo>
                  <a:cubicBezTo>
                    <a:pt x="19397" y="1596"/>
                    <a:pt x="19839" y="1985"/>
                    <a:pt x="20250" y="2313"/>
                  </a:cubicBezTo>
                  <a:cubicBezTo>
                    <a:pt x="20361" y="2431"/>
                    <a:pt x="20497" y="2551"/>
                    <a:pt x="20553" y="2641"/>
                  </a:cubicBezTo>
                  <a:cubicBezTo>
                    <a:pt x="21075" y="3626"/>
                    <a:pt x="21572" y="4581"/>
                    <a:pt x="21517" y="5774"/>
                  </a:cubicBezTo>
                  <a:cubicBezTo>
                    <a:pt x="21489" y="6638"/>
                    <a:pt x="21517" y="7503"/>
                    <a:pt x="21517" y="8400"/>
                  </a:cubicBezTo>
                  <a:cubicBezTo>
                    <a:pt x="21517" y="9653"/>
                    <a:pt x="21517" y="10963"/>
                    <a:pt x="21325" y="12246"/>
                  </a:cubicBezTo>
                  <a:cubicBezTo>
                    <a:pt x="21103" y="13499"/>
                    <a:pt x="20747" y="14724"/>
                    <a:pt x="20114" y="15827"/>
                  </a:cubicBezTo>
                  <a:cubicBezTo>
                    <a:pt x="19700" y="16513"/>
                    <a:pt x="19150" y="16962"/>
                    <a:pt x="18297" y="16962"/>
                  </a:cubicBezTo>
                  <a:cubicBezTo>
                    <a:pt x="17747" y="16932"/>
                    <a:pt x="17197" y="17080"/>
                    <a:pt x="16620" y="17170"/>
                  </a:cubicBezTo>
                  <a:lnTo>
                    <a:pt x="16620" y="17646"/>
                  </a:lnTo>
                  <a:cubicBezTo>
                    <a:pt x="16647" y="17796"/>
                    <a:pt x="16673" y="17944"/>
                    <a:pt x="16756" y="18095"/>
                  </a:cubicBezTo>
                  <a:cubicBezTo>
                    <a:pt x="16976" y="18811"/>
                    <a:pt x="17306" y="19498"/>
                    <a:pt x="17775" y="20094"/>
                  </a:cubicBezTo>
                  <a:cubicBezTo>
                    <a:pt x="18050" y="20453"/>
                    <a:pt x="17995" y="20751"/>
                    <a:pt x="17720" y="21049"/>
                  </a:cubicBezTo>
                  <a:cubicBezTo>
                    <a:pt x="17500" y="21257"/>
                    <a:pt x="17306" y="21377"/>
                    <a:pt x="17031" y="21407"/>
                  </a:cubicBezTo>
                  <a:cubicBezTo>
                    <a:pt x="16345" y="21495"/>
                    <a:pt x="15684" y="21347"/>
                    <a:pt x="15106" y="20929"/>
                  </a:cubicBezTo>
                  <a:cubicBezTo>
                    <a:pt x="14473" y="20483"/>
                    <a:pt x="13867" y="20094"/>
                    <a:pt x="13207" y="19646"/>
                  </a:cubicBezTo>
                  <a:cubicBezTo>
                    <a:pt x="12520" y="19170"/>
                    <a:pt x="11776" y="18811"/>
                    <a:pt x="11418" y="17917"/>
                  </a:cubicBezTo>
                  <a:close/>
                  <a:moveTo>
                    <a:pt x="15848" y="19438"/>
                  </a:moveTo>
                  <a:cubicBezTo>
                    <a:pt x="15492" y="18691"/>
                    <a:pt x="15409" y="17887"/>
                    <a:pt x="15215" y="17080"/>
                  </a:cubicBezTo>
                  <a:cubicBezTo>
                    <a:pt x="15162" y="16932"/>
                    <a:pt x="15162" y="16752"/>
                    <a:pt x="15162" y="16604"/>
                  </a:cubicBezTo>
                  <a:cubicBezTo>
                    <a:pt x="15162" y="16065"/>
                    <a:pt x="15381" y="15827"/>
                    <a:pt x="15848" y="15767"/>
                  </a:cubicBezTo>
                  <a:cubicBezTo>
                    <a:pt x="16070" y="15737"/>
                    <a:pt x="16262" y="15737"/>
                    <a:pt x="16481" y="15767"/>
                  </a:cubicBezTo>
                  <a:cubicBezTo>
                    <a:pt x="17142" y="15887"/>
                    <a:pt x="17747" y="15679"/>
                    <a:pt x="18381" y="15529"/>
                  </a:cubicBezTo>
                  <a:cubicBezTo>
                    <a:pt x="18517" y="15469"/>
                    <a:pt x="18656" y="15408"/>
                    <a:pt x="18737" y="15291"/>
                  </a:cubicBezTo>
                  <a:cubicBezTo>
                    <a:pt x="18875" y="15140"/>
                    <a:pt x="18986" y="14932"/>
                    <a:pt x="19095" y="14724"/>
                  </a:cubicBezTo>
                  <a:cubicBezTo>
                    <a:pt x="19508" y="13827"/>
                    <a:pt x="19839" y="12903"/>
                    <a:pt x="19947" y="11948"/>
                  </a:cubicBezTo>
                  <a:cubicBezTo>
                    <a:pt x="20058" y="11053"/>
                    <a:pt x="20114" y="10159"/>
                    <a:pt x="20169" y="9264"/>
                  </a:cubicBezTo>
                  <a:cubicBezTo>
                    <a:pt x="20195" y="8129"/>
                    <a:pt x="20169" y="7027"/>
                    <a:pt x="20195" y="5891"/>
                  </a:cubicBezTo>
                  <a:cubicBezTo>
                    <a:pt x="20222" y="5027"/>
                    <a:pt x="19894" y="4370"/>
                    <a:pt x="19536" y="3654"/>
                  </a:cubicBezTo>
                  <a:cubicBezTo>
                    <a:pt x="19508" y="3626"/>
                    <a:pt x="19481" y="3536"/>
                    <a:pt x="19425" y="3506"/>
                  </a:cubicBezTo>
                  <a:cubicBezTo>
                    <a:pt x="18600" y="2879"/>
                    <a:pt x="17831" y="2103"/>
                    <a:pt x="16756" y="1955"/>
                  </a:cubicBezTo>
                  <a:cubicBezTo>
                    <a:pt x="16372" y="1895"/>
                    <a:pt x="15987" y="1895"/>
                    <a:pt x="15601" y="1895"/>
                  </a:cubicBezTo>
                  <a:cubicBezTo>
                    <a:pt x="15051" y="1895"/>
                    <a:pt x="14556" y="1895"/>
                    <a:pt x="14032" y="1717"/>
                  </a:cubicBezTo>
                  <a:cubicBezTo>
                    <a:pt x="13784" y="1657"/>
                    <a:pt x="13509" y="1596"/>
                    <a:pt x="13234" y="1596"/>
                  </a:cubicBezTo>
                  <a:cubicBezTo>
                    <a:pt x="11693" y="1566"/>
                    <a:pt x="10182" y="1566"/>
                    <a:pt x="8668" y="1865"/>
                  </a:cubicBezTo>
                  <a:cubicBezTo>
                    <a:pt x="8365" y="1955"/>
                    <a:pt x="8007" y="1895"/>
                    <a:pt x="7704" y="1895"/>
                  </a:cubicBezTo>
                  <a:cubicBezTo>
                    <a:pt x="7182" y="1895"/>
                    <a:pt x="6713" y="1865"/>
                    <a:pt x="6218" y="2042"/>
                  </a:cubicBezTo>
                  <a:cubicBezTo>
                    <a:pt x="6082" y="2103"/>
                    <a:pt x="5943" y="2103"/>
                    <a:pt x="5779" y="2103"/>
                  </a:cubicBezTo>
                  <a:cubicBezTo>
                    <a:pt x="4871" y="2103"/>
                    <a:pt x="4127" y="2461"/>
                    <a:pt x="3357" y="2970"/>
                  </a:cubicBezTo>
                  <a:cubicBezTo>
                    <a:pt x="2999" y="3178"/>
                    <a:pt x="2807" y="3654"/>
                    <a:pt x="2586" y="4072"/>
                  </a:cubicBezTo>
                  <a:cubicBezTo>
                    <a:pt x="2338" y="4521"/>
                    <a:pt x="2174" y="4997"/>
                    <a:pt x="1955" y="5445"/>
                  </a:cubicBezTo>
                  <a:cubicBezTo>
                    <a:pt x="1927" y="5536"/>
                    <a:pt x="1844" y="5623"/>
                    <a:pt x="1844" y="5713"/>
                  </a:cubicBezTo>
                  <a:cubicBezTo>
                    <a:pt x="1899" y="6518"/>
                    <a:pt x="1486" y="7325"/>
                    <a:pt x="1541" y="8189"/>
                  </a:cubicBezTo>
                  <a:cubicBezTo>
                    <a:pt x="1569" y="9026"/>
                    <a:pt x="1624" y="9891"/>
                    <a:pt x="1541" y="10755"/>
                  </a:cubicBezTo>
                  <a:cubicBezTo>
                    <a:pt x="1486" y="11680"/>
                    <a:pt x="1680" y="12574"/>
                    <a:pt x="1899" y="13471"/>
                  </a:cubicBezTo>
                  <a:cubicBezTo>
                    <a:pt x="2091" y="14396"/>
                    <a:pt x="2669" y="15083"/>
                    <a:pt x="3577" y="15408"/>
                  </a:cubicBezTo>
                  <a:cubicBezTo>
                    <a:pt x="4238" y="15649"/>
                    <a:pt x="4843" y="15917"/>
                    <a:pt x="5530" y="15887"/>
                  </a:cubicBezTo>
                  <a:cubicBezTo>
                    <a:pt x="7043" y="16393"/>
                    <a:pt x="8557" y="16125"/>
                    <a:pt x="10098" y="16185"/>
                  </a:cubicBezTo>
                  <a:lnTo>
                    <a:pt x="11171" y="16185"/>
                  </a:lnTo>
                  <a:cubicBezTo>
                    <a:pt x="11612" y="16185"/>
                    <a:pt x="11970" y="16423"/>
                    <a:pt x="12217" y="16812"/>
                  </a:cubicBezTo>
                  <a:cubicBezTo>
                    <a:pt x="12354" y="17050"/>
                    <a:pt x="12437" y="17260"/>
                    <a:pt x="12573" y="17468"/>
                  </a:cubicBezTo>
                  <a:cubicBezTo>
                    <a:pt x="12767" y="17796"/>
                    <a:pt x="12987" y="17974"/>
                    <a:pt x="13317" y="18125"/>
                  </a:cubicBezTo>
                  <a:cubicBezTo>
                    <a:pt x="13895" y="18363"/>
                    <a:pt x="14362" y="18751"/>
                    <a:pt x="14859" y="19170"/>
                  </a:cubicBezTo>
                  <a:cubicBezTo>
                    <a:pt x="15189" y="19468"/>
                    <a:pt x="15573" y="19706"/>
                    <a:pt x="16123" y="20004"/>
                  </a:cubicBezTo>
                  <a:cubicBezTo>
                    <a:pt x="15959" y="19676"/>
                    <a:pt x="15931" y="19556"/>
                    <a:pt x="15848" y="19438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8" name="Google Shape;255;p25"/>
            <p:cNvSpPr/>
            <p:nvPr/>
          </p:nvSpPr>
          <p:spPr>
            <a:xfrm>
              <a:off x="143924" y="246210"/>
              <a:ext cx="101432" cy="89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47" h="20328" fill="norm" stroke="1" extrusionOk="0">
                  <a:moveTo>
                    <a:pt x="8923" y="20328"/>
                  </a:moveTo>
                  <a:cubicBezTo>
                    <a:pt x="11651" y="20328"/>
                    <a:pt x="14547" y="20328"/>
                    <a:pt x="16727" y="17992"/>
                  </a:cubicBezTo>
                  <a:cubicBezTo>
                    <a:pt x="20904" y="13481"/>
                    <a:pt x="20355" y="5359"/>
                    <a:pt x="15645" y="1945"/>
                  </a:cubicBezTo>
                  <a:cubicBezTo>
                    <a:pt x="11468" y="-1272"/>
                    <a:pt x="5478" y="-409"/>
                    <a:pt x="2216" y="3867"/>
                  </a:cubicBezTo>
                  <a:cubicBezTo>
                    <a:pt x="-147" y="6635"/>
                    <a:pt x="-696" y="13481"/>
                    <a:pt x="935" y="16698"/>
                  </a:cubicBezTo>
                  <a:cubicBezTo>
                    <a:pt x="1850" y="18405"/>
                    <a:pt x="3115" y="19915"/>
                    <a:pt x="4929" y="20130"/>
                  </a:cubicBezTo>
                  <a:cubicBezTo>
                    <a:pt x="6392" y="20130"/>
                    <a:pt x="7657" y="20130"/>
                    <a:pt x="8923" y="20328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9" name="Google Shape;256;p25"/>
            <p:cNvSpPr/>
            <p:nvPr/>
          </p:nvSpPr>
          <p:spPr>
            <a:xfrm>
              <a:off x="310017" y="235379"/>
              <a:ext cx="98412" cy="92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65" h="20732" fill="norm" stroke="1" extrusionOk="0">
                  <a:moveTo>
                    <a:pt x="8865" y="20660"/>
                  </a:moveTo>
                  <a:cubicBezTo>
                    <a:pt x="12493" y="21087"/>
                    <a:pt x="15390" y="19610"/>
                    <a:pt x="17386" y="16212"/>
                  </a:cubicBezTo>
                  <a:cubicBezTo>
                    <a:pt x="20115" y="11764"/>
                    <a:pt x="19216" y="4771"/>
                    <a:pt x="15390" y="2031"/>
                  </a:cubicBezTo>
                  <a:cubicBezTo>
                    <a:pt x="11944" y="-513"/>
                    <a:pt x="8134" y="-513"/>
                    <a:pt x="4689" y="1177"/>
                  </a:cubicBezTo>
                  <a:cubicBezTo>
                    <a:pt x="878" y="3081"/>
                    <a:pt x="-1485" y="13258"/>
                    <a:pt x="1061" y="17279"/>
                  </a:cubicBezTo>
                  <a:cubicBezTo>
                    <a:pt x="1792" y="18543"/>
                    <a:pt x="3058" y="19397"/>
                    <a:pt x="4323" y="20037"/>
                  </a:cubicBezTo>
                  <a:cubicBezTo>
                    <a:pt x="5603" y="20446"/>
                    <a:pt x="7234" y="20446"/>
                    <a:pt x="8865" y="20660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0" name="Google Shape;257;p25"/>
            <p:cNvSpPr/>
            <p:nvPr/>
          </p:nvSpPr>
          <p:spPr>
            <a:xfrm>
              <a:off x="493491" y="236393"/>
              <a:ext cx="85245" cy="93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45" h="20227" fill="norm" stroke="1" extrusionOk="0">
                  <a:moveTo>
                    <a:pt x="0" y="8855"/>
                  </a:moveTo>
                  <a:lnTo>
                    <a:pt x="0" y="12928"/>
                  </a:lnTo>
                  <a:cubicBezTo>
                    <a:pt x="1088" y="20065"/>
                    <a:pt x="6910" y="21486"/>
                    <a:pt x="12097" y="19261"/>
                  </a:cubicBezTo>
                  <a:cubicBezTo>
                    <a:pt x="20294" y="15992"/>
                    <a:pt x="21600" y="8256"/>
                    <a:pt x="16631" y="2744"/>
                  </a:cubicBezTo>
                  <a:cubicBezTo>
                    <a:pt x="15343" y="1118"/>
                    <a:pt x="13384" y="91"/>
                    <a:pt x="11226" y="91"/>
                  </a:cubicBezTo>
                  <a:cubicBezTo>
                    <a:pt x="9721" y="91"/>
                    <a:pt x="7998" y="-114"/>
                    <a:pt x="6475" y="91"/>
                  </a:cubicBezTo>
                  <a:cubicBezTo>
                    <a:pt x="2593" y="297"/>
                    <a:pt x="871" y="2128"/>
                    <a:pt x="0" y="5808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60" name="Google Shape;258;p25"/>
          <p:cNvGrpSpPr/>
          <p:nvPr/>
        </p:nvGrpSpPr>
        <p:grpSpPr>
          <a:xfrm>
            <a:off x="7387139" y="181463"/>
            <a:ext cx="1567050" cy="1327857"/>
            <a:chOff x="-19" y="0"/>
            <a:chExt cx="1567048" cy="1327855"/>
          </a:xfrm>
        </p:grpSpPr>
        <p:sp>
          <p:nvSpPr>
            <p:cNvPr id="452" name="Google Shape;259;p25"/>
            <p:cNvSpPr/>
            <p:nvPr/>
          </p:nvSpPr>
          <p:spPr>
            <a:xfrm>
              <a:off x="34182" y="44872"/>
              <a:ext cx="1491943" cy="1231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6" h="21398" fill="norm" stroke="1" extrusionOk="0">
                  <a:moveTo>
                    <a:pt x="7107" y="21398"/>
                  </a:moveTo>
                  <a:cubicBezTo>
                    <a:pt x="7394" y="20539"/>
                    <a:pt x="7644" y="19842"/>
                    <a:pt x="7848" y="19145"/>
                  </a:cubicBezTo>
                  <a:cubicBezTo>
                    <a:pt x="7968" y="18730"/>
                    <a:pt x="8003" y="18285"/>
                    <a:pt x="8051" y="17870"/>
                  </a:cubicBezTo>
                  <a:cubicBezTo>
                    <a:pt x="8111" y="17248"/>
                    <a:pt x="8027" y="17085"/>
                    <a:pt x="7525" y="16922"/>
                  </a:cubicBezTo>
                  <a:cubicBezTo>
                    <a:pt x="6892" y="16699"/>
                    <a:pt x="6235" y="16506"/>
                    <a:pt x="5602" y="16269"/>
                  </a:cubicBezTo>
                  <a:cubicBezTo>
                    <a:pt x="4694" y="15913"/>
                    <a:pt x="3762" y="15587"/>
                    <a:pt x="2890" y="15112"/>
                  </a:cubicBezTo>
                  <a:cubicBezTo>
                    <a:pt x="1552" y="14431"/>
                    <a:pt x="561" y="13215"/>
                    <a:pt x="225" y="11450"/>
                  </a:cubicBezTo>
                  <a:cubicBezTo>
                    <a:pt x="-491" y="7626"/>
                    <a:pt x="500" y="3949"/>
                    <a:pt x="3249" y="1592"/>
                  </a:cubicBezTo>
                  <a:cubicBezTo>
                    <a:pt x="4228" y="762"/>
                    <a:pt x="5304" y="287"/>
                    <a:pt x="6510" y="139"/>
                  </a:cubicBezTo>
                  <a:cubicBezTo>
                    <a:pt x="9174" y="-202"/>
                    <a:pt x="11803" y="139"/>
                    <a:pt x="14430" y="569"/>
                  </a:cubicBezTo>
                  <a:cubicBezTo>
                    <a:pt x="15577" y="762"/>
                    <a:pt x="16700" y="1058"/>
                    <a:pt x="17823" y="1503"/>
                  </a:cubicBezTo>
                  <a:cubicBezTo>
                    <a:pt x="19089" y="1992"/>
                    <a:pt x="19974" y="2941"/>
                    <a:pt x="20392" y="4542"/>
                  </a:cubicBezTo>
                  <a:cubicBezTo>
                    <a:pt x="21109" y="7181"/>
                    <a:pt x="21049" y="9820"/>
                    <a:pt x="20189" y="12371"/>
                  </a:cubicBezTo>
                  <a:cubicBezTo>
                    <a:pt x="19795" y="13601"/>
                    <a:pt x="19137" y="14668"/>
                    <a:pt x="18146" y="15394"/>
                  </a:cubicBezTo>
                  <a:cubicBezTo>
                    <a:pt x="16210" y="16817"/>
                    <a:pt x="14143" y="17589"/>
                    <a:pt x="11874" y="17366"/>
                  </a:cubicBezTo>
                  <a:cubicBezTo>
                    <a:pt x="11587" y="17336"/>
                    <a:pt x="11384" y="17396"/>
                    <a:pt x="11217" y="17707"/>
                  </a:cubicBezTo>
                  <a:cubicBezTo>
                    <a:pt x="11038" y="18063"/>
                    <a:pt x="10907" y="18448"/>
                    <a:pt x="10679" y="18745"/>
                  </a:cubicBezTo>
                  <a:cubicBezTo>
                    <a:pt x="9903" y="19886"/>
                    <a:pt x="8935" y="20717"/>
                    <a:pt x="7824" y="21265"/>
                  </a:cubicBezTo>
                  <a:cubicBezTo>
                    <a:pt x="7644" y="21369"/>
                    <a:pt x="7442" y="21354"/>
                    <a:pt x="7107" y="21398"/>
                  </a:cubicBezTo>
                  <a:close/>
                  <a:moveTo>
                    <a:pt x="9843" y="3905"/>
                  </a:moveTo>
                  <a:cubicBezTo>
                    <a:pt x="9831" y="4113"/>
                    <a:pt x="9795" y="4349"/>
                    <a:pt x="9783" y="4602"/>
                  </a:cubicBezTo>
                  <a:cubicBezTo>
                    <a:pt x="9675" y="5714"/>
                    <a:pt x="9592" y="6826"/>
                    <a:pt x="9485" y="7938"/>
                  </a:cubicBezTo>
                  <a:cubicBezTo>
                    <a:pt x="9425" y="8575"/>
                    <a:pt x="9353" y="9226"/>
                    <a:pt x="9305" y="9879"/>
                  </a:cubicBezTo>
                  <a:cubicBezTo>
                    <a:pt x="9281" y="10235"/>
                    <a:pt x="9412" y="10428"/>
                    <a:pt x="9711" y="10458"/>
                  </a:cubicBezTo>
                  <a:cubicBezTo>
                    <a:pt x="10118" y="10473"/>
                    <a:pt x="10536" y="10501"/>
                    <a:pt x="10930" y="10458"/>
                  </a:cubicBezTo>
                  <a:cubicBezTo>
                    <a:pt x="11467" y="10383"/>
                    <a:pt x="11815" y="9954"/>
                    <a:pt x="11981" y="9316"/>
                  </a:cubicBezTo>
                  <a:cubicBezTo>
                    <a:pt x="12173" y="8560"/>
                    <a:pt x="12065" y="8234"/>
                    <a:pt x="11575" y="7730"/>
                  </a:cubicBezTo>
                  <a:cubicBezTo>
                    <a:pt x="11467" y="7640"/>
                    <a:pt x="11384" y="7522"/>
                    <a:pt x="11312" y="7463"/>
                  </a:cubicBezTo>
                  <a:cubicBezTo>
                    <a:pt x="11575" y="6989"/>
                    <a:pt x="11874" y="6603"/>
                    <a:pt x="12041" y="6128"/>
                  </a:cubicBezTo>
                  <a:cubicBezTo>
                    <a:pt x="12208" y="5624"/>
                    <a:pt x="12185" y="5076"/>
                    <a:pt x="11922" y="4602"/>
                  </a:cubicBezTo>
                  <a:cubicBezTo>
                    <a:pt x="11443" y="3816"/>
                    <a:pt x="10536" y="3505"/>
                    <a:pt x="9843" y="3905"/>
                  </a:cubicBezTo>
                  <a:close/>
                  <a:moveTo>
                    <a:pt x="6952" y="7966"/>
                  </a:moveTo>
                  <a:cubicBezTo>
                    <a:pt x="7322" y="8634"/>
                    <a:pt x="7084" y="9405"/>
                    <a:pt x="7406" y="10027"/>
                  </a:cubicBezTo>
                  <a:cubicBezTo>
                    <a:pt x="7741" y="9687"/>
                    <a:pt x="7741" y="9687"/>
                    <a:pt x="7693" y="9361"/>
                  </a:cubicBezTo>
                  <a:cubicBezTo>
                    <a:pt x="7632" y="8945"/>
                    <a:pt x="7585" y="8545"/>
                    <a:pt x="7513" y="8129"/>
                  </a:cubicBezTo>
                  <a:cubicBezTo>
                    <a:pt x="7346" y="7166"/>
                    <a:pt x="7203" y="6188"/>
                    <a:pt x="7011" y="5224"/>
                  </a:cubicBezTo>
                  <a:cubicBezTo>
                    <a:pt x="6940" y="4913"/>
                    <a:pt x="6809" y="4631"/>
                    <a:pt x="6713" y="4334"/>
                  </a:cubicBezTo>
                  <a:cubicBezTo>
                    <a:pt x="6665" y="4319"/>
                    <a:pt x="6605" y="4291"/>
                    <a:pt x="6558" y="4261"/>
                  </a:cubicBezTo>
                  <a:cubicBezTo>
                    <a:pt x="6510" y="4349"/>
                    <a:pt x="6474" y="4424"/>
                    <a:pt x="6438" y="4512"/>
                  </a:cubicBezTo>
                  <a:cubicBezTo>
                    <a:pt x="5817" y="6232"/>
                    <a:pt x="5184" y="7908"/>
                    <a:pt x="4562" y="9612"/>
                  </a:cubicBezTo>
                  <a:cubicBezTo>
                    <a:pt x="4527" y="9701"/>
                    <a:pt x="4598" y="9849"/>
                    <a:pt x="4622" y="9969"/>
                  </a:cubicBezTo>
                  <a:cubicBezTo>
                    <a:pt x="4825" y="9761"/>
                    <a:pt x="4921" y="9538"/>
                    <a:pt x="5005" y="9301"/>
                  </a:cubicBezTo>
                  <a:cubicBezTo>
                    <a:pt x="5136" y="8930"/>
                    <a:pt x="5255" y="8515"/>
                    <a:pt x="5411" y="8174"/>
                  </a:cubicBezTo>
                  <a:cubicBezTo>
                    <a:pt x="5470" y="8026"/>
                    <a:pt x="5638" y="7878"/>
                    <a:pt x="5769" y="7878"/>
                  </a:cubicBezTo>
                  <a:cubicBezTo>
                    <a:pt x="6176" y="7893"/>
                    <a:pt x="6594" y="7951"/>
                    <a:pt x="6952" y="7966"/>
                  </a:cubicBezTo>
                  <a:close/>
                  <a:moveTo>
                    <a:pt x="16127" y="9909"/>
                  </a:moveTo>
                  <a:cubicBezTo>
                    <a:pt x="15996" y="9939"/>
                    <a:pt x="15888" y="9939"/>
                    <a:pt x="15804" y="9969"/>
                  </a:cubicBezTo>
                  <a:cubicBezTo>
                    <a:pt x="15434" y="10132"/>
                    <a:pt x="15076" y="10072"/>
                    <a:pt x="14693" y="9969"/>
                  </a:cubicBezTo>
                  <a:cubicBezTo>
                    <a:pt x="13678" y="9672"/>
                    <a:pt x="13212" y="8441"/>
                    <a:pt x="13678" y="7300"/>
                  </a:cubicBezTo>
                  <a:cubicBezTo>
                    <a:pt x="14096" y="6247"/>
                    <a:pt x="14741" y="5566"/>
                    <a:pt x="15733" y="5461"/>
                  </a:cubicBezTo>
                  <a:cubicBezTo>
                    <a:pt x="15911" y="5446"/>
                    <a:pt x="16091" y="5446"/>
                    <a:pt x="16067" y="5091"/>
                  </a:cubicBezTo>
                  <a:cubicBezTo>
                    <a:pt x="15733" y="4838"/>
                    <a:pt x="15387" y="5002"/>
                    <a:pt x="15076" y="5150"/>
                  </a:cubicBezTo>
                  <a:cubicBezTo>
                    <a:pt x="14156" y="5536"/>
                    <a:pt x="13534" y="6351"/>
                    <a:pt x="13200" y="7448"/>
                  </a:cubicBezTo>
                  <a:cubicBezTo>
                    <a:pt x="12841" y="8589"/>
                    <a:pt x="13081" y="9598"/>
                    <a:pt x="13917" y="10265"/>
                  </a:cubicBezTo>
                  <a:cubicBezTo>
                    <a:pt x="14502" y="10724"/>
                    <a:pt x="15171" y="10798"/>
                    <a:pt x="15852" y="10650"/>
                  </a:cubicBezTo>
                  <a:cubicBezTo>
                    <a:pt x="16115" y="10561"/>
                    <a:pt x="16247" y="10353"/>
                    <a:pt x="16127" y="9909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3" name="Google Shape;260;p25"/>
            <p:cNvSpPr/>
            <p:nvPr/>
          </p:nvSpPr>
          <p:spPr>
            <a:xfrm>
              <a:off x="731275" y="484430"/>
              <a:ext cx="138712" cy="131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1" h="20101" fill="norm" stroke="1" extrusionOk="0">
                  <a:moveTo>
                    <a:pt x="0" y="18492"/>
                  </a:moveTo>
                  <a:cubicBezTo>
                    <a:pt x="248" y="12600"/>
                    <a:pt x="767" y="6587"/>
                    <a:pt x="1026" y="299"/>
                  </a:cubicBezTo>
                  <a:cubicBezTo>
                    <a:pt x="7452" y="-877"/>
                    <a:pt x="12215" y="1607"/>
                    <a:pt x="16708" y="4355"/>
                  </a:cubicBezTo>
                  <a:cubicBezTo>
                    <a:pt x="19289" y="6059"/>
                    <a:pt x="21600" y="8291"/>
                    <a:pt x="20704" y="11687"/>
                  </a:cubicBezTo>
                  <a:cubicBezTo>
                    <a:pt x="19667" y="14963"/>
                    <a:pt x="18004" y="18228"/>
                    <a:pt x="14267" y="19151"/>
                  </a:cubicBezTo>
                  <a:cubicBezTo>
                    <a:pt x="9774" y="20327"/>
                    <a:pt x="5270" y="20723"/>
                    <a:pt x="0" y="18492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4" name="Google Shape;261;p25"/>
            <p:cNvSpPr/>
            <p:nvPr/>
          </p:nvSpPr>
          <p:spPr>
            <a:xfrm>
              <a:off x="749857" y="283026"/>
              <a:ext cx="118622" cy="16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1" h="19718" fill="norm" stroke="1" extrusionOk="0">
                  <a:moveTo>
                    <a:pt x="869" y="9526"/>
                  </a:moveTo>
                  <a:cubicBezTo>
                    <a:pt x="1293" y="7230"/>
                    <a:pt x="1434" y="5040"/>
                    <a:pt x="1988" y="2849"/>
                  </a:cubicBezTo>
                  <a:cubicBezTo>
                    <a:pt x="2412" y="448"/>
                    <a:pt x="4932" y="-700"/>
                    <a:pt x="7323" y="448"/>
                  </a:cubicBezTo>
                  <a:cubicBezTo>
                    <a:pt x="11104" y="2016"/>
                    <a:pt x="14896" y="3892"/>
                    <a:pt x="17558" y="6187"/>
                  </a:cubicBezTo>
                  <a:cubicBezTo>
                    <a:pt x="20926" y="9211"/>
                    <a:pt x="19654" y="13802"/>
                    <a:pt x="15591" y="16414"/>
                  </a:cubicBezTo>
                  <a:cubicBezTo>
                    <a:pt x="13907" y="17456"/>
                    <a:pt x="11810" y="18289"/>
                    <a:pt x="9702" y="18814"/>
                  </a:cubicBezTo>
                  <a:cubicBezTo>
                    <a:pt x="1434" y="20900"/>
                    <a:pt x="-674" y="19542"/>
                    <a:pt x="174" y="12970"/>
                  </a:cubicBezTo>
                  <a:cubicBezTo>
                    <a:pt x="445" y="11822"/>
                    <a:pt x="586" y="10674"/>
                    <a:pt x="869" y="9526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5" name="Google Shape;262;p25"/>
            <p:cNvSpPr/>
            <p:nvPr/>
          </p:nvSpPr>
          <p:spPr>
            <a:xfrm>
              <a:off x="450524" y="351565"/>
              <a:ext cx="77627" cy="118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5" fill="norm" stroke="1" extrusionOk="0">
                  <a:moveTo>
                    <a:pt x="21600" y="20233"/>
                  </a:moveTo>
                  <a:cubicBezTo>
                    <a:pt x="13283" y="21447"/>
                    <a:pt x="6402" y="21600"/>
                    <a:pt x="0" y="18854"/>
                  </a:cubicBezTo>
                  <a:cubicBezTo>
                    <a:pt x="1177" y="11867"/>
                    <a:pt x="7120" y="6540"/>
                    <a:pt x="14001" y="0"/>
                  </a:cubicBezTo>
                  <a:cubicBezTo>
                    <a:pt x="19227" y="6693"/>
                    <a:pt x="20403" y="13233"/>
                    <a:pt x="21600" y="20233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6" name="Google Shape;263;p25"/>
            <p:cNvSpPr/>
            <p:nvPr/>
          </p:nvSpPr>
          <p:spPr>
            <a:xfrm>
              <a:off x="-20" y="-1"/>
              <a:ext cx="1567050" cy="1327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600" fill="norm" stroke="1" extrusionOk="0">
                  <a:moveTo>
                    <a:pt x="21060" y="5039"/>
                  </a:moveTo>
                  <a:cubicBezTo>
                    <a:pt x="20780" y="3956"/>
                    <a:pt x="20360" y="2776"/>
                    <a:pt x="19355" y="2151"/>
                  </a:cubicBezTo>
                  <a:cubicBezTo>
                    <a:pt x="18736" y="1777"/>
                    <a:pt x="18011" y="1361"/>
                    <a:pt x="17229" y="1166"/>
                  </a:cubicBezTo>
                  <a:cubicBezTo>
                    <a:pt x="15886" y="832"/>
                    <a:pt x="14122" y="430"/>
                    <a:pt x="12346" y="222"/>
                  </a:cubicBezTo>
                  <a:cubicBezTo>
                    <a:pt x="11388" y="125"/>
                    <a:pt x="10267" y="0"/>
                    <a:pt x="9134" y="0"/>
                  </a:cubicBezTo>
                  <a:cubicBezTo>
                    <a:pt x="8351" y="0"/>
                    <a:pt x="7650" y="55"/>
                    <a:pt x="6984" y="153"/>
                  </a:cubicBezTo>
                  <a:cubicBezTo>
                    <a:pt x="5652" y="360"/>
                    <a:pt x="4671" y="736"/>
                    <a:pt x="3783" y="1361"/>
                  </a:cubicBezTo>
                  <a:cubicBezTo>
                    <a:pt x="1727" y="2832"/>
                    <a:pt x="512" y="4914"/>
                    <a:pt x="68" y="7718"/>
                  </a:cubicBezTo>
                  <a:cubicBezTo>
                    <a:pt x="-49" y="8523"/>
                    <a:pt x="10" y="9301"/>
                    <a:pt x="57" y="10064"/>
                  </a:cubicBezTo>
                  <a:cubicBezTo>
                    <a:pt x="91" y="10384"/>
                    <a:pt x="103" y="10702"/>
                    <a:pt x="115" y="11036"/>
                  </a:cubicBezTo>
                  <a:cubicBezTo>
                    <a:pt x="150" y="11952"/>
                    <a:pt x="548" y="12674"/>
                    <a:pt x="933" y="13341"/>
                  </a:cubicBezTo>
                  <a:cubicBezTo>
                    <a:pt x="1072" y="13590"/>
                    <a:pt x="1213" y="13826"/>
                    <a:pt x="1330" y="14090"/>
                  </a:cubicBezTo>
                  <a:cubicBezTo>
                    <a:pt x="1365" y="14159"/>
                    <a:pt x="1412" y="14215"/>
                    <a:pt x="1458" y="14243"/>
                  </a:cubicBezTo>
                  <a:lnTo>
                    <a:pt x="1493" y="14284"/>
                  </a:lnTo>
                  <a:cubicBezTo>
                    <a:pt x="2393" y="15144"/>
                    <a:pt x="3491" y="15797"/>
                    <a:pt x="4939" y="16255"/>
                  </a:cubicBezTo>
                  <a:cubicBezTo>
                    <a:pt x="5757" y="16533"/>
                    <a:pt x="6598" y="16852"/>
                    <a:pt x="7451" y="17186"/>
                  </a:cubicBezTo>
                  <a:cubicBezTo>
                    <a:pt x="7860" y="17339"/>
                    <a:pt x="7860" y="17339"/>
                    <a:pt x="7767" y="17894"/>
                  </a:cubicBezTo>
                  <a:cubicBezTo>
                    <a:pt x="7591" y="18963"/>
                    <a:pt x="7148" y="19906"/>
                    <a:pt x="6739" y="20684"/>
                  </a:cubicBezTo>
                  <a:cubicBezTo>
                    <a:pt x="6645" y="20836"/>
                    <a:pt x="6587" y="21114"/>
                    <a:pt x="6645" y="21323"/>
                  </a:cubicBezTo>
                  <a:cubicBezTo>
                    <a:pt x="6703" y="21516"/>
                    <a:pt x="6972" y="21600"/>
                    <a:pt x="7101" y="21600"/>
                  </a:cubicBezTo>
                  <a:lnTo>
                    <a:pt x="7148" y="21600"/>
                  </a:lnTo>
                  <a:cubicBezTo>
                    <a:pt x="7217" y="21600"/>
                    <a:pt x="7288" y="21586"/>
                    <a:pt x="7358" y="21586"/>
                  </a:cubicBezTo>
                  <a:cubicBezTo>
                    <a:pt x="7673" y="21558"/>
                    <a:pt x="7989" y="21530"/>
                    <a:pt x="8269" y="21377"/>
                  </a:cubicBezTo>
                  <a:cubicBezTo>
                    <a:pt x="9460" y="20698"/>
                    <a:pt x="10803" y="19795"/>
                    <a:pt x="11656" y="18171"/>
                  </a:cubicBezTo>
                  <a:cubicBezTo>
                    <a:pt x="11796" y="17894"/>
                    <a:pt x="11960" y="17783"/>
                    <a:pt x="12229" y="17783"/>
                  </a:cubicBezTo>
                  <a:lnTo>
                    <a:pt x="12731" y="17783"/>
                  </a:lnTo>
                  <a:cubicBezTo>
                    <a:pt x="13117" y="17783"/>
                    <a:pt x="13549" y="17769"/>
                    <a:pt x="13981" y="17685"/>
                  </a:cubicBezTo>
                  <a:cubicBezTo>
                    <a:pt x="15208" y="17421"/>
                    <a:pt x="16633" y="17019"/>
                    <a:pt x="17930" y="16145"/>
                  </a:cubicBezTo>
                  <a:lnTo>
                    <a:pt x="17988" y="16103"/>
                  </a:lnTo>
                  <a:cubicBezTo>
                    <a:pt x="18608" y="15686"/>
                    <a:pt x="19238" y="15256"/>
                    <a:pt x="19705" y="14534"/>
                  </a:cubicBezTo>
                  <a:cubicBezTo>
                    <a:pt x="20710" y="12993"/>
                    <a:pt x="21259" y="11411"/>
                    <a:pt x="21341" y="9884"/>
                  </a:cubicBezTo>
                  <a:cubicBezTo>
                    <a:pt x="21551" y="8121"/>
                    <a:pt x="21458" y="6539"/>
                    <a:pt x="21060" y="5039"/>
                  </a:cubicBezTo>
                  <a:close/>
                  <a:moveTo>
                    <a:pt x="11306" y="17213"/>
                  </a:moveTo>
                  <a:cubicBezTo>
                    <a:pt x="11260" y="17325"/>
                    <a:pt x="11201" y="17407"/>
                    <a:pt x="11154" y="17504"/>
                  </a:cubicBezTo>
                  <a:cubicBezTo>
                    <a:pt x="11037" y="17755"/>
                    <a:pt x="10944" y="17976"/>
                    <a:pt x="10792" y="18171"/>
                  </a:cubicBezTo>
                  <a:cubicBezTo>
                    <a:pt x="10068" y="19170"/>
                    <a:pt x="9145" y="19962"/>
                    <a:pt x="8058" y="20475"/>
                  </a:cubicBezTo>
                  <a:cubicBezTo>
                    <a:pt x="7965" y="20531"/>
                    <a:pt x="7848" y="20531"/>
                    <a:pt x="7696" y="20545"/>
                  </a:cubicBezTo>
                  <a:lnTo>
                    <a:pt x="7638" y="20545"/>
                  </a:lnTo>
                  <a:cubicBezTo>
                    <a:pt x="7696" y="20392"/>
                    <a:pt x="7743" y="20253"/>
                    <a:pt x="7801" y="20087"/>
                  </a:cubicBezTo>
                  <a:cubicBezTo>
                    <a:pt x="7977" y="19574"/>
                    <a:pt x="8129" y="19142"/>
                    <a:pt x="8269" y="18671"/>
                  </a:cubicBezTo>
                  <a:cubicBezTo>
                    <a:pt x="8374" y="18324"/>
                    <a:pt x="8420" y="17962"/>
                    <a:pt x="8491" y="17435"/>
                  </a:cubicBezTo>
                  <a:cubicBezTo>
                    <a:pt x="8549" y="16782"/>
                    <a:pt x="8409" y="16547"/>
                    <a:pt x="7872" y="16366"/>
                  </a:cubicBezTo>
                  <a:lnTo>
                    <a:pt x="7042" y="16103"/>
                  </a:lnTo>
                  <a:cubicBezTo>
                    <a:pt x="6691" y="15992"/>
                    <a:pt x="6341" y="15894"/>
                    <a:pt x="5991" y="15755"/>
                  </a:cubicBezTo>
                  <a:lnTo>
                    <a:pt x="5558" y="15602"/>
                  </a:lnTo>
                  <a:cubicBezTo>
                    <a:pt x="4822" y="15325"/>
                    <a:pt x="4063" y="15047"/>
                    <a:pt x="3327" y="14673"/>
                  </a:cubicBezTo>
                  <a:cubicBezTo>
                    <a:pt x="1972" y="14006"/>
                    <a:pt x="1108" y="12854"/>
                    <a:pt x="805" y="11369"/>
                  </a:cubicBezTo>
                  <a:cubicBezTo>
                    <a:pt x="68" y="7704"/>
                    <a:pt x="1143" y="4400"/>
                    <a:pt x="3689" y="2318"/>
                  </a:cubicBezTo>
                  <a:cubicBezTo>
                    <a:pt x="4601" y="1582"/>
                    <a:pt x="5617" y="1138"/>
                    <a:pt x="6832" y="985"/>
                  </a:cubicBezTo>
                  <a:cubicBezTo>
                    <a:pt x="7544" y="902"/>
                    <a:pt x="8281" y="846"/>
                    <a:pt x="9051" y="846"/>
                  </a:cubicBezTo>
                  <a:cubicBezTo>
                    <a:pt x="10920" y="846"/>
                    <a:pt x="12778" y="1110"/>
                    <a:pt x="14530" y="1387"/>
                  </a:cubicBezTo>
                  <a:cubicBezTo>
                    <a:pt x="15710" y="1582"/>
                    <a:pt x="16773" y="1860"/>
                    <a:pt x="17813" y="2235"/>
                  </a:cubicBezTo>
                  <a:cubicBezTo>
                    <a:pt x="19086" y="2720"/>
                    <a:pt x="19846" y="3595"/>
                    <a:pt x="20243" y="4955"/>
                  </a:cubicBezTo>
                  <a:cubicBezTo>
                    <a:pt x="20920" y="7413"/>
                    <a:pt x="20862" y="9842"/>
                    <a:pt x="20068" y="12173"/>
                  </a:cubicBezTo>
                  <a:cubicBezTo>
                    <a:pt x="19658" y="13381"/>
                    <a:pt x="18993" y="14298"/>
                    <a:pt x="18117" y="14923"/>
                  </a:cubicBezTo>
                  <a:cubicBezTo>
                    <a:pt x="16341" y="16171"/>
                    <a:pt x="14601" y="16782"/>
                    <a:pt x="12801" y="16782"/>
                  </a:cubicBezTo>
                  <a:cubicBezTo>
                    <a:pt x="12556" y="16782"/>
                    <a:pt x="12311" y="16756"/>
                    <a:pt x="12065" y="16742"/>
                  </a:cubicBezTo>
                  <a:lnTo>
                    <a:pt x="11948" y="16742"/>
                  </a:lnTo>
                  <a:cubicBezTo>
                    <a:pt x="11656" y="16796"/>
                    <a:pt x="11446" y="16935"/>
                    <a:pt x="11306" y="17213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7" name="Google Shape;264;p25"/>
            <p:cNvSpPr/>
            <p:nvPr/>
          </p:nvSpPr>
          <p:spPr>
            <a:xfrm>
              <a:off x="686599" y="247493"/>
              <a:ext cx="224683" cy="410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2" h="21600" fill="norm" stroke="1" extrusionOk="0">
                  <a:moveTo>
                    <a:pt x="16865" y="12305"/>
                  </a:moveTo>
                  <a:lnTo>
                    <a:pt x="15751" y="11811"/>
                  </a:lnTo>
                  <a:cubicBezTo>
                    <a:pt x="16151" y="11498"/>
                    <a:pt x="16545" y="11226"/>
                    <a:pt x="16865" y="10958"/>
                  </a:cubicBezTo>
                  <a:cubicBezTo>
                    <a:pt x="18133" y="9970"/>
                    <a:pt x="19327" y="9114"/>
                    <a:pt x="20121" y="8039"/>
                  </a:cubicBezTo>
                  <a:cubicBezTo>
                    <a:pt x="21468" y="6239"/>
                    <a:pt x="21074" y="4312"/>
                    <a:pt x="19087" y="2829"/>
                  </a:cubicBezTo>
                  <a:cubicBezTo>
                    <a:pt x="16865" y="1075"/>
                    <a:pt x="12969" y="0"/>
                    <a:pt x="9080" y="0"/>
                  </a:cubicBezTo>
                  <a:cubicBezTo>
                    <a:pt x="7413" y="0"/>
                    <a:pt x="5745" y="223"/>
                    <a:pt x="4237" y="626"/>
                  </a:cubicBezTo>
                  <a:lnTo>
                    <a:pt x="3757" y="717"/>
                  </a:lnTo>
                  <a:lnTo>
                    <a:pt x="3517" y="1750"/>
                  </a:lnTo>
                  <a:lnTo>
                    <a:pt x="3203" y="3097"/>
                  </a:lnTo>
                  <a:lnTo>
                    <a:pt x="2410" y="7141"/>
                  </a:lnTo>
                  <a:lnTo>
                    <a:pt x="1215" y="13203"/>
                  </a:lnTo>
                  <a:cubicBezTo>
                    <a:pt x="1135" y="13920"/>
                    <a:pt x="975" y="14595"/>
                    <a:pt x="822" y="15315"/>
                  </a:cubicBezTo>
                  <a:cubicBezTo>
                    <a:pt x="502" y="16572"/>
                    <a:pt x="342" y="17828"/>
                    <a:pt x="28" y="19133"/>
                  </a:cubicBezTo>
                  <a:cubicBezTo>
                    <a:pt x="-132" y="20031"/>
                    <a:pt x="422" y="20525"/>
                    <a:pt x="822" y="20838"/>
                  </a:cubicBezTo>
                  <a:cubicBezTo>
                    <a:pt x="1296" y="21106"/>
                    <a:pt x="2089" y="21423"/>
                    <a:pt x="3757" y="21513"/>
                  </a:cubicBezTo>
                  <a:cubicBezTo>
                    <a:pt x="4311" y="21513"/>
                    <a:pt x="4951" y="21513"/>
                    <a:pt x="5585" y="21559"/>
                  </a:cubicBezTo>
                  <a:cubicBezTo>
                    <a:pt x="6699" y="21559"/>
                    <a:pt x="7726" y="21600"/>
                    <a:pt x="8760" y="21600"/>
                  </a:cubicBezTo>
                  <a:cubicBezTo>
                    <a:pt x="10114" y="21600"/>
                    <a:pt x="11068" y="21559"/>
                    <a:pt x="12096" y="21513"/>
                  </a:cubicBezTo>
                  <a:cubicBezTo>
                    <a:pt x="15831" y="21287"/>
                    <a:pt x="18613" y="19940"/>
                    <a:pt x="19800" y="17696"/>
                  </a:cubicBezTo>
                  <a:cubicBezTo>
                    <a:pt x="21235" y="15270"/>
                    <a:pt x="20514" y="13965"/>
                    <a:pt x="16865" y="12305"/>
                  </a:cubicBezTo>
                  <a:close/>
                  <a:moveTo>
                    <a:pt x="15117" y="4938"/>
                  </a:moveTo>
                  <a:cubicBezTo>
                    <a:pt x="16625" y="5971"/>
                    <a:pt x="16151" y="7590"/>
                    <a:pt x="14163" y="8533"/>
                  </a:cubicBezTo>
                  <a:cubicBezTo>
                    <a:pt x="13370" y="8936"/>
                    <a:pt x="12256" y="9250"/>
                    <a:pt x="11068" y="9476"/>
                  </a:cubicBezTo>
                  <a:cubicBezTo>
                    <a:pt x="9874" y="9698"/>
                    <a:pt x="9000" y="9834"/>
                    <a:pt x="8287" y="9834"/>
                  </a:cubicBezTo>
                  <a:cubicBezTo>
                    <a:pt x="7726" y="9834"/>
                    <a:pt x="7493" y="9698"/>
                    <a:pt x="7333" y="9653"/>
                  </a:cubicBezTo>
                  <a:cubicBezTo>
                    <a:pt x="6932" y="9385"/>
                    <a:pt x="6779" y="8710"/>
                    <a:pt x="7012" y="7590"/>
                  </a:cubicBezTo>
                  <a:cubicBezTo>
                    <a:pt x="7092" y="7228"/>
                    <a:pt x="7092" y="6915"/>
                    <a:pt x="7173" y="6647"/>
                  </a:cubicBezTo>
                  <a:lnTo>
                    <a:pt x="7333" y="6647"/>
                  </a:lnTo>
                  <a:lnTo>
                    <a:pt x="7413" y="6062"/>
                  </a:lnTo>
                  <a:cubicBezTo>
                    <a:pt x="7493" y="5790"/>
                    <a:pt x="7493" y="5523"/>
                    <a:pt x="7573" y="5210"/>
                  </a:cubicBezTo>
                  <a:cubicBezTo>
                    <a:pt x="7726" y="4625"/>
                    <a:pt x="7886" y="3950"/>
                    <a:pt x="8126" y="3278"/>
                  </a:cubicBezTo>
                  <a:cubicBezTo>
                    <a:pt x="8206" y="2916"/>
                    <a:pt x="8527" y="2512"/>
                    <a:pt x="9160" y="2512"/>
                  </a:cubicBezTo>
                  <a:cubicBezTo>
                    <a:pt x="9394" y="2512"/>
                    <a:pt x="9554" y="2603"/>
                    <a:pt x="9794" y="2648"/>
                  </a:cubicBezTo>
                  <a:cubicBezTo>
                    <a:pt x="11302" y="3097"/>
                    <a:pt x="13683" y="3859"/>
                    <a:pt x="15117" y="4938"/>
                  </a:cubicBezTo>
                  <a:close/>
                  <a:moveTo>
                    <a:pt x="5825" y="13022"/>
                  </a:moveTo>
                  <a:cubicBezTo>
                    <a:pt x="6219" y="13022"/>
                    <a:pt x="6539" y="12977"/>
                    <a:pt x="6779" y="12977"/>
                  </a:cubicBezTo>
                  <a:cubicBezTo>
                    <a:pt x="9554" y="12977"/>
                    <a:pt x="11782" y="13652"/>
                    <a:pt x="13923" y="14372"/>
                  </a:cubicBezTo>
                  <a:cubicBezTo>
                    <a:pt x="16225" y="15180"/>
                    <a:pt x="16225" y="15764"/>
                    <a:pt x="15911" y="16213"/>
                  </a:cubicBezTo>
                  <a:cubicBezTo>
                    <a:pt x="15278" y="17515"/>
                    <a:pt x="14244" y="18190"/>
                    <a:pt x="12736" y="18367"/>
                  </a:cubicBezTo>
                  <a:cubicBezTo>
                    <a:pt x="11542" y="18503"/>
                    <a:pt x="10268" y="18684"/>
                    <a:pt x="8760" y="18684"/>
                  </a:cubicBezTo>
                  <a:cubicBezTo>
                    <a:pt x="7493" y="18684"/>
                    <a:pt x="6299" y="18594"/>
                    <a:pt x="5111" y="18277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8" name="Google Shape;265;p25"/>
            <p:cNvSpPr/>
            <p:nvPr/>
          </p:nvSpPr>
          <p:spPr>
            <a:xfrm>
              <a:off x="348368" y="279890"/>
              <a:ext cx="245254" cy="35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9" h="21600" fill="norm" stroke="1" extrusionOk="0">
                  <a:moveTo>
                    <a:pt x="20028" y="13955"/>
                  </a:moveTo>
                  <a:lnTo>
                    <a:pt x="19589" y="12313"/>
                  </a:lnTo>
                  <a:cubicBezTo>
                    <a:pt x="18778" y="9546"/>
                    <a:pt x="17966" y="6723"/>
                    <a:pt x="17006" y="3900"/>
                  </a:cubicBezTo>
                  <a:cubicBezTo>
                    <a:pt x="16709" y="3077"/>
                    <a:pt x="16195" y="2362"/>
                    <a:pt x="15756" y="1642"/>
                  </a:cubicBezTo>
                  <a:cubicBezTo>
                    <a:pt x="15533" y="1336"/>
                    <a:pt x="15235" y="1026"/>
                    <a:pt x="15093" y="771"/>
                  </a:cubicBezTo>
                  <a:lnTo>
                    <a:pt x="14870" y="513"/>
                  </a:lnTo>
                  <a:lnTo>
                    <a:pt x="14498" y="409"/>
                  </a:lnTo>
                  <a:cubicBezTo>
                    <a:pt x="14282" y="358"/>
                    <a:pt x="13836" y="306"/>
                    <a:pt x="13613" y="155"/>
                  </a:cubicBezTo>
                  <a:lnTo>
                    <a:pt x="12876" y="0"/>
                  </a:lnTo>
                  <a:lnTo>
                    <a:pt x="12511" y="409"/>
                  </a:lnTo>
                  <a:cubicBezTo>
                    <a:pt x="12436" y="513"/>
                    <a:pt x="12288" y="616"/>
                    <a:pt x="12288" y="668"/>
                  </a:cubicBezTo>
                  <a:cubicBezTo>
                    <a:pt x="12139" y="871"/>
                    <a:pt x="11922" y="1129"/>
                    <a:pt x="11774" y="1383"/>
                  </a:cubicBezTo>
                  <a:lnTo>
                    <a:pt x="10442" y="3336"/>
                  </a:lnTo>
                  <a:cubicBezTo>
                    <a:pt x="7055" y="8464"/>
                    <a:pt x="3513" y="13752"/>
                    <a:pt x="125" y="19036"/>
                  </a:cubicBezTo>
                  <a:cubicBezTo>
                    <a:pt x="-172" y="19497"/>
                    <a:pt x="125" y="19911"/>
                    <a:pt x="342" y="20320"/>
                  </a:cubicBezTo>
                  <a:cubicBezTo>
                    <a:pt x="416" y="20423"/>
                    <a:pt x="416" y="20574"/>
                    <a:pt x="491" y="20626"/>
                  </a:cubicBezTo>
                  <a:lnTo>
                    <a:pt x="862" y="21600"/>
                  </a:lnTo>
                  <a:lnTo>
                    <a:pt x="1964" y="20936"/>
                  </a:lnTo>
                  <a:cubicBezTo>
                    <a:pt x="3438" y="20165"/>
                    <a:pt x="4107" y="19294"/>
                    <a:pt x="4547" y="18471"/>
                  </a:cubicBezTo>
                  <a:lnTo>
                    <a:pt x="5432" y="17088"/>
                  </a:lnTo>
                  <a:cubicBezTo>
                    <a:pt x="5946" y="16213"/>
                    <a:pt x="6392" y="15394"/>
                    <a:pt x="7055" y="14623"/>
                  </a:cubicBezTo>
                  <a:cubicBezTo>
                    <a:pt x="7346" y="14265"/>
                    <a:pt x="8083" y="13907"/>
                    <a:pt x="8454" y="13907"/>
                  </a:cubicBezTo>
                  <a:lnTo>
                    <a:pt x="9340" y="13907"/>
                  </a:lnTo>
                  <a:cubicBezTo>
                    <a:pt x="10814" y="13907"/>
                    <a:pt x="12288" y="13955"/>
                    <a:pt x="13761" y="14006"/>
                  </a:cubicBezTo>
                  <a:cubicBezTo>
                    <a:pt x="14282" y="14006"/>
                    <a:pt x="14721" y="14110"/>
                    <a:pt x="15161" y="14110"/>
                  </a:cubicBezTo>
                  <a:cubicBezTo>
                    <a:pt x="15972" y="15032"/>
                    <a:pt x="16195" y="16161"/>
                    <a:pt x="16270" y="17290"/>
                  </a:cubicBezTo>
                  <a:cubicBezTo>
                    <a:pt x="16492" y="18523"/>
                    <a:pt x="16641" y="19807"/>
                    <a:pt x="17743" y="21040"/>
                  </a:cubicBezTo>
                  <a:lnTo>
                    <a:pt x="18264" y="21600"/>
                  </a:lnTo>
                  <a:lnTo>
                    <a:pt x="19143" y="21087"/>
                  </a:lnTo>
                  <a:cubicBezTo>
                    <a:pt x="21063" y="19911"/>
                    <a:pt x="21428" y="19755"/>
                    <a:pt x="21063" y="18269"/>
                  </a:cubicBezTo>
                  <a:cubicBezTo>
                    <a:pt x="20914" y="16829"/>
                    <a:pt x="20549" y="15446"/>
                    <a:pt x="20028" y="13955"/>
                  </a:cubicBezTo>
                  <a:close/>
                  <a:moveTo>
                    <a:pt x="14498" y="10623"/>
                  </a:moveTo>
                  <a:cubicBezTo>
                    <a:pt x="13687" y="10774"/>
                    <a:pt x="13025" y="10774"/>
                    <a:pt x="12436" y="10774"/>
                  </a:cubicBezTo>
                  <a:cubicBezTo>
                    <a:pt x="11402" y="10774"/>
                    <a:pt x="10591" y="10623"/>
                    <a:pt x="9705" y="10313"/>
                  </a:cubicBezTo>
                  <a:cubicBezTo>
                    <a:pt x="10077" y="8619"/>
                    <a:pt x="11328" y="7236"/>
                    <a:pt x="12876" y="5542"/>
                  </a:cubicBezTo>
                  <a:cubicBezTo>
                    <a:pt x="13910" y="7236"/>
                    <a:pt x="14282" y="8826"/>
                    <a:pt x="14498" y="10623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9" name="Google Shape;266;p25"/>
            <p:cNvSpPr/>
            <p:nvPr/>
          </p:nvSpPr>
          <p:spPr>
            <a:xfrm>
              <a:off x="955789" y="320028"/>
              <a:ext cx="245154" cy="350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2" h="21600" fill="norm" stroke="1" extrusionOk="0">
                  <a:moveTo>
                    <a:pt x="5552" y="19918"/>
                  </a:moveTo>
                  <a:cubicBezTo>
                    <a:pt x="7939" y="21022"/>
                    <a:pt x="10687" y="21600"/>
                    <a:pt x="13713" y="21600"/>
                  </a:cubicBezTo>
                  <a:cubicBezTo>
                    <a:pt x="14978" y="21600"/>
                    <a:pt x="16171" y="21547"/>
                    <a:pt x="17513" y="21335"/>
                  </a:cubicBezTo>
                  <a:cubicBezTo>
                    <a:pt x="18565" y="21234"/>
                    <a:pt x="19339" y="20916"/>
                    <a:pt x="19835" y="20284"/>
                  </a:cubicBezTo>
                  <a:cubicBezTo>
                    <a:pt x="20326" y="19706"/>
                    <a:pt x="20326" y="18920"/>
                    <a:pt x="19901" y="17923"/>
                  </a:cubicBezTo>
                  <a:lnTo>
                    <a:pt x="19623" y="17397"/>
                  </a:lnTo>
                  <a:lnTo>
                    <a:pt x="18919" y="17499"/>
                  </a:lnTo>
                  <a:cubicBezTo>
                    <a:pt x="18636" y="17499"/>
                    <a:pt x="18423" y="17552"/>
                    <a:pt x="18216" y="17552"/>
                  </a:cubicBezTo>
                  <a:cubicBezTo>
                    <a:pt x="17791" y="17552"/>
                    <a:pt x="17229" y="17605"/>
                    <a:pt x="16810" y="17764"/>
                  </a:cubicBezTo>
                  <a:cubicBezTo>
                    <a:pt x="16036" y="17923"/>
                    <a:pt x="15261" y="18077"/>
                    <a:pt x="14274" y="18077"/>
                  </a:cubicBezTo>
                  <a:cubicBezTo>
                    <a:pt x="13010" y="18077"/>
                    <a:pt x="11881" y="17870"/>
                    <a:pt x="10829" y="17658"/>
                  </a:cubicBezTo>
                  <a:cubicBezTo>
                    <a:pt x="8152" y="17239"/>
                    <a:pt x="6184" y="16029"/>
                    <a:pt x="5197" y="14453"/>
                  </a:cubicBezTo>
                  <a:cubicBezTo>
                    <a:pt x="4139" y="12824"/>
                    <a:pt x="4210" y="10983"/>
                    <a:pt x="5481" y="9195"/>
                  </a:cubicBezTo>
                  <a:cubicBezTo>
                    <a:pt x="8010" y="5412"/>
                    <a:pt x="11668" y="3364"/>
                    <a:pt x="16881" y="3099"/>
                  </a:cubicBezTo>
                  <a:cubicBezTo>
                    <a:pt x="17862" y="3046"/>
                    <a:pt x="19765" y="2887"/>
                    <a:pt x="19694" y="1104"/>
                  </a:cubicBezTo>
                  <a:lnTo>
                    <a:pt x="19694" y="786"/>
                  </a:lnTo>
                  <a:lnTo>
                    <a:pt x="19268" y="578"/>
                  </a:lnTo>
                  <a:cubicBezTo>
                    <a:pt x="18358" y="207"/>
                    <a:pt x="17513" y="0"/>
                    <a:pt x="16526" y="0"/>
                  </a:cubicBezTo>
                  <a:cubicBezTo>
                    <a:pt x="15190" y="0"/>
                    <a:pt x="14062" y="313"/>
                    <a:pt x="12868" y="680"/>
                  </a:cubicBezTo>
                  <a:lnTo>
                    <a:pt x="12584" y="733"/>
                  </a:lnTo>
                  <a:cubicBezTo>
                    <a:pt x="7100" y="2154"/>
                    <a:pt x="3158" y="5046"/>
                    <a:pt x="1049" y="9248"/>
                  </a:cubicBezTo>
                  <a:cubicBezTo>
                    <a:pt x="-1274" y="13610"/>
                    <a:pt x="274" y="17397"/>
                    <a:pt x="5552" y="19918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66" name="Google Shape;267;p25"/>
          <p:cNvGrpSpPr/>
          <p:nvPr/>
        </p:nvGrpSpPr>
        <p:grpSpPr>
          <a:xfrm>
            <a:off x="7563081" y="3473585"/>
            <a:ext cx="1218976" cy="1194536"/>
            <a:chOff x="21" y="6"/>
            <a:chExt cx="1218975" cy="1194534"/>
          </a:xfrm>
        </p:grpSpPr>
        <p:sp>
          <p:nvSpPr>
            <p:cNvPr id="461" name="Google Shape;268;p25"/>
            <p:cNvSpPr/>
            <p:nvPr/>
          </p:nvSpPr>
          <p:spPr>
            <a:xfrm rot="1093143">
              <a:off x="157612" y="351153"/>
              <a:ext cx="921720" cy="424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388" fill="norm" stroke="1" extrusionOk="0">
                  <a:moveTo>
                    <a:pt x="13274" y="21094"/>
                  </a:moveTo>
                  <a:lnTo>
                    <a:pt x="13274" y="18948"/>
                  </a:lnTo>
                  <a:cubicBezTo>
                    <a:pt x="13260" y="17862"/>
                    <a:pt x="13131" y="17520"/>
                    <a:pt x="12670" y="17426"/>
                  </a:cubicBezTo>
                  <a:cubicBezTo>
                    <a:pt x="11546" y="17269"/>
                    <a:pt x="10437" y="17178"/>
                    <a:pt x="9315" y="17084"/>
                  </a:cubicBezTo>
                  <a:cubicBezTo>
                    <a:pt x="8767" y="17052"/>
                    <a:pt x="8522" y="17580"/>
                    <a:pt x="8450" y="18762"/>
                  </a:cubicBezTo>
                  <a:cubicBezTo>
                    <a:pt x="8437" y="19258"/>
                    <a:pt x="8408" y="19726"/>
                    <a:pt x="8379" y="20378"/>
                  </a:cubicBezTo>
                  <a:cubicBezTo>
                    <a:pt x="7989" y="20472"/>
                    <a:pt x="7630" y="20626"/>
                    <a:pt x="7255" y="20658"/>
                  </a:cubicBezTo>
                  <a:cubicBezTo>
                    <a:pt x="5340" y="20814"/>
                    <a:pt x="3454" y="20595"/>
                    <a:pt x="1581" y="20036"/>
                  </a:cubicBezTo>
                  <a:cubicBezTo>
                    <a:pt x="26" y="19569"/>
                    <a:pt x="184" y="19196"/>
                    <a:pt x="84" y="16494"/>
                  </a:cubicBezTo>
                  <a:cubicBezTo>
                    <a:pt x="-89" y="11954"/>
                    <a:pt x="26" y="7417"/>
                    <a:pt x="228" y="2880"/>
                  </a:cubicBezTo>
                  <a:cubicBezTo>
                    <a:pt x="242" y="2350"/>
                    <a:pt x="286" y="1854"/>
                    <a:pt x="386" y="1418"/>
                  </a:cubicBezTo>
                  <a:cubicBezTo>
                    <a:pt x="588" y="580"/>
                    <a:pt x="933" y="81"/>
                    <a:pt x="1394" y="81"/>
                  </a:cubicBezTo>
                  <a:cubicBezTo>
                    <a:pt x="2474" y="81"/>
                    <a:pt x="3554" y="-73"/>
                    <a:pt x="4619" y="81"/>
                  </a:cubicBezTo>
                  <a:cubicBezTo>
                    <a:pt x="5700" y="238"/>
                    <a:pt x="6765" y="112"/>
                    <a:pt x="7845" y="18"/>
                  </a:cubicBezTo>
                  <a:cubicBezTo>
                    <a:pt x="8133" y="-13"/>
                    <a:pt x="8437" y="-13"/>
                    <a:pt x="8724" y="81"/>
                  </a:cubicBezTo>
                  <a:cubicBezTo>
                    <a:pt x="10870" y="548"/>
                    <a:pt x="13030" y="238"/>
                    <a:pt x="15176" y="269"/>
                  </a:cubicBezTo>
                  <a:cubicBezTo>
                    <a:pt x="16198" y="300"/>
                    <a:pt x="17234" y="81"/>
                    <a:pt x="18271" y="81"/>
                  </a:cubicBezTo>
                  <a:cubicBezTo>
                    <a:pt x="18934" y="81"/>
                    <a:pt x="19611" y="269"/>
                    <a:pt x="20287" y="454"/>
                  </a:cubicBezTo>
                  <a:cubicBezTo>
                    <a:pt x="21094" y="702"/>
                    <a:pt x="21367" y="1355"/>
                    <a:pt x="21411" y="3190"/>
                  </a:cubicBezTo>
                  <a:cubicBezTo>
                    <a:pt x="21469" y="5302"/>
                    <a:pt x="21511" y="7448"/>
                    <a:pt x="21511" y="9591"/>
                  </a:cubicBezTo>
                  <a:cubicBezTo>
                    <a:pt x="21511" y="11239"/>
                    <a:pt x="21483" y="12980"/>
                    <a:pt x="21425" y="14627"/>
                  </a:cubicBezTo>
                  <a:cubicBezTo>
                    <a:pt x="21382" y="15872"/>
                    <a:pt x="21267" y="17178"/>
                    <a:pt x="21152" y="18420"/>
                  </a:cubicBezTo>
                  <a:cubicBezTo>
                    <a:pt x="21036" y="19384"/>
                    <a:pt x="20662" y="19880"/>
                    <a:pt x="20230" y="20068"/>
                  </a:cubicBezTo>
                  <a:cubicBezTo>
                    <a:pt x="17997" y="21156"/>
                    <a:pt x="15722" y="21527"/>
                    <a:pt x="13447" y="21342"/>
                  </a:cubicBezTo>
                  <a:cubicBezTo>
                    <a:pt x="13418" y="21279"/>
                    <a:pt x="13404" y="21248"/>
                    <a:pt x="13274" y="21094"/>
                  </a:cubicBezTo>
                  <a:close/>
                </a:path>
              </a:pathLst>
            </a:custGeom>
            <a:solidFill>
              <a:srgbClr val="66CEF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2" name="Google Shape;269;p25"/>
            <p:cNvSpPr/>
            <p:nvPr/>
          </p:nvSpPr>
          <p:spPr>
            <a:xfrm rot="1093143">
              <a:off x="80382" y="747465"/>
              <a:ext cx="835279" cy="263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559" fill="norm" stroke="1" extrusionOk="0">
                  <a:moveTo>
                    <a:pt x="34" y="0"/>
                  </a:moveTo>
                  <a:cubicBezTo>
                    <a:pt x="2963" y="805"/>
                    <a:pt x="5732" y="1717"/>
                    <a:pt x="8598" y="1060"/>
                  </a:cubicBezTo>
                  <a:cubicBezTo>
                    <a:pt x="8614" y="2420"/>
                    <a:pt x="8629" y="3582"/>
                    <a:pt x="8645" y="4794"/>
                  </a:cubicBezTo>
                  <a:cubicBezTo>
                    <a:pt x="8677" y="5553"/>
                    <a:pt x="8645" y="6307"/>
                    <a:pt x="8693" y="6964"/>
                  </a:cubicBezTo>
                  <a:cubicBezTo>
                    <a:pt x="8773" y="8325"/>
                    <a:pt x="9043" y="9083"/>
                    <a:pt x="9473" y="9134"/>
                  </a:cubicBezTo>
                  <a:cubicBezTo>
                    <a:pt x="10444" y="9185"/>
                    <a:pt x="11415" y="9236"/>
                    <a:pt x="12402" y="9185"/>
                  </a:cubicBezTo>
                  <a:cubicBezTo>
                    <a:pt x="12673" y="9185"/>
                    <a:pt x="12959" y="8880"/>
                    <a:pt x="13213" y="8681"/>
                  </a:cubicBezTo>
                  <a:cubicBezTo>
                    <a:pt x="13595" y="8376"/>
                    <a:pt x="13803" y="7621"/>
                    <a:pt x="13851" y="6358"/>
                  </a:cubicBezTo>
                  <a:cubicBezTo>
                    <a:pt x="13882" y="5044"/>
                    <a:pt x="13946" y="3785"/>
                    <a:pt x="14010" y="2420"/>
                  </a:cubicBezTo>
                  <a:cubicBezTo>
                    <a:pt x="16509" y="1865"/>
                    <a:pt x="18975" y="1263"/>
                    <a:pt x="21491" y="657"/>
                  </a:cubicBezTo>
                  <a:cubicBezTo>
                    <a:pt x="21507" y="1111"/>
                    <a:pt x="21570" y="1513"/>
                    <a:pt x="21538" y="1916"/>
                  </a:cubicBezTo>
                  <a:lnTo>
                    <a:pt x="21188" y="18014"/>
                  </a:lnTo>
                  <a:cubicBezTo>
                    <a:pt x="21173" y="18519"/>
                    <a:pt x="21141" y="19027"/>
                    <a:pt x="21109" y="19532"/>
                  </a:cubicBezTo>
                  <a:cubicBezTo>
                    <a:pt x="20950" y="21096"/>
                    <a:pt x="20775" y="21549"/>
                    <a:pt x="20249" y="21498"/>
                  </a:cubicBezTo>
                  <a:cubicBezTo>
                    <a:pt x="18021" y="21346"/>
                    <a:pt x="15776" y="21244"/>
                    <a:pt x="13547" y="21193"/>
                  </a:cubicBezTo>
                  <a:cubicBezTo>
                    <a:pt x="13102" y="21193"/>
                    <a:pt x="12673" y="21346"/>
                    <a:pt x="12210" y="21346"/>
                  </a:cubicBezTo>
                  <a:cubicBezTo>
                    <a:pt x="10825" y="21447"/>
                    <a:pt x="9426" y="21600"/>
                    <a:pt x="8041" y="21549"/>
                  </a:cubicBezTo>
                  <a:cubicBezTo>
                    <a:pt x="6338" y="21498"/>
                    <a:pt x="4634" y="21295"/>
                    <a:pt x="2947" y="20994"/>
                  </a:cubicBezTo>
                  <a:cubicBezTo>
                    <a:pt x="2231" y="20841"/>
                    <a:pt x="1514" y="20489"/>
                    <a:pt x="814" y="20036"/>
                  </a:cubicBezTo>
                  <a:cubicBezTo>
                    <a:pt x="273" y="19731"/>
                    <a:pt x="-30" y="18620"/>
                    <a:pt x="2" y="16755"/>
                  </a:cubicBezTo>
                  <a:cubicBezTo>
                    <a:pt x="18" y="14534"/>
                    <a:pt x="18" y="12313"/>
                    <a:pt x="34" y="10143"/>
                  </a:cubicBezTo>
                  <a:cubicBezTo>
                    <a:pt x="34" y="8376"/>
                    <a:pt x="50" y="6612"/>
                    <a:pt x="50" y="4845"/>
                  </a:cubicBezTo>
                  <a:cubicBezTo>
                    <a:pt x="34" y="3332"/>
                    <a:pt x="34" y="1717"/>
                    <a:pt x="34" y="0"/>
                  </a:cubicBezTo>
                  <a:close/>
                </a:path>
              </a:pathLst>
            </a:custGeom>
            <a:solidFill>
              <a:srgbClr val="66CEF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3" name="Google Shape;270;p25"/>
            <p:cNvSpPr/>
            <p:nvPr/>
          </p:nvSpPr>
          <p:spPr>
            <a:xfrm rot="1093143">
              <a:off x="575304" y="182271"/>
              <a:ext cx="322461" cy="172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313" fill="norm" stroke="1" extrusionOk="0">
                  <a:moveTo>
                    <a:pt x="17840" y="20858"/>
                  </a:moveTo>
                  <a:cubicBezTo>
                    <a:pt x="17798" y="19633"/>
                    <a:pt x="17798" y="18338"/>
                    <a:pt x="17677" y="17043"/>
                  </a:cubicBezTo>
                  <a:cubicBezTo>
                    <a:pt x="17594" y="14979"/>
                    <a:pt x="17510" y="12991"/>
                    <a:pt x="17306" y="11010"/>
                  </a:cubicBezTo>
                  <a:cubicBezTo>
                    <a:pt x="16973" y="8183"/>
                    <a:pt x="15942" y="6503"/>
                    <a:pt x="14371" y="6432"/>
                  </a:cubicBezTo>
                  <a:cubicBezTo>
                    <a:pt x="12182" y="6355"/>
                    <a:pt x="10035" y="6355"/>
                    <a:pt x="7888" y="6432"/>
                  </a:cubicBezTo>
                  <a:cubicBezTo>
                    <a:pt x="6237" y="6503"/>
                    <a:pt x="5491" y="7958"/>
                    <a:pt x="5328" y="11010"/>
                  </a:cubicBezTo>
                  <a:cubicBezTo>
                    <a:pt x="5245" y="13299"/>
                    <a:pt x="5286" y="15665"/>
                    <a:pt x="5245" y="18107"/>
                  </a:cubicBezTo>
                  <a:lnTo>
                    <a:pt x="5245" y="20858"/>
                  </a:lnTo>
                  <a:cubicBezTo>
                    <a:pt x="3715" y="21544"/>
                    <a:pt x="2393" y="21089"/>
                    <a:pt x="992" y="21012"/>
                  </a:cubicBezTo>
                  <a:cubicBezTo>
                    <a:pt x="330" y="21012"/>
                    <a:pt x="0" y="20172"/>
                    <a:pt x="0" y="19024"/>
                  </a:cubicBezTo>
                  <a:cubicBezTo>
                    <a:pt x="83" y="14825"/>
                    <a:pt x="0" y="10548"/>
                    <a:pt x="330" y="6355"/>
                  </a:cubicBezTo>
                  <a:cubicBezTo>
                    <a:pt x="579" y="2611"/>
                    <a:pt x="2230" y="245"/>
                    <a:pt x="4461" y="168"/>
                  </a:cubicBezTo>
                  <a:cubicBezTo>
                    <a:pt x="7721" y="-56"/>
                    <a:pt x="10944" y="-56"/>
                    <a:pt x="14208" y="168"/>
                  </a:cubicBezTo>
                  <a:cubicBezTo>
                    <a:pt x="15818" y="245"/>
                    <a:pt x="17427" y="931"/>
                    <a:pt x="18998" y="1694"/>
                  </a:cubicBezTo>
                  <a:cubicBezTo>
                    <a:pt x="20774" y="2457"/>
                    <a:pt x="21392" y="3759"/>
                    <a:pt x="21475" y="7041"/>
                  </a:cubicBezTo>
                  <a:cubicBezTo>
                    <a:pt x="21600" y="10856"/>
                    <a:pt x="21600" y="14524"/>
                    <a:pt x="21558" y="18338"/>
                  </a:cubicBezTo>
                  <a:cubicBezTo>
                    <a:pt x="21475" y="21159"/>
                    <a:pt x="21229" y="21313"/>
                    <a:pt x="19741" y="21313"/>
                  </a:cubicBezTo>
                  <a:lnTo>
                    <a:pt x="18461" y="21313"/>
                  </a:lnTo>
                  <a:cubicBezTo>
                    <a:pt x="18294" y="21236"/>
                    <a:pt x="18131" y="21012"/>
                    <a:pt x="17840" y="20858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4" name="Google Shape;271;p25"/>
            <p:cNvSpPr/>
            <p:nvPr/>
          </p:nvSpPr>
          <p:spPr>
            <a:xfrm rot="1093143">
              <a:off x="465986" y="704012"/>
              <a:ext cx="170439" cy="145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2" h="21429" fill="norm" stroke="1" extrusionOk="0">
                  <a:moveTo>
                    <a:pt x="1311" y="21141"/>
                  </a:moveTo>
                  <a:cubicBezTo>
                    <a:pt x="-622" y="14489"/>
                    <a:pt x="-28" y="8205"/>
                    <a:pt x="642" y="1822"/>
                  </a:cubicBezTo>
                  <a:cubicBezTo>
                    <a:pt x="867" y="367"/>
                    <a:pt x="1761" y="0"/>
                    <a:pt x="2800" y="0"/>
                  </a:cubicBezTo>
                  <a:cubicBezTo>
                    <a:pt x="4739" y="0"/>
                    <a:pt x="6747" y="0"/>
                    <a:pt x="8686" y="92"/>
                  </a:cubicBezTo>
                  <a:cubicBezTo>
                    <a:pt x="11814" y="367"/>
                    <a:pt x="14866" y="643"/>
                    <a:pt x="18069" y="1003"/>
                  </a:cubicBezTo>
                  <a:cubicBezTo>
                    <a:pt x="18814" y="1095"/>
                    <a:pt x="19483" y="1554"/>
                    <a:pt x="20302" y="1914"/>
                  </a:cubicBezTo>
                  <a:cubicBezTo>
                    <a:pt x="20978" y="7386"/>
                    <a:pt x="20227" y="12576"/>
                    <a:pt x="19783" y="17865"/>
                  </a:cubicBezTo>
                  <a:cubicBezTo>
                    <a:pt x="19558" y="19686"/>
                    <a:pt x="18520" y="20873"/>
                    <a:pt x="17175" y="20965"/>
                  </a:cubicBezTo>
                  <a:cubicBezTo>
                    <a:pt x="11964" y="21600"/>
                    <a:pt x="6603" y="21508"/>
                    <a:pt x="1311" y="2114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5" name="Google Shape;272;p25"/>
            <p:cNvSpPr/>
            <p:nvPr/>
          </p:nvSpPr>
          <p:spPr>
            <a:xfrm rot="1093143">
              <a:off x="122005" y="128946"/>
              <a:ext cx="975009" cy="936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600" fill="norm" stroke="1" extrusionOk="0">
                  <a:moveTo>
                    <a:pt x="21582" y="8509"/>
                  </a:moveTo>
                  <a:cubicBezTo>
                    <a:pt x="21568" y="7854"/>
                    <a:pt x="21541" y="7001"/>
                    <a:pt x="21459" y="6133"/>
                  </a:cubicBezTo>
                  <a:cubicBezTo>
                    <a:pt x="21377" y="5237"/>
                    <a:pt x="20899" y="4739"/>
                    <a:pt x="19998" y="4611"/>
                  </a:cubicBezTo>
                  <a:cubicBezTo>
                    <a:pt x="19123" y="4496"/>
                    <a:pt x="18180" y="4382"/>
                    <a:pt x="17224" y="4382"/>
                  </a:cubicBezTo>
                  <a:cubicBezTo>
                    <a:pt x="16718" y="4382"/>
                    <a:pt x="16213" y="4425"/>
                    <a:pt x="15762" y="4496"/>
                  </a:cubicBezTo>
                  <a:lnTo>
                    <a:pt x="15693" y="4496"/>
                  </a:lnTo>
                  <a:cubicBezTo>
                    <a:pt x="15626" y="4496"/>
                    <a:pt x="15557" y="4468"/>
                    <a:pt x="15489" y="4468"/>
                  </a:cubicBezTo>
                  <a:lnTo>
                    <a:pt x="15434" y="4468"/>
                  </a:lnTo>
                  <a:lnTo>
                    <a:pt x="15434" y="3543"/>
                  </a:lnTo>
                  <a:cubicBezTo>
                    <a:pt x="15434" y="3429"/>
                    <a:pt x="15420" y="3286"/>
                    <a:pt x="15420" y="3159"/>
                  </a:cubicBezTo>
                  <a:cubicBezTo>
                    <a:pt x="15394" y="2618"/>
                    <a:pt x="15380" y="2091"/>
                    <a:pt x="15311" y="1537"/>
                  </a:cubicBezTo>
                  <a:cubicBezTo>
                    <a:pt x="15244" y="982"/>
                    <a:pt x="14902" y="583"/>
                    <a:pt x="14369" y="398"/>
                  </a:cubicBezTo>
                  <a:lnTo>
                    <a:pt x="14233" y="342"/>
                  </a:lnTo>
                  <a:cubicBezTo>
                    <a:pt x="13808" y="200"/>
                    <a:pt x="13385" y="57"/>
                    <a:pt x="12934" y="43"/>
                  </a:cubicBezTo>
                  <a:cubicBezTo>
                    <a:pt x="12210" y="0"/>
                    <a:pt x="11486" y="0"/>
                    <a:pt x="10611" y="0"/>
                  </a:cubicBezTo>
                  <a:lnTo>
                    <a:pt x="9246" y="0"/>
                  </a:lnTo>
                  <a:cubicBezTo>
                    <a:pt x="7948" y="0"/>
                    <a:pt x="7019" y="996"/>
                    <a:pt x="7019" y="2361"/>
                  </a:cubicBezTo>
                  <a:lnTo>
                    <a:pt x="7019" y="4382"/>
                  </a:lnTo>
                  <a:cubicBezTo>
                    <a:pt x="6718" y="4468"/>
                    <a:pt x="6472" y="4496"/>
                    <a:pt x="6239" y="4496"/>
                  </a:cubicBezTo>
                  <a:cubicBezTo>
                    <a:pt x="6103" y="4496"/>
                    <a:pt x="5994" y="4496"/>
                    <a:pt x="5871" y="4468"/>
                  </a:cubicBezTo>
                  <a:lnTo>
                    <a:pt x="5652" y="4468"/>
                  </a:lnTo>
                  <a:cubicBezTo>
                    <a:pt x="4833" y="4454"/>
                    <a:pt x="3986" y="4440"/>
                    <a:pt x="3165" y="4425"/>
                  </a:cubicBezTo>
                  <a:cubicBezTo>
                    <a:pt x="2783" y="4425"/>
                    <a:pt x="2387" y="4397"/>
                    <a:pt x="1991" y="4397"/>
                  </a:cubicBezTo>
                  <a:lnTo>
                    <a:pt x="1964" y="4397"/>
                  </a:lnTo>
                  <a:cubicBezTo>
                    <a:pt x="979" y="4397"/>
                    <a:pt x="188" y="5237"/>
                    <a:pt x="133" y="6247"/>
                  </a:cubicBezTo>
                  <a:cubicBezTo>
                    <a:pt x="119" y="6574"/>
                    <a:pt x="92" y="6873"/>
                    <a:pt x="79" y="7186"/>
                  </a:cubicBezTo>
                  <a:cubicBezTo>
                    <a:pt x="51" y="7584"/>
                    <a:pt x="24" y="7968"/>
                    <a:pt x="10" y="8381"/>
                  </a:cubicBezTo>
                  <a:cubicBezTo>
                    <a:pt x="-4" y="9803"/>
                    <a:pt x="-4" y="11355"/>
                    <a:pt x="10" y="13262"/>
                  </a:cubicBezTo>
                  <a:cubicBezTo>
                    <a:pt x="10" y="13703"/>
                    <a:pt x="79" y="14214"/>
                    <a:pt x="502" y="14570"/>
                  </a:cubicBezTo>
                  <a:cubicBezTo>
                    <a:pt x="502" y="14570"/>
                    <a:pt x="542" y="14628"/>
                    <a:pt x="556" y="14841"/>
                  </a:cubicBezTo>
                  <a:cubicBezTo>
                    <a:pt x="570" y="15040"/>
                    <a:pt x="570" y="15253"/>
                    <a:pt x="556" y="15438"/>
                  </a:cubicBezTo>
                  <a:lnTo>
                    <a:pt x="556" y="15638"/>
                  </a:lnTo>
                  <a:cubicBezTo>
                    <a:pt x="556" y="16221"/>
                    <a:pt x="556" y="16790"/>
                    <a:pt x="542" y="17387"/>
                  </a:cubicBezTo>
                  <a:cubicBezTo>
                    <a:pt x="542" y="17772"/>
                    <a:pt x="530" y="18184"/>
                    <a:pt x="530" y="18569"/>
                  </a:cubicBezTo>
                  <a:cubicBezTo>
                    <a:pt x="530" y="19052"/>
                    <a:pt x="502" y="19522"/>
                    <a:pt x="502" y="19991"/>
                  </a:cubicBezTo>
                  <a:cubicBezTo>
                    <a:pt x="502" y="20447"/>
                    <a:pt x="693" y="20760"/>
                    <a:pt x="1048" y="20902"/>
                  </a:cubicBezTo>
                  <a:cubicBezTo>
                    <a:pt x="1117" y="20945"/>
                    <a:pt x="1185" y="20959"/>
                    <a:pt x="1254" y="21002"/>
                  </a:cubicBezTo>
                  <a:cubicBezTo>
                    <a:pt x="1485" y="21087"/>
                    <a:pt x="1691" y="21186"/>
                    <a:pt x="1923" y="21230"/>
                  </a:cubicBezTo>
                  <a:cubicBezTo>
                    <a:pt x="2483" y="21316"/>
                    <a:pt x="3153" y="21415"/>
                    <a:pt x="3849" y="21458"/>
                  </a:cubicBezTo>
                  <a:cubicBezTo>
                    <a:pt x="5489" y="21528"/>
                    <a:pt x="6841" y="21557"/>
                    <a:pt x="8125" y="21557"/>
                  </a:cubicBezTo>
                  <a:lnTo>
                    <a:pt x="8152" y="21557"/>
                  </a:lnTo>
                  <a:cubicBezTo>
                    <a:pt x="8999" y="21557"/>
                    <a:pt x="9847" y="21528"/>
                    <a:pt x="10666" y="21485"/>
                  </a:cubicBezTo>
                  <a:cubicBezTo>
                    <a:pt x="10953" y="21472"/>
                    <a:pt x="11254" y="21472"/>
                    <a:pt x="11541" y="21458"/>
                  </a:cubicBezTo>
                  <a:cubicBezTo>
                    <a:pt x="12101" y="21443"/>
                    <a:pt x="12661" y="21415"/>
                    <a:pt x="13276" y="21415"/>
                  </a:cubicBezTo>
                  <a:cubicBezTo>
                    <a:pt x="15080" y="21415"/>
                    <a:pt x="16868" y="21514"/>
                    <a:pt x="18427" y="21600"/>
                  </a:cubicBezTo>
                  <a:lnTo>
                    <a:pt x="18591" y="21600"/>
                  </a:lnTo>
                  <a:cubicBezTo>
                    <a:pt x="19341" y="21600"/>
                    <a:pt x="19697" y="21273"/>
                    <a:pt x="19875" y="20475"/>
                  </a:cubicBezTo>
                  <a:cubicBezTo>
                    <a:pt x="19929" y="20248"/>
                    <a:pt x="19956" y="19977"/>
                    <a:pt x="19970" y="19636"/>
                  </a:cubicBezTo>
                  <a:cubicBezTo>
                    <a:pt x="20011" y="19025"/>
                    <a:pt x="20039" y="18413"/>
                    <a:pt x="20079" y="17786"/>
                  </a:cubicBezTo>
                  <a:cubicBezTo>
                    <a:pt x="20134" y="16989"/>
                    <a:pt x="20162" y="16192"/>
                    <a:pt x="20216" y="15409"/>
                  </a:cubicBezTo>
                  <a:cubicBezTo>
                    <a:pt x="20229" y="15083"/>
                    <a:pt x="20298" y="14841"/>
                    <a:pt x="20571" y="14628"/>
                  </a:cubicBezTo>
                  <a:cubicBezTo>
                    <a:pt x="20844" y="14414"/>
                    <a:pt x="21090" y="14043"/>
                    <a:pt x="21173" y="13660"/>
                  </a:cubicBezTo>
                  <a:cubicBezTo>
                    <a:pt x="21350" y="12906"/>
                    <a:pt x="21459" y="12166"/>
                    <a:pt x="21515" y="11482"/>
                  </a:cubicBezTo>
                  <a:cubicBezTo>
                    <a:pt x="21596" y="10516"/>
                    <a:pt x="21596" y="9619"/>
                    <a:pt x="21582" y="8509"/>
                  </a:cubicBezTo>
                  <a:close/>
                  <a:moveTo>
                    <a:pt x="19165" y="19806"/>
                  </a:moveTo>
                  <a:cubicBezTo>
                    <a:pt x="19151" y="19950"/>
                    <a:pt x="19137" y="20077"/>
                    <a:pt x="19096" y="20191"/>
                  </a:cubicBezTo>
                  <a:cubicBezTo>
                    <a:pt x="19000" y="20547"/>
                    <a:pt x="18891" y="20618"/>
                    <a:pt x="18549" y="20618"/>
                  </a:cubicBezTo>
                  <a:lnTo>
                    <a:pt x="16746" y="20589"/>
                  </a:lnTo>
                  <a:cubicBezTo>
                    <a:pt x="15434" y="20575"/>
                    <a:pt x="14095" y="20533"/>
                    <a:pt x="12783" y="20533"/>
                  </a:cubicBezTo>
                  <a:lnTo>
                    <a:pt x="12729" y="20533"/>
                  </a:lnTo>
                  <a:cubicBezTo>
                    <a:pt x="12524" y="20533"/>
                    <a:pt x="12320" y="20547"/>
                    <a:pt x="12128" y="20575"/>
                  </a:cubicBezTo>
                  <a:cubicBezTo>
                    <a:pt x="11964" y="20589"/>
                    <a:pt x="11814" y="20589"/>
                    <a:pt x="11636" y="20603"/>
                  </a:cubicBezTo>
                  <a:cubicBezTo>
                    <a:pt x="11377" y="20603"/>
                    <a:pt x="11104" y="20618"/>
                    <a:pt x="10858" y="20618"/>
                  </a:cubicBezTo>
                  <a:cubicBezTo>
                    <a:pt x="10134" y="20646"/>
                    <a:pt x="9396" y="20661"/>
                    <a:pt x="8686" y="20661"/>
                  </a:cubicBezTo>
                  <a:lnTo>
                    <a:pt x="8057" y="20661"/>
                  </a:lnTo>
                  <a:cubicBezTo>
                    <a:pt x="6650" y="20646"/>
                    <a:pt x="5188" y="20589"/>
                    <a:pt x="3685" y="20504"/>
                  </a:cubicBezTo>
                  <a:cubicBezTo>
                    <a:pt x="3070" y="20461"/>
                    <a:pt x="2455" y="20362"/>
                    <a:pt x="1868" y="20248"/>
                  </a:cubicBezTo>
                  <a:cubicBezTo>
                    <a:pt x="1472" y="20177"/>
                    <a:pt x="1294" y="19935"/>
                    <a:pt x="1308" y="19507"/>
                  </a:cubicBezTo>
                  <a:cubicBezTo>
                    <a:pt x="1321" y="19039"/>
                    <a:pt x="1321" y="18555"/>
                    <a:pt x="1335" y="18100"/>
                  </a:cubicBezTo>
                  <a:lnTo>
                    <a:pt x="1335" y="17630"/>
                  </a:lnTo>
                  <a:cubicBezTo>
                    <a:pt x="1335" y="17132"/>
                    <a:pt x="1363" y="16633"/>
                    <a:pt x="1363" y="16136"/>
                  </a:cubicBezTo>
                  <a:lnTo>
                    <a:pt x="1363" y="14968"/>
                  </a:lnTo>
                  <a:lnTo>
                    <a:pt x="1881" y="15026"/>
                  </a:lnTo>
                  <a:cubicBezTo>
                    <a:pt x="3549" y="15182"/>
                    <a:pt x="5092" y="15325"/>
                    <a:pt x="6704" y="15325"/>
                  </a:cubicBezTo>
                  <a:cubicBezTo>
                    <a:pt x="7278" y="15325"/>
                    <a:pt x="7824" y="15310"/>
                    <a:pt x="8371" y="15267"/>
                  </a:cubicBezTo>
                  <a:lnTo>
                    <a:pt x="8412" y="16122"/>
                  </a:lnTo>
                  <a:lnTo>
                    <a:pt x="8412" y="16320"/>
                  </a:lnTo>
                  <a:cubicBezTo>
                    <a:pt x="8412" y="16464"/>
                    <a:pt x="8412" y="16619"/>
                    <a:pt x="8453" y="16775"/>
                  </a:cubicBezTo>
                  <a:cubicBezTo>
                    <a:pt x="8535" y="17245"/>
                    <a:pt x="8836" y="17516"/>
                    <a:pt x="9260" y="17530"/>
                  </a:cubicBezTo>
                  <a:cubicBezTo>
                    <a:pt x="9901" y="17544"/>
                    <a:pt x="10557" y="17558"/>
                    <a:pt x="11240" y="17558"/>
                  </a:cubicBezTo>
                  <a:lnTo>
                    <a:pt x="11786" y="17558"/>
                  </a:lnTo>
                  <a:cubicBezTo>
                    <a:pt x="12019" y="17558"/>
                    <a:pt x="12237" y="17488"/>
                    <a:pt x="12443" y="17445"/>
                  </a:cubicBezTo>
                  <a:lnTo>
                    <a:pt x="12538" y="17402"/>
                  </a:lnTo>
                  <a:cubicBezTo>
                    <a:pt x="12934" y="17302"/>
                    <a:pt x="13180" y="17018"/>
                    <a:pt x="13208" y="16591"/>
                  </a:cubicBezTo>
                  <a:cubicBezTo>
                    <a:pt x="13248" y="16334"/>
                    <a:pt x="13276" y="16093"/>
                    <a:pt x="13289" y="15837"/>
                  </a:cubicBezTo>
                  <a:cubicBezTo>
                    <a:pt x="13317" y="15766"/>
                    <a:pt x="13317" y="15695"/>
                    <a:pt x="13331" y="15638"/>
                  </a:cubicBezTo>
                  <a:cubicBezTo>
                    <a:pt x="15380" y="15481"/>
                    <a:pt x="17416" y="15325"/>
                    <a:pt x="19465" y="15168"/>
                  </a:cubicBezTo>
                  <a:cubicBezTo>
                    <a:pt x="19479" y="15211"/>
                    <a:pt x="19479" y="15267"/>
                    <a:pt x="19479" y="15325"/>
                  </a:cubicBezTo>
                  <a:cubicBezTo>
                    <a:pt x="19383" y="16591"/>
                    <a:pt x="19287" y="18028"/>
                    <a:pt x="19165" y="19806"/>
                  </a:cubicBezTo>
                  <a:close/>
                  <a:moveTo>
                    <a:pt x="9204" y="13845"/>
                  </a:moveTo>
                  <a:lnTo>
                    <a:pt x="9204" y="13773"/>
                  </a:lnTo>
                  <a:cubicBezTo>
                    <a:pt x="9204" y="13717"/>
                    <a:pt x="9218" y="13646"/>
                    <a:pt x="9424" y="13646"/>
                  </a:cubicBezTo>
                  <a:lnTo>
                    <a:pt x="9697" y="13646"/>
                  </a:lnTo>
                  <a:cubicBezTo>
                    <a:pt x="9929" y="13646"/>
                    <a:pt x="10202" y="13646"/>
                    <a:pt x="10475" y="13674"/>
                  </a:cubicBezTo>
                  <a:cubicBezTo>
                    <a:pt x="11008" y="13703"/>
                    <a:pt x="11568" y="13745"/>
                    <a:pt x="12196" y="13802"/>
                  </a:cubicBezTo>
                  <a:cubicBezTo>
                    <a:pt x="12265" y="13802"/>
                    <a:pt x="12334" y="13845"/>
                    <a:pt x="12429" y="13874"/>
                  </a:cubicBezTo>
                  <a:cubicBezTo>
                    <a:pt x="12443" y="13874"/>
                    <a:pt x="12456" y="13901"/>
                    <a:pt x="12456" y="13901"/>
                  </a:cubicBezTo>
                  <a:cubicBezTo>
                    <a:pt x="12524" y="14556"/>
                    <a:pt x="12456" y="15225"/>
                    <a:pt x="12388" y="15879"/>
                  </a:cubicBezTo>
                  <a:cubicBezTo>
                    <a:pt x="12374" y="15994"/>
                    <a:pt x="12360" y="16122"/>
                    <a:pt x="12360" y="16250"/>
                  </a:cubicBezTo>
                  <a:cubicBezTo>
                    <a:pt x="12320" y="16520"/>
                    <a:pt x="12114" y="16563"/>
                    <a:pt x="12033" y="16591"/>
                  </a:cubicBezTo>
                  <a:cubicBezTo>
                    <a:pt x="11582" y="16633"/>
                    <a:pt x="11090" y="16662"/>
                    <a:pt x="10544" y="16662"/>
                  </a:cubicBezTo>
                  <a:cubicBezTo>
                    <a:pt x="10079" y="16662"/>
                    <a:pt x="9628" y="16633"/>
                    <a:pt x="9260" y="16619"/>
                  </a:cubicBezTo>
                  <a:cubicBezTo>
                    <a:pt x="9013" y="15681"/>
                    <a:pt x="9095" y="14784"/>
                    <a:pt x="9204" y="13845"/>
                  </a:cubicBezTo>
                  <a:close/>
                  <a:moveTo>
                    <a:pt x="14300" y="14684"/>
                  </a:moveTo>
                  <a:cubicBezTo>
                    <a:pt x="13972" y="14684"/>
                    <a:pt x="13658" y="14684"/>
                    <a:pt x="13331" y="14670"/>
                  </a:cubicBezTo>
                  <a:cubicBezTo>
                    <a:pt x="13331" y="14670"/>
                    <a:pt x="13317" y="14642"/>
                    <a:pt x="13289" y="14642"/>
                  </a:cubicBezTo>
                  <a:lnTo>
                    <a:pt x="13289" y="13759"/>
                  </a:lnTo>
                  <a:cubicBezTo>
                    <a:pt x="13276" y="13262"/>
                    <a:pt x="13153" y="12920"/>
                    <a:pt x="12565" y="12891"/>
                  </a:cubicBezTo>
                  <a:cubicBezTo>
                    <a:pt x="11418" y="12821"/>
                    <a:pt x="10379" y="12749"/>
                    <a:pt x="9382" y="12721"/>
                  </a:cubicBezTo>
                  <a:lnTo>
                    <a:pt x="9341" y="12721"/>
                  </a:lnTo>
                  <a:cubicBezTo>
                    <a:pt x="8767" y="12721"/>
                    <a:pt x="8480" y="13034"/>
                    <a:pt x="8412" y="13646"/>
                  </a:cubicBezTo>
                  <a:lnTo>
                    <a:pt x="8344" y="14257"/>
                  </a:lnTo>
                  <a:cubicBezTo>
                    <a:pt x="8275" y="14272"/>
                    <a:pt x="8207" y="14272"/>
                    <a:pt x="8138" y="14286"/>
                  </a:cubicBezTo>
                  <a:cubicBezTo>
                    <a:pt x="7893" y="14329"/>
                    <a:pt x="7661" y="14357"/>
                    <a:pt x="7414" y="14357"/>
                  </a:cubicBezTo>
                  <a:cubicBezTo>
                    <a:pt x="7032" y="14385"/>
                    <a:pt x="6636" y="14385"/>
                    <a:pt x="6253" y="14385"/>
                  </a:cubicBezTo>
                  <a:cubicBezTo>
                    <a:pt x="4888" y="14385"/>
                    <a:pt x="3480" y="14272"/>
                    <a:pt x="2073" y="14058"/>
                  </a:cubicBezTo>
                  <a:cubicBezTo>
                    <a:pt x="898" y="13887"/>
                    <a:pt x="898" y="13831"/>
                    <a:pt x="829" y="12963"/>
                  </a:cubicBezTo>
                  <a:cubicBezTo>
                    <a:pt x="829" y="12848"/>
                    <a:pt x="816" y="12749"/>
                    <a:pt x="816" y="12621"/>
                  </a:cubicBezTo>
                  <a:cubicBezTo>
                    <a:pt x="639" y="10415"/>
                    <a:pt x="775" y="8239"/>
                    <a:pt x="953" y="6418"/>
                  </a:cubicBezTo>
                  <a:cubicBezTo>
                    <a:pt x="967" y="6218"/>
                    <a:pt x="993" y="5991"/>
                    <a:pt x="1090" y="5806"/>
                  </a:cubicBezTo>
                  <a:cubicBezTo>
                    <a:pt x="1254" y="5450"/>
                    <a:pt x="1513" y="5293"/>
                    <a:pt x="1881" y="5293"/>
                  </a:cubicBezTo>
                  <a:lnTo>
                    <a:pt x="1991" y="5293"/>
                  </a:lnTo>
                  <a:cubicBezTo>
                    <a:pt x="2318" y="5293"/>
                    <a:pt x="2633" y="5293"/>
                    <a:pt x="2961" y="5279"/>
                  </a:cubicBezTo>
                  <a:cubicBezTo>
                    <a:pt x="3289" y="5279"/>
                    <a:pt x="3616" y="5250"/>
                    <a:pt x="3917" y="5250"/>
                  </a:cubicBezTo>
                  <a:cubicBezTo>
                    <a:pt x="4314" y="5250"/>
                    <a:pt x="4615" y="5279"/>
                    <a:pt x="4928" y="5293"/>
                  </a:cubicBezTo>
                  <a:cubicBezTo>
                    <a:pt x="5270" y="5307"/>
                    <a:pt x="5625" y="5322"/>
                    <a:pt x="6021" y="5322"/>
                  </a:cubicBezTo>
                  <a:cubicBezTo>
                    <a:pt x="6581" y="5322"/>
                    <a:pt x="7141" y="5307"/>
                    <a:pt x="7688" y="5293"/>
                  </a:cubicBezTo>
                  <a:lnTo>
                    <a:pt x="8002" y="5279"/>
                  </a:lnTo>
                  <a:cubicBezTo>
                    <a:pt x="8138" y="5279"/>
                    <a:pt x="8275" y="5250"/>
                    <a:pt x="8425" y="5250"/>
                  </a:cubicBezTo>
                  <a:cubicBezTo>
                    <a:pt x="8576" y="5250"/>
                    <a:pt x="8698" y="5250"/>
                    <a:pt x="8822" y="5279"/>
                  </a:cubicBezTo>
                  <a:cubicBezTo>
                    <a:pt x="9628" y="5365"/>
                    <a:pt x="10475" y="5392"/>
                    <a:pt x="11568" y="5392"/>
                  </a:cubicBezTo>
                  <a:cubicBezTo>
                    <a:pt x="12047" y="5392"/>
                    <a:pt x="12538" y="5392"/>
                    <a:pt x="13016" y="5379"/>
                  </a:cubicBezTo>
                  <a:cubicBezTo>
                    <a:pt x="13495" y="5379"/>
                    <a:pt x="14000" y="5365"/>
                    <a:pt x="14478" y="5365"/>
                  </a:cubicBezTo>
                  <a:lnTo>
                    <a:pt x="15066" y="5365"/>
                  </a:lnTo>
                  <a:cubicBezTo>
                    <a:pt x="15530" y="5365"/>
                    <a:pt x="15994" y="5350"/>
                    <a:pt x="16431" y="5322"/>
                  </a:cubicBezTo>
                  <a:cubicBezTo>
                    <a:pt x="16882" y="5307"/>
                    <a:pt x="17347" y="5293"/>
                    <a:pt x="17784" y="5293"/>
                  </a:cubicBezTo>
                  <a:lnTo>
                    <a:pt x="17867" y="5293"/>
                  </a:lnTo>
                  <a:cubicBezTo>
                    <a:pt x="18481" y="5293"/>
                    <a:pt x="19082" y="5379"/>
                    <a:pt x="19766" y="5464"/>
                  </a:cubicBezTo>
                  <a:cubicBezTo>
                    <a:pt x="20449" y="5563"/>
                    <a:pt x="20653" y="5791"/>
                    <a:pt x="20708" y="6531"/>
                  </a:cubicBezTo>
                  <a:cubicBezTo>
                    <a:pt x="20763" y="7427"/>
                    <a:pt x="20790" y="8381"/>
                    <a:pt x="20790" y="9448"/>
                  </a:cubicBezTo>
                  <a:cubicBezTo>
                    <a:pt x="20790" y="10345"/>
                    <a:pt x="20777" y="11070"/>
                    <a:pt x="20722" y="11754"/>
                  </a:cubicBezTo>
                  <a:cubicBezTo>
                    <a:pt x="20694" y="12265"/>
                    <a:pt x="20599" y="12792"/>
                    <a:pt x="20449" y="13432"/>
                  </a:cubicBezTo>
                  <a:cubicBezTo>
                    <a:pt x="20380" y="13759"/>
                    <a:pt x="20120" y="13973"/>
                    <a:pt x="19711" y="14072"/>
                  </a:cubicBezTo>
                  <a:cubicBezTo>
                    <a:pt x="17976" y="14486"/>
                    <a:pt x="16172" y="14684"/>
                    <a:pt x="14300" y="14684"/>
                  </a:cubicBezTo>
                  <a:close/>
                  <a:moveTo>
                    <a:pt x="12702" y="4468"/>
                  </a:moveTo>
                  <a:lnTo>
                    <a:pt x="12620" y="4468"/>
                  </a:lnTo>
                  <a:cubicBezTo>
                    <a:pt x="12484" y="4496"/>
                    <a:pt x="12360" y="4496"/>
                    <a:pt x="12223" y="4496"/>
                  </a:cubicBezTo>
                  <a:lnTo>
                    <a:pt x="11610" y="4496"/>
                  </a:lnTo>
                  <a:cubicBezTo>
                    <a:pt x="11199" y="4496"/>
                    <a:pt x="10748" y="4496"/>
                    <a:pt x="10311" y="4468"/>
                  </a:cubicBezTo>
                  <a:cubicBezTo>
                    <a:pt x="9984" y="4454"/>
                    <a:pt x="9970" y="4440"/>
                    <a:pt x="9956" y="4112"/>
                  </a:cubicBezTo>
                  <a:cubicBezTo>
                    <a:pt x="9929" y="3742"/>
                    <a:pt x="9956" y="3373"/>
                    <a:pt x="9970" y="3002"/>
                  </a:cubicBezTo>
                  <a:lnTo>
                    <a:pt x="9970" y="2889"/>
                  </a:lnTo>
                  <a:cubicBezTo>
                    <a:pt x="9984" y="2660"/>
                    <a:pt x="10106" y="2618"/>
                    <a:pt x="10229" y="2618"/>
                  </a:cubicBezTo>
                  <a:lnTo>
                    <a:pt x="11349" y="2618"/>
                  </a:lnTo>
                  <a:cubicBezTo>
                    <a:pt x="11636" y="2618"/>
                    <a:pt x="11896" y="2618"/>
                    <a:pt x="12114" y="2647"/>
                  </a:cubicBezTo>
                  <a:cubicBezTo>
                    <a:pt x="12524" y="2660"/>
                    <a:pt x="12661" y="2804"/>
                    <a:pt x="12716" y="3259"/>
                  </a:cubicBezTo>
                  <a:lnTo>
                    <a:pt x="12716" y="3301"/>
                  </a:lnTo>
                  <a:cubicBezTo>
                    <a:pt x="12797" y="3714"/>
                    <a:pt x="12838" y="4098"/>
                    <a:pt x="12702" y="4468"/>
                  </a:cubicBezTo>
                  <a:close/>
                  <a:moveTo>
                    <a:pt x="14573" y="4098"/>
                  </a:moveTo>
                  <a:cubicBezTo>
                    <a:pt x="14560" y="4468"/>
                    <a:pt x="14560" y="4468"/>
                    <a:pt x="14150" y="4496"/>
                  </a:cubicBezTo>
                  <a:lnTo>
                    <a:pt x="13740" y="4496"/>
                  </a:lnTo>
                  <a:cubicBezTo>
                    <a:pt x="13727" y="4496"/>
                    <a:pt x="13699" y="4468"/>
                    <a:pt x="13672" y="4468"/>
                  </a:cubicBezTo>
                  <a:lnTo>
                    <a:pt x="13672" y="4368"/>
                  </a:lnTo>
                  <a:cubicBezTo>
                    <a:pt x="13672" y="4211"/>
                    <a:pt x="13658" y="4026"/>
                    <a:pt x="13631" y="3871"/>
                  </a:cubicBezTo>
                  <a:cubicBezTo>
                    <a:pt x="13631" y="3785"/>
                    <a:pt x="13618" y="3686"/>
                    <a:pt x="13618" y="3585"/>
                  </a:cubicBezTo>
                  <a:cubicBezTo>
                    <a:pt x="13604" y="3301"/>
                    <a:pt x="13576" y="3016"/>
                    <a:pt x="13521" y="2732"/>
                  </a:cubicBezTo>
                  <a:cubicBezTo>
                    <a:pt x="13385" y="2120"/>
                    <a:pt x="12975" y="1750"/>
                    <a:pt x="12388" y="1750"/>
                  </a:cubicBezTo>
                  <a:cubicBezTo>
                    <a:pt x="12019" y="1736"/>
                    <a:pt x="11636" y="1736"/>
                    <a:pt x="11281" y="1736"/>
                  </a:cubicBezTo>
                  <a:cubicBezTo>
                    <a:pt x="10926" y="1736"/>
                    <a:pt x="10571" y="1736"/>
                    <a:pt x="10229" y="1750"/>
                  </a:cubicBezTo>
                  <a:cubicBezTo>
                    <a:pt x="9587" y="1764"/>
                    <a:pt x="9286" y="2091"/>
                    <a:pt x="9218" y="2761"/>
                  </a:cubicBezTo>
                  <a:cubicBezTo>
                    <a:pt x="9177" y="3088"/>
                    <a:pt x="9177" y="3401"/>
                    <a:pt x="9177" y="3714"/>
                  </a:cubicBezTo>
                  <a:lnTo>
                    <a:pt x="9177" y="4468"/>
                  </a:lnTo>
                  <a:cubicBezTo>
                    <a:pt x="9027" y="4496"/>
                    <a:pt x="8876" y="4510"/>
                    <a:pt x="8698" y="4510"/>
                  </a:cubicBezTo>
                  <a:cubicBezTo>
                    <a:pt x="8549" y="4510"/>
                    <a:pt x="8412" y="4510"/>
                    <a:pt x="8275" y="4496"/>
                  </a:cubicBezTo>
                  <a:cubicBezTo>
                    <a:pt x="8180" y="4496"/>
                    <a:pt x="8071" y="4468"/>
                    <a:pt x="7974" y="4468"/>
                  </a:cubicBezTo>
                  <a:cubicBezTo>
                    <a:pt x="7920" y="4468"/>
                    <a:pt x="7879" y="4454"/>
                    <a:pt x="7852" y="4440"/>
                  </a:cubicBezTo>
                  <a:cubicBezTo>
                    <a:pt x="7811" y="4397"/>
                    <a:pt x="7811" y="4354"/>
                    <a:pt x="7811" y="4283"/>
                  </a:cubicBezTo>
                  <a:cubicBezTo>
                    <a:pt x="7811" y="4084"/>
                    <a:pt x="7811" y="3871"/>
                    <a:pt x="7824" y="3671"/>
                  </a:cubicBezTo>
                  <a:cubicBezTo>
                    <a:pt x="7824" y="3102"/>
                    <a:pt x="7852" y="2505"/>
                    <a:pt x="7920" y="1935"/>
                  </a:cubicBezTo>
                  <a:cubicBezTo>
                    <a:pt x="7988" y="1337"/>
                    <a:pt x="8467" y="954"/>
                    <a:pt x="9123" y="911"/>
                  </a:cubicBezTo>
                  <a:cubicBezTo>
                    <a:pt x="9655" y="896"/>
                    <a:pt x="10188" y="896"/>
                    <a:pt x="10680" y="896"/>
                  </a:cubicBezTo>
                  <a:cubicBezTo>
                    <a:pt x="11240" y="896"/>
                    <a:pt x="11814" y="911"/>
                    <a:pt x="12334" y="939"/>
                  </a:cubicBezTo>
                  <a:cubicBezTo>
                    <a:pt x="12838" y="954"/>
                    <a:pt x="13317" y="1053"/>
                    <a:pt x="13891" y="1195"/>
                  </a:cubicBezTo>
                  <a:cubicBezTo>
                    <a:pt x="14409" y="1323"/>
                    <a:pt x="14546" y="1508"/>
                    <a:pt x="14573" y="2035"/>
                  </a:cubicBezTo>
                  <a:cubicBezTo>
                    <a:pt x="14601" y="2718"/>
                    <a:pt x="14615" y="3429"/>
                    <a:pt x="14573" y="4098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67" name="Google Shape;273;p25"/>
          <p:cNvSpPr/>
          <p:nvPr/>
        </p:nvSpPr>
        <p:spPr>
          <a:xfrm rot="20422277">
            <a:off x="3328748" y="585092"/>
            <a:ext cx="297844" cy="300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12" h="21600" fill="norm" stroke="1" extrusionOk="0">
                <a:moveTo>
                  <a:pt x="8349" y="0"/>
                </a:moveTo>
                <a:cubicBezTo>
                  <a:pt x="8324" y="0"/>
                  <a:pt x="8300" y="0"/>
                  <a:pt x="8278" y="0"/>
                </a:cubicBezTo>
                <a:cubicBezTo>
                  <a:pt x="6581" y="171"/>
                  <a:pt x="6289" y="7356"/>
                  <a:pt x="6289" y="7356"/>
                </a:cubicBezTo>
                <a:cubicBezTo>
                  <a:pt x="6289" y="7356"/>
                  <a:pt x="231" y="9152"/>
                  <a:pt x="1" y="10846"/>
                </a:cubicBezTo>
                <a:cubicBezTo>
                  <a:pt x="-95" y="12542"/>
                  <a:pt x="6256" y="13965"/>
                  <a:pt x="6256" y="13965"/>
                </a:cubicBezTo>
                <a:cubicBezTo>
                  <a:pt x="6256" y="13965"/>
                  <a:pt x="5118" y="21421"/>
                  <a:pt x="6256" y="21591"/>
                </a:cubicBezTo>
                <a:cubicBezTo>
                  <a:pt x="6300" y="21597"/>
                  <a:pt x="6346" y="21600"/>
                  <a:pt x="6393" y="21600"/>
                </a:cubicBezTo>
                <a:cubicBezTo>
                  <a:pt x="8289" y="21600"/>
                  <a:pt x="12481" y="16302"/>
                  <a:pt x="12481" y="16302"/>
                </a:cubicBezTo>
                <a:cubicBezTo>
                  <a:pt x="12481" y="16302"/>
                  <a:pt x="17286" y="18378"/>
                  <a:pt x="19502" y="18378"/>
                </a:cubicBezTo>
                <a:cubicBezTo>
                  <a:pt x="19945" y="18378"/>
                  <a:pt x="20282" y="18298"/>
                  <a:pt x="20462" y="18099"/>
                </a:cubicBezTo>
                <a:cubicBezTo>
                  <a:pt x="21505" y="16914"/>
                  <a:pt x="16747" y="11016"/>
                  <a:pt x="16747" y="11016"/>
                </a:cubicBezTo>
                <a:cubicBezTo>
                  <a:pt x="16747" y="11016"/>
                  <a:pt x="20982" y="7321"/>
                  <a:pt x="20430" y="5730"/>
                </a:cubicBezTo>
                <a:cubicBezTo>
                  <a:pt x="20112" y="4799"/>
                  <a:pt x="17765" y="4600"/>
                  <a:pt x="15808" y="4600"/>
                </a:cubicBezTo>
                <a:cubicBezTo>
                  <a:pt x="14344" y="4600"/>
                  <a:pt x="13099" y="4711"/>
                  <a:pt x="13099" y="4711"/>
                </a:cubicBezTo>
                <a:cubicBezTo>
                  <a:pt x="13099" y="4711"/>
                  <a:pt x="10089" y="0"/>
                  <a:pt x="8349" y="0"/>
                </a:cubicBezTo>
                <a:close/>
              </a:path>
            </a:pathLst>
          </a:custGeom>
          <a:solidFill>
            <a:srgbClr val="FFFFFF"/>
          </a:solidFill>
          <a:ln w="38100">
            <a:solidFill>
              <a:srgbClr val="003849"/>
            </a:solidFill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68" name="Google Shape;274;p25"/>
          <p:cNvSpPr/>
          <p:nvPr/>
        </p:nvSpPr>
        <p:spPr>
          <a:xfrm rot="20459176">
            <a:off x="6117568" y="3279356"/>
            <a:ext cx="412072" cy="415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12" h="21600" fill="norm" stroke="1" extrusionOk="0">
                <a:moveTo>
                  <a:pt x="8349" y="0"/>
                </a:moveTo>
                <a:cubicBezTo>
                  <a:pt x="8324" y="0"/>
                  <a:pt x="8300" y="0"/>
                  <a:pt x="8278" y="0"/>
                </a:cubicBezTo>
                <a:cubicBezTo>
                  <a:pt x="6581" y="171"/>
                  <a:pt x="6289" y="7356"/>
                  <a:pt x="6289" y="7356"/>
                </a:cubicBezTo>
                <a:cubicBezTo>
                  <a:pt x="6289" y="7356"/>
                  <a:pt x="231" y="9152"/>
                  <a:pt x="1" y="10846"/>
                </a:cubicBezTo>
                <a:cubicBezTo>
                  <a:pt x="-95" y="12542"/>
                  <a:pt x="6256" y="13965"/>
                  <a:pt x="6256" y="13965"/>
                </a:cubicBezTo>
                <a:cubicBezTo>
                  <a:pt x="6256" y="13965"/>
                  <a:pt x="5118" y="21421"/>
                  <a:pt x="6256" y="21591"/>
                </a:cubicBezTo>
                <a:cubicBezTo>
                  <a:pt x="6300" y="21597"/>
                  <a:pt x="6346" y="21600"/>
                  <a:pt x="6393" y="21600"/>
                </a:cubicBezTo>
                <a:cubicBezTo>
                  <a:pt x="8289" y="21600"/>
                  <a:pt x="12481" y="16302"/>
                  <a:pt x="12481" y="16302"/>
                </a:cubicBezTo>
                <a:cubicBezTo>
                  <a:pt x="12481" y="16302"/>
                  <a:pt x="17286" y="18378"/>
                  <a:pt x="19502" y="18378"/>
                </a:cubicBezTo>
                <a:cubicBezTo>
                  <a:pt x="19945" y="18378"/>
                  <a:pt x="20282" y="18298"/>
                  <a:pt x="20462" y="18099"/>
                </a:cubicBezTo>
                <a:cubicBezTo>
                  <a:pt x="21505" y="16914"/>
                  <a:pt x="16747" y="11016"/>
                  <a:pt x="16747" y="11016"/>
                </a:cubicBezTo>
                <a:cubicBezTo>
                  <a:pt x="16747" y="11016"/>
                  <a:pt x="20982" y="7321"/>
                  <a:pt x="20430" y="5730"/>
                </a:cubicBezTo>
                <a:cubicBezTo>
                  <a:pt x="20112" y="4799"/>
                  <a:pt x="17765" y="4600"/>
                  <a:pt x="15808" y="4600"/>
                </a:cubicBezTo>
                <a:cubicBezTo>
                  <a:pt x="14344" y="4600"/>
                  <a:pt x="13099" y="4711"/>
                  <a:pt x="13099" y="4711"/>
                </a:cubicBezTo>
                <a:cubicBezTo>
                  <a:pt x="13099" y="4711"/>
                  <a:pt x="10089" y="0"/>
                  <a:pt x="8349" y="0"/>
                </a:cubicBezTo>
                <a:close/>
              </a:path>
            </a:pathLst>
          </a:custGeom>
          <a:solidFill>
            <a:srgbClr val="FFFFFF"/>
          </a:solidFill>
          <a:ln w="38100">
            <a:solidFill>
              <a:srgbClr val="003849"/>
            </a:solidFill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69" name="الأشكالُ         الرباعية"/>
          <p:cNvSpPr txBox="1"/>
          <p:nvPr/>
        </p:nvSpPr>
        <p:spPr>
          <a:xfrm>
            <a:off x="310943" y="2875857"/>
            <a:ext cx="3753005" cy="1259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6400">
                <a:solidFill>
                  <a:schemeClr val="accent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الأشكالُ         الرباعية</a:t>
            </a:r>
          </a:p>
        </p:txBody>
      </p:sp>
      <p:pic>
        <p:nvPicPr>
          <p:cNvPr id="470" name="IMG_2179.png" descr="IMG_217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3393" y="4635722"/>
            <a:ext cx="1219605" cy="6098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" name="IMG_2249.jpeg" descr="IMG_224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0175" y="750617"/>
            <a:ext cx="7272522" cy="1323783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717" name="IMG_2250.jpeg" descr="IMG_2250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23887" y="83975"/>
            <a:ext cx="1957901" cy="632079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718" name="IMG_2179.png" descr="IMG_217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3393" y="4635722"/>
            <a:ext cx="1219605" cy="6098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بطاقة المشاعر"/>
          <p:cNvGrpSpPr/>
          <p:nvPr/>
        </p:nvGrpSpPr>
        <p:grpSpPr>
          <a:xfrm>
            <a:off x="3218876" y="154332"/>
            <a:ext cx="2706248" cy="863601"/>
            <a:chOff x="0" y="0"/>
            <a:chExt cx="2706247" cy="863600"/>
          </a:xfrm>
        </p:grpSpPr>
        <p:sp>
          <p:nvSpPr>
            <p:cNvPr id="720" name="مستطيل"/>
            <p:cNvSpPr/>
            <p:nvPr/>
          </p:nvSpPr>
          <p:spPr>
            <a:xfrm>
              <a:off x="0" y="0"/>
              <a:ext cx="2706248" cy="81016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rtl="0">
                <a:defRPr sz="4700">
                  <a:solidFill>
                    <a:schemeClr val="accent1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pPr>
            </a:p>
          </p:txBody>
        </p:sp>
        <p:sp>
          <p:nvSpPr>
            <p:cNvPr id="721" name="بطاقة المشاعر"/>
            <p:cNvSpPr txBox="1"/>
            <p:nvPr/>
          </p:nvSpPr>
          <p:spPr>
            <a:xfrm>
              <a:off x="0" y="0"/>
              <a:ext cx="2706248" cy="8636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defRPr sz="4700">
                  <a:solidFill>
                    <a:schemeClr val="accent1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بطاقة المشاعر</a:t>
              </a:r>
            </a:p>
          </p:txBody>
        </p:sp>
      </p:grpSp>
      <p:pic>
        <p:nvPicPr>
          <p:cNvPr id="723" name="IMG_7107.png" descr="IMG_710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6541" y="565065"/>
            <a:ext cx="7830917" cy="5374911"/>
          </a:xfrm>
          <a:prstGeom prst="rect">
            <a:avLst/>
          </a:prstGeom>
          <a:ln w="12700">
            <a:miter lim="400000"/>
          </a:ln>
        </p:spPr>
      </p:pic>
      <p:pic>
        <p:nvPicPr>
          <p:cNvPr id="724" name="IMG_2179.png" descr="IMG_217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3393" y="4635722"/>
            <a:ext cx="1219605" cy="6098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8" name="Google Shape;1020;p44"/>
          <p:cNvGrpSpPr/>
          <p:nvPr/>
        </p:nvGrpSpPr>
        <p:grpSpPr>
          <a:xfrm>
            <a:off x="1817682" y="510890"/>
            <a:ext cx="5831921" cy="4009260"/>
            <a:chOff x="-1" y="-1"/>
            <a:chExt cx="5831920" cy="4009258"/>
          </a:xfrm>
        </p:grpSpPr>
        <p:sp>
          <p:nvSpPr>
            <p:cNvPr id="726" name="Google Shape;1021;p44"/>
            <p:cNvSpPr/>
            <p:nvPr/>
          </p:nvSpPr>
          <p:spPr>
            <a:xfrm rot="21470825">
              <a:off x="245707" y="380378"/>
              <a:ext cx="5521924" cy="3526404"/>
            </a:xfrm>
            <a:prstGeom prst="roundRect">
              <a:avLst>
                <a:gd name="adj" fmla="val 24491"/>
              </a:avLst>
            </a:prstGeom>
            <a:noFill/>
            <a:ln w="28575" cap="flat">
              <a:solidFill>
                <a:srgbClr val="003849"/>
              </a:solidFill>
              <a:prstDash val="dash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7" name="Google Shape;1022;p44"/>
            <p:cNvSpPr/>
            <p:nvPr/>
          </p:nvSpPr>
          <p:spPr>
            <a:xfrm rot="21470825">
              <a:off x="64286" y="102474"/>
              <a:ext cx="5521926" cy="3526405"/>
            </a:xfrm>
            <a:prstGeom prst="roundRect">
              <a:avLst>
                <a:gd name="adj" fmla="val 24491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736" name="Google Shape;1024;p44"/>
          <p:cNvGrpSpPr/>
          <p:nvPr/>
        </p:nvGrpSpPr>
        <p:grpSpPr>
          <a:xfrm>
            <a:off x="6389189" y="3346467"/>
            <a:ext cx="1314032" cy="1114747"/>
            <a:chOff x="0" y="-11"/>
            <a:chExt cx="1314031" cy="1114746"/>
          </a:xfrm>
        </p:grpSpPr>
        <p:sp>
          <p:nvSpPr>
            <p:cNvPr id="729" name="Google Shape;1025;p44"/>
            <p:cNvSpPr/>
            <p:nvPr/>
          </p:nvSpPr>
          <p:spPr>
            <a:xfrm>
              <a:off x="638434" y="51965"/>
              <a:ext cx="618156" cy="837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851" y="0"/>
                  </a:moveTo>
                  <a:cubicBezTo>
                    <a:pt x="14244" y="0"/>
                    <a:pt x="13635" y="123"/>
                    <a:pt x="13028" y="174"/>
                  </a:cubicBezTo>
                  <a:cubicBezTo>
                    <a:pt x="12050" y="274"/>
                    <a:pt x="11103" y="398"/>
                    <a:pt x="10125" y="498"/>
                  </a:cubicBezTo>
                  <a:cubicBezTo>
                    <a:pt x="9485" y="548"/>
                    <a:pt x="8844" y="697"/>
                    <a:pt x="8235" y="822"/>
                  </a:cubicBezTo>
                  <a:cubicBezTo>
                    <a:pt x="7055" y="1071"/>
                    <a:pt x="5907" y="1396"/>
                    <a:pt x="4793" y="1793"/>
                  </a:cubicBezTo>
                  <a:cubicBezTo>
                    <a:pt x="4589" y="1894"/>
                    <a:pt x="4354" y="1894"/>
                    <a:pt x="4085" y="1919"/>
                  </a:cubicBezTo>
                  <a:cubicBezTo>
                    <a:pt x="3509" y="1992"/>
                    <a:pt x="3005" y="2193"/>
                    <a:pt x="2565" y="2490"/>
                  </a:cubicBezTo>
                  <a:cubicBezTo>
                    <a:pt x="1687" y="3139"/>
                    <a:pt x="675" y="3737"/>
                    <a:pt x="238" y="4658"/>
                  </a:cubicBezTo>
                  <a:cubicBezTo>
                    <a:pt x="204" y="4783"/>
                    <a:pt x="68" y="4859"/>
                    <a:pt x="0" y="4932"/>
                  </a:cubicBezTo>
                  <a:cubicBezTo>
                    <a:pt x="371" y="6750"/>
                    <a:pt x="743" y="8420"/>
                    <a:pt x="1148" y="10115"/>
                  </a:cubicBezTo>
                  <a:cubicBezTo>
                    <a:pt x="1250" y="10713"/>
                    <a:pt x="1485" y="11310"/>
                    <a:pt x="1687" y="11858"/>
                  </a:cubicBezTo>
                  <a:cubicBezTo>
                    <a:pt x="1993" y="12630"/>
                    <a:pt x="2228" y="13427"/>
                    <a:pt x="2398" y="14224"/>
                  </a:cubicBezTo>
                  <a:cubicBezTo>
                    <a:pt x="2531" y="14848"/>
                    <a:pt x="2667" y="15471"/>
                    <a:pt x="2869" y="16093"/>
                  </a:cubicBezTo>
                  <a:cubicBezTo>
                    <a:pt x="3509" y="17813"/>
                    <a:pt x="4252" y="19482"/>
                    <a:pt x="4524" y="21276"/>
                  </a:cubicBezTo>
                  <a:cubicBezTo>
                    <a:pt x="4558" y="21424"/>
                    <a:pt x="4558" y="21575"/>
                    <a:pt x="4895" y="21600"/>
                  </a:cubicBezTo>
                  <a:cubicBezTo>
                    <a:pt x="5771" y="21100"/>
                    <a:pt x="6783" y="20727"/>
                    <a:pt x="7458" y="20029"/>
                  </a:cubicBezTo>
                  <a:cubicBezTo>
                    <a:pt x="7764" y="19706"/>
                    <a:pt x="8269" y="19482"/>
                    <a:pt x="8776" y="19407"/>
                  </a:cubicBezTo>
                  <a:cubicBezTo>
                    <a:pt x="9754" y="19208"/>
                    <a:pt x="10667" y="18934"/>
                    <a:pt x="11611" y="18585"/>
                  </a:cubicBezTo>
                  <a:cubicBezTo>
                    <a:pt x="11880" y="18484"/>
                    <a:pt x="12217" y="18434"/>
                    <a:pt x="12521" y="18411"/>
                  </a:cubicBezTo>
                  <a:cubicBezTo>
                    <a:pt x="14377" y="18185"/>
                    <a:pt x="16234" y="17986"/>
                    <a:pt x="18091" y="17813"/>
                  </a:cubicBezTo>
                  <a:cubicBezTo>
                    <a:pt x="18320" y="17796"/>
                    <a:pt x="18553" y="17754"/>
                    <a:pt x="18771" y="17754"/>
                  </a:cubicBezTo>
                  <a:cubicBezTo>
                    <a:pt x="18873" y="17754"/>
                    <a:pt x="18972" y="17765"/>
                    <a:pt x="19069" y="17788"/>
                  </a:cubicBezTo>
                  <a:cubicBezTo>
                    <a:pt x="19811" y="17936"/>
                    <a:pt x="20588" y="17838"/>
                    <a:pt x="21331" y="17961"/>
                  </a:cubicBezTo>
                  <a:cubicBezTo>
                    <a:pt x="21399" y="17961"/>
                    <a:pt x="21467" y="17911"/>
                    <a:pt x="21600" y="17838"/>
                  </a:cubicBezTo>
                  <a:cubicBezTo>
                    <a:pt x="21229" y="17114"/>
                    <a:pt x="21095" y="16294"/>
                    <a:pt x="20925" y="15446"/>
                  </a:cubicBezTo>
                  <a:cubicBezTo>
                    <a:pt x="20758" y="14699"/>
                    <a:pt x="20622" y="13950"/>
                    <a:pt x="20452" y="13203"/>
                  </a:cubicBezTo>
                  <a:cubicBezTo>
                    <a:pt x="20418" y="12879"/>
                    <a:pt x="20387" y="12582"/>
                    <a:pt x="20217" y="12331"/>
                  </a:cubicBezTo>
                  <a:cubicBezTo>
                    <a:pt x="19644" y="11310"/>
                    <a:pt x="19542" y="10213"/>
                    <a:pt x="19307" y="9142"/>
                  </a:cubicBezTo>
                  <a:cubicBezTo>
                    <a:pt x="19239" y="8845"/>
                    <a:pt x="19205" y="8495"/>
                    <a:pt x="19035" y="8196"/>
                  </a:cubicBezTo>
                  <a:cubicBezTo>
                    <a:pt x="18697" y="7524"/>
                    <a:pt x="18530" y="6851"/>
                    <a:pt x="18394" y="6154"/>
                  </a:cubicBezTo>
                  <a:lnTo>
                    <a:pt x="18023" y="4110"/>
                  </a:lnTo>
                  <a:cubicBezTo>
                    <a:pt x="17921" y="3787"/>
                    <a:pt x="17855" y="3438"/>
                    <a:pt x="17685" y="3139"/>
                  </a:cubicBezTo>
                  <a:cubicBezTo>
                    <a:pt x="17416" y="2741"/>
                    <a:pt x="17280" y="2291"/>
                    <a:pt x="17212" y="1818"/>
                  </a:cubicBezTo>
                  <a:cubicBezTo>
                    <a:pt x="17178" y="1469"/>
                    <a:pt x="17079" y="1046"/>
                    <a:pt x="17011" y="672"/>
                  </a:cubicBezTo>
                  <a:cubicBezTo>
                    <a:pt x="16943" y="498"/>
                    <a:pt x="16841" y="299"/>
                    <a:pt x="16741" y="123"/>
                  </a:cubicBezTo>
                  <a:cubicBezTo>
                    <a:pt x="16067" y="50"/>
                    <a:pt x="15491" y="0"/>
                    <a:pt x="1485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0" name="Google Shape;1026;p44"/>
            <p:cNvSpPr/>
            <p:nvPr/>
          </p:nvSpPr>
          <p:spPr>
            <a:xfrm>
              <a:off x="48267" y="188575"/>
              <a:ext cx="663586" cy="795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74" y="0"/>
                  </a:moveTo>
                  <a:cubicBezTo>
                    <a:pt x="10549" y="0"/>
                    <a:pt x="9535" y="172"/>
                    <a:pt x="8521" y="304"/>
                  </a:cubicBezTo>
                  <a:cubicBezTo>
                    <a:pt x="6036" y="696"/>
                    <a:pt x="3649" y="1353"/>
                    <a:pt x="1323" y="2086"/>
                  </a:cubicBezTo>
                  <a:cubicBezTo>
                    <a:pt x="850" y="2218"/>
                    <a:pt x="473" y="2454"/>
                    <a:pt x="0" y="2637"/>
                  </a:cubicBezTo>
                  <a:cubicBezTo>
                    <a:pt x="190" y="2899"/>
                    <a:pt x="285" y="3108"/>
                    <a:pt x="473" y="3267"/>
                  </a:cubicBezTo>
                  <a:cubicBezTo>
                    <a:pt x="850" y="3661"/>
                    <a:pt x="1069" y="4080"/>
                    <a:pt x="1101" y="4578"/>
                  </a:cubicBezTo>
                  <a:cubicBezTo>
                    <a:pt x="1164" y="5155"/>
                    <a:pt x="1384" y="5679"/>
                    <a:pt x="1698" y="6204"/>
                  </a:cubicBezTo>
                  <a:cubicBezTo>
                    <a:pt x="1793" y="6389"/>
                    <a:pt x="1856" y="6571"/>
                    <a:pt x="1888" y="6781"/>
                  </a:cubicBezTo>
                  <a:cubicBezTo>
                    <a:pt x="2234" y="7988"/>
                    <a:pt x="2580" y="9169"/>
                    <a:pt x="2894" y="10376"/>
                  </a:cubicBezTo>
                  <a:cubicBezTo>
                    <a:pt x="3272" y="11766"/>
                    <a:pt x="3618" y="13156"/>
                    <a:pt x="3964" y="14573"/>
                  </a:cubicBezTo>
                  <a:cubicBezTo>
                    <a:pt x="4056" y="14859"/>
                    <a:pt x="4119" y="15123"/>
                    <a:pt x="4214" y="15385"/>
                  </a:cubicBezTo>
                  <a:cubicBezTo>
                    <a:pt x="4624" y="16670"/>
                    <a:pt x="5030" y="17981"/>
                    <a:pt x="5189" y="19294"/>
                  </a:cubicBezTo>
                  <a:cubicBezTo>
                    <a:pt x="5220" y="19686"/>
                    <a:pt x="5316" y="20054"/>
                    <a:pt x="5376" y="20421"/>
                  </a:cubicBezTo>
                  <a:cubicBezTo>
                    <a:pt x="5471" y="20866"/>
                    <a:pt x="5786" y="21261"/>
                    <a:pt x="6036" y="21600"/>
                  </a:cubicBezTo>
                  <a:cubicBezTo>
                    <a:pt x="6823" y="21129"/>
                    <a:pt x="7515" y="20684"/>
                    <a:pt x="8239" y="20289"/>
                  </a:cubicBezTo>
                  <a:cubicBezTo>
                    <a:pt x="9937" y="19423"/>
                    <a:pt x="11759" y="18743"/>
                    <a:pt x="13739" y="18531"/>
                  </a:cubicBezTo>
                  <a:cubicBezTo>
                    <a:pt x="14745" y="18454"/>
                    <a:pt x="15722" y="18348"/>
                    <a:pt x="16696" y="18192"/>
                  </a:cubicBezTo>
                  <a:cubicBezTo>
                    <a:pt x="17040" y="18128"/>
                    <a:pt x="17378" y="18099"/>
                    <a:pt x="17710" y="18099"/>
                  </a:cubicBezTo>
                  <a:cubicBezTo>
                    <a:pt x="18769" y="18099"/>
                    <a:pt x="19770" y="18388"/>
                    <a:pt x="20752" y="18767"/>
                  </a:cubicBezTo>
                  <a:cubicBezTo>
                    <a:pt x="20940" y="18837"/>
                    <a:pt x="21114" y="18932"/>
                    <a:pt x="21304" y="18932"/>
                  </a:cubicBezTo>
                  <a:cubicBezTo>
                    <a:pt x="21397" y="18932"/>
                    <a:pt x="21494" y="18908"/>
                    <a:pt x="21600" y="18846"/>
                  </a:cubicBezTo>
                  <a:cubicBezTo>
                    <a:pt x="21600" y="18716"/>
                    <a:pt x="21600" y="18531"/>
                    <a:pt x="21568" y="18375"/>
                  </a:cubicBezTo>
                  <a:cubicBezTo>
                    <a:pt x="21444" y="17456"/>
                    <a:pt x="21098" y="16538"/>
                    <a:pt x="20781" y="15621"/>
                  </a:cubicBezTo>
                  <a:cubicBezTo>
                    <a:pt x="20280" y="14125"/>
                    <a:pt x="19775" y="12630"/>
                    <a:pt x="19556" y="11083"/>
                  </a:cubicBezTo>
                  <a:cubicBezTo>
                    <a:pt x="19524" y="10612"/>
                    <a:pt x="19369" y="10164"/>
                    <a:pt x="19210" y="9693"/>
                  </a:cubicBezTo>
                  <a:cubicBezTo>
                    <a:pt x="18896" y="8748"/>
                    <a:pt x="18613" y="7805"/>
                    <a:pt x="18518" y="6807"/>
                  </a:cubicBezTo>
                  <a:cubicBezTo>
                    <a:pt x="18268" y="5102"/>
                    <a:pt x="18048" y="3397"/>
                    <a:pt x="17827" y="1694"/>
                  </a:cubicBezTo>
                  <a:cubicBezTo>
                    <a:pt x="17795" y="1456"/>
                    <a:pt x="17734" y="1194"/>
                    <a:pt x="17671" y="1011"/>
                  </a:cubicBezTo>
                  <a:cubicBezTo>
                    <a:pt x="17325" y="932"/>
                    <a:pt x="17011" y="905"/>
                    <a:pt x="16728" y="802"/>
                  </a:cubicBezTo>
                  <a:cubicBezTo>
                    <a:pt x="15664" y="357"/>
                    <a:pt x="14550" y="79"/>
                    <a:pt x="13364" y="79"/>
                  </a:cubicBezTo>
                  <a:cubicBezTo>
                    <a:pt x="13219" y="79"/>
                    <a:pt x="13071" y="84"/>
                    <a:pt x="12923" y="93"/>
                  </a:cubicBezTo>
                  <a:lnTo>
                    <a:pt x="12796" y="93"/>
                  </a:lnTo>
                  <a:cubicBezTo>
                    <a:pt x="12387" y="26"/>
                    <a:pt x="11980" y="0"/>
                    <a:pt x="1157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1" name="Google Shape;1027;p44"/>
            <p:cNvSpPr/>
            <p:nvPr/>
          </p:nvSpPr>
          <p:spPr>
            <a:xfrm>
              <a:off x="257888" y="910566"/>
              <a:ext cx="414377" cy="144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817" y="0"/>
                  </a:moveTo>
                  <a:cubicBezTo>
                    <a:pt x="15257" y="435"/>
                    <a:pt x="13697" y="1451"/>
                    <a:pt x="12086" y="1729"/>
                  </a:cubicBezTo>
                  <a:cubicBezTo>
                    <a:pt x="9417" y="2455"/>
                    <a:pt x="6897" y="5188"/>
                    <a:pt x="4533" y="8938"/>
                  </a:cubicBezTo>
                  <a:cubicBezTo>
                    <a:pt x="2922" y="11671"/>
                    <a:pt x="1311" y="14549"/>
                    <a:pt x="0" y="19012"/>
                  </a:cubicBezTo>
                  <a:cubicBezTo>
                    <a:pt x="254" y="19883"/>
                    <a:pt x="503" y="20886"/>
                    <a:pt x="706" y="21600"/>
                  </a:cubicBezTo>
                  <a:cubicBezTo>
                    <a:pt x="1408" y="20306"/>
                    <a:pt x="1962" y="18722"/>
                    <a:pt x="2668" y="18153"/>
                  </a:cubicBezTo>
                  <a:cubicBezTo>
                    <a:pt x="3675" y="17282"/>
                    <a:pt x="4533" y="15843"/>
                    <a:pt x="5489" y="14549"/>
                  </a:cubicBezTo>
                  <a:cubicBezTo>
                    <a:pt x="7903" y="10945"/>
                    <a:pt x="10474" y="8938"/>
                    <a:pt x="13092" y="7922"/>
                  </a:cubicBezTo>
                  <a:cubicBezTo>
                    <a:pt x="13595" y="7643"/>
                    <a:pt x="14098" y="7498"/>
                    <a:pt x="14500" y="6918"/>
                  </a:cubicBezTo>
                  <a:cubicBezTo>
                    <a:pt x="15206" y="5769"/>
                    <a:pt x="16010" y="5479"/>
                    <a:pt x="16767" y="5043"/>
                  </a:cubicBezTo>
                  <a:cubicBezTo>
                    <a:pt x="18276" y="4330"/>
                    <a:pt x="19735" y="3314"/>
                    <a:pt x="21600" y="2455"/>
                  </a:cubicBezTo>
                  <a:cubicBezTo>
                    <a:pt x="20141" y="1451"/>
                    <a:pt x="19130" y="726"/>
                    <a:pt x="18226" y="145"/>
                  </a:cubicBezTo>
                  <a:cubicBezTo>
                    <a:pt x="17773" y="0"/>
                    <a:pt x="17270" y="0"/>
                    <a:pt x="16817" y="0"/>
                  </a:cubicBezTo>
                  <a:close/>
                </a:path>
              </a:pathLst>
            </a:custGeom>
            <a:solidFill>
              <a:srgbClr val="FE75F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2" name="Google Shape;1028;p44"/>
            <p:cNvSpPr/>
            <p:nvPr/>
          </p:nvSpPr>
          <p:spPr>
            <a:xfrm>
              <a:off x="807493" y="792452"/>
              <a:ext cx="442364" cy="140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516" y="0"/>
                  </a:moveTo>
                  <a:cubicBezTo>
                    <a:pt x="17041" y="0"/>
                    <a:pt x="16565" y="149"/>
                    <a:pt x="16082" y="498"/>
                  </a:cubicBezTo>
                  <a:cubicBezTo>
                    <a:pt x="15326" y="1082"/>
                    <a:pt x="14525" y="1232"/>
                    <a:pt x="13721" y="1530"/>
                  </a:cubicBezTo>
                  <a:cubicBezTo>
                    <a:pt x="11036" y="2563"/>
                    <a:pt x="8299" y="4044"/>
                    <a:pt x="5847" y="8050"/>
                  </a:cubicBezTo>
                  <a:cubicBezTo>
                    <a:pt x="5704" y="8200"/>
                    <a:pt x="5613" y="8498"/>
                    <a:pt x="5565" y="8498"/>
                  </a:cubicBezTo>
                  <a:cubicBezTo>
                    <a:pt x="4056" y="9680"/>
                    <a:pt x="2781" y="12492"/>
                    <a:pt x="1462" y="15155"/>
                  </a:cubicBezTo>
                  <a:cubicBezTo>
                    <a:pt x="753" y="16635"/>
                    <a:pt x="234" y="18564"/>
                    <a:pt x="0" y="21239"/>
                  </a:cubicBezTo>
                  <a:cubicBezTo>
                    <a:pt x="178" y="21488"/>
                    <a:pt x="337" y="21600"/>
                    <a:pt x="483" y="21600"/>
                  </a:cubicBezTo>
                  <a:cubicBezTo>
                    <a:pt x="832" y="21600"/>
                    <a:pt x="1101" y="20978"/>
                    <a:pt x="1367" y="20343"/>
                  </a:cubicBezTo>
                  <a:cubicBezTo>
                    <a:pt x="2499" y="17681"/>
                    <a:pt x="3723" y="16200"/>
                    <a:pt x="4999" y="14719"/>
                  </a:cubicBezTo>
                  <a:lnTo>
                    <a:pt x="6789" y="13089"/>
                  </a:lnTo>
                  <a:cubicBezTo>
                    <a:pt x="7075" y="12641"/>
                    <a:pt x="7498" y="12641"/>
                    <a:pt x="7732" y="12194"/>
                  </a:cubicBezTo>
                  <a:cubicBezTo>
                    <a:pt x="8394" y="10265"/>
                    <a:pt x="9150" y="10128"/>
                    <a:pt x="9950" y="9680"/>
                  </a:cubicBezTo>
                  <a:cubicBezTo>
                    <a:pt x="10846" y="9382"/>
                    <a:pt x="11788" y="8934"/>
                    <a:pt x="12687" y="8498"/>
                  </a:cubicBezTo>
                  <a:cubicBezTo>
                    <a:pt x="13111" y="8200"/>
                    <a:pt x="13488" y="8200"/>
                    <a:pt x="13816" y="7453"/>
                  </a:cubicBezTo>
                  <a:cubicBezTo>
                    <a:pt x="14573" y="5674"/>
                    <a:pt x="15516" y="5524"/>
                    <a:pt x="16411" y="5089"/>
                  </a:cubicBezTo>
                  <a:cubicBezTo>
                    <a:pt x="18110" y="4193"/>
                    <a:pt x="19806" y="3310"/>
                    <a:pt x="21600" y="2563"/>
                  </a:cubicBezTo>
                  <a:cubicBezTo>
                    <a:pt x="20229" y="1244"/>
                    <a:pt x="18891" y="0"/>
                    <a:pt x="17516" y="0"/>
                  </a:cubicBezTo>
                  <a:close/>
                </a:path>
              </a:pathLst>
            </a:custGeom>
            <a:solidFill>
              <a:srgbClr val="FE75F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3" name="Google Shape;1029;p44"/>
            <p:cNvSpPr/>
            <p:nvPr/>
          </p:nvSpPr>
          <p:spPr>
            <a:xfrm>
              <a:off x="0" y="-12"/>
              <a:ext cx="1314032" cy="1114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528" fill="norm" stroke="1" extrusionOk="0">
                  <a:moveTo>
                    <a:pt x="3648" y="20532"/>
                  </a:moveTo>
                  <a:cubicBezTo>
                    <a:pt x="3568" y="20513"/>
                    <a:pt x="3505" y="20475"/>
                    <a:pt x="3442" y="20475"/>
                  </a:cubicBezTo>
                  <a:cubicBezTo>
                    <a:pt x="3093" y="20419"/>
                    <a:pt x="2950" y="20159"/>
                    <a:pt x="2886" y="19785"/>
                  </a:cubicBezTo>
                  <a:cubicBezTo>
                    <a:pt x="2855" y="19506"/>
                    <a:pt x="2808" y="19207"/>
                    <a:pt x="2648" y="18983"/>
                  </a:cubicBezTo>
                  <a:cubicBezTo>
                    <a:pt x="2601" y="18853"/>
                    <a:pt x="2601" y="18722"/>
                    <a:pt x="2569" y="18574"/>
                  </a:cubicBezTo>
                  <a:cubicBezTo>
                    <a:pt x="2537" y="18293"/>
                    <a:pt x="2490" y="17994"/>
                    <a:pt x="2475" y="17715"/>
                  </a:cubicBezTo>
                  <a:cubicBezTo>
                    <a:pt x="2379" y="16932"/>
                    <a:pt x="2284" y="16111"/>
                    <a:pt x="2094" y="15309"/>
                  </a:cubicBezTo>
                  <a:cubicBezTo>
                    <a:pt x="1967" y="14712"/>
                    <a:pt x="1887" y="14078"/>
                    <a:pt x="1761" y="13481"/>
                  </a:cubicBezTo>
                  <a:cubicBezTo>
                    <a:pt x="1602" y="12586"/>
                    <a:pt x="1428" y="11709"/>
                    <a:pt x="1253" y="10832"/>
                  </a:cubicBezTo>
                  <a:cubicBezTo>
                    <a:pt x="1142" y="10310"/>
                    <a:pt x="1031" y="9788"/>
                    <a:pt x="936" y="9246"/>
                  </a:cubicBezTo>
                  <a:cubicBezTo>
                    <a:pt x="888" y="9060"/>
                    <a:pt x="856" y="8855"/>
                    <a:pt x="793" y="8668"/>
                  </a:cubicBezTo>
                  <a:cubicBezTo>
                    <a:pt x="634" y="8165"/>
                    <a:pt x="507" y="7642"/>
                    <a:pt x="460" y="7102"/>
                  </a:cubicBezTo>
                  <a:cubicBezTo>
                    <a:pt x="429" y="6953"/>
                    <a:pt x="413" y="6785"/>
                    <a:pt x="333" y="6672"/>
                  </a:cubicBezTo>
                  <a:cubicBezTo>
                    <a:pt x="143" y="6262"/>
                    <a:pt x="111" y="5797"/>
                    <a:pt x="0" y="5386"/>
                  </a:cubicBezTo>
                  <a:cubicBezTo>
                    <a:pt x="317" y="4938"/>
                    <a:pt x="666" y="4641"/>
                    <a:pt x="1111" y="4435"/>
                  </a:cubicBezTo>
                  <a:cubicBezTo>
                    <a:pt x="2712" y="3633"/>
                    <a:pt x="4345" y="3036"/>
                    <a:pt x="6058" y="2756"/>
                  </a:cubicBezTo>
                  <a:cubicBezTo>
                    <a:pt x="6170" y="2718"/>
                    <a:pt x="6264" y="2700"/>
                    <a:pt x="6344" y="2700"/>
                  </a:cubicBezTo>
                  <a:cubicBezTo>
                    <a:pt x="7042" y="2718"/>
                    <a:pt x="7723" y="2700"/>
                    <a:pt x="8405" y="2812"/>
                  </a:cubicBezTo>
                  <a:cubicBezTo>
                    <a:pt x="8882" y="2905"/>
                    <a:pt x="9373" y="3072"/>
                    <a:pt x="9785" y="3428"/>
                  </a:cubicBezTo>
                  <a:cubicBezTo>
                    <a:pt x="9897" y="3520"/>
                    <a:pt x="10023" y="3520"/>
                    <a:pt x="10150" y="3558"/>
                  </a:cubicBezTo>
                  <a:cubicBezTo>
                    <a:pt x="10563" y="2905"/>
                    <a:pt x="11022" y="2327"/>
                    <a:pt x="11562" y="1861"/>
                  </a:cubicBezTo>
                  <a:cubicBezTo>
                    <a:pt x="11736" y="1692"/>
                    <a:pt x="11958" y="1581"/>
                    <a:pt x="12196" y="1543"/>
                  </a:cubicBezTo>
                  <a:cubicBezTo>
                    <a:pt x="12354" y="1506"/>
                    <a:pt x="12529" y="1413"/>
                    <a:pt x="12687" y="1357"/>
                  </a:cubicBezTo>
                  <a:cubicBezTo>
                    <a:pt x="13068" y="1133"/>
                    <a:pt x="13417" y="890"/>
                    <a:pt x="13877" y="835"/>
                  </a:cubicBezTo>
                  <a:cubicBezTo>
                    <a:pt x="13893" y="835"/>
                    <a:pt x="13909" y="835"/>
                    <a:pt x="13941" y="816"/>
                  </a:cubicBezTo>
                  <a:cubicBezTo>
                    <a:pt x="14575" y="387"/>
                    <a:pt x="15305" y="387"/>
                    <a:pt x="16003" y="257"/>
                  </a:cubicBezTo>
                  <a:cubicBezTo>
                    <a:pt x="16336" y="182"/>
                    <a:pt x="16685" y="144"/>
                    <a:pt x="17033" y="71"/>
                  </a:cubicBezTo>
                  <a:cubicBezTo>
                    <a:pt x="17351" y="-4"/>
                    <a:pt x="17668" y="-42"/>
                    <a:pt x="18001" y="71"/>
                  </a:cubicBezTo>
                  <a:cubicBezTo>
                    <a:pt x="18111" y="107"/>
                    <a:pt x="18254" y="71"/>
                    <a:pt x="18396" y="71"/>
                  </a:cubicBezTo>
                  <a:cubicBezTo>
                    <a:pt x="18809" y="71"/>
                    <a:pt x="19094" y="331"/>
                    <a:pt x="19142" y="816"/>
                  </a:cubicBezTo>
                  <a:cubicBezTo>
                    <a:pt x="19206" y="1189"/>
                    <a:pt x="19253" y="1581"/>
                    <a:pt x="19285" y="1954"/>
                  </a:cubicBezTo>
                  <a:cubicBezTo>
                    <a:pt x="19349" y="2383"/>
                    <a:pt x="19381" y="2794"/>
                    <a:pt x="19570" y="3185"/>
                  </a:cubicBezTo>
                  <a:cubicBezTo>
                    <a:pt x="19650" y="3372"/>
                    <a:pt x="19682" y="3614"/>
                    <a:pt x="19698" y="3838"/>
                  </a:cubicBezTo>
                  <a:cubicBezTo>
                    <a:pt x="19776" y="4360"/>
                    <a:pt x="19840" y="4863"/>
                    <a:pt x="19903" y="5386"/>
                  </a:cubicBezTo>
                  <a:cubicBezTo>
                    <a:pt x="19967" y="5889"/>
                    <a:pt x="20063" y="6412"/>
                    <a:pt x="20205" y="6896"/>
                  </a:cubicBezTo>
                  <a:cubicBezTo>
                    <a:pt x="20300" y="7250"/>
                    <a:pt x="20332" y="7642"/>
                    <a:pt x="20380" y="8016"/>
                  </a:cubicBezTo>
                  <a:cubicBezTo>
                    <a:pt x="20458" y="8687"/>
                    <a:pt x="20570" y="9340"/>
                    <a:pt x="20759" y="9994"/>
                  </a:cubicBezTo>
                  <a:cubicBezTo>
                    <a:pt x="20887" y="10440"/>
                    <a:pt x="20918" y="10926"/>
                    <a:pt x="20966" y="11392"/>
                  </a:cubicBezTo>
                  <a:cubicBezTo>
                    <a:pt x="21014" y="11709"/>
                    <a:pt x="21078" y="12008"/>
                    <a:pt x="21188" y="12306"/>
                  </a:cubicBezTo>
                  <a:cubicBezTo>
                    <a:pt x="21347" y="12754"/>
                    <a:pt x="21473" y="13238"/>
                    <a:pt x="21553" y="13724"/>
                  </a:cubicBezTo>
                  <a:cubicBezTo>
                    <a:pt x="21600" y="14153"/>
                    <a:pt x="21569" y="14563"/>
                    <a:pt x="21521" y="15010"/>
                  </a:cubicBezTo>
                  <a:cubicBezTo>
                    <a:pt x="21505" y="15160"/>
                    <a:pt x="21395" y="15271"/>
                    <a:pt x="21315" y="15439"/>
                  </a:cubicBezTo>
                  <a:cubicBezTo>
                    <a:pt x="21379" y="15831"/>
                    <a:pt x="21553" y="16222"/>
                    <a:pt x="21411" y="16651"/>
                  </a:cubicBezTo>
                  <a:cubicBezTo>
                    <a:pt x="21156" y="16783"/>
                    <a:pt x="20918" y="16783"/>
                    <a:pt x="20681" y="16670"/>
                  </a:cubicBezTo>
                  <a:cubicBezTo>
                    <a:pt x="20380" y="16521"/>
                    <a:pt x="20078" y="16503"/>
                    <a:pt x="19776" y="16595"/>
                  </a:cubicBezTo>
                  <a:cubicBezTo>
                    <a:pt x="19491" y="16670"/>
                    <a:pt x="19174" y="16689"/>
                    <a:pt x="18873" y="16764"/>
                  </a:cubicBezTo>
                  <a:cubicBezTo>
                    <a:pt x="18651" y="16800"/>
                    <a:pt x="18412" y="16838"/>
                    <a:pt x="18207" y="16987"/>
                  </a:cubicBezTo>
                  <a:cubicBezTo>
                    <a:pt x="18095" y="17081"/>
                    <a:pt x="17937" y="17118"/>
                    <a:pt x="17778" y="17137"/>
                  </a:cubicBezTo>
                  <a:cubicBezTo>
                    <a:pt x="17477" y="17211"/>
                    <a:pt x="17160" y="17230"/>
                    <a:pt x="16858" y="17305"/>
                  </a:cubicBezTo>
                  <a:cubicBezTo>
                    <a:pt x="16621" y="17342"/>
                    <a:pt x="16367" y="17342"/>
                    <a:pt x="16145" y="17548"/>
                  </a:cubicBezTo>
                  <a:cubicBezTo>
                    <a:pt x="16097" y="17602"/>
                    <a:pt x="16018" y="17640"/>
                    <a:pt x="15939" y="17640"/>
                  </a:cubicBezTo>
                  <a:cubicBezTo>
                    <a:pt x="15415" y="17640"/>
                    <a:pt x="14956" y="17920"/>
                    <a:pt x="14480" y="18069"/>
                  </a:cubicBezTo>
                  <a:cubicBezTo>
                    <a:pt x="14115" y="18180"/>
                    <a:pt x="13734" y="18386"/>
                    <a:pt x="13417" y="18704"/>
                  </a:cubicBezTo>
                  <a:cubicBezTo>
                    <a:pt x="13211" y="18890"/>
                    <a:pt x="13036" y="18947"/>
                    <a:pt x="12783" y="18834"/>
                  </a:cubicBezTo>
                  <a:cubicBezTo>
                    <a:pt x="12545" y="18722"/>
                    <a:pt x="12260" y="18628"/>
                    <a:pt x="12005" y="18704"/>
                  </a:cubicBezTo>
                  <a:cubicBezTo>
                    <a:pt x="11197" y="18442"/>
                    <a:pt x="10420" y="18741"/>
                    <a:pt x="9626" y="18947"/>
                  </a:cubicBezTo>
                  <a:cubicBezTo>
                    <a:pt x="9246" y="19039"/>
                    <a:pt x="8882" y="19171"/>
                    <a:pt x="8501" y="19225"/>
                  </a:cubicBezTo>
                  <a:cubicBezTo>
                    <a:pt x="7550" y="19449"/>
                    <a:pt x="6661" y="19841"/>
                    <a:pt x="5837" y="20438"/>
                  </a:cubicBezTo>
                  <a:cubicBezTo>
                    <a:pt x="5821" y="20475"/>
                    <a:pt x="5805" y="20475"/>
                    <a:pt x="5805" y="20494"/>
                  </a:cubicBezTo>
                  <a:cubicBezTo>
                    <a:pt x="5408" y="20700"/>
                    <a:pt x="5012" y="20886"/>
                    <a:pt x="4742" y="21334"/>
                  </a:cubicBezTo>
                  <a:cubicBezTo>
                    <a:pt x="4663" y="21445"/>
                    <a:pt x="4457" y="21502"/>
                    <a:pt x="4314" y="21520"/>
                  </a:cubicBezTo>
                  <a:cubicBezTo>
                    <a:pt x="4140" y="21558"/>
                    <a:pt x="3981" y="21445"/>
                    <a:pt x="3885" y="21259"/>
                  </a:cubicBezTo>
                  <a:cubicBezTo>
                    <a:pt x="3838" y="20961"/>
                    <a:pt x="3743" y="20756"/>
                    <a:pt x="3648" y="20532"/>
                  </a:cubicBezTo>
                  <a:close/>
                  <a:moveTo>
                    <a:pt x="10499" y="4695"/>
                  </a:moveTo>
                  <a:cubicBezTo>
                    <a:pt x="10673" y="6057"/>
                    <a:pt x="10864" y="7307"/>
                    <a:pt x="11038" y="8576"/>
                  </a:cubicBezTo>
                  <a:cubicBezTo>
                    <a:pt x="11102" y="9024"/>
                    <a:pt x="11197" y="9470"/>
                    <a:pt x="11292" y="9881"/>
                  </a:cubicBezTo>
                  <a:cubicBezTo>
                    <a:pt x="11435" y="10459"/>
                    <a:pt x="11562" y="11056"/>
                    <a:pt x="11625" y="11653"/>
                  </a:cubicBezTo>
                  <a:cubicBezTo>
                    <a:pt x="11688" y="12119"/>
                    <a:pt x="11752" y="12586"/>
                    <a:pt x="11847" y="13051"/>
                  </a:cubicBezTo>
                  <a:cubicBezTo>
                    <a:pt x="12148" y="14339"/>
                    <a:pt x="12513" y="15589"/>
                    <a:pt x="12625" y="16932"/>
                  </a:cubicBezTo>
                  <a:cubicBezTo>
                    <a:pt x="12640" y="17043"/>
                    <a:pt x="12640" y="17156"/>
                    <a:pt x="12798" y="17175"/>
                  </a:cubicBezTo>
                  <a:cubicBezTo>
                    <a:pt x="13211" y="16800"/>
                    <a:pt x="13686" y="16521"/>
                    <a:pt x="14004" y="15998"/>
                  </a:cubicBezTo>
                  <a:cubicBezTo>
                    <a:pt x="14147" y="15757"/>
                    <a:pt x="14384" y="15589"/>
                    <a:pt x="14623" y="15533"/>
                  </a:cubicBezTo>
                  <a:cubicBezTo>
                    <a:pt x="15082" y="15384"/>
                    <a:pt x="15526" y="15179"/>
                    <a:pt x="15955" y="14917"/>
                  </a:cubicBezTo>
                  <a:cubicBezTo>
                    <a:pt x="16097" y="14842"/>
                    <a:pt x="16256" y="14804"/>
                    <a:pt x="16398" y="14787"/>
                  </a:cubicBezTo>
                  <a:cubicBezTo>
                    <a:pt x="17255" y="14618"/>
                    <a:pt x="18143" y="14469"/>
                    <a:pt x="19000" y="14339"/>
                  </a:cubicBezTo>
                  <a:cubicBezTo>
                    <a:pt x="19174" y="14320"/>
                    <a:pt x="19333" y="14264"/>
                    <a:pt x="19459" y="14320"/>
                  </a:cubicBezTo>
                  <a:cubicBezTo>
                    <a:pt x="19824" y="14432"/>
                    <a:pt x="20173" y="14358"/>
                    <a:pt x="20538" y="14450"/>
                  </a:cubicBezTo>
                  <a:cubicBezTo>
                    <a:pt x="20554" y="14450"/>
                    <a:pt x="20585" y="14413"/>
                    <a:pt x="20649" y="14358"/>
                  </a:cubicBezTo>
                  <a:cubicBezTo>
                    <a:pt x="20426" y="13799"/>
                    <a:pt x="20380" y="13164"/>
                    <a:pt x="20300" y="12549"/>
                  </a:cubicBezTo>
                  <a:cubicBezTo>
                    <a:pt x="20221" y="11989"/>
                    <a:pt x="20157" y="11428"/>
                    <a:pt x="20078" y="10869"/>
                  </a:cubicBezTo>
                  <a:cubicBezTo>
                    <a:pt x="20063" y="10626"/>
                    <a:pt x="20031" y="10404"/>
                    <a:pt x="19951" y="10218"/>
                  </a:cubicBezTo>
                  <a:cubicBezTo>
                    <a:pt x="19698" y="9433"/>
                    <a:pt x="19634" y="8632"/>
                    <a:pt x="19539" y="7830"/>
                  </a:cubicBezTo>
                  <a:cubicBezTo>
                    <a:pt x="19507" y="7606"/>
                    <a:pt x="19475" y="7344"/>
                    <a:pt x="19396" y="7102"/>
                  </a:cubicBezTo>
                  <a:cubicBezTo>
                    <a:pt x="19237" y="6618"/>
                    <a:pt x="19158" y="6113"/>
                    <a:pt x="19110" y="5591"/>
                  </a:cubicBezTo>
                  <a:lnTo>
                    <a:pt x="18920" y="4061"/>
                  </a:lnTo>
                  <a:cubicBezTo>
                    <a:pt x="18888" y="3820"/>
                    <a:pt x="18841" y="3558"/>
                    <a:pt x="18761" y="3334"/>
                  </a:cubicBezTo>
                  <a:cubicBezTo>
                    <a:pt x="18651" y="3036"/>
                    <a:pt x="18587" y="2700"/>
                    <a:pt x="18555" y="2345"/>
                  </a:cubicBezTo>
                  <a:cubicBezTo>
                    <a:pt x="18524" y="2067"/>
                    <a:pt x="18492" y="1767"/>
                    <a:pt x="18444" y="1487"/>
                  </a:cubicBezTo>
                  <a:cubicBezTo>
                    <a:pt x="18428" y="1357"/>
                    <a:pt x="18366" y="1208"/>
                    <a:pt x="18334" y="1077"/>
                  </a:cubicBezTo>
                  <a:cubicBezTo>
                    <a:pt x="18017" y="1022"/>
                    <a:pt x="17730" y="984"/>
                    <a:pt x="17445" y="984"/>
                  </a:cubicBezTo>
                  <a:cubicBezTo>
                    <a:pt x="17160" y="984"/>
                    <a:pt x="16858" y="1077"/>
                    <a:pt x="16589" y="1114"/>
                  </a:cubicBezTo>
                  <a:cubicBezTo>
                    <a:pt x="16129" y="1189"/>
                    <a:pt x="15670" y="1282"/>
                    <a:pt x="15225" y="1357"/>
                  </a:cubicBezTo>
                  <a:cubicBezTo>
                    <a:pt x="14924" y="1395"/>
                    <a:pt x="14623" y="1506"/>
                    <a:pt x="14321" y="1600"/>
                  </a:cubicBezTo>
                  <a:cubicBezTo>
                    <a:pt x="13766" y="1786"/>
                    <a:pt x="13243" y="2029"/>
                    <a:pt x="12719" y="2327"/>
                  </a:cubicBezTo>
                  <a:cubicBezTo>
                    <a:pt x="12625" y="2402"/>
                    <a:pt x="12497" y="2402"/>
                    <a:pt x="12386" y="2421"/>
                  </a:cubicBezTo>
                  <a:cubicBezTo>
                    <a:pt x="12101" y="2475"/>
                    <a:pt x="11863" y="2626"/>
                    <a:pt x="11672" y="2850"/>
                  </a:cubicBezTo>
                  <a:cubicBezTo>
                    <a:pt x="11261" y="3334"/>
                    <a:pt x="10784" y="3763"/>
                    <a:pt x="10579" y="4471"/>
                  </a:cubicBezTo>
                  <a:cubicBezTo>
                    <a:pt x="10595" y="4584"/>
                    <a:pt x="10547" y="4658"/>
                    <a:pt x="10499" y="4695"/>
                  </a:cubicBezTo>
                  <a:close/>
                  <a:moveTo>
                    <a:pt x="778" y="5554"/>
                  </a:moveTo>
                  <a:cubicBezTo>
                    <a:pt x="872" y="5740"/>
                    <a:pt x="904" y="5870"/>
                    <a:pt x="1015" y="5983"/>
                  </a:cubicBezTo>
                  <a:cubicBezTo>
                    <a:pt x="1205" y="6262"/>
                    <a:pt x="1300" y="6561"/>
                    <a:pt x="1332" y="6915"/>
                  </a:cubicBezTo>
                  <a:cubicBezTo>
                    <a:pt x="1364" y="7344"/>
                    <a:pt x="1460" y="7717"/>
                    <a:pt x="1618" y="8090"/>
                  </a:cubicBezTo>
                  <a:cubicBezTo>
                    <a:pt x="1681" y="8203"/>
                    <a:pt x="1697" y="8352"/>
                    <a:pt x="1729" y="8482"/>
                  </a:cubicBezTo>
                  <a:cubicBezTo>
                    <a:pt x="1903" y="9340"/>
                    <a:pt x="2078" y="10180"/>
                    <a:pt x="2236" y="11037"/>
                  </a:cubicBezTo>
                  <a:cubicBezTo>
                    <a:pt x="2411" y="12025"/>
                    <a:pt x="2601" y="13033"/>
                    <a:pt x="2776" y="14021"/>
                  </a:cubicBezTo>
                  <a:cubicBezTo>
                    <a:pt x="2808" y="14245"/>
                    <a:pt x="2855" y="14432"/>
                    <a:pt x="2886" y="14618"/>
                  </a:cubicBezTo>
                  <a:cubicBezTo>
                    <a:pt x="3109" y="15514"/>
                    <a:pt x="3315" y="16446"/>
                    <a:pt x="3394" y="17380"/>
                  </a:cubicBezTo>
                  <a:cubicBezTo>
                    <a:pt x="3410" y="17659"/>
                    <a:pt x="3442" y="17920"/>
                    <a:pt x="3490" y="18180"/>
                  </a:cubicBezTo>
                  <a:cubicBezTo>
                    <a:pt x="3521" y="18498"/>
                    <a:pt x="3679" y="18777"/>
                    <a:pt x="3823" y="19020"/>
                  </a:cubicBezTo>
                  <a:cubicBezTo>
                    <a:pt x="4219" y="18685"/>
                    <a:pt x="4552" y="18368"/>
                    <a:pt x="4932" y="18088"/>
                  </a:cubicBezTo>
                  <a:cubicBezTo>
                    <a:pt x="5789" y="17472"/>
                    <a:pt x="6693" y="16987"/>
                    <a:pt x="7708" y="16857"/>
                  </a:cubicBezTo>
                  <a:cubicBezTo>
                    <a:pt x="8200" y="16783"/>
                    <a:pt x="8707" y="16708"/>
                    <a:pt x="9199" y="16595"/>
                  </a:cubicBezTo>
                  <a:cubicBezTo>
                    <a:pt x="9928" y="16409"/>
                    <a:pt x="10579" y="16670"/>
                    <a:pt x="11245" y="17006"/>
                  </a:cubicBezTo>
                  <a:cubicBezTo>
                    <a:pt x="11371" y="17081"/>
                    <a:pt x="11514" y="17192"/>
                    <a:pt x="11672" y="17062"/>
                  </a:cubicBezTo>
                  <a:cubicBezTo>
                    <a:pt x="11672" y="16969"/>
                    <a:pt x="11672" y="16857"/>
                    <a:pt x="11656" y="16727"/>
                  </a:cubicBezTo>
                  <a:cubicBezTo>
                    <a:pt x="11594" y="16055"/>
                    <a:pt x="11435" y="15401"/>
                    <a:pt x="11276" y="14750"/>
                  </a:cubicBezTo>
                  <a:cubicBezTo>
                    <a:pt x="11022" y="13686"/>
                    <a:pt x="10768" y="12622"/>
                    <a:pt x="10657" y="11504"/>
                  </a:cubicBezTo>
                  <a:cubicBezTo>
                    <a:pt x="10641" y="11187"/>
                    <a:pt x="10563" y="10850"/>
                    <a:pt x="10483" y="10534"/>
                  </a:cubicBezTo>
                  <a:cubicBezTo>
                    <a:pt x="10324" y="9862"/>
                    <a:pt x="10182" y="9173"/>
                    <a:pt x="10134" y="8482"/>
                  </a:cubicBezTo>
                  <a:cubicBezTo>
                    <a:pt x="10007" y="7269"/>
                    <a:pt x="9897" y="6057"/>
                    <a:pt x="9785" y="4846"/>
                  </a:cubicBezTo>
                  <a:cubicBezTo>
                    <a:pt x="9769" y="4677"/>
                    <a:pt x="9738" y="4490"/>
                    <a:pt x="9706" y="4360"/>
                  </a:cubicBezTo>
                  <a:cubicBezTo>
                    <a:pt x="9532" y="4304"/>
                    <a:pt x="9373" y="4285"/>
                    <a:pt x="9231" y="4211"/>
                  </a:cubicBezTo>
                  <a:cubicBezTo>
                    <a:pt x="8627" y="3857"/>
                    <a:pt x="7993" y="3652"/>
                    <a:pt x="7311" y="3707"/>
                  </a:cubicBezTo>
                  <a:lnTo>
                    <a:pt x="7248" y="3707"/>
                  </a:lnTo>
                  <a:cubicBezTo>
                    <a:pt x="6519" y="3539"/>
                    <a:pt x="5805" y="3726"/>
                    <a:pt x="5091" y="3857"/>
                  </a:cubicBezTo>
                  <a:cubicBezTo>
                    <a:pt x="3838" y="4136"/>
                    <a:pt x="2633" y="4603"/>
                    <a:pt x="1460" y="5125"/>
                  </a:cubicBezTo>
                  <a:cubicBezTo>
                    <a:pt x="1205" y="5237"/>
                    <a:pt x="1015" y="5405"/>
                    <a:pt x="778" y="5554"/>
                  </a:cubicBezTo>
                  <a:close/>
                  <a:moveTo>
                    <a:pt x="11054" y="17902"/>
                  </a:moveTo>
                  <a:cubicBezTo>
                    <a:pt x="10595" y="17753"/>
                    <a:pt x="10293" y="17678"/>
                    <a:pt x="9991" y="17602"/>
                  </a:cubicBezTo>
                  <a:cubicBezTo>
                    <a:pt x="9849" y="17566"/>
                    <a:pt x="9690" y="17548"/>
                    <a:pt x="9532" y="17566"/>
                  </a:cubicBezTo>
                  <a:cubicBezTo>
                    <a:pt x="9040" y="17640"/>
                    <a:pt x="8549" y="17753"/>
                    <a:pt x="8041" y="17808"/>
                  </a:cubicBezTo>
                  <a:cubicBezTo>
                    <a:pt x="7201" y="17902"/>
                    <a:pt x="6407" y="18256"/>
                    <a:pt x="5662" y="18741"/>
                  </a:cubicBezTo>
                  <a:cubicBezTo>
                    <a:pt x="5155" y="19095"/>
                    <a:pt x="4647" y="19468"/>
                    <a:pt x="4234" y="20046"/>
                  </a:cubicBezTo>
                  <a:cubicBezTo>
                    <a:pt x="4314" y="20159"/>
                    <a:pt x="4393" y="20289"/>
                    <a:pt x="4457" y="20381"/>
                  </a:cubicBezTo>
                  <a:cubicBezTo>
                    <a:pt x="4678" y="20214"/>
                    <a:pt x="4853" y="19990"/>
                    <a:pt x="5075" y="19935"/>
                  </a:cubicBezTo>
                  <a:cubicBezTo>
                    <a:pt x="5392" y="19822"/>
                    <a:pt x="5662" y="19617"/>
                    <a:pt x="5963" y="19468"/>
                  </a:cubicBezTo>
                  <a:cubicBezTo>
                    <a:pt x="6724" y="19001"/>
                    <a:pt x="7534" y="18741"/>
                    <a:pt x="8358" y="18610"/>
                  </a:cubicBezTo>
                  <a:cubicBezTo>
                    <a:pt x="8517" y="18574"/>
                    <a:pt x="8675" y="18555"/>
                    <a:pt x="8802" y="18480"/>
                  </a:cubicBezTo>
                  <a:cubicBezTo>
                    <a:pt x="9024" y="18331"/>
                    <a:pt x="9278" y="18293"/>
                    <a:pt x="9516" y="18218"/>
                  </a:cubicBezTo>
                  <a:cubicBezTo>
                    <a:pt x="9991" y="18144"/>
                    <a:pt x="10467" y="18050"/>
                    <a:pt x="11054" y="17902"/>
                  </a:cubicBezTo>
                  <a:close/>
                  <a:moveTo>
                    <a:pt x="20490" y="15589"/>
                  </a:moveTo>
                  <a:cubicBezTo>
                    <a:pt x="19888" y="15401"/>
                    <a:pt x="19285" y="15196"/>
                    <a:pt x="18651" y="15365"/>
                  </a:cubicBezTo>
                  <a:cubicBezTo>
                    <a:pt x="18396" y="15439"/>
                    <a:pt x="18111" y="15458"/>
                    <a:pt x="17858" y="15495"/>
                  </a:cubicBezTo>
                  <a:cubicBezTo>
                    <a:pt x="16954" y="15625"/>
                    <a:pt x="16033" y="15812"/>
                    <a:pt x="15209" y="16316"/>
                  </a:cubicBezTo>
                  <a:cubicBezTo>
                    <a:pt x="15162" y="16335"/>
                    <a:pt x="15130" y="16373"/>
                    <a:pt x="15098" y="16373"/>
                  </a:cubicBezTo>
                  <a:cubicBezTo>
                    <a:pt x="14607" y="16521"/>
                    <a:pt x="14178" y="16875"/>
                    <a:pt x="13734" y="17211"/>
                  </a:cubicBezTo>
                  <a:cubicBezTo>
                    <a:pt x="13496" y="17397"/>
                    <a:pt x="13322" y="17640"/>
                    <a:pt x="13243" y="17977"/>
                  </a:cubicBezTo>
                  <a:cubicBezTo>
                    <a:pt x="13433" y="18088"/>
                    <a:pt x="13576" y="17977"/>
                    <a:pt x="13702" y="17864"/>
                  </a:cubicBezTo>
                  <a:cubicBezTo>
                    <a:pt x="14067" y="17529"/>
                    <a:pt x="14495" y="17342"/>
                    <a:pt x="14924" y="17156"/>
                  </a:cubicBezTo>
                  <a:lnTo>
                    <a:pt x="15526" y="16951"/>
                  </a:lnTo>
                  <a:cubicBezTo>
                    <a:pt x="15622" y="16894"/>
                    <a:pt x="15764" y="16894"/>
                    <a:pt x="15843" y="16838"/>
                  </a:cubicBezTo>
                  <a:cubicBezTo>
                    <a:pt x="16049" y="16595"/>
                    <a:pt x="16320" y="16578"/>
                    <a:pt x="16589" y="16521"/>
                  </a:cubicBezTo>
                  <a:cubicBezTo>
                    <a:pt x="16890" y="16484"/>
                    <a:pt x="17207" y="16427"/>
                    <a:pt x="17509" y="16373"/>
                  </a:cubicBezTo>
                  <a:cubicBezTo>
                    <a:pt x="17636" y="16335"/>
                    <a:pt x="17778" y="16335"/>
                    <a:pt x="17873" y="16241"/>
                  </a:cubicBezTo>
                  <a:cubicBezTo>
                    <a:pt x="18143" y="16017"/>
                    <a:pt x="18460" y="15998"/>
                    <a:pt x="18745" y="15943"/>
                  </a:cubicBezTo>
                  <a:cubicBezTo>
                    <a:pt x="19349" y="15831"/>
                    <a:pt x="19919" y="15719"/>
                    <a:pt x="20490" y="15589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4" name="Google Shape;1030;p44"/>
            <p:cNvSpPr/>
            <p:nvPr/>
          </p:nvSpPr>
          <p:spPr>
            <a:xfrm>
              <a:off x="767905" y="270695"/>
              <a:ext cx="290754" cy="352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282" fill="norm" stroke="1" extrusionOk="0">
                  <a:moveTo>
                    <a:pt x="10082" y="8731"/>
                  </a:moveTo>
                  <a:cubicBezTo>
                    <a:pt x="11085" y="7034"/>
                    <a:pt x="12161" y="5460"/>
                    <a:pt x="12233" y="3474"/>
                  </a:cubicBezTo>
                  <a:cubicBezTo>
                    <a:pt x="11446" y="3474"/>
                    <a:pt x="10797" y="3533"/>
                    <a:pt x="10082" y="3533"/>
                  </a:cubicBezTo>
                  <a:cubicBezTo>
                    <a:pt x="7865" y="3769"/>
                    <a:pt x="5648" y="3999"/>
                    <a:pt x="3359" y="4117"/>
                  </a:cubicBezTo>
                  <a:cubicBezTo>
                    <a:pt x="2644" y="4235"/>
                    <a:pt x="2073" y="4235"/>
                    <a:pt x="1358" y="4117"/>
                  </a:cubicBezTo>
                  <a:cubicBezTo>
                    <a:pt x="643" y="4058"/>
                    <a:pt x="72" y="3533"/>
                    <a:pt x="0" y="2950"/>
                  </a:cubicBezTo>
                  <a:cubicBezTo>
                    <a:pt x="0" y="2484"/>
                    <a:pt x="282" y="1954"/>
                    <a:pt x="853" y="1783"/>
                  </a:cubicBezTo>
                  <a:cubicBezTo>
                    <a:pt x="1640" y="1606"/>
                    <a:pt x="2499" y="1317"/>
                    <a:pt x="3359" y="1199"/>
                  </a:cubicBezTo>
                  <a:cubicBezTo>
                    <a:pt x="6435" y="787"/>
                    <a:pt x="9583" y="322"/>
                    <a:pt x="12587" y="32"/>
                  </a:cubicBezTo>
                  <a:cubicBezTo>
                    <a:pt x="15447" y="-262"/>
                    <a:pt x="17454" y="1489"/>
                    <a:pt x="16739" y="3823"/>
                  </a:cubicBezTo>
                  <a:cubicBezTo>
                    <a:pt x="16235" y="5225"/>
                    <a:pt x="15664" y="6510"/>
                    <a:pt x="15021" y="7853"/>
                  </a:cubicBezTo>
                  <a:lnTo>
                    <a:pt x="13945" y="10016"/>
                  </a:lnTo>
                  <a:cubicBezTo>
                    <a:pt x="14378" y="10423"/>
                    <a:pt x="14805" y="10658"/>
                    <a:pt x="15093" y="10889"/>
                  </a:cubicBezTo>
                  <a:cubicBezTo>
                    <a:pt x="15880" y="11707"/>
                    <a:pt x="15520" y="12816"/>
                    <a:pt x="14378" y="13110"/>
                  </a:cubicBezTo>
                  <a:cubicBezTo>
                    <a:pt x="13735" y="13223"/>
                    <a:pt x="13020" y="13340"/>
                    <a:pt x="12299" y="13458"/>
                  </a:cubicBezTo>
                  <a:cubicBezTo>
                    <a:pt x="11872" y="14507"/>
                    <a:pt x="10869" y="15444"/>
                    <a:pt x="11446" y="16611"/>
                  </a:cubicBezTo>
                  <a:cubicBezTo>
                    <a:pt x="12233" y="16900"/>
                    <a:pt x="12876" y="16670"/>
                    <a:pt x="13375" y="16376"/>
                  </a:cubicBezTo>
                  <a:cubicBezTo>
                    <a:pt x="15309" y="15503"/>
                    <a:pt x="17454" y="15503"/>
                    <a:pt x="19455" y="15444"/>
                  </a:cubicBezTo>
                  <a:cubicBezTo>
                    <a:pt x="20531" y="15385"/>
                    <a:pt x="21456" y="16027"/>
                    <a:pt x="21528" y="16729"/>
                  </a:cubicBezTo>
                  <a:cubicBezTo>
                    <a:pt x="21600" y="17489"/>
                    <a:pt x="21101" y="18185"/>
                    <a:pt x="20026" y="18479"/>
                  </a:cubicBezTo>
                  <a:cubicBezTo>
                    <a:pt x="19671" y="18597"/>
                    <a:pt x="19383" y="18656"/>
                    <a:pt x="19028" y="18715"/>
                  </a:cubicBezTo>
                  <a:cubicBezTo>
                    <a:pt x="16379" y="18945"/>
                    <a:pt x="13945" y="19940"/>
                    <a:pt x="11446" y="20754"/>
                  </a:cubicBezTo>
                  <a:cubicBezTo>
                    <a:pt x="10370" y="21108"/>
                    <a:pt x="9085" y="21279"/>
                    <a:pt x="7865" y="21279"/>
                  </a:cubicBezTo>
                  <a:cubicBezTo>
                    <a:pt x="6363" y="21338"/>
                    <a:pt x="5365" y="20406"/>
                    <a:pt x="5720" y="19239"/>
                  </a:cubicBezTo>
                  <a:cubicBezTo>
                    <a:pt x="6008" y="18185"/>
                    <a:pt x="5864" y="17136"/>
                    <a:pt x="6940" y="16317"/>
                  </a:cubicBezTo>
                  <a:cubicBezTo>
                    <a:pt x="7078" y="16263"/>
                    <a:pt x="7150" y="16027"/>
                    <a:pt x="7150" y="15969"/>
                  </a:cubicBezTo>
                  <a:cubicBezTo>
                    <a:pt x="6940" y="14860"/>
                    <a:pt x="7793" y="13924"/>
                    <a:pt x="8225" y="12933"/>
                  </a:cubicBezTo>
                  <a:cubicBezTo>
                    <a:pt x="8370" y="12639"/>
                    <a:pt x="8370" y="12291"/>
                    <a:pt x="8580" y="11884"/>
                  </a:cubicBezTo>
                  <a:cubicBezTo>
                    <a:pt x="7793" y="11590"/>
                    <a:pt x="7150" y="11354"/>
                    <a:pt x="6435" y="11065"/>
                  </a:cubicBezTo>
                  <a:cubicBezTo>
                    <a:pt x="6008" y="10889"/>
                    <a:pt x="5432" y="10771"/>
                    <a:pt x="5005" y="10540"/>
                  </a:cubicBezTo>
                  <a:cubicBezTo>
                    <a:pt x="4362" y="10246"/>
                    <a:pt x="4290" y="9545"/>
                    <a:pt x="4717" y="9079"/>
                  </a:cubicBezTo>
                  <a:cubicBezTo>
                    <a:pt x="5365" y="8437"/>
                    <a:pt x="6219" y="8148"/>
                    <a:pt x="7222" y="8378"/>
                  </a:cubicBezTo>
                  <a:cubicBezTo>
                    <a:pt x="8225" y="8378"/>
                    <a:pt x="9085" y="8496"/>
                    <a:pt x="10082" y="8731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5" name="Google Shape;1031;p44"/>
            <p:cNvSpPr/>
            <p:nvPr/>
          </p:nvSpPr>
          <p:spPr>
            <a:xfrm>
              <a:off x="282757" y="365607"/>
              <a:ext cx="239756" cy="391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278" fill="norm" stroke="1" extrusionOk="0">
                  <a:moveTo>
                    <a:pt x="12538" y="12941"/>
                  </a:moveTo>
                  <a:cubicBezTo>
                    <a:pt x="11084" y="13206"/>
                    <a:pt x="9795" y="13467"/>
                    <a:pt x="8506" y="13679"/>
                  </a:cubicBezTo>
                  <a:cubicBezTo>
                    <a:pt x="7397" y="13891"/>
                    <a:pt x="6109" y="13891"/>
                    <a:pt x="4654" y="13992"/>
                  </a:cubicBezTo>
                  <a:cubicBezTo>
                    <a:pt x="4568" y="15308"/>
                    <a:pt x="3963" y="16570"/>
                    <a:pt x="4222" y="17886"/>
                  </a:cubicBezTo>
                  <a:cubicBezTo>
                    <a:pt x="4481" y="18883"/>
                    <a:pt x="4568" y="19934"/>
                    <a:pt x="3797" y="20879"/>
                  </a:cubicBezTo>
                  <a:cubicBezTo>
                    <a:pt x="3538" y="21351"/>
                    <a:pt x="2509" y="21404"/>
                    <a:pt x="2077" y="21038"/>
                  </a:cubicBezTo>
                  <a:cubicBezTo>
                    <a:pt x="1652" y="20720"/>
                    <a:pt x="1220" y="20300"/>
                    <a:pt x="1054" y="19934"/>
                  </a:cubicBezTo>
                  <a:cubicBezTo>
                    <a:pt x="277" y="18513"/>
                    <a:pt x="-321" y="17148"/>
                    <a:pt x="190" y="15625"/>
                  </a:cubicBezTo>
                  <a:cubicBezTo>
                    <a:pt x="277" y="15255"/>
                    <a:pt x="277" y="14782"/>
                    <a:pt x="277" y="14310"/>
                  </a:cubicBezTo>
                  <a:lnTo>
                    <a:pt x="277" y="12050"/>
                  </a:lnTo>
                  <a:cubicBezTo>
                    <a:pt x="277" y="11577"/>
                    <a:pt x="363" y="11105"/>
                    <a:pt x="277" y="10734"/>
                  </a:cubicBezTo>
                  <a:cubicBezTo>
                    <a:pt x="-235" y="8267"/>
                    <a:pt x="190" y="5900"/>
                    <a:pt x="363" y="3481"/>
                  </a:cubicBezTo>
                  <a:cubicBezTo>
                    <a:pt x="536" y="2431"/>
                    <a:pt x="1054" y="1539"/>
                    <a:pt x="2077" y="643"/>
                  </a:cubicBezTo>
                  <a:cubicBezTo>
                    <a:pt x="3193" y="-196"/>
                    <a:pt x="4654" y="-196"/>
                    <a:pt x="5849" y="537"/>
                  </a:cubicBezTo>
                  <a:cubicBezTo>
                    <a:pt x="6368" y="855"/>
                    <a:pt x="6706" y="1274"/>
                    <a:pt x="7138" y="1592"/>
                  </a:cubicBezTo>
                  <a:cubicBezTo>
                    <a:pt x="10141" y="4165"/>
                    <a:pt x="13136" y="6792"/>
                    <a:pt x="15368" y="9684"/>
                  </a:cubicBezTo>
                  <a:cubicBezTo>
                    <a:pt x="17081" y="11838"/>
                    <a:pt x="18795" y="13992"/>
                    <a:pt x="20854" y="16045"/>
                  </a:cubicBezTo>
                  <a:cubicBezTo>
                    <a:pt x="21279" y="16411"/>
                    <a:pt x="21279" y="17043"/>
                    <a:pt x="21279" y="17462"/>
                  </a:cubicBezTo>
                  <a:cubicBezTo>
                    <a:pt x="21279" y="18199"/>
                    <a:pt x="20509" y="18724"/>
                    <a:pt x="19565" y="18936"/>
                  </a:cubicBezTo>
                  <a:cubicBezTo>
                    <a:pt x="18709" y="19038"/>
                    <a:pt x="17765" y="18777"/>
                    <a:pt x="17254" y="18252"/>
                  </a:cubicBezTo>
                  <a:cubicBezTo>
                    <a:pt x="16570" y="17568"/>
                    <a:pt x="15965" y="16831"/>
                    <a:pt x="15368" y="16098"/>
                  </a:cubicBezTo>
                  <a:cubicBezTo>
                    <a:pt x="14684" y="14941"/>
                    <a:pt x="13654" y="13891"/>
                    <a:pt x="12538" y="12941"/>
                  </a:cubicBezTo>
                  <a:close/>
                  <a:moveTo>
                    <a:pt x="4993" y="11365"/>
                  </a:moveTo>
                  <a:cubicBezTo>
                    <a:pt x="7138" y="11313"/>
                    <a:pt x="8938" y="11052"/>
                    <a:pt x="10479" y="10050"/>
                  </a:cubicBezTo>
                  <a:cubicBezTo>
                    <a:pt x="8679" y="8214"/>
                    <a:pt x="7484" y="6267"/>
                    <a:pt x="4820" y="4691"/>
                  </a:cubicBezTo>
                  <a:cubicBezTo>
                    <a:pt x="4049" y="6792"/>
                    <a:pt x="4136" y="9264"/>
                    <a:pt x="4993" y="11365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746" name="Google Shape;1032;p44"/>
          <p:cNvGrpSpPr/>
          <p:nvPr/>
        </p:nvGrpSpPr>
        <p:grpSpPr>
          <a:xfrm>
            <a:off x="1326994" y="508059"/>
            <a:ext cx="1370369" cy="1161724"/>
            <a:chOff x="-14" y="0"/>
            <a:chExt cx="1370368" cy="1161722"/>
          </a:xfrm>
        </p:grpSpPr>
        <p:sp>
          <p:nvSpPr>
            <p:cNvPr id="737" name="Google Shape;1033;p44"/>
            <p:cNvSpPr/>
            <p:nvPr/>
          </p:nvSpPr>
          <p:spPr>
            <a:xfrm>
              <a:off x="25834" y="30265"/>
              <a:ext cx="814434" cy="885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7" h="21341" fill="norm" stroke="1" extrusionOk="0">
                  <a:moveTo>
                    <a:pt x="10023" y="18468"/>
                  </a:moveTo>
                  <a:cubicBezTo>
                    <a:pt x="9161" y="19790"/>
                    <a:pt x="8149" y="20836"/>
                    <a:pt x="6538" y="21341"/>
                  </a:cubicBezTo>
                  <a:cubicBezTo>
                    <a:pt x="6894" y="20557"/>
                    <a:pt x="7194" y="19774"/>
                    <a:pt x="7569" y="18990"/>
                  </a:cubicBezTo>
                  <a:cubicBezTo>
                    <a:pt x="7775" y="18536"/>
                    <a:pt x="7756" y="18380"/>
                    <a:pt x="7251" y="18258"/>
                  </a:cubicBezTo>
                  <a:cubicBezTo>
                    <a:pt x="6632" y="18102"/>
                    <a:pt x="5976" y="18049"/>
                    <a:pt x="5396" y="17858"/>
                  </a:cubicBezTo>
                  <a:cubicBezTo>
                    <a:pt x="4815" y="17666"/>
                    <a:pt x="4234" y="17404"/>
                    <a:pt x="3709" y="17073"/>
                  </a:cubicBezTo>
                  <a:cubicBezTo>
                    <a:pt x="3054" y="16655"/>
                    <a:pt x="2455" y="16185"/>
                    <a:pt x="1892" y="15681"/>
                  </a:cubicBezTo>
                  <a:cubicBezTo>
                    <a:pt x="918" y="14826"/>
                    <a:pt x="600" y="13676"/>
                    <a:pt x="299" y="12528"/>
                  </a:cubicBezTo>
                  <a:cubicBezTo>
                    <a:pt x="-393" y="9984"/>
                    <a:pt x="150" y="7633"/>
                    <a:pt x="1574" y="5456"/>
                  </a:cubicBezTo>
                  <a:cubicBezTo>
                    <a:pt x="2135" y="4584"/>
                    <a:pt x="3017" y="3852"/>
                    <a:pt x="3803" y="3156"/>
                  </a:cubicBezTo>
                  <a:cubicBezTo>
                    <a:pt x="5676" y="1501"/>
                    <a:pt x="7924" y="508"/>
                    <a:pt x="10472" y="142"/>
                  </a:cubicBezTo>
                  <a:cubicBezTo>
                    <a:pt x="13189" y="-259"/>
                    <a:pt x="15793" y="159"/>
                    <a:pt x="17966" y="1814"/>
                  </a:cubicBezTo>
                  <a:cubicBezTo>
                    <a:pt x="19708" y="3138"/>
                    <a:pt x="20851" y="4863"/>
                    <a:pt x="21039" y="7040"/>
                  </a:cubicBezTo>
                  <a:cubicBezTo>
                    <a:pt x="21131" y="8260"/>
                    <a:pt x="21207" y="9426"/>
                    <a:pt x="20869" y="10629"/>
                  </a:cubicBezTo>
                  <a:cubicBezTo>
                    <a:pt x="20757" y="10995"/>
                    <a:pt x="20663" y="11395"/>
                    <a:pt x="20494" y="11761"/>
                  </a:cubicBezTo>
                  <a:cubicBezTo>
                    <a:pt x="20158" y="12528"/>
                    <a:pt x="19802" y="13310"/>
                    <a:pt x="19409" y="14042"/>
                  </a:cubicBezTo>
                  <a:cubicBezTo>
                    <a:pt x="18883" y="15035"/>
                    <a:pt x="18096" y="15837"/>
                    <a:pt x="17122" y="16463"/>
                  </a:cubicBezTo>
                  <a:cubicBezTo>
                    <a:pt x="15923" y="17300"/>
                    <a:pt x="14613" y="17944"/>
                    <a:pt x="13189" y="18345"/>
                  </a:cubicBezTo>
                  <a:cubicBezTo>
                    <a:pt x="12663" y="18484"/>
                    <a:pt x="12139" y="18642"/>
                    <a:pt x="11597" y="18781"/>
                  </a:cubicBezTo>
                  <a:cubicBezTo>
                    <a:pt x="11071" y="18920"/>
                    <a:pt x="10528" y="19041"/>
                    <a:pt x="10023" y="18468"/>
                  </a:cubicBezTo>
                  <a:close/>
                  <a:moveTo>
                    <a:pt x="16073" y="9671"/>
                  </a:moveTo>
                  <a:cubicBezTo>
                    <a:pt x="16073" y="10106"/>
                    <a:pt x="16355" y="10523"/>
                    <a:pt x="16710" y="10594"/>
                  </a:cubicBezTo>
                  <a:cubicBezTo>
                    <a:pt x="17122" y="10681"/>
                    <a:pt x="17554" y="10420"/>
                    <a:pt x="17741" y="9948"/>
                  </a:cubicBezTo>
                  <a:cubicBezTo>
                    <a:pt x="17835" y="9723"/>
                    <a:pt x="17871" y="9479"/>
                    <a:pt x="17871" y="9235"/>
                  </a:cubicBezTo>
                  <a:cubicBezTo>
                    <a:pt x="17871" y="8712"/>
                    <a:pt x="17442" y="8434"/>
                    <a:pt x="16916" y="8608"/>
                  </a:cubicBezTo>
                  <a:cubicBezTo>
                    <a:pt x="16430" y="8765"/>
                    <a:pt x="16073" y="9217"/>
                    <a:pt x="16073" y="9671"/>
                  </a:cubicBezTo>
                  <a:close/>
                  <a:moveTo>
                    <a:pt x="12495" y="9199"/>
                  </a:moveTo>
                  <a:cubicBezTo>
                    <a:pt x="12495" y="8818"/>
                    <a:pt x="12421" y="8538"/>
                    <a:pt x="12064" y="8417"/>
                  </a:cubicBezTo>
                  <a:cubicBezTo>
                    <a:pt x="11746" y="8276"/>
                    <a:pt x="11428" y="8346"/>
                    <a:pt x="11203" y="8591"/>
                  </a:cubicBezTo>
                  <a:cubicBezTo>
                    <a:pt x="10791" y="8974"/>
                    <a:pt x="10660" y="9479"/>
                    <a:pt x="10829" y="10001"/>
                  </a:cubicBezTo>
                  <a:cubicBezTo>
                    <a:pt x="10959" y="10455"/>
                    <a:pt x="11372" y="10594"/>
                    <a:pt x="11784" y="10298"/>
                  </a:cubicBezTo>
                  <a:cubicBezTo>
                    <a:pt x="12234" y="10019"/>
                    <a:pt x="12421" y="9600"/>
                    <a:pt x="12495" y="9199"/>
                  </a:cubicBezTo>
                  <a:close/>
                  <a:moveTo>
                    <a:pt x="6687" y="9514"/>
                  </a:moveTo>
                  <a:cubicBezTo>
                    <a:pt x="6687" y="9131"/>
                    <a:pt x="6313" y="8818"/>
                    <a:pt x="5846" y="8818"/>
                  </a:cubicBezTo>
                  <a:cubicBezTo>
                    <a:pt x="5415" y="8818"/>
                    <a:pt x="4946" y="9340"/>
                    <a:pt x="4946" y="9774"/>
                  </a:cubicBezTo>
                  <a:cubicBezTo>
                    <a:pt x="4946" y="10263"/>
                    <a:pt x="5301" y="10681"/>
                    <a:pt x="5695" y="10681"/>
                  </a:cubicBezTo>
                  <a:cubicBezTo>
                    <a:pt x="6201" y="10681"/>
                    <a:pt x="6687" y="10106"/>
                    <a:pt x="6687" y="951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8" name="Google Shape;1034;p44"/>
            <p:cNvSpPr/>
            <p:nvPr/>
          </p:nvSpPr>
          <p:spPr>
            <a:xfrm>
              <a:off x="616091" y="254231"/>
              <a:ext cx="721221" cy="871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479" fill="norm" stroke="1" extrusionOk="0">
                  <a:moveTo>
                    <a:pt x="11037" y="21479"/>
                  </a:moveTo>
                  <a:cubicBezTo>
                    <a:pt x="10130" y="21425"/>
                    <a:pt x="9504" y="21105"/>
                    <a:pt x="9159" y="20623"/>
                  </a:cubicBezTo>
                  <a:cubicBezTo>
                    <a:pt x="8726" y="20019"/>
                    <a:pt x="8403" y="19378"/>
                    <a:pt x="8122" y="18700"/>
                  </a:cubicBezTo>
                  <a:cubicBezTo>
                    <a:pt x="7993" y="18398"/>
                    <a:pt x="7862" y="18238"/>
                    <a:pt x="7474" y="18184"/>
                  </a:cubicBezTo>
                  <a:cubicBezTo>
                    <a:pt x="6933" y="18148"/>
                    <a:pt x="6395" y="18096"/>
                    <a:pt x="5854" y="18006"/>
                  </a:cubicBezTo>
                  <a:cubicBezTo>
                    <a:pt x="3111" y="17560"/>
                    <a:pt x="1166" y="16350"/>
                    <a:pt x="152" y="14141"/>
                  </a:cubicBezTo>
                  <a:cubicBezTo>
                    <a:pt x="131" y="14071"/>
                    <a:pt x="109" y="13981"/>
                    <a:pt x="109" y="13911"/>
                  </a:cubicBezTo>
                  <a:cubicBezTo>
                    <a:pt x="87" y="13643"/>
                    <a:pt x="22" y="13376"/>
                    <a:pt x="0" y="13163"/>
                  </a:cubicBezTo>
                  <a:cubicBezTo>
                    <a:pt x="1101" y="12522"/>
                    <a:pt x="2204" y="11934"/>
                    <a:pt x="3218" y="11276"/>
                  </a:cubicBezTo>
                  <a:cubicBezTo>
                    <a:pt x="3780" y="10918"/>
                    <a:pt x="4321" y="10438"/>
                    <a:pt x="4688" y="9958"/>
                  </a:cubicBezTo>
                  <a:cubicBezTo>
                    <a:pt x="5939" y="8337"/>
                    <a:pt x="6999" y="6609"/>
                    <a:pt x="7258" y="4686"/>
                  </a:cubicBezTo>
                  <a:cubicBezTo>
                    <a:pt x="7387" y="3724"/>
                    <a:pt x="7322" y="2728"/>
                    <a:pt x="7343" y="1766"/>
                  </a:cubicBezTo>
                  <a:cubicBezTo>
                    <a:pt x="7343" y="1499"/>
                    <a:pt x="7280" y="1215"/>
                    <a:pt x="7258" y="947"/>
                  </a:cubicBezTo>
                  <a:cubicBezTo>
                    <a:pt x="8250" y="413"/>
                    <a:pt x="9375" y="359"/>
                    <a:pt x="10411" y="163"/>
                  </a:cubicBezTo>
                  <a:cubicBezTo>
                    <a:pt x="12009" y="-121"/>
                    <a:pt x="13607" y="-15"/>
                    <a:pt x="15120" y="341"/>
                  </a:cubicBezTo>
                  <a:cubicBezTo>
                    <a:pt x="18402" y="1143"/>
                    <a:pt x="21103" y="3120"/>
                    <a:pt x="21469" y="6289"/>
                  </a:cubicBezTo>
                  <a:cubicBezTo>
                    <a:pt x="21600" y="7465"/>
                    <a:pt x="21600" y="8639"/>
                    <a:pt x="21404" y="9815"/>
                  </a:cubicBezTo>
                  <a:cubicBezTo>
                    <a:pt x="21254" y="10866"/>
                    <a:pt x="20756" y="11810"/>
                    <a:pt x="20196" y="12736"/>
                  </a:cubicBezTo>
                  <a:cubicBezTo>
                    <a:pt x="19483" y="13893"/>
                    <a:pt x="18598" y="14943"/>
                    <a:pt x="17473" y="15834"/>
                  </a:cubicBezTo>
                  <a:cubicBezTo>
                    <a:pt x="16307" y="16742"/>
                    <a:pt x="14839" y="17170"/>
                    <a:pt x="13391" y="17614"/>
                  </a:cubicBezTo>
                  <a:cubicBezTo>
                    <a:pt x="13284" y="17650"/>
                    <a:pt x="13154" y="17650"/>
                    <a:pt x="13047" y="17704"/>
                  </a:cubicBezTo>
                  <a:lnTo>
                    <a:pt x="11427" y="18166"/>
                  </a:lnTo>
                  <a:cubicBezTo>
                    <a:pt x="11274" y="18754"/>
                    <a:pt x="11102" y="19342"/>
                    <a:pt x="11015" y="19930"/>
                  </a:cubicBezTo>
                  <a:cubicBezTo>
                    <a:pt x="10951" y="20214"/>
                    <a:pt x="11059" y="20535"/>
                    <a:pt x="11102" y="20819"/>
                  </a:cubicBezTo>
                  <a:cubicBezTo>
                    <a:pt x="11059" y="21015"/>
                    <a:pt x="11037" y="21193"/>
                    <a:pt x="11037" y="21479"/>
                  </a:cubicBezTo>
                  <a:close/>
                  <a:moveTo>
                    <a:pt x="17215" y="9085"/>
                  </a:moveTo>
                  <a:cubicBezTo>
                    <a:pt x="17194" y="9886"/>
                    <a:pt x="17625" y="10242"/>
                    <a:pt x="18186" y="10064"/>
                  </a:cubicBezTo>
                  <a:cubicBezTo>
                    <a:pt x="18770" y="9886"/>
                    <a:pt x="19224" y="9227"/>
                    <a:pt x="19115" y="8729"/>
                  </a:cubicBezTo>
                  <a:cubicBezTo>
                    <a:pt x="19029" y="8427"/>
                    <a:pt x="18814" y="8177"/>
                    <a:pt x="18402" y="8105"/>
                  </a:cubicBezTo>
                  <a:cubicBezTo>
                    <a:pt x="18014" y="8017"/>
                    <a:pt x="17689" y="8177"/>
                    <a:pt x="17517" y="8479"/>
                  </a:cubicBezTo>
                  <a:cubicBezTo>
                    <a:pt x="17388" y="8711"/>
                    <a:pt x="17279" y="8978"/>
                    <a:pt x="17215" y="9085"/>
                  </a:cubicBezTo>
                  <a:close/>
                  <a:moveTo>
                    <a:pt x="9223" y="9085"/>
                  </a:moveTo>
                  <a:cubicBezTo>
                    <a:pt x="9266" y="8569"/>
                    <a:pt x="8900" y="8265"/>
                    <a:pt x="8337" y="8249"/>
                  </a:cubicBezTo>
                  <a:cubicBezTo>
                    <a:pt x="7884" y="8213"/>
                    <a:pt x="7387" y="8657"/>
                    <a:pt x="7365" y="9174"/>
                  </a:cubicBezTo>
                  <a:cubicBezTo>
                    <a:pt x="7343" y="9619"/>
                    <a:pt x="7712" y="9975"/>
                    <a:pt x="8230" y="9975"/>
                  </a:cubicBezTo>
                  <a:cubicBezTo>
                    <a:pt x="8791" y="9940"/>
                    <a:pt x="9201" y="9601"/>
                    <a:pt x="9223" y="9085"/>
                  </a:cubicBezTo>
                  <a:close/>
                  <a:moveTo>
                    <a:pt x="14451" y="8747"/>
                  </a:moveTo>
                  <a:cubicBezTo>
                    <a:pt x="14451" y="8177"/>
                    <a:pt x="14233" y="7945"/>
                    <a:pt x="13845" y="7999"/>
                  </a:cubicBezTo>
                  <a:cubicBezTo>
                    <a:pt x="13132" y="8069"/>
                    <a:pt x="12593" y="8605"/>
                    <a:pt x="12766" y="9174"/>
                  </a:cubicBezTo>
                  <a:cubicBezTo>
                    <a:pt x="12831" y="9370"/>
                    <a:pt x="13068" y="9672"/>
                    <a:pt x="13284" y="9708"/>
                  </a:cubicBezTo>
                  <a:cubicBezTo>
                    <a:pt x="13500" y="9762"/>
                    <a:pt x="13888" y="9637"/>
                    <a:pt x="14061" y="9494"/>
                  </a:cubicBezTo>
                  <a:cubicBezTo>
                    <a:pt x="14277" y="9227"/>
                    <a:pt x="14364" y="8889"/>
                    <a:pt x="14451" y="8747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9" name="Google Shape;1035;p44"/>
            <p:cNvSpPr/>
            <p:nvPr/>
          </p:nvSpPr>
          <p:spPr>
            <a:xfrm>
              <a:off x="645703" y="385104"/>
              <a:ext cx="68694" cy="85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743" fill="norm" stroke="1" extrusionOk="0">
                  <a:moveTo>
                    <a:pt x="0" y="10708"/>
                  </a:moveTo>
                  <a:cubicBezTo>
                    <a:pt x="0" y="6348"/>
                    <a:pt x="4331" y="2003"/>
                    <a:pt x="9999" y="498"/>
                  </a:cubicBezTo>
                  <a:cubicBezTo>
                    <a:pt x="16143" y="-1175"/>
                    <a:pt x="21600" y="1497"/>
                    <a:pt x="21600" y="6517"/>
                  </a:cubicBezTo>
                  <a:cubicBezTo>
                    <a:pt x="21600" y="8866"/>
                    <a:pt x="21142" y="11383"/>
                    <a:pt x="19997" y="13380"/>
                  </a:cubicBezTo>
                  <a:cubicBezTo>
                    <a:pt x="17955" y="17908"/>
                    <a:pt x="12498" y="20425"/>
                    <a:pt x="7499" y="19581"/>
                  </a:cubicBezTo>
                  <a:cubicBezTo>
                    <a:pt x="3416" y="18906"/>
                    <a:pt x="0" y="14898"/>
                    <a:pt x="0" y="10708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0" name="Google Shape;1036;p44"/>
            <p:cNvSpPr/>
            <p:nvPr/>
          </p:nvSpPr>
          <p:spPr>
            <a:xfrm>
              <a:off x="441400" y="376343"/>
              <a:ext cx="66320" cy="87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8" h="19657" fill="norm" stroke="1" extrusionOk="0">
                  <a:moveTo>
                    <a:pt x="20438" y="7964"/>
                  </a:moveTo>
                  <a:cubicBezTo>
                    <a:pt x="19559" y="11700"/>
                    <a:pt x="17334" y="15600"/>
                    <a:pt x="12434" y="18204"/>
                  </a:cubicBezTo>
                  <a:cubicBezTo>
                    <a:pt x="7310" y="20959"/>
                    <a:pt x="2634" y="19664"/>
                    <a:pt x="858" y="15436"/>
                  </a:cubicBezTo>
                  <a:cubicBezTo>
                    <a:pt x="-1162" y="10568"/>
                    <a:pt x="409" y="6027"/>
                    <a:pt x="5309" y="2291"/>
                  </a:cubicBezTo>
                  <a:cubicBezTo>
                    <a:pt x="8189" y="14"/>
                    <a:pt x="11761" y="-641"/>
                    <a:pt x="15763" y="668"/>
                  </a:cubicBezTo>
                  <a:cubicBezTo>
                    <a:pt x="19559" y="1800"/>
                    <a:pt x="20438" y="4241"/>
                    <a:pt x="20438" y="7964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1" name="Google Shape;1037;p44"/>
            <p:cNvSpPr/>
            <p:nvPr/>
          </p:nvSpPr>
          <p:spPr>
            <a:xfrm>
              <a:off x="216574" y="395919"/>
              <a:ext cx="67176" cy="77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6" fill="norm" stroke="1" extrusionOk="0">
                  <a:moveTo>
                    <a:pt x="21600" y="7932"/>
                  </a:moveTo>
                  <a:cubicBezTo>
                    <a:pt x="21600" y="14677"/>
                    <a:pt x="15805" y="21405"/>
                    <a:pt x="9288" y="21222"/>
                  </a:cubicBezTo>
                  <a:cubicBezTo>
                    <a:pt x="4410" y="21222"/>
                    <a:pt x="0" y="16259"/>
                    <a:pt x="0" y="10896"/>
                  </a:cubicBezTo>
                  <a:cubicBezTo>
                    <a:pt x="0" y="5750"/>
                    <a:pt x="5815" y="-195"/>
                    <a:pt x="11161" y="5"/>
                  </a:cubicBezTo>
                  <a:cubicBezTo>
                    <a:pt x="16956" y="5"/>
                    <a:pt x="21366" y="3569"/>
                    <a:pt x="21600" y="7932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2" name="Google Shape;1038;p44"/>
            <p:cNvSpPr/>
            <p:nvPr/>
          </p:nvSpPr>
          <p:spPr>
            <a:xfrm>
              <a:off x="1191920" y="581617"/>
              <a:ext cx="64124" cy="82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7" h="19688" fill="norm" stroke="1" extrusionOk="0">
                  <a:moveTo>
                    <a:pt x="8" y="9843"/>
                  </a:moveTo>
                  <a:cubicBezTo>
                    <a:pt x="683" y="8638"/>
                    <a:pt x="1841" y="6039"/>
                    <a:pt x="3212" y="3789"/>
                  </a:cubicBezTo>
                  <a:cubicBezTo>
                    <a:pt x="5277" y="1031"/>
                    <a:pt x="8501" y="-522"/>
                    <a:pt x="12632" y="160"/>
                  </a:cubicBezTo>
                  <a:cubicBezTo>
                    <a:pt x="16782" y="857"/>
                    <a:pt x="19311" y="3107"/>
                    <a:pt x="20218" y="6213"/>
                  </a:cubicBezTo>
                  <a:cubicBezTo>
                    <a:pt x="21376" y="11047"/>
                    <a:pt x="16782" y="17449"/>
                    <a:pt x="10335" y="19176"/>
                  </a:cubicBezTo>
                  <a:cubicBezTo>
                    <a:pt x="4370" y="21078"/>
                    <a:pt x="-224" y="17623"/>
                    <a:pt x="8" y="9843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3" name="Google Shape;1039;p44"/>
            <p:cNvSpPr/>
            <p:nvPr/>
          </p:nvSpPr>
          <p:spPr>
            <a:xfrm>
              <a:off x="862422" y="587362"/>
              <a:ext cx="62170" cy="70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386" fill="norm" stroke="1" extrusionOk="0">
                  <a:moveTo>
                    <a:pt x="21361" y="10687"/>
                  </a:moveTo>
                  <a:cubicBezTo>
                    <a:pt x="21111" y="17007"/>
                    <a:pt x="16399" y="21386"/>
                    <a:pt x="9956" y="21386"/>
                  </a:cubicBezTo>
                  <a:cubicBezTo>
                    <a:pt x="3993" y="21386"/>
                    <a:pt x="-239" y="17007"/>
                    <a:pt x="11" y="11566"/>
                  </a:cubicBezTo>
                  <a:cubicBezTo>
                    <a:pt x="762" y="5227"/>
                    <a:pt x="5974" y="-214"/>
                    <a:pt x="11186" y="6"/>
                  </a:cubicBezTo>
                  <a:cubicBezTo>
                    <a:pt x="17650" y="446"/>
                    <a:pt x="21361" y="4366"/>
                    <a:pt x="21361" y="10687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4" name="Google Shape;1040;p44"/>
            <p:cNvSpPr/>
            <p:nvPr/>
          </p:nvSpPr>
          <p:spPr>
            <a:xfrm>
              <a:off x="1042194" y="578377"/>
              <a:ext cx="57278" cy="70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6" h="20451" fill="norm" stroke="1" extrusionOk="0">
                  <a:moveTo>
                    <a:pt x="20146" y="8903"/>
                  </a:moveTo>
                  <a:cubicBezTo>
                    <a:pt x="19121" y="10789"/>
                    <a:pt x="18097" y="14770"/>
                    <a:pt x="15557" y="17713"/>
                  </a:cubicBezTo>
                  <a:cubicBezTo>
                    <a:pt x="13786" y="19386"/>
                    <a:pt x="8962" y="21060"/>
                    <a:pt x="6422" y="20232"/>
                  </a:cubicBezTo>
                  <a:cubicBezTo>
                    <a:pt x="3882" y="19598"/>
                    <a:pt x="1086" y="16250"/>
                    <a:pt x="318" y="13942"/>
                  </a:cubicBezTo>
                  <a:cubicBezTo>
                    <a:pt x="-1454" y="7441"/>
                    <a:pt x="4373" y="922"/>
                    <a:pt x="13017" y="94"/>
                  </a:cubicBezTo>
                  <a:cubicBezTo>
                    <a:pt x="17585" y="-540"/>
                    <a:pt x="19634" y="1979"/>
                    <a:pt x="20146" y="8903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5" name="Google Shape;1041;p44"/>
            <p:cNvSpPr/>
            <p:nvPr/>
          </p:nvSpPr>
          <p:spPr>
            <a:xfrm>
              <a:off x="-15" y="-1"/>
              <a:ext cx="1370369" cy="1161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600" fill="norm" stroke="1" extrusionOk="0">
                  <a:moveTo>
                    <a:pt x="21181" y="8866"/>
                  </a:moveTo>
                  <a:cubicBezTo>
                    <a:pt x="20922" y="7321"/>
                    <a:pt x="20236" y="6112"/>
                    <a:pt x="19156" y="5265"/>
                  </a:cubicBezTo>
                  <a:cubicBezTo>
                    <a:pt x="18380" y="4661"/>
                    <a:pt x="17592" y="4326"/>
                    <a:pt x="16760" y="4191"/>
                  </a:cubicBezTo>
                  <a:cubicBezTo>
                    <a:pt x="16524" y="4164"/>
                    <a:pt x="16287" y="4137"/>
                    <a:pt x="16050" y="4137"/>
                  </a:cubicBezTo>
                  <a:cubicBezTo>
                    <a:pt x="15263" y="4137"/>
                    <a:pt x="14442" y="4312"/>
                    <a:pt x="13407" y="4715"/>
                  </a:cubicBezTo>
                  <a:cubicBezTo>
                    <a:pt x="13204" y="3923"/>
                    <a:pt x="12810" y="3264"/>
                    <a:pt x="12417" y="2646"/>
                  </a:cubicBezTo>
                  <a:lnTo>
                    <a:pt x="12349" y="2525"/>
                  </a:lnTo>
                  <a:cubicBezTo>
                    <a:pt x="11787" y="1626"/>
                    <a:pt x="11124" y="980"/>
                    <a:pt x="10290" y="618"/>
                  </a:cubicBezTo>
                  <a:cubicBezTo>
                    <a:pt x="9425" y="214"/>
                    <a:pt x="8536" y="0"/>
                    <a:pt x="7669" y="0"/>
                  </a:cubicBezTo>
                  <a:cubicBezTo>
                    <a:pt x="7084" y="0"/>
                    <a:pt x="6511" y="80"/>
                    <a:pt x="5949" y="269"/>
                  </a:cubicBezTo>
                  <a:cubicBezTo>
                    <a:pt x="4722" y="644"/>
                    <a:pt x="3597" y="1370"/>
                    <a:pt x="2618" y="2418"/>
                  </a:cubicBezTo>
                  <a:lnTo>
                    <a:pt x="2540" y="2498"/>
                  </a:lnTo>
                  <a:cubicBezTo>
                    <a:pt x="2056" y="2995"/>
                    <a:pt x="1549" y="3532"/>
                    <a:pt x="1167" y="4191"/>
                  </a:cubicBezTo>
                  <a:cubicBezTo>
                    <a:pt x="166" y="5937"/>
                    <a:pt x="-194" y="7831"/>
                    <a:pt x="98" y="9833"/>
                  </a:cubicBezTo>
                  <a:lnTo>
                    <a:pt x="109" y="9953"/>
                  </a:lnTo>
                  <a:cubicBezTo>
                    <a:pt x="233" y="10813"/>
                    <a:pt x="368" y="11686"/>
                    <a:pt x="829" y="12425"/>
                  </a:cubicBezTo>
                  <a:cubicBezTo>
                    <a:pt x="1707" y="13796"/>
                    <a:pt x="2697" y="14669"/>
                    <a:pt x="3890" y="15059"/>
                  </a:cubicBezTo>
                  <a:cubicBezTo>
                    <a:pt x="4047" y="15112"/>
                    <a:pt x="4193" y="15179"/>
                    <a:pt x="4328" y="15246"/>
                  </a:cubicBezTo>
                  <a:cubicBezTo>
                    <a:pt x="4362" y="15259"/>
                    <a:pt x="4385" y="15273"/>
                    <a:pt x="4418" y="15273"/>
                  </a:cubicBezTo>
                  <a:cubicBezTo>
                    <a:pt x="4306" y="16052"/>
                    <a:pt x="3980" y="16671"/>
                    <a:pt x="3631" y="17301"/>
                  </a:cubicBezTo>
                  <a:lnTo>
                    <a:pt x="3462" y="17611"/>
                  </a:lnTo>
                  <a:lnTo>
                    <a:pt x="3361" y="17772"/>
                  </a:lnTo>
                  <a:lnTo>
                    <a:pt x="3518" y="17838"/>
                  </a:lnTo>
                  <a:cubicBezTo>
                    <a:pt x="3698" y="17933"/>
                    <a:pt x="3800" y="17973"/>
                    <a:pt x="3890" y="17973"/>
                  </a:cubicBezTo>
                  <a:cubicBezTo>
                    <a:pt x="3991" y="17973"/>
                    <a:pt x="4069" y="17947"/>
                    <a:pt x="4204" y="17879"/>
                  </a:cubicBezTo>
                  <a:cubicBezTo>
                    <a:pt x="5082" y="17463"/>
                    <a:pt x="5791" y="16819"/>
                    <a:pt x="6330" y="15945"/>
                  </a:cubicBezTo>
                  <a:cubicBezTo>
                    <a:pt x="6387" y="15851"/>
                    <a:pt x="6500" y="15757"/>
                    <a:pt x="6556" y="15757"/>
                  </a:cubicBezTo>
                  <a:lnTo>
                    <a:pt x="6680" y="15757"/>
                  </a:lnTo>
                  <a:cubicBezTo>
                    <a:pt x="7444" y="15757"/>
                    <a:pt x="8142" y="15421"/>
                    <a:pt x="8772" y="15139"/>
                  </a:cubicBezTo>
                  <a:cubicBezTo>
                    <a:pt x="8862" y="15112"/>
                    <a:pt x="8941" y="15072"/>
                    <a:pt x="9042" y="15045"/>
                  </a:cubicBezTo>
                  <a:cubicBezTo>
                    <a:pt x="9054" y="15045"/>
                    <a:pt x="9076" y="15045"/>
                    <a:pt x="9076" y="15018"/>
                  </a:cubicBezTo>
                  <a:cubicBezTo>
                    <a:pt x="9076" y="15045"/>
                    <a:pt x="9087" y="15059"/>
                    <a:pt x="9087" y="15072"/>
                  </a:cubicBezTo>
                  <a:cubicBezTo>
                    <a:pt x="9109" y="15206"/>
                    <a:pt x="9143" y="15313"/>
                    <a:pt x="9189" y="15421"/>
                  </a:cubicBezTo>
                  <a:cubicBezTo>
                    <a:pt x="9210" y="15529"/>
                    <a:pt x="9244" y="15623"/>
                    <a:pt x="9267" y="15716"/>
                  </a:cubicBezTo>
                  <a:cubicBezTo>
                    <a:pt x="9334" y="15959"/>
                    <a:pt x="9414" y="16227"/>
                    <a:pt x="9549" y="16455"/>
                  </a:cubicBezTo>
                  <a:cubicBezTo>
                    <a:pt x="10448" y="17838"/>
                    <a:pt x="11450" y="18632"/>
                    <a:pt x="12574" y="18846"/>
                  </a:cubicBezTo>
                  <a:cubicBezTo>
                    <a:pt x="13193" y="18968"/>
                    <a:pt x="13463" y="19236"/>
                    <a:pt x="13632" y="19881"/>
                  </a:cubicBezTo>
                  <a:cubicBezTo>
                    <a:pt x="13880" y="20822"/>
                    <a:pt x="14498" y="21425"/>
                    <a:pt x="15387" y="21586"/>
                  </a:cubicBezTo>
                  <a:cubicBezTo>
                    <a:pt x="15432" y="21600"/>
                    <a:pt x="15466" y="21600"/>
                    <a:pt x="15511" y="21600"/>
                  </a:cubicBezTo>
                  <a:cubicBezTo>
                    <a:pt x="15635" y="21600"/>
                    <a:pt x="15736" y="21559"/>
                    <a:pt x="15804" y="21466"/>
                  </a:cubicBezTo>
                  <a:cubicBezTo>
                    <a:pt x="15916" y="21318"/>
                    <a:pt x="15905" y="21104"/>
                    <a:pt x="15894" y="20956"/>
                  </a:cubicBezTo>
                  <a:lnTo>
                    <a:pt x="15882" y="20767"/>
                  </a:lnTo>
                  <a:cubicBezTo>
                    <a:pt x="15837" y="20365"/>
                    <a:pt x="15781" y="19962"/>
                    <a:pt x="15781" y="19558"/>
                  </a:cubicBezTo>
                  <a:cubicBezTo>
                    <a:pt x="15781" y="18766"/>
                    <a:pt x="15848" y="18712"/>
                    <a:pt x="16467" y="18470"/>
                  </a:cubicBezTo>
                  <a:cubicBezTo>
                    <a:pt x="17490" y="18068"/>
                    <a:pt x="18391" y="17665"/>
                    <a:pt x="19122" y="16737"/>
                  </a:cubicBezTo>
                  <a:cubicBezTo>
                    <a:pt x="20101" y="15515"/>
                    <a:pt x="20776" y="14065"/>
                    <a:pt x="21124" y="12439"/>
                  </a:cubicBezTo>
                  <a:cubicBezTo>
                    <a:pt x="21395" y="11391"/>
                    <a:pt x="21406" y="10169"/>
                    <a:pt x="21181" y="8866"/>
                  </a:cubicBezTo>
                  <a:close/>
                  <a:moveTo>
                    <a:pt x="16534" y="17825"/>
                  </a:moveTo>
                  <a:lnTo>
                    <a:pt x="16478" y="17838"/>
                  </a:lnTo>
                  <a:cubicBezTo>
                    <a:pt x="16456" y="17866"/>
                    <a:pt x="16422" y="17866"/>
                    <a:pt x="16400" y="17879"/>
                  </a:cubicBezTo>
                  <a:cubicBezTo>
                    <a:pt x="16366" y="17893"/>
                    <a:pt x="16332" y="17893"/>
                    <a:pt x="16298" y="17906"/>
                  </a:cubicBezTo>
                  <a:lnTo>
                    <a:pt x="15454" y="18268"/>
                  </a:lnTo>
                  <a:lnTo>
                    <a:pt x="15387" y="18295"/>
                  </a:lnTo>
                  <a:lnTo>
                    <a:pt x="15376" y="18403"/>
                  </a:lnTo>
                  <a:cubicBezTo>
                    <a:pt x="15342" y="18538"/>
                    <a:pt x="15330" y="18645"/>
                    <a:pt x="15297" y="18779"/>
                  </a:cubicBezTo>
                  <a:cubicBezTo>
                    <a:pt x="15241" y="19102"/>
                    <a:pt x="15185" y="19424"/>
                    <a:pt x="15151" y="19746"/>
                  </a:cubicBezTo>
                  <a:cubicBezTo>
                    <a:pt x="15128" y="19908"/>
                    <a:pt x="15151" y="20055"/>
                    <a:pt x="15162" y="20230"/>
                  </a:cubicBezTo>
                  <a:cubicBezTo>
                    <a:pt x="15174" y="20310"/>
                    <a:pt x="15174" y="20378"/>
                    <a:pt x="15185" y="20458"/>
                  </a:cubicBezTo>
                  <a:lnTo>
                    <a:pt x="15185" y="20754"/>
                  </a:lnTo>
                  <a:cubicBezTo>
                    <a:pt x="14847" y="20660"/>
                    <a:pt x="14610" y="20499"/>
                    <a:pt x="14454" y="20190"/>
                  </a:cubicBezTo>
                  <a:cubicBezTo>
                    <a:pt x="14217" y="19706"/>
                    <a:pt x="14048" y="19155"/>
                    <a:pt x="13936" y="18779"/>
                  </a:cubicBezTo>
                  <a:cubicBezTo>
                    <a:pt x="13880" y="18564"/>
                    <a:pt x="13778" y="18336"/>
                    <a:pt x="13475" y="18295"/>
                  </a:cubicBezTo>
                  <a:cubicBezTo>
                    <a:pt x="13182" y="18268"/>
                    <a:pt x="12901" y="18229"/>
                    <a:pt x="12642" y="18161"/>
                  </a:cubicBezTo>
                  <a:cubicBezTo>
                    <a:pt x="11214" y="17825"/>
                    <a:pt x="10269" y="16899"/>
                    <a:pt x="9774" y="15354"/>
                  </a:cubicBezTo>
                  <a:cubicBezTo>
                    <a:pt x="9762" y="15313"/>
                    <a:pt x="9751" y="15273"/>
                    <a:pt x="9751" y="15220"/>
                  </a:cubicBezTo>
                  <a:cubicBezTo>
                    <a:pt x="9728" y="15072"/>
                    <a:pt x="9717" y="14924"/>
                    <a:pt x="9706" y="14790"/>
                  </a:cubicBezTo>
                  <a:lnTo>
                    <a:pt x="9706" y="14749"/>
                  </a:lnTo>
                  <a:cubicBezTo>
                    <a:pt x="9863" y="14615"/>
                    <a:pt x="9998" y="14508"/>
                    <a:pt x="10156" y="14386"/>
                  </a:cubicBezTo>
                  <a:cubicBezTo>
                    <a:pt x="10561" y="14051"/>
                    <a:pt x="10955" y="13728"/>
                    <a:pt x="11326" y="13380"/>
                  </a:cubicBezTo>
                  <a:cubicBezTo>
                    <a:pt x="11663" y="13057"/>
                    <a:pt x="11922" y="12707"/>
                    <a:pt x="12124" y="12332"/>
                  </a:cubicBezTo>
                  <a:cubicBezTo>
                    <a:pt x="12709" y="11217"/>
                    <a:pt x="13328" y="9873"/>
                    <a:pt x="13475" y="8288"/>
                  </a:cubicBezTo>
                  <a:cubicBezTo>
                    <a:pt x="13520" y="7751"/>
                    <a:pt x="13520" y="7187"/>
                    <a:pt x="13520" y="6650"/>
                  </a:cubicBezTo>
                  <a:lnTo>
                    <a:pt x="13520" y="6059"/>
                  </a:lnTo>
                  <a:cubicBezTo>
                    <a:pt x="13520" y="5911"/>
                    <a:pt x="13497" y="5749"/>
                    <a:pt x="13486" y="5615"/>
                  </a:cubicBezTo>
                  <a:cubicBezTo>
                    <a:pt x="13486" y="5588"/>
                    <a:pt x="13486" y="5548"/>
                    <a:pt x="13475" y="5520"/>
                  </a:cubicBezTo>
                  <a:cubicBezTo>
                    <a:pt x="13823" y="5265"/>
                    <a:pt x="14206" y="5185"/>
                    <a:pt x="14610" y="5104"/>
                  </a:cubicBezTo>
                  <a:cubicBezTo>
                    <a:pt x="14734" y="5065"/>
                    <a:pt x="14881" y="5051"/>
                    <a:pt x="15004" y="5010"/>
                  </a:cubicBezTo>
                  <a:cubicBezTo>
                    <a:pt x="15320" y="4930"/>
                    <a:pt x="15623" y="4903"/>
                    <a:pt x="15949" y="4903"/>
                  </a:cubicBezTo>
                  <a:cubicBezTo>
                    <a:pt x="16410" y="4903"/>
                    <a:pt x="16906" y="4983"/>
                    <a:pt x="17401" y="5145"/>
                  </a:cubicBezTo>
                  <a:cubicBezTo>
                    <a:pt x="19269" y="5802"/>
                    <a:pt x="20438" y="7388"/>
                    <a:pt x="20596" y="9497"/>
                  </a:cubicBezTo>
                  <a:cubicBezTo>
                    <a:pt x="20675" y="10451"/>
                    <a:pt x="20675" y="11311"/>
                    <a:pt x="20574" y="12116"/>
                  </a:cubicBezTo>
                  <a:cubicBezTo>
                    <a:pt x="20472" y="12923"/>
                    <a:pt x="20202" y="13662"/>
                    <a:pt x="19955" y="14265"/>
                  </a:cubicBezTo>
                  <a:cubicBezTo>
                    <a:pt x="19583" y="15152"/>
                    <a:pt x="19111" y="15918"/>
                    <a:pt x="18560" y="16549"/>
                  </a:cubicBezTo>
                  <a:cubicBezTo>
                    <a:pt x="17997" y="17194"/>
                    <a:pt x="17300" y="17503"/>
                    <a:pt x="16534" y="17825"/>
                  </a:cubicBezTo>
                  <a:close/>
                  <a:moveTo>
                    <a:pt x="8097" y="14642"/>
                  </a:moveTo>
                  <a:cubicBezTo>
                    <a:pt x="7850" y="14722"/>
                    <a:pt x="7591" y="14816"/>
                    <a:pt x="7343" y="14884"/>
                  </a:cubicBezTo>
                  <a:cubicBezTo>
                    <a:pt x="7220" y="14924"/>
                    <a:pt x="7084" y="14951"/>
                    <a:pt x="6972" y="14951"/>
                  </a:cubicBezTo>
                  <a:cubicBezTo>
                    <a:pt x="6792" y="14951"/>
                    <a:pt x="6657" y="14870"/>
                    <a:pt x="6522" y="14682"/>
                  </a:cubicBezTo>
                  <a:lnTo>
                    <a:pt x="6398" y="14508"/>
                  </a:lnTo>
                  <a:lnTo>
                    <a:pt x="6297" y="14709"/>
                  </a:lnTo>
                  <a:cubicBezTo>
                    <a:pt x="5780" y="15743"/>
                    <a:pt x="5250" y="16362"/>
                    <a:pt x="4587" y="16724"/>
                  </a:cubicBezTo>
                  <a:cubicBezTo>
                    <a:pt x="4610" y="16657"/>
                    <a:pt x="4621" y="16590"/>
                    <a:pt x="4654" y="16535"/>
                  </a:cubicBezTo>
                  <a:cubicBezTo>
                    <a:pt x="4789" y="16119"/>
                    <a:pt x="4936" y="15689"/>
                    <a:pt x="5094" y="15273"/>
                  </a:cubicBezTo>
                  <a:cubicBezTo>
                    <a:pt x="5161" y="15086"/>
                    <a:pt x="5217" y="14911"/>
                    <a:pt x="5149" y="14736"/>
                  </a:cubicBezTo>
                  <a:cubicBezTo>
                    <a:pt x="5094" y="14588"/>
                    <a:pt x="4936" y="14521"/>
                    <a:pt x="4789" y="14481"/>
                  </a:cubicBezTo>
                  <a:cubicBezTo>
                    <a:pt x="4644" y="14440"/>
                    <a:pt x="4486" y="14400"/>
                    <a:pt x="4340" y="14360"/>
                  </a:cubicBezTo>
                  <a:cubicBezTo>
                    <a:pt x="4115" y="14320"/>
                    <a:pt x="3912" y="14265"/>
                    <a:pt x="3698" y="14185"/>
                  </a:cubicBezTo>
                  <a:cubicBezTo>
                    <a:pt x="3327" y="14024"/>
                    <a:pt x="2989" y="13822"/>
                    <a:pt x="2709" y="13608"/>
                  </a:cubicBezTo>
                  <a:cubicBezTo>
                    <a:pt x="2360" y="13326"/>
                    <a:pt x="2010" y="12976"/>
                    <a:pt x="1629" y="12559"/>
                  </a:cubicBezTo>
                  <a:cubicBezTo>
                    <a:pt x="1111" y="11942"/>
                    <a:pt x="909" y="11163"/>
                    <a:pt x="717" y="10209"/>
                  </a:cubicBezTo>
                  <a:cubicBezTo>
                    <a:pt x="334" y="8369"/>
                    <a:pt x="593" y="6596"/>
                    <a:pt x="1471" y="4876"/>
                  </a:cubicBezTo>
                  <a:cubicBezTo>
                    <a:pt x="1786" y="4271"/>
                    <a:pt x="2247" y="3748"/>
                    <a:pt x="2697" y="3250"/>
                  </a:cubicBezTo>
                  <a:lnTo>
                    <a:pt x="2787" y="3143"/>
                  </a:lnTo>
                  <a:cubicBezTo>
                    <a:pt x="3878" y="1908"/>
                    <a:pt x="5206" y="1155"/>
                    <a:pt x="6724" y="860"/>
                  </a:cubicBezTo>
                  <a:cubicBezTo>
                    <a:pt x="7084" y="792"/>
                    <a:pt x="7456" y="766"/>
                    <a:pt x="7804" y="766"/>
                  </a:cubicBezTo>
                  <a:cubicBezTo>
                    <a:pt x="9065" y="766"/>
                    <a:pt x="10178" y="1222"/>
                    <a:pt x="11112" y="2122"/>
                  </a:cubicBezTo>
                  <a:cubicBezTo>
                    <a:pt x="12204" y="3197"/>
                    <a:pt x="12800" y="4513"/>
                    <a:pt x="12901" y="6032"/>
                  </a:cubicBezTo>
                  <a:cubicBezTo>
                    <a:pt x="12957" y="6878"/>
                    <a:pt x="13002" y="7831"/>
                    <a:pt x="12800" y="8758"/>
                  </a:cubicBezTo>
                  <a:lnTo>
                    <a:pt x="12777" y="8852"/>
                  </a:lnTo>
                  <a:cubicBezTo>
                    <a:pt x="12721" y="9107"/>
                    <a:pt x="12676" y="9376"/>
                    <a:pt x="12586" y="9618"/>
                  </a:cubicBezTo>
                  <a:cubicBezTo>
                    <a:pt x="12361" y="10262"/>
                    <a:pt x="12158" y="10827"/>
                    <a:pt x="11934" y="11378"/>
                  </a:cubicBezTo>
                  <a:cubicBezTo>
                    <a:pt x="11641" y="12063"/>
                    <a:pt x="11225" y="12667"/>
                    <a:pt x="10617" y="13191"/>
                  </a:cubicBezTo>
                  <a:cubicBezTo>
                    <a:pt x="9841" y="13863"/>
                    <a:pt x="9087" y="14333"/>
                    <a:pt x="8300" y="14615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754" name="Google Shape;1042;p44"/>
          <p:cNvGrpSpPr/>
          <p:nvPr/>
        </p:nvGrpSpPr>
        <p:grpSpPr>
          <a:xfrm>
            <a:off x="7559566" y="3120768"/>
            <a:ext cx="650332" cy="888754"/>
            <a:chOff x="-4" y="0"/>
            <a:chExt cx="650331" cy="888753"/>
          </a:xfrm>
        </p:grpSpPr>
        <p:sp>
          <p:nvSpPr>
            <p:cNvPr id="747" name="Google Shape;1043;p44"/>
            <p:cNvSpPr/>
            <p:nvPr/>
          </p:nvSpPr>
          <p:spPr>
            <a:xfrm>
              <a:off x="126248" y="174464"/>
              <a:ext cx="383811" cy="513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55" y="1751"/>
                  </a:moveTo>
                  <a:cubicBezTo>
                    <a:pt x="21455" y="1679"/>
                    <a:pt x="21455" y="1643"/>
                    <a:pt x="21503" y="1574"/>
                  </a:cubicBezTo>
                  <a:lnTo>
                    <a:pt x="21600" y="1286"/>
                  </a:lnTo>
                  <a:lnTo>
                    <a:pt x="21310" y="1108"/>
                  </a:lnTo>
                  <a:lnTo>
                    <a:pt x="21025" y="928"/>
                  </a:lnTo>
                  <a:cubicBezTo>
                    <a:pt x="20546" y="643"/>
                    <a:pt x="19923" y="321"/>
                    <a:pt x="19154" y="105"/>
                  </a:cubicBezTo>
                  <a:lnTo>
                    <a:pt x="18724" y="0"/>
                  </a:lnTo>
                  <a:lnTo>
                    <a:pt x="18438" y="213"/>
                  </a:lnTo>
                  <a:cubicBezTo>
                    <a:pt x="18390" y="321"/>
                    <a:pt x="18245" y="357"/>
                    <a:pt x="18197" y="393"/>
                  </a:cubicBezTo>
                  <a:cubicBezTo>
                    <a:pt x="18008" y="535"/>
                    <a:pt x="17863" y="679"/>
                    <a:pt x="17718" y="856"/>
                  </a:cubicBezTo>
                  <a:lnTo>
                    <a:pt x="17002" y="1643"/>
                  </a:lnTo>
                  <a:cubicBezTo>
                    <a:pt x="16761" y="1964"/>
                    <a:pt x="16476" y="2253"/>
                    <a:pt x="16234" y="2502"/>
                  </a:cubicBezTo>
                  <a:lnTo>
                    <a:pt x="9625" y="9477"/>
                  </a:lnTo>
                  <a:cubicBezTo>
                    <a:pt x="6657" y="12658"/>
                    <a:pt x="3733" y="15770"/>
                    <a:pt x="716" y="18954"/>
                  </a:cubicBezTo>
                  <a:cubicBezTo>
                    <a:pt x="527" y="19131"/>
                    <a:pt x="479" y="19275"/>
                    <a:pt x="382" y="19455"/>
                  </a:cubicBezTo>
                  <a:cubicBezTo>
                    <a:pt x="286" y="19524"/>
                    <a:pt x="286" y="19596"/>
                    <a:pt x="237" y="19669"/>
                  </a:cubicBezTo>
                  <a:lnTo>
                    <a:pt x="0" y="20026"/>
                  </a:lnTo>
                  <a:lnTo>
                    <a:pt x="2442" y="21315"/>
                  </a:lnTo>
                  <a:lnTo>
                    <a:pt x="2824" y="20957"/>
                  </a:lnTo>
                  <a:lnTo>
                    <a:pt x="2442" y="21315"/>
                  </a:lnTo>
                  <a:lnTo>
                    <a:pt x="2920" y="21600"/>
                  </a:lnTo>
                  <a:lnTo>
                    <a:pt x="3302" y="21243"/>
                  </a:lnTo>
                  <a:cubicBezTo>
                    <a:pt x="9340" y="14806"/>
                    <a:pt x="15277" y="8510"/>
                    <a:pt x="21214" y="2181"/>
                  </a:cubicBezTo>
                  <a:cubicBezTo>
                    <a:pt x="21359" y="2001"/>
                    <a:pt x="21455" y="1823"/>
                    <a:pt x="21455" y="1751"/>
                  </a:cubicBezTo>
                  <a:close/>
                </a:path>
              </a:pathLst>
            </a:custGeom>
            <a:solidFill>
              <a:srgbClr val="66CEF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8" name="Google Shape;1044;p44"/>
            <p:cNvSpPr/>
            <p:nvPr/>
          </p:nvSpPr>
          <p:spPr>
            <a:xfrm>
              <a:off x="84508" y="140372"/>
              <a:ext cx="362512" cy="498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49" y="12569"/>
                  </a:moveTo>
                  <a:lnTo>
                    <a:pt x="16430" y="6489"/>
                  </a:lnTo>
                  <a:cubicBezTo>
                    <a:pt x="17141" y="5752"/>
                    <a:pt x="17899" y="5015"/>
                    <a:pt x="18662" y="4279"/>
                  </a:cubicBezTo>
                  <a:cubicBezTo>
                    <a:pt x="19420" y="3539"/>
                    <a:pt x="20131" y="2802"/>
                    <a:pt x="20791" y="2065"/>
                  </a:cubicBezTo>
                  <a:cubicBezTo>
                    <a:pt x="20995" y="1882"/>
                    <a:pt x="21144" y="1659"/>
                    <a:pt x="21247" y="1477"/>
                  </a:cubicBezTo>
                  <a:cubicBezTo>
                    <a:pt x="21298" y="1365"/>
                    <a:pt x="21298" y="1328"/>
                    <a:pt x="21349" y="1254"/>
                  </a:cubicBezTo>
                  <a:lnTo>
                    <a:pt x="21600" y="885"/>
                  </a:lnTo>
                  <a:lnTo>
                    <a:pt x="19931" y="0"/>
                  </a:lnTo>
                  <a:lnTo>
                    <a:pt x="19522" y="186"/>
                  </a:lnTo>
                  <a:cubicBezTo>
                    <a:pt x="19471" y="223"/>
                    <a:pt x="19420" y="223"/>
                    <a:pt x="19420" y="260"/>
                  </a:cubicBezTo>
                  <a:cubicBezTo>
                    <a:pt x="19271" y="334"/>
                    <a:pt x="19066" y="406"/>
                    <a:pt x="18913" y="554"/>
                  </a:cubicBezTo>
                  <a:cubicBezTo>
                    <a:pt x="18308" y="1142"/>
                    <a:pt x="17699" y="1697"/>
                    <a:pt x="17039" y="2251"/>
                  </a:cubicBezTo>
                  <a:cubicBezTo>
                    <a:pt x="16226" y="2988"/>
                    <a:pt x="15365" y="3724"/>
                    <a:pt x="14654" y="4610"/>
                  </a:cubicBezTo>
                  <a:cubicBezTo>
                    <a:pt x="13743" y="5678"/>
                    <a:pt x="12729" y="6672"/>
                    <a:pt x="11818" y="7669"/>
                  </a:cubicBezTo>
                  <a:lnTo>
                    <a:pt x="11358" y="8148"/>
                  </a:lnTo>
                  <a:cubicBezTo>
                    <a:pt x="10344" y="9216"/>
                    <a:pt x="9131" y="10470"/>
                    <a:pt x="8368" y="11832"/>
                  </a:cubicBezTo>
                  <a:cubicBezTo>
                    <a:pt x="8266" y="12130"/>
                    <a:pt x="8015" y="12349"/>
                    <a:pt x="7759" y="12644"/>
                  </a:cubicBezTo>
                  <a:cubicBezTo>
                    <a:pt x="6392" y="13972"/>
                    <a:pt x="5123" y="15334"/>
                    <a:pt x="3803" y="16699"/>
                  </a:cubicBezTo>
                  <a:lnTo>
                    <a:pt x="660" y="20015"/>
                  </a:lnTo>
                  <a:cubicBezTo>
                    <a:pt x="507" y="20126"/>
                    <a:pt x="460" y="20238"/>
                    <a:pt x="409" y="20386"/>
                  </a:cubicBezTo>
                  <a:cubicBezTo>
                    <a:pt x="409" y="20420"/>
                    <a:pt x="307" y="20458"/>
                    <a:pt x="256" y="20495"/>
                  </a:cubicBezTo>
                  <a:lnTo>
                    <a:pt x="0" y="20937"/>
                  </a:lnTo>
                  <a:lnTo>
                    <a:pt x="1674" y="21600"/>
                  </a:lnTo>
                  <a:lnTo>
                    <a:pt x="1980" y="21380"/>
                  </a:lnTo>
                  <a:lnTo>
                    <a:pt x="2180" y="21232"/>
                  </a:lnTo>
                  <a:cubicBezTo>
                    <a:pt x="2283" y="21160"/>
                    <a:pt x="2436" y="21049"/>
                    <a:pt x="2538" y="20937"/>
                  </a:cubicBezTo>
                  <a:cubicBezTo>
                    <a:pt x="3194" y="20275"/>
                    <a:pt x="3803" y="19646"/>
                    <a:pt x="4463" y="19021"/>
                  </a:cubicBezTo>
                  <a:cubicBezTo>
                    <a:pt x="5328" y="18027"/>
                    <a:pt x="10549" y="12569"/>
                    <a:pt x="10549" y="12569"/>
                  </a:cubicBezTo>
                  <a:close/>
                </a:path>
              </a:pathLst>
            </a:custGeom>
            <a:solidFill>
              <a:srgbClr val="66CEF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9" name="Google Shape;1045;p44"/>
            <p:cNvSpPr/>
            <p:nvPr/>
          </p:nvSpPr>
          <p:spPr>
            <a:xfrm>
              <a:off x="195148" y="217848"/>
              <a:ext cx="361654" cy="491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22" y="0"/>
                  </a:moveTo>
                  <a:lnTo>
                    <a:pt x="19517" y="185"/>
                  </a:lnTo>
                  <a:cubicBezTo>
                    <a:pt x="19466" y="223"/>
                    <a:pt x="19414" y="223"/>
                    <a:pt x="19316" y="298"/>
                  </a:cubicBezTo>
                  <a:cubicBezTo>
                    <a:pt x="19214" y="373"/>
                    <a:pt x="19009" y="411"/>
                    <a:pt x="18906" y="559"/>
                  </a:cubicBezTo>
                  <a:cubicBezTo>
                    <a:pt x="15146" y="4708"/>
                    <a:pt x="11184" y="8895"/>
                    <a:pt x="7321" y="12856"/>
                  </a:cubicBezTo>
                  <a:cubicBezTo>
                    <a:pt x="5187" y="15097"/>
                    <a:pt x="2950" y="17451"/>
                    <a:pt x="764" y="19729"/>
                  </a:cubicBezTo>
                  <a:cubicBezTo>
                    <a:pt x="610" y="19918"/>
                    <a:pt x="457" y="20141"/>
                    <a:pt x="359" y="20329"/>
                  </a:cubicBezTo>
                  <a:cubicBezTo>
                    <a:pt x="256" y="20404"/>
                    <a:pt x="205" y="20476"/>
                    <a:pt x="205" y="20552"/>
                  </a:cubicBezTo>
                  <a:lnTo>
                    <a:pt x="0" y="20778"/>
                  </a:lnTo>
                  <a:lnTo>
                    <a:pt x="205" y="21038"/>
                  </a:lnTo>
                  <a:cubicBezTo>
                    <a:pt x="359" y="21189"/>
                    <a:pt x="662" y="21600"/>
                    <a:pt x="1272" y="21600"/>
                  </a:cubicBezTo>
                  <a:cubicBezTo>
                    <a:pt x="1473" y="21600"/>
                    <a:pt x="1626" y="21525"/>
                    <a:pt x="1780" y="21487"/>
                  </a:cubicBezTo>
                  <a:lnTo>
                    <a:pt x="1985" y="21449"/>
                  </a:lnTo>
                  <a:lnTo>
                    <a:pt x="3914" y="19431"/>
                  </a:lnTo>
                  <a:cubicBezTo>
                    <a:pt x="5592" y="17601"/>
                    <a:pt x="7372" y="15806"/>
                    <a:pt x="9097" y="13976"/>
                  </a:cubicBezTo>
                  <a:lnTo>
                    <a:pt x="9250" y="13863"/>
                  </a:lnTo>
                  <a:cubicBezTo>
                    <a:pt x="9605" y="13490"/>
                    <a:pt x="9912" y="13116"/>
                    <a:pt x="10369" y="12856"/>
                  </a:cubicBezTo>
                  <a:cubicBezTo>
                    <a:pt x="11590" y="12071"/>
                    <a:pt x="12554" y="11061"/>
                    <a:pt x="13468" y="10125"/>
                  </a:cubicBezTo>
                  <a:lnTo>
                    <a:pt x="13827" y="9827"/>
                  </a:lnTo>
                  <a:lnTo>
                    <a:pt x="14740" y="8820"/>
                  </a:lnTo>
                  <a:cubicBezTo>
                    <a:pt x="15654" y="7884"/>
                    <a:pt x="16571" y="6914"/>
                    <a:pt x="17639" y="5979"/>
                  </a:cubicBezTo>
                  <a:cubicBezTo>
                    <a:pt x="18450" y="5194"/>
                    <a:pt x="19111" y="4334"/>
                    <a:pt x="19824" y="3512"/>
                  </a:cubicBezTo>
                  <a:cubicBezTo>
                    <a:pt x="20332" y="2916"/>
                    <a:pt x="20789" y="2354"/>
                    <a:pt x="21348" y="1720"/>
                  </a:cubicBezTo>
                  <a:cubicBezTo>
                    <a:pt x="21502" y="1607"/>
                    <a:pt x="21549" y="1419"/>
                    <a:pt x="21549" y="1271"/>
                  </a:cubicBezTo>
                  <a:lnTo>
                    <a:pt x="21549" y="1120"/>
                  </a:lnTo>
                  <a:lnTo>
                    <a:pt x="21600" y="785"/>
                  </a:lnTo>
                  <a:close/>
                </a:path>
              </a:pathLst>
            </a:custGeom>
            <a:solidFill>
              <a:srgbClr val="66CEF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0" name="Google Shape;1046;p44"/>
            <p:cNvSpPr/>
            <p:nvPr/>
          </p:nvSpPr>
          <p:spPr>
            <a:xfrm>
              <a:off x="54448" y="628886"/>
              <a:ext cx="144991" cy="165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600" fill="norm" stroke="1" extrusionOk="0">
                  <a:moveTo>
                    <a:pt x="3433" y="0"/>
                  </a:moveTo>
                  <a:lnTo>
                    <a:pt x="2810" y="1768"/>
                  </a:lnTo>
                  <a:cubicBezTo>
                    <a:pt x="2557" y="2103"/>
                    <a:pt x="2431" y="2327"/>
                    <a:pt x="2431" y="2652"/>
                  </a:cubicBezTo>
                  <a:cubicBezTo>
                    <a:pt x="2178" y="3322"/>
                    <a:pt x="1924" y="3871"/>
                    <a:pt x="1798" y="4430"/>
                  </a:cubicBezTo>
                  <a:cubicBezTo>
                    <a:pt x="1302" y="6086"/>
                    <a:pt x="1049" y="7864"/>
                    <a:pt x="543" y="9520"/>
                  </a:cubicBezTo>
                  <a:lnTo>
                    <a:pt x="416" y="10525"/>
                  </a:lnTo>
                  <a:cubicBezTo>
                    <a:pt x="290" y="11186"/>
                    <a:pt x="47" y="11856"/>
                    <a:pt x="47" y="12629"/>
                  </a:cubicBezTo>
                  <a:cubicBezTo>
                    <a:pt x="-206" y="14620"/>
                    <a:pt x="543" y="16509"/>
                    <a:pt x="2557" y="17617"/>
                  </a:cubicBezTo>
                  <a:cubicBezTo>
                    <a:pt x="3812" y="18278"/>
                    <a:pt x="9339" y="21600"/>
                    <a:pt x="9339" y="21600"/>
                  </a:cubicBezTo>
                  <a:lnTo>
                    <a:pt x="11596" y="20158"/>
                  </a:lnTo>
                  <a:cubicBezTo>
                    <a:pt x="12471" y="19608"/>
                    <a:pt x="13484" y="19050"/>
                    <a:pt x="14359" y="18389"/>
                  </a:cubicBezTo>
                  <a:cubicBezTo>
                    <a:pt x="15361" y="17729"/>
                    <a:pt x="16247" y="17170"/>
                    <a:pt x="17249" y="16509"/>
                  </a:cubicBezTo>
                  <a:lnTo>
                    <a:pt x="17871" y="15951"/>
                  </a:lnTo>
                  <a:cubicBezTo>
                    <a:pt x="18884" y="15067"/>
                    <a:pt x="20381" y="13848"/>
                    <a:pt x="21141" y="11745"/>
                  </a:cubicBezTo>
                  <a:lnTo>
                    <a:pt x="21394" y="1074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1" name="Google Shape;1047;p44"/>
            <p:cNvSpPr/>
            <p:nvPr/>
          </p:nvSpPr>
          <p:spPr>
            <a:xfrm>
              <a:off x="473462" y="26373"/>
              <a:ext cx="154027" cy="138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39" y="10861"/>
                  </a:moveTo>
                  <a:cubicBezTo>
                    <a:pt x="17300" y="4240"/>
                    <a:pt x="14313" y="1858"/>
                    <a:pt x="7517" y="267"/>
                  </a:cubicBezTo>
                  <a:lnTo>
                    <a:pt x="6916" y="0"/>
                  </a:lnTo>
                  <a:lnTo>
                    <a:pt x="6555" y="401"/>
                  </a:lnTo>
                  <a:cubicBezTo>
                    <a:pt x="4170" y="1725"/>
                    <a:pt x="1313" y="3316"/>
                    <a:pt x="231" y="7289"/>
                  </a:cubicBezTo>
                  <a:lnTo>
                    <a:pt x="0" y="8346"/>
                  </a:lnTo>
                  <a:lnTo>
                    <a:pt x="712" y="9014"/>
                  </a:lnTo>
                  <a:cubicBezTo>
                    <a:pt x="5132" y="13643"/>
                    <a:pt x="10374" y="17616"/>
                    <a:pt x="16228" y="21066"/>
                  </a:cubicBezTo>
                  <a:lnTo>
                    <a:pt x="17059" y="21600"/>
                  </a:lnTo>
                  <a:lnTo>
                    <a:pt x="17891" y="20932"/>
                  </a:lnTo>
                  <a:cubicBezTo>
                    <a:pt x="21119" y="18284"/>
                    <a:pt x="21480" y="14445"/>
                    <a:pt x="21600" y="11662"/>
                  </a:cubicBezTo>
                  <a:lnTo>
                    <a:pt x="21600" y="10995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2" name="Google Shape;1048;p44"/>
            <p:cNvSpPr/>
            <p:nvPr/>
          </p:nvSpPr>
          <p:spPr>
            <a:xfrm>
              <a:off x="419786" y="91913"/>
              <a:ext cx="174136" cy="144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1" h="21600" fill="norm" stroke="1" extrusionOk="0">
                  <a:moveTo>
                    <a:pt x="20577" y="14354"/>
                  </a:moveTo>
                  <a:cubicBezTo>
                    <a:pt x="20061" y="12828"/>
                    <a:pt x="19348" y="11686"/>
                    <a:pt x="18222" y="10544"/>
                  </a:cubicBezTo>
                  <a:cubicBezTo>
                    <a:pt x="15764" y="8506"/>
                    <a:pt x="13409" y="6478"/>
                    <a:pt x="11054" y="4440"/>
                  </a:cubicBezTo>
                  <a:lnTo>
                    <a:pt x="7779" y="1526"/>
                  </a:lnTo>
                  <a:cubicBezTo>
                    <a:pt x="7676" y="1526"/>
                    <a:pt x="7676" y="1398"/>
                    <a:pt x="7581" y="1270"/>
                  </a:cubicBezTo>
                  <a:cubicBezTo>
                    <a:pt x="7168" y="886"/>
                    <a:pt x="6653" y="374"/>
                    <a:pt x="6042" y="256"/>
                  </a:cubicBezTo>
                  <a:cubicBezTo>
                    <a:pt x="5226" y="128"/>
                    <a:pt x="4504" y="0"/>
                    <a:pt x="3687" y="0"/>
                  </a:cubicBezTo>
                  <a:cubicBezTo>
                    <a:pt x="3378" y="0"/>
                    <a:pt x="2871" y="0"/>
                    <a:pt x="2458" y="128"/>
                  </a:cubicBezTo>
                  <a:cubicBezTo>
                    <a:pt x="1031" y="374"/>
                    <a:pt x="0" y="2156"/>
                    <a:pt x="0" y="4194"/>
                  </a:cubicBezTo>
                  <a:lnTo>
                    <a:pt x="0" y="5208"/>
                  </a:lnTo>
                  <a:lnTo>
                    <a:pt x="619" y="5720"/>
                  </a:lnTo>
                  <a:cubicBezTo>
                    <a:pt x="825" y="5838"/>
                    <a:pt x="928" y="5838"/>
                    <a:pt x="1126" y="5966"/>
                  </a:cubicBezTo>
                  <a:cubicBezTo>
                    <a:pt x="1539" y="6350"/>
                    <a:pt x="2054" y="6606"/>
                    <a:pt x="2561" y="6990"/>
                  </a:cubicBezTo>
                  <a:cubicBezTo>
                    <a:pt x="5020" y="8260"/>
                    <a:pt x="6653" y="9658"/>
                    <a:pt x="8191" y="11430"/>
                  </a:cubicBezTo>
                  <a:cubicBezTo>
                    <a:pt x="9524" y="12828"/>
                    <a:pt x="11054" y="13970"/>
                    <a:pt x="12592" y="14866"/>
                  </a:cubicBezTo>
                  <a:lnTo>
                    <a:pt x="13306" y="15368"/>
                  </a:lnTo>
                  <a:cubicBezTo>
                    <a:pt x="14225" y="16008"/>
                    <a:pt x="15154" y="17278"/>
                    <a:pt x="15970" y="18548"/>
                  </a:cubicBezTo>
                  <a:cubicBezTo>
                    <a:pt x="16477" y="19188"/>
                    <a:pt x="16890" y="19818"/>
                    <a:pt x="17405" y="20458"/>
                  </a:cubicBezTo>
                  <a:lnTo>
                    <a:pt x="18222" y="21600"/>
                  </a:lnTo>
                  <a:lnTo>
                    <a:pt x="19039" y="20586"/>
                  </a:lnTo>
                  <a:cubicBezTo>
                    <a:pt x="20268" y="19434"/>
                    <a:pt x="21600" y="17534"/>
                    <a:pt x="20577" y="1435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3" name="Google Shape;1049;p44"/>
            <p:cNvSpPr/>
            <p:nvPr/>
          </p:nvSpPr>
          <p:spPr>
            <a:xfrm>
              <a:off x="-5" y="-1"/>
              <a:ext cx="650332" cy="888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444" fill="norm" stroke="1" extrusionOk="0">
                  <a:moveTo>
                    <a:pt x="17954" y="0"/>
                  </a:moveTo>
                  <a:cubicBezTo>
                    <a:pt x="19106" y="595"/>
                    <a:pt x="20231" y="1190"/>
                    <a:pt x="21358" y="1745"/>
                  </a:cubicBezTo>
                  <a:cubicBezTo>
                    <a:pt x="21582" y="2259"/>
                    <a:pt x="21497" y="2730"/>
                    <a:pt x="21329" y="3202"/>
                  </a:cubicBezTo>
                  <a:cubicBezTo>
                    <a:pt x="21216" y="3511"/>
                    <a:pt x="20963" y="3716"/>
                    <a:pt x="20765" y="3963"/>
                  </a:cubicBezTo>
                  <a:cubicBezTo>
                    <a:pt x="20512" y="4230"/>
                    <a:pt x="20202" y="4496"/>
                    <a:pt x="20316" y="4887"/>
                  </a:cubicBezTo>
                  <a:cubicBezTo>
                    <a:pt x="20344" y="5031"/>
                    <a:pt x="20202" y="5215"/>
                    <a:pt x="20091" y="5337"/>
                  </a:cubicBezTo>
                  <a:cubicBezTo>
                    <a:pt x="18206" y="7290"/>
                    <a:pt x="16520" y="9363"/>
                    <a:pt x="14606" y="11313"/>
                  </a:cubicBezTo>
                  <a:cubicBezTo>
                    <a:pt x="14184" y="11765"/>
                    <a:pt x="13735" y="12175"/>
                    <a:pt x="13229" y="12546"/>
                  </a:cubicBezTo>
                  <a:cubicBezTo>
                    <a:pt x="12778" y="12915"/>
                    <a:pt x="12358" y="13264"/>
                    <a:pt x="12020" y="13674"/>
                  </a:cubicBezTo>
                  <a:cubicBezTo>
                    <a:pt x="11091" y="14660"/>
                    <a:pt x="10135" y="15626"/>
                    <a:pt x="9235" y="16611"/>
                  </a:cubicBezTo>
                  <a:cubicBezTo>
                    <a:pt x="8812" y="17042"/>
                    <a:pt x="8391" y="17473"/>
                    <a:pt x="7969" y="17884"/>
                  </a:cubicBezTo>
                  <a:cubicBezTo>
                    <a:pt x="7858" y="17987"/>
                    <a:pt x="7716" y="18089"/>
                    <a:pt x="7602" y="18130"/>
                  </a:cubicBezTo>
                  <a:cubicBezTo>
                    <a:pt x="7154" y="18172"/>
                    <a:pt x="6984" y="18439"/>
                    <a:pt x="6702" y="18644"/>
                  </a:cubicBezTo>
                  <a:cubicBezTo>
                    <a:pt x="6450" y="18808"/>
                    <a:pt x="6112" y="18951"/>
                    <a:pt x="5859" y="19117"/>
                  </a:cubicBezTo>
                  <a:cubicBezTo>
                    <a:pt x="4735" y="19896"/>
                    <a:pt x="3440" y="20533"/>
                    <a:pt x="2259" y="21272"/>
                  </a:cubicBezTo>
                  <a:cubicBezTo>
                    <a:pt x="1754" y="21600"/>
                    <a:pt x="516" y="21436"/>
                    <a:pt x="121" y="20984"/>
                  </a:cubicBezTo>
                  <a:cubicBezTo>
                    <a:pt x="10" y="20862"/>
                    <a:pt x="-18" y="20717"/>
                    <a:pt x="10" y="20574"/>
                  </a:cubicBezTo>
                  <a:cubicBezTo>
                    <a:pt x="65" y="20265"/>
                    <a:pt x="93" y="19938"/>
                    <a:pt x="206" y="19650"/>
                  </a:cubicBezTo>
                  <a:cubicBezTo>
                    <a:pt x="544" y="18829"/>
                    <a:pt x="769" y="17966"/>
                    <a:pt x="965" y="17125"/>
                  </a:cubicBezTo>
                  <a:cubicBezTo>
                    <a:pt x="1106" y="16611"/>
                    <a:pt x="1274" y="16097"/>
                    <a:pt x="1501" y="15585"/>
                  </a:cubicBezTo>
                  <a:cubicBezTo>
                    <a:pt x="1640" y="15214"/>
                    <a:pt x="1893" y="14866"/>
                    <a:pt x="2174" y="14517"/>
                  </a:cubicBezTo>
                  <a:cubicBezTo>
                    <a:pt x="3358" y="13038"/>
                    <a:pt x="4874" y="11723"/>
                    <a:pt x="6169" y="10287"/>
                  </a:cubicBezTo>
                  <a:cubicBezTo>
                    <a:pt x="6478" y="9958"/>
                    <a:pt x="6731" y="9568"/>
                    <a:pt x="7012" y="9219"/>
                  </a:cubicBezTo>
                  <a:cubicBezTo>
                    <a:pt x="7378" y="8809"/>
                    <a:pt x="7659" y="8357"/>
                    <a:pt x="8025" y="7986"/>
                  </a:cubicBezTo>
                  <a:cubicBezTo>
                    <a:pt x="9516" y="6446"/>
                    <a:pt x="11035" y="4906"/>
                    <a:pt x="12639" y="3408"/>
                  </a:cubicBezTo>
                  <a:cubicBezTo>
                    <a:pt x="13059" y="3018"/>
                    <a:pt x="13454" y="2587"/>
                    <a:pt x="13848" y="2156"/>
                  </a:cubicBezTo>
                  <a:cubicBezTo>
                    <a:pt x="14016" y="1971"/>
                    <a:pt x="14184" y="1787"/>
                    <a:pt x="14550" y="1766"/>
                  </a:cubicBezTo>
                  <a:cubicBezTo>
                    <a:pt x="14916" y="1725"/>
                    <a:pt x="15140" y="1478"/>
                    <a:pt x="15339" y="1273"/>
                  </a:cubicBezTo>
                  <a:cubicBezTo>
                    <a:pt x="15620" y="1026"/>
                    <a:pt x="15844" y="738"/>
                    <a:pt x="16239" y="514"/>
                  </a:cubicBezTo>
                  <a:cubicBezTo>
                    <a:pt x="16688" y="226"/>
                    <a:pt x="17250" y="81"/>
                    <a:pt x="17954" y="0"/>
                  </a:cubicBezTo>
                  <a:close/>
                  <a:moveTo>
                    <a:pt x="5831" y="16221"/>
                  </a:moveTo>
                  <a:cubicBezTo>
                    <a:pt x="9374" y="12525"/>
                    <a:pt x="12863" y="8911"/>
                    <a:pt x="16321" y="5298"/>
                  </a:cubicBezTo>
                  <a:cubicBezTo>
                    <a:pt x="16378" y="5236"/>
                    <a:pt x="16406" y="5153"/>
                    <a:pt x="16435" y="5031"/>
                  </a:cubicBezTo>
                  <a:cubicBezTo>
                    <a:pt x="16097" y="4825"/>
                    <a:pt x="15788" y="4620"/>
                    <a:pt x="15282" y="4496"/>
                  </a:cubicBezTo>
                  <a:cubicBezTo>
                    <a:pt x="15140" y="4620"/>
                    <a:pt x="15001" y="4722"/>
                    <a:pt x="14888" y="4825"/>
                  </a:cubicBezTo>
                  <a:cubicBezTo>
                    <a:pt x="14578" y="5132"/>
                    <a:pt x="14297" y="5462"/>
                    <a:pt x="14016" y="5810"/>
                  </a:cubicBezTo>
                  <a:cubicBezTo>
                    <a:pt x="10978" y="8952"/>
                    <a:pt x="7940" y="12094"/>
                    <a:pt x="4902" y="15255"/>
                  </a:cubicBezTo>
                  <a:cubicBezTo>
                    <a:pt x="4791" y="15359"/>
                    <a:pt x="4735" y="15481"/>
                    <a:pt x="4621" y="15605"/>
                  </a:cubicBezTo>
                  <a:cubicBezTo>
                    <a:pt x="5044" y="15811"/>
                    <a:pt x="5410" y="15995"/>
                    <a:pt x="5831" y="16221"/>
                  </a:cubicBezTo>
                  <a:close/>
                  <a:moveTo>
                    <a:pt x="3610" y="15071"/>
                  </a:moveTo>
                  <a:cubicBezTo>
                    <a:pt x="3721" y="14988"/>
                    <a:pt x="3835" y="14948"/>
                    <a:pt x="3891" y="14866"/>
                  </a:cubicBezTo>
                  <a:cubicBezTo>
                    <a:pt x="4258" y="14497"/>
                    <a:pt x="4593" y="14167"/>
                    <a:pt x="4959" y="13819"/>
                  </a:cubicBezTo>
                  <a:lnTo>
                    <a:pt x="7912" y="10739"/>
                  </a:lnTo>
                  <a:cubicBezTo>
                    <a:pt x="9121" y="9445"/>
                    <a:pt x="10359" y="8173"/>
                    <a:pt x="11625" y="6878"/>
                  </a:cubicBezTo>
                  <a:lnTo>
                    <a:pt x="14044" y="4415"/>
                  </a:lnTo>
                  <a:cubicBezTo>
                    <a:pt x="14184" y="4291"/>
                    <a:pt x="14269" y="4127"/>
                    <a:pt x="14325" y="3984"/>
                  </a:cubicBezTo>
                  <a:cubicBezTo>
                    <a:pt x="14129" y="3880"/>
                    <a:pt x="13988" y="3799"/>
                    <a:pt x="13820" y="3716"/>
                  </a:cubicBezTo>
                  <a:cubicBezTo>
                    <a:pt x="13706" y="3778"/>
                    <a:pt x="13593" y="3799"/>
                    <a:pt x="13539" y="3839"/>
                  </a:cubicBezTo>
                  <a:cubicBezTo>
                    <a:pt x="12778" y="4620"/>
                    <a:pt x="11878" y="5298"/>
                    <a:pt x="11174" y="6077"/>
                  </a:cubicBezTo>
                  <a:cubicBezTo>
                    <a:pt x="10612" y="6755"/>
                    <a:pt x="9965" y="7412"/>
                    <a:pt x="9348" y="8048"/>
                  </a:cubicBezTo>
                  <a:cubicBezTo>
                    <a:pt x="8758" y="8706"/>
                    <a:pt x="8139" y="9342"/>
                    <a:pt x="7716" y="10061"/>
                  </a:cubicBezTo>
                  <a:cubicBezTo>
                    <a:pt x="7631" y="10246"/>
                    <a:pt x="7491" y="10389"/>
                    <a:pt x="7293" y="10554"/>
                  </a:cubicBezTo>
                  <a:cubicBezTo>
                    <a:pt x="6001" y="11908"/>
                    <a:pt x="4678" y="13264"/>
                    <a:pt x="3358" y="14660"/>
                  </a:cubicBezTo>
                  <a:cubicBezTo>
                    <a:pt x="3301" y="14722"/>
                    <a:pt x="3273" y="14804"/>
                    <a:pt x="3188" y="14907"/>
                  </a:cubicBezTo>
                  <a:cubicBezTo>
                    <a:pt x="3358" y="14969"/>
                    <a:pt x="3469" y="15009"/>
                    <a:pt x="3610" y="15071"/>
                  </a:cubicBezTo>
                  <a:close/>
                  <a:moveTo>
                    <a:pt x="17502" y="5563"/>
                  </a:moveTo>
                  <a:cubicBezTo>
                    <a:pt x="17391" y="5646"/>
                    <a:pt x="17278" y="5667"/>
                    <a:pt x="17221" y="5729"/>
                  </a:cubicBezTo>
                  <a:cubicBezTo>
                    <a:pt x="13988" y="9301"/>
                    <a:pt x="10529" y="12731"/>
                    <a:pt x="7210" y="16242"/>
                  </a:cubicBezTo>
                  <a:cubicBezTo>
                    <a:pt x="7069" y="16385"/>
                    <a:pt x="6984" y="16528"/>
                    <a:pt x="6873" y="16652"/>
                  </a:cubicBezTo>
                  <a:cubicBezTo>
                    <a:pt x="6984" y="16816"/>
                    <a:pt x="7097" y="16899"/>
                    <a:pt x="7350" y="16816"/>
                  </a:cubicBezTo>
                  <a:cubicBezTo>
                    <a:pt x="8616" y="15481"/>
                    <a:pt x="9939" y="14126"/>
                    <a:pt x="11231" y="12751"/>
                  </a:cubicBezTo>
                  <a:cubicBezTo>
                    <a:pt x="11484" y="12525"/>
                    <a:pt x="11710" y="12279"/>
                    <a:pt x="11991" y="12094"/>
                  </a:cubicBezTo>
                  <a:cubicBezTo>
                    <a:pt x="12721" y="11622"/>
                    <a:pt x="13258" y="11046"/>
                    <a:pt x="13820" y="10471"/>
                  </a:cubicBezTo>
                  <a:cubicBezTo>
                    <a:pt x="14521" y="9752"/>
                    <a:pt x="15169" y="9035"/>
                    <a:pt x="15929" y="8378"/>
                  </a:cubicBezTo>
                  <a:cubicBezTo>
                    <a:pt x="16688" y="7659"/>
                    <a:pt x="17250" y="6838"/>
                    <a:pt x="17982" y="6057"/>
                  </a:cubicBezTo>
                  <a:cubicBezTo>
                    <a:pt x="18039" y="6015"/>
                    <a:pt x="18039" y="5934"/>
                    <a:pt x="18065" y="5831"/>
                  </a:cubicBezTo>
                  <a:cubicBezTo>
                    <a:pt x="17840" y="5750"/>
                    <a:pt x="17673" y="5646"/>
                    <a:pt x="17502" y="5563"/>
                  </a:cubicBezTo>
                  <a:close/>
                  <a:moveTo>
                    <a:pt x="3835" y="18870"/>
                  </a:moveTo>
                  <a:cubicBezTo>
                    <a:pt x="4173" y="18686"/>
                    <a:pt x="4454" y="18561"/>
                    <a:pt x="4735" y="18398"/>
                  </a:cubicBezTo>
                  <a:cubicBezTo>
                    <a:pt x="4988" y="18253"/>
                    <a:pt x="5269" y="18089"/>
                    <a:pt x="5521" y="17946"/>
                  </a:cubicBezTo>
                  <a:cubicBezTo>
                    <a:pt x="5802" y="17761"/>
                    <a:pt x="6001" y="17577"/>
                    <a:pt x="6112" y="17289"/>
                  </a:cubicBezTo>
                  <a:cubicBezTo>
                    <a:pt x="4988" y="16714"/>
                    <a:pt x="3863" y="16138"/>
                    <a:pt x="2710" y="15543"/>
                  </a:cubicBezTo>
                  <a:cubicBezTo>
                    <a:pt x="2625" y="15728"/>
                    <a:pt x="2512" y="15892"/>
                    <a:pt x="2484" y="16037"/>
                  </a:cubicBezTo>
                  <a:cubicBezTo>
                    <a:pt x="2373" y="16426"/>
                    <a:pt x="2259" y="16775"/>
                    <a:pt x="2174" y="17164"/>
                  </a:cubicBezTo>
                  <a:cubicBezTo>
                    <a:pt x="2148" y="17289"/>
                    <a:pt x="2091" y="17390"/>
                    <a:pt x="2091" y="17535"/>
                  </a:cubicBezTo>
                  <a:cubicBezTo>
                    <a:pt x="2063" y="17803"/>
                    <a:pt x="2174" y="18047"/>
                    <a:pt x="2512" y="18213"/>
                  </a:cubicBezTo>
                  <a:cubicBezTo>
                    <a:pt x="2991" y="18439"/>
                    <a:pt x="3412" y="18665"/>
                    <a:pt x="3835" y="18870"/>
                  </a:cubicBezTo>
                  <a:close/>
                  <a:moveTo>
                    <a:pt x="16069" y="1868"/>
                  </a:moveTo>
                  <a:cubicBezTo>
                    <a:pt x="17139" y="2587"/>
                    <a:pt x="18348" y="3202"/>
                    <a:pt x="19640" y="3716"/>
                  </a:cubicBezTo>
                  <a:cubicBezTo>
                    <a:pt x="20288" y="3387"/>
                    <a:pt x="20344" y="2935"/>
                    <a:pt x="20373" y="2464"/>
                  </a:cubicBezTo>
                  <a:cubicBezTo>
                    <a:pt x="19473" y="1478"/>
                    <a:pt x="18825" y="1171"/>
                    <a:pt x="17363" y="945"/>
                  </a:cubicBezTo>
                  <a:cubicBezTo>
                    <a:pt x="16801" y="1130"/>
                    <a:pt x="16265" y="1355"/>
                    <a:pt x="16069" y="1868"/>
                  </a:cubicBezTo>
                  <a:close/>
                  <a:moveTo>
                    <a:pt x="18882" y="5358"/>
                  </a:moveTo>
                  <a:cubicBezTo>
                    <a:pt x="19248" y="5113"/>
                    <a:pt x="19331" y="4906"/>
                    <a:pt x="19191" y="4641"/>
                  </a:cubicBezTo>
                  <a:cubicBezTo>
                    <a:pt x="19078" y="4436"/>
                    <a:pt x="18910" y="4291"/>
                    <a:pt x="18629" y="4168"/>
                  </a:cubicBezTo>
                  <a:lnTo>
                    <a:pt x="15759" y="2690"/>
                  </a:lnTo>
                  <a:cubicBezTo>
                    <a:pt x="15674" y="2649"/>
                    <a:pt x="15563" y="2566"/>
                    <a:pt x="15450" y="2545"/>
                  </a:cubicBezTo>
                  <a:cubicBezTo>
                    <a:pt x="15169" y="2525"/>
                    <a:pt x="14859" y="2485"/>
                    <a:pt x="14578" y="2525"/>
                  </a:cubicBezTo>
                  <a:cubicBezTo>
                    <a:pt x="14354" y="2545"/>
                    <a:pt x="14184" y="2690"/>
                    <a:pt x="14184" y="2935"/>
                  </a:cubicBezTo>
                  <a:cubicBezTo>
                    <a:pt x="14325" y="2977"/>
                    <a:pt x="14493" y="3080"/>
                    <a:pt x="14691" y="3142"/>
                  </a:cubicBezTo>
                  <a:cubicBezTo>
                    <a:pt x="15282" y="3347"/>
                    <a:pt x="15844" y="3553"/>
                    <a:pt x="16293" y="3880"/>
                  </a:cubicBezTo>
                  <a:cubicBezTo>
                    <a:pt x="16688" y="4127"/>
                    <a:pt x="17165" y="4291"/>
                    <a:pt x="17644" y="4496"/>
                  </a:cubicBezTo>
                  <a:cubicBezTo>
                    <a:pt x="18121" y="4680"/>
                    <a:pt x="18459" y="5031"/>
                    <a:pt x="18882" y="5358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844" name="Google Shape;1578;p51"/>
          <p:cNvGrpSpPr/>
          <p:nvPr/>
        </p:nvGrpSpPr>
        <p:grpSpPr>
          <a:xfrm>
            <a:off x="4697423" y="884763"/>
            <a:ext cx="2330301" cy="2583284"/>
            <a:chOff x="-1" y="-1"/>
            <a:chExt cx="2330299" cy="2583282"/>
          </a:xfrm>
        </p:grpSpPr>
        <p:sp>
          <p:nvSpPr>
            <p:cNvPr id="755" name="Google Shape;1579;p51"/>
            <p:cNvSpPr/>
            <p:nvPr/>
          </p:nvSpPr>
          <p:spPr>
            <a:xfrm rot="1170476">
              <a:off x="306768" y="225439"/>
              <a:ext cx="1716762" cy="2132403"/>
            </a:xfrm>
            <a:prstGeom prst="rect">
              <a:avLst/>
            </a:prstGeom>
            <a:solidFill>
              <a:srgbClr val="D5DCF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813" name="Google Shape;1580;p51"/>
            <p:cNvGrpSpPr/>
            <p:nvPr/>
          </p:nvGrpSpPr>
          <p:grpSpPr>
            <a:xfrm>
              <a:off x="98539" y="66943"/>
              <a:ext cx="2133040" cy="2450217"/>
              <a:chOff x="0" y="-1"/>
              <a:chExt cx="2133039" cy="2450216"/>
            </a:xfrm>
          </p:grpSpPr>
          <p:sp>
            <p:nvSpPr>
              <p:cNvPr id="756" name="Google Shape;1581;p51"/>
              <p:cNvSpPr/>
              <p:nvPr/>
            </p:nvSpPr>
            <p:spPr>
              <a:xfrm rot="740702">
                <a:off x="208110" y="158871"/>
                <a:ext cx="1716818" cy="2132472"/>
              </a:xfrm>
              <a:prstGeom prst="rect">
                <a:avLst/>
              </a:pr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7" name="Google Shape;1582;p51"/>
              <p:cNvSpPr/>
              <p:nvPr/>
            </p:nvSpPr>
            <p:spPr>
              <a:xfrm>
                <a:off x="394006" y="283249"/>
                <a:ext cx="1677121" cy="367054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58" name="Google Shape;1583;p51"/>
              <p:cNvSpPr/>
              <p:nvPr/>
            </p:nvSpPr>
            <p:spPr>
              <a:xfrm>
                <a:off x="380071" y="346924"/>
                <a:ext cx="1677120" cy="367054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59" name="Google Shape;1584;p51"/>
              <p:cNvSpPr/>
              <p:nvPr/>
            </p:nvSpPr>
            <p:spPr>
              <a:xfrm>
                <a:off x="366134" y="410599"/>
                <a:ext cx="1677122" cy="367054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60" name="Google Shape;1585;p51"/>
              <p:cNvSpPr/>
              <p:nvPr/>
            </p:nvSpPr>
            <p:spPr>
              <a:xfrm>
                <a:off x="352199" y="474274"/>
                <a:ext cx="1677121" cy="367054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61" name="Google Shape;1586;p51"/>
              <p:cNvSpPr/>
              <p:nvPr/>
            </p:nvSpPr>
            <p:spPr>
              <a:xfrm>
                <a:off x="338351" y="537548"/>
                <a:ext cx="1677121" cy="367054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62" name="Google Shape;1587;p51"/>
              <p:cNvSpPr/>
              <p:nvPr/>
            </p:nvSpPr>
            <p:spPr>
              <a:xfrm>
                <a:off x="324415" y="601223"/>
                <a:ext cx="1677121" cy="367053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63" name="Google Shape;1588;p51"/>
              <p:cNvSpPr/>
              <p:nvPr/>
            </p:nvSpPr>
            <p:spPr>
              <a:xfrm>
                <a:off x="310479" y="664898"/>
                <a:ext cx="1677121" cy="367053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64" name="Google Shape;1589;p51"/>
              <p:cNvSpPr/>
              <p:nvPr/>
            </p:nvSpPr>
            <p:spPr>
              <a:xfrm>
                <a:off x="296544" y="728573"/>
                <a:ext cx="1677120" cy="367053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65" name="Google Shape;1590;p51"/>
              <p:cNvSpPr/>
              <p:nvPr/>
            </p:nvSpPr>
            <p:spPr>
              <a:xfrm>
                <a:off x="282695" y="791846"/>
                <a:ext cx="1677121" cy="367054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66" name="Google Shape;1591;p51"/>
              <p:cNvSpPr/>
              <p:nvPr/>
            </p:nvSpPr>
            <p:spPr>
              <a:xfrm>
                <a:off x="268759" y="855521"/>
                <a:ext cx="1677122" cy="367054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67" name="Google Shape;1592;p51"/>
              <p:cNvSpPr/>
              <p:nvPr/>
            </p:nvSpPr>
            <p:spPr>
              <a:xfrm>
                <a:off x="254824" y="919196"/>
                <a:ext cx="1677121" cy="367054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68" name="Google Shape;1593;p51"/>
              <p:cNvSpPr/>
              <p:nvPr/>
            </p:nvSpPr>
            <p:spPr>
              <a:xfrm>
                <a:off x="240980" y="982450"/>
                <a:ext cx="1677121" cy="367054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69" name="Google Shape;1594;p51"/>
              <p:cNvSpPr/>
              <p:nvPr/>
            </p:nvSpPr>
            <p:spPr>
              <a:xfrm>
                <a:off x="227040" y="1046145"/>
                <a:ext cx="1677121" cy="367054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70" name="Google Shape;1595;p51"/>
              <p:cNvSpPr/>
              <p:nvPr/>
            </p:nvSpPr>
            <p:spPr>
              <a:xfrm>
                <a:off x="213104" y="1109820"/>
                <a:ext cx="1677121" cy="367054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71" name="Google Shape;1596;p51"/>
              <p:cNvSpPr/>
              <p:nvPr/>
            </p:nvSpPr>
            <p:spPr>
              <a:xfrm>
                <a:off x="199168" y="1173494"/>
                <a:ext cx="1677121" cy="367055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72" name="Google Shape;1597;p51"/>
              <p:cNvSpPr/>
              <p:nvPr/>
            </p:nvSpPr>
            <p:spPr>
              <a:xfrm>
                <a:off x="185325" y="1236749"/>
                <a:ext cx="1677120" cy="367055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73" name="Google Shape;1598;p51"/>
              <p:cNvSpPr/>
              <p:nvPr/>
            </p:nvSpPr>
            <p:spPr>
              <a:xfrm>
                <a:off x="171389" y="1300424"/>
                <a:ext cx="1677121" cy="367054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74" name="Google Shape;1599;p51"/>
              <p:cNvSpPr/>
              <p:nvPr/>
            </p:nvSpPr>
            <p:spPr>
              <a:xfrm>
                <a:off x="157453" y="1364098"/>
                <a:ext cx="1677121" cy="367055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75" name="Google Shape;1600;p51"/>
              <p:cNvSpPr/>
              <p:nvPr/>
            </p:nvSpPr>
            <p:spPr>
              <a:xfrm>
                <a:off x="143605" y="1427373"/>
                <a:ext cx="1677121" cy="367054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76" name="Google Shape;1601;p51"/>
              <p:cNvSpPr/>
              <p:nvPr/>
            </p:nvSpPr>
            <p:spPr>
              <a:xfrm>
                <a:off x="129669" y="1491048"/>
                <a:ext cx="1677121" cy="367054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77" name="Google Shape;1602;p51"/>
              <p:cNvSpPr/>
              <p:nvPr/>
            </p:nvSpPr>
            <p:spPr>
              <a:xfrm>
                <a:off x="115733" y="1554723"/>
                <a:ext cx="1677122" cy="367054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78" name="Google Shape;1603;p51"/>
              <p:cNvSpPr/>
              <p:nvPr/>
            </p:nvSpPr>
            <p:spPr>
              <a:xfrm>
                <a:off x="101798" y="1618398"/>
                <a:ext cx="1677120" cy="367054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79" name="Google Shape;1604;p51"/>
              <p:cNvSpPr/>
              <p:nvPr/>
            </p:nvSpPr>
            <p:spPr>
              <a:xfrm>
                <a:off x="87949" y="1681672"/>
                <a:ext cx="1677121" cy="367053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80" name="Google Shape;1605;p51"/>
              <p:cNvSpPr/>
              <p:nvPr/>
            </p:nvSpPr>
            <p:spPr>
              <a:xfrm>
                <a:off x="74014" y="1745347"/>
                <a:ext cx="1677121" cy="367054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81" name="Google Shape;1606;p51"/>
              <p:cNvSpPr/>
              <p:nvPr/>
            </p:nvSpPr>
            <p:spPr>
              <a:xfrm>
                <a:off x="60078" y="1809022"/>
                <a:ext cx="1677121" cy="367053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82" name="Google Shape;1607;p51"/>
              <p:cNvSpPr/>
              <p:nvPr/>
            </p:nvSpPr>
            <p:spPr>
              <a:xfrm>
                <a:off x="46142" y="1872696"/>
                <a:ext cx="1677121" cy="367054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83" name="Google Shape;1608;p51"/>
              <p:cNvSpPr/>
              <p:nvPr/>
            </p:nvSpPr>
            <p:spPr>
              <a:xfrm>
                <a:off x="32298" y="1935951"/>
                <a:ext cx="1677121" cy="367053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84" name="Google Shape;1609;p51"/>
              <p:cNvSpPr/>
              <p:nvPr/>
            </p:nvSpPr>
            <p:spPr>
              <a:xfrm>
                <a:off x="18358" y="1999646"/>
                <a:ext cx="1677121" cy="367053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85" name="Google Shape;1610;p51"/>
              <p:cNvSpPr/>
              <p:nvPr/>
            </p:nvSpPr>
            <p:spPr>
              <a:xfrm flipH="1">
                <a:off x="1658012" y="641648"/>
                <a:ext cx="375922" cy="1717640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86" name="Google Shape;1611;p51"/>
              <p:cNvSpPr/>
              <p:nvPr/>
            </p:nvSpPr>
            <p:spPr>
              <a:xfrm flipH="1">
                <a:off x="1594337" y="627712"/>
                <a:ext cx="375922" cy="1717640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87" name="Google Shape;1612;p51"/>
              <p:cNvSpPr/>
              <p:nvPr/>
            </p:nvSpPr>
            <p:spPr>
              <a:xfrm flipH="1">
                <a:off x="1530662" y="613776"/>
                <a:ext cx="375922" cy="1717640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88" name="Google Shape;1613;p51"/>
              <p:cNvSpPr/>
              <p:nvPr/>
            </p:nvSpPr>
            <p:spPr>
              <a:xfrm flipH="1">
                <a:off x="1466567" y="599748"/>
                <a:ext cx="375922" cy="1717640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89" name="Google Shape;1614;p51"/>
              <p:cNvSpPr/>
              <p:nvPr/>
            </p:nvSpPr>
            <p:spPr>
              <a:xfrm flipH="1">
                <a:off x="1402892" y="585813"/>
                <a:ext cx="375922" cy="1717640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90" name="Google Shape;1615;p51"/>
              <p:cNvSpPr/>
              <p:nvPr/>
            </p:nvSpPr>
            <p:spPr>
              <a:xfrm flipH="1">
                <a:off x="1338797" y="571785"/>
                <a:ext cx="375921" cy="1717640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91" name="Google Shape;1616;p51"/>
              <p:cNvSpPr/>
              <p:nvPr/>
            </p:nvSpPr>
            <p:spPr>
              <a:xfrm flipH="1">
                <a:off x="1275122" y="557849"/>
                <a:ext cx="375922" cy="1717640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92" name="Google Shape;1617;p51"/>
              <p:cNvSpPr/>
              <p:nvPr/>
            </p:nvSpPr>
            <p:spPr>
              <a:xfrm flipH="1">
                <a:off x="1211026" y="543821"/>
                <a:ext cx="375922" cy="1717641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93" name="Google Shape;1618;p51"/>
              <p:cNvSpPr/>
              <p:nvPr/>
            </p:nvSpPr>
            <p:spPr>
              <a:xfrm flipH="1">
                <a:off x="1147352" y="529885"/>
                <a:ext cx="375921" cy="1717640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94" name="Google Shape;1619;p51"/>
              <p:cNvSpPr/>
              <p:nvPr/>
            </p:nvSpPr>
            <p:spPr>
              <a:xfrm flipH="1">
                <a:off x="1083676" y="515950"/>
                <a:ext cx="375923" cy="1717640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95" name="Google Shape;1620;p51"/>
              <p:cNvSpPr/>
              <p:nvPr/>
            </p:nvSpPr>
            <p:spPr>
              <a:xfrm flipH="1">
                <a:off x="1019580" y="501922"/>
                <a:ext cx="375923" cy="1717640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96" name="Google Shape;1621;p51"/>
              <p:cNvSpPr/>
              <p:nvPr/>
            </p:nvSpPr>
            <p:spPr>
              <a:xfrm flipH="1">
                <a:off x="955906" y="487986"/>
                <a:ext cx="375923" cy="1717640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97" name="Google Shape;1622;p51"/>
              <p:cNvSpPr/>
              <p:nvPr/>
            </p:nvSpPr>
            <p:spPr>
              <a:xfrm flipH="1">
                <a:off x="891811" y="473958"/>
                <a:ext cx="375921" cy="1717641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98" name="Google Shape;1623;p51"/>
              <p:cNvSpPr/>
              <p:nvPr/>
            </p:nvSpPr>
            <p:spPr>
              <a:xfrm flipH="1">
                <a:off x="828136" y="460023"/>
                <a:ext cx="375921" cy="1717639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99" name="Google Shape;1624;p51"/>
              <p:cNvSpPr/>
              <p:nvPr/>
            </p:nvSpPr>
            <p:spPr>
              <a:xfrm flipH="1">
                <a:off x="764040" y="445995"/>
                <a:ext cx="375922" cy="1717640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00" name="Google Shape;1625;p51"/>
              <p:cNvSpPr/>
              <p:nvPr/>
            </p:nvSpPr>
            <p:spPr>
              <a:xfrm flipH="1">
                <a:off x="700365" y="432059"/>
                <a:ext cx="375922" cy="1717640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01" name="Google Shape;1626;p51"/>
              <p:cNvSpPr/>
              <p:nvPr/>
            </p:nvSpPr>
            <p:spPr>
              <a:xfrm flipH="1">
                <a:off x="636290" y="418035"/>
                <a:ext cx="375921" cy="1717640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02" name="Google Shape;1627;p51"/>
              <p:cNvSpPr/>
              <p:nvPr/>
            </p:nvSpPr>
            <p:spPr>
              <a:xfrm flipH="1">
                <a:off x="572595" y="404095"/>
                <a:ext cx="375922" cy="1717640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03" name="Google Shape;1628;p51"/>
              <p:cNvSpPr/>
              <p:nvPr/>
            </p:nvSpPr>
            <p:spPr>
              <a:xfrm flipH="1">
                <a:off x="508920" y="390160"/>
                <a:ext cx="375922" cy="1717639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04" name="Google Shape;1629;p51"/>
              <p:cNvSpPr/>
              <p:nvPr/>
            </p:nvSpPr>
            <p:spPr>
              <a:xfrm flipH="1">
                <a:off x="444845" y="376136"/>
                <a:ext cx="375922" cy="1717640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05" name="Google Shape;1630;p51"/>
              <p:cNvSpPr/>
              <p:nvPr/>
            </p:nvSpPr>
            <p:spPr>
              <a:xfrm flipH="1">
                <a:off x="381149" y="362196"/>
                <a:ext cx="375923" cy="1717640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06" name="Google Shape;1631;p51"/>
              <p:cNvSpPr/>
              <p:nvPr/>
            </p:nvSpPr>
            <p:spPr>
              <a:xfrm flipH="1">
                <a:off x="317074" y="348172"/>
                <a:ext cx="375922" cy="1717640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07" name="Google Shape;1632;p51"/>
              <p:cNvSpPr/>
              <p:nvPr/>
            </p:nvSpPr>
            <p:spPr>
              <a:xfrm flipH="1">
                <a:off x="253379" y="334232"/>
                <a:ext cx="375923" cy="1717640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08" name="Google Shape;1633;p51"/>
              <p:cNvSpPr/>
              <p:nvPr/>
            </p:nvSpPr>
            <p:spPr>
              <a:xfrm flipH="1">
                <a:off x="189704" y="320297"/>
                <a:ext cx="375922" cy="1717639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09" name="Google Shape;1634;p51"/>
              <p:cNvSpPr/>
              <p:nvPr/>
            </p:nvSpPr>
            <p:spPr>
              <a:xfrm flipH="1">
                <a:off x="125629" y="306273"/>
                <a:ext cx="375922" cy="1717640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10" name="Google Shape;1635;p51"/>
              <p:cNvSpPr/>
              <p:nvPr/>
            </p:nvSpPr>
            <p:spPr>
              <a:xfrm flipH="1">
                <a:off x="61934" y="292333"/>
                <a:ext cx="375922" cy="1717640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11" name="Google Shape;1636;p51"/>
              <p:cNvSpPr/>
              <p:nvPr/>
            </p:nvSpPr>
            <p:spPr>
              <a:xfrm flipH="1">
                <a:off x="137294" y="29965"/>
                <a:ext cx="455919" cy="2083165"/>
              </a:xfrm>
              <a:prstGeom prst="line">
                <a:avLst/>
              </a:prstGeom>
              <a:noFill/>
              <a:ln w="6700" cap="flat">
                <a:solidFill>
                  <a:srgbClr val="F20544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12" name="Google Shape;1637;p51"/>
              <p:cNvSpPr/>
              <p:nvPr/>
            </p:nvSpPr>
            <p:spPr>
              <a:xfrm flipH="1">
                <a:off x="151846" y="32309"/>
                <a:ext cx="456009" cy="2083565"/>
              </a:xfrm>
              <a:prstGeom prst="line">
                <a:avLst/>
              </a:prstGeom>
              <a:noFill/>
              <a:ln w="6700" cap="flat">
                <a:solidFill>
                  <a:srgbClr val="F20544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43" name="Google Shape;1638;p51"/>
            <p:cNvGrpSpPr/>
            <p:nvPr/>
          </p:nvGrpSpPr>
          <p:grpSpPr>
            <a:xfrm>
              <a:off x="710842" y="659077"/>
              <a:ext cx="908664" cy="1265139"/>
              <a:chOff x="0" y="0"/>
              <a:chExt cx="908663" cy="1265138"/>
            </a:xfrm>
          </p:grpSpPr>
          <p:grpSp>
            <p:nvGrpSpPr>
              <p:cNvPr id="838" name="Google Shape;1639;p51"/>
              <p:cNvGrpSpPr/>
              <p:nvPr/>
            </p:nvGrpSpPr>
            <p:grpSpPr>
              <a:xfrm>
                <a:off x="0" y="0"/>
                <a:ext cx="908664" cy="1265139"/>
                <a:chOff x="0" y="0"/>
                <a:chExt cx="908663" cy="1265138"/>
              </a:xfrm>
            </p:grpSpPr>
            <p:sp>
              <p:nvSpPr>
                <p:cNvPr id="814" name="Google Shape;1640;p51"/>
                <p:cNvSpPr/>
                <p:nvPr/>
              </p:nvSpPr>
              <p:spPr>
                <a:xfrm>
                  <a:off x="-1" y="0"/>
                  <a:ext cx="908665" cy="12651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22" y="0"/>
                      </a:moveTo>
                      <a:cubicBezTo>
                        <a:pt x="460" y="0"/>
                        <a:pt x="0" y="330"/>
                        <a:pt x="0" y="735"/>
                      </a:cubicBezTo>
                      <a:lnTo>
                        <a:pt x="0" y="20875"/>
                      </a:lnTo>
                      <a:cubicBezTo>
                        <a:pt x="0" y="21273"/>
                        <a:pt x="448" y="21600"/>
                        <a:pt x="999" y="21600"/>
                      </a:cubicBezTo>
                      <a:cubicBezTo>
                        <a:pt x="1007" y="21600"/>
                        <a:pt x="1015" y="21600"/>
                        <a:pt x="1022" y="21600"/>
                      </a:cubicBezTo>
                      <a:lnTo>
                        <a:pt x="20577" y="21600"/>
                      </a:lnTo>
                      <a:cubicBezTo>
                        <a:pt x="20585" y="21600"/>
                        <a:pt x="20593" y="21600"/>
                        <a:pt x="20600" y="21600"/>
                      </a:cubicBezTo>
                      <a:cubicBezTo>
                        <a:pt x="21152" y="21600"/>
                        <a:pt x="21600" y="21273"/>
                        <a:pt x="21600" y="20875"/>
                      </a:cubicBezTo>
                      <a:lnTo>
                        <a:pt x="21600" y="735"/>
                      </a:lnTo>
                      <a:cubicBezTo>
                        <a:pt x="21600" y="330"/>
                        <a:pt x="21139" y="0"/>
                        <a:pt x="20577" y="0"/>
                      </a:cubicBezTo>
                      <a:close/>
                    </a:path>
                  </a:pathLst>
                </a:custGeom>
                <a:solidFill>
                  <a:srgbClr val="2F414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15" name="Google Shape;1641;p51"/>
                <p:cNvSpPr/>
                <p:nvPr/>
              </p:nvSpPr>
              <p:spPr>
                <a:xfrm>
                  <a:off x="68264" y="398956"/>
                  <a:ext cx="174217" cy="1112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3268" y="0"/>
                      </a:moveTo>
                      <a:cubicBezTo>
                        <a:pt x="1469" y="0"/>
                        <a:pt x="0" y="1875"/>
                        <a:pt x="0" y="4170"/>
                      </a:cubicBezTo>
                      <a:lnTo>
                        <a:pt x="0" y="17318"/>
                      </a:lnTo>
                      <a:cubicBezTo>
                        <a:pt x="0" y="19720"/>
                        <a:pt x="1469" y="21600"/>
                        <a:pt x="3268" y="21600"/>
                      </a:cubicBezTo>
                      <a:lnTo>
                        <a:pt x="18332" y="21600"/>
                      </a:lnTo>
                      <a:cubicBezTo>
                        <a:pt x="20134" y="21600"/>
                        <a:pt x="21600" y="19720"/>
                        <a:pt x="21600" y="17318"/>
                      </a:cubicBezTo>
                      <a:lnTo>
                        <a:pt x="21600" y="4170"/>
                      </a:lnTo>
                      <a:cubicBezTo>
                        <a:pt x="21600" y="1875"/>
                        <a:pt x="20134" y="0"/>
                        <a:pt x="18332" y="0"/>
                      </a:cubicBezTo>
                      <a:close/>
                    </a:path>
                  </a:pathLst>
                </a:custGeom>
                <a:solidFill>
                  <a:srgbClr val="C0C9E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16" name="Google Shape;1642;p51"/>
                <p:cNvSpPr/>
                <p:nvPr/>
              </p:nvSpPr>
              <p:spPr>
                <a:xfrm>
                  <a:off x="267742" y="398956"/>
                  <a:ext cx="174219" cy="1112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3268" y="0"/>
                      </a:moveTo>
                      <a:cubicBezTo>
                        <a:pt x="1466" y="0"/>
                        <a:pt x="0" y="1875"/>
                        <a:pt x="0" y="4170"/>
                      </a:cubicBezTo>
                      <a:lnTo>
                        <a:pt x="0" y="17318"/>
                      </a:lnTo>
                      <a:cubicBezTo>
                        <a:pt x="0" y="19720"/>
                        <a:pt x="1466" y="21600"/>
                        <a:pt x="3268" y="21600"/>
                      </a:cubicBezTo>
                      <a:lnTo>
                        <a:pt x="18332" y="21600"/>
                      </a:lnTo>
                      <a:cubicBezTo>
                        <a:pt x="20134" y="21600"/>
                        <a:pt x="21600" y="19720"/>
                        <a:pt x="21600" y="17318"/>
                      </a:cubicBezTo>
                      <a:lnTo>
                        <a:pt x="21600" y="4170"/>
                      </a:lnTo>
                      <a:cubicBezTo>
                        <a:pt x="21600" y="1875"/>
                        <a:pt x="20134" y="0"/>
                        <a:pt x="18332" y="0"/>
                      </a:cubicBezTo>
                      <a:close/>
                    </a:path>
                  </a:pathLst>
                </a:custGeom>
                <a:solidFill>
                  <a:srgbClr val="C0C9E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17" name="Google Shape;1643;p51"/>
                <p:cNvSpPr/>
                <p:nvPr/>
              </p:nvSpPr>
              <p:spPr>
                <a:xfrm>
                  <a:off x="469384" y="398956"/>
                  <a:ext cx="174193" cy="1112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3265" y="0"/>
                      </a:moveTo>
                      <a:cubicBezTo>
                        <a:pt x="1466" y="0"/>
                        <a:pt x="0" y="1875"/>
                        <a:pt x="0" y="4170"/>
                      </a:cubicBezTo>
                      <a:lnTo>
                        <a:pt x="0" y="17318"/>
                      </a:lnTo>
                      <a:cubicBezTo>
                        <a:pt x="0" y="19720"/>
                        <a:pt x="1466" y="21600"/>
                        <a:pt x="3265" y="21600"/>
                      </a:cubicBezTo>
                      <a:lnTo>
                        <a:pt x="18335" y="21600"/>
                      </a:lnTo>
                      <a:cubicBezTo>
                        <a:pt x="20134" y="21600"/>
                        <a:pt x="21600" y="19720"/>
                        <a:pt x="21600" y="17318"/>
                      </a:cubicBezTo>
                      <a:lnTo>
                        <a:pt x="21600" y="4170"/>
                      </a:lnTo>
                      <a:cubicBezTo>
                        <a:pt x="21600" y="1875"/>
                        <a:pt x="20134" y="0"/>
                        <a:pt x="18335" y="0"/>
                      </a:cubicBezTo>
                      <a:close/>
                    </a:path>
                  </a:pathLst>
                </a:custGeom>
                <a:solidFill>
                  <a:srgbClr val="C0C9E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18" name="Google Shape;1644;p51"/>
                <p:cNvSpPr/>
                <p:nvPr/>
              </p:nvSpPr>
              <p:spPr>
                <a:xfrm>
                  <a:off x="668838" y="398956"/>
                  <a:ext cx="173671" cy="1112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3210" y="0"/>
                      </a:moveTo>
                      <a:cubicBezTo>
                        <a:pt x="1406" y="0"/>
                        <a:pt x="0" y="1875"/>
                        <a:pt x="0" y="4170"/>
                      </a:cubicBezTo>
                      <a:lnTo>
                        <a:pt x="0" y="17318"/>
                      </a:lnTo>
                      <a:cubicBezTo>
                        <a:pt x="0" y="19720"/>
                        <a:pt x="1406" y="21600"/>
                        <a:pt x="3210" y="21600"/>
                      </a:cubicBezTo>
                      <a:lnTo>
                        <a:pt x="18325" y="21600"/>
                      </a:lnTo>
                      <a:cubicBezTo>
                        <a:pt x="20129" y="21600"/>
                        <a:pt x="21600" y="19720"/>
                        <a:pt x="21600" y="17318"/>
                      </a:cubicBezTo>
                      <a:lnTo>
                        <a:pt x="21600" y="4170"/>
                      </a:lnTo>
                      <a:cubicBezTo>
                        <a:pt x="21600" y="1875"/>
                        <a:pt x="20129" y="0"/>
                        <a:pt x="18325" y="0"/>
                      </a:cubicBezTo>
                      <a:close/>
                    </a:path>
                  </a:pathLst>
                </a:custGeom>
                <a:solidFill>
                  <a:srgbClr val="F2B70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19" name="Google Shape;1645;p51"/>
                <p:cNvSpPr/>
                <p:nvPr/>
              </p:nvSpPr>
              <p:spPr>
                <a:xfrm>
                  <a:off x="68264" y="569916"/>
                  <a:ext cx="174217" cy="1113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3268" y="0"/>
                      </a:moveTo>
                      <a:cubicBezTo>
                        <a:pt x="1469" y="0"/>
                        <a:pt x="0" y="1986"/>
                        <a:pt x="0" y="4281"/>
                      </a:cubicBezTo>
                      <a:lnTo>
                        <a:pt x="0" y="17426"/>
                      </a:lnTo>
                      <a:cubicBezTo>
                        <a:pt x="0" y="19720"/>
                        <a:pt x="1469" y="21600"/>
                        <a:pt x="3268" y="21600"/>
                      </a:cubicBezTo>
                      <a:lnTo>
                        <a:pt x="18332" y="21600"/>
                      </a:lnTo>
                      <a:cubicBezTo>
                        <a:pt x="20134" y="21600"/>
                        <a:pt x="21600" y="19720"/>
                        <a:pt x="21600" y="17426"/>
                      </a:cubicBezTo>
                      <a:lnTo>
                        <a:pt x="21600" y="4281"/>
                      </a:lnTo>
                      <a:cubicBezTo>
                        <a:pt x="21600" y="1986"/>
                        <a:pt x="20134" y="0"/>
                        <a:pt x="18332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20" name="Google Shape;1646;p51"/>
                <p:cNvSpPr/>
                <p:nvPr/>
              </p:nvSpPr>
              <p:spPr>
                <a:xfrm>
                  <a:off x="267742" y="569916"/>
                  <a:ext cx="174219" cy="1113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3268" y="0"/>
                      </a:moveTo>
                      <a:cubicBezTo>
                        <a:pt x="1466" y="0"/>
                        <a:pt x="0" y="1986"/>
                        <a:pt x="0" y="4281"/>
                      </a:cubicBezTo>
                      <a:lnTo>
                        <a:pt x="0" y="17426"/>
                      </a:lnTo>
                      <a:cubicBezTo>
                        <a:pt x="0" y="19720"/>
                        <a:pt x="1466" y="21600"/>
                        <a:pt x="3268" y="21600"/>
                      </a:cubicBezTo>
                      <a:lnTo>
                        <a:pt x="18332" y="21600"/>
                      </a:lnTo>
                      <a:cubicBezTo>
                        <a:pt x="20134" y="21600"/>
                        <a:pt x="21600" y="19720"/>
                        <a:pt x="21600" y="17426"/>
                      </a:cubicBezTo>
                      <a:lnTo>
                        <a:pt x="21600" y="4281"/>
                      </a:lnTo>
                      <a:cubicBezTo>
                        <a:pt x="21600" y="1986"/>
                        <a:pt x="20134" y="0"/>
                        <a:pt x="18332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21" name="Google Shape;1647;p51"/>
                <p:cNvSpPr/>
                <p:nvPr/>
              </p:nvSpPr>
              <p:spPr>
                <a:xfrm>
                  <a:off x="469384" y="569916"/>
                  <a:ext cx="174193" cy="1113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3265" y="0"/>
                      </a:moveTo>
                      <a:cubicBezTo>
                        <a:pt x="1466" y="0"/>
                        <a:pt x="0" y="1986"/>
                        <a:pt x="0" y="4281"/>
                      </a:cubicBezTo>
                      <a:lnTo>
                        <a:pt x="0" y="17426"/>
                      </a:lnTo>
                      <a:cubicBezTo>
                        <a:pt x="0" y="19720"/>
                        <a:pt x="1466" y="21600"/>
                        <a:pt x="3265" y="21600"/>
                      </a:cubicBezTo>
                      <a:lnTo>
                        <a:pt x="18335" y="21600"/>
                      </a:lnTo>
                      <a:cubicBezTo>
                        <a:pt x="20134" y="21600"/>
                        <a:pt x="21600" y="19720"/>
                        <a:pt x="21600" y="17426"/>
                      </a:cubicBezTo>
                      <a:lnTo>
                        <a:pt x="21600" y="4281"/>
                      </a:lnTo>
                      <a:cubicBezTo>
                        <a:pt x="21600" y="1986"/>
                        <a:pt x="20134" y="0"/>
                        <a:pt x="18335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22" name="Google Shape;1648;p51"/>
                <p:cNvSpPr/>
                <p:nvPr/>
              </p:nvSpPr>
              <p:spPr>
                <a:xfrm>
                  <a:off x="668838" y="569916"/>
                  <a:ext cx="173671" cy="1113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3210" y="0"/>
                      </a:moveTo>
                      <a:cubicBezTo>
                        <a:pt x="1406" y="0"/>
                        <a:pt x="0" y="1986"/>
                        <a:pt x="0" y="4281"/>
                      </a:cubicBezTo>
                      <a:lnTo>
                        <a:pt x="0" y="17426"/>
                      </a:lnTo>
                      <a:cubicBezTo>
                        <a:pt x="0" y="19720"/>
                        <a:pt x="1406" y="21600"/>
                        <a:pt x="3210" y="21600"/>
                      </a:cubicBezTo>
                      <a:lnTo>
                        <a:pt x="18325" y="21600"/>
                      </a:lnTo>
                      <a:cubicBezTo>
                        <a:pt x="20129" y="21600"/>
                        <a:pt x="21600" y="19720"/>
                        <a:pt x="21600" y="17426"/>
                      </a:cubicBezTo>
                      <a:lnTo>
                        <a:pt x="21600" y="4281"/>
                      </a:lnTo>
                      <a:cubicBezTo>
                        <a:pt x="21600" y="1986"/>
                        <a:pt x="20129" y="0"/>
                        <a:pt x="18325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23" name="Google Shape;1649;p51"/>
                <p:cNvSpPr/>
                <p:nvPr/>
              </p:nvSpPr>
              <p:spPr>
                <a:xfrm>
                  <a:off x="68264" y="741449"/>
                  <a:ext cx="174217" cy="1112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3268" y="0"/>
                      </a:moveTo>
                      <a:cubicBezTo>
                        <a:pt x="1469" y="0"/>
                        <a:pt x="0" y="1875"/>
                        <a:pt x="0" y="4277"/>
                      </a:cubicBezTo>
                      <a:lnTo>
                        <a:pt x="0" y="17318"/>
                      </a:lnTo>
                      <a:cubicBezTo>
                        <a:pt x="0" y="19720"/>
                        <a:pt x="1469" y="21600"/>
                        <a:pt x="3268" y="21600"/>
                      </a:cubicBezTo>
                      <a:lnTo>
                        <a:pt x="18332" y="21600"/>
                      </a:lnTo>
                      <a:cubicBezTo>
                        <a:pt x="20134" y="21600"/>
                        <a:pt x="21600" y="19720"/>
                        <a:pt x="21600" y="17318"/>
                      </a:cubicBezTo>
                      <a:lnTo>
                        <a:pt x="21600" y="4277"/>
                      </a:lnTo>
                      <a:cubicBezTo>
                        <a:pt x="21600" y="1875"/>
                        <a:pt x="20134" y="0"/>
                        <a:pt x="18332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24" name="Google Shape;1650;p51"/>
                <p:cNvSpPr/>
                <p:nvPr/>
              </p:nvSpPr>
              <p:spPr>
                <a:xfrm>
                  <a:off x="267742" y="741449"/>
                  <a:ext cx="174219" cy="1112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3268" y="0"/>
                      </a:moveTo>
                      <a:cubicBezTo>
                        <a:pt x="1466" y="0"/>
                        <a:pt x="0" y="1875"/>
                        <a:pt x="0" y="4277"/>
                      </a:cubicBezTo>
                      <a:lnTo>
                        <a:pt x="0" y="17318"/>
                      </a:lnTo>
                      <a:cubicBezTo>
                        <a:pt x="0" y="19720"/>
                        <a:pt x="1466" y="21600"/>
                        <a:pt x="3268" y="21600"/>
                      </a:cubicBezTo>
                      <a:lnTo>
                        <a:pt x="18332" y="21600"/>
                      </a:lnTo>
                      <a:cubicBezTo>
                        <a:pt x="20134" y="21600"/>
                        <a:pt x="21600" y="19720"/>
                        <a:pt x="21600" y="17318"/>
                      </a:cubicBezTo>
                      <a:lnTo>
                        <a:pt x="21600" y="4277"/>
                      </a:lnTo>
                      <a:cubicBezTo>
                        <a:pt x="21600" y="1875"/>
                        <a:pt x="20134" y="0"/>
                        <a:pt x="18332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25" name="Google Shape;1651;p51"/>
                <p:cNvSpPr/>
                <p:nvPr/>
              </p:nvSpPr>
              <p:spPr>
                <a:xfrm>
                  <a:off x="469384" y="741449"/>
                  <a:ext cx="174193" cy="1112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3265" y="0"/>
                      </a:moveTo>
                      <a:cubicBezTo>
                        <a:pt x="1466" y="0"/>
                        <a:pt x="0" y="1875"/>
                        <a:pt x="0" y="4277"/>
                      </a:cubicBezTo>
                      <a:lnTo>
                        <a:pt x="0" y="17318"/>
                      </a:lnTo>
                      <a:cubicBezTo>
                        <a:pt x="0" y="19720"/>
                        <a:pt x="1466" y="21600"/>
                        <a:pt x="3265" y="21600"/>
                      </a:cubicBezTo>
                      <a:lnTo>
                        <a:pt x="18335" y="21600"/>
                      </a:lnTo>
                      <a:cubicBezTo>
                        <a:pt x="20134" y="21600"/>
                        <a:pt x="21600" y="19720"/>
                        <a:pt x="21600" y="17318"/>
                      </a:cubicBezTo>
                      <a:lnTo>
                        <a:pt x="21600" y="4277"/>
                      </a:lnTo>
                      <a:cubicBezTo>
                        <a:pt x="21600" y="1875"/>
                        <a:pt x="20134" y="0"/>
                        <a:pt x="18335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26" name="Google Shape;1652;p51"/>
                <p:cNvSpPr/>
                <p:nvPr/>
              </p:nvSpPr>
              <p:spPr>
                <a:xfrm>
                  <a:off x="668838" y="741449"/>
                  <a:ext cx="173671" cy="1112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3210" y="0"/>
                      </a:moveTo>
                      <a:cubicBezTo>
                        <a:pt x="1406" y="0"/>
                        <a:pt x="0" y="1875"/>
                        <a:pt x="0" y="4277"/>
                      </a:cubicBezTo>
                      <a:lnTo>
                        <a:pt x="0" y="17318"/>
                      </a:lnTo>
                      <a:cubicBezTo>
                        <a:pt x="0" y="19720"/>
                        <a:pt x="1406" y="21600"/>
                        <a:pt x="3210" y="21600"/>
                      </a:cubicBezTo>
                      <a:lnTo>
                        <a:pt x="18325" y="21600"/>
                      </a:lnTo>
                      <a:cubicBezTo>
                        <a:pt x="20129" y="21600"/>
                        <a:pt x="21600" y="19720"/>
                        <a:pt x="21600" y="17318"/>
                      </a:cubicBezTo>
                      <a:lnTo>
                        <a:pt x="21600" y="4277"/>
                      </a:lnTo>
                      <a:cubicBezTo>
                        <a:pt x="21600" y="1875"/>
                        <a:pt x="20129" y="0"/>
                        <a:pt x="18325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27" name="Google Shape;1653;p51"/>
                <p:cNvSpPr/>
                <p:nvPr/>
              </p:nvSpPr>
              <p:spPr>
                <a:xfrm>
                  <a:off x="68264" y="912408"/>
                  <a:ext cx="174217" cy="1118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3268" y="0"/>
                      </a:moveTo>
                      <a:cubicBezTo>
                        <a:pt x="1469" y="0"/>
                        <a:pt x="0" y="1972"/>
                        <a:pt x="0" y="4261"/>
                      </a:cubicBezTo>
                      <a:lnTo>
                        <a:pt x="0" y="17344"/>
                      </a:lnTo>
                      <a:cubicBezTo>
                        <a:pt x="0" y="19628"/>
                        <a:pt x="1469" y="21600"/>
                        <a:pt x="3268" y="21600"/>
                      </a:cubicBezTo>
                      <a:lnTo>
                        <a:pt x="18332" y="21600"/>
                      </a:lnTo>
                      <a:cubicBezTo>
                        <a:pt x="20134" y="21600"/>
                        <a:pt x="21600" y="19628"/>
                        <a:pt x="21600" y="17344"/>
                      </a:cubicBezTo>
                      <a:lnTo>
                        <a:pt x="21600" y="4261"/>
                      </a:lnTo>
                      <a:cubicBezTo>
                        <a:pt x="21600" y="1972"/>
                        <a:pt x="20134" y="0"/>
                        <a:pt x="18332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28" name="Google Shape;1654;p51"/>
                <p:cNvSpPr/>
                <p:nvPr/>
              </p:nvSpPr>
              <p:spPr>
                <a:xfrm>
                  <a:off x="267742" y="912408"/>
                  <a:ext cx="174219" cy="1118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3268" y="0"/>
                      </a:moveTo>
                      <a:cubicBezTo>
                        <a:pt x="1466" y="0"/>
                        <a:pt x="0" y="1972"/>
                        <a:pt x="0" y="4261"/>
                      </a:cubicBezTo>
                      <a:lnTo>
                        <a:pt x="0" y="17344"/>
                      </a:lnTo>
                      <a:cubicBezTo>
                        <a:pt x="0" y="19628"/>
                        <a:pt x="1466" y="21600"/>
                        <a:pt x="3268" y="21600"/>
                      </a:cubicBezTo>
                      <a:lnTo>
                        <a:pt x="18332" y="21600"/>
                      </a:lnTo>
                      <a:cubicBezTo>
                        <a:pt x="20134" y="21600"/>
                        <a:pt x="21600" y="19628"/>
                        <a:pt x="21600" y="17344"/>
                      </a:cubicBezTo>
                      <a:lnTo>
                        <a:pt x="21600" y="4261"/>
                      </a:lnTo>
                      <a:cubicBezTo>
                        <a:pt x="21600" y="1972"/>
                        <a:pt x="20134" y="0"/>
                        <a:pt x="18332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29" name="Google Shape;1655;p51"/>
                <p:cNvSpPr/>
                <p:nvPr/>
              </p:nvSpPr>
              <p:spPr>
                <a:xfrm>
                  <a:off x="469384" y="912408"/>
                  <a:ext cx="174193" cy="1118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3265" y="0"/>
                      </a:moveTo>
                      <a:cubicBezTo>
                        <a:pt x="1466" y="0"/>
                        <a:pt x="0" y="1972"/>
                        <a:pt x="0" y="4261"/>
                      </a:cubicBezTo>
                      <a:lnTo>
                        <a:pt x="0" y="17344"/>
                      </a:lnTo>
                      <a:cubicBezTo>
                        <a:pt x="0" y="19628"/>
                        <a:pt x="1466" y="21600"/>
                        <a:pt x="3265" y="21600"/>
                      </a:cubicBezTo>
                      <a:lnTo>
                        <a:pt x="18335" y="21600"/>
                      </a:lnTo>
                      <a:cubicBezTo>
                        <a:pt x="20134" y="21600"/>
                        <a:pt x="21600" y="19628"/>
                        <a:pt x="21600" y="17344"/>
                      </a:cubicBezTo>
                      <a:lnTo>
                        <a:pt x="21600" y="4261"/>
                      </a:lnTo>
                      <a:cubicBezTo>
                        <a:pt x="21600" y="1972"/>
                        <a:pt x="20134" y="0"/>
                        <a:pt x="18335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30" name="Google Shape;1656;p51"/>
                <p:cNvSpPr/>
                <p:nvPr/>
              </p:nvSpPr>
              <p:spPr>
                <a:xfrm>
                  <a:off x="668838" y="912408"/>
                  <a:ext cx="173671" cy="1118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3210" y="0"/>
                      </a:moveTo>
                      <a:cubicBezTo>
                        <a:pt x="1406" y="0"/>
                        <a:pt x="0" y="1972"/>
                        <a:pt x="0" y="4261"/>
                      </a:cubicBezTo>
                      <a:lnTo>
                        <a:pt x="0" y="17344"/>
                      </a:lnTo>
                      <a:cubicBezTo>
                        <a:pt x="0" y="19628"/>
                        <a:pt x="1406" y="21600"/>
                        <a:pt x="3210" y="21600"/>
                      </a:cubicBezTo>
                      <a:lnTo>
                        <a:pt x="18325" y="21600"/>
                      </a:lnTo>
                      <a:cubicBezTo>
                        <a:pt x="20129" y="21600"/>
                        <a:pt x="21600" y="19628"/>
                        <a:pt x="21600" y="17344"/>
                      </a:cubicBezTo>
                      <a:lnTo>
                        <a:pt x="21600" y="4261"/>
                      </a:lnTo>
                      <a:cubicBezTo>
                        <a:pt x="21600" y="1972"/>
                        <a:pt x="20129" y="0"/>
                        <a:pt x="18325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31" name="Google Shape;1657;p51"/>
                <p:cNvSpPr/>
                <p:nvPr/>
              </p:nvSpPr>
              <p:spPr>
                <a:xfrm>
                  <a:off x="68264" y="1083941"/>
                  <a:ext cx="174217" cy="1112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3268" y="0"/>
                      </a:moveTo>
                      <a:cubicBezTo>
                        <a:pt x="1469" y="0"/>
                        <a:pt x="0" y="1875"/>
                        <a:pt x="0" y="4277"/>
                      </a:cubicBezTo>
                      <a:lnTo>
                        <a:pt x="0" y="17425"/>
                      </a:lnTo>
                      <a:cubicBezTo>
                        <a:pt x="0" y="19720"/>
                        <a:pt x="1469" y="21600"/>
                        <a:pt x="3268" y="21600"/>
                      </a:cubicBezTo>
                      <a:lnTo>
                        <a:pt x="18332" y="21600"/>
                      </a:lnTo>
                      <a:cubicBezTo>
                        <a:pt x="20134" y="21600"/>
                        <a:pt x="21600" y="19720"/>
                        <a:pt x="21600" y="17425"/>
                      </a:cubicBezTo>
                      <a:lnTo>
                        <a:pt x="21600" y="4277"/>
                      </a:lnTo>
                      <a:cubicBezTo>
                        <a:pt x="21600" y="1875"/>
                        <a:pt x="20134" y="0"/>
                        <a:pt x="18332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32" name="Google Shape;1658;p51"/>
                <p:cNvSpPr/>
                <p:nvPr/>
              </p:nvSpPr>
              <p:spPr>
                <a:xfrm>
                  <a:off x="267742" y="1083941"/>
                  <a:ext cx="174219" cy="1112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3268" y="0"/>
                      </a:moveTo>
                      <a:cubicBezTo>
                        <a:pt x="1466" y="0"/>
                        <a:pt x="0" y="1875"/>
                        <a:pt x="0" y="4277"/>
                      </a:cubicBezTo>
                      <a:lnTo>
                        <a:pt x="0" y="17425"/>
                      </a:lnTo>
                      <a:cubicBezTo>
                        <a:pt x="0" y="19720"/>
                        <a:pt x="1466" y="21600"/>
                        <a:pt x="3268" y="21600"/>
                      </a:cubicBezTo>
                      <a:lnTo>
                        <a:pt x="18332" y="21600"/>
                      </a:lnTo>
                      <a:cubicBezTo>
                        <a:pt x="20134" y="21600"/>
                        <a:pt x="21600" y="19720"/>
                        <a:pt x="21600" y="17425"/>
                      </a:cubicBezTo>
                      <a:lnTo>
                        <a:pt x="21600" y="4277"/>
                      </a:lnTo>
                      <a:cubicBezTo>
                        <a:pt x="21600" y="1875"/>
                        <a:pt x="20134" y="0"/>
                        <a:pt x="18332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33" name="Google Shape;1659;p51"/>
                <p:cNvSpPr/>
                <p:nvPr/>
              </p:nvSpPr>
              <p:spPr>
                <a:xfrm>
                  <a:off x="469384" y="1083941"/>
                  <a:ext cx="174193" cy="1112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3265" y="0"/>
                      </a:moveTo>
                      <a:cubicBezTo>
                        <a:pt x="1466" y="0"/>
                        <a:pt x="0" y="1875"/>
                        <a:pt x="0" y="4277"/>
                      </a:cubicBezTo>
                      <a:lnTo>
                        <a:pt x="0" y="17425"/>
                      </a:lnTo>
                      <a:cubicBezTo>
                        <a:pt x="0" y="19720"/>
                        <a:pt x="1466" y="21600"/>
                        <a:pt x="3265" y="21600"/>
                      </a:cubicBezTo>
                      <a:lnTo>
                        <a:pt x="18335" y="21600"/>
                      </a:lnTo>
                      <a:cubicBezTo>
                        <a:pt x="20134" y="21600"/>
                        <a:pt x="21600" y="19720"/>
                        <a:pt x="21600" y="17425"/>
                      </a:cubicBezTo>
                      <a:lnTo>
                        <a:pt x="21600" y="4277"/>
                      </a:lnTo>
                      <a:cubicBezTo>
                        <a:pt x="21600" y="1875"/>
                        <a:pt x="20134" y="0"/>
                        <a:pt x="18335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34" name="Google Shape;1660;p51"/>
                <p:cNvSpPr/>
                <p:nvPr/>
              </p:nvSpPr>
              <p:spPr>
                <a:xfrm>
                  <a:off x="668838" y="1083941"/>
                  <a:ext cx="173671" cy="1112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3210" y="0"/>
                      </a:moveTo>
                      <a:cubicBezTo>
                        <a:pt x="1406" y="0"/>
                        <a:pt x="0" y="1875"/>
                        <a:pt x="0" y="4277"/>
                      </a:cubicBezTo>
                      <a:lnTo>
                        <a:pt x="0" y="17425"/>
                      </a:lnTo>
                      <a:cubicBezTo>
                        <a:pt x="0" y="19720"/>
                        <a:pt x="1406" y="21600"/>
                        <a:pt x="3210" y="21600"/>
                      </a:cubicBezTo>
                      <a:lnTo>
                        <a:pt x="18325" y="21600"/>
                      </a:lnTo>
                      <a:cubicBezTo>
                        <a:pt x="20129" y="21600"/>
                        <a:pt x="21600" y="19720"/>
                        <a:pt x="21600" y="17425"/>
                      </a:cubicBezTo>
                      <a:lnTo>
                        <a:pt x="21600" y="4277"/>
                      </a:lnTo>
                      <a:cubicBezTo>
                        <a:pt x="21600" y="1875"/>
                        <a:pt x="20129" y="0"/>
                        <a:pt x="18325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35" name="Google Shape;1661;p51"/>
                <p:cNvSpPr/>
                <p:nvPr/>
              </p:nvSpPr>
              <p:spPr>
                <a:xfrm>
                  <a:off x="68264" y="85479"/>
                  <a:ext cx="774245" cy="2070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35" y="0"/>
                      </a:moveTo>
                      <a:cubicBezTo>
                        <a:pt x="331" y="0"/>
                        <a:pt x="0" y="1237"/>
                        <a:pt x="0" y="2750"/>
                      </a:cubicBezTo>
                      <a:lnTo>
                        <a:pt x="0" y="18852"/>
                      </a:lnTo>
                      <a:cubicBezTo>
                        <a:pt x="0" y="20366"/>
                        <a:pt x="331" y="21600"/>
                        <a:pt x="735" y="21600"/>
                      </a:cubicBezTo>
                      <a:lnTo>
                        <a:pt x="20865" y="21600"/>
                      </a:lnTo>
                      <a:cubicBezTo>
                        <a:pt x="21270" y="21600"/>
                        <a:pt x="21600" y="20366"/>
                        <a:pt x="21600" y="18852"/>
                      </a:cubicBezTo>
                      <a:lnTo>
                        <a:pt x="21600" y="2750"/>
                      </a:lnTo>
                      <a:cubicBezTo>
                        <a:pt x="21600" y="1237"/>
                        <a:pt x="21270" y="0"/>
                        <a:pt x="20865" y="0"/>
                      </a:cubicBezTo>
                      <a:close/>
                    </a:path>
                  </a:pathLst>
                </a:custGeom>
                <a:solidFill>
                  <a:srgbClr val="475C6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36" name="Google Shape;1662;p51"/>
                <p:cNvSpPr/>
                <p:nvPr/>
              </p:nvSpPr>
              <p:spPr>
                <a:xfrm>
                  <a:off x="84412" y="101080"/>
                  <a:ext cx="742523" cy="1441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97" y="0"/>
                      </a:moveTo>
                      <a:cubicBezTo>
                        <a:pt x="125" y="0"/>
                        <a:pt x="0" y="726"/>
                        <a:pt x="0" y="1612"/>
                      </a:cubicBezTo>
                      <a:lnTo>
                        <a:pt x="0" y="21600"/>
                      </a:lnTo>
                      <a:lnTo>
                        <a:pt x="21600" y="10798"/>
                      </a:lnTo>
                      <a:lnTo>
                        <a:pt x="21600" y="1612"/>
                      </a:lnTo>
                      <a:cubicBezTo>
                        <a:pt x="21600" y="726"/>
                        <a:pt x="21459" y="0"/>
                        <a:pt x="21287" y="0"/>
                      </a:cubicBezTo>
                      <a:close/>
                    </a:path>
                  </a:pathLst>
                </a:custGeom>
                <a:solidFill>
                  <a:srgbClr val="D5DCF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37" name="Google Shape;1663;p51"/>
                <p:cNvSpPr/>
                <p:nvPr/>
              </p:nvSpPr>
              <p:spPr>
                <a:xfrm>
                  <a:off x="84412" y="173120"/>
                  <a:ext cx="742523" cy="1037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0" y="14998"/>
                      </a:lnTo>
                      <a:lnTo>
                        <a:pt x="0" y="19361"/>
                      </a:lnTo>
                      <a:cubicBezTo>
                        <a:pt x="0" y="20592"/>
                        <a:pt x="125" y="21600"/>
                        <a:pt x="297" y="21600"/>
                      </a:cubicBezTo>
                      <a:lnTo>
                        <a:pt x="21287" y="21600"/>
                      </a:lnTo>
                      <a:cubicBezTo>
                        <a:pt x="21459" y="21486"/>
                        <a:pt x="21600" y="20592"/>
                        <a:pt x="21600" y="19361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C0C9E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grpSp>
            <p:nvGrpSpPr>
              <p:cNvPr id="842" name="Google Shape;1664;p51"/>
              <p:cNvGrpSpPr/>
              <p:nvPr/>
            </p:nvGrpSpPr>
            <p:grpSpPr>
              <a:xfrm>
                <a:off x="693578" y="124231"/>
                <a:ext cx="91944" cy="132808"/>
                <a:chOff x="0" y="-1"/>
                <a:chExt cx="91942" cy="132807"/>
              </a:xfrm>
            </p:grpSpPr>
            <p:sp>
              <p:nvSpPr>
                <p:cNvPr id="839" name="Google Shape;1665;p51"/>
                <p:cNvSpPr/>
                <p:nvPr/>
              </p:nvSpPr>
              <p:spPr>
                <a:xfrm>
                  <a:off x="-1" y="73135"/>
                  <a:ext cx="91944" cy="596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585"/>
                      </a:moveTo>
                      <a:lnTo>
                        <a:pt x="21600" y="12257"/>
                      </a:lnTo>
                      <a:cubicBezTo>
                        <a:pt x="21600" y="20629"/>
                        <a:pt x="17182" y="21600"/>
                        <a:pt x="11748" y="21600"/>
                      </a:cubicBezTo>
                      <a:lnTo>
                        <a:pt x="9852" y="21600"/>
                      </a:lnTo>
                      <a:cubicBezTo>
                        <a:pt x="4424" y="21600"/>
                        <a:pt x="0" y="20629"/>
                        <a:pt x="0" y="12257"/>
                      </a:cubicBezTo>
                      <a:lnTo>
                        <a:pt x="0" y="0"/>
                      </a:lnTo>
                    </a:path>
                  </a:pathLst>
                </a:custGeom>
                <a:noFill/>
                <a:ln w="9800" cap="rnd">
                  <a:solidFill>
                    <a:srgbClr val="2F414B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40" name="Google Shape;1666;p51"/>
                <p:cNvSpPr/>
                <p:nvPr/>
              </p:nvSpPr>
              <p:spPr>
                <a:xfrm>
                  <a:off x="-1" y="-2"/>
                  <a:ext cx="91944" cy="639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055"/>
                      </a:moveTo>
                      <a:lnTo>
                        <a:pt x="0" y="8897"/>
                      </a:lnTo>
                      <a:cubicBezTo>
                        <a:pt x="0" y="1090"/>
                        <a:pt x="4424" y="0"/>
                        <a:pt x="9852" y="0"/>
                      </a:cubicBezTo>
                      <a:lnTo>
                        <a:pt x="11748" y="0"/>
                      </a:lnTo>
                      <a:cubicBezTo>
                        <a:pt x="17182" y="0"/>
                        <a:pt x="21600" y="1090"/>
                        <a:pt x="21600" y="8897"/>
                      </a:cubicBezTo>
                      <a:lnTo>
                        <a:pt x="21600" y="21600"/>
                      </a:lnTo>
                    </a:path>
                  </a:pathLst>
                </a:custGeom>
                <a:noFill/>
                <a:ln w="9800" cap="rnd">
                  <a:solidFill>
                    <a:srgbClr val="2F414B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41" name="Google Shape;1667;p51"/>
                <p:cNvSpPr/>
                <p:nvPr/>
              </p:nvSpPr>
              <p:spPr>
                <a:xfrm>
                  <a:off x="4843" y="68290"/>
                  <a:ext cx="81734" cy="3"/>
                </a:xfrm>
                <a:prstGeom prst="line">
                  <a:avLst/>
                </a:prstGeom>
                <a:noFill/>
                <a:ln w="6700" cap="rnd">
                  <a:solidFill>
                    <a:srgbClr val="2F414B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/>
                </a:p>
              </p:txBody>
            </p:sp>
          </p:grpSp>
        </p:grpSp>
      </p:grpSp>
      <p:sp>
        <p:nvSpPr>
          <p:cNvPr id="845" name="الواجب"/>
          <p:cNvSpPr txBox="1"/>
          <p:nvPr/>
        </p:nvSpPr>
        <p:spPr>
          <a:xfrm>
            <a:off x="2411912" y="835062"/>
            <a:ext cx="2576104" cy="153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8400">
                <a:solidFill>
                  <a:srgbClr val="2F414B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pic>
        <p:nvPicPr>
          <p:cNvPr id="846" name="IMG_2179.png" descr="IMG_217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3393" y="4635722"/>
            <a:ext cx="1219605" cy="6098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396;p31"/>
          <p:cNvGrpSpPr/>
          <p:nvPr/>
        </p:nvGrpSpPr>
        <p:grpSpPr>
          <a:xfrm>
            <a:off x="772378" y="1481311"/>
            <a:ext cx="3502383" cy="2487601"/>
            <a:chOff x="0" y="0"/>
            <a:chExt cx="3502381" cy="2487599"/>
          </a:xfrm>
        </p:grpSpPr>
        <p:sp>
          <p:nvSpPr>
            <p:cNvPr id="472" name="Google Shape;397;p31"/>
            <p:cNvSpPr/>
            <p:nvPr/>
          </p:nvSpPr>
          <p:spPr>
            <a:xfrm rot="21470825">
              <a:off x="148865" y="234203"/>
              <a:ext cx="3313515" cy="2191931"/>
            </a:xfrm>
            <a:prstGeom prst="roundRect">
              <a:avLst>
                <a:gd name="adj" fmla="val 24491"/>
              </a:avLst>
            </a:prstGeom>
            <a:noFill/>
            <a:ln w="28575" cap="flat">
              <a:solidFill>
                <a:srgbClr val="003849"/>
              </a:solidFill>
              <a:prstDash val="dash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3" name="Google Shape;398;p31"/>
            <p:cNvSpPr/>
            <p:nvPr/>
          </p:nvSpPr>
          <p:spPr>
            <a:xfrm rot="21470825">
              <a:off x="40002" y="61465"/>
              <a:ext cx="3313515" cy="2191931"/>
            </a:xfrm>
            <a:prstGeom prst="roundRect">
              <a:avLst>
                <a:gd name="adj" fmla="val 24491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77" name="Google Shape;399;p31"/>
          <p:cNvGrpSpPr/>
          <p:nvPr/>
        </p:nvGrpSpPr>
        <p:grpSpPr>
          <a:xfrm>
            <a:off x="4915304" y="1526424"/>
            <a:ext cx="3423702" cy="2550396"/>
            <a:chOff x="0" y="0"/>
            <a:chExt cx="3423700" cy="2550394"/>
          </a:xfrm>
        </p:grpSpPr>
        <p:sp>
          <p:nvSpPr>
            <p:cNvPr id="475" name="Google Shape;400;p31"/>
            <p:cNvSpPr/>
            <p:nvPr/>
          </p:nvSpPr>
          <p:spPr>
            <a:xfrm rot="21542203">
              <a:off x="18184" y="331405"/>
              <a:ext cx="3314982" cy="2191279"/>
            </a:xfrm>
            <a:prstGeom prst="roundRect">
              <a:avLst>
                <a:gd name="adj" fmla="val 24491"/>
              </a:avLst>
            </a:prstGeom>
            <a:noFill/>
            <a:ln w="28575" cap="flat">
              <a:solidFill>
                <a:srgbClr val="003849"/>
              </a:solidFill>
              <a:prstDash val="dash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6" name="Google Shape;401;p31"/>
            <p:cNvSpPr/>
            <p:nvPr/>
          </p:nvSpPr>
          <p:spPr>
            <a:xfrm rot="33569">
              <a:off x="97905" y="16133"/>
              <a:ext cx="3315171" cy="2192464"/>
            </a:xfrm>
            <a:prstGeom prst="roundRect">
              <a:avLst>
                <a:gd name="adj" fmla="val 24491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78" name="Google Shape;402;p31"/>
          <p:cNvSpPr/>
          <p:nvPr/>
        </p:nvSpPr>
        <p:spPr>
          <a:xfrm>
            <a:off x="3396900" y="1151249"/>
            <a:ext cx="867287" cy="867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3" y="0"/>
                </a:moveTo>
                <a:cubicBezTo>
                  <a:pt x="10109" y="0"/>
                  <a:pt x="9511" y="866"/>
                  <a:pt x="8850" y="995"/>
                </a:cubicBezTo>
                <a:cubicBezTo>
                  <a:pt x="8776" y="1010"/>
                  <a:pt x="8699" y="1016"/>
                  <a:pt x="8621" y="1016"/>
                </a:cubicBezTo>
                <a:cubicBezTo>
                  <a:pt x="8116" y="1016"/>
                  <a:pt x="7536" y="752"/>
                  <a:pt x="7040" y="752"/>
                </a:cubicBezTo>
                <a:cubicBezTo>
                  <a:pt x="6908" y="752"/>
                  <a:pt x="6782" y="770"/>
                  <a:pt x="6666" y="818"/>
                </a:cubicBezTo>
                <a:cubicBezTo>
                  <a:pt x="6031" y="1081"/>
                  <a:pt x="5810" y="2109"/>
                  <a:pt x="5245" y="2486"/>
                </a:cubicBezTo>
                <a:cubicBezTo>
                  <a:pt x="4681" y="2862"/>
                  <a:pt x="3637" y="2679"/>
                  <a:pt x="3163" y="3158"/>
                </a:cubicBezTo>
                <a:cubicBezTo>
                  <a:pt x="2684" y="3637"/>
                  <a:pt x="2867" y="4680"/>
                  <a:pt x="2491" y="5246"/>
                </a:cubicBezTo>
                <a:cubicBezTo>
                  <a:pt x="2109" y="5810"/>
                  <a:pt x="1081" y="6031"/>
                  <a:pt x="818" y="6660"/>
                </a:cubicBezTo>
                <a:cubicBezTo>
                  <a:pt x="559" y="7290"/>
                  <a:pt x="1130" y="8167"/>
                  <a:pt x="995" y="8850"/>
                </a:cubicBezTo>
                <a:cubicBezTo>
                  <a:pt x="866" y="9501"/>
                  <a:pt x="0" y="10103"/>
                  <a:pt x="0" y="10798"/>
                </a:cubicBezTo>
                <a:cubicBezTo>
                  <a:pt x="0" y="11492"/>
                  <a:pt x="866" y="12088"/>
                  <a:pt x="995" y="12750"/>
                </a:cubicBezTo>
                <a:cubicBezTo>
                  <a:pt x="1130" y="13428"/>
                  <a:pt x="565" y="14311"/>
                  <a:pt x="818" y="14935"/>
                </a:cubicBezTo>
                <a:cubicBezTo>
                  <a:pt x="1081" y="15564"/>
                  <a:pt x="2114" y="15790"/>
                  <a:pt x="2491" y="16355"/>
                </a:cubicBezTo>
                <a:cubicBezTo>
                  <a:pt x="2867" y="16920"/>
                  <a:pt x="2684" y="17958"/>
                  <a:pt x="3163" y="18437"/>
                </a:cubicBezTo>
                <a:cubicBezTo>
                  <a:pt x="3637" y="18916"/>
                  <a:pt x="4681" y="18733"/>
                  <a:pt x="5245" y="19109"/>
                </a:cubicBezTo>
                <a:cubicBezTo>
                  <a:pt x="5810" y="19486"/>
                  <a:pt x="6031" y="20513"/>
                  <a:pt x="6666" y="20777"/>
                </a:cubicBezTo>
                <a:cubicBezTo>
                  <a:pt x="6785" y="20828"/>
                  <a:pt x="6915" y="20848"/>
                  <a:pt x="7051" y="20848"/>
                </a:cubicBezTo>
                <a:cubicBezTo>
                  <a:pt x="7545" y="20848"/>
                  <a:pt x="8122" y="20584"/>
                  <a:pt x="8623" y="20584"/>
                </a:cubicBezTo>
                <a:cubicBezTo>
                  <a:pt x="8701" y="20584"/>
                  <a:pt x="8777" y="20591"/>
                  <a:pt x="8850" y="20605"/>
                </a:cubicBezTo>
                <a:cubicBezTo>
                  <a:pt x="9501" y="20729"/>
                  <a:pt x="10109" y="21600"/>
                  <a:pt x="10803" y="21600"/>
                </a:cubicBezTo>
                <a:cubicBezTo>
                  <a:pt x="11491" y="21600"/>
                  <a:pt x="12089" y="20729"/>
                  <a:pt x="12750" y="20605"/>
                </a:cubicBezTo>
                <a:cubicBezTo>
                  <a:pt x="12824" y="20590"/>
                  <a:pt x="12901" y="20584"/>
                  <a:pt x="12979" y="20584"/>
                </a:cubicBezTo>
                <a:cubicBezTo>
                  <a:pt x="13481" y="20584"/>
                  <a:pt x="14059" y="20845"/>
                  <a:pt x="14553" y="20845"/>
                </a:cubicBezTo>
                <a:cubicBezTo>
                  <a:pt x="14687" y="20845"/>
                  <a:pt x="14816" y="20826"/>
                  <a:pt x="14934" y="20777"/>
                </a:cubicBezTo>
                <a:cubicBezTo>
                  <a:pt x="15569" y="20513"/>
                  <a:pt x="15790" y="19486"/>
                  <a:pt x="16355" y="19109"/>
                </a:cubicBezTo>
                <a:cubicBezTo>
                  <a:pt x="16919" y="18733"/>
                  <a:pt x="17963" y="18916"/>
                  <a:pt x="18442" y="18437"/>
                </a:cubicBezTo>
                <a:cubicBezTo>
                  <a:pt x="18916" y="17958"/>
                  <a:pt x="18738" y="16920"/>
                  <a:pt x="19114" y="16355"/>
                </a:cubicBezTo>
                <a:cubicBezTo>
                  <a:pt x="19491" y="15790"/>
                  <a:pt x="20519" y="15564"/>
                  <a:pt x="20782" y="14935"/>
                </a:cubicBezTo>
                <a:cubicBezTo>
                  <a:pt x="21041" y="14311"/>
                  <a:pt x="20470" y="13428"/>
                  <a:pt x="20605" y="12750"/>
                </a:cubicBezTo>
                <a:cubicBezTo>
                  <a:pt x="20734" y="12094"/>
                  <a:pt x="21600" y="11492"/>
                  <a:pt x="21600" y="10798"/>
                </a:cubicBezTo>
                <a:cubicBezTo>
                  <a:pt x="21600" y="10103"/>
                  <a:pt x="20734" y="9506"/>
                  <a:pt x="20605" y="8850"/>
                </a:cubicBezTo>
                <a:cubicBezTo>
                  <a:pt x="20470" y="8167"/>
                  <a:pt x="21035" y="7290"/>
                  <a:pt x="20782" y="6660"/>
                </a:cubicBezTo>
                <a:cubicBezTo>
                  <a:pt x="20519" y="6031"/>
                  <a:pt x="19491" y="5810"/>
                  <a:pt x="19114" y="5246"/>
                </a:cubicBezTo>
                <a:cubicBezTo>
                  <a:pt x="18738" y="4680"/>
                  <a:pt x="18916" y="3637"/>
                  <a:pt x="18442" y="3158"/>
                </a:cubicBezTo>
                <a:cubicBezTo>
                  <a:pt x="17963" y="2679"/>
                  <a:pt x="16919" y="2862"/>
                  <a:pt x="16355" y="2486"/>
                </a:cubicBezTo>
                <a:cubicBezTo>
                  <a:pt x="15790" y="2109"/>
                  <a:pt x="15569" y="1081"/>
                  <a:pt x="14934" y="818"/>
                </a:cubicBezTo>
                <a:cubicBezTo>
                  <a:pt x="14816" y="768"/>
                  <a:pt x="14687" y="748"/>
                  <a:pt x="14553" y="748"/>
                </a:cubicBezTo>
                <a:cubicBezTo>
                  <a:pt x="14057" y="748"/>
                  <a:pt x="13478" y="1016"/>
                  <a:pt x="12975" y="1016"/>
                </a:cubicBezTo>
                <a:cubicBezTo>
                  <a:pt x="12898" y="1016"/>
                  <a:pt x="12823" y="1010"/>
                  <a:pt x="12750" y="995"/>
                </a:cubicBezTo>
                <a:cubicBezTo>
                  <a:pt x="12099" y="866"/>
                  <a:pt x="11491" y="0"/>
                  <a:pt x="10803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79" name="Google Shape;403;p31"/>
          <p:cNvSpPr/>
          <p:nvPr/>
        </p:nvSpPr>
        <p:spPr>
          <a:xfrm>
            <a:off x="7600074" y="1151249"/>
            <a:ext cx="867287" cy="867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3" y="0"/>
                </a:moveTo>
                <a:cubicBezTo>
                  <a:pt x="10109" y="0"/>
                  <a:pt x="9511" y="866"/>
                  <a:pt x="8850" y="995"/>
                </a:cubicBezTo>
                <a:cubicBezTo>
                  <a:pt x="8776" y="1010"/>
                  <a:pt x="8699" y="1016"/>
                  <a:pt x="8621" y="1016"/>
                </a:cubicBezTo>
                <a:cubicBezTo>
                  <a:pt x="8116" y="1016"/>
                  <a:pt x="7536" y="752"/>
                  <a:pt x="7040" y="752"/>
                </a:cubicBezTo>
                <a:cubicBezTo>
                  <a:pt x="6908" y="752"/>
                  <a:pt x="6782" y="770"/>
                  <a:pt x="6666" y="818"/>
                </a:cubicBezTo>
                <a:cubicBezTo>
                  <a:pt x="6031" y="1081"/>
                  <a:pt x="5810" y="2109"/>
                  <a:pt x="5245" y="2486"/>
                </a:cubicBezTo>
                <a:cubicBezTo>
                  <a:pt x="4681" y="2862"/>
                  <a:pt x="3637" y="2679"/>
                  <a:pt x="3163" y="3158"/>
                </a:cubicBezTo>
                <a:cubicBezTo>
                  <a:pt x="2684" y="3637"/>
                  <a:pt x="2867" y="4680"/>
                  <a:pt x="2491" y="5246"/>
                </a:cubicBezTo>
                <a:cubicBezTo>
                  <a:pt x="2109" y="5810"/>
                  <a:pt x="1081" y="6031"/>
                  <a:pt x="818" y="6660"/>
                </a:cubicBezTo>
                <a:cubicBezTo>
                  <a:pt x="559" y="7290"/>
                  <a:pt x="1130" y="8167"/>
                  <a:pt x="995" y="8850"/>
                </a:cubicBezTo>
                <a:cubicBezTo>
                  <a:pt x="866" y="9501"/>
                  <a:pt x="0" y="10103"/>
                  <a:pt x="0" y="10798"/>
                </a:cubicBezTo>
                <a:cubicBezTo>
                  <a:pt x="0" y="11492"/>
                  <a:pt x="866" y="12088"/>
                  <a:pt x="995" y="12750"/>
                </a:cubicBezTo>
                <a:cubicBezTo>
                  <a:pt x="1130" y="13428"/>
                  <a:pt x="565" y="14311"/>
                  <a:pt x="818" y="14935"/>
                </a:cubicBezTo>
                <a:cubicBezTo>
                  <a:pt x="1081" y="15564"/>
                  <a:pt x="2114" y="15790"/>
                  <a:pt x="2491" y="16355"/>
                </a:cubicBezTo>
                <a:cubicBezTo>
                  <a:pt x="2867" y="16920"/>
                  <a:pt x="2684" y="17958"/>
                  <a:pt x="3163" y="18437"/>
                </a:cubicBezTo>
                <a:cubicBezTo>
                  <a:pt x="3637" y="18916"/>
                  <a:pt x="4681" y="18733"/>
                  <a:pt x="5245" y="19109"/>
                </a:cubicBezTo>
                <a:cubicBezTo>
                  <a:pt x="5810" y="19486"/>
                  <a:pt x="6031" y="20513"/>
                  <a:pt x="6666" y="20777"/>
                </a:cubicBezTo>
                <a:cubicBezTo>
                  <a:pt x="6785" y="20828"/>
                  <a:pt x="6915" y="20848"/>
                  <a:pt x="7051" y="20848"/>
                </a:cubicBezTo>
                <a:cubicBezTo>
                  <a:pt x="7545" y="20848"/>
                  <a:pt x="8122" y="20584"/>
                  <a:pt x="8623" y="20584"/>
                </a:cubicBezTo>
                <a:cubicBezTo>
                  <a:pt x="8701" y="20584"/>
                  <a:pt x="8777" y="20591"/>
                  <a:pt x="8850" y="20605"/>
                </a:cubicBezTo>
                <a:cubicBezTo>
                  <a:pt x="9501" y="20729"/>
                  <a:pt x="10109" y="21600"/>
                  <a:pt x="10803" y="21600"/>
                </a:cubicBezTo>
                <a:cubicBezTo>
                  <a:pt x="11491" y="21600"/>
                  <a:pt x="12089" y="20729"/>
                  <a:pt x="12750" y="20605"/>
                </a:cubicBezTo>
                <a:cubicBezTo>
                  <a:pt x="12824" y="20590"/>
                  <a:pt x="12901" y="20584"/>
                  <a:pt x="12979" y="20584"/>
                </a:cubicBezTo>
                <a:cubicBezTo>
                  <a:pt x="13481" y="20584"/>
                  <a:pt x="14059" y="20845"/>
                  <a:pt x="14553" y="20845"/>
                </a:cubicBezTo>
                <a:cubicBezTo>
                  <a:pt x="14687" y="20845"/>
                  <a:pt x="14816" y="20826"/>
                  <a:pt x="14934" y="20777"/>
                </a:cubicBezTo>
                <a:cubicBezTo>
                  <a:pt x="15569" y="20513"/>
                  <a:pt x="15790" y="19486"/>
                  <a:pt x="16355" y="19109"/>
                </a:cubicBezTo>
                <a:cubicBezTo>
                  <a:pt x="16919" y="18733"/>
                  <a:pt x="17963" y="18916"/>
                  <a:pt x="18442" y="18437"/>
                </a:cubicBezTo>
                <a:cubicBezTo>
                  <a:pt x="18916" y="17958"/>
                  <a:pt x="18738" y="16920"/>
                  <a:pt x="19114" y="16355"/>
                </a:cubicBezTo>
                <a:cubicBezTo>
                  <a:pt x="19491" y="15790"/>
                  <a:pt x="20519" y="15564"/>
                  <a:pt x="20782" y="14935"/>
                </a:cubicBezTo>
                <a:cubicBezTo>
                  <a:pt x="21041" y="14311"/>
                  <a:pt x="20470" y="13428"/>
                  <a:pt x="20605" y="12750"/>
                </a:cubicBezTo>
                <a:cubicBezTo>
                  <a:pt x="20734" y="12094"/>
                  <a:pt x="21600" y="11492"/>
                  <a:pt x="21600" y="10798"/>
                </a:cubicBezTo>
                <a:cubicBezTo>
                  <a:pt x="21600" y="10103"/>
                  <a:pt x="20734" y="9506"/>
                  <a:pt x="20605" y="8850"/>
                </a:cubicBezTo>
                <a:cubicBezTo>
                  <a:pt x="20470" y="8167"/>
                  <a:pt x="21035" y="7290"/>
                  <a:pt x="20782" y="6660"/>
                </a:cubicBezTo>
                <a:cubicBezTo>
                  <a:pt x="20519" y="6031"/>
                  <a:pt x="19491" y="5810"/>
                  <a:pt x="19114" y="5246"/>
                </a:cubicBezTo>
                <a:cubicBezTo>
                  <a:pt x="18738" y="4680"/>
                  <a:pt x="18916" y="3637"/>
                  <a:pt x="18442" y="3158"/>
                </a:cubicBezTo>
                <a:cubicBezTo>
                  <a:pt x="17963" y="2679"/>
                  <a:pt x="16919" y="2862"/>
                  <a:pt x="16355" y="2486"/>
                </a:cubicBezTo>
                <a:cubicBezTo>
                  <a:pt x="15790" y="2109"/>
                  <a:pt x="15569" y="1081"/>
                  <a:pt x="14934" y="818"/>
                </a:cubicBezTo>
                <a:cubicBezTo>
                  <a:pt x="14816" y="768"/>
                  <a:pt x="14687" y="748"/>
                  <a:pt x="14553" y="748"/>
                </a:cubicBezTo>
                <a:cubicBezTo>
                  <a:pt x="14057" y="748"/>
                  <a:pt x="13478" y="1016"/>
                  <a:pt x="12975" y="1016"/>
                </a:cubicBezTo>
                <a:cubicBezTo>
                  <a:pt x="12898" y="1016"/>
                  <a:pt x="12823" y="1010"/>
                  <a:pt x="12750" y="995"/>
                </a:cubicBezTo>
                <a:cubicBezTo>
                  <a:pt x="12099" y="866"/>
                  <a:pt x="11491" y="0"/>
                  <a:pt x="10803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485" name="Google Shape;404;p31"/>
          <p:cNvGrpSpPr/>
          <p:nvPr/>
        </p:nvGrpSpPr>
        <p:grpSpPr>
          <a:xfrm>
            <a:off x="3588185" y="1363031"/>
            <a:ext cx="484646" cy="444630"/>
            <a:chOff x="-3" y="8"/>
            <a:chExt cx="484644" cy="444629"/>
          </a:xfrm>
        </p:grpSpPr>
        <p:sp>
          <p:nvSpPr>
            <p:cNvPr id="480" name="Google Shape;405;p31"/>
            <p:cNvSpPr/>
            <p:nvPr/>
          </p:nvSpPr>
          <p:spPr>
            <a:xfrm>
              <a:off x="30352" y="32493"/>
              <a:ext cx="421580" cy="381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fill="norm" stroke="1" extrusionOk="0">
                  <a:moveTo>
                    <a:pt x="7970" y="0"/>
                  </a:moveTo>
                  <a:cubicBezTo>
                    <a:pt x="7654" y="0"/>
                    <a:pt x="7338" y="0"/>
                    <a:pt x="7086" y="138"/>
                  </a:cubicBezTo>
                  <a:cubicBezTo>
                    <a:pt x="6486" y="350"/>
                    <a:pt x="5883" y="350"/>
                    <a:pt x="5250" y="350"/>
                  </a:cubicBezTo>
                  <a:cubicBezTo>
                    <a:pt x="4810" y="350"/>
                    <a:pt x="4398" y="350"/>
                    <a:pt x="3954" y="420"/>
                  </a:cubicBezTo>
                  <a:cubicBezTo>
                    <a:pt x="2722" y="594"/>
                    <a:pt x="1803" y="1505"/>
                    <a:pt x="855" y="2241"/>
                  </a:cubicBezTo>
                  <a:cubicBezTo>
                    <a:pt x="823" y="2276"/>
                    <a:pt x="791" y="2343"/>
                    <a:pt x="762" y="2414"/>
                  </a:cubicBezTo>
                  <a:cubicBezTo>
                    <a:pt x="350" y="3255"/>
                    <a:pt x="-30" y="4096"/>
                    <a:pt x="2" y="5040"/>
                  </a:cubicBezTo>
                  <a:cubicBezTo>
                    <a:pt x="34" y="6372"/>
                    <a:pt x="2" y="7666"/>
                    <a:pt x="34" y="8998"/>
                  </a:cubicBezTo>
                  <a:cubicBezTo>
                    <a:pt x="66" y="10047"/>
                    <a:pt x="159" y="11097"/>
                    <a:pt x="286" y="12147"/>
                  </a:cubicBezTo>
                  <a:cubicBezTo>
                    <a:pt x="382" y="13302"/>
                    <a:pt x="791" y="14352"/>
                    <a:pt x="1266" y="15402"/>
                  </a:cubicBezTo>
                  <a:cubicBezTo>
                    <a:pt x="1394" y="15649"/>
                    <a:pt x="1487" y="15893"/>
                    <a:pt x="1646" y="16069"/>
                  </a:cubicBezTo>
                  <a:cubicBezTo>
                    <a:pt x="1774" y="16207"/>
                    <a:pt x="1930" y="16348"/>
                    <a:pt x="2090" y="16348"/>
                  </a:cubicBezTo>
                  <a:cubicBezTo>
                    <a:pt x="2666" y="16487"/>
                    <a:pt x="3221" y="16669"/>
                    <a:pt x="3806" y="16669"/>
                  </a:cubicBezTo>
                  <a:cubicBezTo>
                    <a:pt x="3960" y="16669"/>
                    <a:pt x="4114" y="16657"/>
                    <a:pt x="4270" y="16628"/>
                  </a:cubicBezTo>
                  <a:cubicBezTo>
                    <a:pt x="4345" y="16616"/>
                    <a:pt x="4422" y="16613"/>
                    <a:pt x="4501" y="16613"/>
                  </a:cubicBezTo>
                  <a:cubicBezTo>
                    <a:pt x="4658" y="16613"/>
                    <a:pt x="4820" y="16628"/>
                    <a:pt x="4966" y="16628"/>
                  </a:cubicBezTo>
                  <a:cubicBezTo>
                    <a:pt x="5535" y="16698"/>
                    <a:pt x="5758" y="16978"/>
                    <a:pt x="5758" y="17607"/>
                  </a:cubicBezTo>
                  <a:cubicBezTo>
                    <a:pt x="5758" y="17783"/>
                    <a:pt x="5758" y="17992"/>
                    <a:pt x="5726" y="18169"/>
                  </a:cubicBezTo>
                  <a:cubicBezTo>
                    <a:pt x="5503" y="19080"/>
                    <a:pt x="5410" y="20095"/>
                    <a:pt x="4966" y="20935"/>
                  </a:cubicBezTo>
                  <a:cubicBezTo>
                    <a:pt x="4903" y="21074"/>
                    <a:pt x="4903" y="21180"/>
                    <a:pt x="4778" y="21600"/>
                  </a:cubicBezTo>
                  <a:cubicBezTo>
                    <a:pt x="5410" y="21250"/>
                    <a:pt x="5851" y="20968"/>
                    <a:pt x="6231" y="20618"/>
                  </a:cubicBezTo>
                  <a:cubicBezTo>
                    <a:pt x="6802" y="20130"/>
                    <a:pt x="7338" y="19674"/>
                    <a:pt x="8034" y="19395"/>
                  </a:cubicBezTo>
                  <a:cubicBezTo>
                    <a:pt x="8382" y="19218"/>
                    <a:pt x="8666" y="19010"/>
                    <a:pt x="8858" y="18624"/>
                  </a:cubicBezTo>
                  <a:cubicBezTo>
                    <a:pt x="8982" y="18345"/>
                    <a:pt x="9142" y="18098"/>
                    <a:pt x="9298" y="17854"/>
                  </a:cubicBezTo>
                  <a:cubicBezTo>
                    <a:pt x="9551" y="17398"/>
                    <a:pt x="9963" y="17154"/>
                    <a:pt x="10470" y="17119"/>
                  </a:cubicBezTo>
                  <a:lnTo>
                    <a:pt x="11702" y="17119"/>
                  </a:lnTo>
                  <a:cubicBezTo>
                    <a:pt x="11878" y="17110"/>
                    <a:pt x="12050" y="17107"/>
                    <a:pt x="12226" y="17107"/>
                  </a:cubicBezTo>
                  <a:cubicBezTo>
                    <a:pt x="12924" y="17107"/>
                    <a:pt x="13625" y="17154"/>
                    <a:pt x="14327" y="17154"/>
                  </a:cubicBezTo>
                  <a:cubicBezTo>
                    <a:pt x="15206" y="17154"/>
                    <a:pt x="16082" y="17084"/>
                    <a:pt x="16954" y="16769"/>
                  </a:cubicBezTo>
                  <a:cubicBezTo>
                    <a:pt x="17742" y="16769"/>
                    <a:pt x="18470" y="16454"/>
                    <a:pt x="19198" y="16207"/>
                  </a:cubicBezTo>
                  <a:cubicBezTo>
                    <a:pt x="20242" y="15822"/>
                    <a:pt x="20874" y="15052"/>
                    <a:pt x="21158" y="13932"/>
                  </a:cubicBezTo>
                  <a:cubicBezTo>
                    <a:pt x="21379" y="12882"/>
                    <a:pt x="21570" y="11832"/>
                    <a:pt x="21538" y="10747"/>
                  </a:cubicBezTo>
                  <a:cubicBezTo>
                    <a:pt x="21350" y="9768"/>
                    <a:pt x="21350" y="8715"/>
                    <a:pt x="21443" y="7701"/>
                  </a:cubicBezTo>
                  <a:cubicBezTo>
                    <a:pt x="21474" y="6722"/>
                    <a:pt x="21002" y="5845"/>
                    <a:pt x="21063" y="4831"/>
                  </a:cubicBezTo>
                  <a:cubicBezTo>
                    <a:pt x="21063" y="4725"/>
                    <a:pt x="21002" y="4619"/>
                    <a:pt x="20970" y="4516"/>
                  </a:cubicBezTo>
                  <a:cubicBezTo>
                    <a:pt x="20715" y="3990"/>
                    <a:pt x="20526" y="3428"/>
                    <a:pt x="20242" y="2905"/>
                  </a:cubicBezTo>
                  <a:cubicBezTo>
                    <a:pt x="19958" y="2414"/>
                    <a:pt x="19766" y="1855"/>
                    <a:pt x="19326" y="1573"/>
                  </a:cubicBezTo>
                  <a:cubicBezTo>
                    <a:pt x="18470" y="1050"/>
                    <a:pt x="17586" y="594"/>
                    <a:pt x="16574" y="594"/>
                  </a:cubicBezTo>
                  <a:cubicBezTo>
                    <a:pt x="16414" y="594"/>
                    <a:pt x="16194" y="594"/>
                    <a:pt x="16035" y="523"/>
                  </a:cubicBezTo>
                  <a:cubicBezTo>
                    <a:pt x="15631" y="368"/>
                    <a:pt x="15193" y="347"/>
                    <a:pt x="14773" y="347"/>
                  </a:cubicBezTo>
                  <a:cubicBezTo>
                    <a:pt x="14632" y="347"/>
                    <a:pt x="14494" y="350"/>
                    <a:pt x="14358" y="350"/>
                  </a:cubicBezTo>
                  <a:cubicBezTo>
                    <a:pt x="14143" y="350"/>
                    <a:pt x="13926" y="373"/>
                    <a:pt x="13716" y="373"/>
                  </a:cubicBezTo>
                  <a:cubicBezTo>
                    <a:pt x="13556" y="373"/>
                    <a:pt x="13402" y="359"/>
                    <a:pt x="13254" y="315"/>
                  </a:cubicBezTo>
                  <a:cubicBezTo>
                    <a:pt x="11514" y="0"/>
                    <a:pt x="9710" y="0"/>
                    <a:pt x="797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1" name="Google Shape;406;p31"/>
            <p:cNvSpPr/>
            <p:nvPr/>
          </p:nvSpPr>
          <p:spPr>
            <a:xfrm>
              <a:off x="-4" y="8"/>
              <a:ext cx="484645" cy="444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432" fill="norm" stroke="1" extrusionOk="0">
                  <a:moveTo>
                    <a:pt x="10127" y="17914"/>
                  </a:moveTo>
                  <a:cubicBezTo>
                    <a:pt x="9769" y="18809"/>
                    <a:pt x="9027" y="19227"/>
                    <a:pt x="8338" y="19676"/>
                  </a:cubicBezTo>
                  <a:cubicBezTo>
                    <a:pt x="7705" y="20064"/>
                    <a:pt x="7072" y="20480"/>
                    <a:pt x="6439" y="20929"/>
                  </a:cubicBezTo>
                  <a:cubicBezTo>
                    <a:pt x="5861" y="21375"/>
                    <a:pt x="5203" y="21495"/>
                    <a:pt x="4514" y="21405"/>
                  </a:cubicBezTo>
                  <a:cubicBezTo>
                    <a:pt x="4239" y="21375"/>
                    <a:pt x="3992" y="21257"/>
                    <a:pt x="3825" y="21046"/>
                  </a:cubicBezTo>
                  <a:cubicBezTo>
                    <a:pt x="3550" y="20748"/>
                    <a:pt x="3523" y="20420"/>
                    <a:pt x="3772" y="20122"/>
                  </a:cubicBezTo>
                  <a:cubicBezTo>
                    <a:pt x="4239" y="19495"/>
                    <a:pt x="4542" y="18839"/>
                    <a:pt x="4789" y="18095"/>
                  </a:cubicBezTo>
                  <a:cubicBezTo>
                    <a:pt x="4817" y="17944"/>
                    <a:pt x="4900" y="17796"/>
                    <a:pt x="4928" y="17646"/>
                  </a:cubicBezTo>
                  <a:cubicBezTo>
                    <a:pt x="4955" y="17498"/>
                    <a:pt x="4928" y="17348"/>
                    <a:pt x="4928" y="17170"/>
                  </a:cubicBezTo>
                  <a:cubicBezTo>
                    <a:pt x="4350" y="17080"/>
                    <a:pt x="3798" y="16929"/>
                    <a:pt x="3248" y="16990"/>
                  </a:cubicBezTo>
                  <a:cubicBezTo>
                    <a:pt x="2395" y="17020"/>
                    <a:pt x="1845" y="16544"/>
                    <a:pt x="1433" y="15827"/>
                  </a:cubicBezTo>
                  <a:cubicBezTo>
                    <a:pt x="800" y="14752"/>
                    <a:pt x="414" y="13499"/>
                    <a:pt x="223" y="12246"/>
                  </a:cubicBezTo>
                  <a:cubicBezTo>
                    <a:pt x="1" y="10963"/>
                    <a:pt x="1" y="9710"/>
                    <a:pt x="1" y="8397"/>
                  </a:cubicBezTo>
                  <a:cubicBezTo>
                    <a:pt x="1" y="7533"/>
                    <a:pt x="56" y="6668"/>
                    <a:pt x="1" y="5771"/>
                  </a:cubicBezTo>
                  <a:cubicBezTo>
                    <a:pt x="-27" y="4578"/>
                    <a:pt x="470" y="3624"/>
                    <a:pt x="964" y="2669"/>
                  </a:cubicBezTo>
                  <a:cubicBezTo>
                    <a:pt x="1048" y="2521"/>
                    <a:pt x="1156" y="2401"/>
                    <a:pt x="1295" y="2311"/>
                  </a:cubicBezTo>
                  <a:cubicBezTo>
                    <a:pt x="1708" y="1952"/>
                    <a:pt x="2120" y="1624"/>
                    <a:pt x="2561" y="1268"/>
                  </a:cubicBezTo>
                  <a:cubicBezTo>
                    <a:pt x="3414" y="612"/>
                    <a:pt x="4375" y="313"/>
                    <a:pt x="5450" y="283"/>
                  </a:cubicBezTo>
                  <a:cubicBezTo>
                    <a:pt x="6136" y="283"/>
                    <a:pt x="6825" y="313"/>
                    <a:pt x="7486" y="43"/>
                  </a:cubicBezTo>
                  <a:cubicBezTo>
                    <a:pt x="7541" y="15"/>
                    <a:pt x="7650" y="15"/>
                    <a:pt x="7761" y="15"/>
                  </a:cubicBezTo>
                  <a:cubicBezTo>
                    <a:pt x="9713" y="15"/>
                    <a:pt x="11696" y="-105"/>
                    <a:pt x="13677" y="344"/>
                  </a:cubicBezTo>
                  <a:cubicBezTo>
                    <a:pt x="13896" y="371"/>
                    <a:pt x="14143" y="401"/>
                    <a:pt x="14363" y="401"/>
                  </a:cubicBezTo>
                  <a:cubicBezTo>
                    <a:pt x="14804" y="401"/>
                    <a:pt x="15243" y="371"/>
                    <a:pt x="15657" y="642"/>
                  </a:cubicBezTo>
                  <a:cubicBezTo>
                    <a:pt x="15740" y="669"/>
                    <a:pt x="15821" y="699"/>
                    <a:pt x="15932" y="669"/>
                  </a:cubicBezTo>
                  <a:cubicBezTo>
                    <a:pt x="16840" y="552"/>
                    <a:pt x="17610" y="998"/>
                    <a:pt x="18409" y="1298"/>
                  </a:cubicBezTo>
                  <a:cubicBezTo>
                    <a:pt x="18987" y="1536"/>
                    <a:pt x="19620" y="1865"/>
                    <a:pt x="19895" y="2579"/>
                  </a:cubicBezTo>
                  <a:cubicBezTo>
                    <a:pt x="20582" y="3295"/>
                    <a:pt x="20693" y="4340"/>
                    <a:pt x="21132" y="5175"/>
                  </a:cubicBezTo>
                  <a:cubicBezTo>
                    <a:pt x="21187" y="5325"/>
                    <a:pt x="21187" y="5563"/>
                    <a:pt x="21187" y="5744"/>
                  </a:cubicBezTo>
                  <a:cubicBezTo>
                    <a:pt x="21243" y="5891"/>
                    <a:pt x="21187" y="6072"/>
                    <a:pt x="21270" y="6220"/>
                  </a:cubicBezTo>
                  <a:cubicBezTo>
                    <a:pt x="21573" y="6816"/>
                    <a:pt x="21518" y="7473"/>
                    <a:pt x="21518" y="8099"/>
                  </a:cubicBezTo>
                  <a:cubicBezTo>
                    <a:pt x="21518" y="9412"/>
                    <a:pt x="21518" y="10695"/>
                    <a:pt x="21545" y="12038"/>
                  </a:cubicBezTo>
                  <a:cubicBezTo>
                    <a:pt x="21545" y="12427"/>
                    <a:pt x="21545" y="12782"/>
                    <a:pt x="21381" y="13171"/>
                  </a:cubicBezTo>
                  <a:cubicBezTo>
                    <a:pt x="21298" y="13321"/>
                    <a:pt x="21270" y="13529"/>
                    <a:pt x="21270" y="13737"/>
                  </a:cubicBezTo>
                  <a:cubicBezTo>
                    <a:pt x="21270" y="14394"/>
                    <a:pt x="20995" y="14962"/>
                    <a:pt x="20582" y="15438"/>
                  </a:cubicBezTo>
                  <a:cubicBezTo>
                    <a:pt x="20032" y="16125"/>
                    <a:pt x="19398" y="16721"/>
                    <a:pt x="18573" y="16990"/>
                  </a:cubicBezTo>
                  <a:cubicBezTo>
                    <a:pt x="18437" y="17020"/>
                    <a:pt x="18298" y="17140"/>
                    <a:pt x="18162" y="17170"/>
                  </a:cubicBezTo>
                  <a:cubicBezTo>
                    <a:pt x="17610" y="17378"/>
                    <a:pt x="17115" y="17676"/>
                    <a:pt x="16482" y="17646"/>
                  </a:cubicBezTo>
                  <a:cubicBezTo>
                    <a:pt x="16373" y="17646"/>
                    <a:pt x="16235" y="17646"/>
                    <a:pt x="16152" y="17676"/>
                  </a:cubicBezTo>
                  <a:cubicBezTo>
                    <a:pt x="15493" y="18034"/>
                    <a:pt x="14804" y="17914"/>
                    <a:pt x="14143" y="17914"/>
                  </a:cubicBezTo>
                  <a:close/>
                  <a:moveTo>
                    <a:pt x="5422" y="20034"/>
                  </a:moveTo>
                  <a:cubicBezTo>
                    <a:pt x="5972" y="19736"/>
                    <a:pt x="6330" y="19525"/>
                    <a:pt x="6688" y="19227"/>
                  </a:cubicBezTo>
                  <a:cubicBezTo>
                    <a:pt x="7155" y="18809"/>
                    <a:pt x="7650" y="18393"/>
                    <a:pt x="8228" y="18182"/>
                  </a:cubicBezTo>
                  <a:cubicBezTo>
                    <a:pt x="8530" y="18034"/>
                    <a:pt x="8778" y="17827"/>
                    <a:pt x="8944" y="17498"/>
                  </a:cubicBezTo>
                  <a:cubicBezTo>
                    <a:pt x="9055" y="17258"/>
                    <a:pt x="9191" y="17050"/>
                    <a:pt x="9330" y="16872"/>
                  </a:cubicBezTo>
                  <a:cubicBezTo>
                    <a:pt x="9577" y="16453"/>
                    <a:pt x="9908" y="16273"/>
                    <a:pt x="10347" y="16245"/>
                  </a:cubicBezTo>
                  <a:lnTo>
                    <a:pt x="11419" y="16245"/>
                  </a:lnTo>
                  <a:cubicBezTo>
                    <a:pt x="12933" y="16155"/>
                    <a:pt x="14502" y="16453"/>
                    <a:pt x="16015" y="15945"/>
                  </a:cubicBezTo>
                  <a:cubicBezTo>
                    <a:pt x="16702" y="15945"/>
                    <a:pt x="17307" y="15677"/>
                    <a:pt x="17968" y="15438"/>
                  </a:cubicBezTo>
                  <a:cubicBezTo>
                    <a:pt x="18848" y="15110"/>
                    <a:pt x="19398" y="14484"/>
                    <a:pt x="19646" y="13499"/>
                  </a:cubicBezTo>
                  <a:cubicBezTo>
                    <a:pt x="19840" y="12604"/>
                    <a:pt x="20032" y="11710"/>
                    <a:pt x="20004" y="10785"/>
                  </a:cubicBezTo>
                  <a:cubicBezTo>
                    <a:pt x="19923" y="9918"/>
                    <a:pt x="19948" y="9054"/>
                    <a:pt x="20004" y="8219"/>
                  </a:cubicBezTo>
                  <a:cubicBezTo>
                    <a:pt x="20032" y="7352"/>
                    <a:pt x="19620" y="6608"/>
                    <a:pt x="19673" y="5744"/>
                  </a:cubicBezTo>
                  <a:cubicBezTo>
                    <a:pt x="19673" y="5683"/>
                    <a:pt x="19620" y="5563"/>
                    <a:pt x="19565" y="5503"/>
                  </a:cubicBezTo>
                  <a:cubicBezTo>
                    <a:pt x="19371" y="5057"/>
                    <a:pt x="19207" y="4548"/>
                    <a:pt x="18959" y="4102"/>
                  </a:cubicBezTo>
                  <a:cubicBezTo>
                    <a:pt x="18712" y="3714"/>
                    <a:pt x="18546" y="3208"/>
                    <a:pt x="18162" y="2997"/>
                  </a:cubicBezTo>
                  <a:cubicBezTo>
                    <a:pt x="17418" y="2551"/>
                    <a:pt x="16648" y="2133"/>
                    <a:pt x="15768" y="2133"/>
                  </a:cubicBezTo>
                  <a:cubicBezTo>
                    <a:pt x="15629" y="2133"/>
                    <a:pt x="15438" y="2133"/>
                    <a:pt x="15299" y="2103"/>
                  </a:cubicBezTo>
                  <a:cubicBezTo>
                    <a:pt x="14832" y="1925"/>
                    <a:pt x="14310" y="1952"/>
                    <a:pt x="13841" y="1952"/>
                  </a:cubicBezTo>
                  <a:cubicBezTo>
                    <a:pt x="13510" y="1952"/>
                    <a:pt x="13180" y="1982"/>
                    <a:pt x="12879" y="1925"/>
                  </a:cubicBezTo>
                  <a:cubicBezTo>
                    <a:pt x="11366" y="1654"/>
                    <a:pt x="9797" y="1654"/>
                    <a:pt x="8283" y="1654"/>
                  </a:cubicBezTo>
                  <a:cubicBezTo>
                    <a:pt x="8008" y="1654"/>
                    <a:pt x="7733" y="1654"/>
                    <a:pt x="7513" y="1774"/>
                  </a:cubicBezTo>
                  <a:cubicBezTo>
                    <a:pt x="6991" y="1952"/>
                    <a:pt x="6467" y="1952"/>
                    <a:pt x="5917" y="1952"/>
                  </a:cubicBezTo>
                  <a:cubicBezTo>
                    <a:pt x="5533" y="1952"/>
                    <a:pt x="5175" y="1952"/>
                    <a:pt x="4789" y="1982"/>
                  </a:cubicBezTo>
                  <a:cubicBezTo>
                    <a:pt x="3717" y="2133"/>
                    <a:pt x="2917" y="2907"/>
                    <a:pt x="2092" y="3563"/>
                  </a:cubicBezTo>
                  <a:cubicBezTo>
                    <a:pt x="2064" y="3594"/>
                    <a:pt x="2037" y="3624"/>
                    <a:pt x="2011" y="3714"/>
                  </a:cubicBezTo>
                  <a:cubicBezTo>
                    <a:pt x="1653" y="4400"/>
                    <a:pt x="1323" y="5117"/>
                    <a:pt x="1350" y="5952"/>
                  </a:cubicBezTo>
                  <a:cubicBezTo>
                    <a:pt x="1378" y="7054"/>
                    <a:pt x="1350" y="8189"/>
                    <a:pt x="1378" y="9292"/>
                  </a:cubicBezTo>
                  <a:cubicBezTo>
                    <a:pt x="1406" y="10189"/>
                    <a:pt x="1487" y="11083"/>
                    <a:pt x="1598" y="11978"/>
                  </a:cubicBezTo>
                  <a:cubicBezTo>
                    <a:pt x="1681" y="12993"/>
                    <a:pt x="2037" y="13887"/>
                    <a:pt x="2450" y="14782"/>
                  </a:cubicBezTo>
                  <a:cubicBezTo>
                    <a:pt x="2561" y="14962"/>
                    <a:pt x="2642" y="15200"/>
                    <a:pt x="2781" y="15348"/>
                  </a:cubicBezTo>
                  <a:cubicBezTo>
                    <a:pt x="2892" y="15438"/>
                    <a:pt x="3028" y="15559"/>
                    <a:pt x="3167" y="15559"/>
                  </a:cubicBezTo>
                  <a:cubicBezTo>
                    <a:pt x="3798" y="15707"/>
                    <a:pt x="4403" y="15945"/>
                    <a:pt x="5064" y="15827"/>
                  </a:cubicBezTo>
                  <a:cubicBezTo>
                    <a:pt x="5256" y="15767"/>
                    <a:pt x="5478" y="15827"/>
                    <a:pt x="5669" y="15827"/>
                  </a:cubicBezTo>
                  <a:cubicBezTo>
                    <a:pt x="6164" y="15857"/>
                    <a:pt x="6358" y="16125"/>
                    <a:pt x="6358" y="16631"/>
                  </a:cubicBezTo>
                  <a:cubicBezTo>
                    <a:pt x="6358" y="16782"/>
                    <a:pt x="6358" y="16960"/>
                    <a:pt x="6330" y="17140"/>
                  </a:cubicBezTo>
                  <a:cubicBezTo>
                    <a:pt x="6136" y="17914"/>
                    <a:pt x="6055" y="18751"/>
                    <a:pt x="5669" y="19465"/>
                  </a:cubicBezTo>
                  <a:cubicBezTo>
                    <a:pt x="5505" y="19586"/>
                    <a:pt x="5478" y="19706"/>
                    <a:pt x="5422" y="20034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2" name="Google Shape;407;p31"/>
            <p:cNvSpPr/>
            <p:nvPr/>
          </p:nvSpPr>
          <p:spPr>
            <a:xfrm>
              <a:off x="320316" y="161785"/>
              <a:ext cx="66486" cy="5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9" h="20339" fill="norm" stroke="1" extrusionOk="0">
                  <a:moveTo>
                    <a:pt x="10441" y="20339"/>
                  </a:moveTo>
                  <a:cubicBezTo>
                    <a:pt x="7725" y="20339"/>
                    <a:pt x="4995" y="20339"/>
                    <a:pt x="2813" y="17985"/>
                  </a:cubicBezTo>
                  <a:cubicBezTo>
                    <a:pt x="-1351" y="13492"/>
                    <a:pt x="-817" y="5370"/>
                    <a:pt x="3912" y="1938"/>
                  </a:cubicBezTo>
                  <a:cubicBezTo>
                    <a:pt x="8091" y="-1261"/>
                    <a:pt x="14086" y="-416"/>
                    <a:pt x="17351" y="3860"/>
                  </a:cubicBezTo>
                  <a:cubicBezTo>
                    <a:pt x="19532" y="6646"/>
                    <a:pt x="20249" y="13492"/>
                    <a:pt x="18617" y="16709"/>
                  </a:cubicBezTo>
                  <a:cubicBezTo>
                    <a:pt x="17717" y="18416"/>
                    <a:pt x="16435" y="19908"/>
                    <a:pt x="14620" y="20123"/>
                  </a:cubicBezTo>
                  <a:cubicBezTo>
                    <a:pt x="13171" y="20339"/>
                    <a:pt x="11905" y="20339"/>
                    <a:pt x="10441" y="20339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3" name="Google Shape;408;p31"/>
            <p:cNvSpPr/>
            <p:nvPr/>
          </p:nvSpPr>
          <p:spPr>
            <a:xfrm>
              <a:off x="213789" y="154650"/>
              <a:ext cx="64671" cy="60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6" h="20729" fill="norm" stroke="1" extrusionOk="0">
                  <a:moveTo>
                    <a:pt x="10295" y="20657"/>
                  </a:moveTo>
                  <a:cubicBezTo>
                    <a:pt x="6664" y="21084"/>
                    <a:pt x="3568" y="19591"/>
                    <a:pt x="1569" y="16213"/>
                  </a:cubicBezTo>
                  <a:cubicBezTo>
                    <a:pt x="-1146" y="11768"/>
                    <a:pt x="-246" y="4782"/>
                    <a:pt x="3568" y="2026"/>
                  </a:cubicBezTo>
                  <a:cubicBezTo>
                    <a:pt x="7015" y="-516"/>
                    <a:pt x="10829" y="-516"/>
                    <a:pt x="14291" y="1191"/>
                  </a:cubicBezTo>
                  <a:cubicBezTo>
                    <a:pt x="18105" y="3093"/>
                    <a:pt x="20454" y="13244"/>
                    <a:pt x="17922" y="17280"/>
                  </a:cubicBezTo>
                  <a:cubicBezTo>
                    <a:pt x="17190" y="18542"/>
                    <a:pt x="15923" y="19395"/>
                    <a:pt x="14642" y="20017"/>
                  </a:cubicBezTo>
                  <a:cubicBezTo>
                    <a:pt x="13376" y="20657"/>
                    <a:pt x="11744" y="20657"/>
                    <a:pt x="10295" y="20657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4" name="Google Shape;409;p31"/>
            <p:cNvSpPr/>
            <p:nvPr/>
          </p:nvSpPr>
          <p:spPr>
            <a:xfrm>
              <a:off x="102031" y="155986"/>
              <a:ext cx="55817" cy="6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88" h="20221" fill="norm" stroke="1" extrusionOk="0">
                  <a:moveTo>
                    <a:pt x="19488" y="8855"/>
                  </a:moveTo>
                  <a:lnTo>
                    <a:pt x="19488" y="12928"/>
                  </a:lnTo>
                  <a:cubicBezTo>
                    <a:pt x="18417" y="20065"/>
                    <a:pt x="12572" y="21486"/>
                    <a:pt x="7399" y="19244"/>
                  </a:cubicBezTo>
                  <a:cubicBezTo>
                    <a:pt x="-605" y="15992"/>
                    <a:pt x="-2112" y="8238"/>
                    <a:pt x="2861" y="2744"/>
                  </a:cubicBezTo>
                  <a:cubicBezTo>
                    <a:pt x="4150" y="1101"/>
                    <a:pt x="6092" y="91"/>
                    <a:pt x="8252" y="91"/>
                  </a:cubicBezTo>
                  <a:cubicBezTo>
                    <a:pt x="9777" y="91"/>
                    <a:pt x="11501" y="-114"/>
                    <a:pt x="13008" y="91"/>
                  </a:cubicBezTo>
                  <a:cubicBezTo>
                    <a:pt x="16911" y="502"/>
                    <a:pt x="18853" y="2128"/>
                    <a:pt x="19488" y="5791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91" name="Google Shape;410;p31"/>
          <p:cNvGrpSpPr/>
          <p:nvPr/>
        </p:nvGrpSpPr>
        <p:grpSpPr>
          <a:xfrm>
            <a:off x="7791390" y="1363010"/>
            <a:ext cx="484118" cy="444585"/>
            <a:chOff x="0" y="8"/>
            <a:chExt cx="484117" cy="444584"/>
          </a:xfrm>
        </p:grpSpPr>
        <p:sp>
          <p:nvSpPr>
            <p:cNvPr id="486" name="Google Shape;411;p31"/>
            <p:cNvSpPr/>
            <p:nvPr/>
          </p:nvSpPr>
          <p:spPr>
            <a:xfrm>
              <a:off x="30304" y="32492"/>
              <a:ext cx="421583" cy="381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fill="norm" stroke="1" extrusionOk="0">
                  <a:moveTo>
                    <a:pt x="13569" y="0"/>
                  </a:moveTo>
                  <a:cubicBezTo>
                    <a:pt x="11832" y="0"/>
                    <a:pt x="10028" y="0"/>
                    <a:pt x="8288" y="315"/>
                  </a:cubicBezTo>
                  <a:cubicBezTo>
                    <a:pt x="8140" y="359"/>
                    <a:pt x="7986" y="373"/>
                    <a:pt x="7826" y="373"/>
                  </a:cubicBezTo>
                  <a:cubicBezTo>
                    <a:pt x="7616" y="373"/>
                    <a:pt x="7399" y="350"/>
                    <a:pt x="7181" y="350"/>
                  </a:cubicBezTo>
                  <a:cubicBezTo>
                    <a:pt x="7048" y="350"/>
                    <a:pt x="6910" y="347"/>
                    <a:pt x="6769" y="347"/>
                  </a:cubicBezTo>
                  <a:cubicBezTo>
                    <a:pt x="6347" y="347"/>
                    <a:pt x="5909" y="368"/>
                    <a:pt x="5505" y="526"/>
                  </a:cubicBezTo>
                  <a:cubicBezTo>
                    <a:pt x="5348" y="594"/>
                    <a:pt x="5128" y="594"/>
                    <a:pt x="4968" y="594"/>
                  </a:cubicBezTo>
                  <a:cubicBezTo>
                    <a:pt x="3956" y="594"/>
                    <a:pt x="3072" y="1050"/>
                    <a:pt x="2216" y="1576"/>
                  </a:cubicBezTo>
                  <a:cubicBezTo>
                    <a:pt x="1773" y="1855"/>
                    <a:pt x="1584" y="2417"/>
                    <a:pt x="1300" y="2905"/>
                  </a:cubicBezTo>
                  <a:cubicBezTo>
                    <a:pt x="1016" y="3431"/>
                    <a:pt x="825" y="3990"/>
                    <a:pt x="604" y="4516"/>
                  </a:cubicBezTo>
                  <a:cubicBezTo>
                    <a:pt x="540" y="4622"/>
                    <a:pt x="477" y="4725"/>
                    <a:pt x="477" y="4831"/>
                  </a:cubicBezTo>
                  <a:cubicBezTo>
                    <a:pt x="540" y="5845"/>
                    <a:pt x="68" y="6722"/>
                    <a:pt x="97" y="7701"/>
                  </a:cubicBezTo>
                  <a:cubicBezTo>
                    <a:pt x="192" y="8718"/>
                    <a:pt x="192" y="9733"/>
                    <a:pt x="4" y="10747"/>
                  </a:cubicBezTo>
                  <a:cubicBezTo>
                    <a:pt x="-28" y="11832"/>
                    <a:pt x="161" y="12882"/>
                    <a:pt x="384" y="13934"/>
                  </a:cubicBezTo>
                  <a:cubicBezTo>
                    <a:pt x="668" y="15055"/>
                    <a:pt x="1300" y="15825"/>
                    <a:pt x="2344" y="16210"/>
                  </a:cubicBezTo>
                  <a:cubicBezTo>
                    <a:pt x="3072" y="16454"/>
                    <a:pt x="3797" y="16769"/>
                    <a:pt x="4588" y="16769"/>
                  </a:cubicBezTo>
                  <a:cubicBezTo>
                    <a:pt x="5460" y="17084"/>
                    <a:pt x="6336" y="17154"/>
                    <a:pt x="7213" y="17154"/>
                  </a:cubicBezTo>
                  <a:cubicBezTo>
                    <a:pt x="7917" y="17154"/>
                    <a:pt x="8618" y="17110"/>
                    <a:pt x="9316" y="17110"/>
                  </a:cubicBezTo>
                  <a:cubicBezTo>
                    <a:pt x="9489" y="17110"/>
                    <a:pt x="9664" y="17113"/>
                    <a:pt x="9840" y="17119"/>
                  </a:cubicBezTo>
                  <a:lnTo>
                    <a:pt x="11072" y="17119"/>
                  </a:lnTo>
                  <a:cubicBezTo>
                    <a:pt x="11577" y="17154"/>
                    <a:pt x="11989" y="17398"/>
                    <a:pt x="12241" y="17854"/>
                  </a:cubicBezTo>
                  <a:cubicBezTo>
                    <a:pt x="12400" y="18101"/>
                    <a:pt x="12557" y="18345"/>
                    <a:pt x="12684" y="18624"/>
                  </a:cubicBezTo>
                  <a:cubicBezTo>
                    <a:pt x="12876" y="19010"/>
                    <a:pt x="13160" y="19218"/>
                    <a:pt x="13508" y="19395"/>
                  </a:cubicBezTo>
                  <a:cubicBezTo>
                    <a:pt x="14204" y="19674"/>
                    <a:pt x="14740" y="20130"/>
                    <a:pt x="15309" y="20621"/>
                  </a:cubicBezTo>
                  <a:cubicBezTo>
                    <a:pt x="15689" y="20971"/>
                    <a:pt x="16132" y="21250"/>
                    <a:pt x="16764" y="21600"/>
                  </a:cubicBezTo>
                  <a:cubicBezTo>
                    <a:pt x="16637" y="21180"/>
                    <a:pt x="16637" y="21077"/>
                    <a:pt x="16576" y="20935"/>
                  </a:cubicBezTo>
                  <a:cubicBezTo>
                    <a:pt x="16132" y="20095"/>
                    <a:pt x="16037" y="19080"/>
                    <a:pt x="15816" y="18169"/>
                  </a:cubicBezTo>
                  <a:cubicBezTo>
                    <a:pt x="15784" y="17995"/>
                    <a:pt x="15784" y="17783"/>
                    <a:pt x="15784" y="17610"/>
                  </a:cubicBezTo>
                  <a:cubicBezTo>
                    <a:pt x="15784" y="16981"/>
                    <a:pt x="16005" y="16698"/>
                    <a:pt x="16576" y="16628"/>
                  </a:cubicBezTo>
                  <a:cubicBezTo>
                    <a:pt x="16722" y="16628"/>
                    <a:pt x="16884" y="16613"/>
                    <a:pt x="17041" y="16613"/>
                  </a:cubicBezTo>
                  <a:cubicBezTo>
                    <a:pt x="17120" y="16613"/>
                    <a:pt x="17197" y="16616"/>
                    <a:pt x="17272" y="16628"/>
                  </a:cubicBezTo>
                  <a:cubicBezTo>
                    <a:pt x="17428" y="16657"/>
                    <a:pt x="17582" y="16672"/>
                    <a:pt x="17734" y="16672"/>
                  </a:cubicBezTo>
                  <a:cubicBezTo>
                    <a:pt x="18318" y="16672"/>
                    <a:pt x="18876" y="16487"/>
                    <a:pt x="19452" y="16348"/>
                  </a:cubicBezTo>
                  <a:cubicBezTo>
                    <a:pt x="19612" y="16348"/>
                    <a:pt x="19768" y="16210"/>
                    <a:pt x="19896" y="16069"/>
                  </a:cubicBezTo>
                  <a:cubicBezTo>
                    <a:pt x="20053" y="15893"/>
                    <a:pt x="20148" y="15649"/>
                    <a:pt x="20276" y="15405"/>
                  </a:cubicBezTo>
                  <a:cubicBezTo>
                    <a:pt x="20749" y="14355"/>
                    <a:pt x="21160" y="13302"/>
                    <a:pt x="21256" y="12147"/>
                  </a:cubicBezTo>
                  <a:cubicBezTo>
                    <a:pt x="21381" y="11097"/>
                    <a:pt x="21476" y="10012"/>
                    <a:pt x="21508" y="8998"/>
                  </a:cubicBezTo>
                  <a:cubicBezTo>
                    <a:pt x="21540" y="7666"/>
                    <a:pt x="21508" y="6372"/>
                    <a:pt x="21540" y="5040"/>
                  </a:cubicBezTo>
                  <a:cubicBezTo>
                    <a:pt x="21572" y="4096"/>
                    <a:pt x="21192" y="3255"/>
                    <a:pt x="20780" y="2417"/>
                  </a:cubicBezTo>
                  <a:cubicBezTo>
                    <a:pt x="20749" y="2346"/>
                    <a:pt x="20717" y="2276"/>
                    <a:pt x="20685" y="2241"/>
                  </a:cubicBezTo>
                  <a:cubicBezTo>
                    <a:pt x="19737" y="1505"/>
                    <a:pt x="18820" y="594"/>
                    <a:pt x="17588" y="420"/>
                  </a:cubicBezTo>
                  <a:cubicBezTo>
                    <a:pt x="17144" y="350"/>
                    <a:pt x="16732" y="350"/>
                    <a:pt x="16289" y="350"/>
                  </a:cubicBezTo>
                  <a:cubicBezTo>
                    <a:pt x="15657" y="350"/>
                    <a:pt x="15056" y="350"/>
                    <a:pt x="14456" y="141"/>
                  </a:cubicBezTo>
                  <a:cubicBezTo>
                    <a:pt x="14204" y="0"/>
                    <a:pt x="13888" y="0"/>
                    <a:pt x="1356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7" name="Google Shape;412;p31"/>
            <p:cNvSpPr/>
            <p:nvPr/>
          </p:nvSpPr>
          <p:spPr>
            <a:xfrm>
              <a:off x="-1" y="8"/>
              <a:ext cx="484118" cy="444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431" fill="norm" stroke="1" extrusionOk="0">
                  <a:moveTo>
                    <a:pt x="7402" y="17917"/>
                  </a:moveTo>
                  <a:cubicBezTo>
                    <a:pt x="6713" y="17917"/>
                    <a:pt x="6027" y="17974"/>
                    <a:pt x="5393" y="17676"/>
                  </a:cubicBezTo>
                  <a:cubicBezTo>
                    <a:pt x="5282" y="17646"/>
                    <a:pt x="5174" y="17646"/>
                    <a:pt x="5063" y="17646"/>
                  </a:cubicBezTo>
                  <a:cubicBezTo>
                    <a:pt x="4430" y="17676"/>
                    <a:pt x="3907" y="17378"/>
                    <a:pt x="3357" y="17170"/>
                  </a:cubicBezTo>
                  <a:cubicBezTo>
                    <a:pt x="3219" y="17110"/>
                    <a:pt x="3082" y="17020"/>
                    <a:pt x="2972" y="16962"/>
                  </a:cubicBezTo>
                  <a:cubicBezTo>
                    <a:pt x="2119" y="16721"/>
                    <a:pt x="1513" y="16155"/>
                    <a:pt x="963" y="15438"/>
                  </a:cubicBezTo>
                  <a:cubicBezTo>
                    <a:pt x="577" y="14962"/>
                    <a:pt x="275" y="14396"/>
                    <a:pt x="275" y="13740"/>
                  </a:cubicBezTo>
                  <a:cubicBezTo>
                    <a:pt x="275" y="13529"/>
                    <a:pt x="247" y="13321"/>
                    <a:pt x="166" y="13173"/>
                  </a:cubicBezTo>
                  <a:cubicBezTo>
                    <a:pt x="0" y="12785"/>
                    <a:pt x="0" y="12427"/>
                    <a:pt x="0" y="12038"/>
                  </a:cubicBezTo>
                  <a:cubicBezTo>
                    <a:pt x="0" y="10755"/>
                    <a:pt x="0" y="9442"/>
                    <a:pt x="27" y="8099"/>
                  </a:cubicBezTo>
                  <a:cubicBezTo>
                    <a:pt x="27" y="7473"/>
                    <a:pt x="-28" y="6816"/>
                    <a:pt x="275" y="6220"/>
                  </a:cubicBezTo>
                  <a:cubicBezTo>
                    <a:pt x="330" y="6132"/>
                    <a:pt x="302" y="5921"/>
                    <a:pt x="330" y="5744"/>
                  </a:cubicBezTo>
                  <a:cubicBezTo>
                    <a:pt x="386" y="5563"/>
                    <a:pt x="330" y="5325"/>
                    <a:pt x="413" y="5177"/>
                  </a:cubicBezTo>
                  <a:cubicBezTo>
                    <a:pt x="852" y="4340"/>
                    <a:pt x="963" y="3298"/>
                    <a:pt x="1652" y="2581"/>
                  </a:cubicBezTo>
                  <a:cubicBezTo>
                    <a:pt x="1927" y="1865"/>
                    <a:pt x="2532" y="1536"/>
                    <a:pt x="3138" y="1298"/>
                  </a:cubicBezTo>
                  <a:cubicBezTo>
                    <a:pt x="3907" y="1000"/>
                    <a:pt x="4705" y="552"/>
                    <a:pt x="5613" y="672"/>
                  </a:cubicBezTo>
                  <a:cubicBezTo>
                    <a:pt x="5668" y="672"/>
                    <a:pt x="5779" y="672"/>
                    <a:pt x="5888" y="642"/>
                  </a:cubicBezTo>
                  <a:cubicBezTo>
                    <a:pt x="6302" y="374"/>
                    <a:pt x="6741" y="461"/>
                    <a:pt x="7182" y="404"/>
                  </a:cubicBezTo>
                  <a:cubicBezTo>
                    <a:pt x="7429" y="404"/>
                    <a:pt x="7677" y="404"/>
                    <a:pt x="7868" y="344"/>
                  </a:cubicBezTo>
                  <a:cubicBezTo>
                    <a:pt x="9823" y="-105"/>
                    <a:pt x="11804" y="15"/>
                    <a:pt x="13784" y="15"/>
                  </a:cubicBezTo>
                  <a:cubicBezTo>
                    <a:pt x="13895" y="15"/>
                    <a:pt x="13951" y="15"/>
                    <a:pt x="14059" y="45"/>
                  </a:cubicBezTo>
                  <a:cubicBezTo>
                    <a:pt x="14720" y="344"/>
                    <a:pt x="15409" y="253"/>
                    <a:pt x="16095" y="253"/>
                  </a:cubicBezTo>
                  <a:cubicBezTo>
                    <a:pt x="17170" y="313"/>
                    <a:pt x="18133" y="612"/>
                    <a:pt x="18986" y="1268"/>
                  </a:cubicBezTo>
                  <a:cubicBezTo>
                    <a:pt x="19397" y="1596"/>
                    <a:pt x="19839" y="1985"/>
                    <a:pt x="20250" y="2313"/>
                  </a:cubicBezTo>
                  <a:cubicBezTo>
                    <a:pt x="20361" y="2431"/>
                    <a:pt x="20497" y="2551"/>
                    <a:pt x="20553" y="2641"/>
                  </a:cubicBezTo>
                  <a:cubicBezTo>
                    <a:pt x="21075" y="3626"/>
                    <a:pt x="21572" y="4581"/>
                    <a:pt x="21517" y="5774"/>
                  </a:cubicBezTo>
                  <a:cubicBezTo>
                    <a:pt x="21489" y="6638"/>
                    <a:pt x="21517" y="7503"/>
                    <a:pt x="21517" y="8400"/>
                  </a:cubicBezTo>
                  <a:cubicBezTo>
                    <a:pt x="21517" y="9653"/>
                    <a:pt x="21517" y="10963"/>
                    <a:pt x="21325" y="12246"/>
                  </a:cubicBezTo>
                  <a:cubicBezTo>
                    <a:pt x="21103" y="13499"/>
                    <a:pt x="20747" y="14724"/>
                    <a:pt x="20114" y="15827"/>
                  </a:cubicBezTo>
                  <a:cubicBezTo>
                    <a:pt x="19700" y="16513"/>
                    <a:pt x="19150" y="16962"/>
                    <a:pt x="18297" y="16962"/>
                  </a:cubicBezTo>
                  <a:cubicBezTo>
                    <a:pt x="17747" y="16932"/>
                    <a:pt x="17197" y="17080"/>
                    <a:pt x="16620" y="17170"/>
                  </a:cubicBezTo>
                  <a:lnTo>
                    <a:pt x="16620" y="17646"/>
                  </a:lnTo>
                  <a:cubicBezTo>
                    <a:pt x="16647" y="17796"/>
                    <a:pt x="16673" y="17944"/>
                    <a:pt x="16756" y="18095"/>
                  </a:cubicBezTo>
                  <a:cubicBezTo>
                    <a:pt x="16976" y="18811"/>
                    <a:pt x="17306" y="19498"/>
                    <a:pt x="17775" y="20094"/>
                  </a:cubicBezTo>
                  <a:cubicBezTo>
                    <a:pt x="18050" y="20453"/>
                    <a:pt x="17995" y="20751"/>
                    <a:pt x="17720" y="21049"/>
                  </a:cubicBezTo>
                  <a:cubicBezTo>
                    <a:pt x="17500" y="21257"/>
                    <a:pt x="17306" y="21377"/>
                    <a:pt x="17031" y="21407"/>
                  </a:cubicBezTo>
                  <a:cubicBezTo>
                    <a:pt x="16345" y="21495"/>
                    <a:pt x="15684" y="21347"/>
                    <a:pt x="15106" y="20929"/>
                  </a:cubicBezTo>
                  <a:cubicBezTo>
                    <a:pt x="14473" y="20483"/>
                    <a:pt x="13867" y="20094"/>
                    <a:pt x="13207" y="19646"/>
                  </a:cubicBezTo>
                  <a:cubicBezTo>
                    <a:pt x="12520" y="19170"/>
                    <a:pt x="11776" y="18811"/>
                    <a:pt x="11418" y="17917"/>
                  </a:cubicBezTo>
                  <a:close/>
                  <a:moveTo>
                    <a:pt x="15848" y="19438"/>
                  </a:moveTo>
                  <a:cubicBezTo>
                    <a:pt x="15492" y="18691"/>
                    <a:pt x="15409" y="17887"/>
                    <a:pt x="15215" y="17080"/>
                  </a:cubicBezTo>
                  <a:cubicBezTo>
                    <a:pt x="15162" y="16932"/>
                    <a:pt x="15162" y="16752"/>
                    <a:pt x="15162" y="16604"/>
                  </a:cubicBezTo>
                  <a:cubicBezTo>
                    <a:pt x="15162" y="16065"/>
                    <a:pt x="15381" y="15827"/>
                    <a:pt x="15848" y="15767"/>
                  </a:cubicBezTo>
                  <a:cubicBezTo>
                    <a:pt x="16070" y="15737"/>
                    <a:pt x="16262" y="15737"/>
                    <a:pt x="16481" y="15767"/>
                  </a:cubicBezTo>
                  <a:cubicBezTo>
                    <a:pt x="17142" y="15887"/>
                    <a:pt x="17747" y="15679"/>
                    <a:pt x="18381" y="15529"/>
                  </a:cubicBezTo>
                  <a:cubicBezTo>
                    <a:pt x="18517" y="15469"/>
                    <a:pt x="18656" y="15408"/>
                    <a:pt x="18737" y="15291"/>
                  </a:cubicBezTo>
                  <a:cubicBezTo>
                    <a:pt x="18875" y="15140"/>
                    <a:pt x="18986" y="14932"/>
                    <a:pt x="19095" y="14724"/>
                  </a:cubicBezTo>
                  <a:cubicBezTo>
                    <a:pt x="19508" y="13827"/>
                    <a:pt x="19839" y="12903"/>
                    <a:pt x="19947" y="11948"/>
                  </a:cubicBezTo>
                  <a:cubicBezTo>
                    <a:pt x="20058" y="11053"/>
                    <a:pt x="20114" y="10159"/>
                    <a:pt x="20169" y="9264"/>
                  </a:cubicBezTo>
                  <a:cubicBezTo>
                    <a:pt x="20195" y="8129"/>
                    <a:pt x="20169" y="7027"/>
                    <a:pt x="20195" y="5891"/>
                  </a:cubicBezTo>
                  <a:cubicBezTo>
                    <a:pt x="20222" y="5027"/>
                    <a:pt x="19894" y="4370"/>
                    <a:pt x="19536" y="3654"/>
                  </a:cubicBezTo>
                  <a:cubicBezTo>
                    <a:pt x="19508" y="3626"/>
                    <a:pt x="19481" y="3536"/>
                    <a:pt x="19425" y="3506"/>
                  </a:cubicBezTo>
                  <a:cubicBezTo>
                    <a:pt x="18600" y="2879"/>
                    <a:pt x="17831" y="2103"/>
                    <a:pt x="16756" y="1955"/>
                  </a:cubicBezTo>
                  <a:cubicBezTo>
                    <a:pt x="16372" y="1895"/>
                    <a:pt x="15987" y="1895"/>
                    <a:pt x="15601" y="1895"/>
                  </a:cubicBezTo>
                  <a:cubicBezTo>
                    <a:pt x="15051" y="1895"/>
                    <a:pt x="14556" y="1895"/>
                    <a:pt x="14032" y="1717"/>
                  </a:cubicBezTo>
                  <a:cubicBezTo>
                    <a:pt x="13784" y="1657"/>
                    <a:pt x="13509" y="1596"/>
                    <a:pt x="13234" y="1596"/>
                  </a:cubicBezTo>
                  <a:cubicBezTo>
                    <a:pt x="11693" y="1566"/>
                    <a:pt x="10182" y="1566"/>
                    <a:pt x="8668" y="1865"/>
                  </a:cubicBezTo>
                  <a:cubicBezTo>
                    <a:pt x="8365" y="1955"/>
                    <a:pt x="8007" y="1895"/>
                    <a:pt x="7704" y="1895"/>
                  </a:cubicBezTo>
                  <a:cubicBezTo>
                    <a:pt x="7182" y="1895"/>
                    <a:pt x="6713" y="1865"/>
                    <a:pt x="6218" y="2042"/>
                  </a:cubicBezTo>
                  <a:cubicBezTo>
                    <a:pt x="6082" y="2103"/>
                    <a:pt x="5943" y="2103"/>
                    <a:pt x="5779" y="2103"/>
                  </a:cubicBezTo>
                  <a:cubicBezTo>
                    <a:pt x="4871" y="2103"/>
                    <a:pt x="4127" y="2461"/>
                    <a:pt x="3357" y="2970"/>
                  </a:cubicBezTo>
                  <a:cubicBezTo>
                    <a:pt x="2999" y="3178"/>
                    <a:pt x="2807" y="3654"/>
                    <a:pt x="2586" y="4072"/>
                  </a:cubicBezTo>
                  <a:cubicBezTo>
                    <a:pt x="2338" y="4521"/>
                    <a:pt x="2174" y="4997"/>
                    <a:pt x="1955" y="5445"/>
                  </a:cubicBezTo>
                  <a:cubicBezTo>
                    <a:pt x="1927" y="5536"/>
                    <a:pt x="1844" y="5623"/>
                    <a:pt x="1844" y="5713"/>
                  </a:cubicBezTo>
                  <a:cubicBezTo>
                    <a:pt x="1899" y="6518"/>
                    <a:pt x="1486" y="7325"/>
                    <a:pt x="1541" y="8189"/>
                  </a:cubicBezTo>
                  <a:cubicBezTo>
                    <a:pt x="1569" y="9026"/>
                    <a:pt x="1624" y="9891"/>
                    <a:pt x="1541" y="10755"/>
                  </a:cubicBezTo>
                  <a:cubicBezTo>
                    <a:pt x="1486" y="11680"/>
                    <a:pt x="1680" y="12574"/>
                    <a:pt x="1899" y="13471"/>
                  </a:cubicBezTo>
                  <a:cubicBezTo>
                    <a:pt x="2091" y="14396"/>
                    <a:pt x="2669" y="15083"/>
                    <a:pt x="3577" y="15408"/>
                  </a:cubicBezTo>
                  <a:cubicBezTo>
                    <a:pt x="4238" y="15649"/>
                    <a:pt x="4843" y="15917"/>
                    <a:pt x="5530" y="15887"/>
                  </a:cubicBezTo>
                  <a:cubicBezTo>
                    <a:pt x="7043" y="16393"/>
                    <a:pt x="8557" y="16125"/>
                    <a:pt x="10098" y="16185"/>
                  </a:cubicBezTo>
                  <a:lnTo>
                    <a:pt x="11171" y="16185"/>
                  </a:lnTo>
                  <a:cubicBezTo>
                    <a:pt x="11612" y="16185"/>
                    <a:pt x="11970" y="16423"/>
                    <a:pt x="12217" y="16812"/>
                  </a:cubicBezTo>
                  <a:cubicBezTo>
                    <a:pt x="12354" y="17050"/>
                    <a:pt x="12437" y="17260"/>
                    <a:pt x="12573" y="17468"/>
                  </a:cubicBezTo>
                  <a:cubicBezTo>
                    <a:pt x="12767" y="17796"/>
                    <a:pt x="12987" y="17974"/>
                    <a:pt x="13317" y="18125"/>
                  </a:cubicBezTo>
                  <a:cubicBezTo>
                    <a:pt x="13895" y="18363"/>
                    <a:pt x="14362" y="18751"/>
                    <a:pt x="14859" y="19170"/>
                  </a:cubicBezTo>
                  <a:cubicBezTo>
                    <a:pt x="15189" y="19468"/>
                    <a:pt x="15573" y="19706"/>
                    <a:pt x="16123" y="20004"/>
                  </a:cubicBezTo>
                  <a:cubicBezTo>
                    <a:pt x="15959" y="19676"/>
                    <a:pt x="15931" y="19556"/>
                    <a:pt x="15848" y="19438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8" name="Google Shape;413;p31"/>
            <p:cNvSpPr/>
            <p:nvPr/>
          </p:nvSpPr>
          <p:spPr>
            <a:xfrm>
              <a:off x="94586" y="161812"/>
              <a:ext cx="66662" cy="58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47" h="20328" fill="norm" stroke="1" extrusionOk="0">
                  <a:moveTo>
                    <a:pt x="8923" y="20328"/>
                  </a:moveTo>
                  <a:cubicBezTo>
                    <a:pt x="11651" y="20328"/>
                    <a:pt x="14547" y="20328"/>
                    <a:pt x="16727" y="17992"/>
                  </a:cubicBezTo>
                  <a:cubicBezTo>
                    <a:pt x="20904" y="13481"/>
                    <a:pt x="20355" y="5359"/>
                    <a:pt x="15645" y="1945"/>
                  </a:cubicBezTo>
                  <a:cubicBezTo>
                    <a:pt x="11468" y="-1272"/>
                    <a:pt x="5478" y="-409"/>
                    <a:pt x="2216" y="3867"/>
                  </a:cubicBezTo>
                  <a:cubicBezTo>
                    <a:pt x="-147" y="6635"/>
                    <a:pt x="-696" y="13481"/>
                    <a:pt x="935" y="16698"/>
                  </a:cubicBezTo>
                  <a:cubicBezTo>
                    <a:pt x="1850" y="18405"/>
                    <a:pt x="3115" y="19915"/>
                    <a:pt x="4929" y="20130"/>
                  </a:cubicBezTo>
                  <a:cubicBezTo>
                    <a:pt x="6392" y="20130"/>
                    <a:pt x="7657" y="20130"/>
                    <a:pt x="8923" y="20328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9" name="Google Shape;414;p31"/>
            <p:cNvSpPr/>
            <p:nvPr/>
          </p:nvSpPr>
          <p:spPr>
            <a:xfrm>
              <a:off x="203740" y="154694"/>
              <a:ext cx="64677" cy="60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65" h="20732" fill="norm" stroke="1" extrusionOk="0">
                  <a:moveTo>
                    <a:pt x="8865" y="20660"/>
                  </a:moveTo>
                  <a:cubicBezTo>
                    <a:pt x="12493" y="21087"/>
                    <a:pt x="15390" y="19610"/>
                    <a:pt x="17386" y="16212"/>
                  </a:cubicBezTo>
                  <a:cubicBezTo>
                    <a:pt x="20115" y="11764"/>
                    <a:pt x="19216" y="4771"/>
                    <a:pt x="15390" y="2031"/>
                  </a:cubicBezTo>
                  <a:cubicBezTo>
                    <a:pt x="11944" y="-513"/>
                    <a:pt x="8134" y="-513"/>
                    <a:pt x="4689" y="1177"/>
                  </a:cubicBezTo>
                  <a:cubicBezTo>
                    <a:pt x="878" y="3081"/>
                    <a:pt x="-1485" y="13258"/>
                    <a:pt x="1061" y="17279"/>
                  </a:cubicBezTo>
                  <a:cubicBezTo>
                    <a:pt x="1792" y="18543"/>
                    <a:pt x="3058" y="19397"/>
                    <a:pt x="4323" y="20037"/>
                  </a:cubicBezTo>
                  <a:cubicBezTo>
                    <a:pt x="5603" y="20446"/>
                    <a:pt x="7234" y="20446"/>
                    <a:pt x="8865" y="20660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0" name="Google Shape;415;p31"/>
            <p:cNvSpPr/>
            <p:nvPr/>
          </p:nvSpPr>
          <p:spPr>
            <a:xfrm>
              <a:off x="324318" y="155361"/>
              <a:ext cx="56024" cy="61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45" h="20227" fill="norm" stroke="1" extrusionOk="0">
                  <a:moveTo>
                    <a:pt x="0" y="8855"/>
                  </a:moveTo>
                  <a:lnTo>
                    <a:pt x="0" y="12928"/>
                  </a:lnTo>
                  <a:cubicBezTo>
                    <a:pt x="1088" y="20065"/>
                    <a:pt x="6910" y="21486"/>
                    <a:pt x="12097" y="19261"/>
                  </a:cubicBezTo>
                  <a:cubicBezTo>
                    <a:pt x="20294" y="15992"/>
                    <a:pt x="21600" y="8256"/>
                    <a:pt x="16631" y="2744"/>
                  </a:cubicBezTo>
                  <a:cubicBezTo>
                    <a:pt x="15343" y="1118"/>
                    <a:pt x="13384" y="91"/>
                    <a:pt x="11226" y="91"/>
                  </a:cubicBezTo>
                  <a:cubicBezTo>
                    <a:pt x="9721" y="91"/>
                    <a:pt x="7998" y="-114"/>
                    <a:pt x="6475" y="91"/>
                  </a:cubicBezTo>
                  <a:cubicBezTo>
                    <a:pt x="2593" y="297"/>
                    <a:pt x="871" y="2128"/>
                    <a:pt x="0" y="5808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92" name="Google Shape;416;p31"/>
          <p:cNvSpPr/>
          <p:nvPr/>
        </p:nvSpPr>
        <p:spPr>
          <a:xfrm rot="2006702">
            <a:off x="2411050" y="3737466"/>
            <a:ext cx="561801" cy="5659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12" h="21600" fill="norm" stroke="1" extrusionOk="0">
                <a:moveTo>
                  <a:pt x="8349" y="0"/>
                </a:moveTo>
                <a:cubicBezTo>
                  <a:pt x="8324" y="0"/>
                  <a:pt x="8300" y="0"/>
                  <a:pt x="8278" y="0"/>
                </a:cubicBezTo>
                <a:cubicBezTo>
                  <a:pt x="6581" y="171"/>
                  <a:pt x="6289" y="7356"/>
                  <a:pt x="6289" y="7356"/>
                </a:cubicBezTo>
                <a:cubicBezTo>
                  <a:pt x="6289" y="7356"/>
                  <a:pt x="231" y="9152"/>
                  <a:pt x="1" y="10846"/>
                </a:cubicBezTo>
                <a:cubicBezTo>
                  <a:pt x="-95" y="12542"/>
                  <a:pt x="6256" y="13965"/>
                  <a:pt x="6256" y="13965"/>
                </a:cubicBezTo>
                <a:cubicBezTo>
                  <a:pt x="6256" y="13965"/>
                  <a:pt x="5118" y="21421"/>
                  <a:pt x="6256" y="21591"/>
                </a:cubicBezTo>
                <a:cubicBezTo>
                  <a:pt x="6300" y="21597"/>
                  <a:pt x="6346" y="21600"/>
                  <a:pt x="6393" y="21600"/>
                </a:cubicBezTo>
                <a:cubicBezTo>
                  <a:pt x="8289" y="21600"/>
                  <a:pt x="12481" y="16302"/>
                  <a:pt x="12481" y="16302"/>
                </a:cubicBezTo>
                <a:cubicBezTo>
                  <a:pt x="12481" y="16302"/>
                  <a:pt x="17286" y="18378"/>
                  <a:pt x="19502" y="18378"/>
                </a:cubicBezTo>
                <a:cubicBezTo>
                  <a:pt x="19945" y="18378"/>
                  <a:pt x="20282" y="18298"/>
                  <a:pt x="20462" y="18099"/>
                </a:cubicBezTo>
                <a:cubicBezTo>
                  <a:pt x="21505" y="16914"/>
                  <a:pt x="16747" y="11016"/>
                  <a:pt x="16747" y="11016"/>
                </a:cubicBezTo>
                <a:cubicBezTo>
                  <a:pt x="16747" y="11016"/>
                  <a:pt x="20982" y="7321"/>
                  <a:pt x="20430" y="5730"/>
                </a:cubicBezTo>
                <a:cubicBezTo>
                  <a:pt x="20112" y="4799"/>
                  <a:pt x="17765" y="4600"/>
                  <a:pt x="15808" y="4600"/>
                </a:cubicBezTo>
                <a:cubicBezTo>
                  <a:pt x="14344" y="4600"/>
                  <a:pt x="13099" y="4711"/>
                  <a:pt x="13099" y="4711"/>
                </a:cubicBezTo>
                <a:cubicBezTo>
                  <a:pt x="13099" y="4711"/>
                  <a:pt x="10089" y="0"/>
                  <a:pt x="8349" y="0"/>
                </a:cubicBezTo>
                <a:close/>
              </a:path>
            </a:pathLst>
          </a:custGeom>
          <a:solidFill>
            <a:srgbClr val="FFFFFF"/>
          </a:solidFill>
          <a:ln w="38100">
            <a:solidFill>
              <a:srgbClr val="003849"/>
            </a:solidFill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93" name="Google Shape;417;p31"/>
          <p:cNvSpPr/>
          <p:nvPr/>
        </p:nvSpPr>
        <p:spPr>
          <a:xfrm>
            <a:off x="8096321" y="2981887"/>
            <a:ext cx="445407" cy="4486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12" h="21600" fill="norm" stroke="1" extrusionOk="0">
                <a:moveTo>
                  <a:pt x="8349" y="0"/>
                </a:moveTo>
                <a:cubicBezTo>
                  <a:pt x="8324" y="0"/>
                  <a:pt x="8300" y="0"/>
                  <a:pt x="8278" y="0"/>
                </a:cubicBezTo>
                <a:cubicBezTo>
                  <a:pt x="6581" y="171"/>
                  <a:pt x="6289" y="7356"/>
                  <a:pt x="6289" y="7356"/>
                </a:cubicBezTo>
                <a:cubicBezTo>
                  <a:pt x="6289" y="7356"/>
                  <a:pt x="231" y="9152"/>
                  <a:pt x="1" y="10846"/>
                </a:cubicBezTo>
                <a:cubicBezTo>
                  <a:pt x="-95" y="12542"/>
                  <a:pt x="6256" y="13965"/>
                  <a:pt x="6256" y="13965"/>
                </a:cubicBezTo>
                <a:cubicBezTo>
                  <a:pt x="6256" y="13965"/>
                  <a:pt x="5118" y="21421"/>
                  <a:pt x="6256" y="21591"/>
                </a:cubicBezTo>
                <a:cubicBezTo>
                  <a:pt x="6300" y="21597"/>
                  <a:pt x="6346" y="21600"/>
                  <a:pt x="6393" y="21600"/>
                </a:cubicBezTo>
                <a:cubicBezTo>
                  <a:pt x="8289" y="21600"/>
                  <a:pt x="12481" y="16302"/>
                  <a:pt x="12481" y="16302"/>
                </a:cubicBezTo>
                <a:cubicBezTo>
                  <a:pt x="12481" y="16302"/>
                  <a:pt x="17286" y="18378"/>
                  <a:pt x="19502" y="18378"/>
                </a:cubicBezTo>
                <a:cubicBezTo>
                  <a:pt x="19945" y="18378"/>
                  <a:pt x="20282" y="18298"/>
                  <a:pt x="20462" y="18099"/>
                </a:cubicBezTo>
                <a:cubicBezTo>
                  <a:pt x="21505" y="16914"/>
                  <a:pt x="16747" y="11016"/>
                  <a:pt x="16747" y="11016"/>
                </a:cubicBezTo>
                <a:cubicBezTo>
                  <a:pt x="16747" y="11016"/>
                  <a:pt x="20982" y="7321"/>
                  <a:pt x="20430" y="5730"/>
                </a:cubicBezTo>
                <a:cubicBezTo>
                  <a:pt x="20112" y="4799"/>
                  <a:pt x="17765" y="4600"/>
                  <a:pt x="15808" y="4600"/>
                </a:cubicBezTo>
                <a:cubicBezTo>
                  <a:pt x="14344" y="4600"/>
                  <a:pt x="13099" y="4711"/>
                  <a:pt x="13099" y="4711"/>
                </a:cubicBezTo>
                <a:cubicBezTo>
                  <a:pt x="13099" y="4711"/>
                  <a:pt x="10089" y="0"/>
                  <a:pt x="8349" y="0"/>
                </a:cubicBezTo>
                <a:close/>
              </a:path>
            </a:pathLst>
          </a:custGeom>
          <a:solidFill>
            <a:srgbClr val="FFFFFF"/>
          </a:solidFill>
          <a:ln w="38100">
            <a:solidFill>
              <a:srgbClr val="003849"/>
            </a:solidFill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94" name="فكرة الدرس"/>
          <p:cNvSpPr txBox="1"/>
          <p:nvPr/>
        </p:nvSpPr>
        <p:spPr>
          <a:xfrm>
            <a:off x="5429155" y="1540489"/>
            <a:ext cx="2158803" cy="916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4500">
                <a:solidFill>
                  <a:srgbClr val="104B5C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فكرة الدرس</a:t>
            </a:r>
          </a:p>
        </p:txBody>
      </p:sp>
      <p:sp>
        <p:nvSpPr>
          <p:cNvPr id="495" name="الفردات"/>
          <p:cNvSpPr txBox="1"/>
          <p:nvPr/>
        </p:nvSpPr>
        <p:spPr>
          <a:xfrm>
            <a:off x="1688372" y="1454237"/>
            <a:ext cx="1403407" cy="916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4500">
                <a:solidFill>
                  <a:srgbClr val="104B5C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الفردات </a:t>
            </a:r>
          </a:p>
        </p:txBody>
      </p:sp>
      <p:sp>
        <p:nvSpPr>
          <p:cNvPr id="496" name="أصنف الأشكال الرباعية وأجد قياسات زوايا مجهولة فيها"/>
          <p:cNvSpPr txBox="1"/>
          <p:nvPr/>
        </p:nvSpPr>
        <p:spPr>
          <a:xfrm>
            <a:off x="4887459" y="2184402"/>
            <a:ext cx="3479390" cy="1234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100">
                <a:solidFill>
                  <a:schemeClr val="accent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أصنف الأشكال الرباعية وأجد قياسات زوايا مجهولة فيها</a:t>
            </a:r>
          </a:p>
        </p:txBody>
      </p:sp>
      <p:sp>
        <p:nvSpPr>
          <p:cNvPr id="497" name="الشكل الرباعي-المستطيل…"/>
          <p:cNvSpPr txBox="1"/>
          <p:nvPr/>
        </p:nvSpPr>
        <p:spPr>
          <a:xfrm>
            <a:off x="1037239" y="2017248"/>
            <a:ext cx="2972661" cy="1805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rtl="0">
              <a:defRPr sz="3100">
                <a:solidFill>
                  <a:schemeClr val="accent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الشكل الرباعي-المستطيل </a:t>
            </a:r>
          </a:p>
          <a:p>
            <a:pPr algn="ctr" rtl="0">
              <a:defRPr sz="3100">
                <a:solidFill>
                  <a:schemeClr val="accent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المربع-متوازي الأضلاع</a:t>
            </a:r>
          </a:p>
          <a:p>
            <a:pPr algn="ctr" rtl="0">
              <a:defRPr sz="3100">
                <a:solidFill>
                  <a:schemeClr val="accent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المعين-شبة المنحرف</a:t>
            </a:r>
          </a:p>
        </p:txBody>
      </p:sp>
      <p:pic>
        <p:nvPicPr>
          <p:cNvPr id="498" name="IMG_2179.png" descr="IMG_217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3393" y="4635722"/>
            <a:ext cx="1219605" cy="6098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355;p29"/>
          <p:cNvSpPr/>
          <p:nvPr/>
        </p:nvSpPr>
        <p:spPr>
          <a:xfrm rot="21470825">
            <a:off x="1789022" y="1167494"/>
            <a:ext cx="5957407" cy="2926473"/>
          </a:xfrm>
          <a:prstGeom prst="roundRect">
            <a:avLst>
              <a:gd name="adj" fmla="val 24491"/>
            </a:avLst>
          </a:prstGeom>
          <a:ln w="28575">
            <a:solidFill>
              <a:srgbClr val="003849"/>
            </a:solidFill>
            <a:prstDash val="dash"/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01" name="Google Shape;356;p29"/>
          <p:cNvSpPr/>
          <p:nvPr/>
        </p:nvSpPr>
        <p:spPr>
          <a:xfrm rot="21470825">
            <a:off x="1593297" y="936868"/>
            <a:ext cx="5957407" cy="2926473"/>
          </a:xfrm>
          <a:prstGeom prst="roundRect">
            <a:avLst>
              <a:gd name="adj" fmla="val 24491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02" name="Google Shape;357;p29"/>
          <p:cNvSpPr/>
          <p:nvPr/>
        </p:nvSpPr>
        <p:spPr>
          <a:xfrm>
            <a:off x="3310649" y="3751400"/>
            <a:ext cx="2522703" cy="566103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03" name="Google Shape;358;p29"/>
          <p:cNvSpPr/>
          <p:nvPr/>
        </p:nvSpPr>
        <p:spPr>
          <a:xfrm>
            <a:off x="7445146" y="4351639"/>
            <a:ext cx="445407" cy="448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12" h="21600" fill="norm" stroke="1" extrusionOk="0">
                <a:moveTo>
                  <a:pt x="8349" y="0"/>
                </a:moveTo>
                <a:cubicBezTo>
                  <a:pt x="8324" y="0"/>
                  <a:pt x="8300" y="0"/>
                  <a:pt x="8278" y="0"/>
                </a:cubicBezTo>
                <a:cubicBezTo>
                  <a:pt x="6581" y="171"/>
                  <a:pt x="6289" y="7356"/>
                  <a:pt x="6289" y="7356"/>
                </a:cubicBezTo>
                <a:cubicBezTo>
                  <a:pt x="6289" y="7356"/>
                  <a:pt x="231" y="9152"/>
                  <a:pt x="1" y="10846"/>
                </a:cubicBezTo>
                <a:cubicBezTo>
                  <a:pt x="-95" y="12542"/>
                  <a:pt x="6256" y="13965"/>
                  <a:pt x="6256" y="13965"/>
                </a:cubicBezTo>
                <a:cubicBezTo>
                  <a:pt x="6256" y="13965"/>
                  <a:pt x="5118" y="21421"/>
                  <a:pt x="6256" y="21591"/>
                </a:cubicBezTo>
                <a:cubicBezTo>
                  <a:pt x="6300" y="21597"/>
                  <a:pt x="6346" y="21600"/>
                  <a:pt x="6393" y="21600"/>
                </a:cubicBezTo>
                <a:cubicBezTo>
                  <a:pt x="8289" y="21600"/>
                  <a:pt x="12481" y="16302"/>
                  <a:pt x="12481" y="16302"/>
                </a:cubicBezTo>
                <a:cubicBezTo>
                  <a:pt x="12481" y="16302"/>
                  <a:pt x="17286" y="18378"/>
                  <a:pt x="19502" y="18378"/>
                </a:cubicBezTo>
                <a:cubicBezTo>
                  <a:pt x="19945" y="18378"/>
                  <a:pt x="20282" y="18298"/>
                  <a:pt x="20462" y="18099"/>
                </a:cubicBezTo>
                <a:cubicBezTo>
                  <a:pt x="21505" y="16914"/>
                  <a:pt x="16747" y="11016"/>
                  <a:pt x="16747" y="11016"/>
                </a:cubicBezTo>
                <a:cubicBezTo>
                  <a:pt x="16747" y="11016"/>
                  <a:pt x="20982" y="7321"/>
                  <a:pt x="20430" y="5730"/>
                </a:cubicBezTo>
                <a:cubicBezTo>
                  <a:pt x="20112" y="4799"/>
                  <a:pt x="17765" y="4600"/>
                  <a:pt x="15808" y="4600"/>
                </a:cubicBezTo>
                <a:cubicBezTo>
                  <a:pt x="14344" y="4600"/>
                  <a:pt x="13099" y="4711"/>
                  <a:pt x="13099" y="4711"/>
                </a:cubicBezTo>
                <a:cubicBezTo>
                  <a:pt x="13099" y="4711"/>
                  <a:pt x="10089" y="0"/>
                  <a:pt x="8349" y="0"/>
                </a:cubicBezTo>
                <a:close/>
              </a:path>
            </a:pathLst>
          </a:custGeom>
          <a:solidFill>
            <a:srgbClr val="FFFFFF"/>
          </a:solidFill>
          <a:ln w="38100">
            <a:solidFill>
              <a:srgbClr val="003849"/>
            </a:solidFill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04" name="Google Shape;359;p29"/>
          <p:cNvSpPr/>
          <p:nvPr/>
        </p:nvSpPr>
        <p:spPr>
          <a:xfrm rot="2006702">
            <a:off x="8055474" y="3639328"/>
            <a:ext cx="561802" cy="5659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12" h="21600" fill="norm" stroke="1" extrusionOk="0">
                <a:moveTo>
                  <a:pt x="8349" y="0"/>
                </a:moveTo>
                <a:cubicBezTo>
                  <a:pt x="8324" y="0"/>
                  <a:pt x="8300" y="0"/>
                  <a:pt x="8278" y="0"/>
                </a:cubicBezTo>
                <a:cubicBezTo>
                  <a:pt x="6581" y="171"/>
                  <a:pt x="6289" y="7356"/>
                  <a:pt x="6289" y="7356"/>
                </a:cubicBezTo>
                <a:cubicBezTo>
                  <a:pt x="6289" y="7356"/>
                  <a:pt x="231" y="9152"/>
                  <a:pt x="1" y="10846"/>
                </a:cubicBezTo>
                <a:cubicBezTo>
                  <a:pt x="-95" y="12542"/>
                  <a:pt x="6256" y="13965"/>
                  <a:pt x="6256" y="13965"/>
                </a:cubicBezTo>
                <a:cubicBezTo>
                  <a:pt x="6256" y="13965"/>
                  <a:pt x="5118" y="21421"/>
                  <a:pt x="6256" y="21591"/>
                </a:cubicBezTo>
                <a:cubicBezTo>
                  <a:pt x="6300" y="21597"/>
                  <a:pt x="6346" y="21600"/>
                  <a:pt x="6393" y="21600"/>
                </a:cubicBezTo>
                <a:cubicBezTo>
                  <a:pt x="8289" y="21600"/>
                  <a:pt x="12481" y="16302"/>
                  <a:pt x="12481" y="16302"/>
                </a:cubicBezTo>
                <a:cubicBezTo>
                  <a:pt x="12481" y="16302"/>
                  <a:pt x="17286" y="18378"/>
                  <a:pt x="19502" y="18378"/>
                </a:cubicBezTo>
                <a:cubicBezTo>
                  <a:pt x="19945" y="18378"/>
                  <a:pt x="20282" y="18298"/>
                  <a:pt x="20462" y="18099"/>
                </a:cubicBezTo>
                <a:cubicBezTo>
                  <a:pt x="21505" y="16914"/>
                  <a:pt x="16747" y="11016"/>
                  <a:pt x="16747" y="11016"/>
                </a:cubicBezTo>
                <a:cubicBezTo>
                  <a:pt x="16747" y="11016"/>
                  <a:pt x="20982" y="7321"/>
                  <a:pt x="20430" y="5730"/>
                </a:cubicBezTo>
                <a:cubicBezTo>
                  <a:pt x="20112" y="4799"/>
                  <a:pt x="17765" y="4600"/>
                  <a:pt x="15808" y="4600"/>
                </a:cubicBezTo>
                <a:cubicBezTo>
                  <a:pt x="14344" y="4600"/>
                  <a:pt x="13099" y="4711"/>
                  <a:pt x="13099" y="4711"/>
                </a:cubicBezTo>
                <a:cubicBezTo>
                  <a:pt x="13099" y="4711"/>
                  <a:pt x="10089" y="0"/>
                  <a:pt x="8349" y="0"/>
                </a:cubicBezTo>
                <a:close/>
              </a:path>
            </a:pathLst>
          </a:custGeom>
          <a:solidFill>
            <a:srgbClr val="FFFFFF"/>
          </a:solidFill>
          <a:ln w="38100">
            <a:solidFill>
              <a:srgbClr val="003849"/>
            </a:solidFill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516" name="Google Shape;362;p29"/>
          <p:cNvGrpSpPr/>
          <p:nvPr/>
        </p:nvGrpSpPr>
        <p:grpSpPr>
          <a:xfrm>
            <a:off x="934098" y="489360"/>
            <a:ext cx="1658177" cy="1216706"/>
            <a:chOff x="27" y="0"/>
            <a:chExt cx="1658176" cy="1216704"/>
          </a:xfrm>
        </p:grpSpPr>
        <p:sp>
          <p:nvSpPr>
            <p:cNvPr id="505" name="Google Shape;363;p29"/>
            <p:cNvSpPr/>
            <p:nvPr/>
          </p:nvSpPr>
          <p:spPr>
            <a:xfrm>
              <a:off x="595549" y="38890"/>
              <a:ext cx="1030539" cy="943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428" fill="norm" stroke="1" extrusionOk="0">
                  <a:moveTo>
                    <a:pt x="21590" y="6360"/>
                  </a:moveTo>
                  <a:cubicBezTo>
                    <a:pt x="21496" y="8042"/>
                    <a:pt x="21376" y="9794"/>
                    <a:pt x="21269" y="11547"/>
                  </a:cubicBezTo>
                  <a:cubicBezTo>
                    <a:pt x="21229" y="12460"/>
                    <a:pt x="21242" y="13387"/>
                    <a:pt x="21189" y="14285"/>
                  </a:cubicBezTo>
                  <a:cubicBezTo>
                    <a:pt x="21095" y="16096"/>
                    <a:pt x="19759" y="17385"/>
                    <a:pt x="18062" y="17314"/>
                  </a:cubicBezTo>
                  <a:cubicBezTo>
                    <a:pt x="17940" y="17314"/>
                    <a:pt x="17847" y="17255"/>
                    <a:pt x="17727" y="17255"/>
                  </a:cubicBezTo>
                  <a:cubicBezTo>
                    <a:pt x="17246" y="17241"/>
                    <a:pt x="17125" y="17327"/>
                    <a:pt x="17098" y="17878"/>
                  </a:cubicBezTo>
                  <a:cubicBezTo>
                    <a:pt x="17046" y="18501"/>
                    <a:pt x="17032" y="19139"/>
                    <a:pt x="16992" y="19791"/>
                  </a:cubicBezTo>
                  <a:cubicBezTo>
                    <a:pt x="16992" y="19978"/>
                    <a:pt x="16992" y="20152"/>
                    <a:pt x="16965" y="20341"/>
                  </a:cubicBezTo>
                  <a:cubicBezTo>
                    <a:pt x="16912" y="20718"/>
                    <a:pt x="16965" y="21210"/>
                    <a:pt x="16564" y="21369"/>
                  </a:cubicBezTo>
                  <a:cubicBezTo>
                    <a:pt x="16123" y="21543"/>
                    <a:pt x="15722" y="21312"/>
                    <a:pt x="15442" y="20949"/>
                  </a:cubicBezTo>
                  <a:cubicBezTo>
                    <a:pt x="14693" y="20051"/>
                    <a:pt x="13932" y="19139"/>
                    <a:pt x="13249" y="18182"/>
                  </a:cubicBezTo>
                  <a:cubicBezTo>
                    <a:pt x="12929" y="17748"/>
                    <a:pt x="12595" y="17559"/>
                    <a:pt x="12113" y="17559"/>
                  </a:cubicBezTo>
                  <a:cubicBezTo>
                    <a:pt x="10843" y="17559"/>
                    <a:pt x="9587" y="17603"/>
                    <a:pt x="8344" y="17516"/>
                  </a:cubicBezTo>
                  <a:cubicBezTo>
                    <a:pt x="7168" y="17415"/>
                    <a:pt x="6005" y="17197"/>
                    <a:pt x="4855" y="16980"/>
                  </a:cubicBezTo>
                  <a:cubicBezTo>
                    <a:pt x="4267" y="16878"/>
                    <a:pt x="4214" y="16748"/>
                    <a:pt x="4214" y="16024"/>
                  </a:cubicBezTo>
                  <a:cubicBezTo>
                    <a:pt x="4214" y="14691"/>
                    <a:pt x="4120" y="13358"/>
                    <a:pt x="3800" y="12055"/>
                  </a:cubicBezTo>
                  <a:cubicBezTo>
                    <a:pt x="3559" y="11098"/>
                    <a:pt x="3051" y="10533"/>
                    <a:pt x="2129" y="10417"/>
                  </a:cubicBezTo>
                  <a:cubicBezTo>
                    <a:pt x="1662" y="10345"/>
                    <a:pt x="1193" y="10228"/>
                    <a:pt x="712" y="10200"/>
                  </a:cubicBezTo>
                  <a:cubicBezTo>
                    <a:pt x="311" y="10157"/>
                    <a:pt x="71" y="9953"/>
                    <a:pt x="57" y="9519"/>
                  </a:cubicBezTo>
                  <a:cubicBezTo>
                    <a:pt x="17" y="8766"/>
                    <a:pt x="-10" y="7998"/>
                    <a:pt x="3" y="7245"/>
                  </a:cubicBezTo>
                  <a:cubicBezTo>
                    <a:pt x="44" y="6332"/>
                    <a:pt x="84" y="5420"/>
                    <a:pt x="204" y="4506"/>
                  </a:cubicBezTo>
                  <a:cubicBezTo>
                    <a:pt x="311" y="3767"/>
                    <a:pt x="485" y="3029"/>
                    <a:pt x="673" y="2305"/>
                  </a:cubicBezTo>
                  <a:cubicBezTo>
                    <a:pt x="979" y="1015"/>
                    <a:pt x="1929" y="537"/>
                    <a:pt x="2957" y="291"/>
                  </a:cubicBezTo>
                  <a:cubicBezTo>
                    <a:pt x="4201" y="-13"/>
                    <a:pt x="5457" y="-57"/>
                    <a:pt x="6727" y="59"/>
                  </a:cubicBezTo>
                  <a:cubicBezTo>
                    <a:pt x="8825" y="218"/>
                    <a:pt x="10938" y="291"/>
                    <a:pt x="13022" y="450"/>
                  </a:cubicBezTo>
                  <a:cubicBezTo>
                    <a:pt x="15188" y="610"/>
                    <a:pt x="17379" y="856"/>
                    <a:pt x="19558" y="1073"/>
                  </a:cubicBezTo>
                  <a:cubicBezTo>
                    <a:pt x="19773" y="1088"/>
                    <a:pt x="19986" y="1174"/>
                    <a:pt x="20200" y="1233"/>
                  </a:cubicBezTo>
                  <a:cubicBezTo>
                    <a:pt x="20868" y="1407"/>
                    <a:pt x="21296" y="1870"/>
                    <a:pt x="21336" y="2624"/>
                  </a:cubicBezTo>
                  <a:cubicBezTo>
                    <a:pt x="21443" y="3840"/>
                    <a:pt x="21509" y="5057"/>
                    <a:pt x="21590" y="6360"/>
                  </a:cubicBezTo>
                  <a:close/>
                  <a:moveTo>
                    <a:pt x="10710" y="14039"/>
                  </a:moveTo>
                  <a:cubicBezTo>
                    <a:pt x="10777" y="14039"/>
                    <a:pt x="10950" y="14054"/>
                    <a:pt x="11097" y="13981"/>
                  </a:cubicBezTo>
                  <a:cubicBezTo>
                    <a:pt x="12367" y="13402"/>
                    <a:pt x="13357" y="12533"/>
                    <a:pt x="13717" y="11011"/>
                  </a:cubicBezTo>
                  <a:cubicBezTo>
                    <a:pt x="13905" y="10200"/>
                    <a:pt x="13758" y="9911"/>
                    <a:pt x="13022" y="9852"/>
                  </a:cubicBezTo>
                  <a:cubicBezTo>
                    <a:pt x="11712" y="9779"/>
                    <a:pt x="10389" y="9765"/>
                    <a:pt x="9080" y="9737"/>
                  </a:cubicBezTo>
                  <a:cubicBezTo>
                    <a:pt x="8491" y="9737"/>
                    <a:pt x="8117" y="10272"/>
                    <a:pt x="8170" y="10895"/>
                  </a:cubicBezTo>
                  <a:cubicBezTo>
                    <a:pt x="8197" y="11214"/>
                    <a:pt x="8277" y="11503"/>
                    <a:pt x="8304" y="11808"/>
                  </a:cubicBezTo>
                  <a:cubicBezTo>
                    <a:pt x="8465" y="13329"/>
                    <a:pt x="9614" y="13966"/>
                    <a:pt x="10710" y="14039"/>
                  </a:cubicBezTo>
                  <a:close/>
                  <a:moveTo>
                    <a:pt x="7623" y="7375"/>
                  </a:moveTo>
                  <a:lnTo>
                    <a:pt x="7623" y="7186"/>
                  </a:lnTo>
                  <a:cubicBezTo>
                    <a:pt x="7623" y="6781"/>
                    <a:pt x="7555" y="6448"/>
                    <a:pt x="7128" y="6389"/>
                  </a:cubicBezTo>
                  <a:cubicBezTo>
                    <a:pt x="6820" y="6360"/>
                    <a:pt x="6580" y="6651"/>
                    <a:pt x="6526" y="7115"/>
                  </a:cubicBezTo>
                  <a:cubicBezTo>
                    <a:pt x="6500" y="7201"/>
                    <a:pt x="6500" y="7302"/>
                    <a:pt x="6500" y="7390"/>
                  </a:cubicBezTo>
                  <a:cubicBezTo>
                    <a:pt x="6500" y="7983"/>
                    <a:pt x="6740" y="8476"/>
                    <a:pt x="7034" y="8491"/>
                  </a:cubicBezTo>
                  <a:cubicBezTo>
                    <a:pt x="7355" y="8533"/>
                    <a:pt x="7582" y="8099"/>
                    <a:pt x="7623" y="7447"/>
                  </a:cubicBezTo>
                  <a:close/>
                  <a:moveTo>
                    <a:pt x="15976" y="6679"/>
                  </a:moveTo>
                  <a:cubicBezTo>
                    <a:pt x="15014" y="6767"/>
                    <a:pt x="14720" y="7390"/>
                    <a:pt x="15174" y="8244"/>
                  </a:cubicBezTo>
                  <a:cubicBezTo>
                    <a:pt x="15254" y="8389"/>
                    <a:pt x="15428" y="8548"/>
                    <a:pt x="15548" y="8548"/>
                  </a:cubicBezTo>
                  <a:cubicBezTo>
                    <a:pt x="15655" y="8548"/>
                    <a:pt x="15842" y="8389"/>
                    <a:pt x="15910" y="8244"/>
                  </a:cubicBezTo>
                  <a:cubicBezTo>
                    <a:pt x="16109" y="7751"/>
                    <a:pt x="16123" y="7259"/>
                    <a:pt x="15976" y="6679"/>
                  </a:cubicBezTo>
                  <a:close/>
                </a:path>
              </a:pathLst>
            </a:custGeom>
            <a:solidFill>
              <a:srgbClr val="FE75F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6" name="Google Shape;364;p29"/>
            <p:cNvSpPr/>
            <p:nvPr/>
          </p:nvSpPr>
          <p:spPr>
            <a:xfrm>
              <a:off x="36235" y="515541"/>
              <a:ext cx="731074" cy="658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fill="norm" stroke="1" extrusionOk="0">
                  <a:moveTo>
                    <a:pt x="3328" y="21600"/>
                  </a:moveTo>
                  <a:cubicBezTo>
                    <a:pt x="2839" y="20573"/>
                    <a:pt x="3233" y="19821"/>
                    <a:pt x="3309" y="19046"/>
                  </a:cubicBezTo>
                  <a:cubicBezTo>
                    <a:pt x="3328" y="18627"/>
                    <a:pt x="3535" y="18209"/>
                    <a:pt x="3609" y="17791"/>
                  </a:cubicBezTo>
                  <a:cubicBezTo>
                    <a:pt x="3797" y="16912"/>
                    <a:pt x="3628" y="16681"/>
                    <a:pt x="2839" y="16639"/>
                  </a:cubicBezTo>
                  <a:cubicBezTo>
                    <a:pt x="2406" y="16618"/>
                    <a:pt x="1975" y="16681"/>
                    <a:pt x="1543" y="16639"/>
                  </a:cubicBezTo>
                  <a:cubicBezTo>
                    <a:pt x="715" y="16576"/>
                    <a:pt x="321" y="16200"/>
                    <a:pt x="152" y="15321"/>
                  </a:cubicBezTo>
                  <a:cubicBezTo>
                    <a:pt x="38" y="14714"/>
                    <a:pt x="0" y="14085"/>
                    <a:pt x="0" y="13478"/>
                  </a:cubicBezTo>
                  <a:cubicBezTo>
                    <a:pt x="19" y="10841"/>
                    <a:pt x="38" y="8225"/>
                    <a:pt x="114" y="5589"/>
                  </a:cubicBezTo>
                  <a:cubicBezTo>
                    <a:pt x="133" y="4919"/>
                    <a:pt x="245" y="4268"/>
                    <a:pt x="302" y="3620"/>
                  </a:cubicBezTo>
                  <a:cubicBezTo>
                    <a:pt x="508" y="1422"/>
                    <a:pt x="2030" y="418"/>
                    <a:pt x="3421" y="188"/>
                  </a:cubicBezTo>
                  <a:cubicBezTo>
                    <a:pt x="4268" y="21"/>
                    <a:pt x="5152" y="0"/>
                    <a:pt x="5998" y="0"/>
                  </a:cubicBezTo>
                  <a:cubicBezTo>
                    <a:pt x="8968" y="21"/>
                    <a:pt x="11938" y="83"/>
                    <a:pt x="14888" y="167"/>
                  </a:cubicBezTo>
                  <a:cubicBezTo>
                    <a:pt x="16298" y="209"/>
                    <a:pt x="17727" y="313"/>
                    <a:pt x="19137" y="480"/>
                  </a:cubicBezTo>
                  <a:cubicBezTo>
                    <a:pt x="20190" y="585"/>
                    <a:pt x="20811" y="1318"/>
                    <a:pt x="21073" y="2470"/>
                  </a:cubicBezTo>
                  <a:cubicBezTo>
                    <a:pt x="21600" y="4980"/>
                    <a:pt x="21600" y="7514"/>
                    <a:pt x="21467" y="10087"/>
                  </a:cubicBezTo>
                  <a:cubicBezTo>
                    <a:pt x="21374" y="11617"/>
                    <a:pt x="21261" y="13144"/>
                    <a:pt x="21148" y="14693"/>
                  </a:cubicBezTo>
                  <a:cubicBezTo>
                    <a:pt x="21017" y="16094"/>
                    <a:pt x="20623" y="16639"/>
                    <a:pt x="19363" y="16890"/>
                  </a:cubicBezTo>
                  <a:cubicBezTo>
                    <a:pt x="18160" y="17121"/>
                    <a:pt x="16938" y="17246"/>
                    <a:pt x="15716" y="17267"/>
                  </a:cubicBezTo>
                  <a:cubicBezTo>
                    <a:pt x="13554" y="17330"/>
                    <a:pt x="11393" y="17246"/>
                    <a:pt x="9211" y="17205"/>
                  </a:cubicBezTo>
                  <a:cubicBezTo>
                    <a:pt x="8647" y="17163"/>
                    <a:pt x="8347" y="17539"/>
                    <a:pt x="8008" y="17894"/>
                  </a:cubicBezTo>
                  <a:cubicBezTo>
                    <a:pt x="6674" y="19403"/>
                    <a:pt x="5019" y="20449"/>
                    <a:pt x="3328" y="21600"/>
                  </a:cubicBezTo>
                  <a:close/>
                  <a:moveTo>
                    <a:pt x="13818" y="10360"/>
                  </a:moveTo>
                  <a:cubicBezTo>
                    <a:pt x="13404" y="10296"/>
                    <a:pt x="13010" y="10214"/>
                    <a:pt x="12632" y="10193"/>
                  </a:cubicBezTo>
                  <a:cubicBezTo>
                    <a:pt x="11393" y="10108"/>
                    <a:pt x="10114" y="10087"/>
                    <a:pt x="8873" y="9983"/>
                  </a:cubicBezTo>
                  <a:cubicBezTo>
                    <a:pt x="8328" y="9941"/>
                    <a:pt x="8103" y="10317"/>
                    <a:pt x="7934" y="10778"/>
                  </a:cubicBezTo>
                  <a:cubicBezTo>
                    <a:pt x="7651" y="11595"/>
                    <a:pt x="8459" y="14023"/>
                    <a:pt x="9550" y="14421"/>
                  </a:cubicBezTo>
                  <a:cubicBezTo>
                    <a:pt x="11317" y="15069"/>
                    <a:pt x="13930" y="13081"/>
                    <a:pt x="13949" y="11029"/>
                  </a:cubicBezTo>
                  <a:cubicBezTo>
                    <a:pt x="13949" y="10841"/>
                    <a:pt x="13873" y="10632"/>
                    <a:pt x="13818" y="10360"/>
                  </a:cubicBezTo>
                  <a:close/>
                  <a:moveTo>
                    <a:pt x="5846" y="5504"/>
                  </a:moveTo>
                  <a:cubicBezTo>
                    <a:pt x="5302" y="6320"/>
                    <a:pt x="5190" y="7053"/>
                    <a:pt x="5378" y="7828"/>
                  </a:cubicBezTo>
                  <a:cubicBezTo>
                    <a:pt x="5414" y="8037"/>
                    <a:pt x="5677" y="8287"/>
                    <a:pt x="5846" y="8287"/>
                  </a:cubicBezTo>
                  <a:cubicBezTo>
                    <a:pt x="6015" y="8287"/>
                    <a:pt x="6317" y="8099"/>
                    <a:pt x="6355" y="7911"/>
                  </a:cubicBezTo>
                  <a:cubicBezTo>
                    <a:pt x="6543" y="7095"/>
                    <a:pt x="6543" y="6278"/>
                    <a:pt x="5846" y="5504"/>
                  </a:cubicBezTo>
                  <a:close/>
                  <a:moveTo>
                    <a:pt x="15528" y="5546"/>
                  </a:moveTo>
                  <a:cubicBezTo>
                    <a:pt x="14983" y="6216"/>
                    <a:pt x="15095" y="6865"/>
                    <a:pt x="15226" y="7492"/>
                  </a:cubicBezTo>
                  <a:cubicBezTo>
                    <a:pt x="15264" y="7702"/>
                    <a:pt x="15547" y="8016"/>
                    <a:pt x="15640" y="7995"/>
                  </a:cubicBezTo>
                  <a:cubicBezTo>
                    <a:pt x="15847" y="7911"/>
                    <a:pt x="16167" y="7702"/>
                    <a:pt x="16205" y="7492"/>
                  </a:cubicBezTo>
                  <a:cubicBezTo>
                    <a:pt x="16355" y="6780"/>
                    <a:pt x="16224" y="6111"/>
                    <a:pt x="15528" y="554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7" name="Google Shape;365;p29"/>
            <p:cNvSpPr/>
            <p:nvPr/>
          </p:nvSpPr>
          <p:spPr>
            <a:xfrm>
              <a:off x="985413" y="468922"/>
              <a:ext cx="268429" cy="188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6" h="21534" fill="norm" stroke="1" extrusionOk="0">
                  <a:moveTo>
                    <a:pt x="9509" y="21526"/>
                  </a:moveTo>
                  <a:cubicBezTo>
                    <a:pt x="5411" y="21159"/>
                    <a:pt x="1111" y="17948"/>
                    <a:pt x="511" y="10362"/>
                  </a:cubicBezTo>
                  <a:cubicBezTo>
                    <a:pt x="410" y="8830"/>
                    <a:pt x="112" y="7372"/>
                    <a:pt x="11" y="5840"/>
                  </a:cubicBezTo>
                  <a:cubicBezTo>
                    <a:pt x="-140" y="2629"/>
                    <a:pt x="1262" y="0"/>
                    <a:pt x="3412" y="0"/>
                  </a:cubicBezTo>
                  <a:cubicBezTo>
                    <a:pt x="8359" y="0"/>
                    <a:pt x="13209" y="147"/>
                    <a:pt x="18160" y="515"/>
                  </a:cubicBezTo>
                  <a:cubicBezTo>
                    <a:pt x="20910" y="735"/>
                    <a:pt x="21460" y="2267"/>
                    <a:pt x="20759" y="6348"/>
                  </a:cubicBezTo>
                  <a:cubicBezTo>
                    <a:pt x="19457" y="14008"/>
                    <a:pt x="15707" y="18389"/>
                    <a:pt x="10958" y="21306"/>
                  </a:cubicBezTo>
                  <a:cubicBezTo>
                    <a:pt x="10458" y="21600"/>
                    <a:pt x="9761" y="21526"/>
                    <a:pt x="9509" y="21526"/>
                  </a:cubicBezTo>
                  <a:close/>
                  <a:moveTo>
                    <a:pt x="18458" y="5331"/>
                  </a:moveTo>
                  <a:cubicBezTo>
                    <a:pt x="17509" y="4890"/>
                    <a:pt x="16858" y="4381"/>
                    <a:pt x="16161" y="4234"/>
                  </a:cubicBezTo>
                  <a:cubicBezTo>
                    <a:pt x="12911" y="3867"/>
                    <a:pt x="9661" y="3579"/>
                    <a:pt x="6461" y="3505"/>
                  </a:cubicBezTo>
                  <a:cubicBezTo>
                    <a:pt x="5512" y="3505"/>
                    <a:pt x="4609" y="3867"/>
                    <a:pt x="3711" y="4455"/>
                  </a:cubicBezTo>
                  <a:cubicBezTo>
                    <a:pt x="3211" y="4743"/>
                    <a:pt x="2661" y="5546"/>
                    <a:pt x="2510" y="6275"/>
                  </a:cubicBezTo>
                  <a:cubicBezTo>
                    <a:pt x="1359" y="12476"/>
                    <a:pt x="5860" y="19480"/>
                    <a:pt x="10110" y="17733"/>
                  </a:cubicBezTo>
                  <a:cubicBezTo>
                    <a:pt x="14158" y="16054"/>
                    <a:pt x="17408" y="12549"/>
                    <a:pt x="18458" y="5331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8" name="Google Shape;366;p29"/>
            <p:cNvSpPr/>
            <p:nvPr/>
          </p:nvSpPr>
          <p:spPr>
            <a:xfrm>
              <a:off x="905799" y="320829"/>
              <a:ext cx="53613" cy="92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061" fill="norm" stroke="1" extrusionOk="0">
                  <a:moveTo>
                    <a:pt x="21354" y="9737"/>
                  </a:moveTo>
                  <a:lnTo>
                    <a:pt x="21354" y="10601"/>
                  </a:lnTo>
                  <a:cubicBezTo>
                    <a:pt x="20586" y="17127"/>
                    <a:pt x="16274" y="21328"/>
                    <a:pt x="10170" y="21048"/>
                  </a:cubicBezTo>
                  <a:cubicBezTo>
                    <a:pt x="4322" y="20756"/>
                    <a:pt x="-246" y="15971"/>
                    <a:pt x="10" y="10029"/>
                  </a:cubicBezTo>
                  <a:cubicBezTo>
                    <a:pt x="10" y="9152"/>
                    <a:pt x="10" y="8142"/>
                    <a:pt x="501" y="7277"/>
                  </a:cubicBezTo>
                  <a:cubicBezTo>
                    <a:pt x="1526" y="2638"/>
                    <a:pt x="6093" y="-272"/>
                    <a:pt x="11941" y="20"/>
                  </a:cubicBezTo>
                  <a:cubicBezTo>
                    <a:pt x="20073" y="605"/>
                    <a:pt x="21354" y="4087"/>
                    <a:pt x="21354" y="7995"/>
                  </a:cubicBezTo>
                  <a:lnTo>
                    <a:pt x="21354" y="9737"/>
                  </a:ln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9" name="Google Shape;367;p29"/>
            <p:cNvSpPr/>
            <p:nvPr/>
          </p:nvSpPr>
          <p:spPr>
            <a:xfrm>
              <a:off x="1309866" y="333030"/>
              <a:ext cx="52964" cy="82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80" h="21600" fill="norm" stroke="1" extrusionOk="0">
                  <a:moveTo>
                    <a:pt x="15561" y="0"/>
                  </a:moveTo>
                  <a:cubicBezTo>
                    <a:pt x="17825" y="6539"/>
                    <a:pt x="17618" y="12389"/>
                    <a:pt x="14542" y="18084"/>
                  </a:cubicBezTo>
                  <a:cubicBezTo>
                    <a:pt x="13712" y="19758"/>
                    <a:pt x="11034" y="21600"/>
                    <a:pt x="8978" y="21600"/>
                  </a:cubicBezTo>
                  <a:cubicBezTo>
                    <a:pt x="6921" y="21600"/>
                    <a:pt x="4243" y="19758"/>
                    <a:pt x="3223" y="18084"/>
                  </a:cubicBezTo>
                  <a:cubicBezTo>
                    <a:pt x="-3775" y="8381"/>
                    <a:pt x="752" y="1350"/>
                    <a:pt x="15561" y="0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0" name="Google Shape;368;p29"/>
            <p:cNvSpPr/>
            <p:nvPr/>
          </p:nvSpPr>
          <p:spPr>
            <a:xfrm>
              <a:off x="303784" y="820287"/>
              <a:ext cx="205856" cy="139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6" h="19118" fill="norm" stroke="1" extrusionOk="0">
                  <a:moveTo>
                    <a:pt x="20415" y="1512"/>
                  </a:moveTo>
                  <a:cubicBezTo>
                    <a:pt x="20540" y="2650"/>
                    <a:pt x="20866" y="3524"/>
                    <a:pt x="20866" y="4398"/>
                  </a:cubicBezTo>
                  <a:cubicBezTo>
                    <a:pt x="20801" y="13057"/>
                    <a:pt x="11812" y="21364"/>
                    <a:pt x="5735" y="18566"/>
                  </a:cubicBezTo>
                  <a:cubicBezTo>
                    <a:pt x="2047" y="16994"/>
                    <a:pt x="-734" y="6763"/>
                    <a:pt x="173" y="3436"/>
                  </a:cubicBezTo>
                  <a:cubicBezTo>
                    <a:pt x="754" y="1424"/>
                    <a:pt x="1531" y="-236"/>
                    <a:pt x="3405" y="28"/>
                  </a:cubicBezTo>
                  <a:cubicBezTo>
                    <a:pt x="7674" y="374"/>
                    <a:pt x="12073" y="550"/>
                    <a:pt x="16336" y="902"/>
                  </a:cubicBezTo>
                  <a:cubicBezTo>
                    <a:pt x="17694" y="902"/>
                    <a:pt x="18992" y="1248"/>
                    <a:pt x="20415" y="1512"/>
                  </a:cubicBezTo>
                  <a:close/>
                  <a:moveTo>
                    <a:pt x="17243" y="5801"/>
                  </a:moveTo>
                  <a:cubicBezTo>
                    <a:pt x="12524" y="3612"/>
                    <a:pt x="7934" y="5184"/>
                    <a:pt x="3274" y="4927"/>
                  </a:cubicBezTo>
                  <a:cubicBezTo>
                    <a:pt x="3019" y="9121"/>
                    <a:pt x="3665" y="12441"/>
                    <a:pt x="6251" y="14108"/>
                  </a:cubicBezTo>
                  <a:cubicBezTo>
                    <a:pt x="8901" y="15856"/>
                    <a:pt x="11486" y="14020"/>
                    <a:pt x="14012" y="12441"/>
                  </a:cubicBezTo>
                  <a:cubicBezTo>
                    <a:pt x="15886" y="11309"/>
                    <a:pt x="17178" y="9297"/>
                    <a:pt x="17243" y="5801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1" name="Google Shape;369;p29"/>
            <p:cNvSpPr/>
            <p:nvPr/>
          </p:nvSpPr>
          <p:spPr>
            <a:xfrm>
              <a:off x="215868" y="683315"/>
              <a:ext cx="39657" cy="85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2" h="21600" fill="norm" stroke="1" extrusionOk="0">
                  <a:moveTo>
                    <a:pt x="8836" y="0"/>
                  </a:moveTo>
                  <a:cubicBezTo>
                    <a:pt x="19951" y="5959"/>
                    <a:pt x="19951" y="12256"/>
                    <a:pt x="16952" y="18539"/>
                  </a:cubicBezTo>
                  <a:cubicBezTo>
                    <a:pt x="16347" y="19988"/>
                    <a:pt x="11533" y="21600"/>
                    <a:pt x="8836" y="21600"/>
                  </a:cubicBezTo>
                  <a:cubicBezTo>
                    <a:pt x="6139" y="21289"/>
                    <a:pt x="1930" y="19514"/>
                    <a:pt x="1350" y="17903"/>
                  </a:cubicBezTo>
                  <a:cubicBezTo>
                    <a:pt x="-1649" y="11931"/>
                    <a:pt x="140" y="5959"/>
                    <a:pt x="8836" y="0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2" name="Google Shape;370;p29"/>
            <p:cNvSpPr/>
            <p:nvPr/>
          </p:nvSpPr>
          <p:spPr>
            <a:xfrm>
              <a:off x="549325" y="684601"/>
              <a:ext cx="38766" cy="74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83" h="21425" fill="norm" stroke="1" extrusionOk="0">
                  <a:moveTo>
                    <a:pt x="6445" y="0"/>
                  </a:moveTo>
                  <a:cubicBezTo>
                    <a:pt x="17407" y="4935"/>
                    <a:pt x="19470" y="10792"/>
                    <a:pt x="17109" y="17019"/>
                  </a:cubicBezTo>
                  <a:cubicBezTo>
                    <a:pt x="16512" y="18848"/>
                    <a:pt x="11466" y="20862"/>
                    <a:pt x="8210" y="21416"/>
                  </a:cubicBezTo>
                  <a:cubicBezTo>
                    <a:pt x="6744" y="21600"/>
                    <a:pt x="2294" y="18848"/>
                    <a:pt x="1698" y="17019"/>
                  </a:cubicBezTo>
                  <a:cubicBezTo>
                    <a:pt x="-365" y="11715"/>
                    <a:pt x="-2130" y="5857"/>
                    <a:pt x="6445" y="0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3" name="Google Shape;371;p29"/>
            <p:cNvSpPr/>
            <p:nvPr/>
          </p:nvSpPr>
          <p:spPr>
            <a:xfrm>
              <a:off x="1014752" y="499572"/>
              <a:ext cx="206197" cy="126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9" h="19542" fill="norm" stroke="1" extrusionOk="0">
                  <a:moveTo>
                    <a:pt x="20299" y="2458"/>
                  </a:moveTo>
                  <a:cubicBezTo>
                    <a:pt x="19044" y="12173"/>
                    <a:pt x="14898" y="16891"/>
                    <a:pt x="9813" y="19151"/>
                  </a:cubicBezTo>
                  <a:cubicBezTo>
                    <a:pt x="4348" y="21600"/>
                    <a:pt x="-1301" y="12074"/>
                    <a:pt x="266" y="3728"/>
                  </a:cubicBezTo>
                  <a:cubicBezTo>
                    <a:pt x="455" y="2746"/>
                    <a:pt x="1146" y="1666"/>
                    <a:pt x="1774" y="1278"/>
                  </a:cubicBezTo>
                  <a:cubicBezTo>
                    <a:pt x="2903" y="487"/>
                    <a:pt x="4037" y="0"/>
                    <a:pt x="5229" y="0"/>
                  </a:cubicBezTo>
                  <a:cubicBezTo>
                    <a:pt x="9312" y="198"/>
                    <a:pt x="13394" y="487"/>
                    <a:pt x="17414" y="981"/>
                  </a:cubicBezTo>
                  <a:cubicBezTo>
                    <a:pt x="18289" y="1179"/>
                    <a:pt x="19107" y="1864"/>
                    <a:pt x="20299" y="2458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4" name="Google Shape;372;p29"/>
            <p:cNvSpPr/>
            <p:nvPr/>
          </p:nvSpPr>
          <p:spPr>
            <a:xfrm>
              <a:off x="334550" y="854260"/>
              <a:ext cx="139350" cy="74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18058" fill="norm" stroke="1" extrusionOk="0">
                  <a:moveTo>
                    <a:pt x="21350" y="2035"/>
                  </a:moveTo>
                  <a:cubicBezTo>
                    <a:pt x="21251" y="8247"/>
                    <a:pt x="19298" y="11823"/>
                    <a:pt x="16367" y="13833"/>
                  </a:cubicBezTo>
                  <a:cubicBezTo>
                    <a:pt x="12648" y="16639"/>
                    <a:pt x="8641" y="19902"/>
                    <a:pt x="4635" y="16796"/>
                  </a:cubicBezTo>
                  <a:cubicBezTo>
                    <a:pt x="825" y="13833"/>
                    <a:pt x="-250" y="7934"/>
                    <a:pt x="46" y="482"/>
                  </a:cubicBezTo>
                  <a:cubicBezTo>
                    <a:pt x="7278" y="938"/>
                    <a:pt x="14216" y="-1698"/>
                    <a:pt x="21350" y="2035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5" name="Google Shape;373;p29"/>
            <p:cNvSpPr/>
            <p:nvPr/>
          </p:nvSpPr>
          <p:spPr>
            <a:xfrm>
              <a:off x="27" y="-1"/>
              <a:ext cx="1658177" cy="1216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600" fill="norm" stroke="1" extrusionOk="0">
                  <a:moveTo>
                    <a:pt x="21407" y="2356"/>
                  </a:moveTo>
                  <a:cubicBezTo>
                    <a:pt x="21309" y="1484"/>
                    <a:pt x="20936" y="963"/>
                    <a:pt x="20347" y="861"/>
                  </a:cubicBezTo>
                  <a:cubicBezTo>
                    <a:pt x="19378" y="703"/>
                    <a:pt x="18343" y="567"/>
                    <a:pt x="17175" y="420"/>
                  </a:cubicBezTo>
                  <a:cubicBezTo>
                    <a:pt x="16621" y="362"/>
                    <a:pt x="16049" y="318"/>
                    <a:pt x="15502" y="295"/>
                  </a:cubicBezTo>
                  <a:cubicBezTo>
                    <a:pt x="15271" y="283"/>
                    <a:pt x="15055" y="261"/>
                    <a:pt x="14824" y="249"/>
                  </a:cubicBezTo>
                  <a:lnTo>
                    <a:pt x="13706" y="170"/>
                  </a:lnTo>
                  <a:cubicBezTo>
                    <a:pt x="12794" y="91"/>
                    <a:pt x="11842" y="23"/>
                    <a:pt x="10914" y="0"/>
                  </a:cubicBezTo>
                  <a:lnTo>
                    <a:pt x="10782" y="0"/>
                  </a:lnTo>
                  <a:cubicBezTo>
                    <a:pt x="9954" y="0"/>
                    <a:pt x="9250" y="205"/>
                    <a:pt x="8637" y="635"/>
                  </a:cubicBezTo>
                  <a:cubicBezTo>
                    <a:pt x="8306" y="861"/>
                    <a:pt x="8090" y="1167"/>
                    <a:pt x="7941" y="1597"/>
                  </a:cubicBezTo>
                  <a:cubicBezTo>
                    <a:pt x="7610" y="2594"/>
                    <a:pt x="7411" y="3659"/>
                    <a:pt x="7361" y="4735"/>
                  </a:cubicBezTo>
                  <a:cubicBezTo>
                    <a:pt x="7328" y="5425"/>
                    <a:pt x="7312" y="6140"/>
                    <a:pt x="7295" y="6819"/>
                  </a:cubicBezTo>
                  <a:lnTo>
                    <a:pt x="7270" y="7883"/>
                  </a:lnTo>
                  <a:cubicBezTo>
                    <a:pt x="7270" y="8019"/>
                    <a:pt x="7254" y="8155"/>
                    <a:pt x="7246" y="8303"/>
                  </a:cubicBezTo>
                  <a:cubicBezTo>
                    <a:pt x="7246" y="8348"/>
                    <a:pt x="7237" y="8393"/>
                    <a:pt x="7237" y="8439"/>
                  </a:cubicBezTo>
                  <a:cubicBezTo>
                    <a:pt x="7204" y="8449"/>
                    <a:pt x="7171" y="8449"/>
                    <a:pt x="7146" y="8461"/>
                  </a:cubicBezTo>
                  <a:cubicBezTo>
                    <a:pt x="7030" y="8495"/>
                    <a:pt x="6939" y="8518"/>
                    <a:pt x="6839" y="8529"/>
                  </a:cubicBezTo>
                  <a:cubicBezTo>
                    <a:pt x="6500" y="8552"/>
                    <a:pt x="6119" y="8552"/>
                    <a:pt x="5730" y="8552"/>
                  </a:cubicBezTo>
                  <a:cubicBezTo>
                    <a:pt x="5456" y="8552"/>
                    <a:pt x="5208" y="8552"/>
                    <a:pt x="4968" y="8529"/>
                  </a:cubicBezTo>
                  <a:cubicBezTo>
                    <a:pt x="4595" y="8518"/>
                    <a:pt x="4222" y="8495"/>
                    <a:pt x="3850" y="8472"/>
                  </a:cubicBezTo>
                  <a:cubicBezTo>
                    <a:pt x="3394" y="8449"/>
                    <a:pt x="2931" y="8416"/>
                    <a:pt x="2467" y="8405"/>
                  </a:cubicBezTo>
                  <a:lnTo>
                    <a:pt x="2433" y="8405"/>
                  </a:lnTo>
                  <a:cubicBezTo>
                    <a:pt x="1233" y="8405"/>
                    <a:pt x="288" y="9469"/>
                    <a:pt x="156" y="10998"/>
                  </a:cubicBezTo>
                  <a:cubicBezTo>
                    <a:pt x="-10" y="12833"/>
                    <a:pt x="-43" y="14815"/>
                    <a:pt x="56" y="16877"/>
                  </a:cubicBezTo>
                  <a:cubicBezTo>
                    <a:pt x="123" y="18473"/>
                    <a:pt x="429" y="18655"/>
                    <a:pt x="1316" y="18836"/>
                  </a:cubicBezTo>
                  <a:cubicBezTo>
                    <a:pt x="1398" y="18858"/>
                    <a:pt x="1506" y="18881"/>
                    <a:pt x="1530" y="18927"/>
                  </a:cubicBezTo>
                  <a:cubicBezTo>
                    <a:pt x="1556" y="18972"/>
                    <a:pt x="1547" y="19108"/>
                    <a:pt x="1530" y="19232"/>
                  </a:cubicBezTo>
                  <a:cubicBezTo>
                    <a:pt x="1523" y="19334"/>
                    <a:pt x="1506" y="19436"/>
                    <a:pt x="1489" y="19539"/>
                  </a:cubicBezTo>
                  <a:cubicBezTo>
                    <a:pt x="1473" y="19663"/>
                    <a:pt x="1448" y="19798"/>
                    <a:pt x="1439" y="19946"/>
                  </a:cubicBezTo>
                  <a:cubicBezTo>
                    <a:pt x="1407" y="20297"/>
                    <a:pt x="1382" y="20705"/>
                    <a:pt x="1390" y="21102"/>
                  </a:cubicBezTo>
                  <a:cubicBezTo>
                    <a:pt x="1398" y="21475"/>
                    <a:pt x="1547" y="21600"/>
                    <a:pt x="1680" y="21600"/>
                  </a:cubicBezTo>
                  <a:cubicBezTo>
                    <a:pt x="1754" y="21600"/>
                    <a:pt x="1846" y="21554"/>
                    <a:pt x="1928" y="21486"/>
                  </a:cubicBezTo>
                  <a:cubicBezTo>
                    <a:pt x="2019" y="21407"/>
                    <a:pt x="2111" y="21305"/>
                    <a:pt x="2210" y="21215"/>
                  </a:cubicBezTo>
                  <a:cubicBezTo>
                    <a:pt x="2268" y="21146"/>
                    <a:pt x="2334" y="21090"/>
                    <a:pt x="2401" y="21033"/>
                  </a:cubicBezTo>
                  <a:cubicBezTo>
                    <a:pt x="3055" y="20421"/>
                    <a:pt x="3593" y="19912"/>
                    <a:pt x="4165" y="19391"/>
                  </a:cubicBezTo>
                  <a:lnTo>
                    <a:pt x="4206" y="19345"/>
                  </a:lnTo>
                  <a:cubicBezTo>
                    <a:pt x="4322" y="19255"/>
                    <a:pt x="4421" y="19142"/>
                    <a:pt x="4537" y="19119"/>
                  </a:cubicBezTo>
                  <a:cubicBezTo>
                    <a:pt x="4885" y="19051"/>
                    <a:pt x="5249" y="19040"/>
                    <a:pt x="5564" y="19040"/>
                  </a:cubicBezTo>
                  <a:cubicBezTo>
                    <a:pt x="5961" y="19029"/>
                    <a:pt x="6368" y="19029"/>
                    <a:pt x="6782" y="19029"/>
                  </a:cubicBezTo>
                  <a:cubicBezTo>
                    <a:pt x="7511" y="19006"/>
                    <a:pt x="8264" y="19006"/>
                    <a:pt x="9001" y="18972"/>
                  </a:cubicBezTo>
                  <a:cubicBezTo>
                    <a:pt x="9763" y="18927"/>
                    <a:pt x="10178" y="18348"/>
                    <a:pt x="10227" y="17228"/>
                  </a:cubicBezTo>
                  <a:cubicBezTo>
                    <a:pt x="10260" y="16514"/>
                    <a:pt x="10310" y="15811"/>
                    <a:pt x="10367" y="15121"/>
                  </a:cubicBezTo>
                  <a:lnTo>
                    <a:pt x="10376" y="14962"/>
                  </a:lnTo>
                  <a:cubicBezTo>
                    <a:pt x="10384" y="14872"/>
                    <a:pt x="10409" y="14781"/>
                    <a:pt x="10426" y="14679"/>
                  </a:cubicBezTo>
                  <a:cubicBezTo>
                    <a:pt x="10426" y="14668"/>
                    <a:pt x="10434" y="14645"/>
                    <a:pt x="10434" y="14622"/>
                  </a:cubicBezTo>
                  <a:lnTo>
                    <a:pt x="10450" y="14622"/>
                  </a:lnTo>
                  <a:cubicBezTo>
                    <a:pt x="10459" y="14622"/>
                    <a:pt x="10475" y="14611"/>
                    <a:pt x="10475" y="14611"/>
                  </a:cubicBezTo>
                  <a:cubicBezTo>
                    <a:pt x="11163" y="14691"/>
                    <a:pt x="11842" y="14758"/>
                    <a:pt x="12521" y="14849"/>
                  </a:cubicBezTo>
                  <a:cubicBezTo>
                    <a:pt x="13358" y="14951"/>
                    <a:pt x="14194" y="15042"/>
                    <a:pt x="15047" y="15144"/>
                  </a:cubicBezTo>
                  <a:cubicBezTo>
                    <a:pt x="15354" y="15189"/>
                    <a:pt x="15561" y="15324"/>
                    <a:pt x="15735" y="15631"/>
                  </a:cubicBezTo>
                  <a:cubicBezTo>
                    <a:pt x="16066" y="16197"/>
                    <a:pt x="16414" y="16764"/>
                    <a:pt x="16753" y="17295"/>
                  </a:cubicBezTo>
                  <a:lnTo>
                    <a:pt x="16836" y="17443"/>
                  </a:lnTo>
                  <a:cubicBezTo>
                    <a:pt x="17126" y="17919"/>
                    <a:pt x="17548" y="18122"/>
                    <a:pt x="17879" y="18235"/>
                  </a:cubicBezTo>
                  <a:cubicBezTo>
                    <a:pt x="17987" y="18270"/>
                    <a:pt x="18070" y="18292"/>
                    <a:pt x="18128" y="18292"/>
                  </a:cubicBezTo>
                  <a:cubicBezTo>
                    <a:pt x="18426" y="18292"/>
                    <a:pt x="18526" y="17976"/>
                    <a:pt x="18575" y="17669"/>
                  </a:cubicBezTo>
                  <a:cubicBezTo>
                    <a:pt x="18625" y="17364"/>
                    <a:pt x="18650" y="17058"/>
                    <a:pt x="18666" y="16764"/>
                  </a:cubicBezTo>
                  <a:cubicBezTo>
                    <a:pt x="18674" y="16672"/>
                    <a:pt x="18674" y="16605"/>
                    <a:pt x="18691" y="16514"/>
                  </a:cubicBezTo>
                  <a:cubicBezTo>
                    <a:pt x="18716" y="16152"/>
                    <a:pt x="18741" y="15778"/>
                    <a:pt x="18757" y="15404"/>
                  </a:cubicBezTo>
                  <a:cubicBezTo>
                    <a:pt x="18774" y="15257"/>
                    <a:pt x="18782" y="15132"/>
                    <a:pt x="18791" y="14985"/>
                  </a:cubicBezTo>
                  <a:cubicBezTo>
                    <a:pt x="18799" y="14985"/>
                    <a:pt x="18824" y="14985"/>
                    <a:pt x="18832" y="14973"/>
                  </a:cubicBezTo>
                  <a:cubicBezTo>
                    <a:pt x="18898" y="14962"/>
                    <a:pt x="18948" y="14951"/>
                    <a:pt x="18998" y="14951"/>
                  </a:cubicBezTo>
                  <a:lnTo>
                    <a:pt x="19031" y="14951"/>
                  </a:lnTo>
                  <a:cubicBezTo>
                    <a:pt x="19660" y="14951"/>
                    <a:pt x="20173" y="14555"/>
                    <a:pt x="20605" y="14158"/>
                  </a:cubicBezTo>
                  <a:cubicBezTo>
                    <a:pt x="21068" y="13728"/>
                    <a:pt x="21300" y="13150"/>
                    <a:pt x="21325" y="12369"/>
                  </a:cubicBezTo>
                  <a:cubicBezTo>
                    <a:pt x="21333" y="12142"/>
                    <a:pt x="21333" y="11916"/>
                    <a:pt x="21333" y="11700"/>
                  </a:cubicBezTo>
                  <a:cubicBezTo>
                    <a:pt x="21333" y="11508"/>
                    <a:pt x="21333" y="11293"/>
                    <a:pt x="21350" y="11100"/>
                  </a:cubicBezTo>
                  <a:cubicBezTo>
                    <a:pt x="21366" y="10432"/>
                    <a:pt x="21391" y="9753"/>
                    <a:pt x="21400" y="9084"/>
                  </a:cubicBezTo>
                  <a:cubicBezTo>
                    <a:pt x="21441" y="7544"/>
                    <a:pt x="21490" y="5958"/>
                    <a:pt x="21515" y="4384"/>
                  </a:cubicBezTo>
                  <a:cubicBezTo>
                    <a:pt x="21557" y="3659"/>
                    <a:pt x="21483" y="2957"/>
                    <a:pt x="21407" y="2356"/>
                  </a:cubicBezTo>
                  <a:close/>
                  <a:moveTo>
                    <a:pt x="20944" y="6773"/>
                  </a:moveTo>
                  <a:cubicBezTo>
                    <a:pt x="20894" y="7736"/>
                    <a:pt x="20853" y="8733"/>
                    <a:pt x="20811" y="9718"/>
                  </a:cubicBezTo>
                  <a:cubicBezTo>
                    <a:pt x="20803" y="10081"/>
                    <a:pt x="20786" y="10432"/>
                    <a:pt x="20779" y="10771"/>
                  </a:cubicBezTo>
                  <a:cubicBezTo>
                    <a:pt x="20770" y="11122"/>
                    <a:pt x="20770" y="11496"/>
                    <a:pt x="20745" y="11847"/>
                  </a:cubicBezTo>
                  <a:cubicBezTo>
                    <a:pt x="20687" y="13139"/>
                    <a:pt x="19950" y="14079"/>
                    <a:pt x="18990" y="14079"/>
                  </a:cubicBezTo>
                  <a:lnTo>
                    <a:pt x="18915" y="14079"/>
                  </a:lnTo>
                  <a:cubicBezTo>
                    <a:pt x="18882" y="14079"/>
                    <a:pt x="18865" y="14068"/>
                    <a:pt x="18832" y="14068"/>
                  </a:cubicBezTo>
                  <a:cubicBezTo>
                    <a:pt x="18791" y="14056"/>
                    <a:pt x="18757" y="14056"/>
                    <a:pt x="18716" y="14033"/>
                  </a:cubicBezTo>
                  <a:lnTo>
                    <a:pt x="18650" y="14033"/>
                  </a:lnTo>
                  <a:cubicBezTo>
                    <a:pt x="18318" y="14033"/>
                    <a:pt x="18244" y="14237"/>
                    <a:pt x="18211" y="14645"/>
                  </a:cubicBezTo>
                  <a:cubicBezTo>
                    <a:pt x="18194" y="14996"/>
                    <a:pt x="18178" y="15359"/>
                    <a:pt x="18169" y="15698"/>
                  </a:cubicBezTo>
                  <a:cubicBezTo>
                    <a:pt x="18169" y="15846"/>
                    <a:pt x="18161" y="15993"/>
                    <a:pt x="18161" y="16152"/>
                  </a:cubicBezTo>
                  <a:lnTo>
                    <a:pt x="18161" y="16288"/>
                  </a:lnTo>
                  <a:cubicBezTo>
                    <a:pt x="18161" y="16390"/>
                    <a:pt x="18161" y="16469"/>
                    <a:pt x="18153" y="16559"/>
                  </a:cubicBezTo>
                  <a:cubicBezTo>
                    <a:pt x="18136" y="16616"/>
                    <a:pt x="18136" y="16684"/>
                    <a:pt x="18136" y="16741"/>
                  </a:cubicBezTo>
                  <a:cubicBezTo>
                    <a:pt x="18120" y="17013"/>
                    <a:pt x="18112" y="17182"/>
                    <a:pt x="17970" y="17251"/>
                  </a:cubicBezTo>
                  <a:cubicBezTo>
                    <a:pt x="17921" y="17284"/>
                    <a:pt x="17871" y="17295"/>
                    <a:pt x="17830" y="17295"/>
                  </a:cubicBezTo>
                  <a:cubicBezTo>
                    <a:pt x="17639" y="17295"/>
                    <a:pt x="17490" y="17126"/>
                    <a:pt x="17391" y="16967"/>
                  </a:cubicBezTo>
                  <a:lnTo>
                    <a:pt x="17234" y="16729"/>
                  </a:lnTo>
                  <a:cubicBezTo>
                    <a:pt x="16836" y="16106"/>
                    <a:pt x="16422" y="15472"/>
                    <a:pt x="16049" y="14815"/>
                  </a:cubicBezTo>
                  <a:cubicBezTo>
                    <a:pt x="15842" y="14453"/>
                    <a:pt x="15602" y="14283"/>
                    <a:pt x="15262" y="14283"/>
                  </a:cubicBezTo>
                  <a:lnTo>
                    <a:pt x="14169" y="14283"/>
                  </a:lnTo>
                  <a:cubicBezTo>
                    <a:pt x="13829" y="14283"/>
                    <a:pt x="13374" y="14283"/>
                    <a:pt x="12919" y="14227"/>
                  </a:cubicBezTo>
                  <a:cubicBezTo>
                    <a:pt x="12173" y="14147"/>
                    <a:pt x="11428" y="13966"/>
                    <a:pt x="10765" y="13807"/>
                  </a:cubicBezTo>
                  <a:cubicBezTo>
                    <a:pt x="10467" y="13739"/>
                    <a:pt x="10459" y="13728"/>
                    <a:pt x="10459" y="13207"/>
                  </a:cubicBezTo>
                  <a:cubicBezTo>
                    <a:pt x="10459" y="11983"/>
                    <a:pt x="10376" y="10976"/>
                    <a:pt x="10185" y="10058"/>
                  </a:cubicBezTo>
                  <a:cubicBezTo>
                    <a:pt x="10020" y="9220"/>
                    <a:pt x="9655" y="8767"/>
                    <a:pt x="9059" y="8654"/>
                  </a:cubicBezTo>
                  <a:cubicBezTo>
                    <a:pt x="8944" y="8642"/>
                    <a:pt x="8819" y="8620"/>
                    <a:pt x="8703" y="8585"/>
                  </a:cubicBezTo>
                  <a:cubicBezTo>
                    <a:pt x="8529" y="8541"/>
                    <a:pt x="8355" y="8506"/>
                    <a:pt x="8181" y="8484"/>
                  </a:cubicBezTo>
                  <a:cubicBezTo>
                    <a:pt x="7958" y="8461"/>
                    <a:pt x="7875" y="8348"/>
                    <a:pt x="7867" y="8087"/>
                  </a:cubicBezTo>
                  <a:lnTo>
                    <a:pt x="7858" y="7827"/>
                  </a:lnTo>
                  <a:cubicBezTo>
                    <a:pt x="7850" y="7329"/>
                    <a:pt x="7825" y="6819"/>
                    <a:pt x="7833" y="6320"/>
                  </a:cubicBezTo>
                  <a:cubicBezTo>
                    <a:pt x="7858" y="5459"/>
                    <a:pt x="7899" y="4803"/>
                    <a:pt x="7958" y="4203"/>
                  </a:cubicBezTo>
                  <a:cubicBezTo>
                    <a:pt x="8016" y="3716"/>
                    <a:pt x="8107" y="3251"/>
                    <a:pt x="8190" y="2786"/>
                  </a:cubicBezTo>
                  <a:cubicBezTo>
                    <a:pt x="8215" y="2685"/>
                    <a:pt x="8231" y="2583"/>
                    <a:pt x="8239" y="2481"/>
                  </a:cubicBezTo>
                  <a:cubicBezTo>
                    <a:pt x="8429" y="1507"/>
                    <a:pt x="9018" y="1201"/>
                    <a:pt x="9589" y="1031"/>
                  </a:cubicBezTo>
                  <a:cubicBezTo>
                    <a:pt x="10078" y="872"/>
                    <a:pt x="10583" y="805"/>
                    <a:pt x="11154" y="805"/>
                  </a:cubicBezTo>
                  <a:cubicBezTo>
                    <a:pt x="11387" y="805"/>
                    <a:pt x="11635" y="816"/>
                    <a:pt x="11900" y="838"/>
                  </a:cubicBezTo>
                  <a:cubicBezTo>
                    <a:pt x="12563" y="918"/>
                    <a:pt x="13242" y="951"/>
                    <a:pt x="13896" y="997"/>
                  </a:cubicBezTo>
                  <a:cubicBezTo>
                    <a:pt x="14525" y="1043"/>
                    <a:pt x="15163" y="1087"/>
                    <a:pt x="15809" y="1156"/>
                  </a:cubicBezTo>
                  <a:cubicBezTo>
                    <a:pt x="16869" y="1258"/>
                    <a:pt x="17946" y="1394"/>
                    <a:pt x="18990" y="1541"/>
                  </a:cubicBezTo>
                  <a:cubicBezTo>
                    <a:pt x="19280" y="1574"/>
                    <a:pt x="19569" y="1609"/>
                    <a:pt x="19859" y="1654"/>
                  </a:cubicBezTo>
                  <a:cubicBezTo>
                    <a:pt x="19950" y="1666"/>
                    <a:pt x="20041" y="1688"/>
                    <a:pt x="20141" y="1733"/>
                  </a:cubicBezTo>
                  <a:cubicBezTo>
                    <a:pt x="20182" y="1745"/>
                    <a:pt x="20207" y="1767"/>
                    <a:pt x="20249" y="1779"/>
                  </a:cubicBezTo>
                  <a:cubicBezTo>
                    <a:pt x="20646" y="1904"/>
                    <a:pt x="20853" y="2232"/>
                    <a:pt x="20877" y="2742"/>
                  </a:cubicBezTo>
                  <a:cubicBezTo>
                    <a:pt x="20919" y="3409"/>
                    <a:pt x="20953" y="4055"/>
                    <a:pt x="20985" y="4735"/>
                  </a:cubicBezTo>
                  <a:cubicBezTo>
                    <a:pt x="20994" y="5029"/>
                    <a:pt x="21019" y="5335"/>
                    <a:pt x="21027" y="5641"/>
                  </a:cubicBezTo>
                  <a:cubicBezTo>
                    <a:pt x="20985" y="6025"/>
                    <a:pt x="20969" y="6399"/>
                    <a:pt x="20944" y="6773"/>
                  </a:cubicBezTo>
                  <a:close/>
                  <a:moveTo>
                    <a:pt x="7394" y="18348"/>
                  </a:moveTo>
                  <a:cubicBezTo>
                    <a:pt x="7163" y="18348"/>
                    <a:pt x="6939" y="18360"/>
                    <a:pt x="6707" y="18360"/>
                  </a:cubicBezTo>
                  <a:cubicBezTo>
                    <a:pt x="6003" y="18360"/>
                    <a:pt x="5291" y="18327"/>
                    <a:pt x="4612" y="18315"/>
                  </a:cubicBezTo>
                  <a:lnTo>
                    <a:pt x="4529" y="18315"/>
                  </a:lnTo>
                  <a:cubicBezTo>
                    <a:pt x="4256" y="18315"/>
                    <a:pt x="4098" y="18530"/>
                    <a:pt x="3957" y="18722"/>
                  </a:cubicBezTo>
                  <a:lnTo>
                    <a:pt x="3932" y="18757"/>
                  </a:lnTo>
                  <a:cubicBezTo>
                    <a:pt x="3427" y="19447"/>
                    <a:pt x="2815" y="19957"/>
                    <a:pt x="2177" y="20501"/>
                  </a:cubicBezTo>
                  <a:cubicBezTo>
                    <a:pt x="2111" y="20557"/>
                    <a:pt x="2053" y="20592"/>
                    <a:pt x="1986" y="20648"/>
                  </a:cubicBezTo>
                  <a:cubicBezTo>
                    <a:pt x="1903" y="20354"/>
                    <a:pt x="1945" y="20116"/>
                    <a:pt x="1986" y="19844"/>
                  </a:cubicBezTo>
                  <a:cubicBezTo>
                    <a:pt x="2011" y="19731"/>
                    <a:pt x="2028" y="19618"/>
                    <a:pt x="2045" y="19493"/>
                  </a:cubicBezTo>
                  <a:cubicBezTo>
                    <a:pt x="2053" y="19368"/>
                    <a:pt x="2086" y="19232"/>
                    <a:pt x="2111" y="19108"/>
                  </a:cubicBezTo>
                  <a:cubicBezTo>
                    <a:pt x="2136" y="19006"/>
                    <a:pt x="2168" y="18927"/>
                    <a:pt x="2177" y="18825"/>
                  </a:cubicBezTo>
                  <a:cubicBezTo>
                    <a:pt x="2218" y="18598"/>
                    <a:pt x="2234" y="18371"/>
                    <a:pt x="2143" y="18213"/>
                  </a:cubicBezTo>
                  <a:cubicBezTo>
                    <a:pt x="2061" y="18066"/>
                    <a:pt x="1895" y="18032"/>
                    <a:pt x="1729" y="18020"/>
                  </a:cubicBezTo>
                  <a:lnTo>
                    <a:pt x="1158" y="18020"/>
                  </a:lnTo>
                  <a:cubicBezTo>
                    <a:pt x="843" y="17986"/>
                    <a:pt x="703" y="17817"/>
                    <a:pt x="644" y="17409"/>
                  </a:cubicBezTo>
                  <a:cubicBezTo>
                    <a:pt x="595" y="17069"/>
                    <a:pt x="570" y="16741"/>
                    <a:pt x="570" y="16446"/>
                  </a:cubicBezTo>
                  <a:cubicBezTo>
                    <a:pt x="578" y="15065"/>
                    <a:pt x="595" y="13615"/>
                    <a:pt x="620" y="12177"/>
                  </a:cubicBezTo>
                  <a:cubicBezTo>
                    <a:pt x="620" y="11961"/>
                    <a:pt x="653" y="11734"/>
                    <a:pt x="678" y="11508"/>
                  </a:cubicBezTo>
                  <a:cubicBezTo>
                    <a:pt x="686" y="11383"/>
                    <a:pt x="703" y="11247"/>
                    <a:pt x="719" y="11122"/>
                  </a:cubicBezTo>
                  <a:cubicBezTo>
                    <a:pt x="818" y="9764"/>
                    <a:pt x="1729" y="9458"/>
                    <a:pt x="2011" y="9379"/>
                  </a:cubicBezTo>
                  <a:cubicBezTo>
                    <a:pt x="2359" y="9299"/>
                    <a:pt x="2723" y="9299"/>
                    <a:pt x="3005" y="9299"/>
                  </a:cubicBezTo>
                  <a:lnTo>
                    <a:pt x="3137" y="9299"/>
                  </a:lnTo>
                  <a:cubicBezTo>
                    <a:pt x="4653" y="9310"/>
                    <a:pt x="5895" y="9345"/>
                    <a:pt x="7055" y="9379"/>
                  </a:cubicBezTo>
                  <a:cubicBezTo>
                    <a:pt x="7643" y="9402"/>
                    <a:pt x="8256" y="9458"/>
                    <a:pt x="8919" y="9548"/>
                  </a:cubicBezTo>
                  <a:cubicBezTo>
                    <a:pt x="9316" y="9605"/>
                    <a:pt x="9564" y="9922"/>
                    <a:pt x="9672" y="10534"/>
                  </a:cubicBezTo>
                  <a:cubicBezTo>
                    <a:pt x="9929" y="11972"/>
                    <a:pt x="9896" y="13388"/>
                    <a:pt x="9846" y="14611"/>
                  </a:cubicBezTo>
                  <a:cubicBezTo>
                    <a:pt x="9805" y="15359"/>
                    <a:pt x="9763" y="16174"/>
                    <a:pt x="9705" y="17080"/>
                  </a:cubicBezTo>
                  <a:cubicBezTo>
                    <a:pt x="9664" y="17794"/>
                    <a:pt x="9498" y="18032"/>
                    <a:pt x="9001" y="18145"/>
                  </a:cubicBezTo>
                  <a:cubicBezTo>
                    <a:pt x="8421" y="18258"/>
                    <a:pt x="7883" y="18327"/>
                    <a:pt x="7394" y="18348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517" name="IMG_2240.jpeg" descr="IMG_224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8786" y="1654773"/>
            <a:ext cx="5686381" cy="1490667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518" name="IMG_2179.png" descr="IMG_217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3393" y="4635722"/>
            <a:ext cx="1219605" cy="6098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" name="Google Shape;396;p31"/>
          <p:cNvGrpSpPr/>
          <p:nvPr/>
        </p:nvGrpSpPr>
        <p:grpSpPr>
          <a:xfrm>
            <a:off x="772378" y="1481311"/>
            <a:ext cx="3502383" cy="2487601"/>
            <a:chOff x="0" y="0"/>
            <a:chExt cx="3502381" cy="2487599"/>
          </a:xfrm>
        </p:grpSpPr>
        <p:sp>
          <p:nvSpPr>
            <p:cNvPr id="520" name="Google Shape;397;p31"/>
            <p:cNvSpPr/>
            <p:nvPr/>
          </p:nvSpPr>
          <p:spPr>
            <a:xfrm rot="21470825">
              <a:off x="148865" y="234203"/>
              <a:ext cx="3313515" cy="2191931"/>
            </a:xfrm>
            <a:prstGeom prst="roundRect">
              <a:avLst>
                <a:gd name="adj" fmla="val 24491"/>
              </a:avLst>
            </a:prstGeom>
            <a:noFill/>
            <a:ln w="28575" cap="flat">
              <a:solidFill>
                <a:srgbClr val="003849"/>
              </a:solidFill>
              <a:prstDash val="dash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1" name="Google Shape;398;p31"/>
            <p:cNvSpPr/>
            <p:nvPr/>
          </p:nvSpPr>
          <p:spPr>
            <a:xfrm rot="21470825">
              <a:off x="40002" y="61465"/>
              <a:ext cx="3313515" cy="2191931"/>
            </a:xfrm>
            <a:prstGeom prst="roundRect">
              <a:avLst>
                <a:gd name="adj" fmla="val 24491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525" name="Google Shape;399;p31"/>
          <p:cNvGrpSpPr/>
          <p:nvPr/>
        </p:nvGrpSpPr>
        <p:grpSpPr>
          <a:xfrm>
            <a:off x="4915304" y="1526424"/>
            <a:ext cx="3423702" cy="2550396"/>
            <a:chOff x="0" y="0"/>
            <a:chExt cx="3423700" cy="2550394"/>
          </a:xfrm>
        </p:grpSpPr>
        <p:sp>
          <p:nvSpPr>
            <p:cNvPr id="523" name="Google Shape;400;p31"/>
            <p:cNvSpPr/>
            <p:nvPr/>
          </p:nvSpPr>
          <p:spPr>
            <a:xfrm rot="21542203">
              <a:off x="18184" y="331405"/>
              <a:ext cx="3314982" cy="2191279"/>
            </a:xfrm>
            <a:prstGeom prst="roundRect">
              <a:avLst>
                <a:gd name="adj" fmla="val 24491"/>
              </a:avLst>
            </a:prstGeom>
            <a:noFill/>
            <a:ln w="28575" cap="flat">
              <a:solidFill>
                <a:srgbClr val="003849"/>
              </a:solidFill>
              <a:prstDash val="dash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4" name="Google Shape;401;p31"/>
            <p:cNvSpPr/>
            <p:nvPr/>
          </p:nvSpPr>
          <p:spPr>
            <a:xfrm rot="33569">
              <a:off x="97905" y="16133"/>
              <a:ext cx="3315171" cy="2192464"/>
            </a:xfrm>
            <a:prstGeom prst="roundRect">
              <a:avLst>
                <a:gd name="adj" fmla="val 24491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526" name="Google Shape;402;p31"/>
          <p:cNvSpPr/>
          <p:nvPr/>
        </p:nvSpPr>
        <p:spPr>
          <a:xfrm>
            <a:off x="3396900" y="1151249"/>
            <a:ext cx="867287" cy="867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3" y="0"/>
                </a:moveTo>
                <a:cubicBezTo>
                  <a:pt x="10109" y="0"/>
                  <a:pt x="9511" y="866"/>
                  <a:pt x="8850" y="995"/>
                </a:cubicBezTo>
                <a:cubicBezTo>
                  <a:pt x="8776" y="1010"/>
                  <a:pt x="8699" y="1016"/>
                  <a:pt x="8621" y="1016"/>
                </a:cubicBezTo>
                <a:cubicBezTo>
                  <a:pt x="8116" y="1016"/>
                  <a:pt x="7536" y="752"/>
                  <a:pt x="7040" y="752"/>
                </a:cubicBezTo>
                <a:cubicBezTo>
                  <a:pt x="6908" y="752"/>
                  <a:pt x="6782" y="770"/>
                  <a:pt x="6666" y="818"/>
                </a:cubicBezTo>
                <a:cubicBezTo>
                  <a:pt x="6031" y="1081"/>
                  <a:pt x="5810" y="2109"/>
                  <a:pt x="5245" y="2486"/>
                </a:cubicBezTo>
                <a:cubicBezTo>
                  <a:pt x="4681" y="2862"/>
                  <a:pt x="3637" y="2679"/>
                  <a:pt x="3163" y="3158"/>
                </a:cubicBezTo>
                <a:cubicBezTo>
                  <a:pt x="2684" y="3637"/>
                  <a:pt x="2867" y="4680"/>
                  <a:pt x="2491" y="5246"/>
                </a:cubicBezTo>
                <a:cubicBezTo>
                  <a:pt x="2109" y="5810"/>
                  <a:pt x="1081" y="6031"/>
                  <a:pt x="818" y="6660"/>
                </a:cubicBezTo>
                <a:cubicBezTo>
                  <a:pt x="559" y="7290"/>
                  <a:pt x="1130" y="8167"/>
                  <a:pt x="995" y="8850"/>
                </a:cubicBezTo>
                <a:cubicBezTo>
                  <a:pt x="866" y="9501"/>
                  <a:pt x="0" y="10103"/>
                  <a:pt x="0" y="10798"/>
                </a:cubicBezTo>
                <a:cubicBezTo>
                  <a:pt x="0" y="11492"/>
                  <a:pt x="866" y="12088"/>
                  <a:pt x="995" y="12750"/>
                </a:cubicBezTo>
                <a:cubicBezTo>
                  <a:pt x="1130" y="13428"/>
                  <a:pt x="565" y="14311"/>
                  <a:pt x="818" y="14935"/>
                </a:cubicBezTo>
                <a:cubicBezTo>
                  <a:pt x="1081" y="15564"/>
                  <a:pt x="2114" y="15790"/>
                  <a:pt x="2491" y="16355"/>
                </a:cubicBezTo>
                <a:cubicBezTo>
                  <a:pt x="2867" y="16920"/>
                  <a:pt x="2684" y="17958"/>
                  <a:pt x="3163" y="18437"/>
                </a:cubicBezTo>
                <a:cubicBezTo>
                  <a:pt x="3637" y="18916"/>
                  <a:pt x="4681" y="18733"/>
                  <a:pt x="5245" y="19109"/>
                </a:cubicBezTo>
                <a:cubicBezTo>
                  <a:pt x="5810" y="19486"/>
                  <a:pt x="6031" y="20513"/>
                  <a:pt x="6666" y="20777"/>
                </a:cubicBezTo>
                <a:cubicBezTo>
                  <a:pt x="6785" y="20828"/>
                  <a:pt x="6915" y="20848"/>
                  <a:pt x="7051" y="20848"/>
                </a:cubicBezTo>
                <a:cubicBezTo>
                  <a:pt x="7545" y="20848"/>
                  <a:pt x="8122" y="20584"/>
                  <a:pt x="8623" y="20584"/>
                </a:cubicBezTo>
                <a:cubicBezTo>
                  <a:pt x="8701" y="20584"/>
                  <a:pt x="8777" y="20591"/>
                  <a:pt x="8850" y="20605"/>
                </a:cubicBezTo>
                <a:cubicBezTo>
                  <a:pt x="9501" y="20729"/>
                  <a:pt x="10109" y="21600"/>
                  <a:pt x="10803" y="21600"/>
                </a:cubicBezTo>
                <a:cubicBezTo>
                  <a:pt x="11491" y="21600"/>
                  <a:pt x="12089" y="20729"/>
                  <a:pt x="12750" y="20605"/>
                </a:cubicBezTo>
                <a:cubicBezTo>
                  <a:pt x="12824" y="20590"/>
                  <a:pt x="12901" y="20584"/>
                  <a:pt x="12979" y="20584"/>
                </a:cubicBezTo>
                <a:cubicBezTo>
                  <a:pt x="13481" y="20584"/>
                  <a:pt x="14059" y="20845"/>
                  <a:pt x="14553" y="20845"/>
                </a:cubicBezTo>
                <a:cubicBezTo>
                  <a:pt x="14687" y="20845"/>
                  <a:pt x="14816" y="20826"/>
                  <a:pt x="14934" y="20777"/>
                </a:cubicBezTo>
                <a:cubicBezTo>
                  <a:pt x="15569" y="20513"/>
                  <a:pt x="15790" y="19486"/>
                  <a:pt x="16355" y="19109"/>
                </a:cubicBezTo>
                <a:cubicBezTo>
                  <a:pt x="16919" y="18733"/>
                  <a:pt x="17963" y="18916"/>
                  <a:pt x="18442" y="18437"/>
                </a:cubicBezTo>
                <a:cubicBezTo>
                  <a:pt x="18916" y="17958"/>
                  <a:pt x="18738" y="16920"/>
                  <a:pt x="19114" y="16355"/>
                </a:cubicBezTo>
                <a:cubicBezTo>
                  <a:pt x="19491" y="15790"/>
                  <a:pt x="20519" y="15564"/>
                  <a:pt x="20782" y="14935"/>
                </a:cubicBezTo>
                <a:cubicBezTo>
                  <a:pt x="21041" y="14311"/>
                  <a:pt x="20470" y="13428"/>
                  <a:pt x="20605" y="12750"/>
                </a:cubicBezTo>
                <a:cubicBezTo>
                  <a:pt x="20734" y="12094"/>
                  <a:pt x="21600" y="11492"/>
                  <a:pt x="21600" y="10798"/>
                </a:cubicBezTo>
                <a:cubicBezTo>
                  <a:pt x="21600" y="10103"/>
                  <a:pt x="20734" y="9506"/>
                  <a:pt x="20605" y="8850"/>
                </a:cubicBezTo>
                <a:cubicBezTo>
                  <a:pt x="20470" y="8167"/>
                  <a:pt x="21035" y="7290"/>
                  <a:pt x="20782" y="6660"/>
                </a:cubicBezTo>
                <a:cubicBezTo>
                  <a:pt x="20519" y="6031"/>
                  <a:pt x="19491" y="5810"/>
                  <a:pt x="19114" y="5246"/>
                </a:cubicBezTo>
                <a:cubicBezTo>
                  <a:pt x="18738" y="4680"/>
                  <a:pt x="18916" y="3637"/>
                  <a:pt x="18442" y="3158"/>
                </a:cubicBezTo>
                <a:cubicBezTo>
                  <a:pt x="17963" y="2679"/>
                  <a:pt x="16919" y="2862"/>
                  <a:pt x="16355" y="2486"/>
                </a:cubicBezTo>
                <a:cubicBezTo>
                  <a:pt x="15790" y="2109"/>
                  <a:pt x="15569" y="1081"/>
                  <a:pt x="14934" y="818"/>
                </a:cubicBezTo>
                <a:cubicBezTo>
                  <a:pt x="14816" y="768"/>
                  <a:pt x="14687" y="748"/>
                  <a:pt x="14553" y="748"/>
                </a:cubicBezTo>
                <a:cubicBezTo>
                  <a:pt x="14057" y="748"/>
                  <a:pt x="13478" y="1016"/>
                  <a:pt x="12975" y="1016"/>
                </a:cubicBezTo>
                <a:cubicBezTo>
                  <a:pt x="12898" y="1016"/>
                  <a:pt x="12823" y="1010"/>
                  <a:pt x="12750" y="995"/>
                </a:cubicBezTo>
                <a:cubicBezTo>
                  <a:pt x="12099" y="866"/>
                  <a:pt x="11491" y="0"/>
                  <a:pt x="10803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27" name="Google Shape;403;p31"/>
          <p:cNvSpPr/>
          <p:nvPr/>
        </p:nvSpPr>
        <p:spPr>
          <a:xfrm>
            <a:off x="7600074" y="1151249"/>
            <a:ext cx="867287" cy="867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3" y="0"/>
                </a:moveTo>
                <a:cubicBezTo>
                  <a:pt x="10109" y="0"/>
                  <a:pt x="9511" y="866"/>
                  <a:pt x="8850" y="995"/>
                </a:cubicBezTo>
                <a:cubicBezTo>
                  <a:pt x="8776" y="1010"/>
                  <a:pt x="8699" y="1016"/>
                  <a:pt x="8621" y="1016"/>
                </a:cubicBezTo>
                <a:cubicBezTo>
                  <a:pt x="8116" y="1016"/>
                  <a:pt x="7536" y="752"/>
                  <a:pt x="7040" y="752"/>
                </a:cubicBezTo>
                <a:cubicBezTo>
                  <a:pt x="6908" y="752"/>
                  <a:pt x="6782" y="770"/>
                  <a:pt x="6666" y="818"/>
                </a:cubicBezTo>
                <a:cubicBezTo>
                  <a:pt x="6031" y="1081"/>
                  <a:pt x="5810" y="2109"/>
                  <a:pt x="5245" y="2486"/>
                </a:cubicBezTo>
                <a:cubicBezTo>
                  <a:pt x="4681" y="2862"/>
                  <a:pt x="3637" y="2679"/>
                  <a:pt x="3163" y="3158"/>
                </a:cubicBezTo>
                <a:cubicBezTo>
                  <a:pt x="2684" y="3637"/>
                  <a:pt x="2867" y="4680"/>
                  <a:pt x="2491" y="5246"/>
                </a:cubicBezTo>
                <a:cubicBezTo>
                  <a:pt x="2109" y="5810"/>
                  <a:pt x="1081" y="6031"/>
                  <a:pt x="818" y="6660"/>
                </a:cubicBezTo>
                <a:cubicBezTo>
                  <a:pt x="559" y="7290"/>
                  <a:pt x="1130" y="8167"/>
                  <a:pt x="995" y="8850"/>
                </a:cubicBezTo>
                <a:cubicBezTo>
                  <a:pt x="866" y="9501"/>
                  <a:pt x="0" y="10103"/>
                  <a:pt x="0" y="10798"/>
                </a:cubicBezTo>
                <a:cubicBezTo>
                  <a:pt x="0" y="11492"/>
                  <a:pt x="866" y="12088"/>
                  <a:pt x="995" y="12750"/>
                </a:cubicBezTo>
                <a:cubicBezTo>
                  <a:pt x="1130" y="13428"/>
                  <a:pt x="565" y="14311"/>
                  <a:pt x="818" y="14935"/>
                </a:cubicBezTo>
                <a:cubicBezTo>
                  <a:pt x="1081" y="15564"/>
                  <a:pt x="2114" y="15790"/>
                  <a:pt x="2491" y="16355"/>
                </a:cubicBezTo>
                <a:cubicBezTo>
                  <a:pt x="2867" y="16920"/>
                  <a:pt x="2684" y="17958"/>
                  <a:pt x="3163" y="18437"/>
                </a:cubicBezTo>
                <a:cubicBezTo>
                  <a:pt x="3637" y="18916"/>
                  <a:pt x="4681" y="18733"/>
                  <a:pt x="5245" y="19109"/>
                </a:cubicBezTo>
                <a:cubicBezTo>
                  <a:pt x="5810" y="19486"/>
                  <a:pt x="6031" y="20513"/>
                  <a:pt x="6666" y="20777"/>
                </a:cubicBezTo>
                <a:cubicBezTo>
                  <a:pt x="6785" y="20828"/>
                  <a:pt x="6915" y="20848"/>
                  <a:pt x="7051" y="20848"/>
                </a:cubicBezTo>
                <a:cubicBezTo>
                  <a:pt x="7545" y="20848"/>
                  <a:pt x="8122" y="20584"/>
                  <a:pt x="8623" y="20584"/>
                </a:cubicBezTo>
                <a:cubicBezTo>
                  <a:pt x="8701" y="20584"/>
                  <a:pt x="8777" y="20591"/>
                  <a:pt x="8850" y="20605"/>
                </a:cubicBezTo>
                <a:cubicBezTo>
                  <a:pt x="9501" y="20729"/>
                  <a:pt x="10109" y="21600"/>
                  <a:pt x="10803" y="21600"/>
                </a:cubicBezTo>
                <a:cubicBezTo>
                  <a:pt x="11491" y="21600"/>
                  <a:pt x="12089" y="20729"/>
                  <a:pt x="12750" y="20605"/>
                </a:cubicBezTo>
                <a:cubicBezTo>
                  <a:pt x="12824" y="20590"/>
                  <a:pt x="12901" y="20584"/>
                  <a:pt x="12979" y="20584"/>
                </a:cubicBezTo>
                <a:cubicBezTo>
                  <a:pt x="13481" y="20584"/>
                  <a:pt x="14059" y="20845"/>
                  <a:pt x="14553" y="20845"/>
                </a:cubicBezTo>
                <a:cubicBezTo>
                  <a:pt x="14687" y="20845"/>
                  <a:pt x="14816" y="20826"/>
                  <a:pt x="14934" y="20777"/>
                </a:cubicBezTo>
                <a:cubicBezTo>
                  <a:pt x="15569" y="20513"/>
                  <a:pt x="15790" y="19486"/>
                  <a:pt x="16355" y="19109"/>
                </a:cubicBezTo>
                <a:cubicBezTo>
                  <a:pt x="16919" y="18733"/>
                  <a:pt x="17963" y="18916"/>
                  <a:pt x="18442" y="18437"/>
                </a:cubicBezTo>
                <a:cubicBezTo>
                  <a:pt x="18916" y="17958"/>
                  <a:pt x="18738" y="16920"/>
                  <a:pt x="19114" y="16355"/>
                </a:cubicBezTo>
                <a:cubicBezTo>
                  <a:pt x="19491" y="15790"/>
                  <a:pt x="20519" y="15564"/>
                  <a:pt x="20782" y="14935"/>
                </a:cubicBezTo>
                <a:cubicBezTo>
                  <a:pt x="21041" y="14311"/>
                  <a:pt x="20470" y="13428"/>
                  <a:pt x="20605" y="12750"/>
                </a:cubicBezTo>
                <a:cubicBezTo>
                  <a:pt x="20734" y="12094"/>
                  <a:pt x="21600" y="11492"/>
                  <a:pt x="21600" y="10798"/>
                </a:cubicBezTo>
                <a:cubicBezTo>
                  <a:pt x="21600" y="10103"/>
                  <a:pt x="20734" y="9506"/>
                  <a:pt x="20605" y="8850"/>
                </a:cubicBezTo>
                <a:cubicBezTo>
                  <a:pt x="20470" y="8167"/>
                  <a:pt x="21035" y="7290"/>
                  <a:pt x="20782" y="6660"/>
                </a:cubicBezTo>
                <a:cubicBezTo>
                  <a:pt x="20519" y="6031"/>
                  <a:pt x="19491" y="5810"/>
                  <a:pt x="19114" y="5246"/>
                </a:cubicBezTo>
                <a:cubicBezTo>
                  <a:pt x="18738" y="4680"/>
                  <a:pt x="18916" y="3637"/>
                  <a:pt x="18442" y="3158"/>
                </a:cubicBezTo>
                <a:cubicBezTo>
                  <a:pt x="17963" y="2679"/>
                  <a:pt x="16919" y="2862"/>
                  <a:pt x="16355" y="2486"/>
                </a:cubicBezTo>
                <a:cubicBezTo>
                  <a:pt x="15790" y="2109"/>
                  <a:pt x="15569" y="1081"/>
                  <a:pt x="14934" y="818"/>
                </a:cubicBezTo>
                <a:cubicBezTo>
                  <a:pt x="14816" y="768"/>
                  <a:pt x="14687" y="748"/>
                  <a:pt x="14553" y="748"/>
                </a:cubicBezTo>
                <a:cubicBezTo>
                  <a:pt x="14057" y="748"/>
                  <a:pt x="13478" y="1016"/>
                  <a:pt x="12975" y="1016"/>
                </a:cubicBezTo>
                <a:cubicBezTo>
                  <a:pt x="12898" y="1016"/>
                  <a:pt x="12823" y="1010"/>
                  <a:pt x="12750" y="995"/>
                </a:cubicBezTo>
                <a:cubicBezTo>
                  <a:pt x="12099" y="866"/>
                  <a:pt x="11491" y="0"/>
                  <a:pt x="10803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533" name="Google Shape;404;p31"/>
          <p:cNvGrpSpPr/>
          <p:nvPr/>
        </p:nvGrpSpPr>
        <p:grpSpPr>
          <a:xfrm>
            <a:off x="3588185" y="1363031"/>
            <a:ext cx="484646" cy="444630"/>
            <a:chOff x="-3" y="8"/>
            <a:chExt cx="484644" cy="444629"/>
          </a:xfrm>
        </p:grpSpPr>
        <p:sp>
          <p:nvSpPr>
            <p:cNvPr id="528" name="Google Shape;405;p31"/>
            <p:cNvSpPr/>
            <p:nvPr/>
          </p:nvSpPr>
          <p:spPr>
            <a:xfrm>
              <a:off x="30352" y="32493"/>
              <a:ext cx="421580" cy="381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fill="norm" stroke="1" extrusionOk="0">
                  <a:moveTo>
                    <a:pt x="7970" y="0"/>
                  </a:moveTo>
                  <a:cubicBezTo>
                    <a:pt x="7654" y="0"/>
                    <a:pt x="7338" y="0"/>
                    <a:pt x="7086" y="138"/>
                  </a:cubicBezTo>
                  <a:cubicBezTo>
                    <a:pt x="6486" y="350"/>
                    <a:pt x="5883" y="350"/>
                    <a:pt x="5250" y="350"/>
                  </a:cubicBezTo>
                  <a:cubicBezTo>
                    <a:pt x="4810" y="350"/>
                    <a:pt x="4398" y="350"/>
                    <a:pt x="3954" y="420"/>
                  </a:cubicBezTo>
                  <a:cubicBezTo>
                    <a:pt x="2722" y="594"/>
                    <a:pt x="1803" y="1505"/>
                    <a:pt x="855" y="2241"/>
                  </a:cubicBezTo>
                  <a:cubicBezTo>
                    <a:pt x="823" y="2276"/>
                    <a:pt x="791" y="2343"/>
                    <a:pt x="762" y="2414"/>
                  </a:cubicBezTo>
                  <a:cubicBezTo>
                    <a:pt x="350" y="3255"/>
                    <a:pt x="-30" y="4096"/>
                    <a:pt x="2" y="5040"/>
                  </a:cubicBezTo>
                  <a:cubicBezTo>
                    <a:pt x="34" y="6372"/>
                    <a:pt x="2" y="7666"/>
                    <a:pt x="34" y="8998"/>
                  </a:cubicBezTo>
                  <a:cubicBezTo>
                    <a:pt x="66" y="10047"/>
                    <a:pt x="159" y="11097"/>
                    <a:pt x="286" y="12147"/>
                  </a:cubicBezTo>
                  <a:cubicBezTo>
                    <a:pt x="382" y="13302"/>
                    <a:pt x="791" y="14352"/>
                    <a:pt x="1266" y="15402"/>
                  </a:cubicBezTo>
                  <a:cubicBezTo>
                    <a:pt x="1394" y="15649"/>
                    <a:pt x="1487" y="15893"/>
                    <a:pt x="1646" y="16069"/>
                  </a:cubicBezTo>
                  <a:cubicBezTo>
                    <a:pt x="1774" y="16207"/>
                    <a:pt x="1930" y="16348"/>
                    <a:pt x="2090" y="16348"/>
                  </a:cubicBezTo>
                  <a:cubicBezTo>
                    <a:pt x="2666" y="16487"/>
                    <a:pt x="3221" y="16669"/>
                    <a:pt x="3806" y="16669"/>
                  </a:cubicBezTo>
                  <a:cubicBezTo>
                    <a:pt x="3960" y="16669"/>
                    <a:pt x="4114" y="16657"/>
                    <a:pt x="4270" y="16628"/>
                  </a:cubicBezTo>
                  <a:cubicBezTo>
                    <a:pt x="4345" y="16616"/>
                    <a:pt x="4422" y="16613"/>
                    <a:pt x="4501" y="16613"/>
                  </a:cubicBezTo>
                  <a:cubicBezTo>
                    <a:pt x="4658" y="16613"/>
                    <a:pt x="4820" y="16628"/>
                    <a:pt x="4966" y="16628"/>
                  </a:cubicBezTo>
                  <a:cubicBezTo>
                    <a:pt x="5535" y="16698"/>
                    <a:pt x="5758" y="16978"/>
                    <a:pt x="5758" y="17607"/>
                  </a:cubicBezTo>
                  <a:cubicBezTo>
                    <a:pt x="5758" y="17783"/>
                    <a:pt x="5758" y="17992"/>
                    <a:pt x="5726" y="18169"/>
                  </a:cubicBezTo>
                  <a:cubicBezTo>
                    <a:pt x="5503" y="19080"/>
                    <a:pt x="5410" y="20095"/>
                    <a:pt x="4966" y="20935"/>
                  </a:cubicBezTo>
                  <a:cubicBezTo>
                    <a:pt x="4903" y="21074"/>
                    <a:pt x="4903" y="21180"/>
                    <a:pt x="4778" y="21600"/>
                  </a:cubicBezTo>
                  <a:cubicBezTo>
                    <a:pt x="5410" y="21250"/>
                    <a:pt x="5851" y="20968"/>
                    <a:pt x="6231" y="20618"/>
                  </a:cubicBezTo>
                  <a:cubicBezTo>
                    <a:pt x="6802" y="20130"/>
                    <a:pt x="7338" y="19674"/>
                    <a:pt x="8034" y="19395"/>
                  </a:cubicBezTo>
                  <a:cubicBezTo>
                    <a:pt x="8382" y="19218"/>
                    <a:pt x="8666" y="19010"/>
                    <a:pt x="8858" y="18624"/>
                  </a:cubicBezTo>
                  <a:cubicBezTo>
                    <a:pt x="8982" y="18345"/>
                    <a:pt x="9142" y="18098"/>
                    <a:pt x="9298" y="17854"/>
                  </a:cubicBezTo>
                  <a:cubicBezTo>
                    <a:pt x="9551" y="17398"/>
                    <a:pt x="9963" y="17154"/>
                    <a:pt x="10470" y="17119"/>
                  </a:cubicBezTo>
                  <a:lnTo>
                    <a:pt x="11702" y="17119"/>
                  </a:lnTo>
                  <a:cubicBezTo>
                    <a:pt x="11878" y="17110"/>
                    <a:pt x="12050" y="17107"/>
                    <a:pt x="12226" y="17107"/>
                  </a:cubicBezTo>
                  <a:cubicBezTo>
                    <a:pt x="12924" y="17107"/>
                    <a:pt x="13625" y="17154"/>
                    <a:pt x="14327" y="17154"/>
                  </a:cubicBezTo>
                  <a:cubicBezTo>
                    <a:pt x="15206" y="17154"/>
                    <a:pt x="16082" y="17084"/>
                    <a:pt x="16954" y="16769"/>
                  </a:cubicBezTo>
                  <a:cubicBezTo>
                    <a:pt x="17742" y="16769"/>
                    <a:pt x="18470" y="16454"/>
                    <a:pt x="19198" y="16207"/>
                  </a:cubicBezTo>
                  <a:cubicBezTo>
                    <a:pt x="20242" y="15822"/>
                    <a:pt x="20874" y="15052"/>
                    <a:pt x="21158" y="13932"/>
                  </a:cubicBezTo>
                  <a:cubicBezTo>
                    <a:pt x="21379" y="12882"/>
                    <a:pt x="21570" y="11832"/>
                    <a:pt x="21538" y="10747"/>
                  </a:cubicBezTo>
                  <a:cubicBezTo>
                    <a:pt x="21350" y="9768"/>
                    <a:pt x="21350" y="8715"/>
                    <a:pt x="21443" y="7701"/>
                  </a:cubicBezTo>
                  <a:cubicBezTo>
                    <a:pt x="21474" y="6722"/>
                    <a:pt x="21002" y="5845"/>
                    <a:pt x="21063" y="4831"/>
                  </a:cubicBezTo>
                  <a:cubicBezTo>
                    <a:pt x="21063" y="4725"/>
                    <a:pt x="21002" y="4619"/>
                    <a:pt x="20970" y="4516"/>
                  </a:cubicBezTo>
                  <a:cubicBezTo>
                    <a:pt x="20715" y="3990"/>
                    <a:pt x="20526" y="3428"/>
                    <a:pt x="20242" y="2905"/>
                  </a:cubicBezTo>
                  <a:cubicBezTo>
                    <a:pt x="19958" y="2414"/>
                    <a:pt x="19766" y="1855"/>
                    <a:pt x="19326" y="1573"/>
                  </a:cubicBezTo>
                  <a:cubicBezTo>
                    <a:pt x="18470" y="1050"/>
                    <a:pt x="17586" y="594"/>
                    <a:pt x="16574" y="594"/>
                  </a:cubicBezTo>
                  <a:cubicBezTo>
                    <a:pt x="16414" y="594"/>
                    <a:pt x="16194" y="594"/>
                    <a:pt x="16035" y="523"/>
                  </a:cubicBezTo>
                  <a:cubicBezTo>
                    <a:pt x="15631" y="368"/>
                    <a:pt x="15193" y="347"/>
                    <a:pt x="14773" y="347"/>
                  </a:cubicBezTo>
                  <a:cubicBezTo>
                    <a:pt x="14632" y="347"/>
                    <a:pt x="14494" y="350"/>
                    <a:pt x="14358" y="350"/>
                  </a:cubicBezTo>
                  <a:cubicBezTo>
                    <a:pt x="14143" y="350"/>
                    <a:pt x="13926" y="373"/>
                    <a:pt x="13716" y="373"/>
                  </a:cubicBezTo>
                  <a:cubicBezTo>
                    <a:pt x="13556" y="373"/>
                    <a:pt x="13402" y="359"/>
                    <a:pt x="13254" y="315"/>
                  </a:cubicBezTo>
                  <a:cubicBezTo>
                    <a:pt x="11514" y="0"/>
                    <a:pt x="9710" y="0"/>
                    <a:pt x="797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9" name="Google Shape;406;p31"/>
            <p:cNvSpPr/>
            <p:nvPr/>
          </p:nvSpPr>
          <p:spPr>
            <a:xfrm>
              <a:off x="-4" y="8"/>
              <a:ext cx="484645" cy="444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432" fill="norm" stroke="1" extrusionOk="0">
                  <a:moveTo>
                    <a:pt x="10127" y="17914"/>
                  </a:moveTo>
                  <a:cubicBezTo>
                    <a:pt x="9769" y="18809"/>
                    <a:pt x="9027" y="19227"/>
                    <a:pt x="8338" y="19676"/>
                  </a:cubicBezTo>
                  <a:cubicBezTo>
                    <a:pt x="7705" y="20064"/>
                    <a:pt x="7072" y="20480"/>
                    <a:pt x="6439" y="20929"/>
                  </a:cubicBezTo>
                  <a:cubicBezTo>
                    <a:pt x="5861" y="21375"/>
                    <a:pt x="5203" y="21495"/>
                    <a:pt x="4514" y="21405"/>
                  </a:cubicBezTo>
                  <a:cubicBezTo>
                    <a:pt x="4239" y="21375"/>
                    <a:pt x="3992" y="21257"/>
                    <a:pt x="3825" y="21046"/>
                  </a:cubicBezTo>
                  <a:cubicBezTo>
                    <a:pt x="3550" y="20748"/>
                    <a:pt x="3523" y="20420"/>
                    <a:pt x="3772" y="20122"/>
                  </a:cubicBezTo>
                  <a:cubicBezTo>
                    <a:pt x="4239" y="19495"/>
                    <a:pt x="4542" y="18839"/>
                    <a:pt x="4789" y="18095"/>
                  </a:cubicBezTo>
                  <a:cubicBezTo>
                    <a:pt x="4817" y="17944"/>
                    <a:pt x="4900" y="17796"/>
                    <a:pt x="4928" y="17646"/>
                  </a:cubicBezTo>
                  <a:cubicBezTo>
                    <a:pt x="4955" y="17498"/>
                    <a:pt x="4928" y="17348"/>
                    <a:pt x="4928" y="17170"/>
                  </a:cubicBezTo>
                  <a:cubicBezTo>
                    <a:pt x="4350" y="17080"/>
                    <a:pt x="3798" y="16929"/>
                    <a:pt x="3248" y="16990"/>
                  </a:cubicBezTo>
                  <a:cubicBezTo>
                    <a:pt x="2395" y="17020"/>
                    <a:pt x="1845" y="16544"/>
                    <a:pt x="1433" y="15827"/>
                  </a:cubicBezTo>
                  <a:cubicBezTo>
                    <a:pt x="800" y="14752"/>
                    <a:pt x="414" y="13499"/>
                    <a:pt x="223" y="12246"/>
                  </a:cubicBezTo>
                  <a:cubicBezTo>
                    <a:pt x="1" y="10963"/>
                    <a:pt x="1" y="9710"/>
                    <a:pt x="1" y="8397"/>
                  </a:cubicBezTo>
                  <a:cubicBezTo>
                    <a:pt x="1" y="7533"/>
                    <a:pt x="56" y="6668"/>
                    <a:pt x="1" y="5771"/>
                  </a:cubicBezTo>
                  <a:cubicBezTo>
                    <a:pt x="-27" y="4578"/>
                    <a:pt x="470" y="3624"/>
                    <a:pt x="964" y="2669"/>
                  </a:cubicBezTo>
                  <a:cubicBezTo>
                    <a:pt x="1048" y="2521"/>
                    <a:pt x="1156" y="2401"/>
                    <a:pt x="1295" y="2311"/>
                  </a:cubicBezTo>
                  <a:cubicBezTo>
                    <a:pt x="1708" y="1952"/>
                    <a:pt x="2120" y="1624"/>
                    <a:pt x="2561" y="1268"/>
                  </a:cubicBezTo>
                  <a:cubicBezTo>
                    <a:pt x="3414" y="612"/>
                    <a:pt x="4375" y="313"/>
                    <a:pt x="5450" y="283"/>
                  </a:cubicBezTo>
                  <a:cubicBezTo>
                    <a:pt x="6136" y="283"/>
                    <a:pt x="6825" y="313"/>
                    <a:pt x="7486" y="43"/>
                  </a:cubicBezTo>
                  <a:cubicBezTo>
                    <a:pt x="7541" y="15"/>
                    <a:pt x="7650" y="15"/>
                    <a:pt x="7761" y="15"/>
                  </a:cubicBezTo>
                  <a:cubicBezTo>
                    <a:pt x="9713" y="15"/>
                    <a:pt x="11696" y="-105"/>
                    <a:pt x="13677" y="344"/>
                  </a:cubicBezTo>
                  <a:cubicBezTo>
                    <a:pt x="13896" y="371"/>
                    <a:pt x="14143" y="401"/>
                    <a:pt x="14363" y="401"/>
                  </a:cubicBezTo>
                  <a:cubicBezTo>
                    <a:pt x="14804" y="401"/>
                    <a:pt x="15243" y="371"/>
                    <a:pt x="15657" y="642"/>
                  </a:cubicBezTo>
                  <a:cubicBezTo>
                    <a:pt x="15740" y="669"/>
                    <a:pt x="15821" y="699"/>
                    <a:pt x="15932" y="669"/>
                  </a:cubicBezTo>
                  <a:cubicBezTo>
                    <a:pt x="16840" y="552"/>
                    <a:pt x="17610" y="998"/>
                    <a:pt x="18409" y="1298"/>
                  </a:cubicBezTo>
                  <a:cubicBezTo>
                    <a:pt x="18987" y="1536"/>
                    <a:pt x="19620" y="1865"/>
                    <a:pt x="19895" y="2579"/>
                  </a:cubicBezTo>
                  <a:cubicBezTo>
                    <a:pt x="20582" y="3295"/>
                    <a:pt x="20693" y="4340"/>
                    <a:pt x="21132" y="5175"/>
                  </a:cubicBezTo>
                  <a:cubicBezTo>
                    <a:pt x="21187" y="5325"/>
                    <a:pt x="21187" y="5563"/>
                    <a:pt x="21187" y="5744"/>
                  </a:cubicBezTo>
                  <a:cubicBezTo>
                    <a:pt x="21243" y="5891"/>
                    <a:pt x="21187" y="6072"/>
                    <a:pt x="21270" y="6220"/>
                  </a:cubicBezTo>
                  <a:cubicBezTo>
                    <a:pt x="21573" y="6816"/>
                    <a:pt x="21518" y="7473"/>
                    <a:pt x="21518" y="8099"/>
                  </a:cubicBezTo>
                  <a:cubicBezTo>
                    <a:pt x="21518" y="9412"/>
                    <a:pt x="21518" y="10695"/>
                    <a:pt x="21545" y="12038"/>
                  </a:cubicBezTo>
                  <a:cubicBezTo>
                    <a:pt x="21545" y="12427"/>
                    <a:pt x="21545" y="12782"/>
                    <a:pt x="21381" y="13171"/>
                  </a:cubicBezTo>
                  <a:cubicBezTo>
                    <a:pt x="21298" y="13321"/>
                    <a:pt x="21270" y="13529"/>
                    <a:pt x="21270" y="13737"/>
                  </a:cubicBezTo>
                  <a:cubicBezTo>
                    <a:pt x="21270" y="14394"/>
                    <a:pt x="20995" y="14962"/>
                    <a:pt x="20582" y="15438"/>
                  </a:cubicBezTo>
                  <a:cubicBezTo>
                    <a:pt x="20032" y="16125"/>
                    <a:pt x="19398" y="16721"/>
                    <a:pt x="18573" y="16990"/>
                  </a:cubicBezTo>
                  <a:cubicBezTo>
                    <a:pt x="18437" y="17020"/>
                    <a:pt x="18298" y="17140"/>
                    <a:pt x="18162" y="17170"/>
                  </a:cubicBezTo>
                  <a:cubicBezTo>
                    <a:pt x="17610" y="17378"/>
                    <a:pt x="17115" y="17676"/>
                    <a:pt x="16482" y="17646"/>
                  </a:cubicBezTo>
                  <a:cubicBezTo>
                    <a:pt x="16373" y="17646"/>
                    <a:pt x="16235" y="17646"/>
                    <a:pt x="16152" y="17676"/>
                  </a:cubicBezTo>
                  <a:cubicBezTo>
                    <a:pt x="15493" y="18034"/>
                    <a:pt x="14804" y="17914"/>
                    <a:pt x="14143" y="17914"/>
                  </a:cubicBezTo>
                  <a:close/>
                  <a:moveTo>
                    <a:pt x="5422" y="20034"/>
                  </a:moveTo>
                  <a:cubicBezTo>
                    <a:pt x="5972" y="19736"/>
                    <a:pt x="6330" y="19525"/>
                    <a:pt x="6688" y="19227"/>
                  </a:cubicBezTo>
                  <a:cubicBezTo>
                    <a:pt x="7155" y="18809"/>
                    <a:pt x="7650" y="18393"/>
                    <a:pt x="8228" y="18182"/>
                  </a:cubicBezTo>
                  <a:cubicBezTo>
                    <a:pt x="8530" y="18034"/>
                    <a:pt x="8778" y="17827"/>
                    <a:pt x="8944" y="17498"/>
                  </a:cubicBezTo>
                  <a:cubicBezTo>
                    <a:pt x="9055" y="17258"/>
                    <a:pt x="9191" y="17050"/>
                    <a:pt x="9330" y="16872"/>
                  </a:cubicBezTo>
                  <a:cubicBezTo>
                    <a:pt x="9577" y="16453"/>
                    <a:pt x="9908" y="16273"/>
                    <a:pt x="10347" y="16245"/>
                  </a:cubicBezTo>
                  <a:lnTo>
                    <a:pt x="11419" y="16245"/>
                  </a:lnTo>
                  <a:cubicBezTo>
                    <a:pt x="12933" y="16155"/>
                    <a:pt x="14502" y="16453"/>
                    <a:pt x="16015" y="15945"/>
                  </a:cubicBezTo>
                  <a:cubicBezTo>
                    <a:pt x="16702" y="15945"/>
                    <a:pt x="17307" y="15677"/>
                    <a:pt x="17968" y="15438"/>
                  </a:cubicBezTo>
                  <a:cubicBezTo>
                    <a:pt x="18848" y="15110"/>
                    <a:pt x="19398" y="14484"/>
                    <a:pt x="19646" y="13499"/>
                  </a:cubicBezTo>
                  <a:cubicBezTo>
                    <a:pt x="19840" y="12604"/>
                    <a:pt x="20032" y="11710"/>
                    <a:pt x="20004" y="10785"/>
                  </a:cubicBezTo>
                  <a:cubicBezTo>
                    <a:pt x="19923" y="9918"/>
                    <a:pt x="19948" y="9054"/>
                    <a:pt x="20004" y="8219"/>
                  </a:cubicBezTo>
                  <a:cubicBezTo>
                    <a:pt x="20032" y="7352"/>
                    <a:pt x="19620" y="6608"/>
                    <a:pt x="19673" y="5744"/>
                  </a:cubicBezTo>
                  <a:cubicBezTo>
                    <a:pt x="19673" y="5683"/>
                    <a:pt x="19620" y="5563"/>
                    <a:pt x="19565" y="5503"/>
                  </a:cubicBezTo>
                  <a:cubicBezTo>
                    <a:pt x="19371" y="5057"/>
                    <a:pt x="19207" y="4548"/>
                    <a:pt x="18959" y="4102"/>
                  </a:cubicBezTo>
                  <a:cubicBezTo>
                    <a:pt x="18712" y="3714"/>
                    <a:pt x="18546" y="3208"/>
                    <a:pt x="18162" y="2997"/>
                  </a:cubicBezTo>
                  <a:cubicBezTo>
                    <a:pt x="17418" y="2551"/>
                    <a:pt x="16648" y="2133"/>
                    <a:pt x="15768" y="2133"/>
                  </a:cubicBezTo>
                  <a:cubicBezTo>
                    <a:pt x="15629" y="2133"/>
                    <a:pt x="15438" y="2133"/>
                    <a:pt x="15299" y="2103"/>
                  </a:cubicBezTo>
                  <a:cubicBezTo>
                    <a:pt x="14832" y="1925"/>
                    <a:pt x="14310" y="1952"/>
                    <a:pt x="13841" y="1952"/>
                  </a:cubicBezTo>
                  <a:cubicBezTo>
                    <a:pt x="13510" y="1952"/>
                    <a:pt x="13180" y="1982"/>
                    <a:pt x="12879" y="1925"/>
                  </a:cubicBezTo>
                  <a:cubicBezTo>
                    <a:pt x="11366" y="1654"/>
                    <a:pt x="9797" y="1654"/>
                    <a:pt x="8283" y="1654"/>
                  </a:cubicBezTo>
                  <a:cubicBezTo>
                    <a:pt x="8008" y="1654"/>
                    <a:pt x="7733" y="1654"/>
                    <a:pt x="7513" y="1774"/>
                  </a:cubicBezTo>
                  <a:cubicBezTo>
                    <a:pt x="6991" y="1952"/>
                    <a:pt x="6467" y="1952"/>
                    <a:pt x="5917" y="1952"/>
                  </a:cubicBezTo>
                  <a:cubicBezTo>
                    <a:pt x="5533" y="1952"/>
                    <a:pt x="5175" y="1952"/>
                    <a:pt x="4789" y="1982"/>
                  </a:cubicBezTo>
                  <a:cubicBezTo>
                    <a:pt x="3717" y="2133"/>
                    <a:pt x="2917" y="2907"/>
                    <a:pt x="2092" y="3563"/>
                  </a:cubicBezTo>
                  <a:cubicBezTo>
                    <a:pt x="2064" y="3594"/>
                    <a:pt x="2037" y="3624"/>
                    <a:pt x="2011" y="3714"/>
                  </a:cubicBezTo>
                  <a:cubicBezTo>
                    <a:pt x="1653" y="4400"/>
                    <a:pt x="1323" y="5117"/>
                    <a:pt x="1350" y="5952"/>
                  </a:cubicBezTo>
                  <a:cubicBezTo>
                    <a:pt x="1378" y="7054"/>
                    <a:pt x="1350" y="8189"/>
                    <a:pt x="1378" y="9292"/>
                  </a:cubicBezTo>
                  <a:cubicBezTo>
                    <a:pt x="1406" y="10189"/>
                    <a:pt x="1487" y="11083"/>
                    <a:pt x="1598" y="11978"/>
                  </a:cubicBezTo>
                  <a:cubicBezTo>
                    <a:pt x="1681" y="12993"/>
                    <a:pt x="2037" y="13887"/>
                    <a:pt x="2450" y="14782"/>
                  </a:cubicBezTo>
                  <a:cubicBezTo>
                    <a:pt x="2561" y="14962"/>
                    <a:pt x="2642" y="15200"/>
                    <a:pt x="2781" y="15348"/>
                  </a:cubicBezTo>
                  <a:cubicBezTo>
                    <a:pt x="2892" y="15438"/>
                    <a:pt x="3028" y="15559"/>
                    <a:pt x="3167" y="15559"/>
                  </a:cubicBezTo>
                  <a:cubicBezTo>
                    <a:pt x="3798" y="15707"/>
                    <a:pt x="4403" y="15945"/>
                    <a:pt x="5064" y="15827"/>
                  </a:cubicBezTo>
                  <a:cubicBezTo>
                    <a:pt x="5256" y="15767"/>
                    <a:pt x="5478" y="15827"/>
                    <a:pt x="5669" y="15827"/>
                  </a:cubicBezTo>
                  <a:cubicBezTo>
                    <a:pt x="6164" y="15857"/>
                    <a:pt x="6358" y="16125"/>
                    <a:pt x="6358" y="16631"/>
                  </a:cubicBezTo>
                  <a:cubicBezTo>
                    <a:pt x="6358" y="16782"/>
                    <a:pt x="6358" y="16960"/>
                    <a:pt x="6330" y="17140"/>
                  </a:cubicBezTo>
                  <a:cubicBezTo>
                    <a:pt x="6136" y="17914"/>
                    <a:pt x="6055" y="18751"/>
                    <a:pt x="5669" y="19465"/>
                  </a:cubicBezTo>
                  <a:cubicBezTo>
                    <a:pt x="5505" y="19586"/>
                    <a:pt x="5478" y="19706"/>
                    <a:pt x="5422" y="20034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0" name="Google Shape;407;p31"/>
            <p:cNvSpPr/>
            <p:nvPr/>
          </p:nvSpPr>
          <p:spPr>
            <a:xfrm>
              <a:off x="320316" y="161785"/>
              <a:ext cx="66486" cy="5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9" h="20339" fill="norm" stroke="1" extrusionOk="0">
                  <a:moveTo>
                    <a:pt x="10441" y="20339"/>
                  </a:moveTo>
                  <a:cubicBezTo>
                    <a:pt x="7725" y="20339"/>
                    <a:pt x="4995" y="20339"/>
                    <a:pt x="2813" y="17985"/>
                  </a:cubicBezTo>
                  <a:cubicBezTo>
                    <a:pt x="-1351" y="13492"/>
                    <a:pt x="-817" y="5370"/>
                    <a:pt x="3912" y="1938"/>
                  </a:cubicBezTo>
                  <a:cubicBezTo>
                    <a:pt x="8091" y="-1261"/>
                    <a:pt x="14086" y="-416"/>
                    <a:pt x="17351" y="3860"/>
                  </a:cubicBezTo>
                  <a:cubicBezTo>
                    <a:pt x="19532" y="6646"/>
                    <a:pt x="20249" y="13492"/>
                    <a:pt x="18617" y="16709"/>
                  </a:cubicBezTo>
                  <a:cubicBezTo>
                    <a:pt x="17717" y="18416"/>
                    <a:pt x="16435" y="19908"/>
                    <a:pt x="14620" y="20123"/>
                  </a:cubicBezTo>
                  <a:cubicBezTo>
                    <a:pt x="13171" y="20339"/>
                    <a:pt x="11905" y="20339"/>
                    <a:pt x="10441" y="20339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1" name="Google Shape;408;p31"/>
            <p:cNvSpPr/>
            <p:nvPr/>
          </p:nvSpPr>
          <p:spPr>
            <a:xfrm>
              <a:off x="213789" y="154650"/>
              <a:ext cx="64671" cy="60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6" h="20729" fill="norm" stroke="1" extrusionOk="0">
                  <a:moveTo>
                    <a:pt x="10295" y="20657"/>
                  </a:moveTo>
                  <a:cubicBezTo>
                    <a:pt x="6664" y="21084"/>
                    <a:pt x="3568" y="19591"/>
                    <a:pt x="1569" y="16213"/>
                  </a:cubicBezTo>
                  <a:cubicBezTo>
                    <a:pt x="-1146" y="11768"/>
                    <a:pt x="-246" y="4782"/>
                    <a:pt x="3568" y="2026"/>
                  </a:cubicBezTo>
                  <a:cubicBezTo>
                    <a:pt x="7015" y="-516"/>
                    <a:pt x="10829" y="-516"/>
                    <a:pt x="14291" y="1191"/>
                  </a:cubicBezTo>
                  <a:cubicBezTo>
                    <a:pt x="18105" y="3093"/>
                    <a:pt x="20454" y="13244"/>
                    <a:pt x="17922" y="17280"/>
                  </a:cubicBezTo>
                  <a:cubicBezTo>
                    <a:pt x="17190" y="18542"/>
                    <a:pt x="15923" y="19395"/>
                    <a:pt x="14642" y="20017"/>
                  </a:cubicBezTo>
                  <a:cubicBezTo>
                    <a:pt x="13376" y="20657"/>
                    <a:pt x="11744" y="20657"/>
                    <a:pt x="10295" y="20657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2" name="Google Shape;409;p31"/>
            <p:cNvSpPr/>
            <p:nvPr/>
          </p:nvSpPr>
          <p:spPr>
            <a:xfrm>
              <a:off x="102031" y="155986"/>
              <a:ext cx="55817" cy="6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88" h="20221" fill="norm" stroke="1" extrusionOk="0">
                  <a:moveTo>
                    <a:pt x="19488" y="8855"/>
                  </a:moveTo>
                  <a:lnTo>
                    <a:pt x="19488" y="12928"/>
                  </a:lnTo>
                  <a:cubicBezTo>
                    <a:pt x="18417" y="20065"/>
                    <a:pt x="12572" y="21486"/>
                    <a:pt x="7399" y="19244"/>
                  </a:cubicBezTo>
                  <a:cubicBezTo>
                    <a:pt x="-605" y="15992"/>
                    <a:pt x="-2112" y="8238"/>
                    <a:pt x="2861" y="2744"/>
                  </a:cubicBezTo>
                  <a:cubicBezTo>
                    <a:pt x="4150" y="1101"/>
                    <a:pt x="6092" y="91"/>
                    <a:pt x="8252" y="91"/>
                  </a:cubicBezTo>
                  <a:cubicBezTo>
                    <a:pt x="9777" y="91"/>
                    <a:pt x="11501" y="-114"/>
                    <a:pt x="13008" y="91"/>
                  </a:cubicBezTo>
                  <a:cubicBezTo>
                    <a:pt x="16911" y="502"/>
                    <a:pt x="18853" y="2128"/>
                    <a:pt x="19488" y="5791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539" name="Google Shape;410;p31"/>
          <p:cNvGrpSpPr/>
          <p:nvPr/>
        </p:nvGrpSpPr>
        <p:grpSpPr>
          <a:xfrm>
            <a:off x="7791390" y="1363010"/>
            <a:ext cx="484118" cy="444585"/>
            <a:chOff x="0" y="8"/>
            <a:chExt cx="484117" cy="444584"/>
          </a:xfrm>
        </p:grpSpPr>
        <p:sp>
          <p:nvSpPr>
            <p:cNvPr id="534" name="Google Shape;411;p31"/>
            <p:cNvSpPr/>
            <p:nvPr/>
          </p:nvSpPr>
          <p:spPr>
            <a:xfrm>
              <a:off x="30304" y="32492"/>
              <a:ext cx="421583" cy="381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fill="norm" stroke="1" extrusionOk="0">
                  <a:moveTo>
                    <a:pt x="13569" y="0"/>
                  </a:moveTo>
                  <a:cubicBezTo>
                    <a:pt x="11832" y="0"/>
                    <a:pt x="10028" y="0"/>
                    <a:pt x="8288" y="315"/>
                  </a:cubicBezTo>
                  <a:cubicBezTo>
                    <a:pt x="8140" y="359"/>
                    <a:pt x="7986" y="373"/>
                    <a:pt x="7826" y="373"/>
                  </a:cubicBezTo>
                  <a:cubicBezTo>
                    <a:pt x="7616" y="373"/>
                    <a:pt x="7399" y="350"/>
                    <a:pt x="7181" y="350"/>
                  </a:cubicBezTo>
                  <a:cubicBezTo>
                    <a:pt x="7048" y="350"/>
                    <a:pt x="6910" y="347"/>
                    <a:pt x="6769" y="347"/>
                  </a:cubicBezTo>
                  <a:cubicBezTo>
                    <a:pt x="6347" y="347"/>
                    <a:pt x="5909" y="368"/>
                    <a:pt x="5505" y="526"/>
                  </a:cubicBezTo>
                  <a:cubicBezTo>
                    <a:pt x="5348" y="594"/>
                    <a:pt x="5128" y="594"/>
                    <a:pt x="4968" y="594"/>
                  </a:cubicBezTo>
                  <a:cubicBezTo>
                    <a:pt x="3956" y="594"/>
                    <a:pt x="3072" y="1050"/>
                    <a:pt x="2216" y="1576"/>
                  </a:cubicBezTo>
                  <a:cubicBezTo>
                    <a:pt x="1773" y="1855"/>
                    <a:pt x="1584" y="2417"/>
                    <a:pt x="1300" y="2905"/>
                  </a:cubicBezTo>
                  <a:cubicBezTo>
                    <a:pt x="1016" y="3431"/>
                    <a:pt x="825" y="3990"/>
                    <a:pt x="604" y="4516"/>
                  </a:cubicBezTo>
                  <a:cubicBezTo>
                    <a:pt x="540" y="4622"/>
                    <a:pt x="477" y="4725"/>
                    <a:pt x="477" y="4831"/>
                  </a:cubicBezTo>
                  <a:cubicBezTo>
                    <a:pt x="540" y="5845"/>
                    <a:pt x="68" y="6722"/>
                    <a:pt x="97" y="7701"/>
                  </a:cubicBezTo>
                  <a:cubicBezTo>
                    <a:pt x="192" y="8718"/>
                    <a:pt x="192" y="9733"/>
                    <a:pt x="4" y="10747"/>
                  </a:cubicBezTo>
                  <a:cubicBezTo>
                    <a:pt x="-28" y="11832"/>
                    <a:pt x="161" y="12882"/>
                    <a:pt x="384" y="13934"/>
                  </a:cubicBezTo>
                  <a:cubicBezTo>
                    <a:pt x="668" y="15055"/>
                    <a:pt x="1300" y="15825"/>
                    <a:pt x="2344" y="16210"/>
                  </a:cubicBezTo>
                  <a:cubicBezTo>
                    <a:pt x="3072" y="16454"/>
                    <a:pt x="3797" y="16769"/>
                    <a:pt x="4588" y="16769"/>
                  </a:cubicBezTo>
                  <a:cubicBezTo>
                    <a:pt x="5460" y="17084"/>
                    <a:pt x="6336" y="17154"/>
                    <a:pt x="7213" y="17154"/>
                  </a:cubicBezTo>
                  <a:cubicBezTo>
                    <a:pt x="7917" y="17154"/>
                    <a:pt x="8618" y="17110"/>
                    <a:pt x="9316" y="17110"/>
                  </a:cubicBezTo>
                  <a:cubicBezTo>
                    <a:pt x="9489" y="17110"/>
                    <a:pt x="9664" y="17113"/>
                    <a:pt x="9840" y="17119"/>
                  </a:cubicBezTo>
                  <a:lnTo>
                    <a:pt x="11072" y="17119"/>
                  </a:lnTo>
                  <a:cubicBezTo>
                    <a:pt x="11577" y="17154"/>
                    <a:pt x="11989" y="17398"/>
                    <a:pt x="12241" y="17854"/>
                  </a:cubicBezTo>
                  <a:cubicBezTo>
                    <a:pt x="12400" y="18101"/>
                    <a:pt x="12557" y="18345"/>
                    <a:pt x="12684" y="18624"/>
                  </a:cubicBezTo>
                  <a:cubicBezTo>
                    <a:pt x="12876" y="19010"/>
                    <a:pt x="13160" y="19218"/>
                    <a:pt x="13508" y="19395"/>
                  </a:cubicBezTo>
                  <a:cubicBezTo>
                    <a:pt x="14204" y="19674"/>
                    <a:pt x="14740" y="20130"/>
                    <a:pt x="15309" y="20621"/>
                  </a:cubicBezTo>
                  <a:cubicBezTo>
                    <a:pt x="15689" y="20971"/>
                    <a:pt x="16132" y="21250"/>
                    <a:pt x="16764" y="21600"/>
                  </a:cubicBezTo>
                  <a:cubicBezTo>
                    <a:pt x="16637" y="21180"/>
                    <a:pt x="16637" y="21077"/>
                    <a:pt x="16576" y="20935"/>
                  </a:cubicBezTo>
                  <a:cubicBezTo>
                    <a:pt x="16132" y="20095"/>
                    <a:pt x="16037" y="19080"/>
                    <a:pt x="15816" y="18169"/>
                  </a:cubicBezTo>
                  <a:cubicBezTo>
                    <a:pt x="15784" y="17995"/>
                    <a:pt x="15784" y="17783"/>
                    <a:pt x="15784" y="17610"/>
                  </a:cubicBezTo>
                  <a:cubicBezTo>
                    <a:pt x="15784" y="16981"/>
                    <a:pt x="16005" y="16698"/>
                    <a:pt x="16576" y="16628"/>
                  </a:cubicBezTo>
                  <a:cubicBezTo>
                    <a:pt x="16722" y="16628"/>
                    <a:pt x="16884" y="16613"/>
                    <a:pt x="17041" y="16613"/>
                  </a:cubicBezTo>
                  <a:cubicBezTo>
                    <a:pt x="17120" y="16613"/>
                    <a:pt x="17197" y="16616"/>
                    <a:pt x="17272" y="16628"/>
                  </a:cubicBezTo>
                  <a:cubicBezTo>
                    <a:pt x="17428" y="16657"/>
                    <a:pt x="17582" y="16672"/>
                    <a:pt x="17734" y="16672"/>
                  </a:cubicBezTo>
                  <a:cubicBezTo>
                    <a:pt x="18318" y="16672"/>
                    <a:pt x="18876" y="16487"/>
                    <a:pt x="19452" y="16348"/>
                  </a:cubicBezTo>
                  <a:cubicBezTo>
                    <a:pt x="19612" y="16348"/>
                    <a:pt x="19768" y="16210"/>
                    <a:pt x="19896" y="16069"/>
                  </a:cubicBezTo>
                  <a:cubicBezTo>
                    <a:pt x="20053" y="15893"/>
                    <a:pt x="20148" y="15649"/>
                    <a:pt x="20276" y="15405"/>
                  </a:cubicBezTo>
                  <a:cubicBezTo>
                    <a:pt x="20749" y="14355"/>
                    <a:pt x="21160" y="13302"/>
                    <a:pt x="21256" y="12147"/>
                  </a:cubicBezTo>
                  <a:cubicBezTo>
                    <a:pt x="21381" y="11097"/>
                    <a:pt x="21476" y="10012"/>
                    <a:pt x="21508" y="8998"/>
                  </a:cubicBezTo>
                  <a:cubicBezTo>
                    <a:pt x="21540" y="7666"/>
                    <a:pt x="21508" y="6372"/>
                    <a:pt x="21540" y="5040"/>
                  </a:cubicBezTo>
                  <a:cubicBezTo>
                    <a:pt x="21572" y="4096"/>
                    <a:pt x="21192" y="3255"/>
                    <a:pt x="20780" y="2417"/>
                  </a:cubicBezTo>
                  <a:cubicBezTo>
                    <a:pt x="20749" y="2346"/>
                    <a:pt x="20717" y="2276"/>
                    <a:pt x="20685" y="2241"/>
                  </a:cubicBezTo>
                  <a:cubicBezTo>
                    <a:pt x="19737" y="1505"/>
                    <a:pt x="18820" y="594"/>
                    <a:pt x="17588" y="420"/>
                  </a:cubicBezTo>
                  <a:cubicBezTo>
                    <a:pt x="17144" y="350"/>
                    <a:pt x="16732" y="350"/>
                    <a:pt x="16289" y="350"/>
                  </a:cubicBezTo>
                  <a:cubicBezTo>
                    <a:pt x="15657" y="350"/>
                    <a:pt x="15056" y="350"/>
                    <a:pt x="14456" y="141"/>
                  </a:cubicBezTo>
                  <a:cubicBezTo>
                    <a:pt x="14204" y="0"/>
                    <a:pt x="13888" y="0"/>
                    <a:pt x="1356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5" name="Google Shape;412;p31"/>
            <p:cNvSpPr/>
            <p:nvPr/>
          </p:nvSpPr>
          <p:spPr>
            <a:xfrm>
              <a:off x="-1" y="8"/>
              <a:ext cx="484118" cy="444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431" fill="norm" stroke="1" extrusionOk="0">
                  <a:moveTo>
                    <a:pt x="7402" y="17917"/>
                  </a:moveTo>
                  <a:cubicBezTo>
                    <a:pt x="6713" y="17917"/>
                    <a:pt x="6027" y="17974"/>
                    <a:pt x="5393" y="17676"/>
                  </a:cubicBezTo>
                  <a:cubicBezTo>
                    <a:pt x="5282" y="17646"/>
                    <a:pt x="5174" y="17646"/>
                    <a:pt x="5063" y="17646"/>
                  </a:cubicBezTo>
                  <a:cubicBezTo>
                    <a:pt x="4430" y="17676"/>
                    <a:pt x="3907" y="17378"/>
                    <a:pt x="3357" y="17170"/>
                  </a:cubicBezTo>
                  <a:cubicBezTo>
                    <a:pt x="3219" y="17110"/>
                    <a:pt x="3082" y="17020"/>
                    <a:pt x="2972" y="16962"/>
                  </a:cubicBezTo>
                  <a:cubicBezTo>
                    <a:pt x="2119" y="16721"/>
                    <a:pt x="1513" y="16155"/>
                    <a:pt x="963" y="15438"/>
                  </a:cubicBezTo>
                  <a:cubicBezTo>
                    <a:pt x="577" y="14962"/>
                    <a:pt x="275" y="14396"/>
                    <a:pt x="275" y="13740"/>
                  </a:cubicBezTo>
                  <a:cubicBezTo>
                    <a:pt x="275" y="13529"/>
                    <a:pt x="247" y="13321"/>
                    <a:pt x="166" y="13173"/>
                  </a:cubicBezTo>
                  <a:cubicBezTo>
                    <a:pt x="0" y="12785"/>
                    <a:pt x="0" y="12427"/>
                    <a:pt x="0" y="12038"/>
                  </a:cubicBezTo>
                  <a:cubicBezTo>
                    <a:pt x="0" y="10755"/>
                    <a:pt x="0" y="9442"/>
                    <a:pt x="27" y="8099"/>
                  </a:cubicBezTo>
                  <a:cubicBezTo>
                    <a:pt x="27" y="7473"/>
                    <a:pt x="-28" y="6816"/>
                    <a:pt x="275" y="6220"/>
                  </a:cubicBezTo>
                  <a:cubicBezTo>
                    <a:pt x="330" y="6132"/>
                    <a:pt x="302" y="5921"/>
                    <a:pt x="330" y="5744"/>
                  </a:cubicBezTo>
                  <a:cubicBezTo>
                    <a:pt x="386" y="5563"/>
                    <a:pt x="330" y="5325"/>
                    <a:pt x="413" y="5177"/>
                  </a:cubicBezTo>
                  <a:cubicBezTo>
                    <a:pt x="852" y="4340"/>
                    <a:pt x="963" y="3298"/>
                    <a:pt x="1652" y="2581"/>
                  </a:cubicBezTo>
                  <a:cubicBezTo>
                    <a:pt x="1927" y="1865"/>
                    <a:pt x="2532" y="1536"/>
                    <a:pt x="3138" y="1298"/>
                  </a:cubicBezTo>
                  <a:cubicBezTo>
                    <a:pt x="3907" y="1000"/>
                    <a:pt x="4705" y="552"/>
                    <a:pt x="5613" y="672"/>
                  </a:cubicBezTo>
                  <a:cubicBezTo>
                    <a:pt x="5668" y="672"/>
                    <a:pt x="5779" y="672"/>
                    <a:pt x="5888" y="642"/>
                  </a:cubicBezTo>
                  <a:cubicBezTo>
                    <a:pt x="6302" y="374"/>
                    <a:pt x="6741" y="461"/>
                    <a:pt x="7182" y="404"/>
                  </a:cubicBezTo>
                  <a:cubicBezTo>
                    <a:pt x="7429" y="404"/>
                    <a:pt x="7677" y="404"/>
                    <a:pt x="7868" y="344"/>
                  </a:cubicBezTo>
                  <a:cubicBezTo>
                    <a:pt x="9823" y="-105"/>
                    <a:pt x="11804" y="15"/>
                    <a:pt x="13784" y="15"/>
                  </a:cubicBezTo>
                  <a:cubicBezTo>
                    <a:pt x="13895" y="15"/>
                    <a:pt x="13951" y="15"/>
                    <a:pt x="14059" y="45"/>
                  </a:cubicBezTo>
                  <a:cubicBezTo>
                    <a:pt x="14720" y="344"/>
                    <a:pt x="15409" y="253"/>
                    <a:pt x="16095" y="253"/>
                  </a:cubicBezTo>
                  <a:cubicBezTo>
                    <a:pt x="17170" y="313"/>
                    <a:pt x="18133" y="612"/>
                    <a:pt x="18986" y="1268"/>
                  </a:cubicBezTo>
                  <a:cubicBezTo>
                    <a:pt x="19397" y="1596"/>
                    <a:pt x="19839" y="1985"/>
                    <a:pt x="20250" y="2313"/>
                  </a:cubicBezTo>
                  <a:cubicBezTo>
                    <a:pt x="20361" y="2431"/>
                    <a:pt x="20497" y="2551"/>
                    <a:pt x="20553" y="2641"/>
                  </a:cubicBezTo>
                  <a:cubicBezTo>
                    <a:pt x="21075" y="3626"/>
                    <a:pt x="21572" y="4581"/>
                    <a:pt x="21517" y="5774"/>
                  </a:cubicBezTo>
                  <a:cubicBezTo>
                    <a:pt x="21489" y="6638"/>
                    <a:pt x="21517" y="7503"/>
                    <a:pt x="21517" y="8400"/>
                  </a:cubicBezTo>
                  <a:cubicBezTo>
                    <a:pt x="21517" y="9653"/>
                    <a:pt x="21517" y="10963"/>
                    <a:pt x="21325" y="12246"/>
                  </a:cubicBezTo>
                  <a:cubicBezTo>
                    <a:pt x="21103" y="13499"/>
                    <a:pt x="20747" y="14724"/>
                    <a:pt x="20114" y="15827"/>
                  </a:cubicBezTo>
                  <a:cubicBezTo>
                    <a:pt x="19700" y="16513"/>
                    <a:pt x="19150" y="16962"/>
                    <a:pt x="18297" y="16962"/>
                  </a:cubicBezTo>
                  <a:cubicBezTo>
                    <a:pt x="17747" y="16932"/>
                    <a:pt x="17197" y="17080"/>
                    <a:pt x="16620" y="17170"/>
                  </a:cubicBezTo>
                  <a:lnTo>
                    <a:pt x="16620" y="17646"/>
                  </a:lnTo>
                  <a:cubicBezTo>
                    <a:pt x="16647" y="17796"/>
                    <a:pt x="16673" y="17944"/>
                    <a:pt x="16756" y="18095"/>
                  </a:cubicBezTo>
                  <a:cubicBezTo>
                    <a:pt x="16976" y="18811"/>
                    <a:pt x="17306" y="19498"/>
                    <a:pt x="17775" y="20094"/>
                  </a:cubicBezTo>
                  <a:cubicBezTo>
                    <a:pt x="18050" y="20453"/>
                    <a:pt x="17995" y="20751"/>
                    <a:pt x="17720" y="21049"/>
                  </a:cubicBezTo>
                  <a:cubicBezTo>
                    <a:pt x="17500" y="21257"/>
                    <a:pt x="17306" y="21377"/>
                    <a:pt x="17031" y="21407"/>
                  </a:cubicBezTo>
                  <a:cubicBezTo>
                    <a:pt x="16345" y="21495"/>
                    <a:pt x="15684" y="21347"/>
                    <a:pt x="15106" y="20929"/>
                  </a:cubicBezTo>
                  <a:cubicBezTo>
                    <a:pt x="14473" y="20483"/>
                    <a:pt x="13867" y="20094"/>
                    <a:pt x="13207" y="19646"/>
                  </a:cubicBezTo>
                  <a:cubicBezTo>
                    <a:pt x="12520" y="19170"/>
                    <a:pt x="11776" y="18811"/>
                    <a:pt x="11418" y="17917"/>
                  </a:cubicBezTo>
                  <a:close/>
                  <a:moveTo>
                    <a:pt x="15848" y="19438"/>
                  </a:moveTo>
                  <a:cubicBezTo>
                    <a:pt x="15492" y="18691"/>
                    <a:pt x="15409" y="17887"/>
                    <a:pt x="15215" y="17080"/>
                  </a:cubicBezTo>
                  <a:cubicBezTo>
                    <a:pt x="15162" y="16932"/>
                    <a:pt x="15162" y="16752"/>
                    <a:pt x="15162" y="16604"/>
                  </a:cubicBezTo>
                  <a:cubicBezTo>
                    <a:pt x="15162" y="16065"/>
                    <a:pt x="15381" y="15827"/>
                    <a:pt x="15848" y="15767"/>
                  </a:cubicBezTo>
                  <a:cubicBezTo>
                    <a:pt x="16070" y="15737"/>
                    <a:pt x="16262" y="15737"/>
                    <a:pt x="16481" y="15767"/>
                  </a:cubicBezTo>
                  <a:cubicBezTo>
                    <a:pt x="17142" y="15887"/>
                    <a:pt x="17747" y="15679"/>
                    <a:pt x="18381" y="15529"/>
                  </a:cubicBezTo>
                  <a:cubicBezTo>
                    <a:pt x="18517" y="15469"/>
                    <a:pt x="18656" y="15408"/>
                    <a:pt x="18737" y="15291"/>
                  </a:cubicBezTo>
                  <a:cubicBezTo>
                    <a:pt x="18875" y="15140"/>
                    <a:pt x="18986" y="14932"/>
                    <a:pt x="19095" y="14724"/>
                  </a:cubicBezTo>
                  <a:cubicBezTo>
                    <a:pt x="19508" y="13827"/>
                    <a:pt x="19839" y="12903"/>
                    <a:pt x="19947" y="11948"/>
                  </a:cubicBezTo>
                  <a:cubicBezTo>
                    <a:pt x="20058" y="11053"/>
                    <a:pt x="20114" y="10159"/>
                    <a:pt x="20169" y="9264"/>
                  </a:cubicBezTo>
                  <a:cubicBezTo>
                    <a:pt x="20195" y="8129"/>
                    <a:pt x="20169" y="7027"/>
                    <a:pt x="20195" y="5891"/>
                  </a:cubicBezTo>
                  <a:cubicBezTo>
                    <a:pt x="20222" y="5027"/>
                    <a:pt x="19894" y="4370"/>
                    <a:pt x="19536" y="3654"/>
                  </a:cubicBezTo>
                  <a:cubicBezTo>
                    <a:pt x="19508" y="3626"/>
                    <a:pt x="19481" y="3536"/>
                    <a:pt x="19425" y="3506"/>
                  </a:cubicBezTo>
                  <a:cubicBezTo>
                    <a:pt x="18600" y="2879"/>
                    <a:pt x="17831" y="2103"/>
                    <a:pt x="16756" y="1955"/>
                  </a:cubicBezTo>
                  <a:cubicBezTo>
                    <a:pt x="16372" y="1895"/>
                    <a:pt x="15987" y="1895"/>
                    <a:pt x="15601" y="1895"/>
                  </a:cubicBezTo>
                  <a:cubicBezTo>
                    <a:pt x="15051" y="1895"/>
                    <a:pt x="14556" y="1895"/>
                    <a:pt x="14032" y="1717"/>
                  </a:cubicBezTo>
                  <a:cubicBezTo>
                    <a:pt x="13784" y="1657"/>
                    <a:pt x="13509" y="1596"/>
                    <a:pt x="13234" y="1596"/>
                  </a:cubicBezTo>
                  <a:cubicBezTo>
                    <a:pt x="11693" y="1566"/>
                    <a:pt x="10182" y="1566"/>
                    <a:pt x="8668" y="1865"/>
                  </a:cubicBezTo>
                  <a:cubicBezTo>
                    <a:pt x="8365" y="1955"/>
                    <a:pt x="8007" y="1895"/>
                    <a:pt x="7704" y="1895"/>
                  </a:cubicBezTo>
                  <a:cubicBezTo>
                    <a:pt x="7182" y="1895"/>
                    <a:pt x="6713" y="1865"/>
                    <a:pt x="6218" y="2042"/>
                  </a:cubicBezTo>
                  <a:cubicBezTo>
                    <a:pt x="6082" y="2103"/>
                    <a:pt x="5943" y="2103"/>
                    <a:pt x="5779" y="2103"/>
                  </a:cubicBezTo>
                  <a:cubicBezTo>
                    <a:pt x="4871" y="2103"/>
                    <a:pt x="4127" y="2461"/>
                    <a:pt x="3357" y="2970"/>
                  </a:cubicBezTo>
                  <a:cubicBezTo>
                    <a:pt x="2999" y="3178"/>
                    <a:pt x="2807" y="3654"/>
                    <a:pt x="2586" y="4072"/>
                  </a:cubicBezTo>
                  <a:cubicBezTo>
                    <a:pt x="2338" y="4521"/>
                    <a:pt x="2174" y="4997"/>
                    <a:pt x="1955" y="5445"/>
                  </a:cubicBezTo>
                  <a:cubicBezTo>
                    <a:pt x="1927" y="5536"/>
                    <a:pt x="1844" y="5623"/>
                    <a:pt x="1844" y="5713"/>
                  </a:cubicBezTo>
                  <a:cubicBezTo>
                    <a:pt x="1899" y="6518"/>
                    <a:pt x="1486" y="7325"/>
                    <a:pt x="1541" y="8189"/>
                  </a:cubicBezTo>
                  <a:cubicBezTo>
                    <a:pt x="1569" y="9026"/>
                    <a:pt x="1624" y="9891"/>
                    <a:pt x="1541" y="10755"/>
                  </a:cubicBezTo>
                  <a:cubicBezTo>
                    <a:pt x="1486" y="11680"/>
                    <a:pt x="1680" y="12574"/>
                    <a:pt x="1899" y="13471"/>
                  </a:cubicBezTo>
                  <a:cubicBezTo>
                    <a:pt x="2091" y="14396"/>
                    <a:pt x="2669" y="15083"/>
                    <a:pt x="3577" y="15408"/>
                  </a:cubicBezTo>
                  <a:cubicBezTo>
                    <a:pt x="4238" y="15649"/>
                    <a:pt x="4843" y="15917"/>
                    <a:pt x="5530" y="15887"/>
                  </a:cubicBezTo>
                  <a:cubicBezTo>
                    <a:pt x="7043" y="16393"/>
                    <a:pt x="8557" y="16125"/>
                    <a:pt x="10098" y="16185"/>
                  </a:cubicBezTo>
                  <a:lnTo>
                    <a:pt x="11171" y="16185"/>
                  </a:lnTo>
                  <a:cubicBezTo>
                    <a:pt x="11612" y="16185"/>
                    <a:pt x="11970" y="16423"/>
                    <a:pt x="12217" y="16812"/>
                  </a:cubicBezTo>
                  <a:cubicBezTo>
                    <a:pt x="12354" y="17050"/>
                    <a:pt x="12437" y="17260"/>
                    <a:pt x="12573" y="17468"/>
                  </a:cubicBezTo>
                  <a:cubicBezTo>
                    <a:pt x="12767" y="17796"/>
                    <a:pt x="12987" y="17974"/>
                    <a:pt x="13317" y="18125"/>
                  </a:cubicBezTo>
                  <a:cubicBezTo>
                    <a:pt x="13895" y="18363"/>
                    <a:pt x="14362" y="18751"/>
                    <a:pt x="14859" y="19170"/>
                  </a:cubicBezTo>
                  <a:cubicBezTo>
                    <a:pt x="15189" y="19468"/>
                    <a:pt x="15573" y="19706"/>
                    <a:pt x="16123" y="20004"/>
                  </a:cubicBezTo>
                  <a:cubicBezTo>
                    <a:pt x="15959" y="19676"/>
                    <a:pt x="15931" y="19556"/>
                    <a:pt x="15848" y="19438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6" name="Google Shape;413;p31"/>
            <p:cNvSpPr/>
            <p:nvPr/>
          </p:nvSpPr>
          <p:spPr>
            <a:xfrm>
              <a:off x="94586" y="161812"/>
              <a:ext cx="66662" cy="58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47" h="20328" fill="norm" stroke="1" extrusionOk="0">
                  <a:moveTo>
                    <a:pt x="8923" y="20328"/>
                  </a:moveTo>
                  <a:cubicBezTo>
                    <a:pt x="11651" y="20328"/>
                    <a:pt x="14547" y="20328"/>
                    <a:pt x="16727" y="17992"/>
                  </a:cubicBezTo>
                  <a:cubicBezTo>
                    <a:pt x="20904" y="13481"/>
                    <a:pt x="20355" y="5359"/>
                    <a:pt x="15645" y="1945"/>
                  </a:cubicBezTo>
                  <a:cubicBezTo>
                    <a:pt x="11468" y="-1272"/>
                    <a:pt x="5478" y="-409"/>
                    <a:pt x="2216" y="3867"/>
                  </a:cubicBezTo>
                  <a:cubicBezTo>
                    <a:pt x="-147" y="6635"/>
                    <a:pt x="-696" y="13481"/>
                    <a:pt x="935" y="16698"/>
                  </a:cubicBezTo>
                  <a:cubicBezTo>
                    <a:pt x="1850" y="18405"/>
                    <a:pt x="3115" y="19915"/>
                    <a:pt x="4929" y="20130"/>
                  </a:cubicBezTo>
                  <a:cubicBezTo>
                    <a:pt x="6392" y="20130"/>
                    <a:pt x="7657" y="20130"/>
                    <a:pt x="8923" y="20328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7" name="Google Shape;414;p31"/>
            <p:cNvSpPr/>
            <p:nvPr/>
          </p:nvSpPr>
          <p:spPr>
            <a:xfrm>
              <a:off x="203740" y="154694"/>
              <a:ext cx="64677" cy="60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65" h="20732" fill="norm" stroke="1" extrusionOk="0">
                  <a:moveTo>
                    <a:pt x="8865" y="20660"/>
                  </a:moveTo>
                  <a:cubicBezTo>
                    <a:pt x="12493" y="21087"/>
                    <a:pt x="15390" y="19610"/>
                    <a:pt x="17386" y="16212"/>
                  </a:cubicBezTo>
                  <a:cubicBezTo>
                    <a:pt x="20115" y="11764"/>
                    <a:pt x="19216" y="4771"/>
                    <a:pt x="15390" y="2031"/>
                  </a:cubicBezTo>
                  <a:cubicBezTo>
                    <a:pt x="11944" y="-513"/>
                    <a:pt x="8134" y="-513"/>
                    <a:pt x="4689" y="1177"/>
                  </a:cubicBezTo>
                  <a:cubicBezTo>
                    <a:pt x="878" y="3081"/>
                    <a:pt x="-1485" y="13258"/>
                    <a:pt x="1061" y="17279"/>
                  </a:cubicBezTo>
                  <a:cubicBezTo>
                    <a:pt x="1792" y="18543"/>
                    <a:pt x="3058" y="19397"/>
                    <a:pt x="4323" y="20037"/>
                  </a:cubicBezTo>
                  <a:cubicBezTo>
                    <a:pt x="5603" y="20446"/>
                    <a:pt x="7234" y="20446"/>
                    <a:pt x="8865" y="20660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8" name="Google Shape;415;p31"/>
            <p:cNvSpPr/>
            <p:nvPr/>
          </p:nvSpPr>
          <p:spPr>
            <a:xfrm>
              <a:off x="324318" y="155361"/>
              <a:ext cx="56024" cy="61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45" h="20227" fill="norm" stroke="1" extrusionOk="0">
                  <a:moveTo>
                    <a:pt x="0" y="8855"/>
                  </a:moveTo>
                  <a:lnTo>
                    <a:pt x="0" y="12928"/>
                  </a:lnTo>
                  <a:cubicBezTo>
                    <a:pt x="1088" y="20065"/>
                    <a:pt x="6910" y="21486"/>
                    <a:pt x="12097" y="19261"/>
                  </a:cubicBezTo>
                  <a:cubicBezTo>
                    <a:pt x="20294" y="15992"/>
                    <a:pt x="21600" y="8256"/>
                    <a:pt x="16631" y="2744"/>
                  </a:cubicBezTo>
                  <a:cubicBezTo>
                    <a:pt x="15343" y="1118"/>
                    <a:pt x="13384" y="91"/>
                    <a:pt x="11226" y="91"/>
                  </a:cubicBezTo>
                  <a:cubicBezTo>
                    <a:pt x="9721" y="91"/>
                    <a:pt x="7998" y="-114"/>
                    <a:pt x="6475" y="91"/>
                  </a:cubicBezTo>
                  <a:cubicBezTo>
                    <a:pt x="2593" y="297"/>
                    <a:pt x="871" y="2128"/>
                    <a:pt x="0" y="5808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540" name="Google Shape;416;p31"/>
          <p:cNvSpPr/>
          <p:nvPr/>
        </p:nvSpPr>
        <p:spPr>
          <a:xfrm rot="2006702">
            <a:off x="2411050" y="3737466"/>
            <a:ext cx="561801" cy="5659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12" h="21600" fill="norm" stroke="1" extrusionOk="0">
                <a:moveTo>
                  <a:pt x="8349" y="0"/>
                </a:moveTo>
                <a:cubicBezTo>
                  <a:pt x="8324" y="0"/>
                  <a:pt x="8300" y="0"/>
                  <a:pt x="8278" y="0"/>
                </a:cubicBezTo>
                <a:cubicBezTo>
                  <a:pt x="6581" y="171"/>
                  <a:pt x="6289" y="7356"/>
                  <a:pt x="6289" y="7356"/>
                </a:cubicBezTo>
                <a:cubicBezTo>
                  <a:pt x="6289" y="7356"/>
                  <a:pt x="231" y="9152"/>
                  <a:pt x="1" y="10846"/>
                </a:cubicBezTo>
                <a:cubicBezTo>
                  <a:pt x="-95" y="12542"/>
                  <a:pt x="6256" y="13965"/>
                  <a:pt x="6256" y="13965"/>
                </a:cubicBezTo>
                <a:cubicBezTo>
                  <a:pt x="6256" y="13965"/>
                  <a:pt x="5118" y="21421"/>
                  <a:pt x="6256" y="21591"/>
                </a:cubicBezTo>
                <a:cubicBezTo>
                  <a:pt x="6300" y="21597"/>
                  <a:pt x="6346" y="21600"/>
                  <a:pt x="6393" y="21600"/>
                </a:cubicBezTo>
                <a:cubicBezTo>
                  <a:pt x="8289" y="21600"/>
                  <a:pt x="12481" y="16302"/>
                  <a:pt x="12481" y="16302"/>
                </a:cubicBezTo>
                <a:cubicBezTo>
                  <a:pt x="12481" y="16302"/>
                  <a:pt x="17286" y="18378"/>
                  <a:pt x="19502" y="18378"/>
                </a:cubicBezTo>
                <a:cubicBezTo>
                  <a:pt x="19945" y="18378"/>
                  <a:pt x="20282" y="18298"/>
                  <a:pt x="20462" y="18099"/>
                </a:cubicBezTo>
                <a:cubicBezTo>
                  <a:pt x="21505" y="16914"/>
                  <a:pt x="16747" y="11016"/>
                  <a:pt x="16747" y="11016"/>
                </a:cubicBezTo>
                <a:cubicBezTo>
                  <a:pt x="16747" y="11016"/>
                  <a:pt x="20982" y="7321"/>
                  <a:pt x="20430" y="5730"/>
                </a:cubicBezTo>
                <a:cubicBezTo>
                  <a:pt x="20112" y="4799"/>
                  <a:pt x="17765" y="4600"/>
                  <a:pt x="15808" y="4600"/>
                </a:cubicBezTo>
                <a:cubicBezTo>
                  <a:pt x="14344" y="4600"/>
                  <a:pt x="13099" y="4711"/>
                  <a:pt x="13099" y="4711"/>
                </a:cubicBezTo>
                <a:cubicBezTo>
                  <a:pt x="13099" y="4711"/>
                  <a:pt x="10089" y="0"/>
                  <a:pt x="8349" y="0"/>
                </a:cubicBezTo>
                <a:close/>
              </a:path>
            </a:pathLst>
          </a:custGeom>
          <a:solidFill>
            <a:srgbClr val="FFFFFF"/>
          </a:solidFill>
          <a:ln w="38100">
            <a:solidFill>
              <a:srgbClr val="003849"/>
            </a:solidFill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41" name="Google Shape;417;p31"/>
          <p:cNvSpPr/>
          <p:nvPr/>
        </p:nvSpPr>
        <p:spPr>
          <a:xfrm>
            <a:off x="8096321" y="2981887"/>
            <a:ext cx="445407" cy="4486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12" h="21600" fill="norm" stroke="1" extrusionOk="0">
                <a:moveTo>
                  <a:pt x="8349" y="0"/>
                </a:moveTo>
                <a:cubicBezTo>
                  <a:pt x="8324" y="0"/>
                  <a:pt x="8300" y="0"/>
                  <a:pt x="8278" y="0"/>
                </a:cubicBezTo>
                <a:cubicBezTo>
                  <a:pt x="6581" y="171"/>
                  <a:pt x="6289" y="7356"/>
                  <a:pt x="6289" y="7356"/>
                </a:cubicBezTo>
                <a:cubicBezTo>
                  <a:pt x="6289" y="7356"/>
                  <a:pt x="231" y="9152"/>
                  <a:pt x="1" y="10846"/>
                </a:cubicBezTo>
                <a:cubicBezTo>
                  <a:pt x="-95" y="12542"/>
                  <a:pt x="6256" y="13965"/>
                  <a:pt x="6256" y="13965"/>
                </a:cubicBezTo>
                <a:cubicBezTo>
                  <a:pt x="6256" y="13965"/>
                  <a:pt x="5118" y="21421"/>
                  <a:pt x="6256" y="21591"/>
                </a:cubicBezTo>
                <a:cubicBezTo>
                  <a:pt x="6300" y="21597"/>
                  <a:pt x="6346" y="21600"/>
                  <a:pt x="6393" y="21600"/>
                </a:cubicBezTo>
                <a:cubicBezTo>
                  <a:pt x="8289" y="21600"/>
                  <a:pt x="12481" y="16302"/>
                  <a:pt x="12481" y="16302"/>
                </a:cubicBezTo>
                <a:cubicBezTo>
                  <a:pt x="12481" y="16302"/>
                  <a:pt x="17286" y="18378"/>
                  <a:pt x="19502" y="18378"/>
                </a:cubicBezTo>
                <a:cubicBezTo>
                  <a:pt x="19945" y="18378"/>
                  <a:pt x="20282" y="18298"/>
                  <a:pt x="20462" y="18099"/>
                </a:cubicBezTo>
                <a:cubicBezTo>
                  <a:pt x="21505" y="16914"/>
                  <a:pt x="16747" y="11016"/>
                  <a:pt x="16747" y="11016"/>
                </a:cubicBezTo>
                <a:cubicBezTo>
                  <a:pt x="16747" y="11016"/>
                  <a:pt x="20982" y="7321"/>
                  <a:pt x="20430" y="5730"/>
                </a:cubicBezTo>
                <a:cubicBezTo>
                  <a:pt x="20112" y="4799"/>
                  <a:pt x="17765" y="4600"/>
                  <a:pt x="15808" y="4600"/>
                </a:cubicBezTo>
                <a:cubicBezTo>
                  <a:pt x="14344" y="4600"/>
                  <a:pt x="13099" y="4711"/>
                  <a:pt x="13099" y="4711"/>
                </a:cubicBezTo>
                <a:cubicBezTo>
                  <a:pt x="13099" y="4711"/>
                  <a:pt x="10089" y="0"/>
                  <a:pt x="8349" y="0"/>
                </a:cubicBezTo>
                <a:close/>
              </a:path>
            </a:pathLst>
          </a:custGeom>
          <a:solidFill>
            <a:srgbClr val="FFFFFF"/>
          </a:solidFill>
          <a:ln w="38100">
            <a:solidFill>
              <a:srgbClr val="003849"/>
            </a:solidFill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542" name="IMG_2242.jpeg" descr="IMG_2242.jpeg"/>
          <p:cNvPicPr>
            <a:picLocks noChangeAspect="1"/>
          </p:cNvPicPr>
          <p:nvPr/>
        </p:nvPicPr>
        <p:blipFill>
          <a:blip r:embed="rId2">
            <a:extLst/>
          </a:blip>
          <a:srcRect l="30831" t="0" r="0" b="49341"/>
          <a:stretch>
            <a:fillRect/>
          </a:stretch>
        </p:blipFill>
        <p:spPr>
          <a:xfrm>
            <a:off x="2521345" y="193912"/>
            <a:ext cx="4101291" cy="832649"/>
          </a:xfrm>
          <a:prstGeom prst="rect">
            <a:avLst/>
          </a:prstGeom>
          <a:ln w="12700">
            <a:solidFill>
              <a:srgbClr val="104B5C"/>
            </a:solidFill>
            <a:miter lim="400000"/>
          </a:ln>
        </p:spPr>
      </p:pic>
      <p:pic>
        <p:nvPicPr>
          <p:cNvPr id="543" name="IMG_2242.jpeg" descr="IMG_2242.jpeg"/>
          <p:cNvPicPr>
            <a:picLocks noChangeAspect="1"/>
          </p:cNvPicPr>
          <p:nvPr/>
        </p:nvPicPr>
        <p:blipFill>
          <a:blip r:embed="rId2">
            <a:extLst/>
          </a:blip>
          <a:srcRect l="58652" t="49196" r="0" b="0"/>
          <a:stretch>
            <a:fillRect/>
          </a:stretch>
        </p:blipFill>
        <p:spPr>
          <a:xfrm>
            <a:off x="5580920" y="1668597"/>
            <a:ext cx="1845225" cy="628470"/>
          </a:xfrm>
          <a:prstGeom prst="rect">
            <a:avLst/>
          </a:prstGeom>
          <a:ln w="12700">
            <a:solidFill>
              <a:srgbClr val="104B5C"/>
            </a:solidFill>
            <a:miter lim="400000"/>
          </a:ln>
        </p:spPr>
      </p:pic>
      <p:pic>
        <p:nvPicPr>
          <p:cNvPr id="544" name="IMG_2242.jpeg" descr="IMG_2242.jpeg"/>
          <p:cNvPicPr>
            <a:picLocks noChangeAspect="1"/>
          </p:cNvPicPr>
          <p:nvPr/>
        </p:nvPicPr>
        <p:blipFill>
          <a:blip r:embed="rId2">
            <a:extLst/>
          </a:blip>
          <a:srcRect l="3503" t="49196" r="56168" b="0"/>
          <a:stretch>
            <a:fillRect/>
          </a:stretch>
        </p:blipFill>
        <p:spPr>
          <a:xfrm>
            <a:off x="1456962" y="1668597"/>
            <a:ext cx="1799684" cy="628469"/>
          </a:xfrm>
          <a:prstGeom prst="rect">
            <a:avLst/>
          </a:prstGeom>
          <a:ln w="12700">
            <a:solidFill>
              <a:srgbClr val="104B5C"/>
            </a:solidFill>
            <a:miter lim="400000"/>
          </a:ln>
        </p:spPr>
      </p:pic>
      <p:pic>
        <p:nvPicPr>
          <p:cNvPr id="545" name="IMG_2179.png" descr="IMG_217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3393" y="4635722"/>
            <a:ext cx="1219605" cy="6098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9" name="Google Shape;1020;p44"/>
          <p:cNvGrpSpPr/>
          <p:nvPr/>
        </p:nvGrpSpPr>
        <p:grpSpPr>
          <a:xfrm>
            <a:off x="1817682" y="510890"/>
            <a:ext cx="5831921" cy="4009260"/>
            <a:chOff x="-1" y="-1"/>
            <a:chExt cx="5831920" cy="4009258"/>
          </a:xfrm>
        </p:grpSpPr>
        <p:sp>
          <p:nvSpPr>
            <p:cNvPr id="547" name="Google Shape;1021;p44"/>
            <p:cNvSpPr/>
            <p:nvPr/>
          </p:nvSpPr>
          <p:spPr>
            <a:xfrm rot="21470825">
              <a:off x="245707" y="380378"/>
              <a:ext cx="5521924" cy="3526404"/>
            </a:xfrm>
            <a:prstGeom prst="roundRect">
              <a:avLst>
                <a:gd name="adj" fmla="val 24491"/>
              </a:avLst>
            </a:prstGeom>
            <a:noFill/>
            <a:ln w="28575" cap="flat">
              <a:solidFill>
                <a:srgbClr val="003849"/>
              </a:solidFill>
              <a:prstDash val="dash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8" name="Google Shape;1022;p44"/>
            <p:cNvSpPr/>
            <p:nvPr/>
          </p:nvSpPr>
          <p:spPr>
            <a:xfrm rot="21470825">
              <a:off x="64286" y="102474"/>
              <a:ext cx="5521926" cy="3526405"/>
            </a:xfrm>
            <a:prstGeom prst="roundRect">
              <a:avLst>
                <a:gd name="adj" fmla="val 24491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557" name="Google Shape;1024;p44"/>
          <p:cNvGrpSpPr/>
          <p:nvPr/>
        </p:nvGrpSpPr>
        <p:grpSpPr>
          <a:xfrm>
            <a:off x="6389189" y="3346467"/>
            <a:ext cx="1314032" cy="1114747"/>
            <a:chOff x="0" y="-11"/>
            <a:chExt cx="1314031" cy="1114746"/>
          </a:xfrm>
        </p:grpSpPr>
        <p:sp>
          <p:nvSpPr>
            <p:cNvPr id="550" name="Google Shape;1025;p44"/>
            <p:cNvSpPr/>
            <p:nvPr/>
          </p:nvSpPr>
          <p:spPr>
            <a:xfrm>
              <a:off x="638434" y="51965"/>
              <a:ext cx="618156" cy="837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851" y="0"/>
                  </a:moveTo>
                  <a:cubicBezTo>
                    <a:pt x="14244" y="0"/>
                    <a:pt x="13635" y="123"/>
                    <a:pt x="13028" y="174"/>
                  </a:cubicBezTo>
                  <a:cubicBezTo>
                    <a:pt x="12050" y="274"/>
                    <a:pt x="11103" y="398"/>
                    <a:pt x="10125" y="498"/>
                  </a:cubicBezTo>
                  <a:cubicBezTo>
                    <a:pt x="9485" y="548"/>
                    <a:pt x="8844" y="697"/>
                    <a:pt x="8235" y="822"/>
                  </a:cubicBezTo>
                  <a:cubicBezTo>
                    <a:pt x="7055" y="1071"/>
                    <a:pt x="5907" y="1396"/>
                    <a:pt x="4793" y="1793"/>
                  </a:cubicBezTo>
                  <a:cubicBezTo>
                    <a:pt x="4589" y="1894"/>
                    <a:pt x="4354" y="1894"/>
                    <a:pt x="4085" y="1919"/>
                  </a:cubicBezTo>
                  <a:cubicBezTo>
                    <a:pt x="3509" y="1992"/>
                    <a:pt x="3005" y="2193"/>
                    <a:pt x="2565" y="2490"/>
                  </a:cubicBezTo>
                  <a:cubicBezTo>
                    <a:pt x="1687" y="3139"/>
                    <a:pt x="675" y="3737"/>
                    <a:pt x="238" y="4658"/>
                  </a:cubicBezTo>
                  <a:cubicBezTo>
                    <a:pt x="204" y="4783"/>
                    <a:pt x="68" y="4859"/>
                    <a:pt x="0" y="4932"/>
                  </a:cubicBezTo>
                  <a:cubicBezTo>
                    <a:pt x="371" y="6750"/>
                    <a:pt x="743" y="8420"/>
                    <a:pt x="1148" y="10115"/>
                  </a:cubicBezTo>
                  <a:cubicBezTo>
                    <a:pt x="1250" y="10713"/>
                    <a:pt x="1485" y="11310"/>
                    <a:pt x="1687" y="11858"/>
                  </a:cubicBezTo>
                  <a:cubicBezTo>
                    <a:pt x="1993" y="12630"/>
                    <a:pt x="2228" y="13427"/>
                    <a:pt x="2398" y="14224"/>
                  </a:cubicBezTo>
                  <a:cubicBezTo>
                    <a:pt x="2531" y="14848"/>
                    <a:pt x="2667" y="15471"/>
                    <a:pt x="2869" y="16093"/>
                  </a:cubicBezTo>
                  <a:cubicBezTo>
                    <a:pt x="3509" y="17813"/>
                    <a:pt x="4252" y="19482"/>
                    <a:pt x="4524" y="21276"/>
                  </a:cubicBezTo>
                  <a:cubicBezTo>
                    <a:pt x="4558" y="21424"/>
                    <a:pt x="4558" y="21575"/>
                    <a:pt x="4895" y="21600"/>
                  </a:cubicBezTo>
                  <a:cubicBezTo>
                    <a:pt x="5771" y="21100"/>
                    <a:pt x="6783" y="20727"/>
                    <a:pt x="7458" y="20029"/>
                  </a:cubicBezTo>
                  <a:cubicBezTo>
                    <a:pt x="7764" y="19706"/>
                    <a:pt x="8269" y="19482"/>
                    <a:pt x="8776" y="19407"/>
                  </a:cubicBezTo>
                  <a:cubicBezTo>
                    <a:pt x="9754" y="19208"/>
                    <a:pt x="10667" y="18934"/>
                    <a:pt x="11611" y="18585"/>
                  </a:cubicBezTo>
                  <a:cubicBezTo>
                    <a:pt x="11880" y="18484"/>
                    <a:pt x="12217" y="18434"/>
                    <a:pt x="12521" y="18411"/>
                  </a:cubicBezTo>
                  <a:cubicBezTo>
                    <a:pt x="14377" y="18185"/>
                    <a:pt x="16234" y="17986"/>
                    <a:pt x="18091" y="17813"/>
                  </a:cubicBezTo>
                  <a:cubicBezTo>
                    <a:pt x="18320" y="17796"/>
                    <a:pt x="18553" y="17754"/>
                    <a:pt x="18771" y="17754"/>
                  </a:cubicBezTo>
                  <a:cubicBezTo>
                    <a:pt x="18873" y="17754"/>
                    <a:pt x="18972" y="17765"/>
                    <a:pt x="19069" y="17788"/>
                  </a:cubicBezTo>
                  <a:cubicBezTo>
                    <a:pt x="19811" y="17936"/>
                    <a:pt x="20588" y="17838"/>
                    <a:pt x="21331" y="17961"/>
                  </a:cubicBezTo>
                  <a:cubicBezTo>
                    <a:pt x="21399" y="17961"/>
                    <a:pt x="21467" y="17911"/>
                    <a:pt x="21600" y="17838"/>
                  </a:cubicBezTo>
                  <a:cubicBezTo>
                    <a:pt x="21229" y="17114"/>
                    <a:pt x="21095" y="16294"/>
                    <a:pt x="20925" y="15446"/>
                  </a:cubicBezTo>
                  <a:cubicBezTo>
                    <a:pt x="20758" y="14699"/>
                    <a:pt x="20622" y="13950"/>
                    <a:pt x="20452" y="13203"/>
                  </a:cubicBezTo>
                  <a:cubicBezTo>
                    <a:pt x="20418" y="12879"/>
                    <a:pt x="20387" y="12582"/>
                    <a:pt x="20217" y="12331"/>
                  </a:cubicBezTo>
                  <a:cubicBezTo>
                    <a:pt x="19644" y="11310"/>
                    <a:pt x="19542" y="10213"/>
                    <a:pt x="19307" y="9142"/>
                  </a:cubicBezTo>
                  <a:cubicBezTo>
                    <a:pt x="19239" y="8845"/>
                    <a:pt x="19205" y="8495"/>
                    <a:pt x="19035" y="8196"/>
                  </a:cubicBezTo>
                  <a:cubicBezTo>
                    <a:pt x="18697" y="7524"/>
                    <a:pt x="18530" y="6851"/>
                    <a:pt x="18394" y="6154"/>
                  </a:cubicBezTo>
                  <a:lnTo>
                    <a:pt x="18023" y="4110"/>
                  </a:lnTo>
                  <a:cubicBezTo>
                    <a:pt x="17921" y="3787"/>
                    <a:pt x="17855" y="3438"/>
                    <a:pt x="17685" y="3139"/>
                  </a:cubicBezTo>
                  <a:cubicBezTo>
                    <a:pt x="17416" y="2741"/>
                    <a:pt x="17280" y="2291"/>
                    <a:pt x="17212" y="1818"/>
                  </a:cubicBezTo>
                  <a:cubicBezTo>
                    <a:pt x="17178" y="1469"/>
                    <a:pt x="17079" y="1046"/>
                    <a:pt x="17011" y="672"/>
                  </a:cubicBezTo>
                  <a:cubicBezTo>
                    <a:pt x="16943" y="498"/>
                    <a:pt x="16841" y="299"/>
                    <a:pt x="16741" y="123"/>
                  </a:cubicBezTo>
                  <a:cubicBezTo>
                    <a:pt x="16067" y="50"/>
                    <a:pt x="15491" y="0"/>
                    <a:pt x="1485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1" name="Google Shape;1026;p44"/>
            <p:cNvSpPr/>
            <p:nvPr/>
          </p:nvSpPr>
          <p:spPr>
            <a:xfrm>
              <a:off x="48267" y="188575"/>
              <a:ext cx="663586" cy="795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74" y="0"/>
                  </a:moveTo>
                  <a:cubicBezTo>
                    <a:pt x="10549" y="0"/>
                    <a:pt x="9535" y="172"/>
                    <a:pt x="8521" y="304"/>
                  </a:cubicBezTo>
                  <a:cubicBezTo>
                    <a:pt x="6036" y="696"/>
                    <a:pt x="3649" y="1353"/>
                    <a:pt x="1323" y="2086"/>
                  </a:cubicBezTo>
                  <a:cubicBezTo>
                    <a:pt x="850" y="2218"/>
                    <a:pt x="473" y="2454"/>
                    <a:pt x="0" y="2637"/>
                  </a:cubicBezTo>
                  <a:cubicBezTo>
                    <a:pt x="190" y="2899"/>
                    <a:pt x="285" y="3108"/>
                    <a:pt x="473" y="3267"/>
                  </a:cubicBezTo>
                  <a:cubicBezTo>
                    <a:pt x="850" y="3661"/>
                    <a:pt x="1069" y="4080"/>
                    <a:pt x="1101" y="4578"/>
                  </a:cubicBezTo>
                  <a:cubicBezTo>
                    <a:pt x="1164" y="5155"/>
                    <a:pt x="1384" y="5679"/>
                    <a:pt x="1698" y="6204"/>
                  </a:cubicBezTo>
                  <a:cubicBezTo>
                    <a:pt x="1793" y="6389"/>
                    <a:pt x="1856" y="6571"/>
                    <a:pt x="1888" y="6781"/>
                  </a:cubicBezTo>
                  <a:cubicBezTo>
                    <a:pt x="2234" y="7988"/>
                    <a:pt x="2580" y="9169"/>
                    <a:pt x="2894" y="10376"/>
                  </a:cubicBezTo>
                  <a:cubicBezTo>
                    <a:pt x="3272" y="11766"/>
                    <a:pt x="3618" y="13156"/>
                    <a:pt x="3964" y="14573"/>
                  </a:cubicBezTo>
                  <a:cubicBezTo>
                    <a:pt x="4056" y="14859"/>
                    <a:pt x="4119" y="15123"/>
                    <a:pt x="4214" y="15385"/>
                  </a:cubicBezTo>
                  <a:cubicBezTo>
                    <a:pt x="4624" y="16670"/>
                    <a:pt x="5030" y="17981"/>
                    <a:pt x="5189" y="19294"/>
                  </a:cubicBezTo>
                  <a:cubicBezTo>
                    <a:pt x="5220" y="19686"/>
                    <a:pt x="5316" y="20054"/>
                    <a:pt x="5376" y="20421"/>
                  </a:cubicBezTo>
                  <a:cubicBezTo>
                    <a:pt x="5471" y="20866"/>
                    <a:pt x="5786" y="21261"/>
                    <a:pt x="6036" y="21600"/>
                  </a:cubicBezTo>
                  <a:cubicBezTo>
                    <a:pt x="6823" y="21129"/>
                    <a:pt x="7515" y="20684"/>
                    <a:pt x="8239" y="20289"/>
                  </a:cubicBezTo>
                  <a:cubicBezTo>
                    <a:pt x="9937" y="19423"/>
                    <a:pt x="11759" y="18743"/>
                    <a:pt x="13739" y="18531"/>
                  </a:cubicBezTo>
                  <a:cubicBezTo>
                    <a:pt x="14745" y="18454"/>
                    <a:pt x="15722" y="18348"/>
                    <a:pt x="16696" y="18192"/>
                  </a:cubicBezTo>
                  <a:cubicBezTo>
                    <a:pt x="17040" y="18128"/>
                    <a:pt x="17378" y="18099"/>
                    <a:pt x="17710" y="18099"/>
                  </a:cubicBezTo>
                  <a:cubicBezTo>
                    <a:pt x="18769" y="18099"/>
                    <a:pt x="19770" y="18388"/>
                    <a:pt x="20752" y="18767"/>
                  </a:cubicBezTo>
                  <a:cubicBezTo>
                    <a:pt x="20940" y="18837"/>
                    <a:pt x="21114" y="18932"/>
                    <a:pt x="21304" y="18932"/>
                  </a:cubicBezTo>
                  <a:cubicBezTo>
                    <a:pt x="21397" y="18932"/>
                    <a:pt x="21494" y="18908"/>
                    <a:pt x="21600" y="18846"/>
                  </a:cubicBezTo>
                  <a:cubicBezTo>
                    <a:pt x="21600" y="18716"/>
                    <a:pt x="21600" y="18531"/>
                    <a:pt x="21568" y="18375"/>
                  </a:cubicBezTo>
                  <a:cubicBezTo>
                    <a:pt x="21444" y="17456"/>
                    <a:pt x="21098" y="16538"/>
                    <a:pt x="20781" y="15621"/>
                  </a:cubicBezTo>
                  <a:cubicBezTo>
                    <a:pt x="20280" y="14125"/>
                    <a:pt x="19775" y="12630"/>
                    <a:pt x="19556" y="11083"/>
                  </a:cubicBezTo>
                  <a:cubicBezTo>
                    <a:pt x="19524" y="10612"/>
                    <a:pt x="19369" y="10164"/>
                    <a:pt x="19210" y="9693"/>
                  </a:cubicBezTo>
                  <a:cubicBezTo>
                    <a:pt x="18896" y="8748"/>
                    <a:pt x="18613" y="7805"/>
                    <a:pt x="18518" y="6807"/>
                  </a:cubicBezTo>
                  <a:cubicBezTo>
                    <a:pt x="18268" y="5102"/>
                    <a:pt x="18048" y="3397"/>
                    <a:pt x="17827" y="1694"/>
                  </a:cubicBezTo>
                  <a:cubicBezTo>
                    <a:pt x="17795" y="1456"/>
                    <a:pt x="17734" y="1194"/>
                    <a:pt x="17671" y="1011"/>
                  </a:cubicBezTo>
                  <a:cubicBezTo>
                    <a:pt x="17325" y="932"/>
                    <a:pt x="17011" y="905"/>
                    <a:pt x="16728" y="802"/>
                  </a:cubicBezTo>
                  <a:cubicBezTo>
                    <a:pt x="15664" y="357"/>
                    <a:pt x="14550" y="79"/>
                    <a:pt x="13364" y="79"/>
                  </a:cubicBezTo>
                  <a:cubicBezTo>
                    <a:pt x="13219" y="79"/>
                    <a:pt x="13071" y="84"/>
                    <a:pt x="12923" y="93"/>
                  </a:cubicBezTo>
                  <a:lnTo>
                    <a:pt x="12796" y="93"/>
                  </a:lnTo>
                  <a:cubicBezTo>
                    <a:pt x="12387" y="26"/>
                    <a:pt x="11980" y="0"/>
                    <a:pt x="1157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2" name="Google Shape;1027;p44"/>
            <p:cNvSpPr/>
            <p:nvPr/>
          </p:nvSpPr>
          <p:spPr>
            <a:xfrm>
              <a:off x="257888" y="910566"/>
              <a:ext cx="414377" cy="144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817" y="0"/>
                  </a:moveTo>
                  <a:cubicBezTo>
                    <a:pt x="15257" y="435"/>
                    <a:pt x="13697" y="1451"/>
                    <a:pt x="12086" y="1729"/>
                  </a:cubicBezTo>
                  <a:cubicBezTo>
                    <a:pt x="9417" y="2455"/>
                    <a:pt x="6897" y="5188"/>
                    <a:pt x="4533" y="8938"/>
                  </a:cubicBezTo>
                  <a:cubicBezTo>
                    <a:pt x="2922" y="11671"/>
                    <a:pt x="1311" y="14549"/>
                    <a:pt x="0" y="19012"/>
                  </a:cubicBezTo>
                  <a:cubicBezTo>
                    <a:pt x="254" y="19883"/>
                    <a:pt x="503" y="20886"/>
                    <a:pt x="706" y="21600"/>
                  </a:cubicBezTo>
                  <a:cubicBezTo>
                    <a:pt x="1408" y="20306"/>
                    <a:pt x="1962" y="18722"/>
                    <a:pt x="2668" y="18153"/>
                  </a:cubicBezTo>
                  <a:cubicBezTo>
                    <a:pt x="3675" y="17282"/>
                    <a:pt x="4533" y="15843"/>
                    <a:pt x="5489" y="14549"/>
                  </a:cubicBezTo>
                  <a:cubicBezTo>
                    <a:pt x="7903" y="10945"/>
                    <a:pt x="10474" y="8938"/>
                    <a:pt x="13092" y="7922"/>
                  </a:cubicBezTo>
                  <a:cubicBezTo>
                    <a:pt x="13595" y="7643"/>
                    <a:pt x="14098" y="7498"/>
                    <a:pt x="14500" y="6918"/>
                  </a:cubicBezTo>
                  <a:cubicBezTo>
                    <a:pt x="15206" y="5769"/>
                    <a:pt x="16010" y="5479"/>
                    <a:pt x="16767" y="5043"/>
                  </a:cubicBezTo>
                  <a:cubicBezTo>
                    <a:pt x="18276" y="4330"/>
                    <a:pt x="19735" y="3314"/>
                    <a:pt x="21600" y="2455"/>
                  </a:cubicBezTo>
                  <a:cubicBezTo>
                    <a:pt x="20141" y="1451"/>
                    <a:pt x="19130" y="726"/>
                    <a:pt x="18226" y="145"/>
                  </a:cubicBezTo>
                  <a:cubicBezTo>
                    <a:pt x="17773" y="0"/>
                    <a:pt x="17270" y="0"/>
                    <a:pt x="16817" y="0"/>
                  </a:cubicBezTo>
                  <a:close/>
                </a:path>
              </a:pathLst>
            </a:custGeom>
            <a:solidFill>
              <a:srgbClr val="FE75F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3" name="Google Shape;1028;p44"/>
            <p:cNvSpPr/>
            <p:nvPr/>
          </p:nvSpPr>
          <p:spPr>
            <a:xfrm>
              <a:off x="807493" y="792452"/>
              <a:ext cx="442364" cy="140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516" y="0"/>
                  </a:moveTo>
                  <a:cubicBezTo>
                    <a:pt x="17041" y="0"/>
                    <a:pt x="16565" y="149"/>
                    <a:pt x="16082" y="498"/>
                  </a:cubicBezTo>
                  <a:cubicBezTo>
                    <a:pt x="15326" y="1082"/>
                    <a:pt x="14525" y="1232"/>
                    <a:pt x="13721" y="1530"/>
                  </a:cubicBezTo>
                  <a:cubicBezTo>
                    <a:pt x="11036" y="2563"/>
                    <a:pt x="8299" y="4044"/>
                    <a:pt x="5847" y="8050"/>
                  </a:cubicBezTo>
                  <a:cubicBezTo>
                    <a:pt x="5704" y="8200"/>
                    <a:pt x="5613" y="8498"/>
                    <a:pt x="5565" y="8498"/>
                  </a:cubicBezTo>
                  <a:cubicBezTo>
                    <a:pt x="4056" y="9680"/>
                    <a:pt x="2781" y="12492"/>
                    <a:pt x="1462" y="15155"/>
                  </a:cubicBezTo>
                  <a:cubicBezTo>
                    <a:pt x="753" y="16635"/>
                    <a:pt x="234" y="18564"/>
                    <a:pt x="0" y="21239"/>
                  </a:cubicBezTo>
                  <a:cubicBezTo>
                    <a:pt x="178" y="21488"/>
                    <a:pt x="337" y="21600"/>
                    <a:pt x="483" y="21600"/>
                  </a:cubicBezTo>
                  <a:cubicBezTo>
                    <a:pt x="832" y="21600"/>
                    <a:pt x="1101" y="20978"/>
                    <a:pt x="1367" y="20343"/>
                  </a:cubicBezTo>
                  <a:cubicBezTo>
                    <a:pt x="2499" y="17681"/>
                    <a:pt x="3723" y="16200"/>
                    <a:pt x="4999" y="14719"/>
                  </a:cubicBezTo>
                  <a:lnTo>
                    <a:pt x="6789" y="13089"/>
                  </a:lnTo>
                  <a:cubicBezTo>
                    <a:pt x="7075" y="12641"/>
                    <a:pt x="7498" y="12641"/>
                    <a:pt x="7732" y="12194"/>
                  </a:cubicBezTo>
                  <a:cubicBezTo>
                    <a:pt x="8394" y="10265"/>
                    <a:pt x="9150" y="10128"/>
                    <a:pt x="9950" y="9680"/>
                  </a:cubicBezTo>
                  <a:cubicBezTo>
                    <a:pt x="10846" y="9382"/>
                    <a:pt x="11788" y="8934"/>
                    <a:pt x="12687" y="8498"/>
                  </a:cubicBezTo>
                  <a:cubicBezTo>
                    <a:pt x="13111" y="8200"/>
                    <a:pt x="13488" y="8200"/>
                    <a:pt x="13816" y="7453"/>
                  </a:cubicBezTo>
                  <a:cubicBezTo>
                    <a:pt x="14573" y="5674"/>
                    <a:pt x="15516" y="5524"/>
                    <a:pt x="16411" y="5089"/>
                  </a:cubicBezTo>
                  <a:cubicBezTo>
                    <a:pt x="18110" y="4193"/>
                    <a:pt x="19806" y="3310"/>
                    <a:pt x="21600" y="2563"/>
                  </a:cubicBezTo>
                  <a:cubicBezTo>
                    <a:pt x="20229" y="1244"/>
                    <a:pt x="18891" y="0"/>
                    <a:pt x="17516" y="0"/>
                  </a:cubicBezTo>
                  <a:close/>
                </a:path>
              </a:pathLst>
            </a:custGeom>
            <a:solidFill>
              <a:srgbClr val="FE75F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4" name="Google Shape;1029;p44"/>
            <p:cNvSpPr/>
            <p:nvPr/>
          </p:nvSpPr>
          <p:spPr>
            <a:xfrm>
              <a:off x="0" y="-12"/>
              <a:ext cx="1314032" cy="1114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528" fill="norm" stroke="1" extrusionOk="0">
                  <a:moveTo>
                    <a:pt x="3648" y="20532"/>
                  </a:moveTo>
                  <a:cubicBezTo>
                    <a:pt x="3568" y="20513"/>
                    <a:pt x="3505" y="20475"/>
                    <a:pt x="3442" y="20475"/>
                  </a:cubicBezTo>
                  <a:cubicBezTo>
                    <a:pt x="3093" y="20419"/>
                    <a:pt x="2950" y="20159"/>
                    <a:pt x="2886" y="19785"/>
                  </a:cubicBezTo>
                  <a:cubicBezTo>
                    <a:pt x="2855" y="19506"/>
                    <a:pt x="2808" y="19207"/>
                    <a:pt x="2648" y="18983"/>
                  </a:cubicBezTo>
                  <a:cubicBezTo>
                    <a:pt x="2601" y="18853"/>
                    <a:pt x="2601" y="18722"/>
                    <a:pt x="2569" y="18574"/>
                  </a:cubicBezTo>
                  <a:cubicBezTo>
                    <a:pt x="2537" y="18293"/>
                    <a:pt x="2490" y="17994"/>
                    <a:pt x="2475" y="17715"/>
                  </a:cubicBezTo>
                  <a:cubicBezTo>
                    <a:pt x="2379" y="16932"/>
                    <a:pt x="2284" y="16111"/>
                    <a:pt x="2094" y="15309"/>
                  </a:cubicBezTo>
                  <a:cubicBezTo>
                    <a:pt x="1967" y="14712"/>
                    <a:pt x="1887" y="14078"/>
                    <a:pt x="1761" y="13481"/>
                  </a:cubicBezTo>
                  <a:cubicBezTo>
                    <a:pt x="1602" y="12586"/>
                    <a:pt x="1428" y="11709"/>
                    <a:pt x="1253" y="10832"/>
                  </a:cubicBezTo>
                  <a:cubicBezTo>
                    <a:pt x="1142" y="10310"/>
                    <a:pt x="1031" y="9788"/>
                    <a:pt x="936" y="9246"/>
                  </a:cubicBezTo>
                  <a:cubicBezTo>
                    <a:pt x="888" y="9060"/>
                    <a:pt x="856" y="8855"/>
                    <a:pt x="793" y="8668"/>
                  </a:cubicBezTo>
                  <a:cubicBezTo>
                    <a:pt x="634" y="8165"/>
                    <a:pt x="507" y="7642"/>
                    <a:pt x="460" y="7102"/>
                  </a:cubicBezTo>
                  <a:cubicBezTo>
                    <a:pt x="429" y="6953"/>
                    <a:pt x="413" y="6785"/>
                    <a:pt x="333" y="6672"/>
                  </a:cubicBezTo>
                  <a:cubicBezTo>
                    <a:pt x="143" y="6262"/>
                    <a:pt x="111" y="5797"/>
                    <a:pt x="0" y="5386"/>
                  </a:cubicBezTo>
                  <a:cubicBezTo>
                    <a:pt x="317" y="4938"/>
                    <a:pt x="666" y="4641"/>
                    <a:pt x="1111" y="4435"/>
                  </a:cubicBezTo>
                  <a:cubicBezTo>
                    <a:pt x="2712" y="3633"/>
                    <a:pt x="4345" y="3036"/>
                    <a:pt x="6058" y="2756"/>
                  </a:cubicBezTo>
                  <a:cubicBezTo>
                    <a:pt x="6170" y="2718"/>
                    <a:pt x="6264" y="2700"/>
                    <a:pt x="6344" y="2700"/>
                  </a:cubicBezTo>
                  <a:cubicBezTo>
                    <a:pt x="7042" y="2718"/>
                    <a:pt x="7723" y="2700"/>
                    <a:pt x="8405" y="2812"/>
                  </a:cubicBezTo>
                  <a:cubicBezTo>
                    <a:pt x="8882" y="2905"/>
                    <a:pt x="9373" y="3072"/>
                    <a:pt x="9785" y="3428"/>
                  </a:cubicBezTo>
                  <a:cubicBezTo>
                    <a:pt x="9897" y="3520"/>
                    <a:pt x="10023" y="3520"/>
                    <a:pt x="10150" y="3558"/>
                  </a:cubicBezTo>
                  <a:cubicBezTo>
                    <a:pt x="10563" y="2905"/>
                    <a:pt x="11022" y="2327"/>
                    <a:pt x="11562" y="1861"/>
                  </a:cubicBezTo>
                  <a:cubicBezTo>
                    <a:pt x="11736" y="1692"/>
                    <a:pt x="11958" y="1581"/>
                    <a:pt x="12196" y="1543"/>
                  </a:cubicBezTo>
                  <a:cubicBezTo>
                    <a:pt x="12354" y="1506"/>
                    <a:pt x="12529" y="1413"/>
                    <a:pt x="12687" y="1357"/>
                  </a:cubicBezTo>
                  <a:cubicBezTo>
                    <a:pt x="13068" y="1133"/>
                    <a:pt x="13417" y="890"/>
                    <a:pt x="13877" y="835"/>
                  </a:cubicBezTo>
                  <a:cubicBezTo>
                    <a:pt x="13893" y="835"/>
                    <a:pt x="13909" y="835"/>
                    <a:pt x="13941" y="816"/>
                  </a:cubicBezTo>
                  <a:cubicBezTo>
                    <a:pt x="14575" y="387"/>
                    <a:pt x="15305" y="387"/>
                    <a:pt x="16003" y="257"/>
                  </a:cubicBezTo>
                  <a:cubicBezTo>
                    <a:pt x="16336" y="182"/>
                    <a:pt x="16685" y="144"/>
                    <a:pt x="17033" y="71"/>
                  </a:cubicBezTo>
                  <a:cubicBezTo>
                    <a:pt x="17351" y="-4"/>
                    <a:pt x="17668" y="-42"/>
                    <a:pt x="18001" y="71"/>
                  </a:cubicBezTo>
                  <a:cubicBezTo>
                    <a:pt x="18111" y="107"/>
                    <a:pt x="18254" y="71"/>
                    <a:pt x="18396" y="71"/>
                  </a:cubicBezTo>
                  <a:cubicBezTo>
                    <a:pt x="18809" y="71"/>
                    <a:pt x="19094" y="331"/>
                    <a:pt x="19142" y="816"/>
                  </a:cubicBezTo>
                  <a:cubicBezTo>
                    <a:pt x="19206" y="1189"/>
                    <a:pt x="19253" y="1581"/>
                    <a:pt x="19285" y="1954"/>
                  </a:cubicBezTo>
                  <a:cubicBezTo>
                    <a:pt x="19349" y="2383"/>
                    <a:pt x="19381" y="2794"/>
                    <a:pt x="19570" y="3185"/>
                  </a:cubicBezTo>
                  <a:cubicBezTo>
                    <a:pt x="19650" y="3372"/>
                    <a:pt x="19682" y="3614"/>
                    <a:pt x="19698" y="3838"/>
                  </a:cubicBezTo>
                  <a:cubicBezTo>
                    <a:pt x="19776" y="4360"/>
                    <a:pt x="19840" y="4863"/>
                    <a:pt x="19903" y="5386"/>
                  </a:cubicBezTo>
                  <a:cubicBezTo>
                    <a:pt x="19967" y="5889"/>
                    <a:pt x="20063" y="6412"/>
                    <a:pt x="20205" y="6896"/>
                  </a:cubicBezTo>
                  <a:cubicBezTo>
                    <a:pt x="20300" y="7250"/>
                    <a:pt x="20332" y="7642"/>
                    <a:pt x="20380" y="8016"/>
                  </a:cubicBezTo>
                  <a:cubicBezTo>
                    <a:pt x="20458" y="8687"/>
                    <a:pt x="20570" y="9340"/>
                    <a:pt x="20759" y="9994"/>
                  </a:cubicBezTo>
                  <a:cubicBezTo>
                    <a:pt x="20887" y="10440"/>
                    <a:pt x="20918" y="10926"/>
                    <a:pt x="20966" y="11392"/>
                  </a:cubicBezTo>
                  <a:cubicBezTo>
                    <a:pt x="21014" y="11709"/>
                    <a:pt x="21078" y="12008"/>
                    <a:pt x="21188" y="12306"/>
                  </a:cubicBezTo>
                  <a:cubicBezTo>
                    <a:pt x="21347" y="12754"/>
                    <a:pt x="21473" y="13238"/>
                    <a:pt x="21553" y="13724"/>
                  </a:cubicBezTo>
                  <a:cubicBezTo>
                    <a:pt x="21600" y="14153"/>
                    <a:pt x="21569" y="14563"/>
                    <a:pt x="21521" y="15010"/>
                  </a:cubicBezTo>
                  <a:cubicBezTo>
                    <a:pt x="21505" y="15160"/>
                    <a:pt x="21395" y="15271"/>
                    <a:pt x="21315" y="15439"/>
                  </a:cubicBezTo>
                  <a:cubicBezTo>
                    <a:pt x="21379" y="15831"/>
                    <a:pt x="21553" y="16222"/>
                    <a:pt x="21411" y="16651"/>
                  </a:cubicBezTo>
                  <a:cubicBezTo>
                    <a:pt x="21156" y="16783"/>
                    <a:pt x="20918" y="16783"/>
                    <a:pt x="20681" y="16670"/>
                  </a:cubicBezTo>
                  <a:cubicBezTo>
                    <a:pt x="20380" y="16521"/>
                    <a:pt x="20078" y="16503"/>
                    <a:pt x="19776" y="16595"/>
                  </a:cubicBezTo>
                  <a:cubicBezTo>
                    <a:pt x="19491" y="16670"/>
                    <a:pt x="19174" y="16689"/>
                    <a:pt x="18873" y="16764"/>
                  </a:cubicBezTo>
                  <a:cubicBezTo>
                    <a:pt x="18651" y="16800"/>
                    <a:pt x="18412" y="16838"/>
                    <a:pt x="18207" y="16987"/>
                  </a:cubicBezTo>
                  <a:cubicBezTo>
                    <a:pt x="18095" y="17081"/>
                    <a:pt x="17937" y="17118"/>
                    <a:pt x="17778" y="17137"/>
                  </a:cubicBezTo>
                  <a:cubicBezTo>
                    <a:pt x="17477" y="17211"/>
                    <a:pt x="17160" y="17230"/>
                    <a:pt x="16858" y="17305"/>
                  </a:cubicBezTo>
                  <a:cubicBezTo>
                    <a:pt x="16621" y="17342"/>
                    <a:pt x="16367" y="17342"/>
                    <a:pt x="16145" y="17548"/>
                  </a:cubicBezTo>
                  <a:cubicBezTo>
                    <a:pt x="16097" y="17602"/>
                    <a:pt x="16018" y="17640"/>
                    <a:pt x="15939" y="17640"/>
                  </a:cubicBezTo>
                  <a:cubicBezTo>
                    <a:pt x="15415" y="17640"/>
                    <a:pt x="14956" y="17920"/>
                    <a:pt x="14480" y="18069"/>
                  </a:cubicBezTo>
                  <a:cubicBezTo>
                    <a:pt x="14115" y="18180"/>
                    <a:pt x="13734" y="18386"/>
                    <a:pt x="13417" y="18704"/>
                  </a:cubicBezTo>
                  <a:cubicBezTo>
                    <a:pt x="13211" y="18890"/>
                    <a:pt x="13036" y="18947"/>
                    <a:pt x="12783" y="18834"/>
                  </a:cubicBezTo>
                  <a:cubicBezTo>
                    <a:pt x="12545" y="18722"/>
                    <a:pt x="12260" y="18628"/>
                    <a:pt x="12005" y="18704"/>
                  </a:cubicBezTo>
                  <a:cubicBezTo>
                    <a:pt x="11197" y="18442"/>
                    <a:pt x="10420" y="18741"/>
                    <a:pt x="9626" y="18947"/>
                  </a:cubicBezTo>
                  <a:cubicBezTo>
                    <a:pt x="9246" y="19039"/>
                    <a:pt x="8882" y="19171"/>
                    <a:pt x="8501" y="19225"/>
                  </a:cubicBezTo>
                  <a:cubicBezTo>
                    <a:pt x="7550" y="19449"/>
                    <a:pt x="6661" y="19841"/>
                    <a:pt x="5837" y="20438"/>
                  </a:cubicBezTo>
                  <a:cubicBezTo>
                    <a:pt x="5821" y="20475"/>
                    <a:pt x="5805" y="20475"/>
                    <a:pt x="5805" y="20494"/>
                  </a:cubicBezTo>
                  <a:cubicBezTo>
                    <a:pt x="5408" y="20700"/>
                    <a:pt x="5012" y="20886"/>
                    <a:pt x="4742" y="21334"/>
                  </a:cubicBezTo>
                  <a:cubicBezTo>
                    <a:pt x="4663" y="21445"/>
                    <a:pt x="4457" y="21502"/>
                    <a:pt x="4314" y="21520"/>
                  </a:cubicBezTo>
                  <a:cubicBezTo>
                    <a:pt x="4140" y="21558"/>
                    <a:pt x="3981" y="21445"/>
                    <a:pt x="3885" y="21259"/>
                  </a:cubicBezTo>
                  <a:cubicBezTo>
                    <a:pt x="3838" y="20961"/>
                    <a:pt x="3743" y="20756"/>
                    <a:pt x="3648" y="20532"/>
                  </a:cubicBezTo>
                  <a:close/>
                  <a:moveTo>
                    <a:pt x="10499" y="4695"/>
                  </a:moveTo>
                  <a:cubicBezTo>
                    <a:pt x="10673" y="6057"/>
                    <a:pt x="10864" y="7307"/>
                    <a:pt x="11038" y="8576"/>
                  </a:cubicBezTo>
                  <a:cubicBezTo>
                    <a:pt x="11102" y="9024"/>
                    <a:pt x="11197" y="9470"/>
                    <a:pt x="11292" y="9881"/>
                  </a:cubicBezTo>
                  <a:cubicBezTo>
                    <a:pt x="11435" y="10459"/>
                    <a:pt x="11562" y="11056"/>
                    <a:pt x="11625" y="11653"/>
                  </a:cubicBezTo>
                  <a:cubicBezTo>
                    <a:pt x="11688" y="12119"/>
                    <a:pt x="11752" y="12586"/>
                    <a:pt x="11847" y="13051"/>
                  </a:cubicBezTo>
                  <a:cubicBezTo>
                    <a:pt x="12148" y="14339"/>
                    <a:pt x="12513" y="15589"/>
                    <a:pt x="12625" y="16932"/>
                  </a:cubicBezTo>
                  <a:cubicBezTo>
                    <a:pt x="12640" y="17043"/>
                    <a:pt x="12640" y="17156"/>
                    <a:pt x="12798" y="17175"/>
                  </a:cubicBezTo>
                  <a:cubicBezTo>
                    <a:pt x="13211" y="16800"/>
                    <a:pt x="13686" y="16521"/>
                    <a:pt x="14004" y="15998"/>
                  </a:cubicBezTo>
                  <a:cubicBezTo>
                    <a:pt x="14147" y="15757"/>
                    <a:pt x="14384" y="15589"/>
                    <a:pt x="14623" y="15533"/>
                  </a:cubicBezTo>
                  <a:cubicBezTo>
                    <a:pt x="15082" y="15384"/>
                    <a:pt x="15526" y="15179"/>
                    <a:pt x="15955" y="14917"/>
                  </a:cubicBezTo>
                  <a:cubicBezTo>
                    <a:pt x="16097" y="14842"/>
                    <a:pt x="16256" y="14804"/>
                    <a:pt x="16398" y="14787"/>
                  </a:cubicBezTo>
                  <a:cubicBezTo>
                    <a:pt x="17255" y="14618"/>
                    <a:pt x="18143" y="14469"/>
                    <a:pt x="19000" y="14339"/>
                  </a:cubicBezTo>
                  <a:cubicBezTo>
                    <a:pt x="19174" y="14320"/>
                    <a:pt x="19333" y="14264"/>
                    <a:pt x="19459" y="14320"/>
                  </a:cubicBezTo>
                  <a:cubicBezTo>
                    <a:pt x="19824" y="14432"/>
                    <a:pt x="20173" y="14358"/>
                    <a:pt x="20538" y="14450"/>
                  </a:cubicBezTo>
                  <a:cubicBezTo>
                    <a:pt x="20554" y="14450"/>
                    <a:pt x="20585" y="14413"/>
                    <a:pt x="20649" y="14358"/>
                  </a:cubicBezTo>
                  <a:cubicBezTo>
                    <a:pt x="20426" y="13799"/>
                    <a:pt x="20380" y="13164"/>
                    <a:pt x="20300" y="12549"/>
                  </a:cubicBezTo>
                  <a:cubicBezTo>
                    <a:pt x="20221" y="11989"/>
                    <a:pt x="20157" y="11428"/>
                    <a:pt x="20078" y="10869"/>
                  </a:cubicBezTo>
                  <a:cubicBezTo>
                    <a:pt x="20063" y="10626"/>
                    <a:pt x="20031" y="10404"/>
                    <a:pt x="19951" y="10218"/>
                  </a:cubicBezTo>
                  <a:cubicBezTo>
                    <a:pt x="19698" y="9433"/>
                    <a:pt x="19634" y="8632"/>
                    <a:pt x="19539" y="7830"/>
                  </a:cubicBezTo>
                  <a:cubicBezTo>
                    <a:pt x="19507" y="7606"/>
                    <a:pt x="19475" y="7344"/>
                    <a:pt x="19396" y="7102"/>
                  </a:cubicBezTo>
                  <a:cubicBezTo>
                    <a:pt x="19237" y="6618"/>
                    <a:pt x="19158" y="6113"/>
                    <a:pt x="19110" y="5591"/>
                  </a:cubicBezTo>
                  <a:lnTo>
                    <a:pt x="18920" y="4061"/>
                  </a:lnTo>
                  <a:cubicBezTo>
                    <a:pt x="18888" y="3820"/>
                    <a:pt x="18841" y="3558"/>
                    <a:pt x="18761" y="3334"/>
                  </a:cubicBezTo>
                  <a:cubicBezTo>
                    <a:pt x="18651" y="3036"/>
                    <a:pt x="18587" y="2700"/>
                    <a:pt x="18555" y="2345"/>
                  </a:cubicBezTo>
                  <a:cubicBezTo>
                    <a:pt x="18524" y="2067"/>
                    <a:pt x="18492" y="1767"/>
                    <a:pt x="18444" y="1487"/>
                  </a:cubicBezTo>
                  <a:cubicBezTo>
                    <a:pt x="18428" y="1357"/>
                    <a:pt x="18366" y="1208"/>
                    <a:pt x="18334" y="1077"/>
                  </a:cubicBezTo>
                  <a:cubicBezTo>
                    <a:pt x="18017" y="1022"/>
                    <a:pt x="17730" y="984"/>
                    <a:pt x="17445" y="984"/>
                  </a:cubicBezTo>
                  <a:cubicBezTo>
                    <a:pt x="17160" y="984"/>
                    <a:pt x="16858" y="1077"/>
                    <a:pt x="16589" y="1114"/>
                  </a:cubicBezTo>
                  <a:cubicBezTo>
                    <a:pt x="16129" y="1189"/>
                    <a:pt x="15670" y="1282"/>
                    <a:pt x="15225" y="1357"/>
                  </a:cubicBezTo>
                  <a:cubicBezTo>
                    <a:pt x="14924" y="1395"/>
                    <a:pt x="14623" y="1506"/>
                    <a:pt x="14321" y="1600"/>
                  </a:cubicBezTo>
                  <a:cubicBezTo>
                    <a:pt x="13766" y="1786"/>
                    <a:pt x="13243" y="2029"/>
                    <a:pt x="12719" y="2327"/>
                  </a:cubicBezTo>
                  <a:cubicBezTo>
                    <a:pt x="12625" y="2402"/>
                    <a:pt x="12497" y="2402"/>
                    <a:pt x="12386" y="2421"/>
                  </a:cubicBezTo>
                  <a:cubicBezTo>
                    <a:pt x="12101" y="2475"/>
                    <a:pt x="11863" y="2626"/>
                    <a:pt x="11672" y="2850"/>
                  </a:cubicBezTo>
                  <a:cubicBezTo>
                    <a:pt x="11261" y="3334"/>
                    <a:pt x="10784" y="3763"/>
                    <a:pt x="10579" y="4471"/>
                  </a:cubicBezTo>
                  <a:cubicBezTo>
                    <a:pt x="10595" y="4584"/>
                    <a:pt x="10547" y="4658"/>
                    <a:pt x="10499" y="4695"/>
                  </a:cubicBezTo>
                  <a:close/>
                  <a:moveTo>
                    <a:pt x="778" y="5554"/>
                  </a:moveTo>
                  <a:cubicBezTo>
                    <a:pt x="872" y="5740"/>
                    <a:pt x="904" y="5870"/>
                    <a:pt x="1015" y="5983"/>
                  </a:cubicBezTo>
                  <a:cubicBezTo>
                    <a:pt x="1205" y="6262"/>
                    <a:pt x="1300" y="6561"/>
                    <a:pt x="1332" y="6915"/>
                  </a:cubicBezTo>
                  <a:cubicBezTo>
                    <a:pt x="1364" y="7344"/>
                    <a:pt x="1460" y="7717"/>
                    <a:pt x="1618" y="8090"/>
                  </a:cubicBezTo>
                  <a:cubicBezTo>
                    <a:pt x="1681" y="8203"/>
                    <a:pt x="1697" y="8352"/>
                    <a:pt x="1729" y="8482"/>
                  </a:cubicBezTo>
                  <a:cubicBezTo>
                    <a:pt x="1903" y="9340"/>
                    <a:pt x="2078" y="10180"/>
                    <a:pt x="2236" y="11037"/>
                  </a:cubicBezTo>
                  <a:cubicBezTo>
                    <a:pt x="2411" y="12025"/>
                    <a:pt x="2601" y="13033"/>
                    <a:pt x="2776" y="14021"/>
                  </a:cubicBezTo>
                  <a:cubicBezTo>
                    <a:pt x="2808" y="14245"/>
                    <a:pt x="2855" y="14432"/>
                    <a:pt x="2886" y="14618"/>
                  </a:cubicBezTo>
                  <a:cubicBezTo>
                    <a:pt x="3109" y="15514"/>
                    <a:pt x="3315" y="16446"/>
                    <a:pt x="3394" y="17380"/>
                  </a:cubicBezTo>
                  <a:cubicBezTo>
                    <a:pt x="3410" y="17659"/>
                    <a:pt x="3442" y="17920"/>
                    <a:pt x="3490" y="18180"/>
                  </a:cubicBezTo>
                  <a:cubicBezTo>
                    <a:pt x="3521" y="18498"/>
                    <a:pt x="3679" y="18777"/>
                    <a:pt x="3823" y="19020"/>
                  </a:cubicBezTo>
                  <a:cubicBezTo>
                    <a:pt x="4219" y="18685"/>
                    <a:pt x="4552" y="18368"/>
                    <a:pt x="4932" y="18088"/>
                  </a:cubicBezTo>
                  <a:cubicBezTo>
                    <a:pt x="5789" y="17472"/>
                    <a:pt x="6693" y="16987"/>
                    <a:pt x="7708" y="16857"/>
                  </a:cubicBezTo>
                  <a:cubicBezTo>
                    <a:pt x="8200" y="16783"/>
                    <a:pt x="8707" y="16708"/>
                    <a:pt x="9199" y="16595"/>
                  </a:cubicBezTo>
                  <a:cubicBezTo>
                    <a:pt x="9928" y="16409"/>
                    <a:pt x="10579" y="16670"/>
                    <a:pt x="11245" y="17006"/>
                  </a:cubicBezTo>
                  <a:cubicBezTo>
                    <a:pt x="11371" y="17081"/>
                    <a:pt x="11514" y="17192"/>
                    <a:pt x="11672" y="17062"/>
                  </a:cubicBezTo>
                  <a:cubicBezTo>
                    <a:pt x="11672" y="16969"/>
                    <a:pt x="11672" y="16857"/>
                    <a:pt x="11656" y="16727"/>
                  </a:cubicBezTo>
                  <a:cubicBezTo>
                    <a:pt x="11594" y="16055"/>
                    <a:pt x="11435" y="15401"/>
                    <a:pt x="11276" y="14750"/>
                  </a:cubicBezTo>
                  <a:cubicBezTo>
                    <a:pt x="11022" y="13686"/>
                    <a:pt x="10768" y="12622"/>
                    <a:pt x="10657" y="11504"/>
                  </a:cubicBezTo>
                  <a:cubicBezTo>
                    <a:pt x="10641" y="11187"/>
                    <a:pt x="10563" y="10850"/>
                    <a:pt x="10483" y="10534"/>
                  </a:cubicBezTo>
                  <a:cubicBezTo>
                    <a:pt x="10324" y="9862"/>
                    <a:pt x="10182" y="9173"/>
                    <a:pt x="10134" y="8482"/>
                  </a:cubicBezTo>
                  <a:cubicBezTo>
                    <a:pt x="10007" y="7269"/>
                    <a:pt x="9897" y="6057"/>
                    <a:pt x="9785" y="4846"/>
                  </a:cubicBezTo>
                  <a:cubicBezTo>
                    <a:pt x="9769" y="4677"/>
                    <a:pt x="9738" y="4490"/>
                    <a:pt x="9706" y="4360"/>
                  </a:cubicBezTo>
                  <a:cubicBezTo>
                    <a:pt x="9532" y="4304"/>
                    <a:pt x="9373" y="4285"/>
                    <a:pt x="9231" y="4211"/>
                  </a:cubicBezTo>
                  <a:cubicBezTo>
                    <a:pt x="8627" y="3857"/>
                    <a:pt x="7993" y="3652"/>
                    <a:pt x="7311" y="3707"/>
                  </a:cubicBezTo>
                  <a:lnTo>
                    <a:pt x="7248" y="3707"/>
                  </a:lnTo>
                  <a:cubicBezTo>
                    <a:pt x="6519" y="3539"/>
                    <a:pt x="5805" y="3726"/>
                    <a:pt x="5091" y="3857"/>
                  </a:cubicBezTo>
                  <a:cubicBezTo>
                    <a:pt x="3838" y="4136"/>
                    <a:pt x="2633" y="4603"/>
                    <a:pt x="1460" y="5125"/>
                  </a:cubicBezTo>
                  <a:cubicBezTo>
                    <a:pt x="1205" y="5237"/>
                    <a:pt x="1015" y="5405"/>
                    <a:pt x="778" y="5554"/>
                  </a:cubicBezTo>
                  <a:close/>
                  <a:moveTo>
                    <a:pt x="11054" y="17902"/>
                  </a:moveTo>
                  <a:cubicBezTo>
                    <a:pt x="10595" y="17753"/>
                    <a:pt x="10293" y="17678"/>
                    <a:pt x="9991" y="17602"/>
                  </a:cubicBezTo>
                  <a:cubicBezTo>
                    <a:pt x="9849" y="17566"/>
                    <a:pt x="9690" y="17548"/>
                    <a:pt x="9532" y="17566"/>
                  </a:cubicBezTo>
                  <a:cubicBezTo>
                    <a:pt x="9040" y="17640"/>
                    <a:pt x="8549" y="17753"/>
                    <a:pt x="8041" y="17808"/>
                  </a:cubicBezTo>
                  <a:cubicBezTo>
                    <a:pt x="7201" y="17902"/>
                    <a:pt x="6407" y="18256"/>
                    <a:pt x="5662" y="18741"/>
                  </a:cubicBezTo>
                  <a:cubicBezTo>
                    <a:pt x="5155" y="19095"/>
                    <a:pt x="4647" y="19468"/>
                    <a:pt x="4234" y="20046"/>
                  </a:cubicBezTo>
                  <a:cubicBezTo>
                    <a:pt x="4314" y="20159"/>
                    <a:pt x="4393" y="20289"/>
                    <a:pt x="4457" y="20381"/>
                  </a:cubicBezTo>
                  <a:cubicBezTo>
                    <a:pt x="4678" y="20214"/>
                    <a:pt x="4853" y="19990"/>
                    <a:pt x="5075" y="19935"/>
                  </a:cubicBezTo>
                  <a:cubicBezTo>
                    <a:pt x="5392" y="19822"/>
                    <a:pt x="5662" y="19617"/>
                    <a:pt x="5963" y="19468"/>
                  </a:cubicBezTo>
                  <a:cubicBezTo>
                    <a:pt x="6724" y="19001"/>
                    <a:pt x="7534" y="18741"/>
                    <a:pt x="8358" y="18610"/>
                  </a:cubicBezTo>
                  <a:cubicBezTo>
                    <a:pt x="8517" y="18574"/>
                    <a:pt x="8675" y="18555"/>
                    <a:pt x="8802" y="18480"/>
                  </a:cubicBezTo>
                  <a:cubicBezTo>
                    <a:pt x="9024" y="18331"/>
                    <a:pt x="9278" y="18293"/>
                    <a:pt x="9516" y="18218"/>
                  </a:cubicBezTo>
                  <a:cubicBezTo>
                    <a:pt x="9991" y="18144"/>
                    <a:pt x="10467" y="18050"/>
                    <a:pt x="11054" y="17902"/>
                  </a:cubicBezTo>
                  <a:close/>
                  <a:moveTo>
                    <a:pt x="20490" y="15589"/>
                  </a:moveTo>
                  <a:cubicBezTo>
                    <a:pt x="19888" y="15401"/>
                    <a:pt x="19285" y="15196"/>
                    <a:pt x="18651" y="15365"/>
                  </a:cubicBezTo>
                  <a:cubicBezTo>
                    <a:pt x="18396" y="15439"/>
                    <a:pt x="18111" y="15458"/>
                    <a:pt x="17858" y="15495"/>
                  </a:cubicBezTo>
                  <a:cubicBezTo>
                    <a:pt x="16954" y="15625"/>
                    <a:pt x="16033" y="15812"/>
                    <a:pt x="15209" y="16316"/>
                  </a:cubicBezTo>
                  <a:cubicBezTo>
                    <a:pt x="15162" y="16335"/>
                    <a:pt x="15130" y="16373"/>
                    <a:pt x="15098" y="16373"/>
                  </a:cubicBezTo>
                  <a:cubicBezTo>
                    <a:pt x="14607" y="16521"/>
                    <a:pt x="14178" y="16875"/>
                    <a:pt x="13734" y="17211"/>
                  </a:cubicBezTo>
                  <a:cubicBezTo>
                    <a:pt x="13496" y="17397"/>
                    <a:pt x="13322" y="17640"/>
                    <a:pt x="13243" y="17977"/>
                  </a:cubicBezTo>
                  <a:cubicBezTo>
                    <a:pt x="13433" y="18088"/>
                    <a:pt x="13576" y="17977"/>
                    <a:pt x="13702" y="17864"/>
                  </a:cubicBezTo>
                  <a:cubicBezTo>
                    <a:pt x="14067" y="17529"/>
                    <a:pt x="14495" y="17342"/>
                    <a:pt x="14924" y="17156"/>
                  </a:cubicBezTo>
                  <a:lnTo>
                    <a:pt x="15526" y="16951"/>
                  </a:lnTo>
                  <a:cubicBezTo>
                    <a:pt x="15622" y="16894"/>
                    <a:pt x="15764" y="16894"/>
                    <a:pt x="15843" y="16838"/>
                  </a:cubicBezTo>
                  <a:cubicBezTo>
                    <a:pt x="16049" y="16595"/>
                    <a:pt x="16320" y="16578"/>
                    <a:pt x="16589" y="16521"/>
                  </a:cubicBezTo>
                  <a:cubicBezTo>
                    <a:pt x="16890" y="16484"/>
                    <a:pt x="17207" y="16427"/>
                    <a:pt x="17509" y="16373"/>
                  </a:cubicBezTo>
                  <a:cubicBezTo>
                    <a:pt x="17636" y="16335"/>
                    <a:pt x="17778" y="16335"/>
                    <a:pt x="17873" y="16241"/>
                  </a:cubicBezTo>
                  <a:cubicBezTo>
                    <a:pt x="18143" y="16017"/>
                    <a:pt x="18460" y="15998"/>
                    <a:pt x="18745" y="15943"/>
                  </a:cubicBezTo>
                  <a:cubicBezTo>
                    <a:pt x="19349" y="15831"/>
                    <a:pt x="19919" y="15719"/>
                    <a:pt x="20490" y="15589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5" name="Google Shape;1030;p44"/>
            <p:cNvSpPr/>
            <p:nvPr/>
          </p:nvSpPr>
          <p:spPr>
            <a:xfrm>
              <a:off x="767905" y="270695"/>
              <a:ext cx="290754" cy="352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282" fill="norm" stroke="1" extrusionOk="0">
                  <a:moveTo>
                    <a:pt x="10082" y="8731"/>
                  </a:moveTo>
                  <a:cubicBezTo>
                    <a:pt x="11085" y="7034"/>
                    <a:pt x="12161" y="5460"/>
                    <a:pt x="12233" y="3474"/>
                  </a:cubicBezTo>
                  <a:cubicBezTo>
                    <a:pt x="11446" y="3474"/>
                    <a:pt x="10797" y="3533"/>
                    <a:pt x="10082" y="3533"/>
                  </a:cubicBezTo>
                  <a:cubicBezTo>
                    <a:pt x="7865" y="3769"/>
                    <a:pt x="5648" y="3999"/>
                    <a:pt x="3359" y="4117"/>
                  </a:cubicBezTo>
                  <a:cubicBezTo>
                    <a:pt x="2644" y="4235"/>
                    <a:pt x="2073" y="4235"/>
                    <a:pt x="1358" y="4117"/>
                  </a:cubicBezTo>
                  <a:cubicBezTo>
                    <a:pt x="643" y="4058"/>
                    <a:pt x="72" y="3533"/>
                    <a:pt x="0" y="2950"/>
                  </a:cubicBezTo>
                  <a:cubicBezTo>
                    <a:pt x="0" y="2484"/>
                    <a:pt x="282" y="1954"/>
                    <a:pt x="853" y="1783"/>
                  </a:cubicBezTo>
                  <a:cubicBezTo>
                    <a:pt x="1640" y="1606"/>
                    <a:pt x="2499" y="1317"/>
                    <a:pt x="3359" y="1199"/>
                  </a:cubicBezTo>
                  <a:cubicBezTo>
                    <a:pt x="6435" y="787"/>
                    <a:pt x="9583" y="322"/>
                    <a:pt x="12587" y="32"/>
                  </a:cubicBezTo>
                  <a:cubicBezTo>
                    <a:pt x="15447" y="-262"/>
                    <a:pt x="17454" y="1489"/>
                    <a:pt x="16739" y="3823"/>
                  </a:cubicBezTo>
                  <a:cubicBezTo>
                    <a:pt x="16235" y="5225"/>
                    <a:pt x="15664" y="6510"/>
                    <a:pt x="15021" y="7853"/>
                  </a:cubicBezTo>
                  <a:lnTo>
                    <a:pt x="13945" y="10016"/>
                  </a:lnTo>
                  <a:cubicBezTo>
                    <a:pt x="14378" y="10423"/>
                    <a:pt x="14805" y="10658"/>
                    <a:pt x="15093" y="10889"/>
                  </a:cubicBezTo>
                  <a:cubicBezTo>
                    <a:pt x="15880" y="11707"/>
                    <a:pt x="15520" y="12816"/>
                    <a:pt x="14378" y="13110"/>
                  </a:cubicBezTo>
                  <a:cubicBezTo>
                    <a:pt x="13735" y="13223"/>
                    <a:pt x="13020" y="13340"/>
                    <a:pt x="12299" y="13458"/>
                  </a:cubicBezTo>
                  <a:cubicBezTo>
                    <a:pt x="11872" y="14507"/>
                    <a:pt x="10869" y="15444"/>
                    <a:pt x="11446" y="16611"/>
                  </a:cubicBezTo>
                  <a:cubicBezTo>
                    <a:pt x="12233" y="16900"/>
                    <a:pt x="12876" y="16670"/>
                    <a:pt x="13375" y="16376"/>
                  </a:cubicBezTo>
                  <a:cubicBezTo>
                    <a:pt x="15309" y="15503"/>
                    <a:pt x="17454" y="15503"/>
                    <a:pt x="19455" y="15444"/>
                  </a:cubicBezTo>
                  <a:cubicBezTo>
                    <a:pt x="20531" y="15385"/>
                    <a:pt x="21456" y="16027"/>
                    <a:pt x="21528" y="16729"/>
                  </a:cubicBezTo>
                  <a:cubicBezTo>
                    <a:pt x="21600" y="17489"/>
                    <a:pt x="21101" y="18185"/>
                    <a:pt x="20026" y="18479"/>
                  </a:cubicBezTo>
                  <a:cubicBezTo>
                    <a:pt x="19671" y="18597"/>
                    <a:pt x="19383" y="18656"/>
                    <a:pt x="19028" y="18715"/>
                  </a:cubicBezTo>
                  <a:cubicBezTo>
                    <a:pt x="16379" y="18945"/>
                    <a:pt x="13945" y="19940"/>
                    <a:pt x="11446" y="20754"/>
                  </a:cubicBezTo>
                  <a:cubicBezTo>
                    <a:pt x="10370" y="21108"/>
                    <a:pt x="9085" y="21279"/>
                    <a:pt x="7865" y="21279"/>
                  </a:cubicBezTo>
                  <a:cubicBezTo>
                    <a:pt x="6363" y="21338"/>
                    <a:pt x="5365" y="20406"/>
                    <a:pt x="5720" y="19239"/>
                  </a:cubicBezTo>
                  <a:cubicBezTo>
                    <a:pt x="6008" y="18185"/>
                    <a:pt x="5864" y="17136"/>
                    <a:pt x="6940" y="16317"/>
                  </a:cubicBezTo>
                  <a:cubicBezTo>
                    <a:pt x="7078" y="16263"/>
                    <a:pt x="7150" y="16027"/>
                    <a:pt x="7150" y="15969"/>
                  </a:cubicBezTo>
                  <a:cubicBezTo>
                    <a:pt x="6940" y="14860"/>
                    <a:pt x="7793" y="13924"/>
                    <a:pt x="8225" y="12933"/>
                  </a:cubicBezTo>
                  <a:cubicBezTo>
                    <a:pt x="8370" y="12639"/>
                    <a:pt x="8370" y="12291"/>
                    <a:pt x="8580" y="11884"/>
                  </a:cubicBezTo>
                  <a:cubicBezTo>
                    <a:pt x="7793" y="11590"/>
                    <a:pt x="7150" y="11354"/>
                    <a:pt x="6435" y="11065"/>
                  </a:cubicBezTo>
                  <a:cubicBezTo>
                    <a:pt x="6008" y="10889"/>
                    <a:pt x="5432" y="10771"/>
                    <a:pt x="5005" y="10540"/>
                  </a:cubicBezTo>
                  <a:cubicBezTo>
                    <a:pt x="4362" y="10246"/>
                    <a:pt x="4290" y="9545"/>
                    <a:pt x="4717" y="9079"/>
                  </a:cubicBezTo>
                  <a:cubicBezTo>
                    <a:pt x="5365" y="8437"/>
                    <a:pt x="6219" y="8148"/>
                    <a:pt x="7222" y="8378"/>
                  </a:cubicBezTo>
                  <a:cubicBezTo>
                    <a:pt x="8225" y="8378"/>
                    <a:pt x="9085" y="8496"/>
                    <a:pt x="10082" y="8731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6" name="Google Shape;1031;p44"/>
            <p:cNvSpPr/>
            <p:nvPr/>
          </p:nvSpPr>
          <p:spPr>
            <a:xfrm>
              <a:off x="282757" y="365607"/>
              <a:ext cx="239756" cy="391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278" fill="norm" stroke="1" extrusionOk="0">
                  <a:moveTo>
                    <a:pt x="12538" y="12941"/>
                  </a:moveTo>
                  <a:cubicBezTo>
                    <a:pt x="11084" y="13206"/>
                    <a:pt x="9795" y="13467"/>
                    <a:pt x="8506" y="13679"/>
                  </a:cubicBezTo>
                  <a:cubicBezTo>
                    <a:pt x="7397" y="13891"/>
                    <a:pt x="6109" y="13891"/>
                    <a:pt x="4654" y="13992"/>
                  </a:cubicBezTo>
                  <a:cubicBezTo>
                    <a:pt x="4568" y="15308"/>
                    <a:pt x="3963" y="16570"/>
                    <a:pt x="4222" y="17886"/>
                  </a:cubicBezTo>
                  <a:cubicBezTo>
                    <a:pt x="4481" y="18883"/>
                    <a:pt x="4568" y="19934"/>
                    <a:pt x="3797" y="20879"/>
                  </a:cubicBezTo>
                  <a:cubicBezTo>
                    <a:pt x="3538" y="21351"/>
                    <a:pt x="2509" y="21404"/>
                    <a:pt x="2077" y="21038"/>
                  </a:cubicBezTo>
                  <a:cubicBezTo>
                    <a:pt x="1652" y="20720"/>
                    <a:pt x="1220" y="20300"/>
                    <a:pt x="1054" y="19934"/>
                  </a:cubicBezTo>
                  <a:cubicBezTo>
                    <a:pt x="277" y="18513"/>
                    <a:pt x="-321" y="17148"/>
                    <a:pt x="190" y="15625"/>
                  </a:cubicBezTo>
                  <a:cubicBezTo>
                    <a:pt x="277" y="15255"/>
                    <a:pt x="277" y="14782"/>
                    <a:pt x="277" y="14310"/>
                  </a:cubicBezTo>
                  <a:lnTo>
                    <a:pt x="277" y="12050"/>
                  </a:lnTo>
                  <a:cubicBezTo>
                    <a:pt x="277" y="11577"/>
                    <a:pt x="363" y="11105"/>
                    <a:pt x="277" y="10734"/>
                  </a:cubicBezTo>
                  <a:cubicBezTo>
                    <a:pt x="-235" y="8267"/>
                    <a:pt x="190" y="5900"/>
                    <a:pt x="363" y="3481"/>
                  </a:cubicBezTo>
                  <a:cubicBezTo>
                    <a:pt x="536" y="2431"/>
                    <a:pt x="1054" y="1539"/>
                    <a:pt x="2077" y="643"/>
                  </a:cubicBezTo>
                  <a:cubicBezTo>
                    <a:pt x="3193" y="-196"/>
                    <a:pt x="4654" y="-196"/>
                    <a:pt x="5849" y="537"/>
                  </a:cubicBezTo>
                  <a:cubicBezTo>
                    <a:pt x="6368" y="855"/>
                    <a:pt x="6706" y="1274"/>
                    <a:pt x="7138" y="1592"/>
                  </a:cubicBezTo>
                  <a:cubicBezTo>
                    <a:pt x="10141" y="4165"/>
                    <a:pt x="13136" y="6792"/>
                    <a:pt x="15368" y="9684"/>
                  </a:cubicBezTo>
                  <a:cubicBezTo>
                    <a:pt x="17081" y="11838"/>
                    <a:pt x="18795" y="13992"/>
                    <a:pt x="20854" y="16045"/>
                  </a:cubicBezTo>
                  <a:cubicBezTo>
                    <a:pt x="21279" y="16411"/>
                    <a:pt x="21279" y="17043"/>
                    <a:pt x="21279" y="17462"/>
                  </a:cubicBezTo>
                  <a:cubicBezTo>
                    <a:pt x="21279" y="18199"/>
                    <a:pt x="20509" y="18724"/>
                    <a:pt x="19565" y="18936"/>
                  </a:cubicBezTo>
                  <a:cubicBezTo>
                    <a:pt x="18709" y="19038"/>
                    <a:pt x="17765" y="18777"/>
                    <a:pt x="17254" y="18252"/>
                  </a:cubicBezTo>
                  <a:cubicBezTo>
                    <a:pt x="16570" y="17568"/>
                    <a:pt x="15965" y="16831"/>
                    <a:pt x="15368" y="16098"/>
                  </a:cubicBezTo>
                  <a:cubicBezTo>
                    <a:pt x="14684" y="14941"/>
                    <a:pt x="13654" y="13891"/>
                    <a:pt x="12538" y="12941"/>
                  </a:cubicBezTo>
                  <a:close/>
                  <a:moveTo>
                    <a:pt x="4993" y="11365"/>
                  </a:moveTo>
                  <a:cubicBezTo>
                    <a:pt x="7138" y="11313"/>
                    <a:pt x="8938" y="11052"/>
                    <a:pt x="10479" y="10050"/>
                  </a:cubicBezTo>
                  <a:cubicBezTo>
                    <a:pt x="8679" y="8214"/>
                    <a:pt x="7484" y="6267"/>
                    <a:pt x="4820" y="4691"/>
                  </a:cubicBezTo>
                  <a:cubicBezTo>
                    <a:pt x="4049" y="6792"/>
                    <a:pt x="4136" y="9264"/>
                    <a:pt x="4993" y="11365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567" name="Google Shape;1032;p44"/>
          <p:cNvGrpSpPr/>
          <p:nvPr/>
        </p:nvGrpSpPr>
        <p:grpSpPr>
          <a:xfrm>
            <a:off x="1326994" y="508059"/>
            <a:ext cx="1370369" cy="1161724"/>
            <a:chOff x="-14" y="0"/>
            <a:chExt cx="1370368" cy="1161722"/>
          </a:xfrm>
        </p:grpSpPr>
        <p:sp>
          <p:nvSpPr>
            <p:cNvPr id="558" name="Google Shape;1033;p44"/>
            <p:cNvSpPr/>
            <p:nvPr/>
          </p:nvSpPr>
          <p:spPr>
            <a:xfrm>
              <a:off x="25834" y="30265"/>
              <a:ext cx="814434" cy="885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7" h="21341" fill="norm" stroke="1" extrusionOk="0">
                  <a:moveTo>
                    <a:pt x="10023" y="18468"/>
                  </a:moveTo>
                  <a:cubicBezTo>
                    <a:pt x="9161" y="19790"/>
                    <a:pt x="8149" y="20836"/>
                    <a:pt x="6538" y="21341"/>
                  </a:cubicBezTo>
                  <a:cubicBezTo>
                    <a:pt x="6894" y="20557"/>
                    <a:pt x="7194" y="19774"/>
                    <a:pt x="7569" y="18990"/>
                  </a:cubicBezTo>
                  <a:cubicBezTo>
                    <a:pt x="7775" y="18536"/>
                    <a:pt x="7756" y="18380"/>
                    <a:pt x="7251" y="18258"/>
                  </a:cubicBezTo>
                  <a:cubicBezTo>
                    <a:pt x="6632" y="18102"/>
                    <a:pt x="5976" y="18049"/>
                    <a:pt x="5396" y="17858"/>
                  </a:cubicBezTo>
                  <a:cubicBezTo>
                    <a:pt x="4815" y="17666"/>
                    <a:pt x="4234" y="17404"/>
                    <a:pt x="3709" y="17073"/>
                  </a:cubicBezTo>
                  <a:cubicBezTo>
                    <a:pt x="3054" y="16655"/>
                    <a:pt x="2455" y="16185"/>
                    <a:pt x="1892" y="15681"/>
                  </a:cubicBezTo>
                  <a:cubicBezTo>
                    <a:pt x="918" y="14826"/>
                    <a:pt x="600" y="13676"/>
                    <a:pt x="299" y="12528"/>
                  </a:cubicBezTo>
                  <a:cubicBezTo>
                    <a:pt x="-393" y="9984"/>
                    <a:pt x="150" y="7633"/>
                    <a:pt x="1574" y="5456"/>
                  </a:cubicBezTo>
                  <a:cubicBezTo>
                    <a:pt x="2135" y="4584"/>
                    <a:pt x="3017" y="3852"/>
                    <a:pt x="3803" y="3156"/>
                  </a:cubicBezTo>
                  <a:cubicBezTo>
                    <a:pt x="5676" y="1501"/>
                    <a:pt x="7924" y="508"/>
                    <a:pt x="10472" y="142"/>
                  </a:cubicBezTo>
                  <a:cubicBezTo>
                    <a:pt x="13189" y="-259"/>
                    <a:pt x="15793" y="159"/>
                    <a:pt x="17966" y="1814"/>
                  </a:cubicBezTo>
                  <a:cubicBezTo>
                    <a:pt x="19708" y="3138"/>
                    <a:pt x="20851" y="4863"/>
                    <a:pt x="21039" y="7040"/>
                  </a:cubicBezTo>
                  <a:cubicBezTo>
                    <a:pt x="21131" y="8260"/>
                    <a:pt x="21207" y="9426"/>
                    <a:pt x="20869" y="10629"/>
                  </a:cubicBezTo>
                  <a:cubicBezTo>
                    <a:pt x="20757" y="10995"/>
                    <a:pt x="20663" y="11395"/>
                    <a:pt x="20494" y="11761"/>
                  </a:cubicBezTo>
                  <a:cubicBezTo>
                    <a:pt x="20158" y="12528"/>
                    <a:pt x="19802" y="13310"/>
                    <a:pt x="19409" y="14042"/>
                  </a:cubicBezTo>
                  <a:cubicBezTo>
                    <a:pt x="18883" y="15035"/>
                    <a:pt x="18096" y="15837"/>
                    <a:pt x="17122" y="16463"/>
                  </a:cubicBezTo>
                  <a:cubicBezTo>
                    <a:pt x="15923" y="17300"/>
                    <a:pt x="14613" y="17944"/>
                    <a:pt x="13189" y="18345"/>
                  </a:cubicBezTo>
                  <a:cubicBezTo>
                    <a:pt x="12663" y="18484"/>
                    <a:pt x="12139" y="18642"/>
                    <a:pt x="11597" y="18781"/>
                  </a:cubicBezTo>
                  <a:cubicBezTo>
                    <a:pt x="11071" y="18920"/>
                    <a:pt x="10528" y="19041"/>
                    <a:pt x="10023" y="18468"/>
                  </a:cubicBezTo>
                  <a:close/>
                  <a:moveTo>
                    <a:pt x="16073" y="9671"/>
                  </a:moveTo>
                  <a:cubicBezTo>
                    <a:pt x="16073" y="10106"/>
                    <a:pt x="16355" y="10523"/>
                    <a:pt x="16710" y="10594"/>
                  </a:cubicBezTo>
                  <a:cubicBezTo>
                    <a:pt x="17122" y="10681"/>
                    <a:pt x="17554" y="10420"/>
                    <a:pt x="17741" y="9948"/>
                  </a:cubicBezTo>
                  <a:cubicBezTo>
                    <a:pt x="17835" y="9723"/>
                    <a:pt x="17871" y="9479"/>
                    <a:pt x="17871" y="9235"/>
                  </a:cubicBezTo>
                  <a:cubicBezTo>
                    <a:pt x="17871" y="8712"/>
                    <a:pt x="17442" y="8434"/>
                    <a:pt x="16916" y="8608"/>
                  </a:cubicBezTo>
                  <a:cubicBezTo>
                    <a:pt x="16430" y="8765"/>
                    <a:pt x="16073" y="9217"/>
                    <a:pt x="16073" y="9671"/>
                  </a:cubicBezTo>
                  <a:close/>
                  <a:moveTo>
                    <a:pt x="12495" y="9199"/>
                  </a:moveTo>
                  <a:cubicBezTo>
                    <a:pt x="12495" y="8818"/>
                    <a:pt x="12421" y="8538"/>
                    <a:pt x="12064" y="8417"/>
                  </a:cubicBezTo>
                  <a:cubicBezTo>
                    <a:pt x="11746" y="8276"/>
                    <a:pt x="11428" y="8346"/>
                    <a:pt x="11203" y="8591"/>
                  </a:cubicBezTo>
                  <a:cubicBezTo>
                    <a:pt x="10791" y="8974"/>
                    <a:pt x="10660" y="9479"/>
                    <a:pt x="10829" y="10001"/>
                  </a:cubicBezTo>
                  <a:cubicBezTo>
                    <a:pt x="10959" y="10455"/>
                    <a:pt x="11372" y="10594"/>
                    <a:pt x="11784" y="10298"/>
                  </a:cubicBezTo>
                  <a:cubicBezTo>
                    <a:pt x="12234" y="10019"/>
                    <a:pt x="12421" y="9600"/>
                    <a:pt x="12495" y="9199"/>
                  </a:cubicBezTo>
                  <a:close/>
                  <a:moveTo>
                    <a:pt x="6687" y="9514"/>
                  </a:moveTo>
                  <a:cubicBezTo>
                    <a:pt x="6687" y="9131"/>
                    <a:pt x="6313" y="8818"/>
                    <a:pt x="5846" y="8818"/>
                  </a:cubicBezTo>
                  <a:cubicBezTo>
                    <a:pt x="5415" y="8818"/>
                    <a:pt x="4946" y="9340"/>
                    <a:pt x="4946" y="9774"/>
                  </a:cubicBezTo>
                  <a:cubicBezTo>
                    <a:pt x="4946" y="10263"/>
                    <a:pt x="5301" y="10681"/>
                    <a:pt x="5695" y="10681"/>
                  </a:cubicBezTo>
                  <a:cubicBezTo>
                    <a:pt x="6201" y="10681"/>
                    <a:pt x="6687" y="10106"/>
                    <a:pt x="6687" y="951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9" name="Google Shape;1034;p44"/>
            <p:cNvSpPr/>
            <p:nvPr/>
          </p:nvSpPr>
          <p:spPr>
            <a:xfrm>
              <a:off x="616091" y="254231"/>
              <a:ext cx="721221" cy="871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479" fill="norm" stroke="1" extrusionOk="0">
                  <a:moveTo>
                    <a:pt x="11037" y="21479"/>
                  </a:moveTo>
                  <a:cubicBezTo>
                    <a:pt x="10130" y="21425"/>
                    <a:pt x="9504" y="21105"/>
                    <a:pt x="9159" y="20623"/>
                  </a:cubicBezTo>
                  <a:cubicBezTo>
                    <a:pt x="8726" y="20019"/>
                    <a:pt x="8403" y="19378"/>
                    <a:pt x="8122" y="18700"/>
                  </a:cubicBezTo>
                  <a:cubicBezTo>
                    <a:pt x="7993" y="18398"/>
                    <a:pt x="7862" y="18238"/>
                    <a:pt x="7474" y="18184"/>
                  </a:cubicBezTo>
                  <a:cubicBezTo>
                    <a:pt x="6933" y="18148"/>
                    <a:pt x="6395" y="18096"/>
                    <a:pt x="5854" y="18006"/>
                  </a:cubicBezTo>
                  <a:cubicBezTo>
                    <a:pt x="3111" y="17560"/>
                    <a:pt x="1166" y="16350"/>
                    <a:pt x="152" y="14141"/>
                  </a:cubicBezTo>
                  <a:cubicBezTo>
                    <a:pt x="131" y="14071"/>
                    <a:pt x="109" y="13981"/>
                    <a:pt x="109" y="13911"/>
                  </a:cubicBezTo>
                  <a:cubicBezTo>
                    <a:pt x="87" y="13643"/>
                    <a:pt x="22" y="13376"/>
                    <a:pt x="0" y="13163"/>
                  </a:cubicBezTo>
                  <a:cubicBezTo>
                    <a:pt x="1101" y="12522"/>
                    <a:pt x="2204" y="11934"/>
                    <a:pt x="3218" y="11276"/>
                  </a:cubicBezTo>
                  <a:cubicBezTo>
                    <a:pt x="3780" y="10918"/>
                    <a:pt x="4321" y="10438"/>
                    <a:pt x="4688" y="9958"/>
                  </a:cubicBezTo>
                  <a:cubicBezTo>
                    <a:pt x="5939" y="8337"/>
                    <a:pt x="6999" y="6609"/>
                    <a:pt x="7258" y="4686"/>
                  </a:cubicBezTo>
                  <a:cubicBezTo>
                    <a:pt x="7387" y="3724"/>
                    <a:pt x="7322" y="2728"/>
                    <a:pt x="7343" y="1766"/>
                  </a:cubicBezTo>
                  <a:cubicBezTo>
                    <a:pt x="7343" y="1499"/>
                    <a:pt x="7280" y="1215"/>
                    <a:pt x="7258" y="947"/>
                  </a:cubicBezTo>
                  <a:cubicBezTo>
                    <a:pt x="8250" y="413"/>
                    <a:pt x="9375" y="359"/>
                    <a:pt x="10411" y="163"/>
                  </a:cubicBezTo>
                  <a:cubicBezTo>
                    <a:pt x="12009" y="-121"/>
                    <a:pt x="13607" y="-15"/>
                    <a:pt x="15120" y="341"/>
                  </a:cubicBezTo>
                  <a:cubicBezTo>
                    <a:pt x="18402" y="1143"/>
                    <a:pt x="21103" y="3120"/>
                    <a:pt x="21469" y="6289"/>
                  </a:cubicBezTo>
                  <a:cubicBezTo>
                    <a:pt x="21600" y="7465"/>
                    <a:pt x="21600" y="8639"/>
                    <a:pt x="21404" y="9815"/>
                  </a:cubicBezTo>
                  <a:cubicBezTo>
                    <a:pt x="21254" y="10866"/>
                    <a:pt x="20756" y="11810"/>
                    <a:pt x="20196" y="12736"/>
                  </a:cubicBezTo>
                  <a:cubicBezTo>
                    <a:pt x="19483" y="13893"/>
                    <a:pt x="18598" y="14943"/>
                    <a:pt x="17473" y="15834"/>
                  </a:cubicBezTo>
                  <a:cubicBezTo>
                    <a:pt x="16307" y="16742"/>
                    <a:pt x="14839" y="17170"/>
                    <a:pt x="13391" y="17614"/>
                  </a:cubicBezTo>
                  <a:cubicBezTo>
                    <a:pt x="13284" y="17650"/>
                    <a:pt x="13154" y="17650"/>
                    <a:pt x="13047" y="17704"/>
                  </a:cubicBezTo>
                  <a:lnTo>
                    <a:pt x="11427" y="18166"/>
                  </a:lnTo>
                  <a:cubicBezTo>
                    <a:pt x="11274" y="18754"/>
                    <a:pt x="11102" y="19342"/>
                    <a:pt x="11015" y="19930"/>
                  </a:cubicBezTo>
                  <a:cubicBezTo>
                    <a:pt x="10951" y="20214"/>
                    <a:pt x="11059" y="20535"/>
                    <a:pt x="11102" y="20819"/>
                  </a:cubicBezTo>
                  <a:cubicBezTo>
                    <a:pt x="11059" y="21015"/>
                    <a:pt x="11037" y="21193"/>
                    <a:pt x="11037" y="21479"/>
                  </a:cubicBezTo>
                  <a:close/>
                  <a:moveTo>
                    <a:pt x="17215" y="9085"/>
                  </a:moveTo>
                  <a:cubicBezTo>
                    <a:pt x="17194" y="9886"/>
                    <a:pt x="17625" y="10242"/>
                    <a:pt x="18186" y="10064"/>
                  </a:cubicBezTo>
                  <a:cubicBezTo>
                    <a:pt x="18770" y="9886"/>
                    <a:pt x="19224" y="9227"/>
                    <a:pt x="19115" y="8729"/>
                  </a:cubicBezTo>
                  <a:cubicBezTo>
                    <a:pt x="19029" y="8427"/>
                    <a:pt x="18814" y="8177"/>
                    <a:pt x="18402" y="8105"/>
                  </a:cubicBezTo>
                  <a:cubicBezTo>
                    <a:pt x="18014" y="8017"/>
                    <a:pt x="17689" y="8177"/>
                    <a:pt x="17517" y="8479"/>
                  </a:cubicBezTo>
                  <a:cubicBezTo>
                    <a:pt x="17388" y="8711"/>
                    <a:pt x="17279" y="8978"/>
                    <a:pt x="17215" y="9085"/>
                  </a:cubicBezTo>
                  <a:close/>
                  <a:moveTo>
                    <a:pt x="9223" y="9085"/>
                  </a:moveTo>
                  <a:cubicBezTo>
                    <a:pt x="9266" y="8569"/>
                    <a:pt x="8900" y="8265"/>
                    <a:pt x="8337" y="8249"/>
                  </a:cubicBezTo>
                  <a:cubicBezTo>
                    <a:pt x="7884" y="8213"/>
                    <a:pt x="7387" y="8657"/>
                    <a:pt x="7365" y="9174"/>
                  </a:cubicBezTo>
                  <a:cubicBezTo>
                    <a:pt x="7343" y="9619"/>
                    <a:pt x="7712" y="9975"/>
                    <a:pt x="8230" y="9975"/>
                  </a:cubicBezTo>
                  <a:cubicBezTo>
                    <a:pt x="8791" y="9940"/>
                    <a:pt x="9201" y="9601"/>
                    <a:pt x="9223" y="9085"/>
                  </a:cubicBezTo>
                  <a:close/>
                  <a:moveTo>
                    <a:pt x="14451" y="8747"/>
                  </a:moveTo>
                  <a:cubicBezTo>
                    <a:pt x="14451" y="8177"/>
                    <a:pt x="14233" y="7945"/>
                    <a:pt x="13845" y="7999"/>
                  </a:cubicBezTo>
                  <a:cubicBezTo>
                    <a:pt x="13132" y="8069"/>
                    <a:pt x="12593" y="8605"/>
                    <a:pt x="12766" y="9174"/>
                  </a:cubicBezTo>
                  <a:cubicBezTo>
                    <a:pt x="12831" y="9370"/>
                    <a:pt x="13068" y="9672"/>
                    <a:pt x="13284" y="9708"/>
                  </a:cubicBezTo>
                  <a:cubicBezTo>
                    <a:pt x="13500" y="9762"/>
                    <a:pt x="13888" y="9637"/>
                    <a:pt x="14061" y="9494"/>
                  </a:cubicBezTo>
                  <a:cubicBezTo>
                    <a:pt x="14277" y="9227"/>
                    <a:pt x="14364" y="8889"/>
                    <a:pt x="14451" y="8747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0" name="Google Shape;1035;p44"/>
            <p:cNvSpPr/>
            <p:nvPr/>
          </p:nvSpPr>
          <p:spPr>
            <a:xfrm>
              <a:off x="645703" y="385104"/>
              <a:ext cx="68694" cy="85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743" fill="norm" stroke="1" extrusionOk="0">
                  <a:moveTo>
                    <a:pt x="0" y="10708"/>
                  </a:moveTo>
                  <a:cubicBezTo>
                    <a:pt x="0" y="6348"/>
                    <a:pt x="4331" y="2003"/>
                    <a:pt x="9999" y="498"/>
                  </a:cubicBezTo>
                  <a:cubicBezTo>
                    <a:pt x="16143" y="-1175"/>
                    <a:pt x="21600" y="1497"/>
                    <a:pt x="21600" y="6517"/>
                  </a:cubicBezTo>
                  <a:cubicBezTo>
                    <a:pt x="21600" y="8866"/>
                    <a:pt x="21142" y="11383"/>
                    <a:pt x="19997" y="13380"/>
                  </a:cubicBezTo>
                  <a:cubicBezTo>
                    <a:pt x="17955" y="17908"/>
                    <a:pt x="12498" y="20425"/>
                    <a:pt x="7499" y="19581"/>
                  </a:cubicBezTo>
                  <a:cubicBezTo>
                    <a:pt x="3416" y="18906"/>
                    <a:pt x="0" y="14898"/>
                    <a:pt x="0" y="10708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1" name="Google Shape;1036;p44"/>
            <p:cNvSpPr/>
            <p:nvPr/>
          </p:nvSpPr>
          <p:spPr>
            <a:xfrm>
              <a:off x="441400" y="376343"/>
              <a:ext cx="66320" cy="87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8" h="19657" fill="norm" stroke="1" extrusionOk="0">
                  <a:moveTo>
                    <a:pt x="20438" y="7964"/>
                  </a:moveTo>
                  <a:cubicBezTo>
                    <a:pt x="19559" y="11700"/>
                    <a:pt x="17334" y="15600"/>
                    <a:pt x="12434" y="18204"/>
                  </a:cubicBezTo>
                  <a:cubicBezTo>
                    <a:pt x="7310" y="20959"/>
                    <a:pt x="2634" y="19664"/>
                    <a:pt x="858" y="15436"/>
                  </a:cubicBezTo>
                  <a:cubicBezTo>
                    <a:pt x="-1162" y="10568"/>
                    <a:pt x="409" y="6027"/>
                    <a:pt x="5309" y="2291"/>
                  </a:cubicBezTo>
                  <a:cubicBezTo>
                    <a:pt x="8189" y="14"/>
                    <a:pt x="11761" y="-641"/>
                    <a:pt x="15763" y="668"/>
                  </a:cubicBezTo>
                  <a:cubicBezTo>
                    <a:pt x="19559" y="1800"/>
                    <a:pt x="20438" y="4241"/>
                    <a:pt x="20438" y="7964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2" name="Google Shape;1037;p44"/>
            <p:cNvSpPr/>
            <p:nvPr/>
          </p:nvSpPr>
          <p:spPr>
            <a:xfrm>
              <a:off x="216574" y="395919"/>
              <a:ext cx="67176" cy="77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6" fill="norm" stroke="1" extrusionOk="0">
                  <a:moveTo>
                    <a:pt x="21600" y="7932"/>
                  </a:moveTo>
                  <a:cubicBezTo>
                    <a:pt x="21600" y="14677"/>
                    <a:pt x="15805" y="21405"/>
                    <a:pt x="9288" y="21222"/>
                  </a:cubicBezTo>
                  <a:cubicBezTo>
                    <a:pt x="4410" y="21222"/>
                    <a:pt x="0" y="16259"/>
                    <a:pt x="0" y="10896"/>
                  </a:cubicBezTo>
                  <a:cubicBezTo>
                    <a:pt x="0" y="5750"/>
                    <a:pt x="5815" y="-195"/>
                    <a:pt x="11161" y="5"/>
                  </a:cubicBezTo>
                  <a:cubicBezTo>
                    <a:pt x="16956" y="5"/>
                    <a:pt x="21366" y="3569"/>
                    <a:pt x="21600" y="7932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3" name="Google Shape;1038;p44"/>
            <p:cNvSpPr/>
            <p:nvPr/>
          </p:nvSpPr>
          <p:spPr>
            <a:xfrm>
              <a:off x="1191920" y="581617"/>
              <a:ext cx="64124" cy="82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7" h="19688" fill="norm" stroke="1" extrusionOk="0">
                  <a:moveTo>
                    <a:pt x="8" y="9843"/>
                  </a:moveTo>
                  <a:cubicBezTo>
                    <a:pt x="683" y="8638"/>
                    <a:pt x="1841" y="6039"/>
                    <a:pt x="3212" y="3789"/>
                  </a:cubicBezTo>
                  <a:cubicBezTo>
                    <a:pt x="5277" y="1031"/>
                    <a:pt x="8501" y="-522"/>
                    <a:pt x="12632" y="160"/>
                  </a:cubicBezTo>
                  <a:cubicBezTo>
                    <a:pt x="16782" y="857"/>
                    <a:pt x="19311" y="3107"/>
                    <a:pt x="20218" y="6213"/>
                  </a:cubicBezTo>
                  <a:cubicBezTo>
                    <a:pt x="21376" y="11047"/>
                    <a:pt x="16782" y="17449"/>
                    <a:pt x="10335" y="19176"/>
                  </a:cubicBezTo>
                  <a:cubicBezTo>
                    <a:pt x="4370" y="21078"/>
                    <a:pt x="-224" y="17623"/>
                    <a:pt x="8" y="9843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4" name="Google Shape;1039;p44"/>
            <p:cNvSpPr/>
            <p:nvPr/>
          </p:nvSpPr>
          <p:spPr>
            <a:xfrm>
              <a:off x="862422" y="587362"/>
              <a:ext cx="62170" cy="70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386" fill="norm" stroke="1" extrusionOk="0">
                  <a:moveTo>
                    <a:pt x="21361" y="10687"/>
                  </a:moveTo>
                  <a:cubicBezTo>
                    <a:pt x="21111" y="17007"/>
                    <a:pt x="16399" y="21386"/>
                    <a:pt x="9956" y="21386"/>
                  </a:cubicBezTo>
                  <a:cubicBezTo>
                    <a:pt x="3993" y="21386"/>
                    <a:pt x="-239" y="17007"/>
                    <a:pt x="11" y="11566"/>
                  </a:cubicBezTo>
                  <a:cubicBezTo>
                    <a:pt x="762" y="5227"/>
                    <a:pt x="5974" y="-214"/>
                    <a:pt x="11186" y="6"/>
                  </a:cubicBezTo>
                  <a:cubicBezTo>
                    <a:pt x="17650" y="446"/>
                    <a:pt x="21361" y="4366"/>
                    <a:pt x="21361" y="10687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5" name="Google Shape;1040;p44"/>
            <p:cNvSpPr/>
            <p:nvPr/>
          </p:nvSpPr>
          <p:spPr>
            <a:xfrm>
              <a:off x="1042194" y="578377"/>
              <a:ext cx="57278" cy="70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6" h="20451" fill="norm" stroke="1" extrusionOk="0">
                  <a:moveTo>
                    <a:pt x="20146" y="8903"/>
                  </a:moveTo>
                  <a:cubicBezTo>
                    <a:pt x="19121" y="10789"/>
                    <a:pt x="18097" y="14770"/>
                    <a:pt x="15557" y="17713"/>
                  </a:cubicBezTo>
                  <a:cubicBezTo>
                    <a:pt x="13786" y="19386"/>
                    <a:pt x="8962" y="21060"/>
                    <a:pt x="6422" y="20232"/>
                  </a:cubicBezTo>
                  <a:cubicBezTo>
                    <a:pt x="3882" y="19598"/>
                    <a:pt x="1086" y="16250"/>
                    <a:pt x="318" y="13942"/>
                  </a:cubicBezTo>
                  <a:cubicBezTo>
                    <a:pt x="-1454" y="7441"/>
                    <a:pt x="4373" y="922"/>
                    <a:pt x="13017" y="94"/>
                  </a:cubicBezTo>
                  <a:cubicBezTo>
                    <a:pt x="17585" y="-540"/>
                    <a:pt x="19634" y="1979"/>
                    <a:pt x="20146" y="8903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6" name="Google Shape;1041;p44"/>
            <p:cNvSpPr/>
            <p:nvPr/>
          </p:nvSpPr>
          <p:spPr>
            <a:xfrm>
              <a:off x="-15" y="-1"/>
              <a:ext cx="1370369" cy="1161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600" fill="norm" stroke="1" extrusionOk="0">
                  <a:moveTo>
                    <a:pt x="21181" y="8866"/>
                  </a:moveTo>
                  <a:cubicBezTo>
                    <a:pt x="20922" y="7321"/>
                    <a:pt x="20236" y="6112"/>
                    <a:pt x="19156" y="5265"/>
                  </a:cubicBezTo>
                  <a:cubicBezTo>
                    <a:pt x="18380" y="4661"/>
                    <a:pt x="17592" y="4326"/>
                    <a:pt x="16760" y="4191"/>
                  </a:cubicBezTo>
                  <a:cubicBezTo>
                    <a:pt x="16524" y="4164"/>
                    <a:pt x="16287" y="4137"/>
                    <a:pt x="16050" y="4137"/>
                  </a:cubicBezTo>
                  <a:cubicBezTo>
                    <a:pt x="15263" y="4137"/>
                    <a:pt x="14442" y="4312"/>
                    <a:pt x="13407" y="4715"/>
                  </a:cubicBezTo>
                  <a:cubicBezTo>
                    <a:pt x="13204" y="3923"/>
                    <a:pt x="12810" y="3264"/>
                    <a:pt x="12417" y="2646"/>
                  </a:cubicBezTo>
                  <a:lnTo>
                    <a:pt x="12349" y="2525"/>
                  </a:lnTo>
                  <a:cubicBezTo>
                    <a:pt x="11787" y="1626"/>
                    <a:pt x="11124" y="980"/>
                    <a:pt x="10290" y="618"/>
                  </a:cubicBezTo>
                  <a:cubicBezTo>
                    <a:pt x="9425" y="214"/>
                    <a:pt x="8536" y="0"/>
                    <a:pt x="7669" y="0"/>
                  </a:cubicBezTo>
                  <a:cubicBezTo>
                    <a:pt x="7084" y="0"/>
                    <a:pt x="6511" y="80"/>
                    <a:pt x="5949" y="269"/>
                  </a:cubicBezTo>
                  <a:cubicBezTo>
                    <a:pt x="4722" y="644"/>
                    <a:pt x="3597" y="1370"/>
                    <a:pt x="2618" y="2418"/>
                  </a:cubicBezTo>
                  <a:lnTo>
                    <a:pt x="2540" y="2498"/>
                  </a:lnTo>
                  <a:cubicBezTo>
                    <a:pt x="2056" y="2995"/>
                    <a:pt x="1549" y="3532"/>
                    <a:pt x="1167" y="4191"/>
                  </a:cubicBezTo>
                  <a:cubicBezTo>
                    <a:pt x="166" y="5937"/>
                    <a:pt x="-194" y="7831"/>
                    <a:pt x="98" y="9833"/>
                  </a:cubicBezTo>
                  <a:lnTo>
                    <a:pt x="109" y="9953"/>
                  </a:lnTo>
                  <a:cubicBezTo>
                    <a:pt x="233" y="10813"/>
                    <a:pt x="368" y="11686"/>
                    <a:pt x="829" y="12425"/>
                  </a:cubicBezTo>
                  <a:cubicBezTo>
                    <a:pt x="1707" y="13796"/>
                    <a:pt x="2697" y="14669"/>
                    <a:pt x="3890" y="15059"/>
                  </a:cubicBezTo>
                  <a:cubicBezTo>
                    <a:pt x="4047" y="15112"/>
                    <a:pt x="4193" y="15179"/>
                    <a:pt x="4328" y="15246"/>
                  </a:cubicBezTo>
                  <a:cubicBezTo>
                    <a:pt x="4362" y="15259"/>
                    <a:pt x="4385" y="15273"/>
                    <a:pt x="4418" y="15273"/>
                  </a:cubicBezTo>
                  <a:cubicBezTo>
                    <a:pt x="4306" y="16052"/>
                    <a:pt x="3980" y="16671"/>
                    <a:pt x="3631" y="17301"/>
                  </a:cubicBezTo>
                  <a:lnTo>
                    <a:pt x="3462" y="17611"/>
                  </a:lnTo>
                  <a:lnTo>
                    <a:pt x="3361" y="17772"/>
                  </a:lnTo>
                  <a:lnTo>
                    <a:pt x="3518" y="17838"/>
                  </a:lnTo>
                  <a:cubicBezTo>
                    <a:pt x="3698" y="17933"/>
                    <a:pt x="3800" y="17973"/>
                    <a:pt x="3890" y="17973"/>
                  </a:cubicBezTo>
                  <a:cubicBezTo>
                    <a:pt x="3991" y="17973"/>
                    <a:pt x="4069" y="17947"/>
                    <a:pt x="4204" y="17879"/>
                  </a:cubicBezTo>
                  <a:cubicBezTo>
                    <a:pt x="5082" y="17463"/>
                    <a:pt x="5791" y="16819"/>
                    <a:pt x="6330" y="15945"/>
                  </a:cubicBezTo>
                  <a:cubicBezTo>
                    <a:pt x="6387" y="15851"/>
                    <a:pt x="6500" y="15757"/>
                    <a:pt x="6556" y="15757"/>
                  </a:cubicBezTo>
                  <a:lnTo>
                    <a:pt x="6680" y="15757"/>
                  </a:lnTo>
                  <a:cubicBezTo>
                    <a:pt x="7444" y="15757"/>
                    <a:pt x="8142" y="15421"/>
                    <a:pt x="8772" y="15139"/>
                  </a:cubicBezTo>
                  <a:cubicBezTo>
                    <a:pt x="8862" y="15112"/>
                    <a:pt x="8941" y="15072"/>
                    <a:pt x="9042" y="15045"/>
                  </a:cubicBezTo>
                  <a:cubicBezTo>
                    <a:pt x="9054" y="15045"/>
                    <a:pt x="9076" y="15045"/>
                    <a:pt x="9076" y="15018"/>
                  </a:cubicBezTo>
                  <a:cubicBezTo>
                    <a:pt x="9076" y="15045"/>
                    <a:pt x="9087" y="15059"/>
                    <a:pt x="9087" y="15072"/>
                  </a:cubicBezTo>
                  <a:cubicBezTo>
                    <a:pt x="9109" y="15206"/>
                    <a:pt x="9143" y="15313"/>
                    <a:pt x="9189" y="15421"/>
                  </a:cubicBezTo>
                  <a:cubicBezTo>
                    <a:pt x="9210" y="15529"/>
                    <a:pt x="9244" y="15623"/>
                    <a:pt x="9267" y="15716"/>
                  </a:cubicBezTo>
                  <a:cubicBezTo>
                    <a:pt x="9334" y="15959"/>
                    <a:pt x="9414" y="16227"/>
                    <a:pt x="9549" y="16455"/>
                  </a:cubicBezTo>
                  <a:cubicBezTo>
                    <a:pt x="10448" y="17838"/>
                    <a:pt x="11450" y="18632"/>
                    <a:pt x="12574" y="18846"/>
                  </a:cubicBezTo>
                  <a:cubicBezTo>
                    <a:pt x="13193" y="18968"/>
                    <a:pt x="13463" y="19236"/>
                    <a:pt x="13632" y="19881"/>
                  </a:cubicBezTo>
                  <a:cubicBezTo>
                    <a:pt x="13880" y="20822"/>
                    <a:pt x="14498" y="21425"/>
                    <a:pt x="15387" y="21586"/>
                  </a:cubicBezTo>
                  <a:cubicBezTo>
                    <a:pt x="15432" y="21600"/>
                    <a:pt x="15466" y="21600"/>
                    <a:pt x="15511" y="21600"/>
                  </a:cubicBezTo>
                  <a:cubicBezTo>
                    <a:pt x="15635" y="21600"/>
                    <a:pt x="15736" y="21559"/>
                    <a:pt x="15804" y="21466"/>
                  </a:cubicBezTo>
                  <a:cubicBezTo>
                    <a:pt x="15916" y="21318"/>
                    <a:pt x="15905" y="21104"/>
                    <a:pt x="15894" y="20956"/>
                  </a:cubicBezTo>
                  <a:lnTo>
                    <a:pt x="15882" y="20767"/>
                  </a:lnTo>
                  <a:cubicBezTo>
                    <a:pt x="15837" y="20365"/>
                    <a:pt x="15781" y="19962"/>
                    <a:pt x="15781" y="19558"/>
                  </a:cubicBezTo>
                  <a:cubicBezTo>
                    <a:pt x="15781" y="18766"/>
                    <a:pt x="15848" y="18712"/>
                    <a:pt x="16467" y="18470"/>
                  </a:cubicBezTo>
                  <a:cubicBezTo>
                    <a:pt x="17490" y="18068"/>
                    <a:pt x="18391" y="17665"/>
                    <a:pt x="19122" y="16737"/>
                  </a:cubicBezTo>
                  <a:cubicBezTo>
                    <a:pt x="20101" y="15515"/>
                    <a:pt x="20776" y="14065"/>
                    <a:pt x="21124" y="12439"/>
                  </a:cubicBezTo>
                  <a:cubicBezTo>
                    <a:pt x="21395" y="11391"/>
                    <a:pt x="21406" y="10169"/>
                    <a:pt x="21181" y="8866"/>
                  </a:cubicBezTo>
                  <a:close/>
                  <a:moveTo>
                    <a:pt x="16534" y="17825"/>
                  </a:moveTo>
                  <a:lnTo>
                    <a:pt x="16478" y="17838"/>
                  </a:lnTo>
                  <a:cubicBezTo>
                    <a:pt x="16456" y="17866"/>
                    <a:pt x="16422" y="17866"/>
                    <a:pt x="16400" y="17879"/>
                  </a:cubicBezTo>
                  <a:cubicBezTo>
                    <a:pt x="16366" y="17893"/>
                    <a:pt x="16332" y="17893"/>
                    <a:pt x="16298" y="17906"/>
                  </a:cubicBezTo>
                  <a:lnTo>
                    <a:pt x="15454" y="18268"/>
                  </a:lnTo>
                  <a:lnTo>
                    <a:pt x="15387" y="18295"/>
                  </a:lnTo>
                  <a:lnTo>
                    <a:pt x="15376" y="18403"/>
                  </a:lnTo>
                  <a:cubicBezTo>
                    <a:pt x="15342" y="18538"/>
                    <a:pt x="15330" y="18645"/>
                    <a:pt x="15297" y="18779"/>
                  </a:cubicBezTo>
                  <a:cubicBezTo>
                    <a:pt x="15241" y="19102"/>
                    <a:pt x="15185" y="19424"/>
                    <a:pt x="15151" y="19746"/>
                  </a:cubicBezTo>
                  <a:cubicBezTo>
                    <a:pt x="15128" y="19908"/>
                    <a:pt x="15151" y="20055"/>
                    <a:pt x="15162" y="20230"/>
                  </a:cubicBezTo>
                  <a:cubicBezTo>
                    <a:pt x="15174" y="20310"/>
                    <a:pt x="15174" y="20378"/>
                    <a:pt x="15185" y="20458"/>
                  </a:cubicBezTo>
                  <a:lnTo>
                    <a:pt x="15185" y="20754"/>
                  </a:lnTo>
                  <a:cubicBezTo>
                    <a:pt x="14847" y="20660"/>
                    <a:pt x="14610" y="20499"/>
                    <a:pt x="14454" y="20190"/>
                  </a:cubicBezTo>
                  <a:cubicBezTo>
                    <a:pt x="14217" y="19706"/>
                    <a:pt x="14048" y="19155"/>
                    <a:pt x="13936" y="18779"/>
                  </a:cubicBezTo>
                  <a:cubicBezTo>
                    <a:pt x="13880" y="18564"/>
                    <a:pt x="13778" y="18336"/>
                    <a:pt x="13475" y="18295"/>
                  </a:cubicBezTo>
                  <a:cubicBezTo>
                    <a:pt x="13182" y="18268"/>
                    <a:pt x="12901" y="18229"/>
                    <a:pt x="12642" y="18161"/>
                  </a:cubicBezTo>
                  <a:cubicBezTo>
                    <a:pt x="11214" y="17825"/>
                    <a:pt x="10269" y="16899"/>
                    <a:pt x="9774" y="15354"/>
                  </a:cubicBezTo>
                  <a:cubicBezTo>
                    <a:pt x="9762" y="15313"/>
                    <a:pt x="9751" y="15273"/>
                    <a:pt x="9751" y="15220"/>
                  </a:cubicBezTo>
                  <a:cubicBezTo>
                    <a:pt x="9728" y="15072"/>
                    <a:pt x="9717" y="14924"/>
                    <a:pt x="9706" y="14790"/>
                  </a:cubicBezTo>
                  <a:lnTo>
                    <a:pt x="9706" y="14749"/>
                  </a:lnTo>
                  <a:cubicBezTo>
                    <a:pt x="9863" y="14615"/>
                    <a:pt x="9998" y="14508"/>
                    <a:pt x="10156" y="14386"/>
                  </a:cubicBezTo>
                  <a:cubicBezTo>
                    <a:pt x="10561" y="14051"/>
                    <a:pt x="10955" y="13728"/>
                    <a:pt x="11326" y="13380"/>
                  </a:cubicBezTo>
                  <a:cubicBezTo>
                    <a:pt x="11663" y="13057"/>
                    <a:pt x="11922" y="12707"/>
                    <a:pt x="12124" y="12332"/>
                  </a:cubicBezTo>
                  <a:cubicBezTo>
                    <a:pt x="12709" y="11217"/>
                    <a:pt x="13328" y="9873"/>
                    <a:pt x="13475" y="8288"/>
                  </a:cubicBezTo>
                  <a:cubicBezTo>
                    <a:pt x="13520" y="7751"/>
                    <a:pt x="13520" y="7187"/>
                    <a:pt x="13520" y="6650"/>
                  </a:cubicBezTo>
                  <a:lnTo>
                    <a:pt x="13520" y="6059"/>
                  </a:lnTo>
                  <a:cubicBezTo>
                    <a:pt x="13520" y="5911"/>
                    <a:pt x="13497" y="5749"/>
                    <a:pt x="13486" y="5615"/>
                  </a:cubicBezTo>
                  <a:cubicBezTo>
                    <a:pt x="13486" y="5588"/>
                    <a:pt x="13486" y="5548"/>
                    <a:pt x="13475" y="5520"/>
                  </a:cubicBezTo>
                  <a:cubicBezTo>
                    <a:pt x="13823" y="5265"/>
                    <a:pt x="14206" y="5185"/>
                    <a:pt x="14610" y="5104"/>
                  </a:cubicBezTo>
                  <a:cubicBezTo>
                    <a:pt x="14734" y="5065"/>
                    <a:pt x="14881" y="5051"/>
                    <a:pt x="15004" y="5010"/>
                  </a:cubicBezTo>
                  <a:cubicBezTo>
                    <a:pt x="15320" y="4930"/>
                    <a:pt x="15623" y="4903"/>
                    <a:pt x="15949" y="4903"/>
                  </a:cubicBezTo>
                  <a:cubicBezTo>
                    <a:pt x="16410" y="4903"/>
                    <a:pt x="16906" y="4983"/>
                    <a:pt x="17401" y="5145"/>
                  </a:cubicBezTo>
                  <a:cubicBezTo>
                    <a:pt x="19269" y="5802"/>
                    <a:pt x="20438" y="7388"/>
                    <a:pt x="20596" y="9497"/>
                  </a:cubicBezTo>
                  <a:cubicBezTo>
                    <a:pt x="20675" y="10451"/>
                    <a:pt x="20675" y="11311"/>
                    <a:pt x="20574" y="12116"/>
                  </a:cubicBezTo>
                  <a:cubicBezTo>
                    <a:pt x="20472" y="12923"/>
                    <a:pt x="20202" y="13662"/>
                    <a:pt x="19955" y="14265"/>
                  </a:cubicBezTo>
                  <a:cubicBezTo>
                    <a:pt x="19583" y="15152"/>
                    <a:pt x="19111" y="15918"/>
                    <a:pt x="18560" y="16549"/>
                  </a:cubicBezTo>
                  <a:cubicBezTo>
                    <a:pt x="17997" y="17194"/>
                    <a:pt x="17300" y="17503"/>
                    <a:pt x="16534" y="17825"/>
                  </a:cubicBezTo>
                  <a:close/>
                  <a:moveTo>
                    <a:pt x="8097" y="14642"/>
                  </a:moveTo>
                  <a:cubicBezTo>
                    <a:pt x="7850" y="14722"/>
                    <a:pt x="7591" y="14816"/>
                    <a:pt x="7343" y="14884"/>
                  </a:cubicBezTo>
                  <a:cubicBezTo>
                    <a:pt x="7220" y="14924"/>
                    <a:pt x="7084" y="14951"/>
                    <a:pt x="6972" y="14951"/>
                  </a:cubicBezTo>
                  <a:cubicBezTo>
                    <a:pt x="6792" y="14951"/>
                    <a:pt x="6657" y="14870"/>
                    <a:pt x="6522" y="14682"/>
                  </a:cubicBezTo>
                  <a:lnTo>
                    <a:pt x="6398" y="14508"/>
                  </a:lnTo>
                  <a:lnTo>
                    <a:pt x="6297" y="14709"/>
                  </a:lnTo>
                  <a:cubicBezTo>
                    <a:pt x="5780" y="15743"/>
                    <a:pt x="5250" y="16362"/>
                    <a:pt x="4587" y="16724"/>
                  </a:cubicBezTo>
                  <a:cubicBezTo>
                    <a:pt x="4610" y="16657"/>
                    <a:pt x="4621" y="16590"/>
                    <a:pt x="4654" y="16535"/>
                  </a:cubicBezTo>
                  <a:cubicBezTo>
                    <a:pt x="4789" y="16119"/>
                    <a:pt x="4936" y="15689"/>
                    <a:pt x="5094" y="15273"/>
                  </a:cubicBezTo>
                  <a:cubicBezTo>
                    <a:pt x="5161" y="15086"/>
                    <a:pt x="5217" y="14911"/>
                    <a:pt x="5149" y="14736"/>
                  </a:cubicBezTo>
                  <a:cubicBezTo>
                    <a:pt x="5094" y="14588"/>
                    <a:pt x="4936" y="14521"/>
                    <a:pt x="4789" y="14481"/>
                  </a:cubicBezTo>
                  <a:cubicBezTo>
                    <a:pt x="4644" y="14440"/>
                    <a:pt x="4486" y="14400"/>
                    <a:pt x="4340" y="14360"/>
                  </a:cubicBezTo>
                  <a:cubicBezTo>
                    <a:pt x="4115" y="14320"/>
                    <a:pt x="3912" y="14265"/>
                    <a:pt x="3698" y="14185"/>
                  </a:cubicBezTo>
                  <a:cubicBezTo>
                    <a:pt x="3327" y="14024"/>
                    <a:pt x="2989" y="13822"/>
                    <a:pt x="2709" y="13608"/>
                  </a:cubicBezTo>
                  <a:cubicBezTo>
                    <a:pt x="2360" y="13326"/>
                    <a:pt x="2010" y="12976"/>
                    <a:pt x="1629" y="12559"/>
                  </a:cubicBezTo>
                  <a:cubicBezTo>
                    <a:pt x="1111" y="11942"/>
                    <a:pt x="909" y="11163"/>
                    <a:pt x="717" y="10209"/>
                  </a:cubicBezTo>
                  <a:cubicBezTo>
                    <a:pt x="334" y="8369"/>
                    <a:pt x="593" y="6596"/>
                    <a:pt x="1471" y="4876"/>
                  </a:cubicBezTo>
                  <a:cubicBezTo>
                    <a:pt x="1786" y="4271"/>
                    <a:pt x="2247" y="3748"/>
                    <a:pt x="2697" y="3250"/>
                  </a:cubicBezTo>
                  <a:lnTo>
                    <a:pt x="2787" y="3143"/>
                  </a:lnTo>
                  <a:cubicBezTo>
                    <a:pt x="3878" y="1908"/>
                    <a:pt x="5206" y="1155"/>
                    <a:pt x="6724" y="860"/>
                  </a:cubicBezTo>
                  <a:cubicBezTo>
                    <a:pt x="7084" y="792"/>
                    <a:pt x="7456" y="766"/>
                    <a:pt x="7804" y="766"/>
                  </a:cubicBezTo>
                  <a:cubicBezTo>
                    <a:pt x="9065" y="766"/>
                    <a:pt x="10178" y="1222"/>
                    <a:pt x="11112" y="2122"/>
                  </a:cubicBezTo>
                  <a:cubicBezTo>
                    <a:pt x="12204" y="3197"/>
                    <a:pt x="12800" y="4513"/>
                    <a:pt x="12901" y="6032"/>
                  </a:cubicBezTo>
                  <a:cubicBezTo>
                    <a:pt x="12957" y="6878"/>
                    <a:pt x="13002" y="7831"/>
                    <a:pt x="12800" y="8758"/>
                  </a:cubicBezTo>
                  <a:lnTo>
                    <a:pt x="12777" y="8852"/>
                  </a:lnTo>
                  <a:cubicBezTo>
                    <a:pt x="12721" y="9107"/>
                    <a:pt x="12676" y="9376"/>
                    <a:pt x="12586" y="9618"/>
                  </a:cubicBezTo>
                  <a:cubicBezTo>
                    <a:pt x="12361" y="10262"/>
                    <a:pt x="12158" y="10827"/>
                    <a:pt x="11934" y="11378"/>
                  </a:cubicBezTo>
                  <a:cubicBezTo>
                    <a:pt x="11641" y="12063"/>
                    <a:pt x="11225" y="12667"/>
                    <a:pt x="10617" y="13191"/>
                  </a:cubicBezTo>
                  <a:cubicBezTo>
                    <a:pt x="9841" y="13863"/>
                    <a:pt x="9087" y="14333"/>
                    <a:pt x="8300" y="14615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575" name="Google Shape;1042;p44"/>
          <p:cNvGrpSpPr/>
          <p:nvPr/>
        </p:nvGrpSpPr>
        <p:grpSpPr>
          <a:xfrm>
            <a:off x="7559566" y="3120768"/>
            <a:ext cx="650332" cy="888754"/>
            <a:chOff x="-4" y="0"/>
            <a:chExt cx="650331" cy="888753"/>
          </a:xfrm>
        </p:grpSpPr>
        <p:sp>
          <p:nvSpPr>
            <p:cNvPr id="568" name="Google Shape;1043;p44"/>
            <p:cNvSpPr/>
            <p:nvPr/>
          </p:nvSpPr>
          <p:spPr>
            <a:xfrm>
              <a:off x="126248" y="174464"/>
              <a:ext cx="383811" cy="513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55" y="1751"/>
                  </a:moveTo>
                  <a:cubicBezTo>
                    <a:pt x="21455" y="1679"/>
                    <a:pt x="21455" y="1643"/>
                    <a:pt x="21503" y="1574"/>
                  </a:cubicBezTo>
                  <a:lnTo>
                    <a:pt x="21600" y="1286"/>
                  </a:lnTo>
                  <a:lnTo>
                    <a:pt x="21310" y="1108"/>
                  </a:lnTo>
                  <a:lnTo>
                    <a:pt x="21025" y="928"/>
                  </a:lnTo>
                  <a:cubicBezTo>
                    <a:pt x="20546" y="643"/>
                    <a:pt x="19923" y="321"/>
                    <a:pt x="19154" y="105"/>
                  </a:cubicBezTo>
                  <a:lnTo>
                    <a:pt x="18724" y="0"/>
                  </a:lnTo>
                  <a:lnTo>
                    <a:pt x="18438" y="213"/>
                  </a:lnTo>
                  <a:cubicBezTo>
                    <a:pt x="18390" y="321"/>
                    <a:pt x="18245" y="357"/>
                    <a:pt x="18197" y="393"/>
                  </a:cubicBezTo>
                  <a:cubicBezTo>
                    <a:pt x="18008" y="535"/>
                    <a:pt x="17863" y="679"/>
                    <a:pt x="17718" y="856"/>
                  </a:cubicBezTo>
                  <a:lnTo>
                    <a:pt x="17002" y="1643"/>
                  </a:lnTo>
                  <a:cubicBezTo>
                    <a:pt x="16761" y="1964"/>
                    <a:pt x="16476" y="2253"/>
                    <a:pt x="16234" y="2502"/>
                  </a:cubicBezTo>
                  <a:lnTo>
                    <a:pt x="9625" y="9477"/>
                  </a:lnTo>
                  <a:cubicBezTo>
                    <a:pt x="6657" y="12658"/>
                    <a:pt x="3733" y="15770"/>
                    <a:pt x="716" y="18954"/>
                  </a:cubicBezTo>
                  <a:cubicBezTo>
                    <a:pt x="527" y="19131"/>
                    <a:pt x="479" y="19275"/>
                    <a:pt x="382" y="19455"/>
                  </a:cubicBezTo>
                  <a:cubicBezTo>
                    <a:pt x="286" y="19524"/>
                    <a:pt x="286" y="19596"/>
                    <a:pt x="237" y="19669"/>
                  </a:cubicBezTo>
                  <a:lnTo>
                    <a:pt x="0" y="20026"/>
                  </a:lnTo>
                  <a:lnTo>
                    <a:pt x="2442" y="21315"/>
                  </a:lnTo>
                  <a:lnTo>
                    <a:pt x="2824" y="20957"/>
                  </a:lnTo>
                  <a:lnTo>
                    <a:pt x="2442" y="21315"/>
                  </a:lnTo>
                  <a:lnTo>
                    <a:pt x="2920" y="21600"/>
                  </a:lnTo>
                  <a:lnTo>
                    <a:pt x="3302" y="21243"/>
                  </a:lnTo>
                  <a:cubicBezTo>
                    <a:pt x="9340" y="14806"/>
                    <a:pt x="15277" y="8510"/>
                    <a:pt x="21214" y="2181"/>
                  </a:cubicBezTo>
                  <a:cubicBezTo>
                    <a:pt x="21359" y="2001"/>
                    <a:pt x="21455" y="1823"/>
                    <a:pt x="21455" y="1751"/>
                  </a:cubicBezTo>
                  <a:close/>
                </a:path>
              </a:pathLst>
            </a:custGeom>
            <a:solidFill>
              <a:srgbClr val="66CEF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9" name="Google Shape;1044;p44"/>
            <p:cNvSpPr/>
            <p:nvPr/>
          </p:nvSpPr>
          <p:spPr>
            <a:xfrm>
              <a:off x="84508" y="140372"/>
              <a:ext cx="362512" cy="498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49" y="12569"/>
                  </a:moveTo>
                  <a:lnTo>
                    <a:pt x="16430" y="6489"/>
                  </a:lnTo>
                  <a:cubicBezTo>
                    <a:pt x="17141" y="5752"/>
                    <a:pt x="17899" y="5015"/>
                    <a:pt x="18662" y="4279"/>
                  </a:cubicBezTo>
                  <a:cubicBezTo>
                    <a:pt x="19420" y="3539"/>
                    <a:pt x="20131" y="2802"/>
                    <a:pt x="20791" y="2065"/>
                  </a:cubicBezTo>
                  <a:cubicBezTo>
                    <a:pt x="20995" y="1882"/>
                    <a:pt x="21144" y="1659"/>
                    <a:pt x="21247" y="1477"/>
                  </a:cubicBezTo>
                  <a:cubicBezTo>
                    <a:pt x="21298" y="1365"/>
                    <a:pt x="21298" y="1328"/>
                    <a:pt x="21349" y="1254"/>
                  </a:cubicBezTo>
                  <a:lnTo>
                    <a:pt x="21600" y="885"/>
                  </a:lnTo>
                  <a:lnTo>
                    <a:pt x="19931" y="0"/>
                  </a:lnTo>
                  <a:lnTo>
                    <a:pt x="19522" y="186"/>
                  </a:lnTo>
                  <a:cubicBezTo>
                    <a:pt x="19471" y="223"/>
                    <a:pt x="19420" y="223"/>
                    <a:pt x="19420" y="260"/>
                  </a:cubicBezTo>
                  <a:cubicBezTo>
                    <a:pt x="19271" y="334"/>
                    <a:pt x="19066" y="406"/>
                    <a:pt x="18913" y="554"/>
                  </a:cubicBezTo>
                  <a:cubicBezTo>
                    <a:pt x="18308" y="1142"/>
                    <a:pt x="17699" y="1697"/>
                    <a:pt x="17039" y="2251"/>
                  </a:cubicBezTo>
                  <a:cubicBezTo>
                    <a:pt x="16226" y="2988"/>
                    <a:pt x="15365" y="3724"/>
                    <a:pt x="14654" y="4610"/>
                  </a:cubicBezTo>
                  <a:cubicBezTo>
                    <a:pt x="13743" y="5678"/>
                    <a:pt x="12729" y="6672"/>
                    <a:pt x="11818" y="7669"/>
                  </a:cubicBezTo>
                  <a:lnTo>
                    <a:pt x="11358" y="8148"/>
                  </a:lnTo>
                  <a:cubicBezTo>
                    <a:pt x="10344" y="9216"/>
                    <a:pt x="9131" y="10470"/>
                    <a:pt x="8368" y="11832"/>
                  </a:cubicBezTo>
                  <a:cubicBezTo>
                    <a:pt x="8266" y="12130"/>
                    <a:pt x="8015" y="12349"/>
                    <a:pt x="7759" y="12644"/>
                  </a:cubicBezTo>
                  <a:cubicBezTo>
                    <a:pt x="6392" y="13972"/>
                    <a:pt x="5123" y="15334"/>
                    <a:pt x="3803" y="16699"/>
                  </a:cubicBezTo>
                  <a:lnTo>
                    <a:pt x="660" y="20015"/>
                  </a:lnTo>
                  <a:cubicBezTo>
                    <a:pt x="507" y="20126"/>
                    <a:pt x="460" y="20238"/>
                    <a:pt x="409" y="20386"/>
                  </a:cubicBezTo>
                  <a:cubicBezTo>
                    <a:pt x="409" y="20420"/>
                    <a:pt x="307" y="20458"/>
                    <a:pt x="256" y="20495"/>
                  </a:cubicBezTo>
                  <a:lnTo>
                    <a:pt x="0" y="20937"/>
                  </a:lnTo>
                  <a:lnTo>
                    <a:pt x="1674" y="21600"/>
                  </a:lnTo>
                  <a:lnTo>
                    <a:pt x="1980" y="21380"/>
                  </a:lnTo>
                  <a:lnTo>
                    <a:pt x="2180" y="21232"/>
                  </a:lnTo>
                  <a:cubicBezTo>
                    <a:pt x="2283" y="21160"/>
                    <a:pt x="2436" y="21049"/>
                    <a:pt x="2538" y="20937"/>
                  </a:cubicBezTo>
                  <a:cubicBezTo>
                    <a:pt x="3194" y="20275"/>
                    <a:pt x="3803" y="19646"/>
                    <a:pt x="4463" y="19021"/>
                  </a:cubicBezTo>
                  <a:cubicBezTo>
                    <a:pt x="5328" y="18027"/>
                    <a:pt x="10549" y="12569"/>
                    <a:pt x="10549" y="12569"/>
                  </a:cubicBezTo>
                  <a:close/>
                </a:path>
              </a:pathLst>
            </a:custGeom>
            <a:solidFill>
              <a:srgbClr val="66CEF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0" name="Google Shape;1045;p44"/>
            <p:cNvSpPr/>
            <p:nvPr/>
          </p:nvSpPr>
          <p:spPr>
            <a:xfrm>
              <a:off x="195148" y="217848"/>
              <a:ext cx="361654" cy="491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22" y="0"/>
                  </a:moveTo>
                  <a:lnTo>
                    <a:pt x="19517" y="185"/>
                  </a:lnTo>
                  <a:cubicBezTo>
                    <a:pt x="19466" y="223"/>
                    <a:pt x="19414" y="223"/>
                    <a:pt x="19316" y="298"/>
                  </a:cubicBezTo>
                  <a:cubicBezTo>
                    <a:pt x="19214" y="373"/>
                    <a:pt x="19009" y="411"/>
                    <a:pt x="18906" y="559"/>
                  </a:cubicBezTo>
                  <a:cubicBezTo>
                    <a:pt x="15146" y="4708"/>
                    <a:pt x="11184" y="8895"/>
                    <a:pt x="7321" y="12856"/>
                  </a:cubicBezTo>
                  <a:cubicBezTo>
                    <a:pt x="5187" y="15097"/>
                    <a:pt x="2950" y="17451"/>
                    <a:pt x="764" y="19729"/>
                  </a:cubicBezTo>
                  <a:cubicBezTo>
                    <a:pt x="610" y="19918"/>
                    <a:pt x="457" y="20141"/>
                    <a:pt x="359" y="20329"/>
                  </a:cubicBezTo>
                  <a:cubicBezTo>
                    <a:pt x="256" y="20404"/>
                    <a:pt x="205" y="20476"/>
                    <a:pt x="205" y="20552"/>
                  </a:cubicBezTo>
                  <a:lnTo>
                    <a:pt x="0" y="20778"/>
                  </a:lnTo>
                  <a:lnTo>
                    <a:pt x="205" y="21038"/>
                  </a:lnTo>
                  <a:cubicBezTo>
                    <a:pt x="359" y="21189"/>
                    <a:pt x="662" y="21600"/>
                    <a:pt x="1272" y="21600"/>
                  </a:cubicBezTo>
                  <a:cubicBezTo>
                    <a:pt x="1473" y="21600"/>
                    <a:pt x="1626" y="21525"/>
                    <a:pt x="1780" y="21487"/>
                  </a:cubicBezTo>
                  <a:lnTo>
                    <a:pt x="1985" y="21449"/>
                  </a:lnTo>
                  <a:lnTo>
                    <a:pt x="3914" y="19431"/>
                  </a:lnTo>
                  <a:cubicBezTo>
                    <a:pt x="5592" y="17601"/>
                    <a:pt x="7372" y="15806"/>
                    <a:pt x="9097" y="13976"/>
                  </a:cubicBezTo>
                  <a:lnTo>
                    <a:pt x="9250" y="13863"/>
                  </a:lnTo>
                  <a:cubicBezTo>
                    <a:pt x="9605" y="13490"/>
                    <a:pt x="9912" y="13116"/>
                    <a:pt x="10369" y="12856"/>
                  </a:cubicBezTo>
                  <a:cubicBezTo>
                    <a:pt x="11590" y="12071"/>
                    <a:pt x="12554" y="11061"/>
                    <a:pt x="13468" y="10125"/>
                  </a:cubicBezTo>
                  <a:lnTo>
                    <a:pt x="13827" y="9827"/>
                  </a:lnTo>
                  <a:lnTo>
                    <a:pt x="14740" y="8820"/>
                  </a:lnTo>
                  <a:cubicBezTo>
                    <a:pt x="15654" y="7884"/>
                    <a:pt x="16571" y="6914"/>
                    <a:pt x="17639" y="5979"/>
                  </a:cubicBezTo>
                  <a:cubicBezTo>
                    <a:pt x="18450" y="5194"/>
                    <a:pt x="19111" y="4334"/>
                    <a:pt x="19824" y="3512"/>
                  </a:cubicBezTo>
                  <a:cubicBezTo>
                    <a:pt x="20332" y="2916"/>
                    <a:pt x="20789" y="2354"/>
                    <a:pt x="21348" y="1720"/>
                  </a:cubicBezTo>
                  <a:cubicBezTo>
                    <a:pt x="21502" y="1607"/>
                    <a:pt x="21549" y="1419"/>
                    <a:pt x="21549" y="1271"/>
                  </a:cubicBezTo>
                  <a:lnTo>
                    <a:pt x="21549" y="1120"/>
                  </a:lnTo>
                  <a:lnTo>
                    <a:pt x="21600" y="785"/>
                  </a:lnTo>
                  <a:close/>
                </a:path>
              </a:pathLst>
            </a:custGeom>
            <a:solidFill>
              <a:srgbClr val="66CEF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1" name="Google Shape;1046;p44"/>
            <p:cNvSpPr/>
            <p:nvPr/>
          </p:nvSpPr>
          <p:spPr>
            <a:xfrm>
              <a:off x="54448" y="628886"/>
              <a:ext cx="144991" cy="165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600" fill="norm" stroke="1" extrusionOk="0">
                  <a:moveTo>
                    <a:pt x="3433" y="0"/>
                  </a:moveTo>
                  <a:lnTo>
                    <a:pt x="2810" y="1768"/>
                  </a:lnTo>
                  <a:cubicBezTo>
                    <a:pt x="2557" y="2103"/>
                    <a:pt x="2431" y="2327"/>
                    <a:pt x="2431" y="2652"/>
                  </a:cubicBezTo>
                  <a:cubicBezTo>
                    <a:pt x="2178" y="3322"/>
                    <a:pt x="1924" y="3871"/>
                    <a:pt x="1798" y="4430"/>
                  </a:cubicBezTo>
                  <a:cubicBezTo>
                    <a:pt x="1302" y="6086"/>
                    <a:pt x="1049" y="7864"/>
                    <a:pt x="543" y="9520"/>
                  </a:cubicBezTo>
                  <a:lnTo>
                    <a:pt x="416" y="10525"/>
                  </a:lnTo>
                  <a:cubicBezTo>
                    <a:pt x="290" y="11186"/>
                    <a:pt x="47" y="11856"/>
                    <a:pt x="47" y="12629"/>
                  </a:cubicBezTo>
                  <a:cubicBezTo>
                    <a:pt x="-206" y="14620"/>
                    <a:pt x="543" y="16509"/>
                    <a:pt x="2557" y="17617"/>
                  </a:cubicBezTo>
                  <a:cubicBezTo>
                    <a:pt x="3812" y="18278"/>
                    <a:pt x="9339" y="21600"/>
                    <a:pt x="9339" y="21600"/>
                  </a:cubicBezTo>
                  <a:lnTo>
                    <a:pt x="11596" y="20158"/>
                  </a:lnTo>
                  <a:cubicBezTo>
                    <a:pt x="12471" y="19608"/>
                    <a:pt x="13484" y="19050"/>
                    <a:pt x="14359" y="18389"/>
                  </a:cubicBezTo>
                  <a:cubicBezTo>
                    <a:pt x="15361" y="17729"/>
                    <a:pt x="16247" y="17170"/>
                    <a:pt x="17249" y="16509"/>
                  </a:cubicBezTo>
                  <a:lnTo>
                    <a:pt x="17871" y="15951"/>
                  </a:lnTo>
                  <a:cubicBezTo>
                    <a:pt x="18884" y="15067"/>
                    <a:pt x="20381" y="13848"/>
                    <a:pt x="21141" y="11745"/>
                  </a:cubicBezTo>
                  <a:lnTo>
                    <a:pt x="21394" y="1074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2" name="Google Shape;1047;p44"/>
            <p:cNvSpPr/>
            <p:nvPr/>
          </p:nvSpPr>
          <p:spPr>
            <a:xfrm>
              <a:off x="473462" y="26373"/>
              <a:ext cx="154027" cy="138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39" y="10861"/>
                  </a:moveTo>
                  <a:cubicBezTo>
                    <a:pt x="17300" y="4240"/>
                    <a:pt x="14313" y="1858"/>
                    <a:pt x="7517" y="267"/>
                  </a:cubicBezTo>
                  <a:lnTo>
                    <a:pt x="6916" y="0"/>
                  </a:lnTo>
                  <a:lnTo>
                    <a:pt x="6555" y="401"/>
                  </a:lnTo>
                  <a:cubicBezTo>
                    <a:pt x="4170" y="1725"/>
                    <a:pt x="1313" y="3316"/>
                    <a:pt x="231" y="7289"/>
                  </a:cubicBezTo>
                  <a:lnTo>
                    <a:pt x="0" y="8346"/>
                  </a:lnTo>
                  <a:lnTo>
                    <a:pt x="712" y="9014"/>
                  </a:lnTo>
                  <a:cubicBezTo>
                    <a:pt x="5132" y="13643"/>
                    <a:pt x="10374" y="17616"/>
                    <a:pt x="16228" y="21066"/>
                  </a:cubicBezTo>
                  <a:lnTo>
                    <a:pt x="17059" y="21600"/>
                  </a:lnTo>
                  <a:lnTo>
                    <a:pt x="17891" y="20932"/>
                  </a:lnTo>
                  <a:cubicBezTo>
                    <a:pt x="21119" y="18284"/>
                    <a:pt x="21480" y="14445"/>
                    <a:pt x="21600" y="11662"/>
                  </a:cubicBezTo>
                  <a:lnTo>
                    <a:pt x="21600" y="10995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3" name="Google Shape;1048;p44"/>
            <p:cNvSpPr/>
            <p:nvPr/>
          </p:nvSpPr>
          <p:spPr>
            <a:xfrm>
              <a:off x="419786" y="91913"/>
              <a:ext cx="174136" cy="144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1" h="21600" fill="norm" stroke="1" extrusionOk="0">
                  <a:moveTo>
                    <a:pt x="20577" y="14354"/>
                  </a:moveTo>
                  <a:cubicBezTo>
                    <a:pt x="20061" y="12828"/>
                    <a:pt x="19348" y="11686"/>
                    <a:pt x="18222" y="10544"/>
                  </a:cubicBezTo>
                  <a:cubicBezTo>
                    <a:pt x="15764" y="8506"/>
                    <a:pt x="13409" y="6478"/>
                    <a:pt x="11054" y="4440"/>
                  </a:cubicBezTo>
                  <a:lnTo>
                    <a:pt x="7779" y="1526"/>
                  </a:lnTo>
                  <a:cubicBezTo>
                    <a:pt x="7676" y="1526"/>
                    <a:pt x="7676" y="1398"/>
                    <a:pt x="7581" y="1270"/>
                  </a:cubicBezTo>
                  <a:cubicBezTo>
                    <a:pt x="7168" y="886"/>
                    <a:pt x="6653" y="374"/>
                    <a:pt x="6042" y="256"/>
                  </a:cubicBezTo>
                  <a:cubicBezTo>
                    <a:pt x="5226" y="128"/>
                    <a:pt x="4504" y="0"/>
                    <a:pt x="3687" y="0"/>
                  </a:cubicBezTo>
                  <a:cubicBezTo>
                    <a:pt x="3378" y="0"/>
                    <a:pt x="2871" y="0"/>
                    <a:pt x="2458" y="128"/>
                  </a:cubicBezTo>
                  <a:cubicBezTo>
                    <a:pt x="1031" y="374"/>
                    <a:pt x="0" y="2156"/>
                    <a:pt x="0" y="4194"/>
                  </a:cubicBezTo>
                  <a:lnTo>
                    <a:pt x="0" y="5208"/>
                  </a:lnTo>
                  <a:lnTo>
                    <a:pt x="619" y="5720"/>
                  </a:lnTo>
                  <a:cubicBezTo>
                    <a:pt x="825" y="5838"/>
                    <a:pt x="928" y="5838"/>
                    <a:pt x="1126" y="5966"/>
                  </a:cubicBezTo>
                  <a:cubicBezTo>
                    <a:pt x="1539" y="6350"/>
                    <a:pt x="2054" y="6606"/>
                    <a:pt x="2561" y="6990"/>
                  </a:cubicBezTo>
                  <a:cubicBezTo>
                    <a:pt x="5020" y="8260"/>
                    <a:pt x="6653" y="9658"/>
                    <a:pt x="8191" y="11430"/>
                  </a:cubicBezTo>
                  <a:cubicBezTo>
                    <a:pt x="9524" y="12828"/>
                    <a:pt x="11054" y="13970"/>
                    <a:pt x="12592" y="14866"/>
                  </a:cubicBezTo>
                  <a:lnTo>
                    <a:pt x="13306" y="15368"/>
                  </a:lnTo>
                  <a:cubicBezTo>
                    <a:pt x="14225" y="16008"/>
                    <a:pt x="15154" y="17278"/>
                    <a:pt x="15970" y="18548"/>
                  </a:cubicBezTo>
                  <a:cubicBezTo>
                    <a:pt x="16477" y="19188"/>
                    <a:pt x="16890" y="19818"/>
                    <a:pt x="17405" y="20458"/>
                  </a:cubicBezTo>
                  <a:lnTo>
                    <a:pt x="18222" y="21600"/>
                  </a:lnTo>
                  <a:lnTo>
                    <a:pt x="19039" y="20586"/>
                  </a:lnTo>
                  <a:cubicBezTo>
                    <a:pt x="20268" y="19434"/>
                    <a:pt x="21600" y="17534"/>
                    <a:pt x="20577" y="1435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4" name="Google Shape;1049;p44"/>
            <p:cNvSpPr/>
            <p:nvPr/>
          </p:nvSpPr>
          <p:spPr>
            <a:xfrm>
              <a:off x="-5" y="-1"/>
              <a:ext cx="650332" cy="888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444" fill="norm" stroke="1" extrusionOk="0">
                  <a:moveTo>
                    <a:pt x="17954" y="0"/>
                  </a:moveTo>
                  <a:cubicBezTo>
                    <a:pt x="19106" y="595"/>
                    <a:pt x="20231" y="1190"/>
                    <a:pt x="21358" y="1745"/>
                  </a:cubicBezTo>
                  <a:cubicBezTo>
                    <a:pt x="21582" y="2259"/>
                    <a:pt x="21497" y="2730"/>
                    <a:pt x="21329" y="3202"/>
                  </a:cubicBezTo>
                  <a:cubicBezTo>
                    <a:pt x="21216" y="3511"/>
                    <a:pt x="20963" y="3716"/>
                    <a:pt x="20765" y="3963"/>
                  </a:cubicBezTo>
                  <a:cubicBezTo>
                    <a:pt x="20512" y="4230"/>
                    <a:pt x="20202" y="4496"/>
                    <a:pt x="20316" y="4887"/>
                  </a:cubicBezTo>
                  <a:cubicBezTo>
                    <a:pt x="20344" y="5031"/>
                    <a:pt x="20202" y="5215"/>
                    <a:pt x="20091" y="5337"/>
                  </a:cubicBezTo>
                  <a:cubicBezTo>
                    <a:pt x="18206" y="7290"/>
                    <a:pt x="16520" y="9363"/>
                    <a:pt x="14606" y="11313"/>
                  </a:cubicBezTo>
                  <a:cubicBezTo>
                    <a:pt x="14184" y="11765"/>
                    <a:pt x="13735" y="12175"/>
                    <a:pt x="13229" y="12546"/>
                  </a:cubicBezTo>
                  <a:cubicBezTo>
                    <a:pt x="12778" y="12915"/>
                    <a:pt x="12358" y="13264"/>
                    <a:pt x="12020" y="13674"/>
                  </a:cubicBezTo>
                  <a:cubicBezTo>
                    <a:pt x="11091" y="14660"/>
                    <a:pt x="10135" y="15626"/>
                    <a:pt x="9235" y="16611"/>
                  </a:cubicBezTo>
                  <a:cubicBezTo>
                    <a:pt x="8812" y="17042"/>
                    <a:pt x="8391" y="17473"/>
                    <a:pt x="7969" y="17884"/>
                  </a:cubicBezTo>
                  <a:cubicBezTo>
                    <a:pt x="7858" y="17987"/>
                    <a:pt x="7716" y="18089"/>
                    <a:pt x="7602" y="18130"/>
                  </a:cubicBezTo>
                  <a:cubicBezTo>
                    <a:pt x="7154" y="18172"/>
                    <a:pt x="6984" y="18439"/>
                    <a:pt x="6702" y="18644"/>
                  </a:cubicBezTo>
                  <a:cubicBezTo>
                    <a:pt x="6450" y="18808"/>
                    <a:pt x="6112" y="18951"/>
                    <a:pt x="5859" y="19117"/>
                  </a:cubicBezTo>
                  <a:cubicBezTo>
                    <a:pt x="4735" y="19896"/>
                    <a:pt x="3440" y="20533"/>
                    <a:pt x="2259" y="21272"/>
                  </a:cubicBezTo>
                  <a:cubicBezTo>
                    <a:pt x="1754" y="21600"/>
                    <a:pt x="516" y="21436"/>
                    <a:pt x="121" y="20984"/>
                  </a:cubicBezTo>
                  <a:cubicBezTo>
                    <a:pt x="10" y="20862"/>
                    <a:pt x="-18" y="20717"/>
                    <a:pt x="10" y="20574"/>
                  </a:cubicBezTo>
                  <a:cubicBezTo>
                    <a:pt x="65" y="20265"/>
                    <a:pt x="93" y="19938"/>
                    <a:pt x="206" y="19650"/>
                  </a:cubicBezTo>
                  <a:cubicBezTo>
                    <a:pt x="544" y="18829"/>
                    <a:pt x="769" y="17966"/>
                    <a:pt x="965" y="17125"/>
                  </a:cubicBezTo>
                  <a:cubicBezTo>
                    <a:pt x="1106" y="16611"/>
                    <a:pt x="1274" y="16097"/>
                    <a:pt x="1501" y="15585"/>
                  </a:cubicBezTo>
                  <a:cubicBezTo>
                    <a:pt x="1640" y="15214"/>
                    <a:pt x="1893" y="14866"/>
                    <a:pt x="2174" y="14517"/>
                  </a:cubicBezTo>
                  <a:cubicBezTo>
                    <a:pt x="3358" y="13038"/>
                    <a:pt x="4874" y="11723"/>
                    <a:pt x="6169" y="10287"/>
                  </a:cubicBezTo>
                  <a:cubicBezTo>
                    <a:pt x="6478" y="9958"/>
                    <a:pt x="6731" y="9568"/>
                    <a:pt x="7012" y="9219"/>
                  </a:cubicBezTo>
                  <a:cubicBezTo>
                    <a:pt x="7378" y="8809"/>
                    <a:pt x="7659" y="8357"/>
                    <a:pt x="8025" y="7986"/>
                  </a:cubicBezTo>
                  <a:cubicBezTo>
                    <a:pt x="9516" y="6446"/>
                    <a:pt x="11035" y="4906"/>
                    <a:pt x="12639" y="3408"/>
                  </a:cubicBezTo>
                  <a:cubicBezTo>
                    <a:pt x="13059" y="3018"/>
                    <a:pt x="13454" y="2587"/>
                    <a:pt x="13848" y="2156"/>
                  </a:cubicBezTo>
                  <a:cubicBezTo>
                    <a:pt x="14016" y="1971"/>
                    <a:pt x="14184" y="1787"/>
                    <a:pt x="14550" y="1766"/>
                  </a:cubicBezTo>
                  <a:cubicBezTo>
                    <a:pt x="14916" y="1725"/>
                    <a:pt x="15140" y="1478"/>
                    <a:pt x="15339" y="1273"/>
                  </a:cubicBezTo>
                  <a:cubicBezTo>
                    <a:pt x="15620" y="1026"/>
                    <a:pt x="15844" y="738"/>
                    <a:pt x="16239" y="514"/>
                  </a:cubicBezTo>
                  <a:cubicBezTo>
                    <a:pt x="16688" y="226"/>
                    <a:pt x="17250" y="81"/>
                    <a:pt x="17954" y="0"/>
                  </a:cubicBezTo>
                  <a:close/>
                  <a:moveTo>
                    <a:pt x="5831" y="16221"/>
                  </a:moveTo>
                  <a:cubicBezTo>
                    <a:pt x="9374" y="12525"/>
                    <a:pt x="12863" y="8911"/>
                    <a:pt x="16321" y="5298"/>
                  </a:cubicBezTo>
                  <a:cubicBezTo>
                    <a:pt x="16378" y="5236"/>
                    <a:pt x="16406" y="5153"/>
                    <a:pt x="16435" y="5031"/>
                  </a:cubicBezTo>
                  <a:cubicBezTo>
                    <a:pt x="16097" y="4825"/>
                    <a:pt x="15788" y="4620"/>
                    <a:pt x="15282" y="4496"/>
                  </a:cubicBezTo>
                  <a:cubicBezTo>
                    <a:pt x="15140" y="4620"/>
                    <a:pt x="15001" y="4722"/>
                    <a:pt x="14888" y="4825"/>
                  </a:cubicBezTo>
                  <a:cubicBezTo>
                    <a:pt x="14578" y="5132"/>
                    <a:pt x="14297" y="5462"/>
                    <a:pt x="14016" y="5810"/>
                  </a:cubicBezTo>
                  <a:cubicBezTo>
                    <a:pt x="10978" y="8952"/>
                    <a:pt x="7940" y="12094"/>
                    <a:pt x="4902" y="15255"/>
                  </a:cubicBezTo>
                  <a:cubicBezTo>
                    <a:pt x="4791" y="15359"/>
                    <a:pt x="4735" y="15481"/>
                    <a:pt x="4621" y="15605"/>
                  </a:cubicBezTo>
                  <a:cubicBezTo>
                    <a:pt x="5044" y="15811"/>
                    <a:pt x="5410" y="15995"/>
                    <a:pt x="5831" y="16221"/>
                  </a:cubicBezTo>
                  <a:close/>
                  <a:moveTo>
                    <a:pt x="3610" y="15071"/>
                  </a:moveTo>
                  <a:cubicBezTo>
                    <a:pt x="3721" y="14988"/>
                    <a:pt x="3835" y="14948"/>
                    <a:pt x="3891" y="14866"/>
                  </a:cubicBezTo>
                  <a:cubicBezTo>
                    <a:pt x="4258" y="14497"/>
                    <a:pt x="4593" y="14167"/>
                    <a:pt x="4959" y="13819"/>
                  </a:cubicBezTo>
                  <a:lnTo>
                    <a:pt x="7912" y="10739"/>
                  </a:lnTo>
                  <a:cubicBezTo>
                    <a:pt x="9121" y="9445"/>
                    <a:pt x="10359" y="8173"/>
                    <a:pt x="11625" y="6878"/>
                  </a:cubicBezTo>
                  <a:lnTo>
                    <a:pt x="14044" y="4415"/>
                  </a:lnTo>
                  <a:cubicBezTo>
                    <a:pt x="14184" y="4291"/>
                    <a:pt x="14269" y="4127"/>
                    <a:pt x="14325" y="3984"/>
                  </a:cubicBezTo>
                  <a:cubicBezTo>
                    <a:pt x="14129" y="3880"/>
                    <a:pt x="13988" y="3799"/>
                    <a:pt x="13820" y="3716"/>
                  </a:cubicBezTo>
                  <a:cubicBezTo>
                    <a:pt x="13706" y="3778"/>
                    <a:pt x="13593" y="3799"/>
                    <a:pt x="13539" y="3839"/>
                  </a:cubicBezTo>
                  <a:cubicBezTo>
                    <a:pt x="12778" y="4620"/>
                    <a:pt x="11878" y="5298"/>
                    <a:pt x="11174" y="6077"/>
                  </a:cubicBezTo>
                  <a:cubicBezTo>
                    <a:pt x="10612" y="6755"/>
                    <a:pt x="9965" y="7412"/>
                    <a:pt x="9348" y="8048"/>
                  </a:cubicBezTo>
                  <a:cubicBezTo>
                    <a:pt x="8758" y="8706"/>
                    <a:pt x="8139" y="9342"/>
                    <a:pt x="7716" y="10061"/>
                  </a:cubicBezTo>
                  <a:cubicBezTo>
                    <a:pt x="7631" y="10246"/>
                    <a:pt x="7491" y="10389"/>
                    <a:pt x="7293" y="10554"/>
                  </a:cubicBezTo>
                  <a:cubicBezTo>
                    <a:pt x="6001" y="11908"/>
                    <a:pt x="4678" y="13264"/>
                    <a:pt x="3358" y="14660"/>
                  </a:cubicBezTo>
                  <a:cubicBezTo>
                    <a:pt x="3301" y="14722"/>
                    <a:pt x="3273" y="14804"/>
                    <a:pt x="3188" y="14907"/>
                  </a:cubicBezTo>
                  <a:cubicBezTo>
                    <a:pt x="3358" y="14969"/>
                    <a:pt x="3469" y="15009"/>
                    <a:pt x="3610" y="15071"/>
                  </a:cubicBezTo>
                  <a:close/>
                  <a:moveTo>
                    <a:pt x="17502" y="5563"/>
                  </a:moveTo>
                  <a:cubicBezTo>
                    <a:pt x="17391" y="5646"/>
                    <a:pt x="17278" y="5667"/>
                    <a:pt x="17221" y="5729"/>
                  </a:cubicBezTo>
                  <a:cubicBezTo>
                    <a:pt x="13988" y="9301"/>
                    <a:pt x="10529" y="12731"/>
                    <a:pt x="7210" y="16242"/>
                  </a:cubicBezTo>
                  <a:cubicBezTo>
                    <a:pt x="7069" y="16385"/>
                    <a:pt x="6984" y="16528"/>
                    <a:pt x="6873" y="16652"/>
                  </a:cubicBezTo>
                  <a:cubicBezTo>
                    <a:pt x="6984" y="16816"/>
                    <a:pt x="7097" y="16899"/>
                    <a:pt x="7350" y="16816"/>
                  </a:cubicBezTo>
                  <a:cubicBezTo>
                    <a:pt x="8616" y="15481"/>
                    <a:pt x="9939" y="14126"/>
                    <a:pt x="11231" y="12751"/>
                  </a:cubicBezTo>
                  <a:cubicBezTo>
                    <a:pt x="11484" y="12525"/>
                    <a:pt x="11710" y="12279"/>
                    <a:pt x="11991" y="12094"/>
                  </a:cubicBezTo>
                  <a:cubicBezTo>
                    <a:pt x="12721" y="11622"/>
                    <a:pt x="13258" y="11046"/>
                    <a:pt x="13820" y="10471"/>
                  </a:cubicBezTo>
                  <a:cubicBezTo>
                    <a:pt x="14521" y="9752"/>
                    <a:pt x="15169" y="9035"/>
                    <a:pt x="15929" y="8378"/>
                  </a:cubicBezTo>
                  <a:cubicBezTo>
                    <a:pt x="16688" y="7659"/>
                    <a:pt x="17250" y="6838"/>
                    <a:pt x="17982" y="6057"/>
                  </a:cubicBezTo>
                  <a:cubicBezTo>
                    <a:pt x="18039" y="6015"/>
                    <a:pt x="18039" y="5934"/>
                    <a:pt x="18065" y="5831"/>
                  </a:cubicBezTo>
                  <a:cubicBezTo>
                    <a:pt x="17840" y="5750"/>
                    <a:pt x="17673" y="5646"/>
                    <a:pt x="17502" y="5563"/>
                  </a:cubicBezTo>
                  <a:close/>
                  <a:moveTo>
                    <a:pt x="3835" y="18870"/>
                  </a:moveTo>
                  <a:cubicBezTo>
                    <a:pt x="4173" y="18686"/>
                    <a:pt x="4454" y="18561"/>
                    <a:pt x="4735" y="18398"/>
                  </a:cubicBezTo>
                  <a:cubicBezTo>
                    <a:pt x="4988" y="18253"/>
                    <a:pt x="5269" y="18089"/>
                    <a:pt x="5521" y="17946"/>
                  </a:cubicBezTo>
                  <a:cubicBezTo>
                    <a:pt x="5802" y="17761"/>
                    <a:pt x="6001" y="17577"/>
                    <a:pt x="6112" y="17289"/>
                  </a:cubicBezTo>
                  <a:cubicBezTo>
                    <a:pt x="4988" y="16714"/>
                    <a:pt x="3863" y="16138"/>
                    <a:pt x="2710" y="15543"/>
                  </a:cubicBezTo>
                  <a:cubicBezTo>
                    <a:pt x="2625" y="15728"/>
                    <a:pt x="2512" y="15892"/>
                    <a:pt x="2484" y="16037"/>
                  </a:cubicBezTo>
                  <a:cubicBezTo>
                    <a:pt x="2373" y="16426"/>
                    <a:pt x="2259" y="16775"/>
                    <a:pt x="2174" y="17164"/>
                  </a:cubicBezTo>
                  <a:cubicBezTo>
                    <a:pt x="2148" y="17289"/>
                    <a:pt x="2091" y="17390"/>
                    <a:pt x="2091" y="17535"/>
                  </a:cubicBezTo>
                  <a:cubicBezTo>
                    <a:pt x="2063" y="17803"/>
                    <a:pt x="2174" y="18047"/>
                    <a:pt x="2512" y="18213"/>
                  </a:cubicBezTo>
                  <a:cubicBezTo>
                    <a:pt x="2991" y="18439"/>
                    <a:pt x="3412" y="18665"/>
                    <a:pt x="3835" y="18870"/>
                  </a:cubicBezTo>
                  <a:close/>
                  <a:moveTo>
                    <a:pt x="16069" y="1868"/>
                  </a:moveTo>
                  <a:cubicBezTo>
                    <a:pt x="17139" y="2587"/>
                    <a:pt x="18348" y="3202"/>
                    <a:pt x="19640" y="3716"/>
                  </a:cubicBezTo>
                  <a:cubicBezTo>
                    <a:pt x="20288" y="3387"/>
                    <a:pt x="20344" y="2935"/>
                    <a:pt x="20373" y="2464"/>
                  </a:cubicBezTo>
                  <a:cubicBezTo>
                    <a:pt x="19473" y="1478"/>
                    <a:pt x="18825" y="1171"/>
                    <a:pt x="17363" y="945"/>
                  </a:cubicBezTo>
                  <a:cubicBezTo>
                    <a:pt x="16801" y="1130"/>
                    <a:pt x="16265" y="1355"/>
                    <a:pt x="16069" y="1868"/>
                  </a:cubicBezTo>
                  <a:close/>
                  <a:moveTo>
                    <a:pt x="18882" y="5358"/>
                  </a:moveTo>
                  <a:cubicBezTo>
                    <a:pt x="19248" y="5113"/>
                    <a:pt x="19331" y="4906"/>
                    <a:pt x="19191" y="4641"/>
                  </a:cubicBezTo>
                  <a:cubicBezTo>
                    <a:pt x="19078" y="4436"/>
                    <a:pt x="18910" y="4291"/>
                    <a:pt x="18629" y="4168"/>
                  </a:cubicBezTo>
                  <a:lnTo>
                    <a:pt x="15759" y="2690"/>
                  </a:lnTo>
                  <a:cubicBezTo>
                    <a:pt x="15674" y="2649"/>
                    <a:pt x="15563" y="2566"/>
                    <a:pt x="15450" y="2545"/>
                  </a:cubicBezTo>
                  <a:cubicBezTo>
                    <a:pt x="15169" y="2525"/>
                    <a:pt x="14859" y="2485"/>
                    <a:pt x="14578" y="2525"/>
                  </a:cubicBezTo>
                  <a:cubicBezTo>
                    <a:pt x="14354" y="2545"/>
                    <a:pt x="14184" y="2690"/>
                    <a:pt x="14184" y="2935"/>
                  </a:cubicBezTo>
                  <a:cubicBezTo>
                    <a:pt x="14325" y="2977"/>
                    <a:pt x="14493" y="3080"/>
                    <a:pt x="14691" y="3142"/>
                  </a:cubicBezTo>
                  <a:cubicBezTo>
                    <a:pt x="15282" y="3347"/>
                    <a:pt x="15844" y="3553"/>
                    <a:pt x="16293" y="3880"/>
                  </a:cubicBezTo>
                  <a:cubicBezTo>
                    <a:pt x="16688" y="4127"/>
                    <a:pt x="17165" y="4291"/>
                    <a:pt x="17644" y="4496"/>
                  </a:cubicBezTo>
                  <a:cubicBezTo>
                    <a:pt x="18121" y="4680"/>
                    <a:pt x="18459" y="5031"/>
                    <a:pt x="18882" y="5358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576" name="IMG_2244.jpeg" descr="IMG_224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04481" y="827050"/>
            <a:ext cx="4152367" cy="1143930"/>
          </a:xfrm>
          <a:prstGeom prst="rect">
            <a:avLst/>
          </a:prstGeom>
          <a:ln w="12700">
            <a:solidFill>
              <a:srgbClr val="66CEFE"/>
            </a:solidFill>
            <a:miter lim="400000"/>
          </a:ln>
        </p:spPr>
      </p:pic>
      <p:pic>
        <p:nvPicPr>
          <p:cNvPr id="577" name="IMG_2179.png" descr="IMG_217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3393" y="4635722"/>
            <a:ext cx="1219605" cy="6098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1" name="Google Shape;1020;p44"/>
          <p:cNvGrpSpPr/>
          <p:nvPr/>
        </p:nvGrpSpPr>
        <p:grpSpPr>
          <a:xfrm>
            <a:off x="1817682" y="510890"/>
            <a:ext cx="5831921" cy="4009260"/>
            <a:chOff x="-1" y="-1"/>
            <a:chExt cx="5831920" cy="4009258"/>
          </a:xfrm>
        </p:grpSpPr>
        <p:sp>
          <p:nvSpPr>
            <p:cNvPr id="579" name="Google Shape;1021;p44"/>
            <p:cNvSpPr/>
            <p:nvPr/>
          </p:nvSpPr>
          <p:spPr>
            <a:xfrm rot="21470825">
              <a:off x="245707" y="380378"/>
              <a:ext cx="5521924" cy="3526404"/>
            </a:xfrm>
            <a:prstGeom prst="roundRect">
              <a:avLst>
                <a:gd name="adj" fmla="val 24491"/>
              </a:avLst>
            </a:prstGeom>
            <a:noFill/>
            <a:ln w="28575" cap="flat">
              <a:solidFill>
                <a:srgbClr val="003849"/>
              </a:solidFill>
              <a:prstDash val="dash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0" name="Google Shape;1022;p44"/>
            <p:cNvSpPr/>
            <p:nvPr/>
          </p:nvSpPr>
          <p:spPr>
            <a:xfrm rot="21470825">
              <a:off x="64286" y="102474"/>
              <a:ext cx="5521926" cy="3526405"/>
            </a:xfrm>
            <a:prstGeom prst="roundRect">
              <a:avLst>
                <a:gd name="adj" fmla="val 24491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589" name="Google Shape;1024;p44"/>
          <p:cNvGrpSpPr/>
          <p:nvPr/>
        </p:nvGrpSpPr>
        <p:grpSpPr>
          <a:xfrm>
            <a:off x="6389189" y="3346467"/>
            <a:ext cx="1314032" cy="1114747"/>
            <a:chOff x="0" y="-11"/>
            <a:chExt cx="1314031" cy="1114746"/>
          </a:xfrm>
        </p:grpSpPr>
        <p:sp>
          <p:nvSpPr>
            <p:cNvPr id="582" name="Google Shape;1025;p44"/>
            <p:cNvSpPr/>
            <p:nvPr/>
          </p:nvSpPr>
          <p:spPr>
            <a:xfrm>
              <a:off x="638434" y="51965"/>
              <a:ext cx="618156" cy="837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851" y="0"/>
                  </a:moveTo>
                  <a:cubicBezTo>
                    <a:pt x="14244" y="0"/>
                    <a:pt x="13635" y="123"/>
                    <a:pt x="13028" y="174"/>
                  </a:cubicBezTo>
                  <a:cubicBezTo>
                    <a:pt x="12050" y="274"/>
                    <a:pt x="11103" y="398"/>
                    <a:pt x="10125" y="498"/>
                  </a:cubicBezTo>
                  <a:cubicBezTo>
                    <a:pt x="9485" y="548"/>
                    <a:pt x="8844" y="697"/>
                    <a:pt x="8235" y="822"/>
                  </a:cubicBezTo>
                  <a:cubicBezTo>
                    <a:pt x="7055" y="1071"/>
                    <a:pt x="5907" y="1396"/>
                    <a:pt x="4793" y="1793"/>
                  </a:cubicBezTo>
                  <a:cubicBezTo>
                    <a:pt x="4589" y="1894"/>
                    <a:pt x="4354" y="1894"/>
                    <a:pt x="4085" y="1919"/>
                  </a:cubicBezTo>
                  <a:cubicBezTo>
                    <a:pt x="3509" y="1992"/>
                    <a:pt x="3005" y="2193"/>
                    <a:pt x="2565" y="2490"/>
                  </a:cubicBezTo>
                  <a:cubicBezTo>
                    <a:pt x="1687" y="3139"/>
                    <a:pt x="675" y="3737"/>
                    <a:pt x="238" y="4658"/>
                  </a:cubicBezTo>
                  <a:cubicBezTo>
                    <a:pt x="204" y="4783"/>
                    <a:pt x="68" y="4859"/>
                    <a:pt x="0" y="4932"/>
                  </a:cubicBezTo>
                  <a:cubicBezTo>
                    <a:pt x="371" y="6750"/>
                    <a:pt x="743" y="8420"/>
                    <a:pt x="1148" y="10115"/>
                  </a:cubicBezTo>
                  <a:cubicBezTo>
                    <a:pt x="1250" y="10713"/>
                    <a:pt x="1485" y="11310"/>
                    <a:pt x="1687" y="11858"/>
                  </a:cubicBezTo>
                  <a:cubicBezTo>
                    <a:pt x="1993" y="12630"/>
                    <a:pt x="2228" y="13427"/>
                    <a:pt x="2398" y="14224"/>
                  </a:cubicBezTo>
                  <a:cubicBezTo>
                    <a:pt x="2531" y="14848"/>
                    <a:pt x="2667" y="15471"/>
                    <a:pt x="2869" y="16093"/>
                  </a:cubicBezTo>
                  <a:cubicBezTo>
                    <a:pt x="3509" y="17813"/>
                    <a:pt x="4252" y="19482"/>
                    <a:pt x="4524" y="21276"/>
                  </a:cubicBezTo>
                  <a:cubicBezTo>
                    <a:pt x="4558" y="21424"/>
                    <a:pt x="4558" y="21575"/>
                    <a:pt x="4895" y="21600"/>
                  </a:cubicBezTo>
                  <a:cubicBezTo>
                    <a:pt x="5771" y="21100"/>
                    <a:pt x="6783" y="20727"/>
                    <a:pt x="7458" y="20029"/>
                  </a:cubicBezTo>
                  <a:cubicBezTo>
                    <a:pt x="7764" y="19706"/>
                    <a:pt x="8269" y="19482"/>
                    <a:pt x="8776" y="19407"/>
                  </a:cubicBezTo>
                  <a:cubicBezTo>
                    <a:pt x="9754" y="19208"/>
                    <a:pt x="10667" y="18934"/>
                    <a:pt x="11611" y="18585"/>
                  </a:cubicBezTo>
                  <a:cubicBezTo>
                    <a:pt x="11880" y="18484"/>
                    <a:pt x="12217" y="18434"/>
                    <a:pt x="12521" y="18411"/>
                  </a:cubicBezTo>
                  <a:cubicBezTo>
                    <a:pt x="14377" y="18185"/>
                    <a:pt x="16234" y="17986"/>
                    <a:pt x="18091" y="17813"/>
                  </a:cubicBezTo>
                  <a:cubicBezTo>
                    <a:pt x="18320" y="17796"/>
                    <a:pt x="18553" y="17754"/>
                    <a:pt x="18771" y="17754"/>
                  </a:cubicBezTo>
                  <a:cubicBezTo>
                    <a:pt x="18873" y="17754"/>
                    <a:pt x="18972" y="17765"/>
                    <a:pt x="19069" y="17788"/>
                  </a:cubicBezTo>
                  <a:cubicBezTo>
                    <a:pt x="19811" y="17936"/>
                    <a:pt x="20588" y="17838"/>
                    <a:pt x="21331" y="17961"/>
                  </a:cubicBezTo>
                  <a:cubicBezTo>
                    <a:pt x="21399" y="17961"/>
                    <a:pt x="21467" y="17911"/>
                    <a:pt x="21600" y="17838"/>
                  </a:cubicBezTo>
                  <a:cubicBezTo>
                    <a:pt x="21229" y="17114"/>
                    <a:pt x="21095" y="16294"/>
                    <a:pt x="20925" y="15446"/>
                  </a:cubicBezTo>
                  <a:cubicBezTo>
                    <a:pt x="20758" y="14699"/>
                    <a:pt x="20622" y="13950"/>
                    <a:pt x="20452" y="13203"/>
                  </a:cubicBezTo>
                  <a:cubicBezTo>
                    <a:pt x="20418" y="12879"/>
                    <a:pt x="20387" y="12582"/>
                    <a:pt x="20217" y="12331"/>
                  </a:cubicBezTo>
                  <a:cubicBezTo>
                    <a:pt x="19644" y="11310"/>
                    <a:pt x="19542" y="10213"/>
                    <a:pt x="19307" y="9142"/>
                  </a:cubicBezTo>
                  <a:cubicBezTo>
                    <a:pt x="19239" y="8845"/>
                    <a:pt x="19205" y="8495"/>
                    <a:pt x="19035" y="8196"/>
                  </a:cubicBezTo>
                  <a:cubicBezTo>
                    <a:pt x="18697" y="7524"/>
                    <a:pt x="18530" y="6851"/>
                    <a:pt x="18394" y="6154"/>
                  </a:cubicBezTo>
                  <a:lnTo>
                    <a:pt x="18023" y="4110"/>
                  </a:lnTo>
                  <a:cubicBezTo>
                    <a:pt x="17921" y="3787"/>
                    <a:pt x="17855" y="3438"/>
                    <a:pt x="17685" y="3139"/>
                  </a:cubicBezTo>
                  <a:cubicBezTo>
                    <a:pt x="17416" y="2741"/>
                    <a:pt x="17280" y="2291"/>
                    <a:pt x="17212" y="1818"/>
                  </a:cubicBezTo>
                  <a:cubicBezTo>
                    <a:pt x="17178" y="1469"/>
                    <a:pt x="17079" y="1046"/>
                    <a:pt x="17011" y="672"/>
                  </a:cubicBezTo>
                  <a:cubicBezTo>
                    <a:pt x="16943" y="498"/>
                    <a:pt x="16841" y="299"/>
                    <a:pt x="16741" y="123"/>
                  </a:cubicBezTo>
                  <a:cubicBezTo>
                    <a:pt x="16067" y="50"/>
                    <a:pt x="15491" y="0"/>
                    <a:pt x="1485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3" name="Google Shape;1026;p44"/>
            <p:cNvSpPr/>
            <p:nvPr/>
          </p:nvSpPr>
          <p:spPr>
            <a:xfrm>
              <a:off x="48267" y="188575"/>
              <a:ext cx="663586" cy="795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74" y="0"/>
                  </a:moveTo>
                  <a:cubicBezTo>
                    <a:pt x="10549" y="0"/>
                    <a:pt x="9535" y="172"/>
                    <a:pt x="8521" y="304"/>
                  </a:cubicBezTo>
                  <a:cubicBezTo>
                    <a:pt x="6036" y="696"/>
                    <a:pt x="3649" y="1353"/>
                    <a:pt x="1323" y="2086"/>
                  </a:cubicBezTo>
                  <a:cubicBezTo>
                    <a:pt x="850" y="2218"/>
                    <a:pt x="473" y="2454"/>
                    <a:pt x="0" y="2637"/>
                  </a:cubicBezTo>
                  <a:cubicBezTo>
                    <a:pt x="190" y="2899"/>
                    <a:pt x="285" y="3108"/>
                    <a:pt x="473" y="3267"/>
                  </a:cubicBezTo>
                  <a:cubicBezTo>
                    <a:pt x="850" y="3661"/>
                    <a:pt x="1069" y="4080"/>
                    <a:pt x="1101" y="4578"/>
                  </a:cubicBezTo>
                  <a:cubicBezTo>
                    <a:pt x="1164" y="5155"/>
                    <a:pt x="1384" y="5679"/>
                    <a:pt x="1698" y="6204"/>
                  </a:cubicBezTo>
                  <a:cubicBezTo>
                    <a:pt x="1793" y="6389"/>
                    <a:pt x="1856" y="6571"/>
                    <a:pt x="1888" y="6781"/>
                  </a:cubicBezTo>
                  <a:cubicBezTo>
                    <a:pt x="2234" y="7988"/>
                    <a:pt x="2580" y="9169"/>
                    <a:pt x="2894" y="10376"/>
                  </a:cubicBezTo>
                  <a:cubicBezTo>
                    <a:pt x="3272" y="11766"/>
                    <a:pt x="3618" y="13156"/>
                    <a:pt x="3964" y="14573"/>
                  </a:cubicBezTo>
                  <a:cubicBezTo>
                    <a:pt x="4056" y="14859"/>
                    <a:pt x="4119" y="15123"/>
                    <a:pt x="4214" y="15385"/>
                  </a:cubicBezTo>
                  <a:cubicBezTo>
                    <a:pt x="4624" y="16670"/>
                    <a:pt x="5030" y="17981"/>
                    <a:pt x="5189" y="19294"/>
                  </a:cubicBezTo>
                  <a:cubicBezTo>
                    <a:pt x="5220" y="19686"/>
                    <a:pt x="5316" y="20054"/>
                    <a:pt x="5376" y="20421"/>
                  </a:cubicBezTo>
                  <a:cubicBezTo>
                    <a:pt x="5471" y="20866"/>
                    <a:pt x="5786" y="21261"/>
                    <a:pt x="6036" y="21600"/>
                  </a:cubicBezTo>
                  <a:cubicBezTo>
                    <a:pt x="6823" y="21129"/>
                    <a:pt x="7515" y="20684"/>
                    <a:pt x="8239" y="20289"/>
                  </a:cubicBezTo>
                  <a:cubicBezTo>
                    <a:pt x="9937" y="19423"/>
                    <a:pt x="11759" y="18743"/>
                    <a:pt x="13739" y="18531"/>
                  </a:cubicBezTo>
                  <a:cubicBezTo>
                    <a:pt x="14745" y="18454"/>
                    <a:pt x="15722" y="18348"/>
                    <a:pt x="16696" y="18192"/>
                  </a:cubicBezTo>
                  <a:cubicBezTo>
                    <a:pt x="17040" y="18128"/>
                    <a:pt x="17378" y="18099"/>
                    <a:pt x="17710" y="18099"/>
                  </a:cubicBezTo>
                  <a:cubicBezTo>
                    <a:pt x="18769" y="18099"/>
                    <a:pt x="19770" y="18388"/>
                    <a:pt x="20752" y="18767"/>
                  </a:cubicBezTo>
                  <a:cubicBezTo>
                    <a:pt x="20940" y="18837"/>
                    <a:pt x="21114" y="18932"/>
                    <a:pt x="21304" y="18932"/>
                  </a:cubicBezTo>
                  <a:cubicBezTo>
                    <a:pt x="21397" y="18932"/>
                    <a:pt x="21494" y="18908"/>
                    <a:pt x="21600" y="18846"/>
                  </a:cubicBezTo>
                  <a:cubicBezTo>
                    <a:pt x="21600" y="18716"/>
                    <a:pt x="21600" y="18531"/>
                    <a:pt x="21568" y="18375"/>
                  </a:cubicBezTo>
                  <a:cubicBezTo>
                    <a:pt x="21444" y="17456"/>
                    <a:pt x="21098" y="16538"/>
                    <a:pt x="20781" y="15621"/>
                  </a:cubicBezTo>
                  <a:cubicBezTo>
                    <a:pt x="20280" y="14125"/>
                    <a:pt x="19775" y="12630"/>
                    <a:pt x="19556" y="11083"/>
                  </a:cubicBezTo>
                  <a:cubicBezTo>
                    <a:pt x="19524" y="10612"/>
                    <a:pt x="19369" y="10164"/>
                    <a:pt x="19210" y="9693"/>
                  </a:cubicBezTo>
                  <a:cubicBezTo>
                    <a:pt x="18896" y="8748"/>
                    <a:pt x="18613" y="7805"/>
                    <a:pt x="18518" y="6807"/>
                  </a:cubicBezTo>
                  <a:cubicBezTo>
                    <a:pt x="18268" y="5102"/>
                    <a:pt x="18048" y="3397"/>
                    <a:pt x="17827" y="1694"/>
                  </a:cubicBezTo>
                  <a:cubicBezTo>
                    <a:pt x="17795" y="1456"/>
                    <a:pt x="17734" y="1194"/>
                    <a:pt x="17671" y="1011"/>
                  </a:cubicBezTo>
                  <a:cubicBezTo>
                    <a:pt x="17325" y="932"/>
                    <a:pt x="17011" y="905"/>
                    <a:pt x="16728" y="802"/>
                  </a:cubicBezTo>
                  <a:cubicBezTo>
                    <a:pt x="15664" y="357"/>
                    <a:pt x="14550" y="79"/>
                    <a:pt x="13364" y="79"/>
                  </a:cubicBezTo>
                  <a:cubicBezTo>
                    <a:pt x="13219" y="79"/>
                    <a:pt x="13071" y="84"/>
                    <a:pt x="12923" y="93"/>
                  </a:cubicBezTo>
                  <a:lnTo>
                    <a:pt x="12796" y="93"/>
                  </a:lnTo>
                  <a:cubicBezTo>
                    <a:pt x="12387" y="26"/>
                    <a:pt x="11980" y="0"/>
                    <a:pt x="1157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4" name="Google Shape;1027;p44"/>
            <p:cNvSpPr/>
            <p:nvPr/>
          </p:nvSpPr>
          <p:spPr>
            <a:xfrm>
              <a:off x="257888" y="910566"/>
              <a:ext cx="414377" cy="144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817" y="0"/>
                  </a:moveTo>
                  <a:cubicBezTo>
                    <a:pt x="15257" y="435"/>
                    <a:pt x="13697" y="1451"/>
                    <a:pt x="12086" y="1729"/>
                  </a:cubicBezTo>
                  <a:cubicBezTo>
                    <a:pt x="9417" y="2455"/>
                    <a:pt x="6897" y="5188"/>
                    <a:pt x="4533" y="8938"/>
                  </a:cubicBezTo>
                  <a:cubicBezTo>
                    <a:pt x="2922" y="11671"/>
                    <a:pt x="1311" y="14549"/>
                    <a:pt x="0" y="19012"/>
                  </a:cubicBezTo>
                  <a:cubicBezTo>
                    <a:pt x="254" y="19883"/>
                    <a:pt x="503" y="20886"/>
                    <a:pt x="706" y="21600"/>
                  </a:cubicBezTo>
                  <a:cubicBezTo>
                    <a:pt x="1408" y="20306"/>
                    <a:pt x="1962" y="18722"/>
                    <a:pt x="2668" y="18153"/>
                  </a:cubicBezTo>
                  <a:cubicBezTo>
                    <a:pt x="3675" y="17282"/>
                    <a:pt x="4533" y="15843"/>
                    <a:pt x="5489" y="14549"/>
                  </a:cubicBezTo>
                  <a:cubicBezTo>
                    <a:pt x="7903" y="10945"/>
                    <a:pt x="10474" y="8938"/>
                    <a:pt x="13092" y="7922"/>
                  </a:cubicBezTo>
                  <a:cubicBezTo>
                    <a:pt x="13595" y="7643"/>
                    <a:pt x="14098" y="7498"/>
                    <a:pt x="14500" y="6918"/>
                  </a:cubicBezTo>
                  <a:cubicBezTo>
                    <a:pt x="15206" y="5769"/>
                    <a:pt x="16010" y="5479"/>
                    <a:pt x="16767" y="5043"/>
                  </a:cubicBezTo>
                  <a:cubicBezTo>
                    <a:pt x="18276" y="4330"/>
                    <a:pt x="19735" y="3314"/>
                    <a:pt x="21600" y="2455"/>
                  </a:cubicBezTo>
                  <a:cubicBezTo>
                    <a:pt x="20141" y="1451"/>
                    <a:pt x="19130" y="726"/>
                    <a:pt x="18226" y="145"/>
                  </a:cubicBezTo>
                  <a:cubicBezTo>
                    <a:pt x="17773" y="0"/>
                    <a:pt x="17270" y="0"/>
                    <a:pt x="16817" y="0"/>
                  </a:cubicBezTo>
                  <a:close/>
                </a:path>
              </a:pathLst>
            </a:custGeom>
            <a:solidFill>
              <a:srgbClr val="FE75F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5" name="Google Shape;1028;p44"/>
            <p:cNvSpPr/>
            <p:nvPr/>
          </p:nvSpPr>
          <p:spPr>
            <a:xfrm>
              <a:off x="807493" y="792452"/>
              <a:ext cx="442364" cy="140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516" y="0"/>
                  </a:moveTo>
                  <a:cubicBezTo>
                    <a:pt x="17041" y="0"/>
                    <a:pt x="16565" y="149"/>
                    <a:pt x="16082" y="498"/>
                  </a:cubicBezTo>
                  <a:cubicBezTo>
                    <a:pt x="15326" y="1082"/>
                    <a:pt x="14525" y="1232"/>
                    <a:pt x="13721" y="1530"/>
                  </a:cubicBezTo>
                  <a:cubicBezTo>
                    <a:pt x="11036" y="2563"/>
                    <a:pt x="8299" y="4044"/>
                    <a:pt x="5847" y="8050"/>
                  </a:cubicBezTo>
                  <a:cubicBezTo>
                    <a:pt x="5704" y="8200"/>
                    <a:pt x="5613" y="8498"/>
                    <a:pt x="5565" y="8498"/>
                  </a:cubicBezTo>
                  <a:cubicBezTo>
                    <a:pt x="4056" y="9680"/>
                    <a:pt x="2781" y="12492"/>
                    <a:pt x="1462" y="15155"/>
                  </a:cubicBezTo>
                  <a:cubicBezTo>
                    <a:pt x="753" y="16635"/>
                    <a:pt x="234" y="18564"/>
                    <a:pt x="0" y="21239"/>
                  </a:cubicBezTo>
                  <a:cubicBezTo>
                    <a:pt x="178" y="21488"/>
                    <a:pt x="337" y="21600"/>
                    <a:pt x="483" y="21600"/>
                  </a:cubicBezTo>
                  <a:cubicBezTo>
                    <a:pt x="832" y="21600"/>
                    <a:pt x="1101" y="20978"/>
                    <a:pt x="1367" y="20343"/>
                  </a:cubicBezTo>
                  <a:cubicBezTo>
                    <a:pt x="2499" y="17681"/>
                    <a:pt x="3723" y="16200"/>
                    <a:pt x="4999" y="14719"/>
                  </a:cubicBezTo>
                  <a:lnTo>
                    <a:pt x="6789" y="13089"/>
                  </a:lnTo>
                  <a:cubicBezTo>
                    <a:pt x="7075" y="12641"/>
                    <a:pt x="7498" y="12641"/>
                    <a:pt x="7732" y="12194"/>
                  </a:cubicBezTo>
                  <a:cubicBezTo>
                    <a:pt x="8394" y="10265"/>
                    <a:pt x="9150" y="10128"/>
                    <a:pt x="9950" y="9680"/>
                  </a:cubicBezTo>
                  <a:cubicBezTo>
                    <a:pt x="10846" y="9382"/>
                    <a:pt x="11788" y="8934"/>
                    <a:pt x="12687" y="8498"/>
                  </a:cubicBezTo>
                  <a:cubicBezTo>
                    <a:pt x="13111" y="8200"/>
                    <a:pt x="13488" y="8200"/>
                    <a:pt x="13816" y="7453"/>
                  </a:cubicBezTo>
                  <a:cubicBezTo>
                    <a:pt x="14573" y="5674"/>
                    <a:pt x="15516" y="5524"/>
                    <a:pt x="16411" y="5089"/>
                  </a:cubicBezTo>
                  <a:cubicBezTo>
                    <a:pt x="18110" y="4193"/>
                    <a:pt x="19806" y="3310"/>
                    <a:pt x="21600" y="2563"/>
                  </a:cubicBezTo>
                  <a:cubicBezTo>
                    <a:pt x="20229" y="1244"/>
                    <a:pt x="18891" y="0"/>
                    <a:pt x="17516" y="0"/>
                  </a:cubicBezTo>
                  <a:close/>
                </a:path>
              </a:pathLst>
            </a:custGeom>
            <a:solidFill>
              <a:srgbClr val="FE75F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6" name="Google Shape;1029;p44"/>
            <p:cNvSpPr/>
            <p:nvPr/>
          </p:nvSpPr>
          <p:spPr>
            <a:xfrm>
              <a:off x="0" y="-12"/>
              <a:ext cx="1314032" cy="1114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528" fill="norm" stroke="1" extrusionOk="0">
                  <a:moveTo>
                    <a:pt x="3648" y="20532"/>
                  </a:moveTo>
                  <a:cubicBezTo>
                    <a:pt x="3568" y="20513"/>
                    <a:pt x="3505" y="20475"/>
                    <a:pt x="3442" y="20475"/>
                  </a:cubicBezTo>
                  <a:cubicBezTo>
                    <a:pt x="3093" y="20419"/>
                    <a:pt x="2950" y="20159"/>
                    <a:pt x="2886" y="19785"/>
                  </a:cubicBezTo>
                  <a:cubicBezTo>
                    <a:pt x="2855" y="19506"/>
                    <a:pt x="2808" y="19207"/>
                    <a:pt x="2648" y="18983"/>
                  </a:cubicBezTo>
                  <a:cubicBezTo>
                    <a:pt x="2601" y="18853"/>
                    <a:pt x="2601" y="18722"/>
                    <a:pt x="2569" y="18574"/>
                  </a:cubicBezTo>
                  <a:cubicBezTo>
                    <a:pt x="2537" y="18293"/>
                    <a:pt x="2490" y="17994"/>
                    <a:pt x="2475" y="17715"/>
                  </a:cubicBezTo>
                  <a:cubicBezTo>
                    <a:pt x="2379" y="16932"/>
                    <a:pt x="2284" y="16111"/>
                    <a:pt x="2094" y="15309"/>
                  </a:cubicBezTo>
                  <a:cubicBezTo>
                    <a:pt x="1967" y="14712"/>
                    <a:pt x="1887" y="14078"/>
                    <a:pt x="1761" y="13481"/>
                  </a:cubicBezTo>
                  <a:cubicBezTo>
                    <a:pt x="1602" y="12586"/>
                    <a:pt x="1428" y="11709"/>
                    <a:pt x="1253" y="10832"/>
                  </a:cubicBezTo>
                  <a:cubicBezTo>
                    <a:pt x="1142" y="10310"/>
                    <a:pt x="1031" y="9788"/>
                    <a:pt x="936" y="9246"/>
                  </a:cubicBezTo>
                  <a:cubicBezTo>
                    <a:pt x="888" y="9060"/>
                    <a:pt x="856" y="8855"/>
                    <a:pt x="793" y="8668"/>
                  </a:cubicBezTo>
                  <a:cubicBezTo>
                    <a:pt x="634" y="8165"/>
                    <a:pt x="507" y="7642"/>
                    <a:pt x="460" y="7102"/>
                  </a:cubicBezTo>
                  <a:cubicBezTo>
                    <a:pt x="429" y="6953"/>
                    <a:pt x="413" y="6785"/>
                    <a:pt x="333" y="6672"/>
                  </a:cubicBezTo>
                  <a:cubicBezTo>
                    <a:pt x="143" y="6262"/>
                    <a:pt x="111" y="5797"/>
                    <a:pt x="0" y="5386"/>
                  </a:cubicBezTo>
                  <a:cubicBezTo>
                    <a:pt x="317" y="4938"/>
                    <a:pt x="666" y="4641"/>
                    <a:pt x="1111" y="4435"/>
                  </a:cubicBezTo>
                  <a:cubicBezTo>
                    <a:pt x="2712" y="3633"/>
                    <a:pt x="4345" y="3036"/>
                    <a:pt x="6058" y="2756"/>
                  </a:cubicBezTo>
                  <a:cubicBezTo>
                    <a:pt x="6170" y="2718"/>
                    <a:pt x="6264" y="2700"/>
                    <a:pt x="6344" y="2700"/>
                  </a:cubicBezTo>
                  <a:cubicBezTo>
                    <a:pt x="7042" y="2718"/>
                    <a:pt x="7723" y="2700"/>
                    <a:pt x="8405" y="2812"/>
                  </a:cubicBezTo>
                  <a:cubicBezTo>
                    <a:pt x="8882" y="2905"/>
                    <a:pt x="9373" y="3072"/>
                    <a:pt x="9785" y="3428"/>
                  </a:cubicBezTo>
                  <a:cubicBezTo>
                    <a:pt x="9897" y="3520"/>
                    <a:pt x="10023" y="3520"/>
                    <a:pt x="10150" y="3558"/>
                  </a:cubicBezTo>
                  <a:cubicBezTo>
                    <a:pt x="10563" y="2905"/>
                    <a:pt x="11022" y="2327"/>
                    <a:pt x="11562" y="1861"/>
                  </a:cubicBezTo>
                  <a:cubicBezTo>
                    <a:pt x="11736" y="1692"/>
                    <a:pt x="11958" y="1581"/>
                    <a:pt x="12196" y="1543"/>
                  </a:cubicBezTo>
                  <a:cubicBezTo>
                    <a:pt x="12354" y="1506"/>
                    <a:pt x="12529" y="1413"/>
                    <a:pt x="12687" y="1357"/>
                  </a:cubicBezTo>
                  <a:cubicBezTo>
                    <a:pt x="13068" y="1133"/>
                    <a:pt x="13417" y="890"/>
                    <a:pt x="13877" y="835"/>
                  </a:cubicBezTo>
                  <a:cubicBezTo>
                    <a:pt x="13893" y="835"/>
                    <a:pt x="13909" y="835"/>
                    <a:pt x="13941" y="816"/>
                  </a:cubicBezTo>
                  <a:cubicBezTo>
                    <a:pt x="14575" y="387"/>
                    <a:pt x="15305" y="387"/>
                    <a:pt x="16003" y="257"/>
                  </a:cubicBezTo>
                  <a:cubicBezTo>
                    <a:pt x="16336" y="182"/>
                    <a:pt x="16685" y="144"/>
                    <a:pt x="17033" y="71"/>
                  </a:cubicBezTo>
                  <a:cubicBezTo>
                    <a:pt x="17351" y="-4"/>
                    <a:pt x="17668" y="-42"/>
                    <a:pt x="18001" y="71"/>
                  </a:cubicBezTo>
                  <a:cubicBezTo>
                    <a:pt x="18111" y="107"/>
                    <a:pt x="18254" y="71"/>
                    <a:pt x="18396" y="71"/>
                  </a:cubicBezTo>
                  <a:cubicBezTo>
                    <a:pt x="18809" y="71"/>
                    <a:pt x="19094" y="331"/>
                    <a:pt x="19142" y="816"/>
                  </a:cubicBezTo>
                  <a:cubicBezTo>
                    <a:pt x="19206" y="1189"/>
                    <a:pt x="19253" y="1581"/>
                    <a:pt x="19285" y="1954"/>
                  </a:cubicBezTo>
                  <a:cubicBezTo>
                    <a:pt x="19349" y="2383"/>
                    <a:pt x="19381" y="2794"/>
                    <a:pt x="19570" y="3185"/>
                  </a:cubicBezTo>
                  <a:cubicBezTo>
                    <a:pt x="19650" y="3372"/>
                    <a:pt x="19682" y="3614"/>
                    <a:pt x="19698" y="3838"/>
                  </a:cubicBezTo>
                  <a:cubicBezTo>
                    <a:pt x="19776" y="4360"/>
                    <a:pt x="19840" y="4863"/>
                    <a:pt x="19903" y="5386"/>
                  </a:cubicBezTo>
                  <a:cubicBezTo>
                    <a:pt x="19967" y="5889"/>
                    <a:pt x="20063" y="6412"/>
                    <a:pt x="20205" y="6896"/>
                  </a:cubicBezTo>
                  <a:cubicBezTo>
                    <a:pt x="20300" y="7250"/>
                    <a:pt x="20332" y="7642"/>
                    <a:pt x="20380" y="8016"/>
                  </a:cubicBezTo>
                  <a:cubicBezTo>
                    <a:pt x="20458" y="8687"/>
                    <a:pt x="20570" y="9340"/>
                    <a:pt x="20759" y="9994"/>
                  </a:cubicBezTo>
                  <a:cubicBezTo>
                    <a:pt x="20887" y="10440"/>
                    <a:pt x="20918" y="10926"/>
                    <a:pt x="20966" y="11392"/>
                  </a:cubicBezTo>
                  <a:cubicBezTo>
                    <a:pt x="21014" y="11709"/>
                    <a:pt x="21078" y="12008"/>
                    <a:pt x="21188" y="12306"/>
                  </a:cubicBezTo>
                  <a:cubicBezTo>
                    <a:pt x="21347" y="12754"/>
                    <a:pt x="21473" y="13238"/>
                    <a:pt x="21553" y="13724"/>
                  </a:cubicBezTo>
                  <a:cubicBezTo>
                    <a:pt x="21600" y="14153"/>
                    <a:pt x="21569" y="14563"/>
                    <a:pt x="21521" y="15010"/>
                  </a:cubicBezTo>
                  <a:cubicBezTo>
                    <a:pt x="21505" y="15160"/>
                    <a:pt x="21395" y="15271"/>
                    <a:pt x="21315" y="15439"/>
                  </a:cubicBezTo>
                  <a:cubicBezTo>
                    <a:pt x="21379" y="15831"/>
                    <a:pt x="21553" y="16222"/>
                    <a:pt x="21411" y="16651"/>
                  </a:cubicBezTo>
                  <a:cubicBezTo>
                    <a:pt x="21156" y="16783"/>
                    <a:pt x="20918" y="16783"/>
                    <a:pt x="20681" y="16670"/>
                  </a:cubicBezTo>
                  <a:cubicBezTo>
                    <a:pt x="20380" y="16521"/>
                    <a:pt x="20078" y="16503"/>
                    <a:pt x="19776" y="16595"/>
                  </a:cubicBezTo>
                  <a:cubicBezTo>
                    <a:pt x="19491" y="16670"/>
                    <a:pt x="19174" y="16689"/>
                    <a:pt x="18873" y="16764"/>
                  </a:cubicBezTo>
                  <a:cubicBezTo>
                    <a:pt x="18651" y="16800"/>
                    <a:pt x="18412" y="16838"/>
                    <a:pt x="18207" y="16987"/>
                  </a:cubicBezTo>
                  <a:cubicBezTo>
                    <a:pt x="18095" y="17081"/>
                    <a:pt x="17937" y="17118"/>
                    <a:pt x="17778" y="17137"/>
                  </a:cubicBezTo>
                  <a:cubicBezTo>
                    <a:pt x="17477" y="17211"/>
                    <a:pt x="17160" y="17230"/>
                    <a:pt x="16858" y="17305"/>
                  </a:cubicBezTo>
                  <a:cubicBezTo>
                    <a:pt x="16621" y="17342"/>
                    <a:pt x="16367" y="17342"/>
                    <a:pt x="16145" y="17548"/>
                  </a:cubicBezTo>
                  <a:cubicBezTo>
                    <a:pt x="16097" y="17602"/>
                    <a:pt x="16018" y="17640"/>
                    <a:pt x="15939" y="17640"/>
                  </a:cubicBezTo>
                  <a:cubicBezTo>
                    <a:pt x="15415" y="17640"/>
                    <a:pt x="14956" y="17920"/>
                    <a:pt x="14480" y="18069"/>
                  </a:cubicBezTo>
                  <a:cubicBezTo>
                    <a:pt x="14115" y="18180"/>
                    <a:pt x="13734" y="18386"/>
                    <a:pt x="13417" y="18704"/>
                  </a:cubicBezTo>
                  <a:cubicBezTo>
                    <a:pt x="13211" y="18890"/>
                    <a:pt x="13036" y="18947"/>
                    <a:pt x="12783" y="18834"/>
                  </a:cubicBezTo>
                  <a:cubicBezTo>
                    <a:pt x="12545" y="18722"/>
                    <a:pt x="12260" y="18628"/>
                    <a:pt x="12005" y="18704"/>
                  </a:cubicBezTo>
                  <a:cubicBezTo>
                    <a:pt x="11197" y="18442"/>
                    <a:pt x="10420" y="18741"/>
                    <a:pt x="9626" y="18947"/>
                  </a:cubicBezTo>
                  <a:cubicBezTo>
                    <a:pt x="9246" y="19039"/>
                    <a:pt x="8882" y="19171"/>
                    <a:pt x="8501" y="19225"/>
                  </a:cubicBezTo>
                  <a:cubicBezTo>
                    <a:pt x="7550" y="19449"/>
                    <a:pt x="6661" y="19841"/>
                    <a:pt x="5837" y="20438"/>
                  </a:cubicBezTo>
                  <a:cubicBezTo>
                    <a:pt x="5821" y="20475"/>
                    <a:pt x="5805" y="20475"/>
                    <a:pt x="5805" y="20494"/>
                  </a:cubicBezTo>
                  <a:cubicBezTo>
                    <a:pt x="5408" y="20700"/>
                    <a:pt x="5012" y="20886"/>
                    <a:pt x="4742" y="21334"/>
                  </a:cubicBezTo>
                  <a:cubicBezTo>
                    <a:pt x="4663" y="21445"/>
                    <a:pt x="4457" y="21502"/>
                    <a:pt x="4314" y="21520"/>
                  </a:cubicBezTo>
                  <a:cubicBezTo>
                    <a:pt x="4140" y="21558"/>
                    <a:pt x="3981" y="21445"/>
                    <a:pt x="3885" y="21259"/>
                  </a:cubicBezTo>
                  <a:cubicBezTo>
                    <a:pt x="3838" y="20961"/>
                    <a:pt x="3743" y="20756"/>
                    <a:pt x="3648" y="20532"/>
                  </a:cubicBezTo>
                  <a:close/>
                  <a:moveTo>
                    <a:pt x="10499" y="4695"/>
                  </a:moveTo>
                  <a:cubicBezTo>
                    <a:pt x="10673" y="6057"/>
                    <a:pt x="10864" y="7307"/>
                    <a:pt x="11038" y="8576"/>
                  </a:cubicBezTo>
                  <a:cubicBezTo>
                    <a:pt x="11102" y="9024"/>
                    <a:pt x="11197" y="9470"/>
                    <a:pt x="11292" y="9881"/>
                  </a:cubicBezTo>
                  <a:cubicBezTo>
                    <a:pt x="11435" y="10459"/>
                    <a:pt x="11562" y="11056"/>
                    <a:pt x="11625" y="11653"/>
                  </a:cubicBezTo>
                  <a:cubicBezTo>
                    <a:pt x="11688" y="12119"/>
                    <a:pt x="11752" y="12586"/>
                    <a:pt x="11847" y="13051"/>
                  </a:cubicBezTo>
                  <a:cubicBezTo>
                    <a:pt x="12148" y="14339"/>
                    <a:pt x="12513" y="15589"/>
                    <a:pt x="12625" y="16932"/>
                  </a:cubicBezTo>
                  <a:cubicBezTo>
                    <a:pt x="12640" y="17043"/>
                    <a:pt x="12640" y="17156"/>
                    <a:pt x="12798" y="17175"/>
                  </a:cubicBezTo>
                  <a:cubicBezTo>
                    <a:pt x="13211" y="16800"/>
                    <a:pt x="13686" y="16521"/>
                    <a:pt x="14004" y="15998"/>
                  </a:cubicBezTo>
                  <a:cubicBezTo>
                    <a:pt x="14147" y="15757"/>
                    <a:pt x="14384" y="15589"/>
                    <a:pt x="14623" y="15533"/>
                  </a:cubicBezTo>
                  <a:cubicBezTo>
                    <a:pt x="15082" y="15384"/>
                    <a:pt x="15526" y="15179"/>
                    <a:pt x="15955" y="14917"/>
                  </a:cubicBezTo>
                  <a:cubicBezTo>
                    <a:pt x="16097" y="14842"/>
                    <a:pt x="16256" y="14804"/>
                    <a:pt x="16398" y="14787"/>
                  </a:cubicBezTo>
                  <a:cubicBezTo>
                    <a:pt x="17255" y="14618"/>
                    <a:pt x="18143" y="14469"/>
                    <a:pt x="19000" y="14339"/>
                  </a:cubicBezTo>
                  <a:cubicBezTo>
                    <a:pt x="19174" y="14320"/>
                    <a:pt x="19333" y="14264"/>
                    <a:pt x="19459" y="14320"/>
                  </a:cubicBezTo>
                  <a:cubicBezTo>
                    <a:pt x="19824" y="14432"/>
                    <a:pt x="20173" y="14358"/>
                    <a:pt x="20538" y="14450"/>
                  </a:cubicBezTo>
                  <a:cubicBezTo>
                    <a:pt x="20554" y="14450"/>
                    <a:pt x="20585" y="14413"/>
                    <a:pt x="20649" y="14358"/>
                  </a:cubicBezTo>
                  <a:cubicBezTo>
                    <a:pt x="20426" y="13799"/>
                    <a:pt x="20380" y="13164"/>
                    <a:pt x="20300" y="12549"/>
                  </a:cubicBezTo>
                  <a:cubicBezTo>
                    <a:pt x="20221" y="11989"/>
                    <a:pt x="20157" y="11428"/>
                    <a:pt x="20078" y="10869"/>
                  </a:cubicBezTo>
                  <a:cubicBezTo>
                    <a:pt x="20063" y="10626"/>
                    <a:pt x="20031" y="10404"/>
                    <a:pt x="19951" y="10218"/>
                  </a:cubicBezTo>
                  <a:cubicBezTo>
                    <a:pt x="19698" y="9433"/>
                    <a:pt x="19634" y="8632"/>
                    <a:pt x="19539" y="7830"/>
                  </a:cubicBezTo>
                  <a:cubicBezTo>
                    <a:pt x="19507" y="7606"/>
                    <a:pt x="19475" y="7344"/>
                    <a:pt x="19396" y="7102"/>
                  </a:cubicBezTo>
                  <a:cubicBezTo>
                    <a:pt x="19237" y="6618"/>
                    <a:pt x="19158" y="6113"/>
                    <a:pt x="19110" y="5591"/>
                  </a:cubicBezTo>
                  <a:lnTo>
                    <a:pt x="18920" y="4061"/>
                  </a:lnTo>
                  <a:cubicBezTo>
                    <a:pt x="18888" y="3820"/>
                    <a:pt x="18841" y="3558"/>
                    <a:pt x="18761" y="3334"/>
                  </a:cubicBezTo>
                  <a:cubicBezTo>
                    <a:pt x="18651" y="3036"/>
                    <a:pt x="18587" y="2700"/>
                    <a:pt x="18555" y="2345"/>
                  </a:cubicBezTo>
                  <a:cubicBezTo>
                    <a:pt x="18524" y="2067"/>
                    <a:pt x="18492" y="1767"/>
                    <a:pt x="18444" y="1487"/>
                  </a:cubicBezTo>
                  <a:cubicBezTo>
                    <a:pt x="18428" y="1357"/>
                    <a:pt x="18366" y="1208"/>
                    <a:pt x="18334" y="1077"/>
                  </a:cubicBezTo>
                  <a:cubicBezTo>
                    <a:pt x="18017" y="1022"/>
                    <a:pt x="17730" y="984"/>
                    <a:pt x="17445" y="984"/>
                  </a:cubicBezTo>
                  <a:cubicBezTo>
                    <a:pt x="17160" y="984"/>
                    <a:pt x="16858" y="1077"/>
                    <a:pt x="16589" y="1114"/>
                  </a:cubicBezTo>
                  <a:cubicBezTo>
                    <a:pt x="16129" y="1189"/>
                    <a:pt x="15670" y="1282"/>
                    <a:pt x="15225" y="1357"/>
                  </a:cubicBezTo>
                  <a:cubicBezTo>
                    <a:pt x="14924" y="1395"/>
                    <a:pt x="14623" y="1506"/>
                    <a:pt x="14321" y="1600"/>
                  </a:cubicBezTo>
                  <a:cubicBezTo>
                    <a:pt x="13766" y="1786"/>
                    <a:pt x="13243" y="2029"/>
                    <a:pt x="12719" y="2327"/>
                  </a:cubicBezTo>
                  <a:cubicBezTo>
                    <a:pt x="12625" y="2402"/>
                    <a:pt x="12497" y="2402"/>
                    <a:pt x="12386" y="2421"/>
                  </a:cubicBezTo>
                  <a:cubicBezTo>
                    <a:pt x="12101" y="2475"/>
                    <a:pt x="11863" y="2626"/>
                    <a:pt x="11672" y="2850"/>
                  </a:cubicBezTo>
                  <a:cubicBezTo>
                    <a:pt x="11261" y="3334"/>
                    <a:pt x="10784" y="3763"/>
                    <a:pt x="10579" y="4471"/>
                  </a:cubicBezTo>
                  <a:cubicBezTo>
                    <a:pt x="10595" y="4584"/>
                    <a:pt x="10547" y="4658"/>
                    <a:pt x="10499" y="4695"/>
                  </a:cubicBezTo>
                  <a:close/>
                  <a:moveTo>
                    <a:pt x="778" y="5554"/>
                  </a:moveTo>
                  <a:cubicBezTo>
                    <a:pt x="872" y="5740"/>
                    <a:pt x="904" y="5870"/>
                    <a:pt x="1015" y="5983"/>
                  </a:cubicBezTo>
                  <a:cubicBezTo>
                    <a:pt x="1205" y="6262"/>
                    <a:pt x="1300" y="6561"/>
                    <a:pt x="1332" y="6915"/>
                  </a:cubicBezTo>
                  <a:cubicBezTo>
                    <a:pt x="1364" y="7344"/>
                    <a:pt x="1460" y="7717"/>
                    <a:pt x="1618" y="8090"/>
                  </a:cubicBezTo>
                  <a:cubicBezTo>
                    <a:pt x="1681" y="8203"/>
                    <a:pt x="1697" y="8352"/>
                    <a:pt x="1729" y="8482"/>
                  </a:cubicBezTo>
                  <a:cubicBezTo>
                    <a:pt x="1903" y="9340"/>
                    <a:pt x="2078" y="10180"/>
                    <a:pt x="2236" y="11037"/>
                  </a:cubicBezTo>
                  <a:cubicBezTo>
                    <a:pt x="2411" y="12025"/>
                    <a:pt x="2601" y="13033"/>
                    <a:pt x="2776" y="14021"/>
                  </a:cubicBezTo>
                  <a:cubicBezTo>
                    <a:pt x="2808" y="14245"/>
                    <a:pt x="2855" y="14432"/>
                    <a:pt x="2886" y="14618"/>
                  </a:cubicBezTo>
                  <a:cubicBezTo>
                    <a:pt x="3109" y="15514"/>
                    <a:pt x="3315" y="16446"/>
                    <a:pt x="3394" y="17380"/>
                  </a:cubicBezTo>
                  <a:cubicBezTo>
                    <a:pt x="3410" y="17659"/>
                    <a:pt x="3442" y="17920"/>
                    <a:pt x="3490" y="18180"/>
                  </a:cubicBezTo>
                  <a:cubicBezTo>
                    <a:pt x="3521" y="18498"/>
                    <a:pt x="3679" y="18777"/>
                    <a:pt x="3823" y="19020"/>
                  </a:cubicBezTo>
                  <a:cubicBezTo>
                    <a:pt x="4219" y="18685"/>
                    <a:pt x="4552" y="18368"/>
                    <a:pt x="4932" y="18088"/>
                  </a:cubicBezTo>
                  <a:cubicBezTo>
                    <a:pt x="5789" y="17472"/>
                    <a:pt x="6693" y="16987"/>
                    <a:pt x="7708" y="16857"/>
                  </a:cubicBezTo>
                  <a:cubicBezTo>
                    <a:pt x="8200" y="16783"/>
                    <a:pt x="8707" y="16708"/>
                    <a:pt x="9199" y="16595"/>
                  </a:cubicBezTo>
                  <a:cubicBezTo>
                    <a:pt x="9928" y="16409"/>
                    <a:pt x="10579" y="16670"/>
                    <a:pt x="11245" y="17006"/>
                  </a:cubicBezTo>
                  <a:cubicBezTo>
                    <a:pt x="11371" y="17081"/>
                    <a:pt x="11514" y="17192"/>
                    <a:pt x="11672" y="17062"/>
                  </a:cubicBezTo>
                  <a:cubicBezTo>
                    <a:pt x="11672" y="16969"/>
                    <a:pt x="11672" y="16857"/>
                    <a:pt x="11656" y="16727"/>
                  </a:cubicBezTo>
                  <a:cubicBezTo>
                    <a:pt x="11594" y="16055"/>
                    <a:pt x="11435" y="15401"/>
                    <a:pt x="11276" y="14750"/>
                  </a:cubicBezTo>
                  <a:cubicBezTo>
                    <a:pt x="11022" y="13686"/>
                    <a:pt x="10768" y="12622"/>
                    <a:pt x="10657" y="11504"/>
                  </a:cubicBezTo>
                  <a:cubicBezTo>
                    <a:pt x="10641" y="11187"/>
                    <a:pt x="10563" y="10850"/>
                    <a:pt x="10483" y="10534"/>
                  </a:cubicBezTo>
                  <a:cubicBezTo>
                    <a:pt x="10324" y="9862"/>
                    <a:pt x="10182" y="9173"/>
                    <a:pt x="10134" y="8482"/>
                  </a:cubicBezTo>
                  <a:cubicBezTo>
                    <a:pt x="10007" y="7269"/>
                    <a:pt x="9897" y="6057"/>
                    <a:pt x="9785" y="4846"/>
                  </a:cubicBezTo>
                  <a:cubicBezTo>
                    <a:pt x="9769" y="4677"/>
                    <a:pt x="9738" y="4490"/>
                    <a:pt x="9706" y="4360"/>
                  </a:cubicBezTo>
                  <a:cubicBezTo>
                    <a:pt x="9532" y="4304"/>
                    <a:pt x="9373" y="4285"/>
                    <a:pt x="9231" y="4211"/>
                  </a:cubicBezTo>
                  <a:cubicBezTo>
                    <a:pt x="8627" y="3857"/>
                    <a:pt x="7993" y="3652"/>
                    <a:pt x="7311" y="3707"/>
                  </a:cubicBezTo>
                  <a:lnTo>
                    <a:pt x="7248" y="3707"/>
                  </a:lnTo>
                  <a:cubicBezTo>
                    <a:pt x="6519" y="3539"/>
                    <a:pt x="5805" y="3726"/>
                    <a:pt x="5091" y="3857"/>
                  </a:cubicBezTo>
                  <a:cubicBezTo>
                    <a:pt x="3838" y="4136"/>
                    <a:pt x="2633" y="4603"/>
                    <a:pt x="1460" y="5125"/>
                  </a:cubicBezTo>
                  <a:cubicBezTo>
                    <a:pt x="1205" y="5237"/>
                    <a:pt x="1015" y="5405"/>
                    <a:pt x="778" y="5554"/>
                  </a:cubicBezTo>
                  <a:close/>
                  <a:moveTo>
                    <a:pt x="11054" y="17902"/>
                  </a:moveTo>
                  <a:cubicBezTo>
                    <a:pt x="10595" y="17753"/>
                    <a:pt x="10293" y="17678"/>
                    <a:pt x="9991" y="17602"/>
                  </a:cubicBezTo>
                  <a:cubicBezTo>
                    <a:pt x="9849" y="17566"/>
                    <a:pt x="9690" y="17548"/>
                    <a:pt x="9532" y="17566"/>
                  </a:cubicBezTo>
                  <a:cubicBezTo>
                    <a:pt x="9040" y="17640"/>
                    <a:pt x="8549" y="17753"/>
                    <a:pt x="8041" y="17808"/>
                  </a:cubicBezTo>
                  <a:cubicBezTo>
                    <a:pt x="7201" y="17902"/>
                    <a:pt x="6407" y="18256"/>
                    <a:pt x="5662" y="18741"/>
                  </a:cubicBezTo>
                  <a:cubicBezTo>
                    <a:pt x="5155" y="19095"/>
                    <a:pt x="4647" y="19468"/>
                    <a:pt x="4234" y="20046"/>
                  </a:cubicBezTo>
                  <a:cubicBezTo>
                    <a:pt x="4314" y="20159"/>
                    <a:pt x="4393" y="20289"/>
                    <a:pt x="4457" y="20381"/>
                  </a:cubicBezTo>
                  <a:cubicBezTo>
                    <a:pt x="4678" y="20214"/>
                    <a:pt x="4853" y="19990"/>
                    <a:pt x="5075" y="19935"/>
                  </a:cubicBezTo>
                  <a:cubicBezTo>
                    <a:pt x="5392" y="19822"/>
                    <a:pt x="5662" y="19617"/>
                    <a:pt x="5963" y="19468"/>
                  </a:cubicBezTo>
                  <a:cubicBezTo>
                    <a:pt x="6724" y="19001"/>
                    <a:pt x="7534" y="18741"/>
                    <a:pt x="8358" y="18610"/>
                  </a:cubicBezTo>
                  <a:cubicBezTo>
                    <a:pt x="8517" y="18574"/>
                    <a:pt x="8675" y="18555"/>
                    <a:pt x="8802" y="18480"/>
                  </a:cubicBezTo>
                  <a:cubicBezTo>
                    <a:pt x="9024" y="18331"/>
                    <a:pt x="9278" y="18293"/>
                    <a:pt x="9516" y="18218"/>
                  </a:cubicBezTo>
                  <a:cubicBezTo>
                    <a:pt x="9991" y="18144"/>
                    <a:pt x="10467" y="18050"/>
                    <a:pt x="11054" y="17902"/>
                  </a:cubicBezTo>
                  <a:close/>
                  <a:moveTo>
                    <a:pt x="20490" y="15589"/>
                  </a:moveTo>
                  <a:cubicBezTo>
                    <a:pt x="19888" y="15401"/>
                    <a:pt x="19285" y="15196"/>
                    <a:pt x="18651" y="15365"/>
                  </a:cubicBezTo>
                  <a:cubicBezTo>
                    <a:pt x="18396" y="15439"/>
                    <a:pt x="18111" y="15458"/>
                    <a:pt x="17858" y="15495"/>
                  </a:cubicBezTo>
                  <a:cubicBezTo>
                    <a:pt x="16954" y="15625"/>
                    <a:pt x="16033" y="15812"/>
                    <a:pt x="15209" y="16316"/>
                  </a:cubicBezTo>
                  <a:cubicBezTo>
                    <a:pt x="15162" y="16335"/>
                    <a:pt x="15130" y="16373"/>
                    <a:pt x="15098" y="16373"/>
                  </a:cubicBezTo>
                  <a:cubicBezTo>
                    <a:pt x="14607" y="16521"/>
                    <a:pt x="14178" y="16875"/>
                    <a:pt x="13734" y="17211"/>
                  </a:cubicBezTo>
                  <a:cubicBezTo>
                    <a:pt x="13496" y="17397"/>
                    <a:pt x="13322" y="17640"/>
                    <a:pt x="13243" y="17977"/>
                  </a:cubicBezTo>
                  <a:cubicBezTo>
                    <a:pt x="13433" y="18088"/>
                    <a:pt x="13576" y="17977"/>
                    <a:pt x="13702" y="17864"/>
                  </a:cubicBezTo>
                  <a:cubicBezTo>
                    <a:pt x="14067" y="17529"/>
                    <a:pt x="14495" y="17342"/>
                    <a:pt x="14924" y="17156"/>
                  </a:cubicBezTo>
                  <a:lnTo>
                    <a:pt x="15526" y="16951"/>
                  </a:lnTo>
                  <a:cubicBezTo>
                    <a:pt x="15622" y="16894"/>
                    <a:pt x="15764" y="16894"/>
                    <a:pt x="15843" y="16838"/>
                  </a:cubicBezTo>
                  <a:cubicBezTo>
                    <a:pt x="16049" y="16595"/>
                    <a:pt x="16320" y="16578"/>
                    <a:pt x="16589" y="16521"/>
                  </a:cubicBezTo>
                  <a:cubicBezTo>
                    <a:pt x="16890" y="16484"/>
                    <a:pt x="17207" y="16427"/>
                    <a:pt x="17509" y="16373"/>
                  </a:cubicBezTo>
                  <a:cubicBezTo>
                    <a:pt x="17636" y="16335"/>
                    <a:pt x="17778" y="16335"/>
                    <a:pt x="17873" y="16241"/>
                  </a:cubicBezTo>
                  <a:cubicBezTo>
                    <a:pt x="18143" y="16017"/>
                    <a:pt x="18460" y="15998"/>
                    <a:pt x="18745" y="15943"/>
                  </a:cubicBezTo>
                  <a:cubicBezTo>
                    <a:pt x="19349" y="15831"/>
                    <a:pt x="19919" y="15719"/>
                    <a:pt x="20490" y="15589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7" name="Google Shape;1030;p44"/>
            <p:cNvSpPr/>
            <p:nvPr/>
          </p:nvSpPr>
          <p:spPr>
            <a:xfrm>
              <a:off x="767905" y="270695"/>
              <a:ext cx="290754" cy="352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282" fill="norm" stroke="1" extrusionOk="0">
                  <a:moveTo>
                    <a:pt x="10082" y="8731"/>
                  </a:moveTo>
                  <a:cubicBezTo>
                    <a:pt x="11085" y="7034"/>
                    <a:pt x="12161" y="5460"/>
                    <a:pt x="12233" y="3474"/>
                  </a:cubicBezTo>
                  <a:cubicBezTo>
                    <a:pt x="11446" y="3474"/>
                    <a:pt x="10797" y="3533"/>
                    <a:pt x="10082" y="3533"/>
                  </a:cubicBezTo>
                  <a:cubicBezTo>
                    <a:pt x="7865" y="3769"/>
                    <a:pt x="5648" y="3999"/>
                    <a:pt x="3359" y="4117"/>
                  </a:cubicBezTo>
                  <a:cubicBezTo>
                    <a:pt x="2644" y="4235"/>
                    <a:pt x="2073" y="4235"/>
                    <a:pt x="1358" y="4117"/>
                  </a:cubicBezTo>
                  <a:cubicBezTo>
                    <a:pt x="643" y="4058"/>
                    <a:pt x="72" y="3533"/>
                    <a:pt x="0" y="2950"/>
                  </a:cubicBezTo>
                  <a:cubicBezTo>
                    <a:pt x="0" y="2484"/>
                    <a:pt x="282" y="1954"/>
                    <a:pt x="853" y="1783"/>
                  </a:cubicBezTo>
                  <a:cubicBezTo>
                    <a:pt x="1640" y="1606"/>
                    <a:pt x="2499" y="1317"/>
                    <a:pt x="3359" y="1199"/>
                  </a:cubicBezTo>
                  <a:cubicBezTo>
                    <a:pt x="6435" y="787"/>
                    <a:pt x="9583" y="322"/>
                    <a:pt x="12587" y="32"/>
                  </a:cubicBezTo>
                  <a:cubicBezTo>
                    <a:pt x="15447" y="-262"/>
                    <a:pt x="17454" y="1489"/>
                    <a:pt x="16739" y="3823"/>
                  </a:cubicBezTo>
                  <a:cubicBezTo>
                    <a:pt x="16235" y="5225"/>
                    <a:pt x="15664" y="6510"/>
                    <a:pt x="15021" y="7853"/>
                  </a:cubicBezTo>
                  <a:lnTo>
                    <a:pt x="13945" y="10016"/>
                  </a:lnTo>
                  <a:cubicBezTo>
                    <a:pt x="14378" y="10423"/>
                    <a:pt x="14805" y="10658"/>
                    <a:pt x="15093" y="10889"/>
                  </a:cubicBezTo>
                  <a:cubicBezTo>
                    <a:pt x="15880" y="11707"/>
                    <a:pt x="15520" y="12816"/>
                    <a:pt x="14378" y="13110"/>
                  </a:cubicBezTo>
                  <a:cubicBezTo>
                    <a:pt x="13735" y="13223"/>
                    <a:pt x="13020" y="13340"/>
                    <a:pt x="12299" y="13458"/>
                  </a:cubicBezTo>
                  <a:cubicBezTo>
                    <a:pt x="11872" y="14507"/>
                    <a:pt x="10869" y="15444"/>
                    <a:pt x="11446" y="16611"/>
                  </a:cubicBezTo>
                  <a:cubicBezTo>
                    <a:pt x="12233" y="16900"/>
                    <a:pt x="12876" y="16670"/>
                    <a:pt x="13375" y="16376"/>
                  </a:cubicBezTo>
                  <a:cubicBezTo>
                    <a:pt x="15309" y="15503"/>
                    <a:pt x="17454" y="15503"/>
                    <a:pt x="19455" y="15444"/>
                  </a:cubicBezTo>
                  <a:cubicBezTo>
                    <a:pt x="20531" y="15385"/>
                    <a:pt x="21456" y="16027"/>
                    <a:pt x="21528" y="16729"/>
                  </a:cubicBezTo>
                  <a:cubicBezTo>
                    <a:pt x="21600" y="17489"/>
                    <a:pt x="21101" y="18185"/>
                    <a:pt x="20026" y="18479"/>
                  </a:cubicBezTo>
                  <a:cubicBezTo>
                    <a:pt x="19671" y="18597"/>
                    <a:pt x="19383" y="18656"/>
                    <a:pt x="19028" y="18715"/>
                  </a:cubicBezTo>
                  <a:cubicBezTo>
                    <a:pt x="16379" y="18945"/>
                    <a:pt x="13945" y="19940"/>
                    <a:pt x="11446" y="20754"/>
                  </a:cubicBezTo>
                  <a:cubicBezTo>
                    <a:pt x="10370" y="21108"/>
                    <a:pt x="9085" y="21279"/>
                    <a:pt x="7865" y="21279"/>
                  </a:cubicBezTo>
                  <a:cubicBezTo>
                    <a:pt x="6363" y="21338"/>
                    <a:pt x="5365" y="20406"/>
                    <a:pt x="5720" y="19239"/>
                  </a:cubicBezTo>
                  <a:cubicBezTo>
                    <a:pt x="6008" y="18185"/>
                    <a:pt x="5864" y="17136"/>
                    <a:pt x="6940" y="16317"/>
                  </a:cubicBezTo>
                  <a:cubicBezTo>
                    <a:pt x="7078" y="16263"/>
                    <a:pt x="7150" y="16027"/>
                    <a:pt x="7150" y="15969"/>
                  </a:cubicBezTo>
                  <a:cubicBezTo>
                    <a:pt x="6940" y="14860"/>
                    <a:pt x="7793" y="13924"/>
                    <a:pt x="8225" y="12933"/>
                  </a:cubicBezTo>
                  <a:cubicBezTo>
                    <a:pt x="8370" y="12639"/>
                    <a:pt x="8370" y="12291"/>
                    <a:pt x="8580" y="11884"/>
                  </a:cubicBezTo>
                  <a:cubicBezTo>
                    <a:pt x="7793" y="11590"/>
                    <a:pt x="7150" y="11354"/>
                    <a:pt x="6435" y="11065"/>
                  </a:cubicBezTo>
                  <a:cubicBezTo>
                    <a:pt x="6008" y="10889"/>
                    <a:pt x="5432" y="10771"/>
                    <a:pt x="5005" y="10540"/>
                  </a:cubicBezTo>
                  <a:cubicBezTo>
                    <a:pt x="4362" y="10246"/>
                    <a:pt x="4290" y="9545"/>
                    <a:pt x="4717" y="9079"/>
                  </a:cubicBezTo>
                  <a:cubicBezTo>
                    <a:pt x="5365" y="8437"/>
                    <a:pt x="6219" y="8148"/>
                    <a:pt x="7222" y="8378"/>
                  </a:cubicBezTo>
                  <a:cubicBezTo>
                    <a:pt x="8225" y="8378"/>
                    <a:pt x="9085" y="8496"/>
                    <a:pt x="10082" y="8731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8" name="Google Shape;1031;p44"/>
            <p:cNvSpPr/>
            <p:nvPr/>
          </p:nvSpPr>
          <p:spPr>
            <a:xfrm>
              <a:off x="282757" y="365607"/>
              <a:ext cx="239756" cy="391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278" fill="norm" stroke="1" extrusionOk="0">
                  <a:moveTo>
                    <a:pt x="12538" y="12941"/>
                  </a:moveTo>
                  <a:cubicBezTo>
                    <a:pt x="11084" y="13206"/>
                    <a:pt x="9795" y="13467"/>
                    <a:pt x="8506" y="13679"/>
                  </a:cubicBezTo>
                  <a:cubicBezTo>
                    <a:pt x="7397" y="13891"/>
                    <a:pt x="6109" y="13891"/>
                    <a:pt x="4654" y="13992"/>
                  </a:cubicBezTo>
                  <a:cubicBezTo>
                    <a:pt x="4568" y="15308"/>
                    <a:pt x="3963" y="16570"/>
                    <a:pt x="4222" y="17886"/>
                  </a:cubicBezTo>
                  <a:cubicBezTo>
                    <a:pt x="4481" y="18883"/>
                    <a:pt x="4568" y="19934"/>
                    <a:pt x="3797" y="20879"/>
                  </a:cubicBezTo>
                  <a:cubicBezTo>
                    <a:pt x="3538" y="21351"/>
                    <a:pt x="2509" y="21404"/>
                    <a:pt x="2077" y="21038"/>
                  </a:cubicBezTo>
                  <a:cubicBezTo>
                    <a:pt x="1652" y="20720"/>
                    <a:pt x="1220" y="20300"/>
                    <a:pt x="1054" y="19934"/>
                  </a:cubicBezTo>
                  <a:cubicBezTo>
                    <a:pt x="277" y="18513"/>
                    <a:pt x="-321" y="17148"/>
                    <a:pt x="190" y="15625"/>
                  </a:cubicBezTo>
                  <a:cubicBezTo>
                    <a:pt x="277" y="15255"/>
                    <a:pt x="277" y="14782"/>
                    <a:pt x="277" y="14310"/>
                  </a:cubicBezTo>
                  <a:lnTo>
                    <a:pt x="277" y="12050"/>
                  </a:lnTo>
                  <a:cubicBezTo>
                    <a:pt x="277" y="11577"/>
                    <a:pt x="363" y="11105"/>
                    <a:pt x="277" y="10734"/>
                  </a:cubicBezTo>
                  <a:cubicBezTo>
                    <a:pt x="-235" y="8267"/>
                    <a:pt x="190" y="5900"/>
                    <a:pt x="363" y="3481"/>
                  </a:cubicBezTo>
                  <a:cubicBezTo>
                    <a:pt x="536" y="2431"/>
                    <a:pt x="1054" y="1539"/>
                    <a:pt x="2077" y="643"/>
                  </a:cubicBezTo>
                  <a:cubicBezTo>
                    <a:pt x="3193" y="-196"/>
                    <a:pt x="4654" y="-196"/>
                    <a:pt x="5849" y="537"/>
                  </a:cubicBezTo>
                  <a:cubicBezTo>
                    <a:pt x="6368" y="855"/>
                    <a:pt x="6706" y="1274"/>
                    <a:pt x="7138" y="1592"/>
                  </a:cubicBezTo>
                  <a:cubicBezTo>
                    <a:pt x="10141" y="4165"/>
                    <a:pt x="13136" y="6792"/>
                    <a:pt x="15368" y="9684"/>
                  </a:cubicBezTo>
                  <a:cubicBezTo>
                    <a:pt x="17081" y="11838"/>
                    <a:pt x="18795" y="13992"/>
                    <a:pt x="20854" y="16045"/>
                  </a:cubicBezTo>
                  <a:cubicBezTo>
                    <a:pt x="21279" y="16411"/>
                    <a:pt x="21279" y="17043"/>
                    <a:pt x="21279" y="17462"/>
                  </a:cubicBezTo>
                  <a:cubicBezTo>
                    <a:pt x="21279" y="18199"/>
                    <a:pt x="20509" y="18724"/>
                    <a:pt x="19565" y="18936"/>
                  </a:cubicBezTo>
                  <a:cubicBezTo>
                    <a:pt x="18709" y="19038"/>
                    <a:pt x="17765" y="18777"/>
                    <a:pt x="17254" y="18252"/>
                  </a:cubicBezTo>
                  <a:cubicBezTo>
                    <a:pt x="16570" y="17568"/>
                    <a:pt x="15965" y="16831"/>
                    <a:pt x="15368" y="16098"/>
                  </a:cubicBezTo>
                  <a:cubicBezTo>
                    <a:pt x="14684" y="14941"/>
                    <a:pt x="13654" y="13891"/>
                    <a:pt x="12538" y="12941"/>
                  </a:cubicBezTo>
                  <a:close/>
                  <a:moveTo>
                    <a:pt x="4993" y="11365"/>
                  </a:moveTo>
                  <a:cubicBezTo>
                    <a:pt x="7138" y="11313"/>
                    <a:pt x="8938" y="11052"/>
                    <a:pt x="10479" y="10050"/>
                  </a:cubicBezTo>
                  <a:cubicBezTo>
                    <a:pt x="8679" y="8214"/>
                    <a:pt x="7484" y="6267"/>
                    <a:pt x="4820" y="4691"/>
                  </a:cubicBezTo>
                  <a:cubicBezTo>
                    <a:pt x="4049" y="6792"/>
                    <a:pt x="4136" y="9264"/>
                    <a:pt x="4993" y="11365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599" name="Google Shape;1032;p44"/>
          <p:cNvGrpSpPr/>
          <p:nvPr/>
        </p:nvGrpSpPr>
        <p:grpSpPr>
          <a:xfrm>
            <a:off x="1326994" y="508059"/>
            <a:ext cx="1370369" cy="1161724"/>
            <a:chOff x="-14" y="0"/>
            <a:chExt cx="1370368" cy="1161722"/>
          </a:xfrm>
        </p:grpSpPr>
        <p:sp>
          <p:nvSpPr>
            <p:cNvPr id="590" name="Google Shape;1033;p44"/>
            <p:cNvSpPr/>
            <p:nvPr/>
          </p:nvSpPr>
          <p:spPr>
            <a:xfrm>
              <a:off x="25834" y="30265"/>
              <a:ext cx="814434" cy="885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7" h="21341" fill="norm" stroke="1" extrusionOk="0">
                  <a:moveTo>
                    <a:pt x="10023" y="18468"/>
                  </a:moveTo>
                  <a:cubicBezTo>
                    <a:pt x="9161" y="19790"/>
                    <a:pt x="8149" y="20836"/>
                    <a:pt x="6538" y="21341"/>
                  </a:cubicBezTo>
                  <a:cubicBezTo>
                    <a:pt x="6894" y="20557"/>
                    <a:pt x="7194" y="19774"/>
                    <a:pt x="7569" y="18990"/>
                  </a:cubicBezTo>
                  <a:cubicBezTo>
                    <a:pt x="7775" y="18536"/>
                    <a:pt x="7756" y="18380"/>
                    <a:pt x="7251" y="18258"/>
                  </a:cubicBezTo>
                  <a:cubicBezTo>
                    <a:pt x="6632" y="18102"/>
                    <a:pt x="5976" y="18049"/>
                    <a:pt x="5396" y="17858"/>
                  </a:cubicBezTo>
                  <a:cubicBezTo>
                    <a:pt x="4815" y="17666"/>
                    <a:pt x="4234" y="17404"/>
                    <a:pt x="3709" y="17073"/>
                  </a:cubicBezTo>
                  <a:cubicBezTo>
                    <a:pt x="3054" y="16655"/>
                    <a:pt x="2455" y="16185"/>
                    <a:pt x="1892" y="15681"/>
                  </a:cubicBezTo>
                  <a:cubicBezTo>
                    <a:pt x="918" y="14826"/>
                    <a:pt x="600" y="13676"/>
                    <a:pt x="299" y="12528"/>
                  </a:cubicBezTo>
                  <a:cubicBezTo>
                    <a:pt x="-393" y="9984"/>
                    <a:pt x="150" y="7633"/>
                    <a:pt x="1574" y="5456"/>
                  </a:cubicBezTo>
                  <a:cubicBezTo>
                    <a:pt x="2135" y="4584"/>
                    <a:pt x="3017" y="3852"/>
                    <a:pt x="3803" y="3156"/>
                  </a:cubicBezTo>
                  <a:cubicBezTo>
                    <a:pt x="5676" y="1501"/>
                    <a:pt x="7924" y="508"/>
                    <a:pt x="10472" y="142"/>
                  </a:cubicBezTo>
                  <a:cubicBezTo>
                    <a:pt x="13189" y="-259"/>
                    <a:pt x="15793" y="159"/>
                    <a:pt x="17966" y="1814"/>
                  </a:cubicBezTo>
                  <a:cubicBezTo>
                    <a:pt x="19708" y="3138"/>
                    <a:pt x="20851" y="4863"/>
                    <a:pt x="21039" y="7040"/>
                  </a:cubicBezTo>
                  <a:cubicBezTo>
                    <a:pt x="21131" y="8260"/>
                    <a:pt x="21207" y="9426"/>
                    <a:pt x="20869" y="10629"/>
                  </a:cubicBezTo>
                  <a:cubicBezTo>
                    <a:pt x="20757" y="10995"/>
                    <a:pt x="20663" y="11395"/>
                    <a:pt x="20494" y="11761"/>
                  </a:cubicBezTo>
                  <a:cubicBezTo>
                    <a:pt x="20158" y="12528"/>
                    <a:pt x="19802" y="13310"/>
                    <a:pt x="19409" y="14042"/>
                  </a:cubicBezTo>
                  <a:cubicBezTo>
                    <a:pt x="18883" y="15035"/>
                    <a:pt x="18096" y="15837"/>
                    <a:pt x="17122" y="16463"/>
                  </a:cubicBezTo>
                  <a:cubicBezTo>
                    <a:pt x="15923" y="17300"/>
                    <a:pt x="14613" y="17944"/>
                    <a:pt x="13189" y="18345"/>
                  </a:cubicBezTo>
                  <a:cubicBezTo>
                    <a:pt x="12663" y="18484"/>
                    <a:pt x="12139" y="18642"/>
                    <a:pt x="11597" y="18781"/>
                  </a:cubicBezTo>
                  <a:cubicBezTo>
                    <a:pt x="11071" y="18920"/>
                    <a:pt x="10528" y="19041"/>
                    <a:pt x="10023" y="18468"/>
                  </a:cubicBezTo>
                  <a:close/>
                  <a:moveTo>
                    <a:pt x="16073" y="9671"/>
                  </a:moveTo>
                  <a:cubicBezTo>
                    <a:pt x="16073" y="10106"/>
                    <a:pt x="16355" y="10523"/>
                    <a:pt x="16710" y="10594"/>
                  </a:cubicBezTo>
                  <a:cubicBezTo>
                    <a:pt x="17122" y="10681"/>
                    <a:pt x="17554" y="10420"/>
                    <a:pt x="17741" y="9948"/>
                  </a:cubicBezTo>
                  <a:cubicBezTo>
                    <a:pt x="17835" y="9723"/>
                    <a:pt x="17871" y="9479"/>
                    <a:pt x="17871" y="9235"/>
                  </a:cubicBezTo>
                  <a:cubicBezTo>
                    <a:pt x="17871" y="8712"/>
                    <a:pt x="17442" y="8434"/>
                    <a:pt x="16916" y="8608"/>
                  </a:cubicBezTo>
                  <a:cubicBezTo>
                    <a:pt x="16430" y="8765"/>
                    <a:pt x="16073" y="9217"/>
                    <a:pt x="16073" y="9671"/>
                  </a:cubicBezTo>
                  <a:close/>
                  <a:moveTo>
                    <a:pt x="12495" y="9199"/>
                  </a:moveTo>
                  <a:cubicBezTo>
                    <a:pt x="12495" y="8818"/>
                    <a:pt x="12421" y="8538"/>
                    <a:pt x="12064" y="8417"/>
                  </a:cubicBezTo>
                  <a:cubicBezTo>
                    <a:pt x="11746" y="8276"/>
                    <a:pt x="11428" y="8346"/>
                    <a:pt x="11203" y="8591"/>
                  </a:cubicBezTo>
                  <a:cubicBezTo>
                    <a:pt x="10791" y="8974"/>
                    <a:pt x="10660" y="9479"/>
                    <a:pt x="10829" y="10001"/>
                  </a:cubicBezTo>
                  <a:cubicBezTo>
                    <a:pt x="10959" y="10455"/>
                    <a:pt x="11372" y="10594"/>
                    <a:pt x="11784" y="10298"/>
                  </a:cubicBezTo>
                  <a:cubicBezTo>
                    <a:pt x="12234" y="10019"/>
                    <a:pt x="12421" y="9600"/>
                    <a:pt x="12495" y="9199"/>
                  </a:cubicBezTo>
                  <a:close/>
                  <a:moveTo>
                    <a:pt x="6687" y="9514"/>
                  </a:moveTo>
                  <a:cubicBezTo>
                    <a:pt x="6687" y="9131"/>
                    <a:pt x="6313" y="8818"/>
                    <a:pt x="5846" y="8818"/>
                  </a:cubicBezTo>
                  <a:cubicBezTo>
                    <a:pt x="5415" y="8818"/>
                    <a:pt x="4946" y="9340"/>
                    <a:pt x="4946" y="9774"/>
                  </a:cubicBezTo>
                  <a:cubicBezTo>
                    <a:pt x="4946" y="10263"/>
                    <a:pt x="5301" y="10681"/>
                    <a:pt x="5695" y="10681"/>
                  </a:cubicBezTo>
                  <a:cubicBezTo>
                    <a:pt x="6201" y="10681"/>
                    <a:pt x="6687" y="10106"/>
                    <a:pt x="6687" y="951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1" name="Google Shape;1034;p44"/>
            <p:cNvSpPr/>
            <p:nvPr/>
          </p:nvSpPr>
          <p:spPr>
            <a:xfrm>
              <a:off x="616091" y="254231"/>
              <a:ext cx="721221" cy="871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479" fill="norm" stroke="1" extrusionOk="0">
                  <a:moveTo>
                    <a:pt x="11037" y="21479"/>
                  </a:moveTo>
                  <a:cubicBezTo>
                    <a:pt x="10130" y="21425"/>
                    <a:pt x="9504" y="21105"/>
                    <a:pt x="9159" y="20623"/>
                  </a:cubicBezTo>
                  <a:cubicBezTo>
                    <a:pt x="8726" y="20019"/>
                    <a:pt x="8403" y="19378"/>
                    <a:pt x="8122" y="18700"/>
                  </a:cubicBezTo>
                  <a:cubicBezTo>
                    <a:pt x="7993" y="18398"/>
                    <a:pt x="7862" y="18238"/>
                    <a:pt x="7474" y="18184"/>
                  </a:cubicBezTo>
                  <a:cubicBezTo>
                    <a:pt x="6933" y="18148"/>
                    <a:pt x="6395" y="18096"/>
                    <a:pt x="5854" y="18006"/>
                  </a:cubicBezTo>
                  <a:cubicBezTo>
                    <a:pt x="3111" y="17560"/>
                    <a:pt x="1166" y="16350"/>
                    <a:pt x="152" y="14141"/>
                  </a:cubicBezTo>
                  <a:cubicBezTo>
                    <a:pt x="131" y="14071"/>
                    <a:pt x="109" y="13981"/>
                    <a:pt x="109" y="13911"/>
                  </a:cubicBezTo>
                  <a:cubicBezTo>
                    <a:pt x="87" y="13643"/>
                    <a:pt x="22" y="13376"/>
                    <a:pt x="0" y="13163"/>
                  </a:cubicBezTo>
                  <a:cubicBezTo>
                    <a:pt x="1101" y="12522"/>
                    <a:pt x="2204" y="11934"/>
                    <a:pt x="3218" y="11276"/>
                  </a:cubicBezTo>
                  <a:cubicBezTo>
                    <a:pt x="3780" y="10918"/>
                    <a:pt x="4321" y="10438"/>
                    <a:pt x="4688" y="9958"/>
                  </a:cubicBezTo>
                  <a:cubicBezTo>
                    <a:pt x="5939" y="8337"/>
                    <a:pt x="6999" y="6609"/>
                    <a:pt x="7258" y="4686"/>
                  </a:cubicBezTo>
                  <a:cubicBezTo>
                    <a:pt x="7387" y="3724"/>
                    <a:pt x="7322" y="2728"/>
                    <a:pt x="7343" y="1766"/>
                  </a:cubicBezTo>
                  <a:cubicBezTo>
                    <a:pt x="7343" y="1499"/>
                    <a:pt x="7280" y="1215"/>
                    <a:pt x="7258" y="947"/>
                  </a:cubicBezTo>
                  <a:cubicBezTo>
                    <a:pt x="8250" y="413"/>
                    <a:pt x="9375" y="359"/>
                    <a:pt x="10411" y="163"/>
                  </a:cubicBezTo>
                  <a:cubicBezTo>
                    <a:pt x="12009" y="-121"/>
                    <a:pt x="13607" y="-15"/>
                    <a:pt x="15120" y="341"/>
                  </a:cubicBezTo>
                  <a:cubicBezTo>
                    <a:pt x="18402" y="1143"/>
                    <a:pt x="21103" y="3120"/>
                    <a:pt x="21469" y="6289"/>
                  </a:cubicBezTo>
                  <a:cubicBezTo>
                    <a:pt x="21600" y="7465"/>
                    <a:pt x="21600" y="8639"/>
                    <a:pt x="21404" y="9815"/>
                  </a:cubicBezTo>
                  <a:cubicBezTo>
                    <a:pt x="21254" y="10866"/>
                    <a:pt x="20756" y="11810"/>
                    <a:pt x="20196" y="12736"/>
                  </a:cubicBezTo>
                  <a:cubicBezTo>
                    <a:pt x="19483" y="13893"/>
                    <a:pt x="18598" y="14943"/>
                    <a:pt x="17473" y="15834"/>
                  </a:cubicBezTo>
                  <a:cubicBezTo>
                    <a:pt x="16307" y="16742"/>
                    <a:pt x="14839" y="17170"/>
                    <a:pt x="13391" y="17614"/>
                  </a:cubicBezTo>
                  <a:cubicBezTo>
                    <a:pt x="13284" y="17650"/>
                    <a:pt x="13154" y="17650"/>
                    <a:pt x="13047" y="17704"/>
                  </a:cubicBezTo>
                  <a:lnTo>
                    <a:pt x="11427" y="18166"/>
                  </a:lnTo>
                  <a:cubicBezTo>
                    <a:pt x="11274" y="18754"/>
                    <a:pt x="11102" y="19342"/>
                    <a:pt x="11015" y="19930"/>
                  </a:cubicBezTo>
                  <a:cubicBezTo>
                    <a:pt x="10951" y="20214"/>
                    <a:pt x="11059" y="20535"/>
                    <a:pt x="11102" y="20819"/>
                  </a:cubicBezTo>
                  <a:cubicBezTo>
                    <a:pt x="11059" y="21015"/>
                    <a:pt x="11037" y="21193"/>
                    <a:pt x="11037" y="21479"/>
                  </a:cubicBezTo>
                  <a:close/>
                  <a:moveTo>
                    <a:pt x="17215" y="9085"/>
                  </a:moveTo>
                  <a:cubicBezTo>
                    <a:pt x="17194" y="9886"/>
                    <a:pt x="17625" y="10242"/>
                    <a:pt x="18186" y="10064"/>
                  </a:cubicBezTo>
                  <a:cubicBezTo>
                    <a:pt x="18770" y="9886"/>
                    <a:pt x="19224" y="9227"/>
                    <a:pt x="19115" y="8729"/>
                  </a:cubicBezTo>
                  <a:cubicBezTo>
                    <a:pt x="19029" y="8427"/>
                    <a:pt x="18814" y="8177"/>
                    <a:pt x="18402" y="8105"/>
                  </a:cubicBezTo>
                  <a:cubicBezTo>
                    <a:pt x="18014" y="8017"/>
                    <a:pt x="17689" y="8177"/>
                    <a:pt x="17517" y="8479"/>
                  </a:cubicBezTo>
                  <a:cubicBezTo>
                    <a:pt x="17388" y="8711"/>
                    <a:pt x="17279" y="8978"/>
                    <a:pt x="17215" y="9085"/>
                  </a:cubicBezTo>
                  <a:close/>
                  <a:moveTo>
                    <a:pt x="9223" y="9085"/>
                  </a:moveTo>
                  <a:cubicBezTo>
                    <a:pt x="9266" y="8569"/>
                    <a:pt x="8900" y="8265"/>
                    <a:pt x="8337" y="8249"/>
                  </a:cubicBezTo>
                  <a:cubicBezTo>
                    <a:pt x="7884" y="8213"/>
                    <a:pt x="7387" y="8657"/>
                    <a:pt x="7365" y="9174"/>
                  </a:cubicBezTo>
                  <a:cubicBezTo>
                    <a:pt x="7343" y="9619"/>
                    <a:pt x="7712" y="9975"/>
                    <a:pt x="8230" y="9975"/>
                  </a:cubicBezTo>
                  <a:cubicBezTo>
                    <a:pt x="8791" y="9940"/>
                    <a:pt x="9201" y="9601"/>
                    <a:pt x="9223" y="9085"/>
                  </a:cubicBezTo>
                  <a:close/>
                  <a:moveTo>
                    <a:pt x="14451" y="8747"/>
                  </a:moveTo>
                  <a:cubicBezTo>
                    <a:pt x="14451" y="8177"/>
                    <a:pt x="14233" y="7945"/>
                    <a:pt x="13845" y="7999"/>
                  </a:cubicBezTo>
                  <a:cubicBezTo>
                    <a:pt x="13132" y="8069"/>
                    <a:pt x="12593" y="8605"/>
                    <a:pt x="12766" y="9174"/>
                  </a:cubicBezTo>
                  <a:cubicBezTo>
                    <a:pt x="12831" y="9370"/>
                    <a:pt x="13068" y="9672"/>
                    <a:pt x="13284" y="9708"/>
                  </a:cubicBezTo>
                  <a:cubicBezTo>
                    <a:pt x="13500" y="9762"/>
                    <a:pt x="13888" y="9637"/>
                    <a:pt x="14061" y="9494"/>
                  </a:cubicBezTo>
                  <a:cubicBezTo>
                    <a:pt x="14277" y="9227"/>
                    <a:pt x="14364" y="8889"/>
                    <a:pt x="14451" y="8747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2" name="Google Shape;1035;p44"/>
            <p:cNvSpPr/>
            <p:nvPr/>
          </p:nvSpPr>
          <p:spPr>
            <a:xfrm>
              <a:off x="645703" y="385104"/>
              <a:ext cx="68694" cy="85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743" fill="norm" stroke="1" extrusionOk="0">
                  <a:moveTo>
                    <a:pt x="0" y="10708"/>
                  </a:moveTo>
                  <a:cubicBezTo>
                    <a:pt x="0" y="6348"/>
                    <a:pt x="4331" y="2003"/>
                    <a:pt x="9999" y="498"/>
                  </a:cubicBezTo>
                  <a:cubicBezTo>
                    <a:pt x="16143" y="-1175"/>
                    <a:pt x="21600" y="1497"/>
                    <a:pt x="21600" y="6517"/>
                  </a:cubicBezTo>
                  <a:cubicBezTo>
                    <a:pt x="21600" y="8866"/>
                    <a:pt x="21142" y="11383"/>
                    <a:pt x="19997" y="13380"/>
                  </a:cubicBezTo>
                  <a:cubicBezTo>
                    <a:pt x="17955" y="17908"/>
                    <a:pt x="12498" y="20425"/>
                    <a:pt x="7499" y="19581"/>
                  </a:cubicBezTo>
                  <a:cubicBezTo>
                    <a:pt x="3416" y="18906"/>
                    <a:pt x="0" y="14898"/>
                    <a:pt x="0" y="10708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3" name="Google Shape;1036;p44"/>
            <p:cNvSpPr/>
            <p:nvPr/>
          </p:nvSpPr>
          <p:spPr>
            <a:xfrm>
              <a:off x="441400" y="376343"/>
              <a:ext cx="66320" cy="87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8" h="19657" fill="norm" stroke="1" extrusionOk="0">
                  <a:moveTo>
                    <a:pt x="20438" y="7964"/>
                  </a:moveTo>
                  <a:cubicBezTo>
                    <a:pt x="19559" y="11700"/>
                    <a:pt x="17334" y="15600"/>
                    <a:pt x="12434" y="18204"/>
                  </a:cubicBezTo>
                  <a:cubicBezTo>
                    <a:pt x="7310" y="20959"/>
                    <a:pt x="2634" y="19664"/>
                    <a:pt x="858" y="15436"/>
                  </a:cubicBezTo>
                  <a:cubicBezTo>
                    <a:pt x="-1162" y="10568"/>
                    <a:pt x="409" y="6027"/>
                    <a:pt x="5309" y="2291"/>
                  </a:cubicBezTo>
                  <a:cubicBezTo>
                    <a:pt x="8189" y="14"/>
                    <a:pt x="11761" y="-641"/>
                    <a:pt x="15763" y="668"/>
                  </a:cubicBezTo>
                  <a:cubicBezTo>
                    <a:pt x="19559" y="1800"/>
                    <a:pt x="20438" y="4241"/>
                    <a:pt x="20438" y="7964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4" name="Google Shape;1037;p44"/>
            <p:cNvSpPr/>
            <p:nvPr/>
          </p:nvSpPr>
          <p:spPr>
            <a:xfrm>
              <a:off x="216574" y="395919"/>
              <a:ext cx="67176" cy="77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6" fill="norm" stroke="1" extrusionOk="0">
                  <a:moveTo>
                    <a:pt x="21600" y="7932"/>
                  </a:moveTo>
                  <a:cubicBezTo>
                    <a:pt x="21600" y="14677"/>
                    <a:pt x="15805" y="21405"/>
                    <a:pt x="9288" y="21222"/>
                  </a:cubicBezTo>
                  <a:cubicBezTo>
                    <a:pt x="4410" y="21222"/>
                    <a:pt x="0" y="16259"/>
                    <a:pt x="0" y="10896"/>
                  </a:cubicBezTo>
                  <a:cubicBezTo>
                    <a:pt x="0" y="5750"/>
                    <a:pt x="5815" y="-195"/>
                    <a:pt x="11161" y="5"/>
                  </a:cubicBezTo>
                  <a:cubicBezTo>
                    <a:pt x="16956" y="5"/>
                    <a:pt x="21366" y="3569"/>
                    <a:pt x="21600" y="7932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5" name="Google Shape;1038;p44"/>
            <p:cNvSpPr/>
            <p:nvPr/>
          </p:nvSpPr>
          <p:spPr>
            <a:xfrm>
              <a:off x="1191920" y="581617"/>
              <a:ext cx="64124" cy="82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7" h="19688" fill="norm" stroke="1" extrusionOk="0">
                  <a:moveTo>
                    <a:pt x="8" y="9843"/>
                  </a:moveTo>
                  <a:cubicBezTo>
                    <a:pt x="683" y="8638"/>
                    <a:pt x="1841" y="6039"/>
                    <a:pt x="3212" y="3789"/>
                  </a:cubicBezTo>
                  <a:cubicBezTo>
                    <a:pt x="5277" y="1031"/>
                    <a:pt x="8501" y="-522"/>
                    <a:pt x="12632" y="160"/>
                  </a:cubicBezTo>
                  <a:cubicBezTo>
                    <a:pt x="16782" y="857"/>
                    <a:pt x="19311" y="3107"/>
                    <a:pt x="20218" y="6213"/>
                  </a:cubicBezTo>
                  <a:cubicBezTo>
                    <a:pt x="21376" y="11047"/>
                    <a:pt x="16782" y="17449"/>
                    <a:pt x="10335" y="19176"/>
                  </a:cubicBezTo>
                  <a:cubicBezTo>
                    <a:pt x="4370" y="21078"/>
                    <a:pt x="-224" y="17623"/>
                    <a:pt x="8" y="9843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6" name="Google Shape;1039;p44"/>
            <p:cNvSpPr/>
            <p:nvPr/>
          </p:nvSpPr>
          <p:spPr>
            <a:xfrm>
              <a:off x="862422" y="587362"/>
              <a:ext cx="62170" cy="70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386" fill="norm" stroke="1" extrusionOk="0">
                  <a:moveTo>
                    <a:pt x="21361" y="10687"/>
                  </a:moveTo>
                  <a:cubicBezTo>
                    <a:pt x="21111" y="17007"/>
                    <a:pt x="16399" y="21386"/>
                    <a:pt x="9956" y="21386"/>
                  </a:cubicBezTo>
                  <a:cubicBezTo>
                    <a:pt x="3993" y="21386"/>
                    <a:pt x="-239" y="17007"/>
                    <a:pt x="11" y="11566"/>
                  </a:cubicBezTo>
                  <a:cubicBezTo>
                    <a:pt x="762" y="5227"/>
                    <a:pt x="5974" y="-214"/>
                    <a:pt x="11186" y="6"/>
                  </a:cubicBezTo>
                  <a:cubicBezTo>
                    <a:pt x="17650" y="446"/>
                    <a:pt x="21361" y="4366"/>
                    <a:pt x="21361" y="10687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7" name="Google Shape;1040;p44"/>
            <p:cNvSpPr/>
            <p:nvPr/>
          </p:nvSpPr>
          <p:spPr>
            <a:xfrm>
              <a:off x="1042194" y="578377"/>
              <a:ext cx="57278" cy="70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6" h="20451" fill="norm" stroke="1" extrusionOk="0">
                  <a:moveTo>
                    <a:pt x="20146" y="8903"/>
                  </a:moveTo>
                  <a:cubicBezTo>
                    <a:pt x="19121" y="10789"/>
                    <a:pt x="18097" y="14770"/>
                    <a:pt x="15557" y="17713"/>
                  </a:cubicBezTo>
                  <a:cubicBezTo>
                    <a:pt x="13786" y="19386"/>
                    <a:pt x="8962" y="21060"/>
                    <a:pt x="6422" y="20232"/>
                  </a:cubicBezTo>
                  <a:cubicBezTo>
                    <a:pt x="3882" y="19598"/>
                    <a:pt x="1086" y="16250"/>
                    <a:pt x="318" y="13942"/>
                  </a:cubicBezTo>
                  <a:cubicBezTo>
                    <a:pt x="-1454" y="7441"/>
                    <a:pt x="4373" y="922"/>
                    <a:pt x="13017" y="94"/>
                  </a:cubicBezTo>
                  <a:cubicBezTo>
                    <a:pt x="17585" y="-540"/>
                    <a:pt x="19634" y="1979"/>
                    <a:pt x="20146" y="8903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8" name="Google Shape;1041;p44"/>
            <p:cNvSpPr/>
            <p:nvPr/>
          </p:nvSpPr>
          <p:spPr>
            <a:xfrm>
              <a:off x="-15" y="-1"/>
              <a:ext cx="1370369" cy="1161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600" fill="norm" stroke="1" extrusionOk="0">
                  <a:moveTo>
                    <a:pt x="21181" y="8866"/>
                  </a:moveTo>
                  <a:cubicBezTo>
                    <a:pt x="20922" y="7321"/>
                    <a:pt x="20236" y="6112"/>
                    <a:pt x="19156" y="5265"/>
                  </a:cubicBezTo>
                  <a:cubicBezTo>
                    <a:pt x="18380" y="4661"/>
                    <a:pt x="17592" y="4326"/>
                    <a:pt x="16760" y="4191"/>
                  </a:cubicBezTo>
                  <a:cubicBezTo>
                    <a:pt x="16524" y="4164"/>
                    <a:pt x="16287" y="4137"/>
                    <a:pt x="16050" y="4137"/>
                  </a:cubicBezTo>
                  <a:cubicBezTo>
                    <a:pt x="15263" y="4137"/>
                    <a:pt x="14442" y="4312"/>
                    <a:pt x="13407" y="4715"/>
                  </a:cubicBezTo>
                  <a:cubicBezTo>
                    <a:pt x="13204" y="3923"/>
                    <a:pt x="12810" y="3264"/>
                    <a:pt x="12417" y="2646"/>
                  </a:cubicBezTo>
                  <a:lnTo>
                    <a:pt x="12349" y="2525"/>
                  </a:lnTo>
                  <a:cubicBezTo>
                    <a:pt x="11787" y="1626"/>
                    <a:pt x="11124" y="980"/>
                    <a:pt x="10290" y="618"/>
                  </a:cubicBezTo>
                  <a:cubicBezTo>
                    <a:pt x="9425" y="214"/>
                    <a:pt x="8536" y="0"/>
                    <a:pt x="7669" y="0"/>
                  </a:cubicBezTo>
                  <a:cubicBezTo>
                    <a:pt x="7084" y="0"/>
                    <a:pt x="6511" y="80"/>
                    <a:pt x="5949" y="269"/>
                  </a:cubicBezTo>
                  <a:cubicBezTo>
                    <a:pt x="4722" y="644"/>
                    <a:pt x="3597" y="1370"/>
                    <a:pt x="2618" y="2418"/>
                  </a:cubicBezTo>
                  <a:lnTo>
                    <a:pt x="2540" y="2498"/>
                  </a:lnTo>
                  <a:cubicBezTo>
                    <a:pt x="2056" y="2995"/>
                    <a:pt x="1549" y="3532"/>
                    <a:pt x="1167" y="4191"/>
                  </a:cubicBezTo>
                  <a:cubicBezTo>
                    <a:pt x="166" y="5937"/>
                    <a:pt x="-194" y="7831"/>
                    <a:pt x="98" y="9833"/>
                  </a:cubicBezTo>
                  <a:lnTo>
                    <a:pt x="109" y="9953"/>
                  </a:lnTo>
                  <a:cubicBezTo>
                    <a:pt x="233" y="10813"/>
                    <a:pt x="368" y="11686"/>
                    <a:pt x="829" y="12425"/>
                  </a:cubicBezTo>
                  <a:cubicBezTo>
                    <a:pt x="1707" y="13796"/>
                    <a:pt x="2697" y="14669"/>
                    <a:pt x="3890" y="15059"/>
                  </a:cubicBezTo>
                  <a:cubicBezTo>
                    <a:pt x="4047" y="15112"/>
                    <a:pt x="4193" y="15179"/>
                    <a:pt x="4328" y="15246"/>
                  </a:cubicBezTo>
                  <a:cubicBezTo>
                    <a:pt x="4362" y="15259"/>
                    <a:pt x="4385" y="15273"/>
                    <a:pt x="4418" y="15273"/>
                  </a:cubicBezTo>
                  <a:cubicBezTo>
                    <a:pt x="4306" y="16052"/>
                    <a:pt x="3980" y="16671"/>
                    <a:pt x="3631" y="17301"/>
                  </a:cubicBezTo>
                  <a:lnTo>
                    <a:pt x="3462" y="17611"/>
                  </a:lnTo>
                  <a:lnTo>
                    <a:pt x="3361" y="17772"/>
                  </a:lnTo>
                  <a:lnTo>
                    <a:pt x="3518" y="17838"/>
                  </a:lnTo>
                  <a:cubicBezTo>
                    <a:pt x="3698" y="17933"/>
                    <a:pt x="3800" y="17973"/>
                    <a:pt x="3890" y="17973"/>
                  </a:cubicBezTo>
                  <a:cubicBezTo>
                    <a:pt x="3991" y="17973"/>
                    <a:pt x="4069" y="17947"/>
                    <a:pt x="4204" y="17879"/>
                  </a:cubicBezTo>
                  <a:cubicBezTo>
                    <a:pt x="5082" y="17463"/>
                    <a:pt x="5791" y="16819"/>
                    <a:pt x="6330" y="15945"/>
                  </a:cubicBezTo>
                  <a:cubicBezTo>
                    <a:pt x="6387" y="15851"/>
                    <a:pt x="6500" y="15757"/>
                    <a:pt x="6556" y="15757"/>
                  </a:cubicBezTo>
                  <a:lnTo>
                    <a:pt x="6680" y="15757"/>
                  </a:lnTo>
                  <a:cubicBezTo>
                    <a:pt x="7444" y="15757"/>
                    <a:pt x="8142" y="15421"/>
                    <a:pt x="8772" y="15139"/>
                  </a:cubicBezTo>
                  <a:cubicBezTo>
                    <a:pt x="8862" y="15112"/>
                    <a:pt x="8941" y="15072"/>
                    <a:pt x="9042" y="15045"/>
                  </a:cubicBezTo>
                  <a:cubicBezTo>
                    <a:pt x="9054" y="15045"/>
                    <a:pt x="9076" y="15045"/>
                    <a:pt x="9076" y="15018"/>
                  </a:cubicBezTo>
                  <a:cubicBezTo>
                    <a:pt x="9076" y="15045"/>
                    <a:pt x="9087" y="15059"/>
                    <a:pt x="9087" y="15072"/>
                  </a:cubicBezTo>
                  <a:cubicBezTo>
                    <a:pt x="9109" y="15206"/>
                    <a:pt x="9143" y="15313"/>
                    <a:pt x="9189" y="15421"/>
                  </a:cubicBezTo>
                  <a:cubicBezTo>
                    <a:pt x="9210" y="15529"/>
                    <a:pt x="9244" y="15623"/>
                    <a:pt x="9267" y="15716"/>
                  </a:cubicBezTo>
                  <a:cubicBezTo>
                    <a:pt x="9334" y="15959"/>
                    <a:pt x="9414" y="16227"/>
                    <a:pt x="9549" y="16455"/>
                  </a:cubicBezTo>
                  <a:cubicBezTo>
                    <a:pt x="10448" y="17838"/>
                    <a:pt x="11450" y="18632"/>
                    <a:pt x="12574" y="18846"/>
                  </a:cubicBezTo>
                  <a:cubicBezTo>
                    <a:pt x="13193" y="18968"/>
                    <a:pt x="13463" y="19236"/>
                    <a:pt x="13632" y="19881"/>
                  </a:cubicBezTo>
                  <a:cubicBezTo>
                    <a:pt x="13880" y="20822"/>
                    <a:pt x="14498" y="21425"/>
                    <a:pt x="15387" y="21586"/>
                  </a:cubicBezTo>
                  <a:cubicBezTo>
                    <a:pt x="15432" y="21600"/>
                    <a:pt x="15466" y="21600"/>
                    <a:pt x="15511" y="21600"/>
                  </a:cubicBezTo>
                  <a:cubicBezTo>
                    <a:pt x="15635" y="21600"/>
                    <a:pt x="15736" y="21559"/>
                    <a:pt x="15804" y="21466"/>
                  </a:cubicBezTo>
                  <a:cubicBezTo>
                    <a:pt x="15916" y="21318"/>
                    <a:pt x="15905" y="21104"/>
                    <a:pt x="15894" y="20956"/>
                  </a:cubicBezTo>
                  <a:lnTo>
                    <a:pt x="15882" y="20767"/>
                  </a:lnTo>
                  <a:cubicBezTo>
                    <a:pt x="15837" y="20365"/>
                    <a:pt x="15781" y="19962"/>
                    <a:pt x="15781" y="19558"/>
                  </a:cubicBezTo>
                  <a:cubicBezTo>
                    <a:pt x="15781" y="18766"/>
                    <a:pt x="15848" y="18712"/>
                    <a:pt x="16467" y="18470"/>
                  </a:cubicBezTo>
                  <a:cubicBezTo>
                    <a:pt x="17490" y="18068"/>
                    <a:pt x="18391" y="17665"/>
                    <a:pt x="19122" y="16737"/>
                  </a:cubicBezTo>
                  <a:cubicBezTo>
                    <a:pt x="20101" y="15515"/>
                    <a:pt x="20776" y="14065"/>
                    <a:pt x="21124" y="12439"/>
                  </a:cubicBezTo>
                  <a:cubicBezTo>
                    <a:pt x="21395" y="11391"/>
                    <a:pt x="21406" y="10169"/>
                    <a:pt x="21181" y="8866"/>
                  </a:cubicBezTo>
                  <a:close/>
                  <a:moveTo>
                    <a:pt x="16534" y="17825"/>
                  </a:moveTo>
                  <a:lnTo>
                    <a:pt x="16478" y="17838"/>
                  </a:lnTo>
                  <a:cubicBezTo>
                    <a:pt x="16456" y="17866"/>
                    <a:pt x="16422" y="17866"/>
                    <a:pt x="16400" y="17879"/>
                  </a:cubicBezTo>
                  <a:cubicBezTo>
                    <a:pt x="16366" y="17893"/>
                    <a:pt x="16332" y="17893"/>
                    <a:pt x="16298" y="17906"/>
                  </a:cubicBezTo>
                  <a:lnTo>
                    <a:pt x="15454" y="18268"/>
                  </a:lnTo>
                  <a:lnTo>
                    <a:pt x="15387" y="18295"/>
                  </a:lnTo>
                  <a:lnTo>
                    <a:pt x="15376" y="18403"/>
                  </a:lnTo>
                  <a:cubicBezTo>
                    <a:pt x="15342" y="18538"/>
                    <a:pt x="15330" y="18645"/>
                    <a:pt x="15297" y="18779"/>
                  </a:cubicBezTo>
                  <a:cubicBezTo>
                    <a:pt x="15241" y="19102"/>
                    <a:pt x="15185" y="19424"/>
                    <a:pt x="15151" y="19746"/>
                  </a:cubicBezTo>
                  <a:cubicBezTo>
                    <a:pt x="15128" y="19908"/>
                    <a:pt x="15151" y="20055"/>
                    <a:pt x="15162" y="20230"/>
                  </a:cubicBezTo>
                  <a:cubicBezTo>
                    <a:pt x="15174" y="20310"/>
                    <a:pt x="15174" y="20378"/>
                    <a:pt x="15185" y="20458"/>
                  </a:cubicBezTo>
                  <a:lnTo>
                    <a:pt x="15185" y="20754"/>
                  </a:lnTo>
                  <a:cubicBezTo>
                    <a:pt x="14847" y="20660"/>
                    <a:pt x="14610" y="20499"/>
                    <a:pt x="14454" y="20190"/>
                  </a:cubicBezTo>
                  <a:cubicBezTo>
                    <a:pt x="14217" y="19706"/>
                    <a:pt x="14048" y="19155"/>
                    <a:pt x="13936" y="18779"/>
                  </a:cubicBezTo>
                  <a:cubicBezTo>
                    <a:pt x="13880" y="18564"/>
                    <a:pt x="13778" y="18336"/>
                    <a:pt x="13475" y="18295"/>
                  </a:cubicBezTo>
                  <a:cubicBezTo>
                    <a:pt x="13182" y="18268"/>
                    <a:pt x="12901" y="18229"/>
                    <a:pt x="12642" y="18161"/>
                  </a:cubicBezTo>
                  <a:cubicBezTo>
                    <a:pt x="11214" y="17825"/>
                    <a:pt x="10269" y="16899"/>
                    <a:pt x="9774" y="15354"/>
                  </a:cubicBezTo>
                  <a:cubicBezTo>
                    <a:pt x="9762" y="15313"/>
                    <a:pt x="9751" y="15273"/>
                    <a:pt x="9751" y="15220"/>
                  </a:cubicBezTo>
                  <a:cubicBezTo>
                    <a:pt x="9728" y="15072"/>
                    <a:pt x="9717" y="14924"/>
                    <a:pt x="9706" y="14790"/>
                  </a:cubicBezTo>
                  <a:lnTo>
                    <a:pt x="9706" y="14749"/>
                  </a:lnTo>
                  <a:cubicBezTo>
                    <a:pt x="9863" y="14615"/>
                    <a:pt x="9998" y="14508"/>
                    <a:pt x="10156" y="14386"/>
                  </a:cubicBezTo>
                  <a:cubicBezTo>
                    <a:pt x="10561" y="14051"/>
                    <a:pt x="10955" y="13728"/>
                    <a:pt x="11326" y="13380"/>
                  </a:cubicBezTo>
                  <a:cubicBezTo>
                    <a:pt x="11663" y="13057"/>
                    <a:pt x="11922" y="12707"/>
                    <a:pt x="12124" y="12332"/>
                  </a:cubicBezTo>
                  <a:cubicBezTo>
                    <a:pt x="12709" y="11217"/>
                    <a:pt x="13328" y="9873"/>
                    <a:pt x="13475" y="8288"/>
                  </a:cubicBezTo>
                  <a:cubicBezTo>
                    <a:pt x="13520" y="7751"/>
                    <a:pt x="13520" y="7187"/>
                    <a:pt x="13520" y="6650"/>
                  </a:cubicBezTo>
                  <a:lnTo>
                    <a:pt x="13520" y="6059"/>
                  </a:lnTo>
                  <a:cubicBezTo>
                    <a:pt x="13520" y="5911"/>
                    <a:pt x="13497" y="5749"/>
                    <a:pt x="13486" y="5615"/>
                  </a:cubicBezTo>
                  <a:cubicBezTo>
                    <a:pt x="13486" y="5588"/>
                    <a:pt x="13486" y="5548"/>
                    <a:pt x="13475" y="5520"/>
                  </a:cubicBezTo>
                  <a:cubicBezTo>
                    <a:pt x="13823" y="5265"/>
                    <a:pt x="14206" y="5185"/>
                    <a:pt x="14610" y="5104"/>
                  </a:cubicBezTo>
                  <a:cubicBezTo>
                    <a:pt x="14734" y="5065"/>
                    <a:pt x="14881" y="5051"/>
                    <a:pt x="15004" y="5010"/>
                  </a:cubicBezTo>
                  <a:cubicBezTo>
                    <a:pt x="15320" y="4930"/>
                    <a:pt x="15623" y="4903"/>
                    <a:pt x="15949" y="4903"/>
                  </a:cubicBezTo>
                  <a:cubicBezTo>
                    <a:pt x="16410" y="4903"/>
                    <a:pt x="16906" y="4983"/>
                    <a:pt x="17401" y="5145"/>
                  </a:cubicBezTo>
                  <a:cubicBezTo>
                    <a:pt x="19269" y="5802"/>
                    <a:pt x="20438" y="7388"/>
                    <a:pt x="20596" y="9497"/>
                  </a:cubicBezTo>
                  <a:cubicBezTo>
                    <a:pt x="20675" y="10451"/>
                    <a:pt x="20675" y="11311"/>
                    <a:pt x="20574" y="12116"/>
                  </a:cubicBezTo>
                  <a:cubicBezTo>
                    <a:pt x="20472" y="12923"/>
                    <a:pt x="20202" y="13662"/>
                    <a:pt x="19955" y="14265"/>
                  </a:cubicBezTo>
                  <a:cubicBezTo>
                    <a:pt x="19583" y="15152"/>
                    <a:pt x="19111" y="15918"/>
                    <a:pt x="18560" y="16549"/>
                  </a:cubicBezTo>
                  <a:cubicBezTo>
                    <a:pt x="17997" y="17194"/>
                    <a:pt x="17300" y="17503"/>
                    <a:pt x="16534" y="17825"/>
                  </a:cubicBezTo>
                  <a:close/>
                  <a:moveTo>
                    <a:pt x="8097" y="14642"/>
                  </a:moveTo>
                  <a:cubicBezTo>
                    <a:pt x="7850" y="14722"/>
                    <a:pt x="7591" y="14816"/>
                    <a:pt x="7343" y="14884"/>
                  </a:cubicBezTo>
                  <a:cubicBezTo>
                    <a:pt x="7220" y="14924"/>
                    <a:pt x="7084" y="14951"/>
                    <a:pt x="6972" y="14951"/>
                  </a:cubicBezTo>
                  <a:cubicBezTo>
                    <a:pt x="6792" y="14951"/>
                    <a:pt x="6657" y="14870"/>
                    <a:pt x="6522" y="14682"/>
                  </a:cubicBezTo>
                  <a:lnTo>
                    <a:pt x="6398" y="14508"/>
                  </a:lnTo>
                  <a:lnTo>
                    <a:pt x="6297" y="14709"/>
                  </a:lnTo>
                  <a:cubicBezTo>
                    <a:pt x="5780" y="15743"/>
                    <a:pt x="5250" y="16362"/>
                    <a:pt x="4587" y="16724"/>
                  </a:cubicBezTo>
                  <a:cubicBezTo>
                    <a:pt x="4610" y="16657"/>
                    <a:pt x="4621" y="16590"/>
                    <a:pt x="4654" y="16535"/>
                  </a:cubicBezTo>
                  <a:cubicBezTo>
                    <a:pt x="4789" y="16119"/>
                    <a:pt x="4936" y="15689"/>
                    <a:pt x="5094" y="15273"/>
                  </a:cubicBezTo>
                  <a:cubicBezTo>
                    <a:pt x="5161" y="15086"/>
                    <a:pt x="5217" y="14911"/>
                    <a:pt x="5149" y="14736"/>
                  </a:cubicBezTo>
                  <a:cubicBezTo>
                    <a:pt x="5094" y="14588"/>
                    <a:pt x="4936" y="14521"/>
                    <a:pt x="4789" y="14481"/>
                  </a:cubicBezTo>
                  <a:cubicBezTo>
                    <a:pt x="4644" y="14440"/>
                    <a:pt x="4486" y="14400"/>
                    <a:pt x="4340" y="14360"/>
                  </a:cubicBezTo>
                  <a:cubicBezTo>
                    <a:pt x="4115" y="14320"/>
                    <a:pt x="3912" y="14265"/>
                    <a:pt x="3698" y="14185"/>
                  </a:cubicBezTo>
                  <a:cubicBezTo>
                    <a:pt x="3327" y="14024"/>
                    <a:pt x="2989" y="13822"/>
                    <a:pt x="2709" y="13608"/>
                  </a:cubicBezTo>
                  <a:cubicBezTo>
                    <a:pt x="2360" y="13326"/>
                    <a:pt x="2010" y="12976"/>
                    <a:pt x="1629" y="12559"/>
                  </a:cubicBezTo>
                  <a:cubicBezTo>
                    <a:pt x="1111" y="11942"/>
                    <a:pt x="909" y="11163"/>
                    <a:pt x="717" y="10209"/>
                  </a:cubicBezTo>
                  <a:cubicBezTo>
                    <a:pt x="334" y="8369"/>
                    <a:pt x="593" y="6596"/>
                    <a:pt x="1471" y="4876"/>
                  </a:cubicBezTo>
                  <a:cubicBezTo>
                    <a:pt x="1786" y="4271"/>
                    <a:pt x="2247" y="3748"/>
                    <a:pt x="2697" y="3250"/>
                  </a:cubicBezTo>
                  <a:lnTo>
                    <a:pt x="2787" y="3143"/>
                  </a:lnTo>
                  <a:cubicBezTo>
                    <a:pt x="3878" y="1908"/>
                    <a:pt x="5206" y="1155"/>
                    <a:pt x="6724" y="860"/>
                  </a:cubicBezTo>
                  <a:cubicBezTo>
                    <a:pt x="7084" y="792"/>
                    <a:pt x="7456" y="766"/>
                    <a:pt x="7804" y="766"/>
                  </a:cubicBezTo>
                  <a:cubicBezTo>
                    <a:pt x="9065" y="766"/>
                    <a:pt x="10178" y="1222"/>
                    <a:pt x="11112" y="2122"/>
                  </a:cubicBezTo>
                  <a:cubicBezTo>
                    <a:pt x="12204" y="3197"/>
                    <a:pt x="12800" y="4513"/>
                    <a:pt x="12901" y="6032"/>
                  </a:cubicBezTo>
                  <a:cubicBezTo>
                    <a:pt x="12957" y="6878"/>
                    <a:pt x="13002" y="7831"/>
                    <a:pt x="12800" y="8758"/>
                  </a:cubicBezTo>
                  <a:lnTo>
                    <a:pt x="12777" y="8852"/>
                  </a:lnTo>
                  <a:cubicBezTo>
                    <a:pt x="12721" y="9107"/>
                    <a:pt x="12676" y="9376"/>
                    <a:pt x="12586" y="9618"/>
                  </a:cubicBezTo>
                  <a:cubicBezTo>
                    <a:pt x="12361" y="10262"/>
                    <a:pt x="12158" y="10827"/>
                    <a:pt x="11934" y="11378"/>
                  </a:cubicBezTo>
                  <a:cubicBezTo>
                    <a:pt x="11641" y="12063"/>
                    <a:pt x="11225" y="12667"/>
                    <a:pt x="10617" y="13191"/>
                  </a:cubicBezTo>
                  <a:cubicBezTo>
                    <a:pt x="9841" y="13863"/>
                    <a:pt x="9087" y="14333"/>
                    <a:pt x="8300" y="14615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07" name="Google Shape;1042;p44"/>
          <p:cNvGrpSpPr/>
          <p:nvPr/>
        </p:nvGrpSpPr>
        <p:grpSpPr>
          <a:xfrm>
            <a:off x="7559566" y="3120768"/>
            <a:ext cx="650332" cy="888754"/>
            <a:chOff x="-4" y="0"/>
            <a:chExt cx="650331" cy="888753"/>
          </a:xfrm>
        </p:grpSpPr>
        <p:sp>
          <p:nvSpPr>
            <p:cNvPr id="600" name="Google Shape;1043;p44"/>
            <p:cNvSpPr/>
            <p:nvPr/>
          </p:nvSpPr>
          <p:spPr>
            <a:xfrm>
              <a:off x="126248" y="174464"/>
              <a:ext cx="383811" cy="513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55" y="1751"/>
                  </a:moveTo>
                  <a:cubicBezTo>
                    <a:pt x="21455" y="1679"/>
                    <a:pt x="21455" y="1643"/>
                    <a:pt x="21503" y="1574"/>
                  </a:cubicBezTo>
                  <a:lnTo>
                    <a:pt x="21600" y="1286"/>
                  </a:lnTo>
                  <a:lnTo>
                    <a:pt x="21310" y="1108"/>
                  </a:lnTo>
                  <a:lnTo>
                    <a:pt x="21025" y="928"/>
                  </a:lnTo>
                  <a:cubicBezTo>
                    <a:pt x="20546" y="643"/>
                    <a:pt x="19923" y="321"/>
                    <a:pt x="19154" y="105"/>
                  </a:cubicBezTo>
                  <a:lnTo>
                    <a:pt x="18724" y="0"/>
                  </a:lnTo>
                  <a:lnTo>
                    <a:pt x="18438" y="213"/>
                  </a:lnTo>
                  <a:cubicBezTo>
                    <a:pt x="18390" y="321"/>
                    <a:pt x="18245" y="357"/>
                    <a:pt x="18197" y="393"/>
                  </a:cubicBezTo>
                  <a:cubicBezTo>
                    <a:pt x="18008" y="535"/>
                    <a:pt x="17863" y="679"/>
                    <a:pt x="17718" y="856"/>
                  </a:cubicBezTo>
                  <a:lnTo>
                    <a:pt x="17002" y="1643"/>
                  </a:lnTo>
                  <a:cubicBezTo>
                    <a:pt x="16761" y="1964"/>
                    <a:pt x="16476" y="2253"/>
                    <a:pt x="16234" y="2502"/>
                  </a:cubicBezTo>
                  <a:lnTo>
                    <a:pt x="9625" y="9477"/>
                  </a:lnTo>
                  <a:cubicBezTo>
                    <a:pt x="6657" y="12658"/>
                    <a:pt x="3733" y="15770"/>
                    <a:pt x="716" y="18954"/>
                  </a:cubicBezTo>
                  <a:cubicBezTo>
                    <a:pt x="527" y="19131"/>
                    <a:pt x="479" y="19275"/>
                    <a:pt x="382" y="19455"/>
                  </a:cubicBezTo>
                  <a:cubicBezTo>
                    <a:pt x="286" y="19524"/>
                    <a:pt x="286" y="19596"/>
                    <a:pt x="237" y="19669"/>
                  </a:cubicBezTo>
                  <a:lnTo>
                    <a:pt x="0" y="20026"/>
                  </a:lnTo>
                  <a:lnTo>
                    <a:pt x="2442" y="21315"/>
                  </a:lnTo>
                  <a:lnTo>
                    <a:pt x="2824" y="20957"/>
                  </a:lnTo>
                  <a:lnTo>
                    <a:pt x="2442" y="21315"/>
                  </a:lnTo>
                  <a:lnTo>
                    <a:pt x="2920" y="21600"/>
                  </a:lnTo>
                  <a:lnTo>
                    <a:pt x="3302" y="21243"/>
                  </a:lnTo>
                  <a:cubicBezTo>
                    <a:pt x="9340" y="14806"/>
                    <a:pt x="15277" y="8510"/>
                    <a:pt x="21214" y="2181"/>
                  </a:cubicBezTo>
                  <a:cubicBezTo>
                    <a:pt x="21359" y="2001"/>
                    <a:pt x="21455" y="1823"/>
                    <a:pt x="21455" y="1751"/>
                  </a:cubicBezTo>
                  <a:close/>
                </a:path>
              </a:pathLst>
            </a:custGeom>
            <a:solidFill>
              <a:srgbClr val="66CEF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1" name="Google Shape;1044;p44"/>
            <p:cNvSpPr/>
            <p:nvPr/>
          </p:nvSpPr>
          <p:spPr>
            <a:xfrm>
              <a:off x="84508" y="140372"/>
              <a:ext cx="362512" cy="498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49" y="12569"/>
                  </a:moveTo>
                  <a:lnTo>
                    <a:pt x="16430" y="6489"/>
                  </a:lnTo>
                  <a:cubicBezTo>
                    <a:pt x="17141" y="5752"/>
                    <a:pt x="17899" y="5015"/>
                    <a:pt x="18662" y="4279"/>
                  </a:cubicBezTo>
                  <a:cubicBezTo>
                    <a:pt x="19420" y="3539"/>
                    <a:pt x="20131" y="2802"/>
                    <a:pt x="20791" y="2065"/>
                  </a:cubicBezTo>
                  <a:cubicBezTo>
                    <a:pt x="20995" y="1882"/>
                    <a:pt x="21144" y="1659"/>
                    <a:pt x="21247" y="1477"/>
                  </a:cubicBezTo>
                  <a:cubicBezTo>
                    <a:pt x="21298" y="1365"/>
                    <a:pt x="21298" y="1328"/>
                    <a:pt x="21349" y="1254"/>
                  </a:cubicBezTo>
                  <a:lnTo>
                    <a:pt x="21600" y="885"/>
                  </a:lnTo>
                  <a:lnTo>
                    <a:pt x="19931" y="0"/>
                  </a:lnTo>
                  <a:lnTo>
                    <a:pt x="19522" y="186"/>
                  </a:lnTo>
                  <a:cubicBezTo>
                    <a:pt x="19471" y="223"/>
                    <a:pt x="19420" y="223"/>
                    <a:pt x="19420" y="260"/>
                  </a:cubicBezTo>
                  <a:cubicBezTo>
                    <a:pt x="19271" y="334"/>
                    <a:pt x="19066" y="406"/>
                    <a:pt x="18913" y="554"/>
                  </a:cubicBezTo>
                  <a:cubicBezTo>
                    <a:pt x="18308" y="1142"/>
                    <a:pt x="17699" y="1697"/>
                    <a:pt x="17039" y="2251"/>
                  </a:cubicBezTo>
                  <a:cubicBezTo>
                    <a:pt x="16226" y="2988"/>
                    <a:pt x="15365" y="3724"/>
                    <a:pt x="14654" y="4610"/>
                  </a:cubicBezTo>
                  <a:cubicBezTo>
                    <a:pt x="13743" y="5678"/>
                    <a:pt x="12729" y="6672"/>
                    <a:pt x="11818" y="7669"/>
                  </a:cubicBezTo>
                  <a:lnTo>
                    <a:pt x="11358" y="8148"/>
                  </a:lnTo>
                  <a:cubicBezTo>
                    <a:pt x="10344" y="9216"/>
                    <a:pt x="9131" y="10470"/>
                    <a:pt x="8368" y="11832"/>
                  </a:cubicBezTo>
                  <a:cubicBezTo>
                    <a:pt x="8266" y="12130"/>
                    <a:pt x="8015" y="12349"/>
                    <a:pt x="7759" y="12644"/>
                  </a:cubicBezTo>
                  <a:cubicBezTo>
                    <a:pt x="6392" y="13972"/>
                    <a:pt x="5123" y="15334"/>
                    <a:pt x="3803" y="16699"/>
                  </a:cubicBezTo>
                  <a:lnTo>
                    <a:pt x="660" y="20015"/>
                  </a:lnTo>
                  <a:cubicBezTo>
                    <a:pt x="507" y="20126"/>
                    <a:pt x="460" y="20238"/>
                    <a:pt x="409" y="20386"/>
                  </a:cubicBezTo>
                  <a:cubicBezTo>
                    <a:pt x="409" y="20420"/>
                    <a:pt x="307" y="20458"/>
                    <a:pt x="256" y="20495"/>
                  </a:cubicBezTo>
                  <a:lnTo>
                    <a:pt x="0" y="20937"/>
                  </a:lnTo>
                  <a:lnTo>
                    <a:pt x="1674" y="21600"/>
                  </a:lnTo>
                  <a:lnTo>
                    <a:pt x="1980" y="21380"/>
                  </a:lnTo>
                  <a:lnTo>
                    <a:pt x="2180" y="21232"/>
                  </a:lnTo>
                  <a:cubicBezTo>
                    <a:pt x="2283" y="21160"/>
                    <a:pt x="2436" y="21049"/>
                    <a:pt x="2538" y="20937"/>
                  </a:cubicBezTo>
                  <a:cubicBezTo>
                    <a:pt x="3194" y="20275"/>
                    <a:pt x="3803" y="19646"/>
                    <a:pt x="4463" y="19021"/>
                  </a:cubicBezTo>
                  <a:cubicBezTo>
                    <a:pt x="5328" y="18027"/>
                    <a:pt x="10549" y="12569"/>
                    <a:pt x="10549" y="12569"/>
                  </a:cubicBezTo>
                  <a:close/>
                </a:path>
              </a:pathLst>
            </a:custGeom>
            <a:solidFill>
              <a:srgbClr val="66CEF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2" name="Google Shape;1045;p44"/>
            <p:cNvSpPr/>
            <p:nvPr/>
          </p:nvSpPr>
          <p:spPr>
            <a:xfrm>
              <a:off x="195148" y="217848"/>
              <a:ext cx="361654" cy="491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22" y="0"/>
                  </a:moveTo>
                  <a:lnTo>
                    <a:pt x="19517" y="185"/>
                  </a:lnTo>
                  <a:cubicBezTo>
                    <a:pt x="19466" y="223"/>
                    <a:pt x="19414" y="223"/>
                    <a:pt x="19316" y="298"/>
                  </a:cubicBezTo>
                  <a:cubicBezTo>
                    <a:pt x="19214" y="373"/>
                    <a:pt x="19009" y="411"/>
                    <a:pt x="18906" y="559"/>
                  </a:cubicBezTo>
                  <a:cubicBezTo>
                    <a:pt x="15146" y="4708"/>
                    <a:pt x="11184" y="8895"/>
                    <a:pt x="7321" y="12856"/>
                  </a:cubicBezTo>
                  <a:cubicBezTo>
                    <a:pt x="5187" y="15097"/>
                    <a:pt x="2950" y="17451"/>
                    <a:pt x="764" y="19729"/>
                  </a:cubicBezTo>
                  <a:cubicBezTo>
                    <a:pt x="610" y="19918"/>
                    <a:pt x="457" y="20141"/>
                    <a:pt x="359" y="20329"/>
                  </a:cubicBezTo>
                  <a:cubicBezTo>
                    <a:pt x="256" y="20404"/>
                    <a:pt x="205" y="20476"/>
                    <a:pt x="205" y="20552"/>
                  </a:cubicBezTo>
                  <a:lnTo>
                    <a:pt x="0" y="20778"/>
                  </a:lnTo>
                  <a:lnTo>
                    <a:pt x="205" y="21038"/>
                  </a:lnTo>
                  <a:cubicBezTo>
                    <a:pt x="359" y="21189"/>
                    <a:pt x="662" y="21600"/>
                    <a:pt x="1272" y="21600"/>
                  </a:cubicBezTo>
                  <a:cubicBezTo>
                    <a:pt x="1473" y="21600"/>
                    <a:pt x="1626" y="21525"/>
                    <a:pt x="1780" y="21487"/>
                  </a:cubicBezTo>
                  <a:lnTo>
                    <a:pt x="1985" y="21449"/>
                  </a:lnTo>
                  <a:lnTo>
                    <a:pt x="3914" y="19431"/>
                  </a:lnTo>
                  <a:cubicBezTo>
                    <a:pt x="5592" y="17601"/>
                    <a:pt x="7372" y="15806"/>
                    <a:pt x="9097" y="13976"/>
                  </a:cubicBezTo>
                  <a:lnTo>
                    <a:pt x="9250" y="13863"/>
                  </a:lnTo>
                  <a:cubicBezTo>
                    <a:pt x="9605" y="13490"/>
                    <a:pt x="9912" y="13116"/>
                    <a:pt x="10369" y="12856"/>
                  </a:cubicBezTo>
                  <a:cubicBezTo>
                    <a:pt x="11590" y="12071"/>
                    <a:pt x="12554" y="11061"/>
                    <a:pt x="13468" y="10125"/>
                  </a:cubicBezTo>
                  <a:lnTo>
                    <a:pt x="13827" y="9827"/>
                  </a:lnTo>
                  <a:lnTo>
                    <a:pt x="14740" y="8820"/>
                  </a:lnTo>
                  <a:cubicBezTo>
                    <a:pt x="15654" y="7884"/>
                    <a:pt x="16571" y="6914"/>
                    <a:pt x="17639" y="5979"/>
                  </a:cubicBezTo>
                  <a:cubicBezTo>
                    <a:pt x="18450" y="5194"/>
                    <a:pt x="19111" y="4334"/>
                    <a:pt x="19824" y="3512"/>
                  </a:cubicBezTo>
                  <a:cubicBezTo>
                    <a:pt x="20332" y="2916"/>
                    <a:pt x="20789" y="2354"/>
                    <a:pt x="21348" y="1720"/>
                  </a:cubicBezTo>
                  <a:cubicBezTo>
                    <a:pt x="21502" y="1607"/>
                    <a:pt x="21549" y="1419"/>
                    <a:pt x="21549" y="1271"/>
                  </a:cubicBezTo>
                  <a:lnTo>
                    <a:pt x="21549" y="1120"/>
                  </a:lnTo>
                  <a:lnTo>
                    <a:pt x="21600" y="785"/>
                  </a:lnTo>
                  <a:close/>
                </a:path>
              </a:pathLst>
            </a:custGeom>
            <a:solidFill>
              <a:srgbClr val="66CEF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3" name="Google Shape;1046;p44"/>
            <p:cNvSpPr/>
            <p:nvPr/>
          </p:nvSpPr>
          <p:spPr>
            <a:xfrm>
              <a:off x="54448" y="628886"/>
              <a:ext cx="144991" cy="165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600" fill="norm" stroke="1" extrusionOk="0">
                  <a:moveTo>
                    <a:pt x="3433" y="0"/>
                  </a:moveTo>
                  <a:lnTo>
                    <a:pt x="2810" y="1768"/>
                  </a:lnTo>
                  <a:cubicBezTo>
                    <a:pt x="2557" y="2103"/>
                    <a:pt x="2431" y="2327"/>
                    <a:pt x="2431" y="2652"/>
                  </a:cubicBezTo>
                  <a:cubicBezTo>
                    <a:pt x="2178" y="3322"/>
                    <a:pt x="1924" y="3871"/>
                    <a:pt x="1798" y="4430"/>
                  </a:cubicBezTo>
                  <a:cubicBezTo>
                    <a:pt x="1302" y="6086"/>
                    <a:pt x="1049" y="7864"/>
                    <a:pt x="543" y="9520"/>
                  </a:cubicBezTo>
                  <a:lnTo>
                    <a:pt x="416" y="10525"/>
                  </a:lnTo>
                  <a:cubicBezTo>
                    <a:pt x="290" y="11186"/>
                    <a:pt x="47" y="11856"/>
                    <a:pt x="47" y="12629"/>
                  </a:cubicBezTo>
                  <a:cubicBezTo>
                    <a:pt x="-206" y="14620"/>
                    <a:pt x="543" y="16509"/>
                    <a:pt x="2557" y="17617"/>
                  </a:cubicBezTo>
                  <a:cubicBezTo>
                    <a:pt x="3812" y="18278"/>
                    <a:pt x="9339" y="21600"/>
                    <a:pt x="9339" y="21600"/>
                  </a:cubicBezTo>
                  <a:lnTo>
                    <a:pt x="11596" y="20158"/>
                  </a:lnTo>
                  <a:cubicBezTo>
                    <a:pt x="12471" y="19608"/>
                    <a:pt x="13484" y="19050"/>
                    <a:pt x="14359" y="18389"/>
                  </a:cubicBezTo>
                  <a:cubicBezTo>
                    <a:pt x="15361" y="17729"/>
                    <a:pt x="16247" y="17170"/>
                    <a:pt x="17249" y="16509"/>
                  </a:cubicBezTo>
                  <a:lnTo>
                    <a:pt x="17871" y="15951"/>
                  </a:lnTo>
                  <a:cubicBezTo>
                    <a:pt x="18884" y="15067"/>
                    <a:pt x="20381" y="13848"/>
                    <a:pt x="21141" y="11745"/>
                  </a:cubicBezTo>
                  <a:lnTo>
                    <a:pt x="21394" y="1074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4" name="Google Shape;1047;p44"/>
            <p:cNvSpPr/>
            <p:nvPr/>
          </p:nvSpPr>
          <p:spPr>
            <a:xfrm>
              <a:off x="473462" y="26373"/>
              <a:ext cx="154027" cy="138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39" y="10861"/>
                  </a:moveTo>
                  <a:cubicBezTo>
                    <a:pt x="17300" y="4240"/>
                    <a:pt x="14313" y="1858"/>
                    <a:pt x="7517" y="267"/>
                  </a:cubicBezTo>
                  <a:lnTo>
                    <a:pt x="6916" y="0"/>
                  </a:lnTo>
                  <a:lnTo>
                    <a:pt x="6555" y="401"/>
                  </a:lnTo>
                  <a:cubicBezTo>
                    <a:pt x="4170" y="1725"/>
                    <a:pt x="1313" y="3316"/>
                    <a:pt x="231" y="7289"/>
                  </a:cubicBezTo>
                  <a:lnTo>
                    <a:pt x="0" y="8346"/>
                  </a:lnTo>
                  <a:lnTo>
                    <a:pt x="712" y="9014"/>
                  </a:lnTo>
                  <a:cubicBezTo>
                    <a:pt x="5132" y="13643"/>
                    <a:pt x="10374" y="17616"/>
                    <a:pt x="16228" y="21066"/>
                  </a:cubicBezTo>
                  <a:lnTo>
                    <a:pt x="17059" y="21600"/>
                  </a:lnTo>
                  <a:lnTo>
                    <a:pt x="17891" y="20932"/>
                  </a:lnTo>
                  <a:cubicBezTo>
                    <a:pt x="21119" y="18284"/>
                    <a:pt x="21480" y="14445"/>
                    <a:pt x="21600" y="11662"/>
                  </a:cubicBezTo>
                  <a:lnTo>
                    <a:pt x="21600" y="10995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5" name="Google Shape;1048;p44"/>
            <p:cNvSpPr/>
            <p:nvPr/>
          </p:nvSpPr>
          <p:spPr>
            <a:xfrm>
              <a:off x="419786" y="91913"/>
              <a:ext cx="174136" cy="144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1" h="21600" fill="norm" stroke="1" extrusionOk="0">
                  <a:moveTo>
                    <a:pt x="20577" y="14354"/>
                  </a:moveTo>
                  <a:cubicBezTo>
                    <a:pt x="20061" y="12828"/>
                    <a:pt x="19348" y="11686"/>
                    <a:pt x="18222" y="10544"/>
                  </a:cubicBezTo>
                  <a:cubicBezTo>
                    <a:pt x="15764" y="8506"/>
                    <a:pt x="13409" y="6478"/>
                    <a:pt x="11054" y="4440"/>
                  </a:cubicBezTo>
                  <a:lnTo>
                    <a:pt x="7779" y="1526"/>
                  </a:lnTo>
                  <a:cubicBezTo>
                    <a:pt x="7676" y="1526"/>
                    <a:pt x="7676" y="1398"/>
                    <a:pt x="7581" y="1270"/>
                  </a:cubicBezTo>
                  <a:cubicBezTo>
                    <a:pt x="7168" y="886"/>
                    <a:pt x="6653" y="374"/>
                    <a:pt x="6042" y="256"/>
                  </a:cubicBezTo>
                  <a:cubicBezTo>
                    <a:pt x="5226" y="128"/>
                    <a:pt x="4504" y="0"/>
                    <a:pt x="3687" y="0"/>
                  </a:cubicBezTo>
                  <a:cubicBezTo>
                    <a:pt x="3378" y="0"/>
                    <a:pt x="2871" y="0"/>
                    <a:pt x="2458" y="128"/>
                  </a:cubicBezTo>
                  <a:cubicBezTo>
                    <a:pt x="1031" y="374"/>
                    <a:pt x="0" y="2156"/>
                    <a:pt x="0" y="4194"/>
                  </a:cubicBezTo>
                  <a:lnTo>
                    <a:pt x="0" y="5208"/>
                  </a:lnTo>
                  <a:lnTo>
                    <a:pt x="619" y="5720"/>
                  </a:lnTo>
                  <a:cubicBezTo>
                    <a:pt x="825" y="5838"/>
                    <a:pt x="928" y="5838"/>
                    <a:pt x="1126" y="5966"/>
                  </a:cubicBezTo>
                  <a:cubicBezTo>
                    <a:pt x="1539" y="6350"/>
                    <a:pt x="2054" y="6606"/>
                    <a:pt x="2561" y="6990"/>
                  </a:cubicBezTo>
                  <a:cubicBezTo>
                    <a:pt x="5020" y="8260"/>
                    <a:pt x="6653" y="9658"/>
                    <a:pt x="8191" y="11430"/>
                  </a:cubicBezTo>
                  <a:cubicBezTo>
                    <a:pt x="9524" y="12828"/>
                    <a:pt x="11054" y="13970"/>
                    <a:pt x="12592" y="14866"/>
                  </a:cubicBezTo>
                  <a:lnTo>
                    <a:pt x="13306" y="15368"/>
                  </a:lnTo>
                  <a:cubicBezTo>
                    <a:pt x="14225" y="16008"/>
                    <a:pt x="15154" y="17278"/>
                    <a:pt x="15970" y="18548"/>
                  </a:cubicBezTo>
                  <a:cubicBezTo>
                    <a:pt x="16477" y="19188"/>
                    <a:pt x="16890" y="19818"/>
                    <a:pt x="17405" y="20458"/>
                  </a:cubicBezTo>
                  <a:lnTo>
                    <a:pt x="18222" y="21600"/>
                  </a:lnTo>
                  <a:lnTo>
                    <a:pt x="19039" y="20586"/>
                  </a:lnTo>
                  <a:cubicBezTo>
                    <a:pt x="20268" y="19434"/>
                    <a:pt x="21600" y="17534"/>
                    <a:pt x="20577" y="1435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6" name="Google Shape;1049;p44"/>
            <p:cNvSpPr/>
            <p:nvPr/>
          </p:nvSpPr>
          <p:spPr>
            <a:xfrm>
              <a:off x="-5" y="-1"/>
              <a:ext cx="650332" cy="888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444" fill="norm" stroke="1" extrusionOk="0">
                  <a:moveTo>
                    <a:pt x="17954" y="0"/>
                  </a:moveTo>
                  <a:cubicBezTo>
                    <a:pt x="19106" y="595"/>
                    <a:pt x="20231" y="1190"/>
                    <a:pt x="21358" y="1745"/>
                  </a:cubicBezTo>
                  <a:cubicBezTo>
                    <a:pt x="21582" y="2259"/>
                    <a:pt x="21497" y="2730"/>
                    <a:pt x="21329" y="3202"/>
                  </a:cubicBezTo>
                  <a:cubicBezTo>
                    <a:pt x="21216" y="3511"/>
                    <a:pt x="20963" y="3716"/>
                    <a:pt x="20765" y="3963"/>
                  </a:cubicBezTo>
                  <a:cubicBezTo>
                    <a:pt x="20512" y="4230"/>
                    <a:pt x="20202" y="4496"/>
                    <a:pt x="20316" y="4887"/>
                  </a:cubicBezTo>
                  <a:cubicBezTo>
                    <a:pt x="20344" y="5031"/>
                    <a:pt x="20202" y="5215"/>
                    <a:pt x="20091" y="5337"/>
                  </a:cubicBezTo>
                  <a:cubicBezTo>
                    <a:pt x="18206" y="7290"/>
                    <a:pt x="16520" y="9363"/>
                    <a:pt x="14606" y="11313"/>
                  </a:cubicBezTo>
                  <a:cubicBezTo>
                    <a:pt x="14184" y="11765"/>
                    <a:pt x="13735" y="12175"/>
                    <a:pt x="13229" y="12546"/>
                  </a:cubicBezTo>
                  <a:cubicBezTo>
                    <a:pt x="12778" y="12915"/>
                    <a:pt x="12358" y="13264"/>
                    <a:pt x="12020" y="13674"/>
                  </a:cubicBezTo>
                  <a:cubicBezTo>
                    <a:pt x="11091" y="14660"/>
                    <a:pt x="10135" y="15626"/>
                    <a:pt x="9235" y="16611"/>
                  </a:cubicBezTo>
                  <a:cubicBezTo>
                    <a:pt x="8812" y="17042"/>
                    <a:pt x="8391" y="17473"/>
                    <a:pt x="7969" y="17884"/>
                  </a:cubicBezTo>
                  <a:cubicBezTo>
                    <a:pt x="7858" y="17987"/>
                    <a:pt x="7716" y="18089"/>
                    <a:pt x="7602" y="18130"/>
                  </a:cubicBezTo>
                  <a:cubicBezTo>
                    <a:pt x="7154" y="18172"/>
                    <a:pt x="6984" y="18439"/>
                    <a:pt x="6702" y="18644"/>
                  </a:cubicBezTo>
                  <a:cubicBezTo>
                    <a:pt x="6450" y="18808"/>
                    <a:pt x="6112" y="18951"/>
                    <a:pt x="5859" y="19117"/>
                  </a:cubicBezTo>
                  <a:cubicBezTo>
                    <a:pt x="4735" y="19896"/>
                    <a:pt x="3440" y="20533"/>
                    <a:pt x="2259" y="21272"/>
                  </a:cubicBezTo>
                  <a:cubicBezTo>
                    <a:pt x="1754" y="21600"/>
                    <a:pt x="516" y="21436"/>
                    <a:pt x="121" y="20984"/>
                  </a:cubicBezTo>
                  <a:cubicBezTo>
                    <a:pt x="10" y="20862"/>
                    <a:pt x="-18" y="20717"/>
                    <a:pt x="10" y="20574"/>
                  </a:cubicBezTo>
                  <a:cubicBezTo>
                    <a:pt x="65" y="20265"/>
                    <a:pt x="93" y="19938"/>
                    <a:pt x="206" y="19650"/>
                  </a:cubicBezTo>
                  <a:cubicBezTo>
                    <a:pt x="544" y="18829"/>
                    <a:pt x="769" y="17966"/>
                    <a:pt x="965" y="17125"/>
                  </a:cubicBezTo>
                  <a:cubicBezTo>
                    <a:pt x="1106" y="16611"/>
                    <a:pt x="1274" y="16097"/>
                    <a:pt x="1501" y="15585"/>
                  </a:cubicBezTo>
                  <a:cubicBezTo>
                    <a:pt x="1640" y="15214"/>
                    <a:pt x="1893" y="14866"/>
                    <a:pt x="2174" y="14517"/>
                  </a:cubicBezTo>
                  <a:cubicBezTo>
                    <a:pt x="3358" y="13038"/>
                    <a:pt x="4874" y="11723"/>
                    <a:pt x="6169" y="10287"/>
                  </a:cubicBezTo>
                  <a:cubicBezTo>
                    <a:pt x="6478" y="9958"/>
                    <a:pt x="6731" y="9568"/>
                    <a:pt x="7012" y="9219"/>
                  </a:cubicBezTo>
                  <a:cubicBezTo>
                    <a:pt x="7378" y="8809"/>
                    <a:pt x="7659" y="8357"/>
                    <a:pt x="8025" y="7986"/>
                  </a:cubicBezTo>
                  <a:cubicBezTo>
                    <a:pt x="9516" y="6446"/>
                    <a:pt x="11035" y="4906"/>
                    <a:pt x="12639" y="3408"/>
                  </a:cubicBezTo>
                  <a:cubicBezTo>
                    <a:pt x="13059" y="3018"/>
                    <a:pt x="13454" y="2587"/>
                    <a:pt x="13848" y="2156"/>
                  </a:cubicBezTo>
                  <a:cubicBezTo>
                    <a:pt x="14016" y="1971"/>
                    <a:pt x="14184" y="1787"/>
                    <a:pt x="14550" y="1766"/>
                  </a:cubicBezTo>
                  <a:cubicBezTo>
                    <a:pt x="14916" y="1725"/>
                    <a:pt x="15140" y="1478"/>
                    <a:pt x="15339" y="1273"/>
                  </a:cubicBezTo>
                  <a:cubicBezTo>
                    <a:pt x="15620" y="1026"/>
                    <a:pt x="15844" y="738"/>
                    <a:pt x="16239" y="514"/>
                  </a:cubicBezTo>
                  <a:cubicBezTo>
                    <a:pt x="16688" y="226"/>
                    <a:pt x="17250" y="81"/>
                    <a:pt x="17954" y="0"/>
                  </a:cubicBezTo>
                  <a:close/>
                  <a:moveTo>
                    <a:pt x="5831" y="16221"/>
                  </a:moveTo>
                  <a:cubicBezTo>
                    <a:pt x="9374" y="12525"/>
                    <a:pt x="12863" y="8911"/>
                    <a:pt x="16321" y="5298"/>
                  </a:cubicBezTo>
                  <a:cubicBezTo>
                    <a:pt x="16378" y="5236"/>
                    <a:pt x="16406" y="5153"/>
                    <a:pt x="16435" y="5031"/>
                  </a:cubicBezTo>
                  <a:cubicBezTo>
                    <a:pt x="16097" y="4825"/>
                    <a:pt x="15788" y="4620"/>
                    <a:pt x="15282" y="4496"/>
                  </a:cubicBezTo>
                  <a:cubicBezTo>
                    <a:pt x="15140" y="4620"/>
                    <a:pt x="15001" y="4722"/>
                    <a:pt x="14888" y="4825"/>
                  </a:cubicBezTo>
                  <a:cubicBezTo>
                    <a:pt x="14578" y="5132"/>
                    <a:pt x="14297" y="5462"/>
                    <a:pt x="14016" y="5810"/>
                  </a:cubicBezTo>
                  <a:cubicBezTo>
                    <a:pt x="10978" y="8952"/>
                    <a:pt x="7940" y="12094"/>
                    <a:pt x="4902" y="15255"/>
                  </a:cubicBezTo>
                  <a:cubicBezTo>
                    <a:pt x="4791" y="15359"/>
                    <a:pt x="4735" y="15481"/>
                    <a:pt x="4621" y="15605"/>
                  </a:cubicBezTo>
                  <a:cubicBezTo>
                    <a:pt x="5044" y="15811"/>
                    <a:pt x="5410" y="15995"/>
                    <a:pt x="5831" y="16221"/>
                  </a:cubicBezTo>
                  <a:close/>
                  <a:moveTo>
                    <a:pt x="3610" y="15071"/>
                  </a:moveTo>
                  <a:cubicBezTo>
                    <a:pt x="3721" y="14988"/>
                    <a:pt x="3835" y="14948"/>
                    <a:pt x="3891" y="14866"/>
                  </a:cubicBezTo>
                  <a:cubicBezTo>
                    <a:pt x="4258" y="14497"/>
                    <a:pt x="4593" y="14167"/>
                    <a:pt x="4959" y="13819"/>
                  </a:cubicBezTo>
                  <a:lnTo>
                    <a:pt x="7912" y="10739"/>
                  </a:lnTo>
                  <a:cubicBezTo>
                    <a:pt x="9121" y="9445"/>
                    <a:pt x="10359" y="8173"/>
                    <a:pt x="11625" y="6878"/>
                  </a:cubicBezTo>
                  <a:lnTo>
                    <a:pt x="14044" y="4415"/>
                  </a:lnTo>
                  <a:cubicBezTo>
                    <a:pt x="14184" y="4291"/>
                    <a:pt x="14269" y="4127"/>
                    <a:pt x="14325" y="3984"/>
                  </a:cubicBezTo>
                  <a:cubicBezTo>
                    <a:pt x="14129" y="3880"/>
                    <a:pt x="13988" y="3799"/>
                    <a:pt x="13820" y="3716"/>
                  </a:cubicBezTo>
                  <a:cubicBezTo>
                    <a:pt x="13706" y="3778"/>
                    <a:pt x="13593" y="3799"/>
                    <a:pt x="13539" y="3839"/>
                  </a:cubicBezTo>
                  <a:cubicBezTo>
                    <a:pt x="12778" y="4620"/>
                    <a:pt x="11878" y="5298"/>
                    <a:pt x="11174" y="6077"/>
                  </a:cubicBezTo>
                  <a:cubicBezTo>
                    <a:pt x="10612" y="6755"/>
                    <a:pt x="9965" y="7412"/>
                    <a:pt x="9348" y="8048"/>
                  </a:cubicBezTo>
                  <a:cubicBezTo>
                    <a:pt x="8758" y="8706"/>
                    <a:pt x="8139" y="9342"/>
                    <a:pt x="7716" y="10061"/>
                  </a:cubicBezTo>
                  <a:cubicBezTo>
                    <a:pt x="7631" y="10246"/>
                    <a:pt x="7491" y="10389"/>
                    <a:pt x="7293" y="10554"/>
                  </a:cubicBezTo>
                  <a:cubicBezTo>
                    <a:pt x="6001" y="11908"/>
                    <a:pt x="4678" y="13264"/>
                    <a:pt x="3358" y="14660"/>
                  </a:cubicBezTo>
                  <a:cubicBezTo>
                    <a:pt x="3301" y="14722"/>
                    <a:pt x="3273" y="14804"/>
                    <a:pt x="3188" y="14907"/>
                  </a:cubicBezTo>
                  <a:cubicBezTo>
                    <a:pt x="3358" y="14969"/>
                    <a:pt x="3469" y="15009"/>
                    <a:pt x="3610" y="15071"/>
                  </a:cubicBezTo>
                  <a:close/>
                  <a:moveTo>
                    <a:pt x="17502" y="5563"/>
                  </a:moveTo>
                  <a:cubicBezTo>
                    <a:pt x="17391" y="5646"/>
                    <a:pt x="17278" y="5667"/>
                    <a:pt x="17221" y="5729"/>
                  </a:cubicBezTo>
                  <a:cubicBezTo>
                    <a:pt x="13988" y="9301"/>
                    <a:pt x="10529" y="12731"/>
                    <a:pt x="7210" y="16242"/>
                  </a:cubicBezTo>
                  <a:cubicBezTo>
                    <a:pt x="7069" y="16385"/>
                    <a:pt x="6984" y="16528"/>
                    <a:pt x="6873" y="16652"/>
                  </a:cubicBezTo>
                  <a:cubicBezTo>
                    <a:pt x="6984" y="16816"/>
                    <a:pt x="7097" y="16899"/>
                    <a:pt x="7350" y="16816"/>
                  </a:cubicBezTo>
                  <a:cubicBezTo>
                    <a:pt x="8616" y="15481"/>
                    <a:pt x="9939" y="14126"/>
                    <a:pt x="11231" y="12751"/>
                  </a:cubicBezTo>
                  <a:cubicBezTo>
                    <a:pt x="11484" y="12525"/>
                    <a:pt x="11710" y="12279"/>
                    <a:pt x="11991" y="12094"/>
                  </a:cubicBezTo>
                  <a:cubicBezTo>
                    <a:pt x="12721" y="11622"/>
                    <a:pt x="13258" y="11046"/>
                    <a:pt x="13820" y="10471"/>
                  </a:cubicBezTo>
                  <a:cubicBezTo>
                    <a:pt x="14521" y="9752"/>
                    <a:pt x="15169" y="9035"/>
                    <a:pt x="15929" y="8378"/>
                  </a:cubicBezTo>
                  <a:cubicBezTo>
                    <a:pt x="16688" y="7659"/>
                    <a:pt x="17250" y="6838"/>
                    <a:pt x="17982" y="6057"/>
                  </a:cubicBezTo>
                  <a:cubicBezTo>
                    <a:pt x="18039" y="6015"/>
                    <a:pt x="18039" y="5934"/>
                    <a:pt x="18065" y="5831"/>
                  </a:cubicBezTo>
                  <a:cubicBezTo>
                    <a:pt x="17840" y="5750"/>
                    <a:pt x="17673" y="5646"/>
                    <a:pt x="17502" y="5563"/>
                  </a:cubicBezTo>
                  <a:close/>
                  <a:moveTo>
                    <a:pt x="3835" y="18870"/>
                  </a:moveTo>
                  <a:cubicBezTo>
                    <a:pt x="4173" y="18686"/>
                    <a:pt x="4454" y="18561"/>
                    <a:pt x="4735" y="18398"/>
                  </a:cubicBezTo>
                  <a:cubicBezTo>
                    <a:pt x="4988" y="18253"/>
                    <a:pt x="5269" y="18089"/>
                    <a:pt x="5521" y="17946"/>
                  </a:cubicBezTo>
                  <a:cubicBezTo>
                    <a:pt x="5802" y="17761"/>
                    <a:pt x="6001" y="17577"/>
                    <a:pt x="6112" y="17289"/>
                  </a:cubicBezTo>
                  <a:cubicBezTo>
                    <a:pt x="4988" y="16714"/>
                    <a:pt x="3863" y="16138"/>
                    <a:pt x="2710" y="15543"/>
                  </a:cubicBezTo>
                  <a:cubicBezTo>
                    <a:pt x="2625" y="15728"/>
                    <a:pt x="2512" y="15892"/>
                    <a:pt x="2484" y="16037"/>
                  </a:cubicBezTo>
                  <a:cubicBezTo>
                    <a:pt x="2373" y="16426"/>
                    <a:pt x="2259" y="16775"/>
                    <a:pt x="2174" y="17164"/>
                  </a:cubicBezTo>
                  <a:cubicBezTo>
                    <a:pt x="2148" y="17289"/>
                    <a:pt x="2091" y="17390"/>
                    <a:pt x="2091" y="17535"/>
                  </a:cubicBezTo>
                  <a:cubicBezTo>
                    <a:pt x="2063" y="17803"/>
                    <a:pt x="2174" y="18047"/>
                    <a:pt x="2512" y="18213"/>
                  </a:cubicBezTo>
                  <a:cubicBezTo>
                    <a:pt x="2991" y="18439"/>
                    <a:pt x="3412" y="18665"/>
                    <a:pt x="3835" y="18870"/>
                  </a:cubicBezTo>
                  <a:close/>
                  <a:moveTo>
                    <a:pt x="16069" y="1868"/>
                  </a:moveTo>
                  <a:cubicBezTo>
                    <a:pt x="17139" y="2587"/>
                    <a:pt x="18348" y="3202"/>
                    <a:pt x="19640" y="3716"/>
                  </a:cubicBezTo>
                  <a:cubicBezTo>
                    <a:pt x="20288" y="3387"/>
                    <a:pt x="20344" y="2935"/>
                    <a:pt x="20373" y="2464"/>
                  </a:cubicBezTo>
                  <a:cubicBezTo>
                    <a:pt x="19473" y="1478"/>
                    <a:pt x="18825" y="1171"/>
                    <a:pt x="17363" y="945"/>
                  </a:cubicBezTo>
                  <a:cubicBezTo>
                    <a:pt x="16801" y="1130"/>
                    <a:pt x="16265" y="1355"/>
                    <a:pt x="16069" y="1868"/>
                  </a:cubicBezTo>
                  <a:close/>
                  <a:moveTo>
                    <a:pt x="18882" y="5358"/>
                  </a:moveTo>
                  <a:cubicBezTo>
                    <a:pt x="19248" y="5113"/>
                    <a:pt x="19331" y="4906"/>
                    <a:pt x="19191" y="4641"/>
                  </a:cubicBezTo>
                  <a:cubicBezTo>
                    <a:pt x="19078" y="4436"/>
                    <a:pt x="18910" y="4291"/>
                    <a:pt x="18629" y="4168"/>
                  </a:cubicBezTo>
                  <a:lnTo>
                    <a:pt x="15759" y="2690"/>
                  </a:lnTo>
                  <a:cubicBezTo>
                    <a:pt x="15674" y="2649"/>
                    <a:pt x="15563" y="2566"/>
                    <a:pt x="15450" y="2545"/>
                  </a:cubicBezTo>
                  <a:cubicBezTo>
                    <a:pt x="15169" y="2525"/>
                    <a:pt x="14859" y="2485"/>
                    <a:pt x="14578" y="2525"/>
                  </a:cubicBezTo>
                  <a:cubicBezTo>
                    <a:pt x="14354" y="2545"/>
                    <a:pt x="14184" y="2690"/>
                    <a:pt x="14184" y="2935"/>
                  </a:cubicBezTo>
                  <a:cubicBezTo>
                    <a:pt x="14325" y="2977"/>
                    <a:pt x="14493" y="3080"/>
                    <a:pt x="14691" y="3142"/>
                  </a:cubicBezTo>
                  <a:cubicBezTo>
                    <a:pt x="15282" y="3347"/>
                    <a:pt x="15844" y="3553"/>
                    <a:pt x="16293" y="3880"/>
                  </a:cubicBezTo>
                  <a:cubicBezTo>
                    <a:pt x="16688" y="4127"/>
                    <a:pt x="17165" y="4291"/>
                    <a:pt x="17644" y="4496"/>
                  </a:cubicBezTo>
                  <a:cubicBezTo>
                    <a:pt x="18121" y="4680"/>
                    <a:pt x="18459" y="5031"/>
                    <a:pt x="18882" y="5358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608" name="IMG_2245.jpeg" descr="IMG_224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13968" y="779423"/>
            <a:ext cx="4177526" cy="1184526"/>
          </a:xfrm>
          <a:prstGeom prst="rect">
            <a:avLst/>
          </a:prstGeom>
          <a:ln w="12700">
            <a:solidFill>
              <a:srgbClr val="66CEFE"/>
            </a:solidFill>
            <a:miter lim="400000"/>
          </a:ln>
        </p:spPr>
      </p:pic>
      <p:pic>
        <p:nvPicPr>
          <p:cNvPr id="609" name="IMG_2179.png" descr="IMG_217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3393" y="4635722"/>
            <a:ext cx="1219605" cy="6098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4;p36"/>
          <p:cNvSpPr/>
          <p:nvPr/>
        </p:nvSpPr>
        <p:spPr>
          <a:xfrm>
            <a:off x="1230512" y="3150074"/>
            <a:ext cx="2885701" cy="1410901"/>
          </a:xfrm>
          <a:prstGeom prst="roundRect">
            <a:avLst>
              <a:gd name="adj" fmla="val 28003"/>
            </a:avLst>
          </a:prstGeom>
          <a:ln w="28575">
            <a:solidFill>
              <a:srgbClr val="003849"/>
            </a:solidFill>
            <a:prstDash val="dash"/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12" name="Google Shape;615;p36"/>
          <p:cNvSpPr/>
          <p:nvPr/>
        </p:nvSpPr>
        <p:spPr>
          <a:xfrm>
            <a:off x="4560737" y="2848523"/>
            <a:ext cx="2885703" cy="1410902"/>
          </a:xfrm>
          <a:prstGeom prst="roundRect">
            <a:avLst>
              <a:gd name="adj" fmla="val 28003"/>
            </a:avLst>
          </a:prstGeom>
          <a:ln w="28575">
            <a:solidFill>
              <a:srgbClr val="003849"/>
            </a:solidFill>
            <a:prstDash val="dash"/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13" name="Google Shape;616;p36"/>
          <p:cNvSpPr/>
          <p:nvPr/>
        </p:nvSpPr>
        <p:spPr>
          <a:xfrm>
            <a:off x="5027788" y="952599"/>
            <a:ext cx="2885703" cy="1410902"/>
          </a:xfrm>
          <a:prstGeom prst="roundRect">
            <a:avLst>
              <a:gd name="adj" fmla="val 28003"/>
            </a:avLst>
          </a:prstGeom>
          <a:ln w="28575">
            <a:solidFill>
              <a:srgbClr val="003849"/>
            </a:solidFill>
            <a:prstDash val="dash"/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14" name="Google Shape;617;p36"/>
          <p:cNvSpPr/>
          <p:nvPr/>
        </p:nvSpPr>
        <p:spPr>
          <a:xfrm>
            <a:off x="1598787" y="1270000"/>
            <a:ext cx="2885701" cy="1410901"/>
          </a:xfrm>
          <a:prstGeom prst="roundRect">
            <a:avLst>
              <a:gd name="adj" fmla="val 28003"/>
            </a:avLst>
          </a:prstGeom>
          <a:ln w="28575">
            <a:solidFill>
              <a:srgbClr val="003849"/>
            </a:solidFill>
            <a:prstDash val="dash"/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15" name="Google Shape;618;p36"/>
          <p:cNvSpPr/>
          <p:nvPr/>
        </p:nvSpPr>
        <p:spPr>
          <a:xfrm>
            <a:off x="1425225" y="1107725"/>
            <a:ext cx="2885702" cy="1410902"/>
          </a:xfrm>
          <a:prstGeom prst="roundRect">
            <a:avLst>
              <a:gd name="adj" fmla="val 28003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16" name="Google Shape;620;p36"/>
          <p:cNvSpPr/>
          <p:nvPr/>
        </p:nvSpPr>
        <p:spPr>
          <a:xfrm>
            <a:off x="4833075" y="1107725"/>
            <a:ext cx="2885703" cy="1410902"/>
          </a:xfrm>
          <a:prstGeom prst="roundRect">
            <a:avLst>
              <a:gd name="adj" fmla="val 28003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17" name="Google Shape;621;p36"/>
          <p:cNvSpPr/>
          <p:nvPr/>
        </p:nvSpPr>
        <p:spPr>
          <a:xfrm>
            <a:off x="1425225" y="2981524"/>
            <a:ext cx="2885702" cy="1410902"/>
          </a:xfrm>
          <a:prstGeom prst="roundRect">
            <a:avLst>
              <a:gd name="adj" fmla="val 28003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18" name="Google Shape;622;p36"/>
          <p:cNvSpPr/>
          <p:nvPr/>
        </p:nvSpPr>
        <p:spPr>
          <a:xfrm>
            <a:off x="4833075" y="2981524"/>
            <a:ext cx="2885703" cy="1410902"/>
          </a:xfrm>
          <a:prstGeom prst="roundRect">
            <a:avLst>
              <a:gd name="adj" fmla="val 28003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19" name="Google Shape;623;p36"/>
          <p:cNvSpPr/>
          <p:nvPr/>
        </p:nvSpPr>
        <p:spPr>
          <a:xfrm>
            <a:off x="3820374" y="952596"/>
            <a:ext cx="674517" cy="6745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3" y="0"/>
                </a:moveTo>
                <a:cubicBezTo>
                  <a:pt x="10109" y="0"/>
                  <a:pt x="9511" y="866"/>
                  <a:pt x="8850" y="995"/>
                </a:cubicBezTo>
                <a:cubicBezTo>
                  <a:pt x="8776" y="1010"/>
                  <a:pt x="8699" y="1016"/>
                  <a:pt x="8621" y="1016"/>
                </a:cubicBezTo>
                <a:cubicBezTo>
                  <a:pt x="8116" y="1016"/>
                  <a:pt x="7536" y="752"/>
                  <a:pt x="7040" y="752"/>
                </a:cubicBezTo>
                <a:cubicBezTo>
                  <a:pt x="6908" y="752"/>
                  <a:pt x="6782" y="770"/>
                  <a:pt x="6666" y="818"/>
                </a:cubicBezTo>
                <a:cubicBezTo>
                  <a:pt x="6031" y="1081"/>
                  <a:pt x="5810" y="2109"/>
                  <a:pt x="5245" y="2486"/>
                </a:cubicBezTo>
                <a:cubicBezTo>
                  <a:pt x="4681" y="2862"/>
                  <a:pt x="3637" y="2679"/>
                  <a:pt x="3163" y="3158"/>
                </a:cubicBezTo>
                <a:cubicBezTo>
                  <a:pt x="2684" y="3637"/>
                  <a:pt x="2867" y="4680"/>
                  <a:pt x="2491" y="5246"/>
                </a:cubicBezTo>
                <a:cubicBezTo>
                  <a:pt x="2109" y="5810"/>
                  <a:pt x="1081" y="6031"/>
                  <a:pt x="818" y="6660"/>
                </a:cubicBezTo>
                <a:cubicBezTo>
                  <a:pt x="559" y="7290"/>
                  <a:pt x="1130" y="8167"/>
                  <a:pt x="995" y="8850"/>
                </a:cubicBezTo>
                <a:cubicBezTo>
                  <a:pt x="866" y="9501"/>
                  <a:pt x="0" y="10103"/>
                  <a:pt x="0" y="10798"/>
                </a:cubicBezTo>
                <a:cubicBezTo>
                  <a:pt x="0" y="11492"/>
                  <a:pt x="866" y="12088"/>
                  <a:pt x="995" y="12750"/>
                </a:cubicBezTo>
                <a:cubicBezTo>
                  <a:pt x="1130" y="13428"/>
                  <a:pt x="565" y="14311"/>
                  <a:pt x="818" y="14935"/>
                </a:cubicBezTo>
                <a:cubicBezTo>
                  <a:pt x="1081" y="15564"/>
                  <a:pt x="2114" y="15790"/>
                  <a:pt x="2491" y="16355"/>
                </a:cubicBezTo>
                <a:cubicBezTo>
                  <a:pt x="2867" y="16920"/>
                  <a:pt x="2684" y="17958"/>
                  <a:pt x="3163" y="18437"/>
                </a:cubicBezTo>
                <a:cubicBezTo>
                  <a:pt x="3637" y="18916"/>
                  <a:pt x="4681" y="18733"/>
                  <a:pt x="5245" y="19109"/>
                </a:cubicBezTo>
                <a:cubicBezTo>
                  <a:pt x="5810" y="19486"/>
                  <a:pt x="6031" y="20513"/>
                  <a:pt x="6666" y="20777"/>
                </a:cubicBezTo>
                <a:cubicBezTo>
                  <a:pt x="6785" y="20828"/>
                  <a:pt x="6915" y="20848"/>
                  <a:pt x="7051" y="20848"/>
                </a:cubicBezTo>
                <a:cubicBezTo>
                  <a:pt x="7545" y="20848"/>
                  <a:pt x="8122" y="20584"/>
                  <a:pt x="8623" y="20584"/>
                </a:cubicBezTo>
                <a:cubicBezTo>
                  <a:pt x="8701" y="20584"/>
                  <a:pt x="8777" y="20591"/>
                  <a:pt x="8850" y="20605"/>
                </a:cubicBezTo>
                <a:cubicBezTo>
                  <a:pt x="9501" y="20729"/>
                  <a:pt x="10109" y="21600"/>
                  <a:pt x="10803" y="21600"/>
                </a:cubicBezTo>
                <a:cubicBezTo>
                  <a:pt x="11491" y="21600"/>
                  <a:pt x="12089" y="20729"/>
                  <a:pt x="12750" y="20605"/>
                </a:cubicBezTo>
                <a:cubicBezTo>
                  <a:pt x="12824" y="20590"/>
                  <a:pt x="12901" y="20584"/>
                  <a:pt x="12979" y="20584"/>
                </a:cubicBezTo>
                <a:cubicBezTo>
                  <a:pt x="13481" y="20584"/>
                  <a:pt x="14059" y="20845"/>
                  <a:pt x="14553" y="20845"/>
                </a:cubicBezTo>
                <a:cubicBezTo>
                  <a:pt x="14687" y="20845"/>
                  <a:pt x="14816" y="20826"/>
                  <a:pt x="14934" y="20777"/>
                </a:cubicBezTo>
                <a:cubicBezTo>
                  <a:pt x="15569" y="20513"/>
                  <a:pt x="15790" y="19486"/>
                  <a:pt x="16355" y="19109"/>
                </a:cubicBezTo>
                <a:cubicBezTo>
                  <a:pt x="16919" y="18733"/>
                  <a:pt x="17963" y="18916"/>
                  <a:pt x="18442" y="18437"/>
                </a:cubicBezTo>
                <a:cubicBezTo>
                  <a:pt x="18916" y="17958"/>
                  <a:pt x="18738" y="16920"/>
                  <a:pt x="19114" y="16355"/>
                </a:cubicBezTo>
                <a:cubicBezTo>
                  <a:pt x="19491" y="15790"/>
                  <a:pt x="20519" y="15564"/>
                  <a:pt x="20782" y="14935"/>
                </a:cubicBezTo>
                <a:cubicBezTo>
                  <a:pt x="21041" y="14311"/>
                  <a:pt x="20470" y="13428"/>
                  <a:pt x="20605" y="12750"/>
                </a:cubicBezTo>
                <a:cubicBezTo>
                  <a:pt x="20734" y="12094"/>
                  <a:pt x="21600" y="11492"/>
                  <a:pt x="21600" y="10798"/>
                </a:cubicBezTo>
                <a:cubicBezTo>
                  <a:pt x="21600" y="10103"/>
                  <a:pt x="20734" y="9506"/>
                  <a:pt x="20605" y="8850"/>
                </a:cubicBezTo>
                <a:cubicBezTo>
                  <a:pt x="20470" y="8167"/>
                  <a:pt x="21035" y="7290"/>
                  <a:pt x="20782" y="6660"/>
                </a:cubicBezTo>
                <a:cubicBezTo>
                  <a:pt x="20519" y="6031"/>
                  <a:pt x="19491" y="5810"/>
                  <a:pt x="19114" y="5246"/>
                </a:cubicBezTo>
                <a:cubicBezTo>
                  <a:pt x="18738" y="4680"/>
                  <a:pt x="18916" y="3637"/>
                  <a:pt x="18442" y="3158"/>
                </a:cubicBezTo>
                <a:cubicBezTo>
                  <a:pt x="17963" y="2679"/>
                  <a:pt x="16919" y="2862"/>
                  <a:pt x="16355" y="2486"/>
                </a:cubicBezTo>
                <a:cubicBezTo>
                  <a:pt x="15790" y="2109"/>
                  <a:pt x="15569" y="1081"/>
                  <a:pt x="14934" y="818"/>
                </a:cubicBezTo>
                <a:cubicBezTo>
                  <a:pt x="14816" y="768"/>
                  <a:pt x="14687" y="748"/>
                  <a:pt x="14553" y="748"/>
                </a:cubicBezTo>
                <a:cubicBezTo>
                  <a:pt x="14057" y="748"/>
                  <a:pt x="13478" y="1016"/>
                  <a:pt x="12975" y="1016"/>
                </a:cubicBezTo>
                <a:cubicBezTo>
                  <a:pt x="12898" y="1016"/>
                  <a:pt x="12823" y="1010"/>
                  <a:pt x="12750" y="995"/>
                </a:cubicBezTo>
                <a:cubicBezTo>
                  <a:pt x="12099" y="866"/>
                  <a:pt x="11491" y="0"/>
                  <a:pt x="10803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20" name="Google Shape;624;p36"/>
          <p:cNvSpPr/>
          <p:nvPr/>
        </p:nvSpPr>
        <p:spPr>
          <a:xfrm>
            <a:off x="7238975" y="2006394"/>
            <a:ext cx="674517" cy="6745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3" y="0"/>
                </a:moveTo>
                <a:cubicBezTo>
                  <a:pt x="10109" y="0"/>
                  <a:pt x="9511" y="866"/>
                  <a:pt x="8850" y="995"/>
                </a:cubicBezTo>
                <a:cubicBezTo>
                  <a:pt x="8776" y="1010"/>
                  <a:pt x="8699" y="1016"/>
                  <a:pt x="8621" y="1016"/>
                </a:cubicBezTo>
                <a:cubicBezTo>
                  <a:pt x="8116" y="1016"/>
                  <a:pt x="7536" y="752"/>
                  <a:pt x="7040" y="752"/>
                </a:cubicBezTo>
                <a:cubicBezTo>
                  <a:pt x="6908" y="752"/>
                  <a:pt x="6782" y="770"/>
                  <a:pt x="6666" y="818"/>
                </a:cubicBezTo>
                <a:cubicBezTo>
                  <a:pt x="6031" y="1081"/>
                  <a:pt x="5810" y="2109"/>
                  <a:pt x="5245" y="2486"/>
                </a:cubicBezTo>
                <a:cubicBezTo>
                  <a:pt x="4681" y="2862"/>
                  <a:pt x="3637" y="2679"/>
                  <a:pt x="3163" y="3158"/>
                </a:cubicBezTo>
                <a:cubicBezTo>
                  <a:pt x="2684" y="3637"/>
                  <a:pt x="2867" y="4680"/>
                  <a:pt x="2491" y="5246"/>
                </a:cubicBezTo>
                <a:cubicBezTo>
                  <a:pt x="2109" y="5810"/>
                  <a:pt x="1081" y="6031"/>
                  <a:pt x="818" y="6660"/>
                </a:cubicBezTo>
                <a:cubicBezTo>
                  <a:pt x="559" y="7290"/>
                  <a:pt x="1130" y="8167"/>
                  <a:pt x="995" y="8850"/>
                </a:cubicBezTo>
                <a:cubicBezTo>
                  <a:pt x="866" y="9501"/>
                  <a:pt x="0" y="10103"/>
                  <a:pt x="0" y="10798"/>
                </a:cubicBezTo>
                <a:cubicBezTo>
                  <a:pt x="0" y="11492"/>
                  <a:pt x="866" y="12088"/>
                  <a:pt x="995" y="12750"/>
                </a:cubicBezTo>
                <a:cubicBezTo>
                  <a:pt x="1130" y="13428"/>
                  <a:pt x="565" y="14311"/>
                  <a:pt x="818" y="14935"/>
                </a:cubicBezTo>
                <a:cubicBezTo>
                  <a:pt x="1081" y="15564"/>
                  <a:pt x="2114" y="15790"/>
                  <a:pt x="2491" y="16355"/>
                </a:cubicBezTo>
                <a:cubicBezTo>
                  <a:pt x="2867" y="16920"/>
                  <a:pt x="2684" y="17958"/>
                  <a:pt x="3163" y="18437"/>
                </a:cubicBezTo>
                <a:cubicBezTo>
                  <a:pt x="3637" y="18916"/>
                  <a:pt x="4681" y="18733"/>
                  <a:pt x="5245" y="19109"/>
                </a:cubicBezTo>
                <a:cubicBezTo>
                  <a:pt x="5810" y="19486"/>
                  <a:pt x="6031" y="20513"/>
                  <a:pt x="6666" y="20777"/>
                </a:cubicBezTo>
                <a:cubicBezTo>
                  <a:pt x="6785" y="20828"/>
                  <a:pt x="6915" y="20848"/>
                  <a:pt x="7051" y="20848"/>
                </a:cubicBezTo>
                <a:cubicBezTo>
                  <a:pt x="7545" y="20848"/>
                  <a:pt x="8122" y="20584"/>
                  <a:pt x="8623" y="20584"/>
                </a:cubicBezTo>
                <a:cubicBezTo>
                  <a:pt x="8701" y="20584"/>
                  <a:pt x="8777" y="20591"/>
                  <a:pt x="8850" y="20605"/>
                </a:cubicBezTo>
                <a:cubicBezTo>
                  <a:pt x="9501" y="20729"/>
                  <a:pt x="10109" y="21600"/>
                  <a:pt x="10803" y="21600"/>
                </a:cubicBezTo>
                <a:cubicBezTo>
                  <a:pt x="11491" y="21600"/>
                  <a:pt x="12089" y="20729"/>
                  <a:pt x="12750" y="20605"/>
                </a:cubicBezTo>
                <a:cubicBezTo>
                  <a:pt x="12824" y="20590"/>
                  <a:pt x="12901" y="20584"/>
                  <a:pt x="12979" y="20584"/>
                </a:cubicBezTo>
                <a:cubicBezTo>
                  <a:pt x="13481" y="20584"/>
                  <a:pt x="14059" y="20845"/>
                  <a:pt x="14553" y="20845"/>
                </a:cubicBezTo>
                <a:cubicBezTo>
                  <a:pt x="14687" y="20845"/>
                  <a:pt x="14816" y="20826"/>
                  <a:pt x="14934" y="20777"/>
                </a:cubicBezTo>
                <a:cubicBezTo>
                  <a:pt x="15569" y="20513"/>
                  <a:pt x="15790" y="19486"/>
                  <a:pt x="16355" y="19109"/>
                </a:cubicBezTo>
                <a:cubicBezTo>
                  <a:pt x="16919" y="18733"/>
                  <a:pt x="17963" y="18916"/>
                  <a:pt x="18442" y="18437"/>
                </a:cubicBezTo>
                <a:cubicBezTo>
                  <a:pt x="18916" y="17958"/>
                  <a:pt x="18738" y="16920"/>
                  <a:pt x="19114" y="16355"/>
                </a:cubicBezTo>
                <a:cubicBezTo>
                  <a:pt x="19491" y="15790"/>
                  <a:pt x="20519" y="15564"/>
                  <a:pt x="20782" y="14935"/>
                </a:cubicBezTo>
                <a:cubicBezTo>
                  <a:pt x="21041" y="14311"/>
                  <a:pt x="20470" y="13428"/>
                  <a:pt x="20605" y="12750"/>
                </a:cubicBezTo>
                <a:cubicBezTo>
                  <a:pt x="20734" y="12094"/>
                  <a:pt x="21600" y="11492"/>
                  <a:pt x="21600" y="10798"/>
                </a:cubicBezTo>
                <a:cubicBezTo>
                  <a:pt x="21600" y="10103"/>
                  <a:pt x="20734" y="9506"/>
                  <a:pt x="20605" y="8850"/>
                </a:cubicBezTo>
                <a:cubicBezTo>
                  <a:pt x="20470" y="8167"/>
                  <a:pt x="21035" y="7290"/>
                  <a:pt x="20782" y="6660"/>
                </a:cubicBezTo>
                <a:cubicBezTo>
                  <a:pt x="20519" y="6031"/>
                  <a:pt x="19491" y="5810"/>
                  <a:pt x="19114" y="5246"/>
                </a:cubicBezTo>
                <a:cubicBezTo>
                  <a:pt x="18738" y="4680"/>
                  <a:pt x="18916" y="3637"/>
                  <a:pt x="18442" y="3158"/>
                </a:cubicBezTo>
                <a:cubicBezTo>
                  <a:pt x="17963" y="2679"/>
                  <a:pt x="16919" y="2862"/>
                  <a:pt x="16355" y="2486"/>
                </a:cubicBezTo>
                <a:cubicBezTo>
                  <a:pt x="15790" y="2109"/>
                  <a:pt x="15569" y="1081"/>
                  <a:pt x="14934" y="818"/>
                </a:cubicBezTo>
                <a:cubicBezTo>
                  <a:pt x="14816" y="768"/>
                  <a:pt x="14687" y="748"/>
                  <a:pt x="14553" y="748"/>
                </a:cubicBezTo>
                <a:cubicBezTo>
                  <a:pt x="14057" y="748"/>
                  <a:pt x="13478" y="1016"/>
                  <a:pt x="12975" y="1016"/>
                </a:cubicBezTo>
                <a:cubicBezTo>
                  <a:pt x="12898" y="1016"/>
                  <a:pt x="12823" y="1010"/>
                  <a:pt x="12750" y="995"/>
                </a:cubicBezTo>
                <a:cubicBezTo>
                  <a:pt x="12099" y="866"/>
                  <a:pt x="11491" y="0"/>
                  <a:pt x="10803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21" name="Google Shape;625;p36"/>
          <p:cNvSpPr/>
          <p:nvPr/>
        </p:nvSpPr>
        <p:spPr>
          <a:xfrm>
            <a:off x="1048448" y="3979859"/>
            <a:ext cx="674517" cy="6745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3" y="0"/>
                </a:moveTo>
                <a:cubicBezTo>
                  <a:pt x="10109" y="0"/>
                  <a:pt x="9511" y="866"/>
                  <a:pt x="8850" y="995"/>
                </a:cubicBezTo>
                <a:cubicBezTo>
                  <a:pt x="8776" y="1010"/>
                  <a:pt x="8699" y="1016"/>
                  <a:pt x="8621" y="1016"/>
                </a:cubicBezTo>
                <a:cubicBezTo>
                  <a:pt x="8116" y="1016"/>
                  <a:pt x="7536" y="752"/>
                  <a:pt x="7040" y="752"/>
                </a:cubicBezTo>
                <a:cubicBezTo>
                  <a:pt x="6908" y="752"/>
                  <a:pt x="6782" y="770"/>
                  <a:pt x="6666" y="818"/>
                </a:cubicBezTo>
                <a:cubicBezTo>
                  <a:pt x="6031" y="1081"/>
                  <a:pt x="5810" y="2109"/>
                  <a:pt x="5245" y="2486"/>
                </a:cubicBezTo>
                <a:cubicBezTo>
                  <a:pt x="4681" y="2862"/>
                  <a:pt x="3637" y="2679"/>
                  <a:pt x="3163" y="3158"/>
                </a:cubicBezTo>
                <a:cubicBezTo>
                  <a:pt x="2684" y="3637"/>
                  <a:pt x="2867" y="4680"/>
                  <a:pt x="2491" y="5246"/>
                </a:cubicBezTo>
                <a:cubicBezTo>
                  <a:pt x="2109" y="5810"/>
                  <a:pt x="1081" y="6031"/>
                  <a:pt x="818" y="6660"/>
                </a:cubicBezTo>
                <a:cubicBezTo>
                  <a:pt x="559" y="7290"/>
                  <a:pt x="1130" y="8167"/>
                  <a:pt x="995" y="8850"/>
                </a:cubicBezTo>
                <a:cubicBezTo>
                  <a:pt x="866" y="9501"/>
                  <a:pt x="0" y="10103"/>
                  <a:pt x="0" y="10798"/>
                </a:cubicBezTo>
                <a:cubicBezTo>
                  <a:pt x="0" y="11492"/>
                  <a:pt x="866" y="12088"/>
                  <a:pt x="995" y="12750"/>
                </a:cubicBezTo>
                <a:cubicBezTo>
                  <a:pt x="1130" y="13428"/>
                  <a:pt x="565" y="14311"/>
                  <a:pt x="818" y="14935"/>
                </a:cubicBezTo>
                <a:cubicBezTo>
                  <a:pt x="1081" y="15564"/>
                  <a:pt x="2114" y="15790"/>
                  <a:pt x="2491" y="16355"/>
                </a:cubicBezTo>
                <a:cubicBezTo>
                  <a:pt x="2867" y="16920"/>
                  <a:pt x="2684" y="17958"/>
                  <a:pt x="3163" y="18437"/>
                </a:cubicBezTo>
                <a:cubicBezTo>
                  <a:pt x="3637" y="18916"/>
                  <a:pt x="4681" y="18733"/>
                  <a:pt x="5245" y="19109"/>
                </a:cubicBezTo>
                <a:cubicBezTo>
                  <a:pt x="5810" y="19486"/>
                  <a:pt x="6031" y="20513"/>
                  <a:pt x="6666" y="20777"/>
                </a:cubicBezTo>
                <a:cubicBezTo>
                  <a:pt x="6785" y="20828"/>
                  <a:pt x="6915" y="20848"/>
                  <a:pt x="7051" y="20848"/>
                </a:cubicBezTo>
                <a:cubicBezTo>
                  <a:pt x="7545" y="20848"/>
                  <a:pt x="8122" y="20584"/>
                  <a:pt x="8623" y="20584"/>
                </a:cubicBezTo>
                <a:cubicBezTo>
                  <a:pt x="8701" y="20584"/>
                  <a:pt x="8777" y="20591"/>
                  <a:pt x="8850" y="20605"/>
                </a:cubicBezTo>
                <a:cubicBezTo>
                  <a:pt x="9501" y="20729"/>
                  <a:pt x="10109" y="21600"/>
                  <a:pt x="10803" y="21600"/>
                </a:cubicBezTo>
                <a:cubicBezTo>
                  <a:pt x="11491" y="21600"/>
                  <a:pt x="12089" y="20729"/>
                  <a:pt x="12750" y="20605"/>
                </a:cubicBezTo>
                <a:cubicBezTo>
                  <a:pt x="12824" y="20590"/>
                  <a:pt x="12901" y="20584"/>
                  <a:pt x="12979" y="20584"/>
                </a:cubicBezTo>
                <a:cubicBezTo>
                  <a:pt x="13481" y="20584"/>
                  <a:pt x="14059" y="20845"/>
                  <a:pt x="14553" y="20845"/>
                </a:cubicBezTo>
                <a:cubicBezTo>
                  <a:pt x="14687" y="20845"/>
                  <a:pt x="14816" y="20826"/>
                  <a:pt x="14934" y="20777"/>
                </a:cubicBezTo>
                <a:cubicBezTo>
                  <a:pt x="15569" y="20513"/>
                  <a:pt x="15790" y="19486"/>
                  <a:pt x="16355" y="19109"/>
                </a:cubicBezTo>
                <a:cubicBezTo>
                  <a:pt x="16919" y="18733"/>
                  <a:pt x="17963" y="18916"/>
                  <a:pt x="18442" y="18437"/>
                </a:cubicBezTo>
                <a:cubicBezTo>
                  <a:pt x="18916" y="17958"/>
                  <a:pt x="18738" y="16920"/>
                  <a:pt x="19114" y="16355"/>
                </a:cubicBezTo>
                <a:cubicBezTo>
                  <a:pt x="19491" y="15790"/>
                  <a:pt x="20519" y="15564"/>
                  <a:pt x="20782" y="14935"/>
                </a:cubicBezTo>
                <a:cubicBezTo>
                  <a:pt x="21041" y="14311"/>
                  <a:pt x="20470" y="13428"/>
                  <a:pt x="20605" y="12750"/>
                </a:cubicBezTo>
                <a:cubicBezTo>
                  <a:pt x="20734" y="12094"/>
                  <a:pt x="21600" y="11492"/>
                  <a:pt x="21600" y="10798"/>
                </a:cubicBezTo>
                <a:cubicBezTo>
                  <a:pt x="21600" y="10103"/>
                  <a:pt x="20734" y="9506"/>
                  <a:pt x="20605" y="8850"/>
                </a:cubicBezTo>
                <a:cubicBezTo>
                  <a:pt x="20470" y="8167"/>
                  <a:pt x="21035" y="7290"/>
                  <a:pt x="20782" y="6660"/>
                </a:cubicBezTo>
                <a:cubicBezTo>
                  <a:pt x="20519" y="6031"/>
                  <a:pt x="19491" y="5810"/>
                  <a:pt x="19114" y="5246"/>
                </a:cubicBezTo>
                <a:cubicBezTo>
                  <a:pt x="18738" y="4680"/>
                  <a:pt x="18916" y="3637"/>
                  <a:pt x="18442" y="3158"/>
                </a:cubicBezTo>
                <a:cubicBezTo>
                  <a:pt x="17963" y="2679"/>
                  <a:pt x="16919" y="2862"/>
                  <a:pt x="16355" y="2486"/>
                </a:cubicBezTo>
                <a:cubicBezTo>
                  <a:pt x="15790" y="2109"/>
                  <a:pt x="15569" y="1081"/>
                  <a:pt x="14934" y="818"/>
                </a:cubicBezTo>
                <a:cubicBezTo>
                  <a:pt x="14816" y="768"/>
                  <a:pt x="14687" y="748"/>
                  <a:pt x="14553" y="748"/>
                </a:cubicBezTo>
                <a:cubicBezTo>
                  <a:pt x="14057" y="748"/>
                  <a:pt x="13478" y="1016"/>
                  <a:pt x="12975" y="1016"/>
                </a:cubicBezTo>
                <a:cubicBezTo>
                  <a:pt x="12898" y="1016"/>
                  <a:pt x="12823" y="1010"/>
                  <a:pt x="12750" y="995"/>
                </a:cubicBezTo>
                <a:cubicBezTo>
                  <a:pt x="12099" y="866"/>
                  <a:pt x="11491" y="0"/>
                  <a:pt x="10803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22" name="Google Shape;626;p36"/>
          <p:cNvSpPr/>
          <p:nvPr/>
        </p:nvSpPr>
        <p:spPr>
          <a:xfrm>
            <a:off x="4416723" y="2796619"/>
            <a:ext cx="674517" cy="6745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3" y="0"/>
                </a:moveTo>
                <a:cubicBezTo>
                  <a:pt x="10109" y="0"/>
                  <a:pt x="9511" y="866"/>
                  <a:pt x="8850" y="995"/>
                </a:cubicBezTo>
                <a:cubicBezTo>
                  <a:pt x="8776" y="1010"/>
                  <a:pt x="8699" y="1016"/>
                  <a:pt x="8621" y="1016"/>
                </a:cubicBezTo>
                <a:cubicBezTo>
                  <a:pt x="8116" y="1016"/>
                  <a:pt x="7536" y="752"/>
                  <a:pt x="7040" y="752"/>
                </a:cubicBezTo>
                <a:cubicBezTo>
                  <a:pt x="6908" y="752"/>
                  <a:pt x="6782" y="770"/>
                  <a:pt x="6666" y="818"/>
                </a:cubicBezTo>
                <a:cubicBezTo>
                  <a:pt x="6031" y="1081"/>
                  <a:pt x="5810" y="2109"/>
                  <a:pt x="5245" y="2486"/>
                </a:cubicBezTo>
                <a:cubicBezTo>
                  <a:pt x="4681" y="2862"/>
                  <a:pt x="3637" y="2679"/>
                  <a:pt x="3163" y="3158"/>
                </a:cubicBezTo>
                <a:cubicBezTo>
                  <a:pt x="2684" y="3637"/>
                  <a:pt x="2867" y="4680"/>
                  <a:pt x="2491" y="5246"/>
                </a:cubicBezTo>
                <a:cubicBezTo>
                  <a:pt x="2109" y="5810"/>
                  <a:pt x="1081" y="6031"/>
                  <a:pt x="818" y="6660"/>
                </a:cubicBezTo>
                <a:cubicBezTo>
                  <a:pt x="559" y="7290"/>
                  <a:pt x="1130" y="8167"/>
                  <a:pt x="995" y="8850"/>
                </a:cubicBezTo>
                <a:cubicBezTo>
                  <a:pt x="866" y="9501"/>
                  <a:pt x="0" y="10103"/>
                  <a:pt x="0" y="10798"/>
                </a:cubicBezTo>
                <a:cubicBezTo>
                  <a:pt x="0" y="11492"/>
                  <a:pt x="866" y="12088"/>
                  <a:pt x="995" y="12750"/>
                </a:cubicBezTo>
                <a:cubicBezTo>
                  <a:pt x="1130" y="13428"/>
                  <a:pt x="565" y="14311"/>
                  <a:pt x="818" y="14935"/>
                </a:cubicBezTo>
                <a:cubicBezTo>
                  <a:pt x="1081" y="15564"/>
                  <a:pt x="2114" y="15790"/>
                  <a:pt x="2491" y="16355"/>
                </a:cubicBezTo>
                <a:cubicBezTo>
                  <a:pt x="2867" y="16920"/>
                  <a:pt x="2684" y="17958"/>
                  <a:pt x="3163" y="18437"/>
                </a:cubicBezTo>
                <a:cubicBezTo>
                  <a:pt x="3637" y="18916"/>
                  <a:pt x="4681" y="18733"/>
                  <a:pt x="5245" y="19109"/>
                </a:cubicBezTo>
                <a:cubicBezTo>
                  <a:pt x="5810" y="19486"/>
                  <a:pt x="6031" y="20513"/>
                  <a:pt x="6666" y="20777"/>
                </a:cubicBezTo>
                <a:cubicBezTo>
                  <a:pt x="6785" y="20828"/>
                  <a:pt x="6915" y="20848"/>
                  <a:pt x="7051" y="20848"/>
                </a:cubicBezTo>
                <a:cubicBezTo>
                  <a:pt x="7545" y="20848"/>
                  <a:pt x="8122" y="20584"/>
                  <a:pt x="8623" y="20584"/>
                </a:cubicBezTo>
                <a:cubicBezTo>
                  <a:pt x="8701" y="20584"/>
                  <a:pt x="8777" y="20591"/>
                  <a:pt x="8850" y="20605"/>
                </a:cubicBezTo>
                <a:cubicBezTo>
                  <a:pt x="9501" y="20729"/>
                  <a:pt x="10109" y="21600"/>
                  <a:pt x="10803" y="21600"/>
                </a:cubicBezTo>
                <a:cubicBezTo>
                  <a:pt x="11491" y="21600"/>
                  <a:pt x="12089" y="20729"/>
                  <a:pt x="12750" y="20605"/>
                </a:cubicBezTo>
                <a:cubicBezTo>
                  <a:pt x="12824" y="20590"/>
                  <a:pt x="12901" y="20584"/>
                  <a:pt x="12979" y="20584"/>
                </a:cubicBezTo>
                <a:cubicBezTo>
                  <a:pt x="13481" y="20584"/>
                  <a:pt x="14059" y="20845"/>
                  <a:pt x="14553" y="20845"/>
                </a:cubicBezTo>
                <a:cubicBezTo>
                  <a:pt x="14687" y="20845"/>
                  <a:pt x="14816" y="20826"/>
                  <a:pt x="14934" y="20777"/>
                </a:cubicBezTo>
                <a:cubicBezTo>
                  <a:pt x="15569" y="20513"/>
                  <a:pt x="15790" y="19486"/>
                  <a:pt x="16355" y="19109"/>
                </a:cubicBezTo>
                <a:cubicBezTo>
                  <a:pt x="16919" y="18733"/>
                  <a:pt x="17963" y="18916"/>
                  <a:pt x="18442" y="18437"/>
                </a:cubicBezTo>
                <a:cubicBezTo>
                  <a:pt x="18916" y="17958"/>
                  <a:pt x="18738" y="16920"/>
                  <a:pt x="19114" y="16355"/>
                </a:cubicBezTo>
                <a:cubicBezTo>
                  <a:pt x="19491" y="15790"/>
                  <a:pt x="20519" y="15564"/>
                  <a:pt x="20782" y="14935"/>
                </a:cubicBezTo>
                <a:cubicBezTo>
                  <a:pt x="21041" y="14311"/>
                  <a:pt x="20470" y="13428"/>
                  <a:pt x="20605" y="12750"/>
                </a:cubicBezTo>
                <a:cubicBezTo>
                  <a:pt x="20734" y="12094"/>
                  <a:pt x="21600" y="11492"/>
                  <a:pt x="21600" y="10798"/>
                </a:cubicBezTo>
                <a:cubicBezTo>
                  <a:pt x="21600" y="10103"/>
                  <a:pt x="20734" y="9506"/>
                  <a:pt x="20605" y="8850"/>
                </a:cubicBezTo>
                <a:cubicBezTo>
                  <a:pt x="20470" y="8167"/>
                  <a:pt x="21035" y="7290"/>
                  <a:pt x="20782" y="6660"/>
                </a:cubicBezTo>
                <a:cubicBezTo>
                  <a:pt x="20519" y="6031"/>
                  <a:pt x="19491" y="5810"/>
                  <a:pt x="19114" y="5246"/>
                </a:cubicBezTo>
                <a:cubicBezTo>
                  <a:pt x="18738" y="4680"/>
                  <a:pt x="18916" y="3637"/>
                  <a:pt x="18442" y="3158"/>
                </a:cubicBezTo>
                <a:cubicBezTo>
                  <a:pt x="17963" y="2679"/>
                  <a:pt x="16919" y="2862"/>
                  <a:pt x="16355" y="2486"/>
                </a:cubicBezTo>
                <a:cubicBezTo>
                  <a:pt x="15790" y="2109"/>
                  <a:pt x="15569" y="1081"/>
                  <a:pt x="14934" y="818"/>
                </a:cubicBezTo>
                <a:cubicBezTo>
                  <a:pt x="14816" y="768"/>
                  <a:pt x="14687" y="748"/>
                  <a:pt x="14553" y="748"/>
                </a:cubicBezTo>
                <a:cubicBezTo>
                  <a:pt x="14057" y="748"/>
                  <a:pt x="13478" y="1016"/>
                  <a:pt x="12975" y="1016"/>
                </a:cubicBezTo>
                <a:cubicBezTo>
                  <a:pt x="12898" y="1016"/>
                  <a:pt x="12823" y="1010"/>
                  <a:pt x="12750" y="995"/>
                </a:cubicBezTo>
                <a:cubicBezTo>
                  <a:pt x="12099" y="866"/>
                  <a:pt x="11491" y="0"/>
                  <a:pt x="10803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628" name="Google Shape;627;p36"/>
          <p:cNvGrpSpPr/>
          <p:nvPr/>
        </p:nvGrpSpPr>
        <p:grpSpPr>
          <a:xfrm>
            <a:off x="3979933" y="1127169"/>
            <a:ext cx="355381" cy="326018"/>
            <a:chOff x="-3" y="5"/>
            <a:chExt cx="355380" cy="326016"/>
          </a:xfrm>
        </p:grpSpPr>
        <p:sp>
          <p:nvSpPr>
            <p:cNvPr id="623" name="Google Shape;628;p36"/>
            <p:cNvSpPr/>
            <p:nvPr/>
          </p:nvSpPr>
          <p:spPr>
            <a:xfrm>
              <a:off x="22256" y="23824"/>
              <a:ext cx="309137" cy="279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fill="norm" stroke="1" extrusionOk="0">
                  <a:moveTo>
                    <a:pt x="7970" y="0"/>
                  </a:moveTo>
                  <a:cubicBezTo>
                    <a:pt x="7654" y="0"/>
                    <a:pt x="7338" y="0"/>
                    <a:pt x="7086" y="138"/>
                  </a:cubicBezTo>
                  <a:cubicBezTo>
                    <a:pt x="6486" y="350"/>
                    <a:pt x="5883" y="350"/>
                    <a:pt x="5250" y="350"/>
                  </a:cubicBezTo>
                  <a:cubicBezTo>
                    <a:pt x="4810" y="350"/>
                    <a:pt x="4398" y="350"/>
                    <a:pt x="3954" y="420"/>
                  </a:cubicBezTo>
                  <a:cubicBezTo>
                    <a:pt x="2722" y="594"/>
                    <a:pt x="1803" y="1505"/>
                    <a:pt x="855" y="2241"/>
                  </a:cubicBezTo>
                  <a:cubicBezTo>
                    <a:pt x="823" y="2276"/>
                    <a:pt x="791" y="2343"/>
                    <a:pt x="762" y="2414"/>
                  </a:cubicBezTo>
                  <a:cubicBezTo>
                    <a:pt x="350" y="3255"/>
                    <a:pt x="-30" y="4096"/>
                    <a:pt x="2" y="5040"/>
                  </a:cubicBezTo>
                  <a:cubicBezTo>
                    <a:pt x="34" y="6372"/>
                    <a:pt x="2" y="7666"/>
                    <a:pt x="34" y="8998"/>
                  </a:cubicBezTo>
                  <a:cubicBezTo>
                    <a:pt x="66" y="10047"/>
                    <a:pt x="159" y="11097"/>
                    <a:pt x="286" y="12147"/>
                  </a:cubicBezTo>
                  <a:cubicBezTo>
                    <a:pt x="382" y="13302"/>
                    <a:pt x="791" y="14352"/>
                    <a:pt x="1266" y="15402"/>
                  </a:cubicBezTo>
                  <a:cubicBezTo>
                    <a:pt x="1394" y="15649"/>
                    <a:pt x="1487" y="15893"/>
                    <a:pt x="1646" y="16069"/>
                  </a:cubicBezTo>
                  <a:cubicBezTo>
                    <a:pt x="1774" y="16207"/>
                    <a:pt x="1930" y="16348"/>
                    <a:pt x="2090" y="16348"/>
                  </a:cubicBezTo>
                  <a:cubicBezTo>
                    <a:pt x="2666" y="16487"/>
                    <a:pt x="3221" y="16669"/>
                    <a:pt x="3806" y="16669"/>
                  </a:cubicBezTo>
                  <a:cubicBezTo>
                    <a:pt x="3960" y="16669"/>
                    <a:pt x="4114" y="16657"/>
                    <a:pt x="4270" y="16628"/>
                  </a:cubicBezTo>
                  <a:cubicBezTo>
                    <a:pt x="4345" y="16616"/>
                    <a:pt x="4422" y="16613"/>
                    <a:pt x="4501" y="16613"/>
                  </a:cubicBezTo>
                  <a:cubicBezTo>
                    <a:pt x="4658" y="16613"/>
                    <a:pt x="4820" y="16628"/>
                    <a:pt x="4966" y="16628"/>
                  </a:cubicBezTo>
                  <a:cubicBezTo>
                    <a:pt x="5535" y="16698"/>
                    <a:pt x="5758" y="16978"/>
                    <a:pt x="5758" y="17607"/>
                  </a:cubicBezTo>
                  <a:cubicBezTo>
                    <a:pt x="5758" y="17783"/>
                    <a:pt x="5758" y="17992"/>
                    <a:pt x="5726" y="18169"/>
                  </a:cubicBezTo>
                  <a:cubicBezTo>
                    <a:pt x="5503" y="19080"/>
                    <a:pt x="5410" y="20095"/>
                    <a:pt x="4966" y="20935"/>
                  </a:cubicBezTo>
                  <a:cubicBezTo>
                    <a:pt x="4903" y="21074"/>
                    <a:pt x="4903" y="21180"/>
                    <a:pt x="4778" y="21600"/>
                  </a:cubicBezTo>
                  <a:cubicBezTo>
                    <a:pt x="5410" y="21250"/>
                    <a:pt x="5851" y="20968"/>
                    <a:pt x="6231" y="20618"/>
                  </a:cubicBezTo>
                  <a:cubicBezTo>
                    <a:pt x="6802" y="20130"/>
                    <a:pt x="7338" y="19674"/>
                    <a:pt x="8034" y="19395"/>
                  </a:cubicBezTo>
                  <a:cubicBezTo>
                    <a:pt x="8382" y="19218"/>
                    <a:pt x="8666" y="19010"/>
                    <a:pt x="8858" y="18624"/>
                  </a:cubicBezTo>
                  <a:cubicBezTo>
                    <a:pt x="8982" y="18345"/>
                    <a:pt x="9142" y="18098"/>
                    <a:pt x="9298" y="17854"/>
                  </a:cubicBezTo>
                  <a:cubicBezTo>
                    <a:pt x="9551" y="17398"/>
                    <a:pt x="9963" y="17154"/>
                    <a:pt x="10470" y="17119"/>
                  </a:cubicBezTo>
                  <a:lnTo>
                    <a:pt x="11702" y="17119"/>
                  </a:lnTo>
                  <a:cubicBezTo>
                    <a:pt x="11878" y="17110"/>
                    <a:pt x="12050" y="17107"/>
                    <a:pt x="12226" y="17107"/>
                  </a:cubicBezTo>
                  <a:cubicBezTo>
                    <a:pt x="12924" y="17107"/>
                    <a:pt x="13625" y="17154"/>
                    <a:pt x="14327" y="17154"/>
                  </a:cubicBezTo>
                  <a:cubicBezTo>
                    <a:pt x="15206" y="17154"/>
                    <a:pt x="16082" y="17084"/>
                    <a:pt x="16954" y="16769"/>
                  </a:cubicBezTo>
                  <a:cubicBezTo>
                    <a:pt x="17742" y="16769"/>
                    <a:pt x="18470" y="16454"/>
                    <a:pt x="19198" y="16207"/>
                  </a:cubicBezTo>
                  <a:cubicBezTo>
                    <a:pt x="20242" y="15822"/>
                    <a:pt x="20874" y="15052"/>
                    <a:pt x="21158" y="13931"/>
                  </a:cubicBezTo>
                  <a:cubicBezTo>
                    <a:pt x="21379" y="12882"/>
                    <a:pt x="21570" y="11832"/>
                    <a:pt x="21538" y="10747"/>
                  </a:cubicBezTo>
                  <a:cubicBezTo>
                    <a:pt x="21350" y="9768"/>
                    <a:pt x="21350" y="8715"/>
                    <a:pt x="21443" y="7701"/>
                  </a:cubicBezTo>
                  <a:cubicBezTo>
                    <a:pt x="21474" y="6722"/>
                    <a:pt x="21002" y="5845"/>
                    <a:pt x="21063" y="4831"/>
                  </a:cubicBezTo>
                  <a:cubicBezTo>
                    <a:pt x="21063" y="4725"/>
                    <a:pt x="21002" y="4619"/>
                    <a:pt x="20970" y="4516"/>
                  </a:cubicBezTo>
                  <a:cubicBezTo>
                    <a:pt x="20715" y="3990"/>
                    <a:pt x="20526" y="3428"/>
                    <a:pt x="20242" y="2905"/>
                  </a:cubicBezTo>
                  <a:cubicBezTo>
                    <a:pt x="19958" y="2414"/>
                    <a:pt x="19766" y="1855"/>
                    <a:pt x="19326" y="1573"/>
                  </a:cubicBezTo>
                  <a:cubicBezTo>
                    <a:pt x="18470" y="1050"/>
                    <a:pt x="17586" y="594"/>
                    <a:pt x="16574" y="594"/>
                  </a:cubicBezTo>
                  <a:cubicBezTo>
                    <a:pt x="16414" y="594"/>
                    <a:pt x="16194" y="594"/>
                    <a:pt x="16035" y="523"/>
                  </a:cubicBezTo>
                  <a:cubicBezTo>
                    <a:pt x="15631" y="368"/>
                    <a:pt x="15193" y="347"/>
                    <a:pt x="14773" y="347"/>
                  </a:cubicBezTo>
                  <a:cubicBezTo>
                    <a:pt x="14632" y="347"/>
                    <a:pt x="14494" y="350"/>
                    <a:pt x="14358" y="350"/>
                  </a:cubicBezTo>
                  <a:cubicBezTo>
                    <a:pt x="14143" y="350"/>
                    <a:pt x="13926" y="373"/>
                    <a:pt x="13716" y="373"/>
                  </a:cubicBezTo>
                  <a:cubicBezTo>
                    <a:pt x="13556" y="373"/>
                    <a:pt x="13402" y="359"/>
                    <a:pt x="13254" y="315"/>
                  </a:cubicBezTo>
                  <a:cubicBezTo>
                    <a:pt x="11514" y="0"/>
                    <a:pt x="9710" y="0"/>
                    <a:pt x="797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4" name="Google Shape;629;p36"/>
            <p:cNvSpPr/>
            <p:nvPr/>
          </p:nvSpPr>
          <p:spPr>
            <a:xfrm>
              <a:off x="-4" y="5"/>
              <a:ext cx="355381" cy="326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432" fill="norm" stroke="1" extrusionOk="0">
                  <a:moveTo>
                    <a:pt x="10127" y="17914"/>
                  </a:moveTo>
                  <a:cubicBezTo>
                    <a:pt x="9769" y="18809"/>
                    <a:pt x="9027" y="19227"/>
                    <a:pt x="8338" y="19676"/>
                  </a:cubicBezTo>
                  <a:cubicBezTo>
                    <a:pt x="7705" y="20064"/>
                    <a:pt x="7072" y="20480"/>
                    <a:pt x="6439" y="20929"/>
                  </a:cubicBezTo>
                  <a:cubicBezTo>
                    <a:pt x="5861" y="21375"/>
                    <a:pt x="5203" y="21495"/>
                    <a:pt x="4514" y="21405"/>
                  </a:cubicBezTo>
                  <a:cubicBezTo>
                    <a:pt x="4239" y="21375"/>
                    <a:pt x="3992" y="21257"/>
                    <a:pt x="3825" y="21046"/>
                  </a:cubicBezTo>
                  <a:cubicBezTo>
                    <a:pt x="3550" y="20748"/>
                    <a:pt x="3523" y="20420"/>
                    <a:pt x="3772" y="20122"/>
                  </a:cubicBezTo>
                  <a:cubicBezTo>
                    <a:pt x="4239" y="19495"/>
                    <a:pt x="4542" y="18839"/>
                    <a:pt x="4789" y="18095"/>
                  </a:cubicBezTo>
                  <a:cubicBezTo>
                    <a:pt x="4817" y="17944"/>
                    <a:pt x="4900" y="17796"/>
                    <a:pt x="4928" y="17646"/>
                  </a:cubicBezTo>
                  <a:cubicBezTo>
                    <a:pt x="4955" y="17498"/>
                    <a:pt x="4928" y="17348"/>
                    <a:pt x="4928" y="17170"/>
                  </a:cubicBezTo>
                  <a:cubicBezTo>
                    <a:pt x="4350" y="17080"/>
                    <a:pt x="3798" y="16929"/>
                    <a:pt x="3248" y="16990"/>
                  </a:cubicBezTo>
                  <a:cubicBezTo>
                    <a:pt x="2395" y="17020"/>
                    <a:pt x="1845" y="16544"/>
                    <a:pt x="1433" y="15827"/>
                  </a:cubicBezTo>
                  <a:cubicBezTo>
                    <a:pt x="800" y="14752"/>
                    <a:pt x="414" y="13499"/>
                    <a:pt x="223" y="12246"/>
                  </a:cubicBezTo>
                  <a:cubicBezTo>
                    <a:pt x="1" y="10963"/>
                    <a:pt x="1" y="9710"/>
                    <a:pt x="1" y="8397"/>
                  </a:cubicBezTo>
                  <a:cubicBezTo>
                    <a:pt x="1" y="7533"/>
                    <a:pt x="56" y="6668"/>
                    <a:pt x="1" y="5771"/>
                  </a:cubicBezTo>
                  <a:cubicBezTo>
                    <a:pt x="-27" y="4578"/>
                    <a:pt x="470" y="3624"/>
                    <a:pt x="964" y="2669"/>
                  </a:cubicBezTo>
                  <a:cubicBezTo>
                    <a:pt x="1048" y="2521"/>
                    <a:pt x="1156" y="2401"/>
                    <a:pt x="1295" y="2311"/>
                  </a:cubicBezTo>
                  <a:cubicBezTo>
                    <a:pt x="1708" y="1952"/>
                    <a:pt x="2120" y="1624"/>
                    <a:pt x="2561" y="1268"/>
                  </a:cubicBezTo>
                  <a:cubicBezTo>
                    <a:pt x="3414" y="612"/>
                    <a:pt x="4375" y="313"/>
                    <a:pt x="5450" y="283"/>
                  </a:cubicBezTo>
                  <a:cubicBezTo>
                    <a:pt x="6136" y="283"/>
                    <a:pt x="6825" y="313"/>
                    <a:pt x="7486" y="43"/>
                  </a:cubicBezTo>
                  <a:cubicBezTo>
                    <a:pt x="7541" y="15"/>
                    <a:pt x="7650" y="15"/>
                    <a:pt x="7761" y="15"/>
                  </a:cubicBezTo>
                  <a:cubicBezTo>
                    <a:pt x="9713" y="15"/>
                    <a:pt x="11696" y="-105"/>
                    <a:pt x="13677" y="344"/>
                  </a:cubicBezTo>
                  <a:cubicBezTo>
                    <a:pt x="13896" y="371"/>
                    <a:pt x="14143" y="401"/>
                    <a:pt x="14363" y="401"/>
                  </a:cubicBezTo>
                  <a:cubicBezTo>
                    <a:pt x="14804" y="401"/>
                    <a:pt x="15243" y="371"/>
                    <a:pt x="15657" y="642"/>
                  </a:cubicBezTo>
                  <a:cubicBezTo>
                    <a:pt x="15740" y="669"/>
                    <a:pt x="15821" y="699"/>
                    <a:pt x="15932" y="669"/>
                  </a:cubicBezTo>
                  <a:cubicBezTo>
                    <a:pt x="16840" y="552"/>
                    <a:pt x="17610" y="998"/>
                    <a:pt x="18409" y="1298"/>
                  </a:cubicBezTo>
                  <a:cubicBezTo>
                    <a:pt x="18987" y="1536"/>
                    <a:pt x="19620" y="1865"/>
                    <a:pt x="19895" y="2579"/>
                  </a:cubicBezTo>
                  <a:cubicBezTo>
                    <a:pt x="20582" y="3295"/>
                    <a:pt x="20693" y="4340"/>
                    <a:pt x="21132" y="5175"/>
                  </a:cubicBezTo>
                  <a:cubicBezTo>
                    <a:pt x="21187" y="5325"/>
                    <a:pt x="21187" y="5563"/>
                    <a:pt x="21187" y="5744"/>
                  </a:cubicBezTo>
                  <a:cubicBezTo>
                    <a:pt x="21243" y="5891"/>
                    <a:pt x="21187" y="6072"/>
                    <a:pt x="21270" y="6220"/>
                  </a:cubicBezTo>
                  <a:cubicBezTo>
                    <a:pt x="21573" y="6816"/>
                    <a:pt x="21518" y="7473"/>
                    <a:pt x="21518" y="8099"/>
                  </a:cubicBezTo>
                  <a:cubicBezTo>
                    <a:pt x="21518" y="9412"/>
                    <a:pt x="21518" y="10695"/>
                    <a:pt x="21545" y="12038"/>
                  </a:cubicBezTo>
                  <a:cubicBezTo>
                    <a:pt x="21545" y="12427"/>
                    <a:pt x="21545" y="12782"/>
                    <a:pt x="21381" y="13171"/>
                  </a:cubicBezTo>
                  <a:cubicBezTo>
                    <a:pt x="21298" y="13321"/>
                    <a:pt x="21270" y="13529"/>
                    <a:pt x="21270" y="13737"/>
                  </a:cubicBezTo>
                  <a:cubicBezTo>
                    <a:pt x="21270" y="14394"/>
                    <a:pt x="20995" y="14962"/>
                    <a:pt x="20582" y="15438"/>
                  </a:cubicBezTo>
                  <a:cubicBezTo>
                    <a:pt x="20032" y="16125"/>
                    <a:pt x="19398" y="16721"/>
                    <a:pt x="18573" y="16990"/>
                  </a:cubicBezTo>
                  <a:cubicBezTo>
                    <a:pt x="18437" y="17020"/>
                    <a:pt x="18298" y="17140"/>
                    <a:pt x="18162" y="17170"/>
                  </a:cubicBezTo>
                  <a:cubicBezTo>
                    <a:pt x="17610" y="17378"/>
                    <a:pt x="17115" y="17676"/>
                    <a:pt x="16482" y="17646"/>
                  </a:cubicBezTo>
                  <a:cubicBezTo>
                    <a:pt x="16373" y="17646"/>
                    <a:pt x="16235" y="17646"/>
                    <a:pt x="16152" y="17676"/>
                  </a:cubicBezTo>
                  <a:cubicBezTo>
                    <a:pt x="15493" y="18034"/>
                    <a:pt x="14804" y="17914"/>
                    <a:pt x="14143" y="17914"/>
                  </a:cubicBezTo>
                  <a:close/>
                  <a:moveTo>
                    <a:pt x="5422" y="20034"/>
                  </a:moveTo>
                  <a:cubicBezTo>
                    <a:pt x="5972" y="19736"/>
                    <a:pt x="6330" y="19525"/>
                    <a:pt x="6688" y="19227"/>
                  </a:cubicBezTo>
                  <a:cubicBezTo>
                    <a:pt x="7155" y="18809"/>
                    <a:pt x="7650" y="18393"/>
                    <a:pt x="8228" y="18182"/>
                  </a:cubicBezTo>
                  <a:cubicBezTo>
                    <a:pt x="8530" y="18034"/>
                    <a:pt x="8778" y="17827"/>
                    <a:pt x="8944" y="17498"/>
                  </a:cubicBezTo>
                  <a:cubicBezTo>
                    <a:pt x="9055" y="17258"/>
                    <a:pt x="9191" y="17050"/>
                    <a:pt x="9330" y="16872"/>
                  </a:cubicBezTo>
                  <a:cubicBezTo>
                    <a:pt x="9577" y="16453"/>
                    <a:pt x="9908" y="16273"/>
                    <a:pt x="10347" y="16245"/>
                  </a:cubicBezTo>
                  <a:lnTo>
                    <a:pt x="11419" y="16245"/>
                  </a:lnTo>
                  <a:cubicBezTo>
                    <a:pt x="12933" y="16155"/>
                    <a:pt x="14502" y="16453"/>
                    <a:pt x="16015" y="15945"/>
                  </a:cubicBezTo>
                  <a:cubicBezTo>
                    <a:pt x="16702" y="15945"/>
                    <a:pt x="17307" y="15677"/>
                    <a:pt x="17968" y="15438"/>
                  </a:cubicBezTo>
                  <a:cubicBezTo>
                    <a:pt x="18848" y="15110"/>
                    <a:pt x="19398" y="14484"/>
                    <a:pt x="19646" y="13499"/>
                  </a:cubicBezTo>
                  <a:cubicBezTo>
                    <a:pt x="19840" y="12604"/>
                    <a:pt x="20032" y="11710"/>
                    <a:pt x="20004" y="10785"/>
                  </a:cubicBezTo>
                  <a:cubicBezTo>
                    <a:pt x="19923" y="9918"/>
                    <a:pt x="19948" y="9054"/>
                    <a:pt x="20004" y="8219"/>
                  </a:cubicBezTo>
                  <a:cubicBezTo>
                    <a:pt x="20032" y="7352"/>
                    <a:pt x="19620" y="6608"/>
                    <a:pt x="19673" y="5744"/>
                  </a:cubicBezTo>
                  <a:cubicBezTo>
                    <a:pt x="19673" y="5683"/>
                    <a:pt x="19620" y="5563"/>
                    <a:pt x="19565" y="5503"/>
                  </a:cubicBezTo>
                  <a:cubicBezTo>
                    <a:pt x="19371" y="5057"/>
                    <a:pt x="19207" y="4548"/>
                    <a:pt x="18959" y="4102"/>
                  </a:cubicBezTo>
                  <a:cubicBezTo>
                    <a:pt x="18712" y="3714"/>
                    <a:pt x="18546" y="3208"/>
                    <a:pt x="18162" y="2997"/>
                  </a:cubicBezTo>
                  <a:cubicBezTo>
                    <a:pt x="17418" y="2551"/>
                    <a:pt x="16648" y="2133"/>
                    <a:pt x="15768" y="2133"/>
                  </a:cubicBezTo>
                  <a:cubicBezTo>
                    <a:pt x="15629" y="2133"/>
                    <a:pt x="15438" y="2133"/>
                    <a:pt x="15299" y="2103"/>
                  </a:cubicBezTo>
                  <a:cubicBezTo>
                    <a:pt x="14832" y="1925"/>
                    <a:pt x="14310" y="1952"/>
                    <a:pt x="13841" y="1952"/>
                  </a:cubicBezTo>
                  <a:cubicBezTo>
                    <a:pt x="13510" y="1952"/>
                    <a:pt x="13180" y="1982"/>
                    <a:pt x="12879" y="1925"/>
                  </a:cubicBezTo>
                  <a:cubicBezTo>
                    <a:pt x="11366" y="1654"/>
                    <a:pt x="9797" y="1654"/>
                    <a:pt x="8283" y="1654"/>
                  </a:cubicBezTo>
                  <a:cubicBezTo>
                    <a:pt x="8008" y="1654"/>
                    <a:pt x="7733" y="1654"/>
                    <a:pt x="7513" y="1774"/>
                  </a:cubicBezTo>
                  <a:cubicBezTo>
                    <a:pt x="6991" y="1952"/>
                    <a:pt x="6467" y="1952"/>
                    <a:pt x="5917" y="1952"/>
                  </a:cubicBezTo>
                  <a:cubicBezTo>
                    <a:pt x="5533" y="1952"/>
                    <a:pt x="5175" y="1952"/>
                    <a:pt x="4789" y="1982"/>
                  </a:cubicBezTo>
                  <a:cubicBezTo>
                    <a:pt x="3717" y="2133"/>
                    <a:pt x="2917" y="2907"/>
                    <a:pt x="2092" y="3563"/>
                  </a:cubicBezTo>
                  <a:cubicBezTo>
                    <a:pt x="2064" y="3594"/>
                    <a:pt x="2037" y="3624"/>
                    <a:pt x="2011" y="3714"/>
                  </a:cubicBezTo>
                  <a:cubicBezTo>
                    <a:pt x="1653" y="4400"/>
                    <a:pt x="1323" y="5117"/>
                    <a:pt x="1350" y="5952"/>
                  </a:cubicBezTo>
                  <a:cubicBezTo>
                    <a:pt x="1378" y="7054"/>
                    <a:pt x="1350" y="8189"/>
                    <a:pt x="1378" y="9292"/>
                  </a:cubicBezTo>
                  <a:cubicBezTo>
                    <a:pt x="1406" y="10189"/>
                    <a:pt x="1487" y="11083"/>
                    <a:pt x="1598" y="11978"/>
                  </a:cubicBezTo>
                  <a:cubicBezTo>
                    <a:pt x="1681" y="12993"/>
                    <a:pt x="2037" y="13887"/>
                    <a:pt x="2450" y="14782"/>
                  </a:cubicBezTo>
                  <a:cubicBezTo>
                    <a:pt x="2561" y="14962"/>
                    <a:pt x="2642" y="15200"/>
                    <a:pt x="2781" y="15348"/>
                  </a:cubicBezTo>
                  <a:cubicBezTo>
                    <a:pt x="2892" y="15438"/>
                    <a:pt x="3028" y="15559"/>
                    <a:pt x="3167" y="15559"/>
                  </a:cubicBezTo>
                  <a:cubicBezTo>
                    <a:pt x="3798" y="15707"/>
                    <a:pt x="4403" y="15945"/>
                    <a:pt x="5064" y="15827"/>
                  </a:cubicBezTo>
                  <a:cubicBezTo>
                    <a:pt x="5256" y="15767"/>
                    <a:pt x="5478" y="15827"/>
                    <a:pt x="5669" y="15827"/>
                  </a:cubicBezTo>
                  <a:cubicBezTo>
                    <a:pt x="6164" y="15857"/>
                    <a:pt x="6358" y="16125"/>
                    <a:pt x="6358" y="16631"/>
                  </a:cubicBezTo>
                  <a:cubicBezTo>
                    <a:pt x="6358" y="16782"/>
                    <a:pt x="6358" y="16960"/>
                    <a:pt x="6330" y="17140"/>
                  </a:cubicBezTo>
                  <a:cubicBezTo>
                    <a:pt x="6136" y="17914"/>
                    <a:pt x="6055" y="18751"/>
                    <a:pt x="5669" y="19465"/>
                  </a:cubicBezTo>
                  <a:cubicBezTo>
                    <a:pt x="5505" y="19586"/>
                    <a:pt x="5478" y="19706"/>
                    <a:pt x="5422" y="20034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5" name="Google Shape;630;p36"/>
            <p:cNvSpPr/>
            <p:nvPr/>
          </p:nvSpPr>
          <p:spPr>
            <a:xfrm>
              <a:off x="234881" y="118625"/>
              <a:ext cx="48754" cy="43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9" h="20339" fill="norm" stroke="1" extrusionOk="0">
                  <a:moveTo>
                    <a:pt x="10441" y="20339"/>
                  </a:moveTo>
                  <a:cubicBezTo>
                    <a:pt x="7725" y="20339"/>
                    <a:pt x="4995" y="20339"/>
                    <a:pt x="2813" y="17985"/>
                  </a:cubicBezTo>
                  <a:cubicBezTo>
                    <a:pt x="-1351" y="13492"/>
                    <a:pt x="-817" y="5370"/>
                    <a:pt x="3912" y="1938"/>
                  </a:cubicBezTo>
                  <a:cubicBezTo>
                    <a:pt x="8091" y="-1261"/>
                    <a:pt x="14086" y="-416"/>
                    <a:pt x="17351" y="3860"/>
                  </a:cubicBezTo>
                  <a:cubicBezTo>
                    <a:pt x="19532" y="6646"/>
                    <a:pt x="20249" y="13492"/>
                    <a:pt x="18617" y="16709"/>
                  </a:cubicBezTo>
                  <a:cubicBezTo>
                    <a:pt x="17717" y="18416"/>
                    <a:pt x="16435" y="19908"/>
                    <a:pt x="14620" y="20123"/>
                  </a:cubicBezTo>
                  <a:cubicBezTo>
                    <a:pt x="13171" y="20339"/>
                    <a:pt x="11905" y="20339"/>
                    <a:pt x="10441" y="20339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6" name="Google Shape;631;p36"/>
            <p:cNvSpPr/>
            <p:nvPr/>
          </p:nvSpPr>
          <p:spPr>
            <a:xfrm>
              <a:off x="156767" y="113392"/>
              <a:ext cx="47423" cy="44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6" h="20729" fill="norm" stroke="1" extrusionOk="0">
                  <a:moveTo>
                    <a:pt x="10295" y="20657"/>
                  </a:moveTo>
                  <a:cubicBezTo>
                    <a:pt x="6664" y="21084"/>
                    <a:pt x="3568" y="19591"/>
                    <a:pt x="1569" y="16213"/>
                  </a:cubicBezTo>
                  <a:cubicBezTo>
                    <a:pt x="-1146" y="11768"/>
                    <a:pt x="-246" y="4782"/>
                    <a:pt x="3568" y="2026"/>
                  </a:cubicBezTo>
                  <a:cubicBezTo>
                    <a:pt x="7015" y="-516"/>
                    <a:pt x="10829" y="-516"/>
                    <a:pt x="14291" y="1191"/>
                  </a:cubicBezTo>
                  <a:cubicBezTo>
                    <a:pt x="18105" y="3093"/>
                    <a:pt x="20454" y="13244"/>
                    <a:pt x="17922" y="17280"/>
                  </a:cubicBezTo>
                  <a:cubicBezTo>
                    <a:pt x="17190" y="18542"/>
                    <a:pt x="15923" y="19395"/>
                    <a:pt x="14642" y="20017"/>
                  </a:cubicBezTo>
                  <a:cubicBezTo>
                    <a:pt x="13376" y="20657"/>
                    <a:pt x="11744" y="20657"/>
                    <a:pt x="10295" y="20657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7" name="Google Shape;632;p36"/>
            <p:cNvSpPr/>
            <p:nvPr/>
          </p:nvSpPr>
          <p:spPr>
            <a:xfrm>
              <a:off x="74817" y="114372"/>
              <a:ext cx="40930" cy="45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88" h="20221" fill="norm" stroke="1" extrusionOk="0">
                  <a:moveTo>
                    <a:pt x="19488" y="8855"/>
                  </a:moveTo>
                  <a:lnTo>
                    <a:pt x="19488" y="12928"/>
                  </a:lnTo>
                  <a:cubicBezTo>
                    <a:pt x="18417" y="20065"/>
                    <a:pt x="12572" y="21486"/>
                    <a:pt x="7399" y="19244"/>
                  </a:cubicBezTo>
                  <a:cubicBezTo>
                    <a:pt x="-605" y="15992"/>
                    <a:pt x="-2112" y="8238"/>
                    <a:pt x="2861" y="2744"/>
                  </a:cubicBezTo>
                  <a:cubicBezTo>
                    <a:pt x="4150" y="1101"/>
                    <a:pt x="6092" y="91"/>
                    <a:pt x="8252" y="91"/>
                  </a:cubicBezTo>
                  <a:cubicBezTo>
                    <a:pt x="9777" y="91"/>
                    <a:pt x="11501" y="-114"/>
                    <a:pt x="13008" y="91"/>
                  </a:cubicBezTo>
                  <a:cubicBezTo>
                    <a:pt x="16911" y="502"/>
                    <a:pt x="18853" y="2128"/>
                    <a:pt x="19488" y="5791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34" name="Google Shape;633;p36"/>
          <p:cNvGrpSpPr/>
          <p:nvPr/>
        </p:nvGrpSpPr>
        <p:grpSpPr>
          <a:xfrm>
            <a:off x="7398532" y="2180982"/>
            <a:ext cx="355382" cy="326018"/>
            <a:chOff x="-3" y="5"/>
            <a:chExt cx="355381" cy="326016"/>
          </a:xfrm>
        </p:grpSpPr>
        <p:sp>
          <p:nvSpPr>
            <p:cNvPr id="629" name="Google Shape;634;p36"/>
            <p:cNvSpPr/>
            <p:nvPr/>
          </p:nvSpPr>
          <p:spPr>
            <a:xfrm>
              <a:off x="22256" y="23824"/>
              <a:ext cx="309137" cy="279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fill="norm" stroke="1" extrusionOk="0">
                  <a:moveTo>
                    <a:pt x="7970" y="0"/>
                  </a:moveTo>
                  <a:cubicBezTo>
                    <a:pt x="7654" y="0"/>
                    <a:pt x="7338" y="0"/>
                    <a:pt x="7086" y="138"/>
                  </a:cubicBezTo>
                  <a:cubicBezTo>
                    <a:pt x="6486" y="350"/>
                    <a:pt x="5883" y="350"/>
                    <a:pt x="5250" y="350"/>
                  </a:cubicBezTo>
                  <a:cubicBezTo>
                    <a:pt x="4810" y="350"/>
                    <a:pt x="4398" y="350"/>
                    <a:pt x="3954" y="420"/>
                  </a:cubicBezTo>
                  <a:cubicBezTo>
                    <a:pt x="2722" y="594"/>
                    <a:pt x="1803" y="1505"/>
                    <a:pt x="855" y="2241"/>
                  </a:cubicBezTo>
                  <a:cubicBezTo>
                    <a:pt x="823" y="2276"/>
                    <a:pt x="791" y="2343"/>
                    <a:pt x="762" y="2414"/>
                  </a:cubicBezTo>
                  <a:cubicBezTo>
                    <a:pt x="350" y="3255"/>
                    <a:pt x="-30" y="4096"/>
                    <a:pt x="2" y="5040"/>
                  </a:cubicBezTo>
                  <a:cubicBezTo>
                    <a:pt x="34" y="6372"/>
                    <a:pt x="2" y="7666"/>
                    <a:pt x="34" y="8998"/>
                  </a:cubicBezTo>
                  <a:cubicBezTo>
                    <a:pt x="66" y="10047"/>
                    <a:pt x="159" y="11097"/>
                    <a:pt x="286" y="12147"/>
                  </a:cubicBezTo>
                  <a:cubicBezTo>
                    <a:pt x="382" y="13302"/>
                    <a:pt x="791" y="14352"/>
                    <a:pt x="1266" y="15402"/>
                  </a:cubicBezTo>
                  <a:cubicBezTo>
                    <a:pt x="1394" y="15649"/>
                    <a:pt x="1487" y="15893"/>
                    <a:pt x="1646" y="16069"/>
                  </a:cubicBezTo>
                  <a:cubicBezTo>
                    <a:pt x="1774" y="16207"/>
                    <a:pt x="1930" y="16348"/>
                    <a:pt x="2090" y="16348"/>
                  </a:cubicBezTo>
                  <a:cubicBezTo>
                    <a:pt x="2666" y="16487"/>
                    <a:pt x="3221" y="16669"/>
                    <a:pt x="3806" y="16669"/>
                  </a:cubicBezTo>
                  <a:cubicBezTo>
                    <a:pt x="3960" y="16669"/>
                    <a:pt x="4114" y="16657"/>
                    <a:pt x="4270" y="16628"/>
                  </a:cubicBezTo>
                  <a:cubicBezTo>
                    <a:pt x="4345" y="16616"/>
                    <a:pt x="4422" y="16613"/>
                    <a:pt x="4501" y="16613"/>
                  </a:cubicBezTo>
                  <a:cubicBezTo>
                    <a:pt x="4658" y="16613"/>
                    <a:pt x="4820" y="16628"/>
                    <a:pt x="4966" y="16628"/>
                  </a:cubicBezTo>
                  <a:cubicBezTo>
                    <a:pt x="5535" y="16698"/>
                    <a:pt x="5758" y="16978"/>
                    <a:pt x="5758" y="17607"/>
                  </a:cubicBezTo>
                  <a:cubicBezTo>
                    <a:pt x="5758" y="17783"/>
                    <a:pt x="5758" y="17992"/>
                    <a:pt x="5726" y="18169"/>
                  </a:cubicBezTo>
                  <a:cubicBezTo>
                    <a:pt x="5503" y="19080"/>
                    <a:pt x="5410" y="20095"/>
                    <a:pt x="4966" y="20935"/>
                  </a:cubicBezTo>
                  <a:cubicBezTo>
                    <a:pt x="4903" y="21074"/>
                    <a:pt x="4903" y="21180"/>
                    <a:pt x="4778" y="21600"/>
                  </a:cubicBezTo>
                  <a:cubicBezTo>
                    <a:pt x="5410" y="21250"/>
                    <a:pt x="5851" y="20968"/>
                    <a:pt x="6231" y="20618"/>
                  </a:cubicBezTo>
                  <a:cubicBezTo>
                    <a:pt x="6802" y="20130"/>
                    <a:pt x="7338" y="19674"/>
                    <a:pt x="8034" y="19395"/>
                  </a:cubicBezTo>
                  <a:cubicBezTo>
                    <a:pt x="8382" y="19218"/>
                    <a:pt x="8666" y="19010"/>
                    <a:pt x="8858" y="18624"/>
                  </a:cubicBezTo>
                  <a:cubicBezTo>
                    <a:pt x="8982" y="18345"/>
                    <a:pt x="9142" y="18098"/>
                    <a:pt x="9298" y="17854"/>
                  </a:cubicBezTo>
                  <a:cubicBezTo>
                    <a:pt x="9551" y="17398"/>
                    <a:pt x="9963" y="17154"/>
                    <a:pt x="10470" y="17119"/>
                  </a:cubicBezTo>
                  <a:lnTo>
                    <a:pt x="11702" y="17119"/>
                  </a:lnTo>
                  <a:cubicBezTo>
                    <a:pt x="11878" y="17110"/>
                    <a:pt x="12050" y="17107"/>
                    <a:pt x="12226" y="17107"/>
                  </a:cubicBezTo>
                  <a:cubicBezTo>
                    <a:pt x="12924" y="17107"/>
                    <a:pt x="13625" y="17154"/>
                    <a:pt x="14327" y="17154"/>
                  </a:cubicBezTo>
                  <a:cubicBezTo>
                    <a:pt x="15206" y="17154"/>
                    <a:pt x="16082" y="17084"/>
                    <a:pt x="16954" y="16769"/>
                  </a:cubicBezTo>
                  <a:cubicBezTo>
                    <a:pt x="17742" y="16769"/>
                    <a:pt x="18470" y="16454"/>
                    <a:pt x="19198" y="16207"/>
                  </a:cubicBezTo>
                  <a:cubicBezTo>
                    <a:pt x="20242" y="15822"/>
                    <a:pt x="20874" y="15052"/>
                    <a:pt x="21158" y="13931"/>
                  </a:cubicBezTo>
                  <a:cubicBezTo>
                    <a:pt x="21379" y="12882"/>
                    <a:pt x="21570" y="11832"/>
                    <a:pt x="21538" y="10747"/>
                  </a:cubicBezTo>
                  <a:cubicBezTo>
                    <a:pt x="21350" y="9768"/>
                    <a:pt x="21350" y="8715"/>
                    <a:pt x="21443" y="7701"/>
                  </a:cubicBezTo>
                  <a:cubicBezTo>
                    <a:pt x="21474" y="6722"/>
                    <a:pt x="21002" y="5845"/>
                    <a:pt x="21063" y="4831"/>
                  </a:cubicBezTo>
                  <a:cubicBezTo>
                    <a:pt x="21063" y="4725"/>
                    <a:pt x="21002" y="4619"/>
                    <a:pt x="20970" y="4516"/>
                  </a:cubicBezTo>
                  <a:cubicBezTo>
                    <a:pt x="20715" y="3990"/>
                    <a:pt x="20526" y="3428"/>
                    <a:pt x="20242" y="2905"/>
                  </a:cubicBezTo>
                  <a:cubicBezTo>
                    <a:pt x="19958" y="2414"/>
                    <a:pt x="19766" y="1855"/>
                    <a:pt x="19326" y="1573"/>
                  </a:cubicBezTo>
                  <a:cubicBezTo>
                    <a:pt x="18470" y="1050"/>
                    <a:pt x="17586" y="594"/>
                    <a:pt x="16574" y="594"/>
                  </a:cubicBezTo>
                  <a:cubicBezTo>
                    <a:pt x="16414" y="594"/>
                    <a:pt x="16194" y="594"/>
                    <a:pt x="16035" y="523"/>
                  </a:cubicBezTo>
                  <a:cubicBezTo>
                    <a:pt x="15631" y="368"/>
                    <a:pt x="15193" y="347"/>
                    <a:pt x="14773" y="347"/>
                  </a:cubicBezTo>
                  <a:cubicBezTo>
                    <a:pt x="14632" y="347"/>
                    <a:pt x="14494" y="350"/>
                    <a:pt x="14358" y="350"/>
                  </a:cubicBezTo>
                  <a:cubicBezTo>
                    <a:pt x="14143" y="350"/>
                    <a:pt x="13926" y="373"/>
                    <a:pt x="13716" y="373"/>
                  </a:cubicBezTo>
                  <a:cubicBezTo>
                    <a:pt x="13556" y="373"/>
                    <a:pt x="13402" y="359"/>
                    <a:pt x="13254" y="315"/>
                  </a:cubicBezTo>
                  <a:cubicBezTo>
                    <a:pt x="11514" y="0"/>
                    <a:pt x="9710" y="0"/>
                    <a:pt x="797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0" name="Google Shape;635;p36"/>
            <p:cNvSpPr/>
            <p:nvPr/>
          </p:nvSpPr>
          <p:spPr>
            <a:xfrm>
              <a:off x="-4" y="5"/>
              <a:ext cx="355382" cy="326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432" fill="norm" stroke="1" extrusionOk="0">
                  <a:moveTo>
                    <a:pt x="10127" y="17914"/>
                  </a:moveTo>
                  <a:cubicBezTo>
                    <a:pt x="9769" y="18809"/>
                    <a:pt x="9027" y="19227"/>
                    <a:pt x="8338" y="19676"/>
                  </a:cubicBezTo>
                  <a:cubicBezTo>
                    <a:pt x="7705" y="20064"/>
                    <a:pt x="7072" y="20480"/>
                    <a:pt x="6439" y="20929"/>
                  </a:cubicBezTo>
                  <a:cubicBezTo>
                    <a:pt x="5861" y="21375"/>
                    <a:pt x="5203" y="21495"/>
                    <a:pt x="4514" y="21405"/>
                  </a:cubicBezTo>
                  <a:cubicBezTo>
                    <a:pt x="4239" y="21375"/>
                    <a:pt x="3992" y="21257"/>
                    <a:pt x="3825" y="21046"/>
                  </a:cubicBezTo>
                  <a:cubicBezTo>
                    <a:pt x="3550" y="20748"/>
                    <a:pt x="3523" y="20420"/>
                    <a:pt x="3772" y="20122"/>
                  </a:cubicBezTo>
                  <a:cubicBezTo>
                    <a:pt x="4239" y="19495"/>
                    <a:pt x="4542" y="18839"/>
                    <a:pt x="4789" y="18095"/>
                  </a:cubicBezTo>
                  <a:cubicBezTo>
                    <a:pt x="4817" y="17944"/>
                    <a:pt x="4900" y="17796"/>
                    <a:pt x="4928" y="17646"/>
                  </a:cubicBezTo>
                  <a:cubicBezTo>
                    <a:pt x="4955" y="17498"/>
                    <a:pt x="4928" y="17348"/>
                    <a:pt x="4928" y="17170"/>
                  </a:cubicBezTo>
                  <a:cubicBezTo>
                    <a:pt x="4350" y="17080"/>
                    <a:pt x="3798" y="16929"/>
                    <a:pt x="3248" y="16990"/>
                  </a:cubicBezTo>
                  <a:cubicBezTo>
                    <a:pt x="2395" y="17020"/>
                    <a:pt x="1845" y="16544"/>
                    <a:pt x="1433" y="15827"/>
                  </a:cubicBezTo>
                  <a:cubicBezTo>
                    <a:pt x="800" y="14752"/>
                    <a:pt x="414" y="13499"/>
                    <a:pt x="223" y="12246"/>
                  </a:cubicBezTo>
                  <a:cubicBezTo>
                    <a:pt x="1" y="10963"/>
                    <a:pt x="1" y="9710"/>
                    <a:pt x="1" y="8397"/>
                  </a:cubicBezTo>
                  <a:cubicBezTo>
                    <a:pt x="1" y="7533"/>
                    <a:pt x="56" y="6668"/>
                    <a:pt x="1" y="5771"/>
                  </a:cubicBezTo>
                  <a:cubicBezTo>
                    <a:pt x="-27" y="4578"/>
                    <a:pt x="470" y="3624"/>
                    <a:pt x="964" y="2669"/>
                  </a:cubicBezTo>
                  <a:cubicBezTo>
                    <a:pt x="1048" y="2521"/>
                    <a:pt x="1156" y="2401"/>
                    <a:pt x="1295" y="2311"/>
                  </a:cubicBezTo>
                  <a:cubicBezTo>
                    <a:pt x="1708" y="1952"/>
                    <a:pt x="2120" y="1624"/>
                    <a:pt x="2561" y="1268"/>
                  </a:cubicBezTo>
                  <a:cubicBezTo>
                    <a:pt x="3414" y="612"/>
                    <a:pt x="4375" y="313"/>
                    <a:pt x="5450" y="283"/>
                  </a:cubicBezTo>
                  <a:cubicBezTo>
                    <a:pt x="6136" y="283"/>
                    <a:pt x="6825" y="313"/>
                    <a:pt x="7486" y="43"/>
                  </a:cubicBezTo>
                  <a:cubicBezTo>
                    <a:pt x="7541" y="15"/>
                    <a:pt x="7650" y="15"/>
                    <a:pt x="7761" y="15"/>
                  </a:cubicBezTo>
                  <a:cubicBezTo>
                    <a:pt x="9713" y="15"/>
                    <a:pt x="11696" y="-105"/>
                    <a:pt x="13677" y="344"/>
                  </a:cubicBezTo>
                  <a:cubicBezTo>
                    <a:pt x="13896" y="371"/>
                    <a:pt x="14143" y="401"/>
                    <a:pt x="14363" y="401"/>
                  </a:cubicBezTo>
                  <a:cubicBezTo>
                    <a:pt x="14804" y="401"/>
                    <a:pt x="15243" y="371"/>
                    <a:pt x="15657" y="642"/>
                  </a:cubicBezTo>
                  <a:cubicBezTo>
                    <a:pt x="15740" y="669"/>
                    <a:pt x="15821" y="699"/>
                    <a:pt x="15932" y="669"/>
                  </a:cubicBezTo>
                  <a:cubicBezTo>
                    <a:pt x="16840" y="552"/>
                    <a:pt x="17610" y="998"/>
                    <a:pt x="18409" y="1298"/>
                  </a:cubicBezTo>
                  <a:cubicBezTo>
                    <a:pt x="18987" y="1536"/>
                    <a:pt x="19620" y="1865"/>
                    <a:pt x="19895" y="2579"/>
                  </a:cubicBezTo>
                  <a:cubicBezTo>
                    <a:pt x="20582" y="3295"/>
                    <a:pt x="20693" y="4340"/>
                    <a:pt x="21132" y="5175"/>
                  </a:cubicBezTo>
                  <a:cubicBezTo>
                    <a:pt x="21187" y="5325"/>
                    <a:pt x="21187" y="5563"/>
                    <a:pt x="21187" y="5744"/>
                  </a:cubicBezTo>
                  <a:cubicBezTo>
                    <a:pt x="21243" y="5891"/>
                    <a:pt x="21187" y="6072"/>
                    <a:pt x="21270" y="6220"/>
                  </a:cubicBezTo>
                  <a:cubicBezTo>
                    <a:pt x="21573" y="6816"/>
                    <a:pt x="21518" y="7473"/>
                    <a:pt x="21518" y="8099"/>
                  </a:cubicBezTo>
                  <a:cubicBezTo>
                    <a:pt x="21518" y="9412"/>
                    <a:pt x="21518" y="10695"/>
                    <a:pt x="21545" y="12038"/>
                  </a:cubicBezTo>
                  <a:cubicBezTo>
                    <a:pt x="21545" y="12427"/>
                    <a:pt x="21545" y="12782"/>
                    <a:pt x="21381" y="13171"/>
                  </a:cubicBezTo>
                  <a:cubicBezTo>
                    <a:pt x="21298" y="13321"/>
                    <a:pt x="21270" y="13529"/>
                    <a:pt x="21270" y="13737"/>
                  </a:cubicBezTo>
                  <a:cubicBezTo>
                    <a:pt x="21270" y="14394"/>
                    <a:pt x="20995" y="14962"/>
                    <a:pt x="20582" y="15438"/>
                  </a:cubicBezTo>
                  <a:cubicBezTo>
                    <a:pt x="20032" y="16125"/>
                    <a:pt x="19398" y="16721"/>
                    <a:pt x="18573" y="16990"/>
                  </a:cubicBezTo>
                  <a:cubicBezTo>
                    <a:pt x="18437" y="17020"/>
                    <a:pt x="18298" y="17140"/>
                    <a:pt x="18162" y="17170"/>
                  </a:cubicBezTo>
                  <a:cubicBezTo>
                    <a:pt x="17610" y="17378"/>
                    <a:pt x="17115" y="17676"/>
                    <a:pt x="16482" y="17646"/>
                  </a:cubicBezTo>
                  <a:cubicBezTo>
                    <a:pt x="16373" y="17646"/>
                    <a:pt x="16235" y="17646"/>
                    <a:pt x="16152" y="17676"/>
                  </a:cubicBezTo>
                  <a:cubicBezTo>
                    <a:pt x="15493" y="18034"/>
                    <a:pt x="14804" y="17914"/>
                    <a:pt x="14143" y="17914"/>
                  </a:cubicBezTo>
                  <a:close/>
                  <a:moveTo>
                    <a:pt x="5422" y="20034"/>
                  </a:moveTo>
                  <a:cubicBezTo>
                    <a:pt x="5972" y="19736"/>
                    <a:pt x="6330" y="19525"/>
                    <a:pt x="6688" y="19227"/>
                  </a:cubicBezTo>
                  <a:cubicBezTo>
                    <a:pt x="7155" y="18809"/>
                    <a:pt x="7650" y="18393"/>
                    <a:pt x="8228" y="18182"/>
                  </a:cubicBezTo>
                  <a:cubicBezTo>
                    <a:pt x="8530" y="18034"/>
                    <a:pt x="8778" y="17827"/>
                    <a:pt x="8944" y="17498"/>
                  </a:cubicBezTo>
                  <a:cubicBezTo>
                    <a:pt x="9055" y="17258"/>
                    <a:pt x="9191" y="17050"/>
                    <a:pt x="9330" y="16872"/>
                  </a:cubicBezTo>
                  <a:cubicBezTo>
                    <a:pt x="9577" y="16453"/>
                    <a:pt x="9908" y="16273"/>
                    <a:pt x="10347" y="16245"/>
                  </a:cubicBezTo>
                  <a:lnTo>
                    <a:pt x="11419" y="16245"/>
                  </a:lnTo>
                  <a:cubicBezTo>
                    <a:pt x="12933" y="16155"/>
                    <a:pt x="14502" y="16453"/>
                    <a:pt x="16015" y="15945"/>
                  </a:cubicBezTo>
                  <a:cubicBezTo>
                    <a:pt x="16702" y="15945"/>
                    <a:pt x="17307" y="15677"/>
                    <a:pt x="17968" y="15438"/>
                  </a:cubicBezTo>
                  <a:cubicBezTo>
                    <a:pt x="18848" y="15110"/>
                    <a:pt x="19398" y="14484"/>
                    <a:pt x="19646" y="13499"/>
                  </a:cubicBezTo>
                  <a:cubicBezTo>
                    <a:pt x="19840" y="12604"/>
                    <a:pt x="20032" y="11710"/>
                    <a:pt x="20004" y="10785"/>
                  </a:cubicBezTo>
                  <a:cubicBezTo>
                    <a:pt x="19923" y="9918"/>
                    <a:pt x="19948" y="9054"/>
                    <a:pt x="20004" y="8219"/>
                  </a:cubicBezTo>
                  <a:cubicBezTo>
                    <a:pt x="20032" y="7352"/>
                    <a:pt x="19620" y="6608"/>
                    <a:pt x="19673" y="5744"/>
                  </a:cubicBezTo>
                  <a:cubicBezTo>
                    <a:pt x="19673" y="5683"/>
                    <a:pt x="19620" y="5563"/>
                    <a:pt x="19565" y="5503"/>
                  </a:cubicBezTo>
                  <a:cubicBezTo>
                    <a:pt x="19371" y="5057"/>
                    <a:pt x="19207" y="4548"/>
                    <a:pt x="18959" y="4102"/>
                  </a:cubicBezTo>
                  <a:cubicBezTo>
                    <a:pt x="18712" y="3714"/>
                    <a:pt x="18546" y="3208"/>
                    <a:pt x="18162" y="2997"/>
                  </a:cubicBezTo>
                  <a:cubicBezTo>
                    <a:pt x="17418" y="2551"/>
                    <a:pt x="16648" y="2133"/>
                    <a:pt x="15768" y="2133"/>
                  </a:cubicBezTo>
                  <a:cubicBezTo>
                    <a:pt x="15629" y="2133"/>
                    <a:pt x="15438" y="2133"/>
                    <a:pt x="15299" y="2103"/>
                  </a:cubicBezTo>
                  <a:cubicBezTo>
                    <a:pt x="14832" y="1925"/>
                    <a:pt x="14310" y="1952"/>
                    <a:pt x="13841" y="1952"/>
                  </a:cubicBezTo>
                  <a:cubicBezTo>
                    <a:pt x="13510" y="1952"/>
                    <a:pt x="13180" y="1982"/>
                    <a:pt x="12879" y="1925"/>
                  </a:cubicBezTo>
                  <a:cubicBezTo>
                    <a:pt x="11366" y="1654"/>
                    <a:pt x="9797" y="1654"/>
                    <a:pt x="8283" y="1654"/>
                  </a:cubicBezTo>
                  <a:cubicBezTo>
                    <a:pt x="8008" y="1654"/>
                    <a:pt x="7733" y="1654"/>
                    <a:pt x="7513" y="1774"/>
                  </a:cubicBezTo>
                  <a:cubicBezTo>
                    <a:pt x="6991" y="1952"/>
                    <a:pt x="6467" y="1952"/>
                    <a:pt x="5917" y="1952"/>
                  </a:cubicBezTo>
                  <a:cubicBezTo>
                    <a:pt x="5533" y="1952"/>
                    <a:pt x="5175" y="1952"/>
                    <a:pt x="4789" y="1982"/>
                  </a:cubicBezTo>
                  <a:cubicBezTo>
                    <a:pt x="3717" y="2133"/>
                    <a:pt x="2917" y="2907"/>
                    <a:pt x="2092" y="3563"/>
                  </a:cubicBezTo>
                  <a:cubicBezTo>
                    <a:pt x="2064" y="3594"/>
                    <a:pt x="2037" y="3624"/>
                    <a:pt x="2011" y="3714"/>
                  </a:cubicBezTo>
                  <a:cubicBezTo>
                    <a:pt x="1653" y="4400"/>
                    <a:pt x="1323" y="5117"/>
                    <a:pt x="1350" y="5952"/>
                  </a:cubicBezTo>
                  <a:cubicBezTo>
                    <a:pt x="1378" y="7054"/>
                    <a:pt x="1350" y="8189"/>
                    <a:pt x="1378" y="9292"/>
                  </a:cubicBezTo>
                  <a:cubicBezTo>
                    <a:pt x="1406" y="10189"/>
                    <a:pt x="1487" y="11083"/>
                    <a:pt x="1598" y="11978"/>
                  </a:cubicBezTo>
                  <a:cubicBezTo>
                    <a:pt x="1681" y="12993"/>
                    <a:pt x="2037" y="13887"/>
                    <a:pt x="2450" y="14782"/>
                  </a:cubicBezTo>
                  <a:cubicBezTo>
                    <a:pt x="2561" y="14962"/>
                    <a:pt x="2642" y="15200"/>
                    <a:pt x="2781" y="15348"/>
                  </a:cubicBezTo>
                  <a:cubicBezTo>
                    <a:pt x="2892" y="15438"/>
                    <a:pt x="3028" y="15559"/>
                    <a:pt x="3167" y="15559"/>
                  </a:cubicBezTo>
                  <a:cubicBezTo>
                    <a:pt x="3798" y="15707"/>
                    <a:pt x="4403" y="15945"/>
                    <a:pt x="5064" y="15827"/>
                  </a:cubicBezTo>
                  <a:cubicBezTo>
                    <a:pt x="5256" y="15767"/>
                    <a:pt x="5478" y="15827"/>
                    <a:pt x="5669" y="15827"/>
                  </a:cubicBezTo>
                  <a:cubicBezTo>
                    <a:pt x="6164" y="15857"/>
                    <a:pt x="6358" y="16125"/>
                    <a:pt x="6358" y="16631"/>
                  </a:cubicBezTo>
                  <a:cubicBezTo>
                    <a:pt x="6358" y="16782"/>
                    <a:pt x="6358" y="16960"/>
                    <a:pt x="6330" y="17140"/>
                  </a:cubicBezTo>
                  <a:cubicBezTo>
                    <a:pt x="6136" y="17914"/>
                    <a:pt x="6055" y="18751"/>
                    <a:pt x="5669" y="19465"/>
                  </a:cubicBezTo>
                  <a:cubicBezTo>
                    <a:pt x="5505" y="19586"/>
                    <a:pt x="5478" y="19706"/>
                    <a:pt x="5422" y="20034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1" name="Google Shape;636;p36"/>
            <p:cNvSpPr/>
            <p:nvPr/>
          </p:nvSpPr>
          <p:spPr>
            <a:xfrm>
              <a:off x="234882" y="118625"/>
              <a:ext cx="48753" cy="43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9" h="20339" fill="norm" stroke="1" extrusionOk="0">
                  <a:moveTo>
                    <a:pt x="10441" y="20339"/>
                  </a:moveTo>
                  <a:cubicBezTo>
                    <a:pt x="7725" y="20339"/>
                    <a:pt x="4995" y="20339"/>
                    <a:pt x="2813" y="17985"/>
                  </a:cubicBezTo>
                  <a:cubicBezTo>
                    <a:pt x="-1351" y="13492"/>
                    <a:pt x="-817" y="5370"/>
                    <a:pt x="3912" y="1938"/>
                  </a:cubicBezTo>
                  <a:cubicBezTo>
                    <a:pt x="8091" y="-1261"/>
                    <a:pt x="14086" y="-416"/>
                    <a:pt x="17351" y="3860"/>
                  </a:cubicBezTo>
                  <a:cubicBezTo>
                    <a:pt x="19532" y="6646"/>
                    <a:pt x="20249" y="13492"/>
                    <a:pt x="18617" y="16709"/>
                  </a:cubicBezTo>
                  <a:cubicBezTo>
                    <a:pt x="17717" y="18416"/>
                    <a:pt x="16435" y="19908"/>
                    <a:pt x="14620" y="20123"/>
                  </a:cubicBezTo>
                  <a:cubicBezTo>
                    <a:pt x="13171" y="20339"/>
                    <a:pt x="11905" y="20339"/>
                    <a:pt x="10441" y="20339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2" name="Google Shape;637;p36"/>
            <p:cNvSpPr/>
            <p:nvPr/>
          </p:nvSpPr>
          <p:spPr>
            <a:xfrm>
              <a:off x="156767" y="113392"/>
              <a:ext cx="47423" cy="44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6" h="20729" fill="norm" stroke="1" extrusionOk="0">
                  <a:moveTo>
                    <a:pt x="10295" y="20657"/>
                  </a:moveTo>
                  <a:cubicBezTo>
                    <a:pt x="6664" y="21084"/>
                    <a:pt x="3568" y="19591"/>
                    <a:pt x="1569" y="16213"/>
                  </a:cubicBezTo>
                  <a:cubicBezTo>
                    <a:pt x="-1146" y="11768"/>
                    <a:pt x="-246" y="4782"/>
                    <a:pt x="3568" y="2026"/>
                  </a:cubicBezTo>
                  <a:cubicBezTo>
                    <a:pt x="7015" y="-516"/>
                    <a:pt x="10829" y="-516"/>
                    <a:pt x="14291" y="1191"/>
                  </a:cubicBezTo>
                  <a:cubicBezTo>
                    <a:pt x="18105" y="3093"/>
                    <a:pt x="20454" y="13244"/>
                    <a:pt x="17922" y="17280"/>
                  </a:cubicBezTo>
                  <a:cubicBezTo>
                    <a:pt x="17190" y="18542"/>
                    <a:pt x="15923" y="19395"/>
                    <a:pt x="14642" y="20017"/>
                  </a:cubicBezTo>
                  <a:cubicBezTo>
                    <a:pt x="13376" y="20657"/>
                    <a:pt x="11744" y="20657"/>
                    <a:pt x="10295" y="20657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3" name="Google Shape;638;p36"/>
            <p:cNvSpPr/>
            <p:nvPr/>
          </p:nvSpPr>
          <p:spPr>
            <a:xfrm>
              <a:off x="74817" y="114372"/>
              <a:ext cx="40930" cy="45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88" h="20221" fill="norm" stroke="1" extrusionOk="0">
                  <a:moveTo>
                    <a:pt x="19488" y="8855"/>
                  </a:moveTo>
                  <a:lnTo>
                    <a:pt x="19488" y="12928"/>
                  </a:lnTo>
                  <a:cubicBezTo>
                    <a:pt x="18417" y="20065"/>
                    <a:pt x="12572" y="21486"/>
                    <a:pt x="7399" y="19244"/>
                  </a:cubicBezTo>
                  <a:cubicBezTo>
                    <a:pt x="-605" y="15992"/>
                    <a:pt x="-2112" y="8238"/>
                    <a:pt x="2861" y="2744"/>
                  </a:cubicBezTo>
                  <a:cubicBezTo>
                    <a:pt x="4150" y="1101"/>
                    <a:pt x="6092" y="91"/>
                    <a:pt x="8252" y="91"/>
                  </a:cubicBezTo>
                  <a:cubicBezTo>
                    <a:pt x="9777" y="91"/>
                    <a:pt x="11501" y="-114"/>
                    <a:pt x="13008" y="91"/>
                  </a:cubicBezTo>
                  <a:cubicBezTo>
                    <a:pt x="16911" y="502"/>
                    <a:pt x="18853" y="2128"/>
                    <a:pt x="19488" y="5791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40" name="Google Shape;639;p36"/>
          <p:cNvGrpSpPr/>
          <p:nvPr/>
        </p:nvGrpSpPr>
        <p:grpSpPr>
          <a:xfrm>
            <a:off x="4576283" y="2971194"/>
            <a:ext cx="355381" cy="326018"/>
            <a:chOff x="-3" y="5"/>
            <a:chExt cx="355380" cy="326016"/>
          </a:xfrm>
        </p:grpSpPr>
        <p:sp>
          <p:nvSpPr>
            <p:cNvPr id="635" name="Google Shape;640;p36"/>
            <p:cNvSpPr/>
            <p:nvPr/>
          </p:nvSpPr>
          <p:spPr>
            <a:xfrm>
              <a:off x="22256" y="23824"/>
              <a:ext cx="309137" cy="279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fill="norm" stroke="1" extrusionOk="0">
                  <a:moveTo>
                    <a:pt x="7970" y="0"/>
                  </a:moveTo>
                  <a:cubicBezTo>
                    <a:pt x="7654" y="0"/>
                    <a:pt x="7338" y="0"/>
                    <a:pt x="7086" y="138"/>
                  </a:cubicBezTo>
                  <a:cubicBezTo>
                    <a:pt x="6486" y="350"/>
                    <a:pt x="5883" y="350"/>
                    <a:pt x="5250" y="350"/>
                  </a:cubicBezTo>
                  <a:cubicBezTo>
                    <a:pt x="4810" y="350"/>
                    <a:pt x="4398" y="350"/>
                    <a:pt x="3954" y="420"/>
                  </a:cubicBezTo>
                  <a:cubicBezTo>
                    <a:pt x="2722" y="594"/>
                    <a:pt x="1803" y="1505"/>
                    <a:pt x="855" y="2241"/>
                  </a:cubicBezTo>
                  <a:cubicBezTo>
                    <a:pt x="823" y="2276"/>
                    <a:pt x="791" y="2343"/>
                    <a:pt x="762" y="2414"/>
                  </a:cubicBezTo>
                  <a:cubicBezTo>
                    <a:pt x="350" y="3255"/>
                    <a:pt x="-30" y="4096"/>
                    <a:pt x="2" y="5040"/>
                  </a:cubicBezTo>
                  <a:cubicBezTo>
                    <a:pt x="34" y="6372"/>
                    <a:pt x="2" y="7666"/>
                    <a:pt x="34" y="8998"/>
                  </a:cubicBezTo>
                  <a:cubicBezTo>
                    <a:pt x="66" y="10047"/>
                    <a:pt x="159" y="11097"/>
                    <a:pt x="286" y="12147"/>
                  </a:cubicBezTo>
                  <a:cubicBezTo>
                    <a:pt x="382" y="13302"/>
                    <a:pt x="791" y="14352"/>
                    <a:pt x="1266" y="15402"/>
                  </a:cubicBezTo>
                  <a:cubicBezTo>
                    <a:pt x="1394" y="15649"/>
                    <a:pt x="1487" y="15893"/>
                    <a:pt x="1646" y="16069"/>
                  </a:cubicBezTo>
                  <a:cubicBezTo>
                    <a:pt x="1774" y="16207"/>
                    <a:pt x="1930" y="16348"/>
                    <a:pt x="2090" y="16348"/>
                  </a:cubicBezTo>
                  <a:cubicBezTo>
                    <a:pt x="2666" y="16487"/>
                    <a:pt x="3221" y="16669"/>
                    <a:pt x="3806" y="16669"/>
                  </a:cubicBezTo>
                  <a:cubicBezTo>
                    <a:pt x="3960" y="16669"/>
                    <a:pt x="4114" y="16657"/>
                    <a:pt x="4270" y="16628"/>
                  </a:cubicBezTo>
                  <a:cubicBezTo>
                    <a:pt x="4345" y="16616"/>
                    <a:pt x="4422" y="16613"/>
                    <a:pt x="4501" y="16613"/>
                  </a:cubicBezTo>
                  <a:cubicBezTo>
                    <a:pt x="4658" y="16613"/>
                    <a:pt x="4820" y="16628"/>
                    <a:pt x="4966" y="16628"/>
                  </a:cubicBezTo>
                  <a:cubicBezTo>
                    <a:pt x="5535" y="16698"/>
                    <a:pt x="5758" y="16978"/>
                    <a:pt x="5758" y="17607"/>
                  </a:cubicBezTo>
                  <a:cubicBezTo>
                    <a:pt x="5758" y="17783"/>
                    <a:pt x="5758" y="17992"/>
                    <a:pt x="5726" y="18169"/>
                  </a:cubicBezTo>
                  <a:cubicBezTo>
                    <a:pt x="5503" y="19080"/>
                    <a:pt x="5410" y="20095"/>
                    <a:pt x="4966" y="20935"/>
                  </a:cubicBezTo>
                  <a:cubicBezTo>
                    <a:pt x="4903" y="21074"/>
                    <a:pt x="4903" y="21180"/>
                    <a:pt x="4778" y="21600"/>
                  </a:cubicBezTo>
                  <a:cubicBezTo>
                    <a:pt x="5410" y="21250"/>
                    <a:pt x="5851" y="20968"/>
                    <a:pt x="6231" y="20618"/>
                  </a:cubicBezTo>
                  <a:cubicBezTo>
                    <a:pt x="6802" y="20130"/>
                    <a:pt x="7338" y="19674"/>
                    <a:pt x="8034" y="19395"/>
                  </a:cubicBezTo>
                  <a:cubicBezTo>
                    <a:pt x="8382" y="19218"/>
                    <a:pt x="8666" y="19010"/>
                    <a:pt x="8858" y="18624"/>
                  </a:cubicBezTo>
                  <a:cubicBezTo>
                    <a:pt x="8982" y="18345"/>
                    <a:pt x="9142" y="18098"/>
                    <a:pt x="9298" y="17854"/>
                  </a:cubicBezTo>
                  <a:cubicBezTo>
                    <a:pt x="9551" y="17398"/>
                    <a:pt x="9963" y="17154"/>
                    <a:pt x="10470" y="17119"/>
                  </a:cubicBezTo>
                  <a:lnTo>
                    <a:pt x="11702" y="17119"/>
                  </a:lnTo>
                  <a:cubicBezTo>
                    <a:pt x="11878" y="17110"/>
                    <a:pt x="12050" y="17107"/>
                    <a:pt x="12226" y="17107"/>
                  </a:cubicBezTo>
                  <a:cubicBezTo>
                    <a:pt x="12924" y="17107"/>
                    <a:pt x="13625" y="17154"/>
                    <a:pt x="14327" y="17154"/>
                  </a:cubicBezTo>
                  <a:cubicBezTo>
                    <a:pt x="15206" y="17154"/>
                    <a:pt x="16082" y="17084"/>
                    <a:pt x="16954" y="16769"/>
                  </a:cubicBezTo>
                  <a:cubicBezTo>
                    <a:pt x="17742" y="16769"/>
                    <a:pt x="18470" y="16454"/>
                    <a:pt x="19198" y="16207"/>
                  </a:cubicBezTo>
                  <a:cubicBezTo>
                    <a:pt x="20242" y="15822"/>
                    <a:pt x="20874" y="15052"/>
                    <a:pt x="21158" y="13931"/>
                  </a:cubicBezTo>
                  <a:cubicBezTo>
                    <a:pt x="21379" y="12882"/>
                    <a:pt x="21570" y="11832"/>
                    <a:pt x="21538" y="10747"/>
                  </a:cubicBezTo>
                  <a:cubicBezTo>
                    <a:pt x="21350" y="9768"/>
                    <a:pt x="21350" y="8715"/>
                    <a:pt x="21443" y="7701"/>
                  </a:cubicBezTo>
                  <a:cubicBezTo>
                    <a:pt x="21474" y="6722"/>
                    <a:pt x="21002" y="5845"/>
                    <a:pt x="21063" y="4831"/>
                  </a:cubicBezTo>
                  <a:cubicBezTo>
                    <a:pt x="21063" y="4725"/>
                    <a:pt x="21002" y="4619"/>
                    <a:pt x="20970" y="4516"/>
                  </a:cubicBezTo>
                  <a:cubicBezTo>
                    <a:pt x="20715" y="3990"/>
                    <a:pt x="20526" y="3428"/>
                    <a:pt x="20242" y="2905"/>
                  </a:cubicBezTo>
                  <a:cubicBezTo>
                    <a:pt x="19958" y="2414"/>
                    <a:pt x="19766" y="1855"/>
                    <a:pt x="19326" y="1573"/>
                  </a:cubicBezTo>
                  <a:cubicBezTo>
                    <a:pt x="18470" y="1050"/>
                    <a:pt x="17586" y="594"/>
                    <a:pt x="16574" y="594"/>
                  </a:cubicBezTo>
                  <a:cubicBezTo>
                    <a:pt x="16414" y="594"/>
                    <a:pt x="16194" y="594"/>
                    <a:pt x="16035" y="523"/>
                  </a:cubicBezTo>
                  <a:cubicBezTo>
                    <a:pt x="15631" y="368"/>
                    <a:pt x="15193" y="347"/>
                    <a:pt x="14773" y="347"/>
                  </a:cubicBezTo>
                  <a:cubicBezTo>
                    <a:pt x="14632" y="347"/>
                    <a:pt x="14494" y="350"/>
                    <a:pt x="14358" y="350"/>
                  </a:cubicBezTo>
                  <a:cubicBezTo>
                    <a:pt x="14143" y="350"/>
                    <a:pt x="13926" y="373"/>
                    <a:pt x="13716" y="373"/>
                  </a:cubicBezTo>
                  <a:cubicBezTo>
                    <a:pt x="13556" y="373"/>
                    <a:pt x="13402" y="359"/>
                    <a:pt x="13254" y="315"/>
                  </a:cubicBezTo>
                  <a:cubicBezTo>
                    <a:pt x="11514" y="0"/>
                    <a:pt x="9710" y="0"/>
                    <a:pt x="797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6" name="Google Shape;641;p36"/>
            <p:cNvSpPr/>
            <p:nvPr/>
          </p:nvSpPr>
          <p:spPr>
            <a:xfrm>
              <a:off x="-4" y="5"/>
              <a:ext cx="355381" cy="326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432" fill="norm" stroke="1" extrusionOk="0">
                  <a:moveTo>
                    <a:pt x="10127" y="17914"/>
                  </a:moveTo>
                  <a:cubicBezTo>
                    <a:pt x="9769" y="18809"/>
                    <a:pt x="9027" y="19227"/>
                    <a:pt x="8338" y="19676"/>
                  </a:cubicBezTo>
                  <a:cubicBezTo>
                    <a:pt x="7705" y="20064"/>
                    <a:pt x="7072" y="20480"/>
                    <a:pt x="6439" y="20929"/>
                  </a:cubicBezTo>
                  <a:cubicBezTo>
                    <a:pt x="5861" y="21375"/>
                    <a:pt x="5203" y="21495"/>
                    <a:pt x="4514" y="21405"/>
                  </a:cubicBezTo>
                  <a:cubicBezTo>
                    <a:pt x="4239" y="21375"/>
                    <a:pt x="3992" y="21257"/>
                    <a:pt x="3825" y="21046"/>
                  </a:cubicBezTo>
                  <a:cubicBezTo>
                    <a:pt x="3550" y="20748"/>
                    <a:pt x="3523" y="20420"/>
                    <a:pt x="3772" y="20122"/>
                  </a:cubicBezTo>
                  <a:cubicBezTo>
                    <a:pt x="4239" y="19495"/>
                    <a:pt x="4542" y="18839"/>
                    <a:pt x="4789" y="18095"/>
                  </a:cubicBezTo>
                  <a:cubicBezTo>
                    <a:pt x="4817" y="17944"/>
                    <a:pt x="4900" y="17796"/>
                    <a:pt x="4928" y="17646"/>
                  </a:cubicBezTo>
                  <a:cubicBezTo>
                    <a:pt x="4955" y="17498"/>
                    <a:pt x="4928" y="17348"/>
                    <a:pt x="4928" y="17170"/>
                  </a:cubicBezTo>
                  <a:cubicBezTo>
                    <a:pt x="4350" y="17080"/>
                    <a:pt x="3798" y="16929"/>
                    <a:pt x="3248" y="16990"/>
                  </a:cubicBezTo>
                  <a:cubicBezTo>
                    <a:pt x="2395" y="17020"/>
                    <a:pt x="1845" y="16544"/>
                    <a:pt x="1433" y="15827"/>
                  </a:cubicBezTo>
                  <a:cubicBezTo>
                    <a:pt x="800" y="14752"/>
                    <a:pt x="414" y="13499"/>
                    <a:pt x="223" y="12246"/>
                  </a:cubicBezTo>
                  <a:cubicBezTo>
                    <a:pt x="1" y="10963"/>
                    <a:pt x="1" y="9710"/>
                    <a:pt x="1" y="8397"/>
                  </a:cubicBezTo>
                  <a:cubicBezTo>
                    <a:pt x="1" y="7533"/>
                    <a:pt x="56" y="6668"/>
                    <a:pt x="1" y="5771"/>
                  </a:cubicBezTo>
                  <a:cubicBezTo>
                    <a:pt x="-27" y="4578"/>
                    <a:pt x="470" y="3624"/>
                    <a:pt x="964" y="2669"/>
                  </a:cubicBezTo>
                  <a:cubicBezTo>
                    <a:pt x="1048" y="2521"/>
                    <a:pt x="1156" y="2401"/>
                    <a:pt x="1295" y="2311"/>
                  </a:cubicBezTo>
                  <a:cubicBezTo>
                    <a:pt x="1708" y="1952"/>
                    <a:pt x="2120" y="1624"/>
                    <a:pt x="2561" y="1268"/>
                  </a:cubicBezTo>
                  <a:cubicBezTo>
                    <a:pt x="3414" y="612"/>
                    <a:pt x="4375" y="313"/>
                    <a:pt x="5450" y="283"/>
                  </a:cubicBezTo>
                  <a:cubicBezTo>
                    <a:pt x="6136" y="283"/>
                    <a:pt x="6825" y="313"/>
                    <a:pt x="7486" y="43"/>
                  </a:cubicBezTo>
                  <a:cubicBezTo>
                    <a:pt x="7541" y="15"/>
                    <a:pt x="7650" y="15"/>
                    <a:pt x="7761" y="15"/>
                  </a:cubicBezTo>
                  <a:cubicBezTo>
                    <a:pt x="9713" y="15"/>
                    <a:pt x="11696" y="-105"/>
                    <a:pt x="13677" y="344"/>
                  </a:cubicBezTo>
                  <a:cubicBezTo>
                    <a:pt x="13896" y="371"/>
                    <a:pt x="14143" y="401"/>
                    <a:pt x="14363" y="401"/>
                  </a:cubicBezTo>
                  <a:cubicBezTo>
                    <a:pt x="14804" y="401"/>
                    <a:pt x="15243" y="371"/>
                    <a:pt x="15657" y="642"/>
                  </a:cubicBezTo>
                  <a:cubicBezTo>
                    <a:pt x="15740" y="669"/>
                    <a:pt x="15821" y="699"/>
                    <a:pt x="15932" y="669"/>
                  </a:cubicBezTo>
                  <a:cubicBezTo>
                    <a:pt x="16840" y="552"/>
                    <a:pt x="17610" y="998"/>
                    <a:pt x="18409" y="1298"/>
                  </a:cubicBezTo>
                  <a:cubicBezTo>
                    <a:pt x="18987" y="1536"/>
                    <a:pt x="19620" y="1865"/>
                    <a:pt x="19895" y="2579"/>
                  </a:cubicBezTo>
                  <a:cubicBezTo>
                    <a:pt x="20582" y="3295"/>
                    <a:pt x="20693" y="4340"/>
                    <a:pt x="21132" y="5175"/>
                  </a:cubicBezTo>
                  <a:cubicBezTo>
                    <a:pt x="21187" y="5325"/>
                    <a:pt x="21187" y="5563"/>
                    <a:pt x="21187" y="5744"/>
                  </a:cubicBezTo>
                  <a:cubicBezTo>
                    <a:pt x="21243" y="5891"/>
                    <a:pt x="21187" y="6072"/>
                    <a:pt x="21270" y="6220"/>
                  </a:cubicBezTo>
                  <a:cubicBezTo>
                    <a:pt x="21573" y="6816"/>
                    <a:pt x="21518" y="7473"/>
                    <a:pt x="21518" y="8099"/>
                  </a:cubicBezTo>
                  <a:cubicBezTo>
                    <a:pt x="21518" y="9412"/>
                    <a:pt x="21518" y="10695"/>
                    <a:pt x="21545" y="12038"/>
                  </a:cubicBezTo>
                  <a:cubicBezTo>
                    <a:pt x="21545" y="12427"/>
                    <a:pt x="21545" y="12782"/>
                    <a:pt x="21381" y="13171"/>
                  </a:cubicBezTo>
                  <a:cubicBezTo>
                    <a:pt x="21298" y="13321"/>
                    <a:pt x="21270" y="13529"/>
                    <a:pt x="21270" y="13737"/>
                  </a:cubicBezTo>
                  <a:cubicBezTo>
                    <a:pt x="21270" y="14394"/>
                    <a:pt x="20995" y="14962"/>
                    <a:pt x="20582" y="15438"/>
                  </a:cubicBezTo>
                  <a:cubicBezTo>
                    <a:pt x="20032" y="16125"/>
                    <a:pt x="19398" y="16721"/>
                    <a:pt x="18573" y="16990"/>
                  </a:cubicBezTo>
                  <a:cubicBezTo>
                    <a:pt x="18437" y="17020"/>
                    <a:pt x="18298" y="17140"/>
                    <a:pt x="18162" y="17170"/>
                  </a:cubicBezTo>
                  <a:cubicBezTo>
                    <a:pt x="17610" y="17378"/>
                    <a:pt x="17115" y="17676"/>
                    <a:pt x="16482" y="17646"/>
                  </a:cubicBezTo>
                  <a:cubicBezTo>
                    <a:pt x="16373" y="17646"/>
                    <a:pt x="16235" y="17646"/>
                    <a:pt x="16152" y="17676"/>
                  </a:cubicBezTo>
                  <a:cubicBezTo>
                    <a:pt x="15493" y="18034"/>
                    <a:pt x="14804" y="17914"/>
                    <a:pt x="14143" y="17914"/>
                  </a:cubicBezTo>
                  <a:close/>
                  <a:moveTo>
                    <a:pt x="5422" y="20034"/>
                  </a:moveTo>
                  <a:cubicBezTo>
                    <a:pt x="5972" y="19736"/>
                    <a:pt x="6330" y="19525"/>
                    <a:pt x="6688" y="19227"/>
                  </a:cubicBezTo>
                  <a:cubicBezTo>
                    <a:pt x="7155" y="18809"/>
                    <a:pt x="7650" y="18393"/>
                    <a:pt x="8228" y="18182"/>
                  </a:cubicBezTo>
                  <a:cubicBezTo>
                    <a:pt x="8530" y="18034"/>
                    <a:pt x="8778" y="17827"/>
                    <a:pt x="8944" y="17498"/>
                  </a:cubicBezTo>
                  <a:cubicBezTo>
                    <a:pt x="9055" y="17258"/>
                    <a:pt x="9191" y="17050"/>
                    <a:pt x="9330" y="16872"/>
                  </a:cubicBezTo>
                  <a:cubicBezTo>
                    <a:pt x="9577" y="16453"/>
                    <a:pt x="9908" y="16273"/>
                    <a:pt x="10347" y="16245"/>
                  </a:cubicBezTo>
                  <a:lnTo>
                    <a:pt x="11419" y="16245"/>
                  </a:lnTo>
                  <a:cubicBezTo>
                    <a:pt x="12933" y="16155"/>
                    <a:pt x="14502" y="16453"/>
                    <a:pt x="16015" y="15945"/>
                  </a:cubicBezTo>
                  <a:cubicBezTo>
                    <a:pt x="16702" y="15945"/>
                    <a:pt x="17307" y="15677"/>
                    <a:pt x="17968" y="15438"/>
                  </a:cubicBezTo>
                  <a:cubicBezTo>
                    <a:pt x="18848" y="15110"/>
                    <a:pt x="19398" y="14484"/>
                    <a:pt x="19646" y="13499"/>
                  </a:cubicBezTo>
                  <a:cubicBezTo>
                    <a:pt x="19840" y="12604"/>
                    <a:pt x="20032" y="11710"/>
                    <a:pt x="20004" y="10785"/>
                  </a:cubicBezTo>
                  <a:cubicBezTo>
                    <a:pt x="19923" y="9918"/>
                    <a:pt x="19948" y="9054"/>
                    <a:pt x="20004" y="8219"/>
                  </a:cubicBezTo>
                  <a:cubicBezTo>
                    <a:pt x="20032" y="7352"/>
                    <a:pt x="19620" y="6608"/>
                    <a:pt x="19673" y="5744"/>
                  </a:cubicBezTo>
                  <a:cubicBezTo>
                    <a:pt x="19673" y="5683"/>
                    <a:pt x="19620" y="5563"/>
                    <a:pt x="19565" y="5503"/>
                  </a:cubicBezTo>
                  <a:cubicBezTo>
                    <a:pt x="19371" y="5057"/>
                    <a:pt x="19207" y="4548"/>
                    <a:pt x="18959" y="4102"/>
                  </a:cubicBezTo>
                  <a:cubicBezTo>
                    <a:pt x="18712" y="3714"/>
                    <a:pt x="18546" y="3208"/>
                    <a:pt x="18162" y="2997"/>
                  </a:cubicBezTo>
                  <a:cubicBezTo>
                    <a:pt x="17418" y="2551"/>
                    <a:pt x="16648" y="2133"/>
                    <a:pt x="15768" y="2133"/>
                  </a:cubicBezTo>
                  <a:cubicBezTo>
                    <a:pt x="15629" y="2133"/>
                    <a:pt x="15438" y="2133"/>
                    <a:pt x="15299" y="2103"/>
                  </a:cubicBezTo>
                  <a:cubicBezTo>
                    <a:pt x="14832" y="1925"/>
                    <a:pt x="14310" y="1952"/>
                    <a:pt x="13841" y="1952"/>
                  </a:cubicBezTo>
                  <a:cubicBezTo>
                    <a:pt x="13510" y="1952"/>
                    <a:pt x="13180" y="1982"/>
                    <a:pt x="12879" y="1925"/>
                  </a:cubicBezTo>
                  <a:cubicBezTo>
                    <a:pt x="11366" y="1654"/>
                    <a:pt x="9797" y="1654"/>
                    <a:pt x="8283" y="1654"/>
                  </a:cubicBezTo>
                  <a:cubicBezTo>
                    <a:pt x="8008" y="1654"/>
                    <a:pt x="7733" y="1654"/>
                    <a:pt x="7513" y="1774"/>
                  </a:cubicBezTo>
                  <a:cubicBezTo>
                    <a:pt x="6991" y="1952"/>
                    <a:pt x="6467" y="1952"/>
                    <a:pt x="5917" y="1952"/>
                  </a:cubicBezTo>
                  <a:cubicBezTo>
                    <a:pt x="5533" y="1952"/>
                    <a:pt x="5175" y="1952"/>
                    <a:pt x="4789" y="1982"/>
                  </a:cubicBezTo>
                  <a:cubicBezTo>
                    <a:pt x="3717" y="2133"/>
                    <a:pt x="2917" y="2907"/>
                    <a:pt x="2092" y="3563"/>
                  </a:cubicBezTo>
                  <a:cubicBezTo>
                    <a:pt x="2064" y="3594"/>
                    <a:pt x="2037" y="3624"/>
                    <a:pt x="2011" y="3714"/>
                  </a:cubicBezTo>
                  <a:cubicBezTo>
                    <a:pt x="1653" y="4400"/>
                    <a:pt x="1323" y="5117"/>
                    <a:pt x="1350" y="5952"/>
                  </a:cubicBezTo>
                  <a:cubicBezTo>
                    <a:pt x="1378" y="7054"/>
                    <a:pt x="1350" y="8189"/>
                    <a:pt x="1378" y="9292"/>
                  </a:cubicBezTo>
                  <a:cubicBezTo>
                    <a:pt x="1406" y="10189"/>
                    <a:pt x="1487" y="11083"/>
                    <a:pt x="1598" y="11978"/>
                  </a:cubicBezTo>
                  <a:cubicBezTo>
                    <a:pt x="1681" y="12993"/>
                    <a:pt x="2037" y="13887"/>
                    <a:pt x="2450" y="14782"/>
                  </a:cubicBezTo>
                  <a:cubicBezTo>
                    <a:pt x="2561" y="14962"/>
                    <a:pt x="2642" y="15200"/>
                    <a:pt x="2781" y="15348"/>
                  </a:cubicBezTo>
                  <a:cubicBezTo>
                    <a:pt x="2892" y="15438"/>
                    <a:pt x="3028" y="15559"/>
                    <a:pt x="3167" y="15559"/>
                  </a:cubicBezTo>
                  <a:cubicBezTo>
                    <a:pt x="3798" y="15707"/>
                    <a:pt x="4403" y="15945"/>
                    <a:pt x="5064" y="15827"/>
                  </a:cubicBezTo>
                  <a:cubicBezTo>
                    <a:pt x="5256" y="15767"/>
                    <a:pt x="5478" y="15827"/>
                    <a:pt x="5669" y="15827"/>
                  </a:cubicBezTo>
                  <a:cubicBezTo>
                    <a:pt x="6164" y="15857"/>
                    <a:pt x="6358" y="16125"/>
                    <a:pt x="6358" y="16631"/>
                  </a:cubicBezTo>
                  <a:cubicBezTo>
                    <a:pt x="6358" y="16782"/>
                    <a:pt x="6358" y="16960"/>
                    <a:pt x="6330" y="17140"/>
                  </a:cubicBezTo>
                  <a:cubicBezTo>
                    <a:pt x="6136" y="17914"/>
                    <a:pt x="6055" y="18751"/>
                    <a:pt x="5669" y="19465"/>
                  </a:cubicBezTo>
                  <a:cubicBezTo>
                    <a:pt x="5505" y="19586"/>
                    <a:pt x="5478" y="19706"/>
                    <a:pt x="5422" y="20034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7" name="Google Shape;642;p36"/>
            <p:cNvSpPr/>
            <p:nvPr/>
          </p:nvSpPr>
          <p:spPr>
            <a:xfrm>
              <a:off x="234881" y="118625"/>
              <a:ext cx="48754" cy="43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9" h="20339" fill="norm" stroke="1" extrusionOk="0">
                  <a:moveTo>
                    <a:pt x="10441" y="20339"/>
                  </a:moveTo>
                  <a:cubicBezTo>
                    <a:pt x="7725" y="20339"/>
                    <a:pt x="4995" y="20339"/>
                    <a:pt x="2813" y="17985"/>
                  </a:cubicBezTo>
                  <a:cubicBezTo>
                    <a:pt x="-1351" y="13492"/>
                    <a:pt x="-817" y="5370"/>
                    <a:pt x="3912" y="1938"/>
                  </a:cubicBezTo>
                  <a:cubicBezTo>
                    <a:pt x="8091" y="-1261"/>
                    <a:pt x="14086" y="-416"/>
                    <a:pt x="17351" y="3860"/>
                  </a:cubicBezTo>
                  <a:cubicBezTo>
                    <a:pt x="19532" y="6646"/>
                    <a:pt x="20249" y="13492"/>
                    <a:pt x="18617" y="16709"/>
                  </a:cubicBezTo>
                  <a:cubicBezTo>
                    <a:pt x="17717" y="18416"/>
                    <a:pt x="16435" y="19908"/>
                    <a:pt x="14620" y="20123"/>
                  </a:cubicBezTo>
                  <a:cubicBezTo>
                    <a:pt x="13171" y="20339"/>
                    <a:pt x="11905" y="20339"/>
                    <a:pt x="10441" y="20339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8" name="Google Shape;643;p36"/>
            <p:cNvSpPr/>
            <p:nvPr/>
          </p:nvSpPr>
          <p:spPr>
            <a:xfrm>
              <a:off x="156767" y="113392"/>
              <a:ext cx="47423" cy="44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6" h="20729" fill="norm" stroke="1" extrusionOk="0">
                  <a:moveTo>
                    <a:pt x="10295" y="20657"/>
                  </a:moveTo>
                  <a:cubicBezTo>
                    <a:pt x="6664" y="21084"/>
                    <a:pt x="3568" y="19591"/>
                    <a:pt x="1569" y="16213"/>
                  </a:cubicBezTo>
                  <a:cubicBezTo>
                    <a:pt x="-1146" y="11768"/>
                    <a:pt x="-246" y="4782"/>
                    <a:pt x="3568" y="2026"/>
                  </a:cubicBezTo>
                  <a:cubicBezTo>
                    <a:pt x="7015" y="-516"/>
                    <a:pt x="10829" y="-516"/>
                    <a:pt x="14291" y="1191"/>
                  </a:cubicBezTo>
                  <a:cubicBezTo>
                    <a:pt x="18105" y="3093"/>
                    <a:pt x="20454" y="13244"/>
                    <a:pt x="17922" y="17280"/>
                  </a:cubicBezTo>
                  <a:cubicBezTo>
                    <a:pt x="17190" y="18542"/>
                    <a:pt x="15923" y="19395"/>
                    <a:pt x="14642" y="20017"/>
                  </a:cubicBezTo>
                  <a:cubicBezTo>
                    <a:pt x="13376" y="20657"/>
                    <a:pt x="11744" y="20657"/>
                    <a:pt x="10295" y="20657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9" name="Google Shape;644;p36"/>
            <p:cNvSpPr/>
            <p:nvPr/>
          </p:nvSpPr>
          <p:spPr>
            <a:xfrm>
              <a:off x="74817" y="114372"/>
              <a:ext cx="40930" cy="45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88" h="20221" fill="norm" stroke="1" extrusionOk="0">
                  <a:moveTo>
                    <a:pt x="19488" y="8855"/>
                  </a:moveTo>
                  <a:lnTo>
                    <a:pt x="19488" y="12928"/>
                  </a:lnTo>
                  <a:cubicBezTo>
                    <a:pt x="18417" y="20065"/>
                    <a:pt x="12572" y="21486"/>
                    <a:pt x="7399" y="19244"/>
                  </a:cubicBezTo>
                  <a:cubicBezTo>
                    <a:pt x="-605" y="15992"/>
                    <a:pt x="-2112" y="8238"/>
                    <a:pt x="2861" y="2744"/>
                  </a:cubicBezTo>
                  <a:cubicBezTo>
                    <a:pt x="4150" y="1101"/>
                    <a:pt x="6092" y="91"/>
                    <a:pt x="8252" y="91"/>
                  </a:cubicBezTo>
                  <a:cubicBezTo>
                    <a:pt x="9777" y="91"/>
                    <a:pt x="11501" y="-114"/>
                    <a:pt x="13008" y="91"/>
                  </a:cubicBezTo>
                  <a:cubicBezTo>
                    <a:pt x="16911" y="502"/>
                    <a:pt x="18853" y="2128"/>
                    <a:pt x="19488" y="5791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46" name="Google Shape;645;p36"/>
          <p:cNvGrpSpPr/>
          <p:nvPr/>
        </p:nvGrpSpPr>
        <p:grpSpPr>
          <a:xfrm>
            <a:off x="1208008" y="4154444"/>
            <a:ext cx="355382" cy="326018"/>
            <a:chOff x="-3" y="5"/>
            <a:chExt cx="355380" cy="326016"/>
          </a:xfrm>
        </p:grpSpPr>
        <p:sp>
          <p:nvSpPr>
            <p:cNvPr id="641" name="Google Shape;646;p36"/>
            <p:cNvSpPr/>
            <p:nvPr/>
          </p:nvSpPr>
          <p:spPr>
            <a:xfrm>
              <a:off x="22256" y="23824"/>
              <a:ext cx="309137" cy="279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fill="norm" stroke="1" extrusionOk="0">
                  <a:moveTo>
                    <a:pt x="7970" y="0"/>
                  </a:moveTo>
                  <a:cubicBezTo>
                    <a:pt x="7654" y="0"/>
                    <a:pt x="7338" y="0"/>
                    <a:pt x="7086" y="138"/>
                  </a:cubicBezTo>
                  <a:cubicBezTo>
                    <a:pt x="6486" y="350"/>
                    <a:pt x="5883" y="350"/>
                    <a:pt x="5250" y="350"/>
                  </a:cubicBezTo>
                  <a:cubicBezTo>
                    <a:pt x="4810" y="350"/>
                    <a:pt x="4398" y="350"/>
                    <a:pt x="3954" y="420"/>
                  </a:cubicBezTo>
                  <a:cubicBezTo>
                    <a:pt x="2722" y="594"/>
                    <a:pt x="1803" y="1505"/>
                    <a:pt x="855" y="2241"/>
                  </a:cubicBezTo>
                  <a:cubicBezTo>
                    <a:pt x="823" y="2276"/>
                    <a:pt x="791" y="2343"/>
                    <a:pt x="762" y="2414"/>
                  </a:cubicBezTo>
                  <a:cubicBezTo>
                    <a:pt x="350" y="3255"/>
                    <a:pt x="-30" y="4096"/>
                    <a:pt x="2" y="5040"/>
                  </a:cubicBezTo>
                  <a:cubicBezTo>
                    <a:pt x="34" y="6372"/>
                    <a:pt x="2" y="7666"/>
                    <a:pt x="34" y="8998"/>
                  </a:cubicBezTo>
                  <a:cubicBezTo>
                    <a:pt x="66" y="10047"/>
                    <a:pt x="159" y="11097"/>
                    <a:pt x="286" y="12147"/>
                  </a:cubicBezTo>
                  <a:cubicBezTo>
                    <a:pt x="382" y="13302"/>
                    <a:pt x="791" y="14352"/>
                    <a:pt x="1266" y="15402"/>
                  </a:cubicBezTo>
                  <a:cubicBezTo>
                    <a:pt x="1394" y="15649"/>
                    <a:pt x="1487" y="15893"/>
                    <a:pt x="1646" y="16069"/>
                  </a:cubicBezTo>
                  <a:cubicBezTo>
                    <a:pt x="1774" y="16207"/>
                    <a:pt x="1930" y="16348"/>
                    <a:pt x="2090" y="16348"/>
                  </a:cubicBezTo>
                  <a:cubicBezTo>
                    <a:pt x="2666" y="16487"/>
                    <a:pt x="3221" y="16669"/>
                    <a:pt x="3806" y="16669"/>
                  </a:cubicBezTo>
                  <a:cubicBezTo>
                    <a:pt x="3960" y="16669"/>
                    <a:pt x="4114" y="16657"/>
                    <a:pt x="4270" y="16628"/>
                  </a:cubicBezTo>
                  <a:cubicBezTo>
                    <a:pt x="4345" y="16616"/>
                    <a:pt x="4422" y="16613"/>
                    <a:pt x="4501" y="16613"/>
                  </a:cubicBezTo>
                  <a:cubicBezTo>
                    <a:pt x="4658" y="16613"/>
                    <a:pt x="4820" y="16628"/>
                    <a:pt x="4966" y="16628"/>
                  </a:cubicBezTo>
                  <a:cubicBezTo>
                    <a:pt x="5535" y="16698"/>
                    <a:pt x="5758" y="16978"/>
                    <a:pt x="5758" y="17607"/>
                  </a:cubicBezTo>
                  <a:cubicBezTo>
                    <a:pt x="5758" y="17783"/>
                    <a:pt x="5758" y="17992"/>
                    <a:pt x="5726" y="18169"/>
                  </a:cubicBezTo>
                  <a:cubicBezTo>
                    <a:pt x="5503" y="19080"/>
                    <a:pt x="5410" y="20095"/>
                    <a:pt x="4966" y="20935"/>
                  </a:cubicBezTo>
                  <a:cubicBezTo>
                    <a:pt x="4903" y="21074"/>
                    <a:pt x="4903" y="21180"/>
                    <a:pt x="4778" y="21600"/>
                  </a:cubicBezTo>
                  <a:cubicBezTo>
                    <a:pt x="5410" y="21250"/>
                    <a:pt x="5851" y="20968"/>
                    <a:pt x="6231" y="20618"/>
                  </a:cubicBezTo>
                  <a:cubicBezTo>
                    <a:pt x="6802" y="20130"/>
                    <a:pt x="7338" y="19674"/>
                    <a:pt x="8034" y="19395"/>
                  </a:cubicBezTo>
                  <a:cubicBezTo>
                    <a:pt x="8382" y="19218"/>
                    <a:pt x="8666" y="19010"/>
                    <a:pt x="8858" y="18624"/>
                  </a:cubicBezTo>
                  <a:cubicBezTo>
                    <a:pt x="8982" y="18345"/>
                    <a:pt x="9142" y="18098"/>
                    <a:pt x="9298" y="17854"/>
                  </a:cubicBezTo>
                  <a:cubicBezTo>
                    <a:pt x="9551" y="17398"/>
                    <a:pt x="9963" y="17154"/>
                    <a:pt x="10470" y="17119"/>
                  </a:cubicBezTo>
                  <a:lnTo>
                    <a:pt x="11702" y="17119"/>
                  </a:lnTo>
                  <a:cubicBezTo>
                    <a:pt x="11878" y="17110"/>
                    <a:pt x="12050" y="17107"/>
                    <a:pt x="12226" y="17107"/>
                  </a:cubicBezTo>
                  <a:cubicBezTo>
                    <a:pt x="12924" y="17107"/>
                    <a:pt x="13625" y="17154"/>
                    <a:pt x="14327" y="17154"/>
                  </a:cubicBezTo>
                  <a:cubicBezTo>
                    <a:pt x="15206" y="17154"/>
                    <a:pt x="16082" y="17084"/>
                    <a:pt x="16954" y="16769"/>
                  </a:cubicBezTo>
                  <a:cubicBezTo>
                    <a:pt x="17742" y="16769"/>
                    <a:pt x="18470" y="16454"/>
                    <a:pt x="19198" y="16207"/>
                  </a:cubicBezTo>
                  <a:cubicBezTo>
                    <a:pt x="20242" y="15822"/>
                    <a:pt x="20874" y="15052"/>
                    <a:pt x="21158" y="13931"/>
                  </a:cubicBezTo>
                  <a:cubicBezTo>
                    <a:pt x="21379" y="12882"/>
                    <a:pt x="21570" y="11832"/>
                    <a:pt x="21538" y="10747"/>
                  </a:cubicBezTo>
                  <a:cubicBezTo>
                    <a:pt x="21350" y="9768"/>
                    <a:pt x="21350" y="8715"/>
                    <a:pt x="21443" y="7701"/>
                  </a:cubicBezTo>
                  <a:cubicBezTo>
                    <a:pt x="21474" y="6722"/>
                    <a:pt x="21002" y="5845"/>
                    <a:pt x="21063" y="4831"/>
                  </a:cubicBezTo>
                  <a:cubicBezTo>
                    <a:pt x="21063" y="4725"/>
                    <a:pt x="21002" y="4619"/>
                    <a:pt x="20970" y="4516"/>
                  </a:cubicBezTo>
                  <a:cubicBezTo>
                    <a:pt x="20715" y="3990"/>
                    <a:pt x="20526" y="3428"/>
                    <a:pt x="20242" y="2905"/>
                  </a:cubicBezTo>
                  <a:cubicBezTo>
                    <a:pt x="19958" y="2414"/>
                    <a:pt x="19766" y="1855"/>
                    <a:pt x="19326" y="1573"/>
                  </a:cubicBezTo>
                  <a:cubicBezTo>
                    <a:pt x="18470" y="1050"/>
                    <a:pt x="17586" y="594"/>
                    <a:pt x="16574" y="594"/>
                  </a:cubicBezTo>
                  <a:cubicBezTo>
                    <a:pt x="16414" y="594"/>
                    <a:pt x="16194" y="594"/>
                    <a:pt x="16035" y="523"/>
                  </a:cubicBezTo>
                  <a:cubicBezTo>
                    <a:pt x="15631" y="368"/>
                    <a:pt x="15193" y="347"/>
                    <a:pt x="14773" y="347"/>
                  </a:cubicBezTo>
                  <a:cubicBezTo>
                    <a:pt x="14632" y="347"/>
                    <a:pt x="14494" y="350"/>
                    <a:pt x="14358" y="350"/>
                  </a:cubicBezTo>
                  <a:cubicBezTo>
                    <a:pt x="14143" y="350"/>
                    <a:pt x="13926" y="373"/>
                    <a:pt x="13716" y="373"/>
                  </a:cubicBezTo>
                  <a:cubicBezTo>
                    <a:pt x="13556" y="373"/>
                    <a:pt x="13402" y="359"/>
                    <a:pt x="13254" y="315"/>
                  </a:cubicBezTo>
                  <a:cubicBezTo>
                    <a:pt x="11514" y="0"/>
                    <a:pt x="9710" y="0"/>
                    <a:pt x="797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2" name="Google Shape;647;p36"/>
            <p:cNvSpPr/>
            <p:nvPr/>
          </p:nvSpPr>
          <p:spPr>
            <a:xfrm>
              <a:off x="-4" y="5"/>
              <a:ext cx="355381" cy="326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432" fill="norm" stroke="1" extrusionOk="0">
                  <a:moveTo>
                    <a:pt x="10127" y="17914"/>
                  </a:moveTo>
                  <a:cubicBezTo>
                    <a:pt x="9769" y="18809"/>
                    <a:pt x="9027" y="19227"/>
                    <a:pt x="8338" y="19676"/>
                  </a:cubicBezTo>
                  <a:cubicBezTo>
                    <a:pt x="7705" y="20064"/>
                    <a:pt x="7072" y="20480"/>
                    <a:pt x="6439" y="20929"/>
                  </a:cubicBezTo>
                  <a:cubicBezTo>
                    <a:pt x="5861" y="21375"/>
                    <a:pt x="5203" y="21495"/>
                    <a:pt x="4514" y="21405"/>
                  </a:cubicBezTo>
                  <a:cubicBezTo>
                    <a:pt x="4239" y="21375"/>
                    <a:pt x="3992" y="21257"/>
                    <a:pt x="3825" y="21046"/>
                  </a:cubicBezTo>
                  <a:cubicBezTo>
                    <a:pt x="3550" y="20748"/>
                    <a:pt x="3523" y="20420"/>
                    <a:pt x="3772" y="20122"/>
                  </a:cubicBezTo>
                  <a:cubicBezTo>
                    <a:pt x="4239" y="19495"/>
                    <a:pt x="4542" y="18839"/>
                    <a:pt x="4789" y="18095"/>
                  </a:cubicBezTo>
                  <a:cubicBezTo>
                    <a:pt x="4817" y="17944"/>
                    <a:pt x="4900" y="17796"/>
                    <a:pt x="4928" y="17646"/>
                  </a:cubicBezTo>
                  <a:cubicBezTo>
                    <a:pt x="4955" y="17498"/>
                    <a:pt x="4928" y="17348"/>
                    <a:pt x="4928" y="17170"/>
                  </a:cubicBezTo>
                  <a:cubicBezTo>
                    <a:pt x="4350" y="17080"/>
                    <a:pt x="3798" y="16929"/>
                    <a:pt x="3248" y="16990"/>
                  </a:cubicBezTo>
                  <a:cubicBezTo>
                    <a:pt x="2395" y="17020"/>
                    <a:pt x="1845" y="16544"/>
                    <a:pt x="1433" y="15827"/>
                  </a:cubicBezTo>
                  <a:cubicBezTo>
                    <a:pt x="800" y="14752"/>
                    <a:pt x="414" y="13499"/>
                    <a:pt x="223" y="12246"/>
                  </a:cubicBezTo>
                  <a:cubicBezTo>
                    <a:pt x="1" y="10963"/>
                    <a:pt x="1" y="9710"/>
                    <a:pt x="1" y="8397"/>
                  </a:cubicBezTo>
                  <a:cubicBezTo>
                    <a:pt x="1" y="7533"/>
                    <a:pt x="56" y="6668"/>
                    <a:pt x="1" y="5771"/>
                  </a:cubicBezTo>
                  <a:cubicBezTo>
                    <a:pt x="-27" y="4578"/>
                    <a:pt x="470" y="3624"/>
                    <a:pt x="964" y="2669"/>
                  </a:cubicBezTo>
                  <a:cubicBezTo>
                    <a:pt x="1048" y="2521"/>
                    <a:pt x="1156" y="2401"/>
                    <a:pt x="1295" y="2311"/>
                  </a:cubicBezTo>
                  <a:cubicBezTo>
                    <a:pt x="1708" y="1952"/>
                    <a:pt x="2120" y="1624"/>
                    <a:pt x="2561" y="1268"/>
                  </a:cubicBezTo>
                  <a:cubicBezTo>
                    <a:pt x="3414" y="612"/>
                    <a:pt x="4375" y="313"/>
                    <a:pt x="5450" y="283"/>
                  </a:cubicBezTo>
                  <a:cubicBezTo>
                    <a:pt x="6136" y="283"/>
                    <a:pt x="6825" y="313"/>
                    <a:pt x="7486" y="43"/>
                  </a:cubicBezTo>
                  <a:cubicBezTo>
                    <a:pt x="7541" y="15"/>
                    <a:pt x="7650" y="15"/>
                    <a:pt x="7761" y="15"/>
                  </a:cubicBezTo>
                  <a:cubicBezTo>
                    <a:pt x="9713" y="15"/>
                    <a:pt x="11696" y="-105"/>
                    <a:pt x="13677" y="344"/>
                  </a:cubicBezTo>
                  <a:cubicBezTo>
                    <a:pt x="13896" y="371"/>
                    <a:pt x="14143" y="401"/>
                    <a:pt x="14363" y="401"/>
                  </a:cubicBezTo>
                  <a:cubicBezTo>
                    <a:pt x="14804" y="401"/>
                    <a:pt x="15243" y="371"/>
                    <a:pt x="15657" y="642"/>
                  </a:cubicBezTo>
                  <a:cubicBezTo>
                    <a:pt x="15740" y="669"/>
                    <a:pt x="15821" y="699"/>
                    <a:pt x="15932" y="669"/>
                  </a:cubicBezTo>
                  <a:cubicBezTo>
                    <a:pt x="16840" y="552"/>
                    <a:pt x="17610" y="998"/>
                    <a:pt x="18409" y="1298"/>
                  </a:cubicBezTo>
                  <a:cubicBezTo>
                    <a:pt x="18987" y="1536"/>
                    <a:pt x="19620" y="1865"/>
                    <a:pt x="19895" y="2579"/>
                  </a:cubicBezTo>
                  <a:cubicBezTo>
                    <a:pt x="20582" y="3295"/>
                    <a:pt x="20693" y="4340"/>
                    <a:pt x="21132" y="5175"/>
                  </a:cubicBezTo>
                  <a:cubicBezTo>
                    <a:pt x="21187" y="5325"/>
                    <a:pt x="21187" y="5563"/>
                    <a:pt x="21187" y="5744"/>
                  </a:cubicBezTo>
                  <a:cubicBezTo>
                    <a:pt x="21243" y="5891"/>
                    <a:pt x="21187" y="6072"/>
                    <a:pt x="21270" y="6220"/>
                  </a:cubicBezTo>
                  <a:cubicBezTo>
                    <a:pt x="21573" y="6816"/>
                    <a:pt x="21518" y="7473"/>
                    <a:pt x="21518" y="8099"/>
                  </a:cubicBezTo>
                  <a:cubicBezTo>
                    <a:pt x="21518" y="9412"/>
                    <a:pt x="21518" y="10695"/>
                    <a:pt x="21545" y="12038"/>
                  </a:cubicBezTo>
                  <a:cubicBezTo>
                    <a:pt x="21545" y="12427"/>
                    <a:pt x="21545" y="12782"/>
                    <a:pt x="21381" y="13171"/>
                  </a:cubicBezTo>
                  <a:cubicBezTo>
                    <a:pt x="21298" y="13321"/>
                    <a:pt x="21270" y="13529"/>
                    <a:pt x="21270" y="13737"/>
                  </a:cubicBezTo>
                  <a:cubicBezTo>
                    <a:pt x="21270" y="14394"/>
                    <a:pt x="20995" y="14962"/>
                    <a:pt x="20582" y="15438"/>
                  </a:cubicBezTo>
                  <a:cubicBezTo>
                    <a:pt x="20032" y="16125"/>
                    <a:pt x="19398" y="16721"/>
                    <a:pt x="18573" y="16990"/>
                  </a:cubicBezTo>
                  <a:cubicBezTo>
                    <a:pt x="18437" y="17020"/>
                    <a:pt x="18298" y="17140"/>
                    <a:pt x="18162" y="17170"/>
                  </a:cubicBezTo>
                  <a:cubicBezTo>
                    <a:pt x="17610" y="17378"/>
                    <a:pt x="17115" y="17676"/>
                    <a:pt x="16482" y="17646"/>
                  </a:cubicBezTo>
                  <a:cubicBezTo>
                    <a:pt x="16373" y="17646"/>
                    <a:pt x="16235" y="17646"/>
                    <a:pt x="16152" y="17676"/>
                  </a:cubicBezTo>
                  <a:cubicBezTo>
                    <a:pt x="15493" y="18034"/>
                    <a:pt x="14804" y="17914"/>
                    <a:pt x="14143" y="17914"/>
                  </a:cubicBezTo>
                  <a:close/>
                  <a:moveTo>
                    <a:pt x="5422" y="20034"/>
                  </a:moveTo>
                  <a:cubicBezTo>
                    <a:pt x="5972" y="19736"/>
                    <a:pt x="6330" y="19525"/>
                    <a:pt x="6688" y="19227"/>
                  </a:cubicBezTo>
                  <a:cubicBezTo>
                    <a:pt x="7155" y="18809"/>
                    <a:pt x="7650" y="18393"/>
                    <a:pt x="8228" y="18182"/>
                  </a:cubicBezTo>
                  <a:cubicBezTo>
                    <a:pt x="8530" y="18034"/>
                    <a:pt x="8778" y="17827"/>
                    <a:pt x="8944" y="17498"/>
                  </a:cubicBezTo>
                  <a:cubicBezTo>
                    <a:pt x="9055" y="17258"/>
                    <a:pt x="9191" y="17050"/>
                    <a:pt x="9330" y="16872"/>
                  </a:cubicBezTo>
                  <a:cubicBezTo>
                    <a:pt x="9577" y="16453"/>
                    <a:pt x="9908" y="16273"/>
                    <a:pt x="10347" y="16245"/>
                  </a:cubicBezTo>
                  <a:lnTo>
                    <a:pt x="11419" y="16245"/>
                  </a:lnTo>
                  <a:cubicBezTo>
                    <a:pt x="12933" y="16155"/>
                    <a:pt x="14502" y="16453"/>
                    <a:pt x="16015" y="15945"/>
                  </a:cubicBezTo>
                  <a:cubicBezTo>
                    <a:pt x="16702" y="15945"/>
                    <a:pt x="17307" y="15677"/>
                    <a:pt x="17968" y="15438"/>
                  </a:cubicBezTo>
                  <a:cubicBezTo>
                    <a:pt x="18848" y="15110"/>
                    <a:pt x="19398" y="14484"/>
                    <a:pt x="19646" y="13499"/>
                  </a:cubicBezTo>
                  <a:cubicBezTo>
                    <a:pt x="19840" y="12604"/>
                    <a:pt x="20032" y="11710"/>
                    <a:pt x="20004" y="10785"/>
                  </a:cubicBezTo>
                  <a:cubicBezTo>
                    <a:pt x="19923" y="9918"/>
                    <a:pt x="19948" y="9054"/>
                    <a:pt x="20004" y="8219"/>
                  </a:cubicBezTo>
                  <a:cubicBezTo>
                    <a:pt x="20032" y="7352"/>
                    <a:pt x="19620" y="6608"/>
                    <a:pt x="19673" y="5744"/>
                  </a:cubicBezTo>
                  <a:cubicBezTo>
                    <a:pt x="19673" y="5683"/>
                    <a:pt x="19620" y="5563"/>
                    <a:pt x="19565" y="5503"/>
                  </a:cubicBezTo>
                  <a:cubicBezTo>
                    <a:pt x="19371" y="5057"/>
                    <a:pt x="19207" y="4548"/>
                    <a:pt x="18959" y="4102"/>
                  </a:cubicBezTo>
                  <a:cubicBezTo>
                    <a:pt x="18712" y="3714"/>
                    <a:pt x="18546" y="3208"/>
                    <a:pt x="18162" y="2997"/>
                  </a:cubicBezTo>
                  <a:cubicBezTo>
                    <a:pt x="17418" y="2551"/>
                    <a:pt x="16648" y="2133"/>
                    <a:pt x="15768" y="2133"/>
                  </a:cubicBezTo>
                  <a:cubicBezTo>
                    <a:pt x="15629" y="2133"/>
                    <a:pt x="15438" y="2133"/>
                    <a:pt x="15299" y="2103"/>
                  </a:cubicBezTo>
                  <a:cubicBezTo>
                    <a:pt x="14832" y="1925"/>
                    <a:pt x="14310" y="1952"/>
                    <a:pt x="13841" y="1952"/>
                  </a:cubicBezTo>
                  <a:cubicBezTo>
                    <a:pt x="13510" y="1952"/>
                    <a:pt x="13180" y="1982"/>
                    <a:pt x="12879" y="1925"/>
                  </a:cubicBezTo>
                  <a:cubicBezTo>
                    <a:pt x="11366" y="1654"/>
                    <a:pt x="9797" y="1654"/>
                    <a:pt x="8283" y="1654"/>
                  </a:cubicBezTo>
                  <a:cubicBezTo>
                    <a:pt x="8008" y="1654"/>
                    <a:pt x="7733" y="1654"/>
                    <a:pt x="7513" y="1774"/>
                  </a:cubicBezTo>
                  <a:cubicBezTo>
                    <a:pt x="6991" y="1952"/>
                    <a:pt x="6467" y="1952"/>
                    <a:pt x="5917" y="1952"/>
                  </a:cubicBezTo>
                  <a:cubicBezTo>
                    <a:pt x="5533" y="1952"/>
                    <a:pt x="5175" y="1952"/>
                    <a:pt x="4789" y="1982"/>
                  </a:cubicBezTo>
                  <a:cubicBezTo>
                    <a:pt x="3717" y="2133"/>
                    <a:pt x="2917" y="2907"/>
                    <a:pt x="2092" y="3563"/>
                  </a:cubicBezTo>
                  <a:cubicBezTo>
                    <a:pt x="2064" y="3594"/>
                    <a:pt x="2037" y="3624"/>
                    <a:pt x="2011" y="3714"/>
                  </a:cubicBezTo>
                  <a:cubicBezTo>
                    <a:pt x="1653" y="4400"/>
                    <a:pt x="1323" y="5117"/>
                    <a:pt x="1350" y="5952"/>
                  </a:cubicBezTo>
                  <a:cubicBezTo>
                    <a:pt x="1378" y="7054"/>
                    <a:pt x="1350" y="8189"/>
                    <a:pt x="1378" y="9292"/>
                  </a:cubicBezTo>
                  <a:cubicBezTo>
                    <a:pt x="1406" y="10189"/>
                    <a:pt x="1487" y="11083"/>
                    <a:pt x="1598" y="11978"/>
                  </a:cubicBezTo>
                  <a:cubicBezTo>
                    <a:pt x="1681" y="12993"/>
                    <a:pt x="2037" y="13887"/>
                    <a:pt x="2450" y="14782"/>
                  </a:cubicBezTo>
                  <a:cubicBezTo>
                    <a:pt x="2561" y="14962"/>
                    <a:pt x="2642" y="15200"/>
                    <a:pt x="2781" y="15348"/>
                  </a:cubicBezTo>
                  <a:cubicBezTo>
                    <a:pt x="2892" y="15438"/>
                    <a:pt x="3028" y="15559"/>
                    <a:pt x="3167" y="15559"/>
                  </a:cubicBezTo>
                  <a:cubicBezTo>
                    <a:pt x="3798" y="15707"/>
                    <a:pt x="4403" y="15945"/>
                    <a:pt x="5064" y="15827"/>
                  </a:cubicBezTo>
                  <a:cubicBezTo>
                    <a:pt x="5256" y="15767"/>
                    <a:pt x="5478" y="15827"/>
                    <a:pt x="5669" y="15827"/>
                  </a:cubicBezTo>
                  <a:cubicBezTo>
                    <a:pt x="6164" y="15857"/>
                    <a:pt x="6358" y="16125"/>
                    <a:pt x="6358" y="16631"/>
                  </a:cubicBezTo>
                  <a:cubicBezTo>
                    <a:pt x="6358" y="16782"/>
                    <a:pt x="6358" y="16960"/>
                    <a:pt x="6330" y="17140"/>
                  </a:cubicBezTo>
                  <a:cubicBezTo>
                    <a:pt x="6136" y="17914"/>
                    <a:pt x="6055" y="18751"/>
                    <a:pt x="5669" y="19465"/>
                  </a:cubicBezTo>
                  <a:cubicBezTo>
                    <a:pt x="5505" y="19586"/>
                    <a:pt x="5478" y="19706"/>
                    <a:pt x="5422" y="20034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3" name="Google Shape;648;p36"/>
            <p:cNvSpPr/>
            <p:nvPr/>
          </p:nvSpPr>
          <p:spPr>
            <a:xfrm>
              <a:off x="234881" y="118625"/>
              <a:ext cx="48754" cy="43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9" h="20339" fill="norm" stroke="1" extrusionOk="0">
                  <a:moveTo>
                    <a:pt x="10441" y="20339"/>
                  </a:moveTo>
                  <a:cubicBezTo>
                    <a:pt x="7725" y="20339"/>
                    <a:pt x="4995" y="20339"/>
                    <a:pt x="2813" y="17985"/>
                  </a:cubicBezTo>
                  <a:cubicBezTo>
                    <a:pt x="-1351" y="13492"/>
                    <a:pt x="-817" y="5370"/>
                    <a:pt x="3912" y="1938"/>
                  </a:cubicBezTo>
                  <a:cubicBezTo>
                    <a:pt x="8091" y="-1261"/>
                    <a:pt x="14086" y="-416"/>
                    <a:pt x="17351" y="3860"/>
                  </a:cubicBezTo>
                  <a:cubicBezTo>
                    <a:pt x="19532" y="6646"/>
                    <a:pt x="20249" y="13492"/>
                    <a:pt x="18617" y="16709"/>
                  </a:cubicBezTo>
                  <a:cubicBezTo>
                    <a:pt x="17717" y="18416"/>
                    <a:pt x="16435" y="19908"/>
                    <a:pt x="14620" y="20123"/>
                  </a:cubicBezTo>
                  <a:cubicBezTo>
                    <a:pt x="13171" y="20339"/>
                    <a:pt x="11905" y="20339"/>
                    <a:pt x="10441" y="20339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4" name="Google Shape;649;p36"/>
            <p:cNvSpPr/>
            <p:nvPr/>
          </p:nvSpPr>
          <p:spPr>
            <a:xfrm>
              <a:off x="156767" y="113392"/>
              <a:ext cx="47423" cy="44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6" h="20729" fill="norm" stroke="1" extrusionOk="0">
                  <a:moveTo>
                    <a:pt x="10295" y="20657"/>
                  </a:moveTo>
                  <a:cubicBezTo>
                    <a:pt x="6664" y="21084"/>
                    <a:pt x="3568" y="19591"/>
                    <a:pt x="1569" y="16213"/>
                  </a:cubicBezTo>
                  <a:cubicBezTo>
                    <a:pt x="-1146" y="11768"/>
                    <a:pt x="-246" y="4782"/>
                    <a:pt x="3568" y="2026"/>
                  </a:cubicBezTo>
                  <a:cubicBezTo>
                    <a:pt x="7015" y="-516"/>
                    <a:pt x="10829" y="-516"/>
                    <a:pt x="14291" y="1191"/>
                  </a:cubicBezTo>
                  <a:cubicBezTo>
                    <a:pt x="18105" y="3093"/>
                    <a:pt x="20454" y="13244"/>
                    <a:pt x="17922" y="17280"/>
                  </a:cubicBezTo>
                  <a:cubicBezTo>
                    <a:pt x="17190" y="18542"/>
                    <a:pt x="15923" y="19395"/>
                    <a:pt x="14642" y="20017"/>
                  </a:cubicBezTo>
                  <a:cubicBezTo>
                    <a:pt x="13376" y="20657"/>
                    <a:pt x="11744" y="20657"/>
                    <a:pt x="10295" y="20657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5" name="Google Shape;650;p36"/>
            <p:cNvSpPr/>
            <p:nvPr/>
          </p:nvSpPr>
          <p:spPr>
            <a:xfrm>
              <a:off x="74817" y="114372"/>
              <a:ext cx="40930" cy="45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88" h="20221" fill="norm" stroke="1" extrusionOk="0">
                  <a:moveTo>
                    <a:pt x="19488" y="8855"/>
                  </a:moveTo>
                  <a:lnTo>
                    <a:pt x="19488" y="12928"/>
                  </a:lnTo>
                  <a:cubicBezTo>
                    <a:pt x="18417" y="20065"/>
                    <a:pt x="12572" y="21486"/>
                    <a:pt x="7399" y="19244"/>
                  </a:cubicBezTo>
                  <a:cubicBezTo>
                    <a:pt x="-605" y="15992"/>
                    <a:pt x="-2112" y="8238"/>
                    <a:pt x="2861" y="2744"/>
                  </a:cubicBezTo>
                  <a:cubicBezTo>
                    <a:pt x="4150" y="1101"/>
                    <a:pt x="6092" y="91"/>
                    <a:pt x="8252" y="91"/>
                  </a:cubicBezTo>
                  <a:cubicBezTo>
                    <a:pt x="9777" y="91"/>
                    <a:pt x="11501" y="-114"/>
                    <a:pt x="13008" y="91"/>
                  </a:cubicBezTo>
                  <a:cubicBezTo>
                    <a:pt x="16911" y="502"/>
                    <a:pt x="18853" y="2128"/>
                    <a:pt x="19488" y="5791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54" name="Google Shape;651;p36"/>
          <p:cNvGrpSpPr/>
          <p:nvPr/>
        </p:nvGrpSpPr>
        <p:grpSpPr>
          <a:xfrm>
            <a:off x="8145669" y="445080"/>
            <a:ext cx="568646" cy="777123"/>
            <a:chOff x="-4" y="0"/>
            <a:chExt cx="568645" cy="777121"/>
          </a:xfrm>
        </p:grpSpPr>
        <p:sp>
          <p:nvSpPr>
            <p:cNvPr id="647" name="Google Shape;652;p36"/>
            <p:cNvSpPr/>
            <p:nvPr/>
          </p:nvSpPr>
          <p:spPr>
            <a:xfrm>
              <a:off x="110389" y="152550"/>
              <a:ext cx="335602" cy="449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55" y="1751"/>
                  </a:moveTo>
                  <a:cubicBezTo>
                    <a:pt x="21455" y="1679"/>
                    <a:pt x="21455" y="1643"/>
                    <a:pt x="21503" y="1574"/>
                  </a:cubicBezTo>
                  <a:lnTo>
                    <a:pt x="21600" y="1286"/>
                  </a:lnTo>
                  <a:lnTo>
                    <a:pt x="21310" y="1108"/>
                  </a:lnTo>
                  <a:lnTo>
                    <a:pt x="21025" y="928"/>
                  </a:lnTo>
                  <a:cubicBezTo>
                    <a:pt x="20546" y="643"/>
                    <a:pt x="19923" y="321"/>
                    <a:pt x="19154" y="105"/>
                  </a:cubicBezTo>
                  <a:lnTo>
                    <a:pt x="18724" y="0"/>
                  </a:lnTo>
                  <a:lnTo>
                    <a:pt x="18438" y="213"/>
                  </a:lnTo>
                  <a:cubicBezTo>
                    <a:pt x="18390" y="321"/>
                    <a:pt x="18245" y="357"/>
                    <a:pt x="18197" y="393"/>
                  </a:cubicBezTo>
                  <a:cubicBezTo>
                    <a:pt x="18008" y="535"/>
                    <a:pt x="17863" y="679"/>
                    <a:pt x="17718" y="856"/>
                  </a:cubicBezTo>
                  <a:lnTo>
                    <a:pt x="17002" y="1643"/>
                  </a:lnTo>
                  <a:cubicBezTo>
                    <a:pt x="16761" y="1964"/>
                    <a:pt x="16476" y="2253"/>
                    <a:pt x="16234" y="2502"/>
                  </a:cubicBezTo>
                  <a:lnTo>
                    <a:pt x="9625" y="9477"/>
                  </a:lnTo>
                  <a:cubicBezTo>
                    <a:pt x="6657" y="12658"/>
                    <a:pt x="3733" y="15770"/>
                    <a:pt x="716" y="18954"/>
                  </a:cubicBezTo>
                  <a:cubicBezTo>
                    <a:pt x="527" y="19131"/>
                    <a:pt x="479" y="19275"/>
                    <a:pt x="382" y="19455"/>
                  </a:cubicBezTo>
                  <a:cubicBezTo>
                    <a:pt x="286" y="19524"/>
                    <a:pt x="286" y="19596"/>
                    <a:pt x="237" y="19669"/>
                  </a:cubicBezTo>
                  <a:lnTo>
                    <a:pt x="0" y="20026"/>
                  </a:lnTo>
                  <a:lnTo>
                    <a:pt x="2442" y="21315"/>
                  </a:lnTo>
                  <a:lnTo>
                    <a:pt x="2824" y="20957"/>
                  </a:lnTo>
                  <a:lnTo>
                    <a:pt x="2442" y="21315"/>
                  </a:lnTo>
                  <a:lnTo>
                    <a:pt x="2920" y="21600"/>
                  </a:lnTo>
                  <a:lnTo>
                    <a:pt x="3302" y="21243"/>
                  </a:lnTo>
                  <a:cubicBezTo>
                    <a:pt x="9340" y="14806"/>
                    <a:pt x="15277" y="8510"/>
                    <a:pt x="21214" y="2181"/>
                  </a:cubicBezTo>
                  <a:cubicBezTo>
                    <a:pt x="21359" y="2001"/>
                    <a:pt x="21455" y="1823"/>
                    <a:pt x="21455" y="1751"/>
                  </a:cubicBezTo>
                  <a:close/>
                </a:path>
              </a:pathLst>
            </a:custGeom>
            <a:solidFill>
              <a:srgbClr val="66CEF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8" name="Google Shape;653;p36"/>
            <p:cNvSpPr/>
            <p:nvPr/>
          </p:nvSpPr>
          <p:spPr>
            <a:xfrm>
              <a:off x="73892" y="122740"/>
              <a:ext cx="316979" cy="436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49" y="12569"/>
                  </a:moveTo>
                  <a:lnTo>
                    <a:pt x="16430" y="6489"/>
                  </a:lnTo>
                  <a:cubicBezTo>
                    <a:pt x="17141" y="5752"/>
                    <a:pt x="17899" y="5015"/>
                    <a:pt x="18662" y="4279"/>
                  </a:cubicBezTo>
                  <a:cubicBezTo>
                    <a:pt x="19420" y="3539"/>
                    <a:pt x="20131" y="2802"/>
                    <a:pt x="20791" y="2065"/>
                  </a:cubicBezTo>
                  <a:cubicBezTo>
                    <a:pt x="20995" y="1882"/>
                    <a:pt x="21144" y="1659"/>
                    <a:pt x="21247" y="1477"/>
                  </a:cubicBezTo>
                  <a:cubicBezTo>
                    <a:pt x="21298" y="1365"/>
                    <a:pt x="21298" y="1328"/>
                    <a:pt x="21349" y="1254"/>
                  </a:cubicBezTo>
                  <a:lnTo>
                    <a:pt x="21600" y="885"/>
                  </a:lnTo>
                  <a:lnTo>
                    <a:pt x="19931" y="0"/>
                  </a:lnTo>
                  <a:lnTo>
                    <a:pt x="19522" y="186"/>
                  </a:lnTo>
                  <a:cubicBezTo>
                    <a:pt x="19471" y="223"/>
                    <a:pt x="19420" y="223"/>
                    <a:pt x="19420" y="260"/>
                  </a:cubicBezTo>
                  <a:cubicBezTo>
                    <a:pt x="19271" y="334"/>
                    <a:pt x="19066" y="406"/>
                    <a:pt x="18913" y="554"/>
                  </a:cubicBezTo>
                  <a:cubicBezTo>
                    <a:pt x="18308" y="1142"/>
                    <a:pt x="17699" y="1697"/>
                    <a:pt x="17039" y="2251"/>
                  </a:cubicBezTo>
                  <a:cubicBezTo>
                    <a:pt x="16226" y="2988"/>
                    <a:pt x="15365" y="3724"/>
                    <a:pt x="14654" y="4610"/>
                  </a:cubicBezTo>
                  <a:cubicBezTo>
                    <a:pt x="13743" y="5678"/>
                    <a:pt x="12729" y="6672"/>
                    <a:pt x="11818" y="7669"/>
                  </a:cubicBezTo>
                  <a:lnTo>
                    <a:pt x="11358" y="8148"/>
                  </a:lnTo>
                  <a:cubicBezTo>
                    <a:pt x="10344" y="9216"/>
                    <a:pt x="9131" y="10470"/>
                    <a:pt x="8368" y="11832"/>
                  </a:cubicBezTo>
                  <a:cubicBezTo>
                    <a:pt x="8266" y="12130"/>
                    <a:pt x="8015" y="12349"/>
                    <a:pt x="7759" y="12644"/>
                  </a:cubicBezTo>
                  <a:cubicBezTo>
                    <a:pt x="6392" y="13972"/>
                    <a:pt x="5123" y="15334"/>
                    <a:pt x="3803" y="16699"/>
                  </a:cubicBezTo>
                  <a:lnTo>
                    <a:pt x="660" y="20015"/>
                  </a:lnTo>
                  <a:cubicBezTo>
                    <a:pt x="507" y="20126"/>
                    <a:pt x="460" y="20238"/>
                    <a:pt x="409" y="20386"/>
                  </a:cubicBezTo>
                  <a:cubicBezTo>
                    <a:pt x="409" y="20420"/>
                    <a:pt x="307" y="20458"/>
                    <a:pt x="256" y="20495"/>
                  </a:cubicBezTo>
                  <a:lnTo>
                    <a:pt x="0" y="20937"/>
                  </a:lnTo>
                  <a:lnTo>
                    <a:pt x="1674" y="21600"/>
                  </a:lnTo>
                  <a:lnTo>
                    <a:pt x="1980" y="21380"/>
                  </a:lnTo>
                  <a:lnTo>
                    <a:pt x="2180" y="21232"/>
                  </a:lnTo>
                  <a:cubicBezTo>
                    <a:pt x="2283" y="21160"/>
                    <a:pt x="2436" y="21049"/>
                    <a:pt x="2538" y="20937"/>
                  </a:cubicBezTo>
                  <a:cubicBezTo>
                    <a:pt x="3194" y="20275"/>
                    <a:pt x="3803" y="19646"/>
                    <a:pt x="4463" y="19021"/>
                  </a:cubicBezTo>
                  <a:cubicBezTo>
                    <a:pt x="5328" y="18027"/>
                    <a:pt x="10549" y="12569"/>
                    <a:pt x="10549" y="12569"/>
                  </a:cubicBezTo>
                  <a:close/>
                </a:path>
              </a:pathLst>
            </a:custGeom>
            <a:solidFill>
              <a:srgbClr val="66CEF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9" name="Google Shape;654;p36"/>
            <p:cNvSpPr/>
            <p:nvPr/>
          </p:nvSpPr>
          <p:spPr>
            <a:xfrm>
              <a:off x="170634" y="190484"/>
              <a:ext cx="316229" cy="430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22" y="0"/>
                  </a:moveTo>
                  <a:lnTo>
                    <a:pt x="19517" y="185"/>
                  </a:lnTo>
                  <a:cubicBezTo>
                    <a:pt x="19466" y="223"/>
                    <a:pt x="19414" y="223"/>
                    <a:pt x="19316" y="298"/>
                  </a:cubicBezTo>
                  <a:cubicBezTo>
                    <a:pt x="19214" y="373"/>
                    <a:pt x="19009" y="411"/>
                    <a:pt x="18906" y="559"/>
                  </a:cubicBezTo>
                  <a:cubicBezTo>
                    <a:pt x="15146" y="4708"/>
                    <a:pt x="11184" y="8895"/>
                    <a:pt x="7321" y="12856"/>
                  </a:cubicBezTo>
                  <a:cubicBezTo>
                    <a:pt x="5187" y="15097"/>
                    <a:pt x="2950" y="17451"/>
                    <a:pt x="764" y="19729"/>
                  </a:cubicBezTo>
                  <a:cubicBezTo>
                    <a:pt x="610" y="19918"/>
                    <a:pt x="457" y="20141"/>
                    <a:pt x="359" y="20329"/>
                  </a:cubicBezTo>
                  <a:cubicBezTo>
                    <a:pt x="256" y="20404"/>
                    <a:pt x="205" y="20476"/>
                    <a:pt x="205" y="20552"/>
                  </a:cubicBezTo>
                  <a:lnTo>
                    <a:pt x="0" y="20778"/>
                  </a:lnTo>
                  <a:lnTo>
                    <a:pt x="205" y="21038"/>
                  </a:lnTo>
                  <a:cubicBezTo>
                    <a:pt x="359" y="21189"/>
                    <a:pt x="662" y="21600"/>
                    <a:pt x="1272" y="21600"/>
                  </a:cubicBezTo>
                  <a:cubicBezTo>
                    <a:pt x="1473" y="21600"/>
                    <a:pt x="1626" y="21525"/>
                    <a:pt x="1780" y="21487"/>
                  </a:cubicBezTo>
                  <a:lnTo>
                    <a:pt x="1985" y="21449"/>
                  </a:lnTo>
                  <a:lnTo>
                    <a:pt x="3914" y="19431"/>
                  </a:lnTo>
                  <a:cubicBezTo>
                    <a:pt x="5592" y="17601"/>
                    <a:pt x="7372" y="15806"/>
                    <a:pt x="9097" y="13976"/>
                  </a:cubicBezTo>
                  <a:lnTo>
                    <a:pt x="9250" y="13863"/>
                  </a:lnTo>
                  <a:cubicBezTo>
                    <a:pt x="9605" y="13490"/>
                    <a:pt x="9912" y="13116"/>
                    <a:pt x="10369" y="12856"/>
                  </a:cubicBezTo>
                  <a:cubicBezTo>
                    <a:pt x="11590" y="12071"/>
                    <a:pt x="12554" y="11061"/>
                    <a:pt x="13468" y="10125"/>
                  </a:cubicBezTo>
                  <a:lnTo>
                    <a:pt x="13827" y="9827"/>
                  </a:lnTo>
                  <a:lnTo>
                    <a:pt x="14740" y="8820"/>
                  </a:lnTo>
                  <a:cubicBezTo>
                    <a:pt x="15654" y="7884"/>
                    <a:pt x="16571" y="6914"/>
                    <a:pt x="17639" y="5979"/>
                  </a:cubicBezTo>
                  <a:cubicBezTo>
                    <a:pt x="18450" y="5194"/>
                    <a:pt x="19111" y="4334"/>
                    <a:pt x="19824" y="3512"/>
                  </a:cubicBezTo>
                  <a:cubicBezTo>
                    <a:pt x="20332" y="2916"/>
                    <a:pt x="20789" y="2354"/>
                    <a:pt x="21348" y="1720"/>
                  </a:cubicBezTo>
                  <a:cubicBezTo>
                    <a:pt x="21502" y="1607"/>
                    <a:pt x="21549" y="1419"/>
                    <a:pt x="21549" y="1271"/>
                  </a:cubicBezTo>
                  <a:lnTo>
                    <a:pt x="21549" y="1120"/>
                  </a:lnTo>
                  <a:lnTo>
                    <a:pt x="21600" y="785"/>
                  </a:lnTo>
                  <a:close/>
                </a:path>
              </a:pathLst>
            </a:custGeom>
            <a:solidFill>
              <a:srgbClr val="66CEF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0" name="Google Shape;655;p36"/>
            <p:cNvSpPr/>
            <p:nvPr/>
          </p:nvSpPr>
          <p:spPr>
            <a:xfrm>
              <a:off x="47607" y="549894"/>
              <a:ext cx="126780" cy="145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600" fill="norm" stroke="1" extrusionOk="0">
                  <a:moveTo>
                    <a:pt x="3433" y="0"/>
                  </a:moveTo>
                  <a:lnTo>
                    <a:pt x="2810" y="1768"/>
                  </a:lnTo>
                  <a:cubicBezTo>
                    <a:pt x="2557" y="2103"/>
                    <a:pt x="2431" y="2327"/>
                    <a:pt x="2431" y="2652"/>
                  </a:cubicBezTo>
                  <a:cubicBezTo>
                    <a:pt x="2178" y="3322"/>
                    <a:pt x="1924" y="3871"/>
                    <a:pt x="1798" y="4430"/>
                  </a:cubicBezTo>
                  <a:cubicBezTo>
                    <a:pt x="1302" y="6086"/>
                    <a:pt x="1049" y="7864"/>
                    <a:pt x="543" y="9520"/>
                  </a:cubicBezTo>
                  <a:lnTo>
                    <a:pt x="416" y="10525"/>
                  </a:lnTo>
                  <a:cubicBezTo>
                    <a:pt x="290" y="11186"/>
                    <a:pt x="47" y="11856"/>
                    <a:pt x="47" y="12629"/>
                  </a:cubicBezTo>
                  <a:cubicBezTo>
                    <a:pt x="-206" y="14620"/>
                    <a:pt x="543" y="16509"/>
                    <a:pt x="2557" y="17617"/>
                  </a:cubicBezTo>
                  <a:cubicBezTo>
                    <a:pt x="3812" y="18278"/>
                    <a:pt x="9339" y="21600"/>
                    <a:pt x="9339" y="21600"/>
                  </a:cubicBezTo>
                  <a:lnTo>
                    <a:pt x="11596" y="20158"/>
                  </a:lnTo>
                  <a:cubicBezTo>
                    <a:pt x="12471" y="19608"/>
                    <a:pt x="13484" y="19050"/>
                    <a:pt x="14359" y="18389"/>
                  </a:cubicBezTo>
                  <a:cubicBezTo>
                    <a:pt x="15361" y="17729"/>
                    <a:pt x="16247" y="17170"/>
                    <a:pt x="17249" y="16509"/>
                  </a:cubicBezTo>
                  <a:lnTo>
                    <a:pt x="17871" y="15951"/>
                  </a:lnTo>
                  <a:cubicBezTo>
                    <a:pt x="18884" y="15067"/>
                    <a:pt x="20381" y="13848"/>
                    <a:pt x="21141" y="11745"/>
                  </a:cubicBezTo>
                  <a:lnTo>
                    <a:pt x="21394" y="1074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1" name="Google Shape;656;p36"/>
            <p:cNvSpPr/>
            <p:nvPr/>
          </p:nvSpPr>
          <p:spPr>
            <a:xfrm>
              <a:off x="413991" y="23060"/>
              <a:ext cx="134680" cy="121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39" y="10861"/>
                  </a:moveTo>
                  <a:cubicBezTo>
                    <a:pt x="17300" y="4240"/>
                    <a:pt x="14313" y="1858"/>
                    <a:pt x="7517" y="267"/>
                  </a:cubicBezTo>
                  <a:lnTo>
                    <a:pt x="6916" y="0"/>
                  </a:lnTo>
                  <a:lnTo>
                    <a:pt x="6555" y="401"/>
                  </a:lnTo>
                  <a:cubicBezTo>
                    <a:pt x="4170" y="1725"/>
                    <a:pt x="1313" y="3316"/>
                    <a:pt x="231" y="7289"/>
                  </a:cubicBezTo>
                  <a:lnTo>
                    <a:pt x="0" y="8346"/>
                  </a:lnTo>
                  <a:lnTo>
                    <a:pt x="712" y="9014"/>
                  </a:lnTo>
                  <a:cubicBezTo>
                    <a:pt x="5132" y="13643"/>
                    <a:pt x="10374" y="17616"/>
                    <a:pt x="16228" y="21066"/>
                  </a:cubicBezTo>
                  <a:lnTo>
                    <a:pt x="17059" y="21600"/>
                  </a:lnTo>
                  <a:lnTo>
                    <a:pt x="17891" y="20932"/>
                  </a:lnTo>
                  <a:cubicBezTo>
                    <a:pt x="21119" y="18284"/>
                    <a:pt x="21480" y="14445"/>
                    <a:pt x="21600" y="11662"/>
                  </a:cubicBezTo>
                  <a:lnTo>
                    <a:pt x="21600" y="10995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2" name="Google Shape;657;p36"/>
            <p:cNvSpPr/>
            <p:nvPr/>
          </p:nvSpPr>
          <p:spPr>
            <a:xfrm>
              <a:off x="367057" y="80368"/>
              <a:ext cx="152264" cy="126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1" h="21600" fill="norm" stroke="1" extrusionOk="0">
                  <a:moveTo>
                    <a:pt x="20577" y="14354"/>
                  </a:moveTo>
                  <a:cubicBezTo>
                    <a:pt x="20061" y="12828"/>
                    <a:pt x="19348" y="11686"/>
                    <a:pt x="18222" y="10544"/>
                  </a:cubicBezTo>
                  <a:cubicBezTo>
                    <a:pt x="15764" y="8506"/>
                    <a:pt x="13409" y="6478"/>
                    <a:pt x="11054" y="4440"/>
                  </a:cubicBezTo>
                  <a:lnTo>
                    <a:pt x="7779" y="1526"/>
                  </a:lnTo>
                  <a:cubicBezTo>
                    <a:pt x="7676" y="1526"/>
                    <a:pt x="7676" y="1398"/>
                    <a:pt x="7581" y="1270"/>
                  </a:cubicBezTo>
                  <a:cubicBezTo>
                    <a:pt x="7168" y="886"/>
                    <a:pt x="6653" y="374"/>
                    <a:pt x="6042" y="256"/>
                  </a:cubicBezTo>
                  <a:cubicBezTo>
                    <a:pt x="5226" y="128"/>
                    <a:pt x="4504" y="0"/>
                    <a:pt x="3687" y="0"/>
                  </a:cubicBezTo>
                  <a:cubicBezTo>
                    <a:pt x="3378" y="0"/>
                    <a:pt x="2871" y="0"/>
                    <a:pt x="2458" y="128"/>
                  </a:cubicBezTo>
                  <a:cubicBezTo>
                    <a:pt x="1031" y="374"/>
                    <a:pt x="0" y="2156"/>
                    <a:pt x="0" y="4194"/>
                  </a:cubicBezTo>
                  <a:lnTo>
                    <a:pt x="0" y="5208"/>
                  </a:lnTo>
                  <a:lnTo>
                    <a:pt x="619" y="5720"/>
                  </a:lnTo>
                  <a:cubicBezTo>
                    <a:pt x="825" y="5838"/>
                    <a:pt x="928" y="5838"/>
                    <a:pt x="1126" y="5966"/>
                  </a:cubicBezTo>
                  <a:cubicBezTo>
                    <a:pt x="1539" y="6350"/>
                    <a:pt x="2054" y="6606"/>
                    <a:pt x="2561" y="6990"/>
                  </a:cubicBezTo>
                  <a:cubicBezTo>
                    <a:pt x="5020" y="8260"/>
                    <a:pt x="6653" y="9658"/>
                    <a:pt x="8191" y="11430"/>
                  </a:cubicBezTo>
                  <a:cubicBezTo>
                    <a:pt x="9524" y="12828"/>
                    <a:pt x="11054" y="13970"/>
                    <a:pt x="12592" y="14866"/>
                  </a:cubicBezTo>
                  <a:lnTo>
                    <a:pt x="13306" y="15368"/>
                  </a:lnTo>
                  <a:cubicBezTo>
                    <a:pt x="14225" y="16008"/>
                    <a:pt x="15154" y="17278"/>
                    <a:pt x="15970" y="18548"/>
                  </a:cubicBezTo>
                  <a:cubicBezTo>
                    <a:pt x="16477" y="19188"/>
                    <a:pt x="16890" y="19818"/>
                    <a:pt x="17405" y="20458"/>
                  </a:cubicBezTo>
                  <a:lnTo>
                    <a:pt x="18222" y="21600"/>
                  </a:lnTo>
                  <a:lnTo>
                    <a:pt x="19039" y="20586"/>
                  </a:lnTo>
                  <a:cubicBezTo>
                    <a:pt x="20268" y="19434"/>
                    <a:pt x="21600" y="17534"/>
                    <a:pt x="20577" y="1435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3" name="Google Shape;658;p36"/>
            <p:cNvSpPr/>
            <p:nvPr/>
          </p:nvSpPr>
          <p:spPr>
            <a:xfrm>
              <a:off x="-5" y="-1"/>
              <a:ext cx="568646" cy="777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444" fill="norm" stroke="1" extrusionOk="0">
                  <a:moveTo>
                    <a:pt x="17954" y="0"/>
                  </a:moveTo>
                  <a:cubicBezTo>
                    <a:pt x="19106" y="595"/>
                    <a:pt x="20231" y="1190"/>
                    <a:pt x="21358" y="1745"/>
                  </a:cubicBezTo>
                  <a:cubicBezTo>
                    <a:pt x="21582" y="2259"/>
                    <a:pt x="21497" y="2730"/>
                    <a:pt x="21329" y="3202"/>
                  </a:cubicBezTo>
                  <a:cubicBezTo>
                    <a:pt x="21216" y="3511"/>
                    <a:pt x="20963" y="3716"/>
                    <a:pt x="20765" y="3963"/>
                  </a:cubicBezTo>
                  <a:cubicBezTo>
                    <a:pt x="20512" y="4230"/>
                    <a:pt x="20202" y="4496"/>
                    <a:pt x="20316" y="4887"/>
                  </a:cubicBezTo>
                  <a:cubicBezTo>
                    <a:pt x="20344" y="5031"/>
                    <a:pt x="20202" y="5215"/>
                    <a:pt x="20091" y="5337"/>
                  </a:cubicBezTo>
                  <a:cubicBezTo>
                    <a:pt x="18206" y="7290"/>
                    <a:pt x="16520" y="9363"/>
                    <a:pt x="14606" y="11313"/>
                  </a:cubicBezTo>
                  <a:cubicBezTo>
                    <a:pt x="14184" y="11765"/>
                    <a:pt x="13735" y="12175"/>
                    <a:pt x="13229" y="12546"/>
                  </a:cubicBezTo>
                  <a:cubicBezTo>
                    <a:pt x="12778" y="12915"/>
                    <a:pt x="12358" y="13264"/>
                    <a:pt x="12020" y="13674"/>
                  </a:cubicBezTo>
                  <a:cubicBezTo>
                    <a:pt x="11091" y="14660"/>
                    <a:pt x="10135" y="15626"/>
                    <a:pt x="9235" y="16611"/>
                  </a:cubicBezTo>
                  <a:cubicBezTo>
                    <a:pt x="8812" y="17042"/>
                    <a:pt x="8391" y="17473"/>
                    <a:pt x="7969" y="17884"/>
                  </a:cubicBezTo>
                  <a:cubicBezTo>
                    <a:pt x="7858" y="17987"/>
                    <a:pt x="7716" y="18089"/>
                    <a:pt x="7602" y="18130"/>
                  </a:cubicBezTo>
                  <a:cubicBezTo>
                    <a:pt x="7154" y="18172"/>
                    <a:pt x="6984" y="18439"/>
                    <a:pt x="6702" y="18644"/>
                  </a:cubicBezTo>
                  <a:cubicBezTo>
                    <a:pt x="6450" y="18808"/>
                    <a:pt x="6112" y="18951"/>
                    <a:pt x="5859" y="19117"/>
                  </a:cubicBezTo>
                  <a:cubicBezTo>
                    <a:pt x="4735" y="19896"/>
                    <a:pt x="3440" y="20533"/>
                    <a:pt x="2259" y="21272"/>
                  </a:cubicBezTo>
                  <a:cubicBezTo>
                    <a:pt x="1754" y="21600"/>
                    <a:pt x="516" y="21436"/>
                    <a:pt x="121" y="20984"/>
                  </a:cubicBezTo>
                  <a:cubicBezTo>
                    <a:pt x="10" y="20862"/>
                    <a:pt x="-18" y="20717"/>
                    <a:pt x="10" y="20574"/>
                  </a:cubicBezTo>
                  <a:cubicBezTo>
                    <a:pt x="65" y="20265"/>
                    <a:pt x="93" y="19938"/>
                    <a:pt x="206" y="19650"/>
                  </a:cubicBezTo>
                  <a:cubicBezTo>
                    <a:pt x="544" y="18829"/>
                    <a:pt x="769" y="17966"/>
                    <a:pt x="965" y="17125"/>
                  </a:cubicBezTo>
                  <a:cubicBezTo>
                    <a:pt x="1106" y="16611"/>
                    <a:pt x="1274" y="16097"/>
                    <a:pt x="1501" y="15585"/>
                  </a:cubicBezTo>
                  <a:cubicBezTo>
                    <a:pt x="1640" y="15214"/>
                    <a:pt x="1893" y="14866"/>
                    <a:pt x="2174" y="14517"/>
                  </a:cubicBezTo>
                  <a:cubicBezTo>
                    <a:pt x="3358" y="13038"/>
                    <a:pt x="4874" y="11723"/>
                    <a:pt x="6169" y="10287"/>
                  </a:cubicBezTo>
                  <a:cubicBezTo>
                    <a:pt x="6478" y="9958"/>
                    <a:pt x="6731" y="9568"/>
                    <a:pt x="7012" y="9219"/>
                  </a:cubicBezTo>
                  <a:cubicBezTo>
                    <a:pt x="7378" y="8809"/>
                    <a:pt x="7659" y="8357"/>
                    <a:pt x="8025" y="7986"/>
                  </a:cubicBezTo>
                  <a:cubicBezTo>
                    <a:pt x="9516" y="6446"/>
                    <a:pt x="11035" y="4906"/>
                    <a:pt x="12639" y="3408"/>
                  </a:cubicBezTo>
                  <a:cubicBezTo>
                    <a:pt x="13059" y="3018"/>
                    <a:pt x="13454" y="2587"/>
                    <a:pt x="13848" y="2156"/>
                  </a:cubicBezTo>
                  <a:cubicBezTo>
                    <a:pt x="14016" y="1971"/>
                    <a:pt x="14184" y="1787"/>
                    <a:pt x="14550" y="1766"/>
                  </a:cubicBezTo>
                  <a:cubicBezTo>
                    <a:pt x="14916" y="1725"/>
                    <a:pt x="15140" y="1478"/>
                    <a:pt x="15339" y="1273"/>
                  </a:cubicBezTo>
                  <a:cubicBezTo>
                    <a:pt x="15620" y="1026"/>
                    <a:pt x="15844" y="738"/>
                    <a:pt x="16239" y="514"/>
                  </a:cubicBezTo>
                  <a:cubicBezTo>
                    <a:pt x="16688" y="226"/>
                    <a:pt x="17250" y="81"/>
                    <a:pt x="17954" y="0"/>
                  </a:cubicBezTo>
                  <a:close/>
                  <a:moveTo>
                    <a:pt x="5831" y="16221"/>
                  </a:moveTo>
                  <a:cubicBezTo>
                    <a:pt x="9374" y="12525"/>
                    <a:pt x="12863" y="8911"/>
                    <a:pt x="16321" y="5298"/>
                  </a:cubicBezTo>
                  <a:cubicBezTo>
                    <a:pt x="16378" y="5236"/>
                    <a:pt x="16406" y="5153"/>
                    <a:pt x="16435" y="5031"/>
                  </a:cubicBezTo>
                  <a:cubicBezTo>
                    <a:pt x="16097" y="4825"/>
                    <a:pt x="15788" y="4620"/>
                    <a:pt x="15282" y="4496"/>
                  </a:cubicBezTo>
                  <a:cubicBezTo>
                    <a:pt x="15140" y="4620"/>
                    <a:pt x="15001" y="4722"/>
                    <a:pt x="14888" y="4825"/>
                  </a:cubicBezTo>
                  <a:cubicBezTo>
                    <a:pt x="14578" y="5132"/>
                    <a:pt x="14297" y="5462"/>
                    <a:pt x="14016" y="5810"/>
                  </a:cubicBezTo>
                  <a:cubicBezTo>
                    <a:pt x="10978" y="8952"/>
                    <a:pt x="7940" y="12094"/>
                    <a:pt x="4902" y="15255"/>
                  </a:cubicBezTo>
                  <a:cubicBezTo>
                    <a:pt x="4791" y="15359"/>
                    <a:pt x="4735" y="15481"/>
                    <a:pt x="4621" y="15605"/>
                  </a:cubicBezTo>
                  <a:cubicBezTo>
                    <a:pt x="5044" y="15811"/>
                    <a:pt x="5410" y="15995"/>
                    <a:pt x="5831" y="16221"/>
                  </a:cubicBezTo>
                  <a:close/>
                  <a:moveTo>
                    <a:pt x="3610" y="15071"/>
                  </a:moveTo>
                  <a:cubicBezTo>
                    <a:pt x="3721" y="14988"/>
                    <a:pt x="3835" y="14948"/>
                    <a:pt x="3891" y="14866"/>
                  </a:cubicBezTo>
                  <a:cubicBezTo>
                    <a:pt x="4258" y="14497"/>
                    <a:pt x="4593" y="14167"/>
                    <a:pt x="4959" y="13819"/>
                  </a:cubicBezTo>
                  <a:lnTo>
                    <a:pt x="7912" y="10739"/>
                  </a:lnTo>
                  <a:cubicBezTo>
                    <a:pt x="9121" y="9445"/>
                    <a:pt x="10359" y="8173"/>
                    <a:pt x="11625" y="6878"/>
                  </a:cubicBezTo>
                  <a:lnTo>
                    <a:pt x="14044" y="4415"/>
                  </a:lnTo>
                  <a:cubicBezTo>
                    <a:pt x="14184" y="4291"/>
                    <a:pt x="14269" y="4127"/>
                    <a:pt x="14325" y="3984"/>
                  </a:cubicBezTo>
                  <a:cubicBezTo>
                    <a:pt x="14129" y="3880"/>
                    <a:pt x="13988" y="3799"/>
                    <a:pt x="13820" y="3716"/>
                  </a:cubicBezTo>
                  <a:cubicBezTo>
                    <a:pt x="13706" y="3778"/>
                    <a:pt x="13593" y="3799"/>
                    <a:pt x="13539" y="3839"/>
                  </a:cubicBezTo>
                  <a:cubicBezTo>
                    <a:pt x="12778" y="4620"/>
                    <a:pt x="11878" y="5298"/>
                    <a:pt x="11174" y="6077"/>
                  </a:cubicBezTo>
                  <a:cubicBezTo>
                    <a:pt x="10612" y="6755"/>
                    <a:pt x="9965" y="7412"/>
                    <a:pt x="9348" y="8048"/>
                  </a:cubicBezTo>
                  <a:cubicBezTo>
                    <a:pt x="8758" y="8706"/>
                    <a:pt x="8139" y="9342"/>
                    <a:pt x="7716" y="10061"/>
                  </a:cubicBezTo>
                  <a:cubicBezTo>
                    <a:pt x="7631" y="10246"/>
                    <a:pt x="7491" y="10389"/>
                    <a:pt x="7293" y="10554"/>
                  </a:cubicBezTo>
                  <a:cubicBezTo>
                    <a:pt x="6001" y="11908"/>
                    <a:pt x="4678" y="13264"/>
                    <a:pt x="3358" y="14660"/>
                  </a:cubicBezTo>
                  <a:cubicBezTo>
                    <a:pt x="3301" y="14722"/>
                    <a:pt x="3273" y="14804"/>
                    <a:pt x="3188" y="14907"/>
                  </a:cubicBezTo>
                  <a:cubicBezTo>
                    <a:pt x="3358" y="14969"/>
                    <a:pt x="3469" y="15009"/>
                    <a:pt x="3610" y="15071"/>
                  </a:cubicBezTo>
                  <a:close/>
                  <a:moveTo>
                    <a:pt x="17502" y="5563"/>
                  </a:moveTo>
                  <a:cubicBezTo>
                    <a:pt x="17391" y="5646"/>
                    <a:pt x="17278" y="5667"/>
                    <a:pt x="17221" y="5729"/>
                  </a:cubicBezTo>
                  <a:cubicBezTo>
                    <a:pt x="13988" y="9301"/>
                    <a:pt x="10529" y="12731"/>
                    <a:pt x="7210" y="16242"/>
                  </a:cubicBezTo>
                  <a:cubicBezTo>
                    <a:pt x="7069" y="16385"/>
                    <a:pt x="6984" y="16528"/>
                    <a:pt x="6873" y="16652"/>
                  </a:cubicBezTo>
                  <a:cubicBezTo>
                    <a:pt x="6984" y="16816"/>
                    <a:pt x="7097" y="16899"/>
                    <a:pt x="7350" y="16816"/>
                  </a:cubicBezTo>
                  <a:cubicBezTo>
                    <a:pt x="8616" y="15481"/>
                    <a:pt x="9939" y="14126"/>
                    <a:pt x="11231" y="12751"/>
                  </a:cubicBezTo>
                  <a:cubicBezTo>
                    <a:pt x="11484" y="12525"/>
                    <a:pt x="11710" y="12279"/>
                    <a:pt x="11991" y="12094"/>
                  </a:cubicBezTo>
                  <a:cubicBezTo>
                    <a:pt x="12721" y="11622"/>
                    <a:pt x="13258" y="11046"/>
                    <a:pt x="13820" y="10471"/>
                  </a:cubicBezTo>
                  <a:cubicBezTo>
                    <a:pt x="14521" y="9752"/>
                    <a:pt x="15169" y="9035"/>
                    <a:pt x="15929" y="8378"/>
                  </a:cubicBezTo>
                  <a:cubicBezTo>
                    <a:pt x="16688" y="7659"/>
                    <a:pt x="17250" y="6838"/>
                    <a:pt x="17982" y="6057"/>
                  </a:cubicBezTo>
                  <a:cubicBezTo>
                    <a:pt x="18039" y="6015"/>
                    <a:pt x="18039" y="5934"/>
                    <a:pt x="18065" y="5831"/>
                  </a:cubicBezTo>
                  <a:cubicBezTo>
                    <a:pt x="17840" y="5750"/>
                    <a:pt x="17673" y="5646"/>
                    <a:pt x="17502" y="5563"/>
                  </a:cubicBezTo>
                  <a:close/>
                  <a:moveTo>
                    <a:pt x="3835" y="18870"/>
                  </a:moveTo>
                  <a:cubicBezTo>
                    <a:pt x="4173" y="18686"/>
                    <a:pt x="4454" y="18561"/>
                    <a:pt x="4735" y="18398"/>
                  </a:cubicBezTo>
                  <a:cubicBezTo>
                    <a:pt x="4988" y="18253"/>
                    <a:pt x="5269" y="18089"/>
                    <a:pt x="5521" y="17946"/>
                  </a:cubicBezTo>
                  <a:cubicBezTo>
                    <a:pt x="5802" y="17761"/>
                    <a:pt x="6001" y="17577"/>
                    <a:pt x="6112" y="17289"/>
                  </a:cubicBezTo>
                  <a:cubicBezTo>
                    <a:pt x="4988" y="16714"/>
                    <a:pt x="3863" y="16138"/>
                    <a:pt x="2710" y="15543"/>
                  </a:cubicBezTo>
                  <a:cubicBezTo>
                    <a:pt x="2625" y="15728"/>
                    <a:pt x="2512" y="15892"/>
                    <a:pt x="2484" y="16037"/>
                  </a:cubicBezTo>
                  <a:cubicBezTo>
                    <a:pt x="2373" y="16426"/>
                    <a:pt x="2259" y="16775"/>
                    <a:pt x="2174" y="17164"/>
                  </a:cubicBezTo>
                  <a:cubicBezTo>
                    <a:pt x="2148" y="17289"/>
                    <a:pt x="2091" y="17390"/>
                    <a:pt x="2091" y="17535"/>
                  </a:cubicBezTo>
                  <a:cubicBezTo>
                    <a:pt x="2063" y="17803"/>
                    <a:pt x="2174" y="18047"/>
                    <a:pt x="2512" y="18213"/>
                  </a:cubicBezTo>
                  <a:cubicBezTo>
                    <a:pt x="2991" y="18439"/>
                    <a:pt x="3412" y="18665"/>
                    <a:pt x="3835" y="18870"/>
                  </a:cubicBezTo>
                  <a:close/>
                  <a:moveTo>
                    <a:pt x="16069" y="1868"/>
                  </a:moveTo>
                  <a:cubicBezTo>
                    <a:pt x="17139" y="2587"/>
                    <a:pt x="18348" y="3202"/>
                    <a:pt x="19640" y="3716"/>
                  </a:cubicBezTo>
                  <a:cubicBezTo>
                    <a:pt x="20288" y="3387"/>
                    <a:pt x="20344" y="2935"/>
                    <a:pt x="20373" y="2464"/>
                  </a:cubicBezTo>
                  <a:cubicBezTo>
                    <a:pt x="19473" y="1478"/>
                    <a:pt x="18825" y="1171"/>
                    <a:pt x="17363" y="945"/>
                  </a:cubicBezTo>
                  <a:cubicBezTo>
                    <a:pt x="16801" y="1130"/>
                    <a:pt x="16265" y="1355"/>
                    <a:pt x="16069" y="1868"/>
                  </a:cubicBezTo>
                  <a:close/>
                  <a:moveTo>
                    <a:pt x="18882" y="5358"/>
                  </a:moveTo>
                  <a:cubicBezTo>
                    <a:pt x="19248" y="5113"/>
                    <a:pt x="19331" y="4906"/>
                    <a:pt x="19191" y="4641"/>
                  </a:cubicBezTo>
                  <a:cubicBezTo>
                    <a:pt x="19078" y="4436"/>
                    <a:pt x="18910" y="4291"/>
                    <a:pt x="18629" y="4168"/>
                  </a:cubicBezTo>
                  <a:lnTo>
                    <a:pt x="15759" y="2690"/>
                  </a:lnTo>
                  <a:cubicBezTo>
                    <a:pt x="15674" y="2649"/>
                    <a:pt x="15563" y="2566"/>
                    <a:pt x="15450" y="2545"/>
                  </a:cubicBezTo>
                  <a:cubicBezTo>
                    <a:pt x="15169" y="2525"/>
                    <a:pt x="14859" y="2485"/>
                    <a:pt x="14578" y="2525"/>
                  </a:cubicBezTo>
                  <a:cubicBezTo>
                    <a:pt x="14354" y="2545"/>
                    <a:pt x="14184" y="2690"/>
                    <a:pt x="14184" y="2935"/>
                  </a:cubicBezTo>
                  <a:cubicBezTo>
                    <a:pt x="14325" y="2977"/>
                    <a:pt x="14493" y="3080"/>
                    <a:pt x="14691" y="3142"/>
                  </a:cubicBezTo>
                  <a:cubicBezTo>
                    <a:pt x="15282" y="3347"/>
                    <a:pt x="15844" y="3553"/>
                    <a:pt x="16293" y="3880"/>
                  </a:cubicBezTo>
                  <a:cubicBezTo>
                    <a:pt x="16688" y="4127"/>
                    <a:pt x="17165" y="4291"/>
                    <a:pt x="17644" y="4496"/>
                  </a:cubicBezTo>
                  <a:cubicBezTo>
                    <a:pt x="18121" y="4680"/>
                    <a:pt x="18459" y="5031"/>
                    <a:pt x="18882" y="5358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655" name="IMG_2246.jpeg" descr="IMG_2246.jpeg"/>
          <p:cNvPicPr>
            <a:picLocks noChangeAspect="1"/>
          </p:cNvPicPr>
          <p:nvPr/>
        </p:nvPicPr>
        <p:blipFill>
          <a:blip r:embed="rId2">
            <a:extLst/>
          </a:blip>
          <a:srcRect l="25927" t="0" r="0" b="86330"/>
          <a:stretch>
            <a:fillRect/>
          </a:stretch>
        </p:blipFill>
        <p:spPr>
          <a:xfrm>
            <a:off x="2261406" y="192416"/>
            <a:ext cx="4985015" cy="616502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656" name="IMG_2246.jpeg" descr="IMG_2246.jpeg"/>
          <p:cNvPicPr>
            <a:picLocks noChangeAspect="1"/>
          </p:cNvPicPr>
          <p:nvPr/>
        </p:nvPicPr>
        <p:blipFill>
          <a:blip r:embed="rId2">
            <a:extLst/>
          </a:blip>
          <a:srcRect l="52360" t="13028" r="0" b="61707"/>
          <a:stretch>
            <a:fillRect/>
          </a:stretch>
        </p:blipFill>
        <p:spPr>
          <a:xfrm>
            <a:off x="5159599" y="1137073"/>
            <a:ext cx="1932965" cy="686957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657" name="IMG_2246.jpeg" descr="IMG_2246.jpeg"/>
          <p:cNvPicPr>
            <a:picLocks noChangeAspect="1"/>
          </p:cNvPicPr>
          <p:nvPr/>
        </p:nvPicPr>
        <p:blipFill>
          <a:blip r:embed="rId2">
            <a:extLst/>
          </a:blip>
          <a:srcRect l="0" t="13028" r="65897" b="58336"/>
          <a:stretch>
            <a:fillRect/>
          </a:stretch>
        </p:blipFill>
        <p:spPr>
          <a:xfrm>
            <a:off x="1981609" y="1137074"/>
            <a:ext cx="1383703" cy="778599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658" name="IMG_2247.jpeg" descr="IMG_2247.jpeg"/>
          <p:cNvPicPr>
            <a:picLocks noChangeAspect="1"/>
          </p:cNvPicPr>
          <p:nvPr/>
        </p:nvPicPr>
        <p:blipFill>
          <a:blip r:embed="rId3">
            <a:extLst/>
          </a:blip>
          <a:srcRect l="65969" t="13673" r="4893" b="13672"/>
          <a:stretch>
            <a:fillRect/>
          </a:stretch>
        </p:blipFill>
        <p:spPr>
          <a:xfrm>
            <a:off x="5587544" y="3041776"/>
            <a:ext cx="1376788" cy="784492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659" name="IMG_2247.jpeg" descr="IMG_2247.jpeg"/>
          <p:cNvPicPr>
            <a:picLocks noChangeAspect="1"/>
          </p:cNvPicPr>
          <p:nvPr/>
        </p:nvPicPr>
        <p:blipFill>
          <a:blip r:embed="rId3">
            <a:extLst/>
          </a:blip>
          <a:srcRect l="4893" t="13673" r="60110" b="13672"/>
          <a:stretch>
            <a:fillRect/>
          </a:stretch>
        </p:blipFill>
        <p:spPr>
          <a:xfrm>
            <a:off x="1911348" y="3041776"/>
            <a:ext cx="1653609" cy="784492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660" name="IMG_2179.png" descr="IMG_217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3393" y="4635722"/>
            <a:ext cx="1219605" cy="6098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4" name="Google Shape;396;p31"/>
          <p:cNvGrpSpPr/>
          <p:nvPr/>
        </p:nvGrpSpPr>
        <p:grpSpPr>
          <a:xfrm>
            <a:off x="772378" y="1481311"/>
            <a:ext cx="3502383" cy="2487601"/>
            <a:chOff x="0" y="0"/>
            <a:chExt cx="3502381" cy="2487599"/>
          </a:xfrm>
        </p:grpSpPr>
        <p:sp>
          <p:nvSpPr>
            <p:cNvPr id="662" name="Google Shape;397;p31"/>
            <p:cNvSpPr/>
            <p:nvPr/>
          </p:nvSpPr>
          <p:spPr>
            <a:xfrm rot="21470825">
              <a:off x="148865" y="234203"/>
              <a:ext cx="3313515" cy="2191931"/>
            </a:xfrm>
            <a:prstGeom prst="roundRect">
              <a:avLst>
                <a:gd name="adj" fmla="val 24491"/>
              </a:avLst>
            </a:prstGeom>
            <a:noFill/>
            <a:ln w="28575" cap="flat">
              <a:solidFill>
                <a:srgbClr val="003849"/>
              </a:solidFill>
              <a:prstDash val="dash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3" name="Google Shape;398;p31"/>
            <p:cNvSpPr/>
            <p:nvPr/>
          </p:nvSpPr>
          <p:spPr>
            <a:xfrm rot="21470825">
              <a:off x="40002" y="61465"/>
              <a:ext cx="3313515" cy="2191931"/>
            </a:xfrm>
            <a:prstGeom prst="roundRect">
              <a:avLst>
                <a:gd name="adj" fmla="val 24491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67" name="Google Shape;399;p31"/>
          <p:cNvGrpSpPr/>
          <p:nvPr/>
        </p:nvGrpSpPr>
        <p:grpSpPr>
          <a:xfrm>
            <a:off x="4915304" y="1526424"/>
            <a:ext cx="3423702" cy="2550396"/>
            <a:chOff x="0" y="0"/>
            <a:chExt cx="3423700" cy="2550394"/>
          </a:xfrm>
        </p:grpSpPr>
        <p:sp>
          <p:nvSpPr>
            <p:cNvPr id="665" name="Google Shape;400;p31"/>
            <p:cNvSpPr/>
            <p:nvPr/>
          </p:nvSpPr>
          <p:spPr>
            <a:xfrm rot="21542203">
              <a:off x="18184" y="331405"/>
              <a:ext cx="3314982" cy="2191279"/>
            </a:xfrm>
            <a:prstGeom prst="roundRect">
              <a:avLst>
                <a:gd name="adj" fmla="val 24491"/>
              </a:avLst>
            </a:prstGeom>
            <a:noFill/>
            <a:ln w="28575" cap="flat">
              <a:solidFill>
                <a:srgbClr val="003849"/>
              </a:solidFill>
              <a:prstDash val="dash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6" name="Google Shape;401;p31"/>
            <p:cNvSpPr/>
            <p:nvPr/>
          </p:nvSpPr>
          <p:spPr>
            <a:xfrm rot="33569">
              <a:off x="97905" y="16133"/>
              <a:ext cx="3315171" cy="2192464"/>
            </a:xfrm>
            <a:prstGeom prst="roundRect">
              <a:avLst>
                <a:gd name="adj" fmla="val 24491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668" name="Google Shape;402;p31"/>
          <p:cNvSpPr/>
          <p:nvPr/>
        </p:nvSpPr>
        <p:spPr>
          <a:xfrm>
            <a:off x="3396900" y="1151249"/>
            <a:ext cx="867287" cy="867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3" y="0"/>
                </a:moveTo>
                <a:cubicBezTo>
                  <a:pt x="10109" y="0"/>
                  <a:pt x="9511" y="866"/>
                  <a:pt x="8850" y="995"/>
                </a:cubicBezTo>
                <a:cubicBezTo>
                  <a:pt x="8776" y="1010"/>
                  <a:pt x="8699" y="1016"/>
                  <a:pt x="8621" y="1016"/>
                </a:cubicBezTo>
                <a:cubicBezTo>
                  <a:pt x="8116" y="1016"/>
                  <a:pt x="7536" y="752"/>
                  <a:pt x="7040" y="752"/>
                </a:cubicBezTo>
                <a:cubicBezTo>
                  <a:pt x="6908" y="752"/>
                  <a:pt x="6782" y="770"/>
                  <a:pt x="6666" y="818"/>
                </a:cubicBezTo>
                <a:cubicBezTo>
                  <a:pt x="6031" y="1081"/>
                  <a:pt x="5810" y="2109"/>
                  <a:pt x="5245" y="2486"/>
                </a:cubicBezTo>
                <a:cubicBezTo>
                  <a:pt x="4681" y="2862"/>
                  <a:pt x="3637" y="2679"/>
                  <a:pt x="3163" y="3158"/>
                </a:cubicBezTo>
                <a:cubicBezTo>
                  <a:pt x="2684" y="3637"/>
                  <a:pt x="2867" y="4680"/>
                  <a:pt x="2491" y="5246"/>
                </a:cubicBezTo>
                <a:cubicBezTo>
                  <a:pt x="2109" y="5810"/>
                  <a:pt x="1081" y="6031"/>
                  <a:pt x="818" y="6660"/>
                </a:cubicBezTo>
                <a:cubicBezTo>
                  <a:pt x="559" y="7290"/>
                  <a:pt x="1130" y="8167"/>
                  <a:pt x="995" y="8850"/>
                </a:cubicBezTo>
                <a:cubicBezTo>
                  <a:pt x="866" y="9501"/>
                  <a:pt x="0" y="10103"/>
                  <a:pt x="0" y="10798"/>
                </a:cubicBezTo>
                <a:cubicBezTo>
                  <a:pt x="0" y="11492"/>
                  <a:pt x="866" y="12088"/>
                  <a:pt x="995" y="12750"/>
                </a:cubicBezTo>
                <a:cubicBezTo>
                  <a:pt x="1130" y="13428"/>
                  <a:pt x="565" y="14311"/>
                  <a:pt x="818" y="14935"/>
                </a:cubicBezTo>
                <a:cubicBezTo>
                  <a:pt x="1081" y="15564"/>
                  <a:pt x="2114" y="15790"/>
                  <a:pt x="2491" y="16355"/>
                </a:cubicBezTo>
                <a:cubicBezTo>
                  <a:pt x="2867" y="16920"/>
                  <a:pt x="2684" y="17958"/>
                  <a:pt x="3163" y="18437"/>
                </a:cubicBezTo>
                <a:cubicBezTo>
                  <a:pt x="3637" y="18916"/>
                  <a:pt x="4681" y="18733"/>
                  <a:pt x="5245" y="19109"/>
                </a:cubicBezTo>
                <a:cubicBezTo>
                  <a:pt x="5810" y="19486"/>
                  <a:pt x="6031" y="20513"/>
                  <a:pt x="6666" y="20777"/>
                </a:cubicBezTo>
                <a:cubicBezTo>
                  <a:pt x="6785" y="20828"/>
                  <a:pt x="6915" y="20848"/>
                  <a:pt x="7051" y="20848"/>
                </a:cubicBezTo>
                <a:cubicBezTo>
                  <a:pt x="7545" y="20848"/>
                  <a:pt x="8122" y="20584"/>
                  <a:pt x="8623" y="20584"/>
                </a:cubicBezTo>
                <a:cubicBezTo>
                  <a:pt x="8701" y="20584"/>
                  <a:pt x="8777" y="20591"/>
                  <a:pt x="8850" y="20605"/>
                </a:cubicBezTo>
                <a:cubicBezTo>
                  <a:pt x="9501" y="20729"/>
                  <a:pt x="10109" y="21600"/>
                  <a:pt x="10803" y="21600"/>
                </a:cubicBezTo>
                <a:cubicBezTo>
                  <a:pt x="11491" y="21600"/>
                  <a:pt x="12089" y="20729"/>
                  <a:pt x="12750" y="20605"/>
                </a:cubicBezTo>
                <a:cubicBezTo>
                  <a:pt x="12824" y="20590"/>
                  <a:pt x="12901" y="20584"/>
                  <a:pt x="12979" y="20584"/>
                </a:cubicBezTo>
                <a:cubicBezTo>
                  <a:pt x="13481" y="20584"/>
                  <a:pt x="14059" y="20845"/>
                  <a:pt x="14553" y="20845"/>
                </a:cubicBezTo>
                <a:cubicBezTo>
                  <a:pt x="14687" y="20845"/>
                  <a:pt x="14816" y="20826"/>
                  <a:pt x="14934" y="20777"/>
                </a:cubicBezTo>
                <a:cubicBezTo>
                  <a:pt x="15569" y="20513"/>
                  <a:pt x="15790" y="19486"/>
                  <a:pt x="16355" y="19109"/>
                </a:cubicBezTo>
                <a:cubicBezTo>
                  <a:pt x="16919" y="18733"/>
                  <a:pt x="17963" y="18916"/>
                  <a:pt x="18442" y="18437"/>
                </a:cubicBezTo>
                <a:cubicBezTo>
                  <a:pt x="18916" y="17958"/>
                  <a:pt x="18738" y="16920"/>
                  <a:pt x="19114" y="16355"/>
                </a:cubicBezTo>
                <a:cubicBezTo>
                  <a:pt x="19491" y="15790"/>
                  <a:pt x="20519" y="15564"/>
                  <a:pt x="20782" y="14935"/>
                </a:cubicBezTo>
                <a:cubicBezTo>
                  <a:pt x="21041" y="14311"/>
                  <a:pt x="20470" y="13428"/>
                  <a:pt x="20605" y="12750"/>
                </a:cubicBezTo>
                <a:cubicBezTo>
                  <a:pt x="20734" y="12094"/>
                  <a:pt x="21600" y="11492"/>
                  <a:pt x="21600" y="10798"/>
                </a:cubicBezTo>
                <a:cubicBezTo>
                  <a:pt x="21600" y="10103"/>
                  <a:pt x="20734" y="9506"/>
                  <a:pt x="20605" y="8850"/>
                </a:cubicBezTo>
                <a:cubicBezTo>
                  <a:pt x="20470" y="8167"/>
                  <a:pt x="21035" y="7290"/>
                  <a:pt x="20782" y="6660"/>
                </a:cubicBezTo>
                <a:cubicBezTo>
                  <a:pt x="20519" y="6031"/>
                  <a:pt x="19491" y="5810"/>
                  <a:pt x="19114" y="5246"/>
                </a:cubicBezTo>
                <a:cubicBezTo>
                  <a:pt x="18738" y="4680"/>
                  <a:pt x="18916" y="3637"/>
                  <a:pt x="18442" y="3158"/>
                </a:cubicBezTo>
                <a:cubicBezTo>
                  <a:pt x="17963" y="2679"/>
                  <a:pt x="16919" y="2862"/>
                  <a:pt x="16355" y="2486"/>
                </a:cubicBezTo>
                <a:cubicBezTo>
                  <a:pt x="15790" y="2109"/>
                  <a:pt x="15569" y="1081"/>
                  <a:pt x="14934" y="818"/>
                </a:cubicBezTo>
                <a:cubicBezTo>
                  <a:pt x="14816" y="768"/>
                  <a:pt x="14687" y="748"/>
                  <a:pt x="14553" y="748"/>
                </a:cubicBezTo>
                <a:cubicBezTo>
                  <a:pt x="14057" y="748"/>
                  <a:pt x="13478" y="1016"/>
                  <a:pt x="12975" y="1016"/>
                </a:cubicBezTo>
                <a:cubicBezTo>
                  <a:pt x="12898" y="1016"/>
                  <a:pt x="12823" y="1010"/>
                  <a:pt x="12750" y="995"/>
                </a:cubicBezTo>
                <a:cubicBezTo>
                  <a:pt x="12099" y="866"/>
                  <a:pt x="11491" y="0"/>
                  <a:pt x="10803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69" name="Google Shape;403;p31"/>
          <p:cNvSpPr/>
          <p:nvPr/>
        </p:nvSpPr>
        <p:spPr>
          <a:xfrm>
            <a:off x="7600074" y="1151249"/>
            <a:ext cx="867287" cy="867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3" y="0"/>
                </a:moveTo>
                <a:cubicBezTo>
                  <a:pt x="10109" y="0"/>
                  <a:pt x="9511" y="866"/>
                  <a:pt x="8850" y="995"/>
                </a:cubicBezTo>
                <a:cubicBezTo>
                  <a:pt x="8776" y="1010"/>
                  <a:pt x="8699" y="1016"/>
                  <a:pt x="8621" y="1016"/>
                </a:cubicBezTo>
                <a:cubicBezTo>
                  <a:pt x="8116" y="1016"/>
                  <a:pt x="7536" y="752"/>
                  <a:pt x="7040" y="752"/>
                </a:cubicBezTo>
                <a:cubicBezTo>
                  <a:pt x="6908" y="752"/>
                  <a:pt x="6782" y="770"/>
                  <a:pt x="6666" y="818"/>
                </a:cubicBezTo>
                <a:cubicBezTo>
                  <a:pt x="6031" y="1081"/>
                  <a:pt x="5810" y="2109"/>
                  <a:pt x="5245" y="2486"/>
                </a:cubicBezTo>
                <a:cubicBezTo>
                  <a:pt x="4681" y="2862"/>
                  <a:pt x="3637" y="2679"/>
                  <a:pt x="3163" y="3158"/>
                </a:cubicBezTo>
                <a:cubicBezTo>
                  <a:pt x="2684" y="3637"/>
                  <a:pt x="2867" y="4680"/>
                  <a:pt x="2491" y="5246"/>
                </a:cubicBezTo>
                <a:cubicBezTo>
                  <a:pt x="2109" y="5810"/>
                  <a:pt x="1081" y="6031"/>
                  <a:pt x="818" y="6660"/>
                </a:cubicBezTo>
                <a:cubicBezTo>
                  <a:pt x="559" y="7290"/>
                  <a:pt x="1130" y="8167"/>
                  <a:pt x="995" y="8850"/>
                </a:cubicBezTo>
                <a:cubicBezTo>
                  <a:pt x="866" y="9501"/>
                  <a:pt x="0" y="10103"/>
                  <a:pt x="0" y="10798"/>
                </a:cubicBezTo>
                <a:cubicBezTo>
                  <a:pt x="0" y="11492"/>
                  <a:pt x="866" y="12088"/>
                  <a:pt x="995" y="12750"/>
                </a:cubicBezTo>
                <a:cubicBezTo>
                  <a:pt x="1130" y="13428"/>
                  <a:pt x="565" y="14311"/>
                  <a:pt x="818" y="14935"/>
                </a:cubicBezTo>
                <a:cubicBezTo>
                  <a:pt x="1081" y="15564"/>
                  <a:pt x="2114" y="15790"/>
                  <a:pt x="2491" y="16355"/>
                </a:cubicBezTo>
                <a:cubicBezTo>
                  <a:pt x="2867" y="16920"/>
                  <a:pt x="2684" y="17958"/>
                  <a:pt x="3163" y="18437"/>
                </a:cubicBezTo>
                <a:cubicBezTo>
                  <a:pt x="3637" y="18916"/>
                  <a:pt x="4681" y="18733"/>
                  <a:pt x="5245" y="19109"/>
                </a:cubicBezTo>
                <a:cubicBezTo>
                  <a:pt x="5810" y="19486"/>
                  <a:pt x="6031" y="20513"/>
                  <a:pt x="6666" y="20777"/>
                </a:cubicBezTo>
                <a:cubicBezTo>
                  <a:pt x="6785" y="20828"/>
                  <a:pt x="6915" y="20848"/>
                  <a:pt x="7051" y="20848"/>
                </a:cubicBezTo>
                <a:cubicBezTo>
                  <a:pt x="7545" y="20848"/>
                  <a:pt x="8122" y="20584"/>
                  <a:pt x="8623" y="20584"/>
                </a:cubicBezTo>
                <a:cubicBezTo>
                  <a:pt x="8701" y="20584"/>
                  <a:pt x="8777" y="20591"/>
                  <a:pt x="8850" y="20605"/>
                </a:cubicBezTo>
                <a:cubicBezTo>
                  <a:pt x="9501" y="20729"/>
                  <a:pt x="10109" y="21600"/>
                  <a:pt x="10803" y="21600"/>
                </a:cubicBezTo>
                <a:cubicBezTo>
                  <a:pt x="11491" y="21600"/>
                  <a:pt x="12089" y="20729"/>
                  <a:pt x="12750" y="20605"/>
                </a:cubicBezTo>
                <a:cubicBezTo>
                  <a:pt x="12824" y="20590"/>
                  <a:pt x="12901" y="20584"/>
                  <a:pt x="12979" y="20584"/>
                </a:cubicBezTo>
                <a:cubicBezTo>
                  <a:pt x="13481" y="20584"/>
                  <a:pt x="14059" y="20845"/>
                  <a:pt x="14553" y="20845"/>
                </a:cubicBezTo>
                <a:cubicBezTo>
                  <a:pt x="14687" y="20845"/>
                  <a:pt x="14816" y="20826"/>
                  <a:pt x="14934" y="20777"/>
                </a:cubicBezTo>
                <a:cubicBezTo>
                  <a:pt x="15569" y="20513"/>
                  <a:pt x="15790" y="19486"/>
                  <a:pt x="16355" y="19109"/>
                </a:cubicBezTo>
                <a:cubicBezTo>
                  <a:pt x="16919" y="18733"/>
                  <a:pt x="17963" y="18916"/>
                  <a:pt x="18442" y="18437"/>
                </a:cubicBezTo>
                <a:cubicBezTo>
                  <a:pt x="18916" y="17958"/>
                  <a:pt x="18738" y="16920"/>
                  <a:pt x="19114" y="16355"/>
                </a:cubicBezTo>
                <a:cubicBezTo>
                  <a:pt x="19491" y="15790"/>
                  <a:pt x="20519" y="15564"/>
                  <a:pt x="20782" y="14935"/>
                </a:cubicBezTo>
                <a:cubicBezTo>
                  <a:pt x="21041" y="14311"/>
                  <a:pt x="20470" y="13428"/>
                  <a:pt x="20605" y="12750"/>
                </a:cubicBezTo>
                <a:cubicBezTo>
                  <a:pt x="20734" y="12094"/>
                  <a:pt x="21600" y="11492"/>
                  <a:pt x="21600" y="10798"/>
                </a:cubicBezTo>
                <a:cubicBezTo>
                  <a:pt x="21600" y="10103"/>
                  <a:pt x="20734" y="9506"/>
                  <a:pt x="20605" y="8850"/>
                </a:cubicBezTo>
                <a:cubicBezTo>
                  <a:pt x="20470" y="8167"/>
                  <a:pt x="21035" y="7290"/>
                  <a:pt x="20782" y="6660"/>
                </a:cubicBezTo>
                <a:cubicBezTo>
                  <a:pt x="20519" y="6031"/>
                  <a:pt x="19491" y="5810"/>
                  <a:pt x="19114" y="5246"/>
                </a:cubicBezTo>
                <a:cubicBezTo>
                  <a:pt x="18738" y="4680"/>
                  <a:pt x="18916" y="3637"/>
                  <a:pt x="18442" y="3158"/>
                </a:cubicBezTo>
                <a:cubicBezTo>
                  <a:pt x="17963" y="2679"/>
                  <a:pt x="16919" y="2862"/>
                  <a:pt x="16355" y="2486"/>
                </a:cubicBezTo>
                <a:cubicBezTo>
                  <a:pt x="15790" y="2109"/>
                  <a:pt x="15569" y="1081"/>
                  <a:pt x="14934" y="818"/>
                </a:cubicBezTo>
                <a:cubicBezTo>
                  <a:pt x="14816" y="768"/>
                  <a:pt x="14687" y="748"/>
                  <a:pt x="14553" y="748"/>
                </a:cubicBezTo>
                <a:cubicBezTo>
                  <a:pt x="14057" y="748"/>
                  <a:pt x="13478" y="1016"/>
                  <a:pt x="12975" y="1016"/>
                </a:cubicBezTo>
                <a:cubicBezTo>
                  <a:pt x="12898" y="1016"/>
                  <a:pt x="12823" y="1010"/>
                  <a:pt x="12750" y="995"/>
                </a:cubicBezTo>
                <a:cubicBezTo>
                  <a:pt x="12099" y="866"/>
                  <a:pt x="11491" y="0"/>
                  <a:pt x="10803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675" name="Google Shape;404;p31"/>
          <p:cNvGrpSpPr/>
          <p:nvPr/>
        </p:nvGrpSpPr>
        <p:grpSpPr>
          <a:xfrm>
            <a:off x="3588185" y="1363031"/>
            <a:ext cx="484646" cy="444630"/>
            <a:chOff x="-3" y="8"/>
            <a:chExt cx="484644" cy="444629"/>
          </a:xfrm>
        </p:grpSpPr>
        <p:sp>
          <p:nvSpPr>
            <p:cNvPr id="670" name="Google Shape;405;p31"/>
            <p:cNvSpPr/>
            <p:nvPr/>
          </p:nvSpPr>
          <p:spPr>
            <a:xfrm>
              <a:off x="30352" y="32493"/>
              <a:ext cx="421580" cy="381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fill="norm" stroke="1" extrusionOk="0">
                  <a:moveTo>
                    <a:pt x="7970" y="0"/>
                  </a:moveTo>
                  <a:cubicBezTo>
                    <a:pt x="7654" y="0"/>
                    <a:pt x="7338" y="0"/>
                    <a:pt x="7086" y="138"/>
                  </a:cubicBezTo>
                  <a:cubicBezTo>
                    <a:pt x="6486" y="350"/>
                    <a:pt x="5883" y="350"/>
                    <a:pt x="5250" y="350"/>
                  </a:cubicBezTo>
                  <a:cubicBezTo>
                    <a:pt x="4810" y="350"/>
                    <a:pt x="4398" y="350"/>
                    <a:pt x="3954" y="420"/>
                  </a:cubicBezTo>
                  <a:cubicBezTo>
                    <a:pt x="2722" y="594"/>
                    <a:pt x="1803" y="1505"/>
                    <a:pt x="855" y="2241"/>
                  </a:cubicBezTo>
                  <a:cubicBezTo>
                    <a:pt x="823" y="2276"/>
                    <a:pt x="791" y="2343"/>
                    <a:pt x="762" y="2414"/>
                  </a:cubicBezTo>
                  <a:cubicBezTo>
                    <a:pt x="350" y="3255"/>
                    <a:pt x="-30" y="4096"/>
                    <a:pt x="2" y="5040"/>
                  </a:cubicBezTo>
                  <a:cubicBezTo>
                    <a:pt x="34" y="6372"/>
                    <a:pt x="2" y="7666"/>
                    <a:pt x="34" y="8998"/>
                  </a:cubicBezTo>
                  <a:cubicBezTo>
                    <a:pt x="66" y="10047"/>
                    <a:pt x="159" y="11097"/>
                    <a:pt x="286" y="12147"/>
                  </a:cubicBezTo>
                  <a:cubicBezTo>
                    <a:pt x="382" y="13302"/>
                    <a:pt x="791" y="14352"/>
                    <a:pt x="1266" y="15402"/>
                  </a:cubicBezTo>
                  <a:cubicBezTo>
                    <a:pt x="1394" y="15649"/>
                    <a:pt x="1487" y="15893"/>
                    <a:pt x="1646" y="16069"/>
                  </a:cubicBezTo>
                  <a:cubicBezTo>
                    <a:pt x="1774" y="16207"/>
                    <a:pt x="1930" y="16348"/>
                    <a:pt x="2090" y="16348"/>
                  </a:cubicBezTo>
                  <a:cubicBezTo>
                    <a:pt x="2666" y="16487"/>
                    <a:pt x="3221" y="16669"/>
                    <a:pt x="3806" y="16669"/>
                  </a:cubicBezTo>
                  <a:cubicBezTo>
                    <a:pt x="3960" y="16669"/>
                    <a:pt x="4114" y="16657"/>
                    <a:pt x="4270" y="16628"/>
                  </a:cubicBezTo>
                  <a:cubicBezTo>
                    <a:pt x="4345" y="16616"/>
                    <a:pt x="4422" y="16613"/>
                    <a:pt x="4501" y="16613"/>
                  </a:cubicBezTo>
                  <a:cubicBezTo>
                    <a:pt x="4658" y="16613"/>
                    <a:pt x="4820" y="16628"/>
                    <a:pt x="4966" y="16628"/>
                  </a:cubicBezTo>
                  <a:cubicBezTo>
                    <a:pt x="5535" y="16698"/>
                    <a:pt x="5758" y="16978"/>
                    <a:pt x="5758" y="17607"/>
                  </a:cubicBezTo>
                  <a:cubicBezTo>
                    <a:pt x="5758" y="17783"/>
                    <a:pt x="5758" y="17992"/>
                    <a:pt x="5726" y="18169"/>
                  </a:cubicBezTo>
                  <a:cubicBezTo>
                    <a:pt x="5503" y="19080"/>
                    <a:pt x="5410" y="20095"/>
                    <a:pt x="4966" y="20935"/>
                  </a:cubicBezTo>
                  <a:cubicBezTo>
                    <a:pt x="4903" y="21074"/>
                    <a:pt x="4903" y="21180"/>
                    <a:pt x="4778" y="21600"/>
                  </a:cubicBezTo>
                  <a:cubicBezTo>
                    <a:pt x="5410" y="21250"/>
                    <a:pt x="5851" y="20968"/>
                    <a:pt x="6231" y="20618"/>
                  </a:cubicBezTo>
                  <a:cubicBezTo>
                    <a:pt x="6802" y="20130"/>
                    <a:pt x="7338" y="19674"/>
                    <a:pt x="8034" y="19395"/>
                  </a:cubicBezTo>
                  <a:cubicBezTo>
                    <a:pt x="8382" y="19218"/>
                    <a:pt x="8666" y="19010"/>
                    <a:pt x="8858" y="18624"/>
                  </a:cubicBezTo>
                  <a:cubicBezTo>
                    <a:pt x="8982" y="18345"/>
                    <a:pt x="9142" y="18098"/>
                    <a:pt x="9298" y="17854"/>
                  </a:cubicBezTo>
                  <a:cubicBezTo>
                    <a:pt x="9551" y="17398"/>
                    <a:pt x="9963" y="17154"/>
                    <a:pt x="10470" y="17119"/>
                  </a:cubicBezTo>
                  <a:lnTo>
                    <a:pt x="11702" y="17119"/>
                  </a:lnTo>
                  <a:cubicBezTo>
                    <a:pt x="11878" y="17110"/>
                    <a:pt x="12050" y="17107"/>
                    <a:pt x="12226" y="17107"/>
                  </a:cubicBezTo>
                  <a:cubicBezTo>
                    <a:pt x="12924" y="17107"/>
                    <a:pt x="13625" y="17154"/>
                    <a:pt x="14327" y="17154"/>
                  </a:cubicBezTo>
                  <a:cubicBezTo>
                    <a:pt x="15206" y="17154"/>
                    <a:pt x="16082" y="17084"/>
                    <a:pt x="16954" y="16769"/>
                  </a:cubicBezTo>
                  <a:cubicBezTo>
                    <a:pt x="17742" y="16769"/>
                    <a:pt x="18470" y="16454"/>
                    <a:pt x="19198" y="16207"/>
                  </a:cubicBezTo>
                  <a:cubicBezTo>
                    <a:pt x="20242" y="15822"/>
                    <a:pt x="20874" y="15052"/>
                    <a:pt x="21158" y="13932"/>
                  </a:cubicBezTo>
                  <a:cubicBezTo>
                    <a:pt x="21379" y="12882"/>
                    <a:pt x="21570" y="11832"/>
                    <a:pt x="21538" y="10747"/>
                  </a:cubicBezTo>
                  <a:cubicBezTo>
                    <a:pt x="21350" y="9768"/>
                    <a:pt x="21350" y="8715"/>
                    <a:pt x="21443" y="7701"/>
                  </a:cubicBezTo>
                  <a:cubicBezTo>
                    <a:pt x="21474" y="6722"/>
                    <a:pt x="21002" y="5845"/>
                    <a:pt x="21063" y="4831"/>
                  </a:cubicBezTo>
                  <a:cubicBezTo>
                    <a:pt x="21063" y="4725"/>
                    <a:pt x="21002" y="4619"/>
                    <a:pt x="20970" y="4516"/>
                  </a:cubicBezTo>
                  <a:cubicBezTo>
                    <a:pt x="20715" y="3990"/>
                    <a:pt x="20526" y="3428"/>
                    <a:pt x="20242" y="2905"/>
                  </a:cubicBezTo>
                  <a:cubicBezTo>
                    <a:pt x="19958" y="2414"/>
                    <a:pt x="19766" y="1855"/>
                    <a:pt x="19326" y="1573"/>
                  </a:cubicBezTo>
                  <a:cubicBezTo>
                    <a:pt x="18470" y="1050"/>
                    <a:pt x="17586" y="594"/>
                    <a:pt x="16574" y="594"/>
                  </a:cubicBezTo>
                  <a:cubicBezTo>
                    <a:pt x="16414" y="594"/>
                    <a:pt x="16194" y="594"/>
                    <a:pt x="16035" y="523"/>
                  </a:cubicBezTo>
                  <a:cubicBezTo>
                    <a:pt x="15631" y="368"/>
                    <a:pt x="15193" y="347"/>
                    <a:pt x="14773" y="347"/>
                  </a:cubicBezTo>
                  <a:cubicBezTo>
                    <a:pt x="14632" y="347"/>
                    <a:pt x="14494" y="350"/>
                    <a:pt x="14358" y="350"/>
                  </a:cubicBezTo>
                  <a:cubicBezTo>
                    <a:pt x="14143" y="350"/>
                    <a:pt x="13926" y="373"/>
                    <a:pt x="13716" y="373"/>
                  </a:cubicBezTo>
                  <a:cubicBezTo>
                    <a:pt x="13556" y="373"/>
                    <a:pt x="13402" y="359"/>
                    <a:pt x="13254" y="315"/>
                  </a:cubicBezTo>
                  <a:cubicBezTo>
                    <a:pt x="11514" y="0"/>
                    <a:pt x="9710" y="0"/>
                    <a:pt x="797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1" name="Google Shape;406;p31"/>
            <p:cNvSpPr/>
            <p:nvPr/>
          </p:nvSpPr>
          <p:spPr>
            <a:xfrm>
              <a:off x="-4" y="8"/>
              <a:ext cx="484645" cy="444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432" fill="norm" stroke="1" extrusionOk="0">
                  <a:moveTo>
                    <a:pt x="10127" y="17914"/>
                  </a:moveTo>
                  <a:cubicBezTo>
                    <a:pt x="9769" y="18809"/>
                    <a:pt x="9027" y="19227"/>
                    <a:pt x="8338" y="19676"/>
                  </a:cubicBezTo>
                  <a:cubicBezTo>
                    <a:pt x="7705" y="20064"/>
                    <a:pt x="7072" y="20480"/>
                    <a:pt x="6439" y="20929"/>
                  </a:cubicBezTo>
                  <a:cubicBezTo>
                    <a:pt x="5861" y="21375"/>
                    <a:pt x="5203" y="21495"/>
                    <a:pt x="4514" y="21405"/>
                  </a:cubicBezTo>
                  <a:cubicBezTo>
                    <a:pt x="4239" y="21375"/>
                    <a:pt x="3992" y="21257"/>
                    <a:pt x="3825" y="21046"/>
                  </a:cubicBezTo>
                  <a:cubicBezTo>
                    <a:pt x="3550" y="20748"/>
                    <a:pt x="3523" y="20420"/>
                    <a:pt x="3772" y="20122"/>
                  </a:cubicBezTo>
                  <a:cubicBezTo>
                    <a:pt x="4239" y="19495"/>
                    <a:pt x="4542" y="18839"/>
                    <a:pt x="4789" y="18095"/>
                  </a:cubicBezTo>
                  <a:cubicBezTo>
                    <a:pt x="4817" y="17944"/>
                    <a:pt x="4900" y="17796"/>
                    <a:pt x="4928" y="17646"/>
                  </a:cubicBezTo>
                  <a:cubicBezTo>
                    <a:pt x="4955" y="17498"/>
                    <a:pt x="4928" y="17348"/>
                    <a:pt x="4928" y="17170"/>
                  </a:cubicBezTo>
                  <a:cubicBezTo>
                    <a:pt x="4350" y="17080"/>
                    <a:pt x="3798" y="16929"/>
                    <a:pt x="3248" y="16990"/>
                  </a:cubicBezTo>
                  <a:cubicBezTo>
                    <a:pt x="2395" y="17020"/>
                    <a:pt x="1845" y="16544"/>
                    <a:pt x="1433" y="15827"/>
                  </a:cubicBezTo>
                  <a:cubicBezTo>
                    <a:pt x="800" y="14752"/>
                    <a:pt x="414" y="13499"/>
                    <a:pt x="223" y="12246"/>
                  </a:cubicBezTo>
                  <a:cubicBezTo>
                    <a:pt x="1" y="10963"/>
                    <a:pt x="1" y="9710"/>
                    <a:pt x="1" y="8397"/>
                  </a:cubicBezTo>
                  <a:cubicBezTo>
                    <a:pt x="1" y="7533"/>
                    <a:pt x="56" y="6668"/>
                    <a:pt x="1" y="5771"/>
                  </a:cubicBezTo>
                  <a:cubicBezTo>
                    <a:pt x="-27" y="4578"/>
                    <a:pt x="470" y="3624"/>
                    <a:pt x="964" y="2669"/>
                  </a:cubicBezTo>
                  <a:cubicBezTo>
                    <a:pt x="1048" y="2521"/>
                    <a:pt x="1156" y="2401"/>
                    <a:pt x="1295" y="2311"/>
                  </a:cubicBezTo>
                  <a:cubicBezTo>
                    <a:pt x="1708" y="1952"/>
                    <a:pt x="2120" y="1624"/>
                    <a:pt x="2561" y="1268"/>
                  </a:cubicBezTo>
                  <a:cubicBezTo>
                    <a:pt x="3414" y="612"/>
                    <a:pt x="4375" y="313"/>
                    <a:pt x="5450" y="283"/>
                  </a:cubicBezTo>
                  <a:cubicBezTo>
                    <a:pt x="6136" y="283"/>
                    <a:pt x="6825" y="313"/>
                    <a:pt x="7486" y="43"/>
                  </a:cubicBezTo>
                  <a:cubicBezTo>
                    <a:pt x="7541" y="15"/>
                    <a:pt x="7650" y="15"/>
                    <a:pt x="7761" y="15"/>
                  </a:cubicBezTo>
                  <a:cubicBezTo>
                    <a:pt x="9713" y="15"/>
                    <a:pt x="11696" y="-105"/>
                    <a:pt x="13677" y="344"/>
                  </a:cubicBezTo>
                  <a:cubicBezTo>
                    <a:pt x="13896" y="371"/>
                    <a:pt x="14143" y="401"/>
                    <a:pt x="14363" y="401"/>
                  </a:cubicBezTo>
                  <a:cubicBezTo>
                    <a:pt x="14804" y="401"/>
                    <a:pt x="15243" y="371"/>
                    <a:pt x="15657" y="642"/>
                  </a:cubicBezTo>
                  <a:cubicBezTo>
                    <a:pt x="15740" y="669"/>
                    <a:pt x="15821" y="699"/>
                    <a:pt x="15932" y="669"/>
                  </a:cubicBezTo>
                  <a:cubicBezTo>
                    <a:pt x="16840" y="552"/>
                    <a:pt x="17610" y="998"/>
                    <a:pt x="18409" y="1298"/>
                  </a:cubicBezTo>
                  <a:cubicBezTo>
                    <a:pt x="18987" y="1536"/>
                    <a:pt x="19620" y="1865"/>
                    <a:pt x="19895" y="2579"/>
                  </a:cubicBezTo>
                  <a:cubicBezTo>
                    <a:pt x="20582" y="3295"/>
                    <a:pt x="20693" y="4340"/>
                    <a:pt x="21132" y="5175"/>
                  </a:cubicBezTo>
                  <a:cubicBezTo>
                    <a:pt x="21187" y="5325"/>
                    <a:pt x="21187" y="5563"/>
                    <a:pt x="21187" y="5744"/>
                  </a:cubicBezTo>
                  <a:cubicBezTo>
                    <a:pt x="21243" y="5891"/>
                    <a:pt x="21187" y="6072"/>
                    <a:pt x="21270" y="6220"/>
                  </a:cubicBezTo>
                  <a:cubicBezTo>
                    <a:pt x="21573" y="6816"/>
                    <a:pt x="21518" y="7473"/>
                    <a:pt x="21518" y="8099"/>
                  </a:cubicBezTo>
                  <a:cubicBezTo>
                    <a:pt x="21518" y="9412"/>
                    <a:pt x="21518" y="10695"/>
                    <a:pt x="21545" y="12038"/>
                  </a:cubicBezTo>
                  <a:cubicBezTo>
                    <a:pt x="21545" y="12427"/>
                    <a:pt x="21545" y="12782"/>
                    <a:pt x="21381" y="13171"/>
                  </a:cubicBezTo>
                  <a:cubicBezTo>
                    <a:pt x="21298" y="13321"/>
                    <a:pt x="21270" y="13529"/>
                    <a:pt x="21270" y="13737"/>
                  </a:cubicBezTo>
                  <a:cubicBezTo>
                    <a:pt x="21270" y="14394"/>
                    <a:pt x="20995" y="14962"/>
                    <a:pt x="20582" y="15438"/>
                  </a:cubicBezTo>
                  <a:cubicBezTo>
                    <a:pt x="20032" y="16125"/>
                    <a:pt x="19398" y="16721"/>
                    <a:pt x="18573" y="16990"/>
                  </a:cubicBezTo>
                  <a:cubicBezTo>
                    <a:pt x="18437" y="17020"/>
                    <a:pt x="18298" y="17140"/>
                    <a:pt x="18162" y="17170"/>
                  </a:cubicBezTo>
                  <a:cubicBezTo>
                    <a:pt x="17610" y="17378"/>
                    <a:pt x="17115" y="17676"/>
                    <a:pt x="16482" y="17646"/>
                  </a:cubicBezTo>
                  <a:cubicBezTo>
                    <a:pt x="16373" y="17646"/>
                    <a:pt x="16235" y="17646"/>
                    <a:pt x="16152" y="17676"/>
                  </a:cubicBezTo>
                  <a:cubicBezTo>
                    <a:pt x="15493" y="18034"/>
                    <a:pt x="14804" y="17914"/>
                    <a:pt x="14143" y="17914"/>
                  </a:cubicBezTo>
                  <a:close/>
                  <a:moveTo>
                    <a:pt x="5422" y="20034"/>
                  </a:moveTo>
                  <a:cubicBezTo>
                    <a:pt x="5972" y="19736"/>
                    <a:pt x="6330" y="19525"/>
                    <a:pt x="6688" y="19227"/>
                  </a:cubicBezTo>
                  <a:cubicBezTo>
                    <a:pt x="7155" y="18809"/>
                    <a:pt x="7650" y="18393"/>
                    <a:pt x="8228" y="18182"/>
                  </a:cubicBezTo>
                  <a:cubicBezTo>
                    <a:pt x="8530" y="18034"/>
                    <a:pt x="8778" y="17827"/>
                    <a:pt x="8944" y="17498"/>
                  </a:cubicBezTo>
                  <a:cubicBezTo>
                    <a:pt x="9055" y="17258"/>
                    <a:pt x="9191" y="17050"/>
                    <a:pt x="9330" y="16872"/>
                  </a:cubicBezTo>
                  <a:cubicBezTo>
                    <a:pt x="9577" y="16453"/>
                    <a:pt x="9908" y="16273"/>
                    <a:pt x="10347" y="16245"/>
                  </a:cubicBezTo>
                  <a:lnTo>
                    <a:pt x="11419" y="16245"/>
                  </a:lnTo>
                  <a:cubicBezTo>
                    <a:pt x="12933" y="16155"/>
                    <a:pt x="14502" y="16453"/>
                    <a:pt x="16015" y="15945"/>
                  </a:cubicBezTo>
                  <a:cubicBezTo>
                    <a:pt x="16702" y="15945"/>
                    <a:pt x="17307" y="15677"/>
                    <a:pt x="17968" y="15438"/>
                  </a:cubicBezTo>
                  <a:cubicBezTo>
                    <a:pt x="18848" y="15110"/>
                    <a:pt x="19398" y="14484"/>
                    <a:pt x="19646" y="13499"/>
                  </a:cubicBezTo>
                  <a:cubicBezTo>
                    <a:pt x="19840" y="12604"/>
                    <a:pt x="20032" y="11710"/>
                    <a:pt x="20004" y="10785"/>
                  </a:cubicBezTo>
                  <a:cubicBezTo>
                    <a:pt x="19923" y="9918"/>
                    <a:pt x="19948" y="9054"/>
                    <a:pt x="20004" y="8219"/>
                  </a:cubicBezTo>
                  <a:cubicBezTo>
                    <a:pt x="20032" y="7352"/>
                    <a:pt x="19620" y="6608"/>
                    <a:pt x="19673" y="5744"/>
                  </a:cubicBezTo>
                  <a:cubicBezTo>
                    <a:pt x="19673" y="5683"/>
                    <a:pt x="19620" y="5563"/>
                    <a:pt x="19565" y="5503"/>
                  </a:cubicBezTo>
                  <a:cubicBezTo>
                    <a:pt x="19371" y="5057"/>
                    <a:pt x="19207" y="4548"/>
                    <a:pt x="18959" y="4102"/>
                  </a:cubicBezTo>
                  <a:cubicBezTo>
                    <a:pt x="18712" y="3714"/>
                    <a:pt x="18546" y="3208"/>
                    <a:pt x="18162" y="2997"/>
                  </a:cubicBezTo>
                  <a:cubicBezTo>
                    <a:pt x="17418" y="2551"/>
                    <a:pt x="16648" y="2133"/>
                    <a:pt x="15768" y="2133"/>
                  </a:cubicBezTo>
                  <a:cubicBezTo>
                    <a:pt x="15629" y="2133"/>
                    <a:pt x="15438" y="2133"/>
                    <a:pt x="15299" y="2103"/>
                  </a:cubicBezTo>
                  <a:cubicBezTo>
                    <a:pt x="14832" y="1925"/>
                    <a:pt x="14310" y="1952"/>
                    <a:pt x="13841" y="1952"/>
                  </a:cubicBezTo>
                  <a:cubicBezTo>
                    <a:pt x="13510" y="1952"/>
                    <a:pt x="13180" y="1982"/>
                    <a:pt x="12879" y="1925"/>
                  </a:cubicBezTo>
                  <a:cubicBezTo>
                    <a:pt x="11366" y="1654"/>
                    <a:pt x="9797" y="1654"/>
                    <a:pt x="8283" y="1654"/>
                  </a:cubicBezTo>
                  <a:cubicBezTo>
                    <a:pt x="8008" y="1654"/>
                    <a:pt x="7733" y="1654"/>
                    <a:pt x="7513" y="1774"/>
                  </a:cubicBezTo>
                  <a:cubicBezTo>
                    <a:pt x="6991" y="1952"/>
                    <a:pt x="6467" y="1952"/>
                    <a:pt x="5917" y="1952"/>
                  </a:cubicBezTo>
                  <a:cubicBezTo>
                    <a:pt x="5533" y="1952"/>
                    <a:pt x="5175" y="1952"/>
                    <a:pt x="4789" y="1982"/>
                  </a:cubicBezTo>
                  <a:cubicBezTo>
                    <a:pt x="3717" y="2133"/>
                    <a:pt x="2917" y="2907"/>
                    <a:pt x="2092" y="3563"/>
                  </a:cubicBezTo>
                  <a:cubicBezTo>
                    <a:pt x="2064" y="3594"/>
                    <a:pt x="2037" y="3624"/>
                    <a:pt x="2011" y="3714"/>
                  </a:cubicBezTo>
                  <a:cubicBezTo>
                    <a:pt x="1653" y="4400"/>
                    <a:pt x="1323" y="5117"/>
                    <a:pt x="1350" y="5952"/>
                  </a:cubicBezTo>
                  <a:cubicBezTo>
                    <a:pt x="1378" y="7054"/>
                    <a:pt x="1350" y="8189"/>
                    <a:pt x="1378" y="9292"/>
                  </a:cubicBezTo>
                  <a:cubicBezTo>
                    <a:pt x="1406" y="10189"/>
                    <a:pt x="1487" y="11083"/>
                    <a:pt x="1598" y="11978"/>
                  </a:cubicBezTo>
                  <a:cubicBezTo>
                    <a:pt x="1681" y="12993"/>
                    <a:pt x="2037" y="13887"/>
                    <a:pt x="2450" y="14782"/>
                  </a:cubicBezTo>
                  <a:cubicBezTo>
                    <a:pt x="2561" y="14962"/>
                    <a:pt x="2642" y="15200"/>
                    <a:pt x="2781" y="15348"/>
                  </a:cubicBezTo>
                  <a:cubicBezTo>
                    <a:pt x="2892" y="15438"/>
                    <a:pt x="3028" y="15559"/>
                    <a:pt x="3167" y="15559"/>
                  </a:cubicBezTo>
                  <a:cubicBezTo>
                    <a:pt x="3798" y="15707"/>
                    <a:pt x="4403" y="15945"/>
                    <a:pt x="5064" y="15827"/>
                  </a:cubicBezTo>
                  <a:cubicBezTo>
                    <a:pt x="5256" y="15767"/>
                    <a:pt x="5478" y="15827"/>
                    <a:pt x="5669" y="15827"/>
                  </a:cubicBezTo>
                  <a:cubicBezTo>
                    <a:pt x="6164" y="15857"/>
                    <a:pt x="6358" y="16125"/>
                    <a:pt x="6358" y="16631"/>
                  </a:cubicBezTo>
                  <a:cubicBezTo>
                    <a:pt x="6358" y="16782"/>
                    <a:pt x="6358" y="16960"/>
                    <a:pt x="6330" y="17140"/>
                  </a:cubicBezTo>
                  <a:cubicBezTo>
                    <a:pt x="6136" y="17914"/>
                    <a:pt x="6055" y="18751"/>
                    <a:pt x="5669" y="19465"/>
                  </a:cubicBezTo>
                  <a:cubicBezTo>
                    <a:pt x="5505" y="19586"/>
                    <a:pt x="5478" y="19706"/>
                    <a:pt x="5422" y="20034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2" name="Google Shape;407;p31"/>
            <p:cNvSpPr/>
            <p:nvPr/>
          </p:nvSpPr>
          <p:spPr>
            <a:xfrm>
              <a:off x="320316" y="161785"/>
              <a:ext cx="66486" cy="5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9" h="20339" fill="norm" stroke="1" extrusionOk="0">
                  <a:moveTo>
                    <a:pt x="10441" y="20339"/>
                  </a:moveTo>
                  <a:cubicBezTo>
                    <a:pt x="7725" y="20339"/>
                    <a:pt x="4995" y="20339"/>
                    <a:pt x="2813" y="17985"/>
                  </a:cubicBezTo>
                  <a:cubicBezTo>
                    <a:pt x="-1351" y="13492"/>
                    <a:pt x="-817" y="5370"/>
                    <a:pt x="3912" y="1938"/>
                  </a:cubicBezTo>
                  <a:cubicBezTo>
                    <a:pt x="8091" y="-1261"/>
                    <a:pt x="14086" y="-416"/>
                    <a:pt x="17351" y="3860"/>
                  </a:cubicBezTo>
                  <a:cubicBezTo>
                    <a:pt x="19532" y="6646"/>
                    <a:pt x="20249" y="13492"/>
                    <a:pt x="18617" y="16709"/>
                  </a:cubicBezTo>
                  <a:cubicBezTo>
                    <a:pt x="17717" y="18416"/>
                    <a:pt x="16435" y="19908"/>
                    <a:pt x="14620" y="20123"/>
                  </a:cubicBezTo>
                  <a:cubicBezTo>
                    <a:pt x="13171" y="20339"/>
                    <a:pt x="11905" y="20339"/>
                    <a:pt x="10441" y="20339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3" name="Google Shape;408;p31"/>
            <p:cNvSpPr/>
            <p:nvPr/>
          </p:nvSpPr>
          <p:spPr>
            <a:xfrm>
              <a:off x="213789" y="154650"/>
              <a:ext cx="64671" cy="60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6" h="20729" fill="norm" stroke="1" extrusionOk="0">
                  <a:moveTo>
                    <a:pt x="10295" y="20657"/>
                  </a:moveTo>
                  <a:cubicBezTo>
                    <a:pt x="6664" y="21084"/>
                    <a:pt x="3568" y="19591"/>
                    <a:pt x="1569" y="16213"/>
                  </a:cubicBezTo>
                  <a:cubicBezTo>
                    <a:pt x="-1146" y="11768"/>
                    <a:pt x="-246" y="4782"/>
                    <a:pt x="3568" y="2026"/>
                  </a:cubicBezTo>
                  <a:cubicBezTo>
                    <a:pt x="7015" y="-516"/>
                    <a:pt x="10829" y="-516"/>
                    <a:pt x="14291" y="1191"/>
                  </a:cubicBezTo>
                  <a:cubicBezTo>
                    <a:pt x="18105" y="3093"/>
                    <a:pt x="20454" y="13244"/>
                    <a:pt x="17922" y="17280"/>
                  </a:cubicBezTo>
                  <a:cubicBezTo>
                    <a:pt x="17190" y="18542"/>
                    <a:pt x="15923" y="19395"/>
                    <a:pt x="14642" y="20017"/>
                  </a:cubicBezTo>
                  <a:cubicBezTo>
                    <a:pt x="13376" y="20657"/>
                    <a:pt x="11744" y="20657"/>
                    <a:pt x="10295" y="20657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4" name="Google Shape;409;p31"/>
            <p:cNvSpPr/>
            <p:nvPr/>
          </p:nvSpPr>
          <p:spPr>
            <a:xfrm>
              <a:off x="102031" y="155986"/>
              <a:ext cx="55817" cy="6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88" h="20221" fill="norm" stroke="1" extrusionOk="0">
                  <a:moveTo>
                    <a:pt x="19488" y="8855"/>
                  </a:moveTo>
                  <a:lnTo>
                    <a:pt x="19488" y="12928"/>
                  </a:lnTo>
                  <a:cubicBezTo>
                    <a:pt x="18417" y="20065"/>
                    <a:pt x="12572" y="21486"/>
                    <a:pt x="7399" y="19244"/>
                  </a:cubicBezTo>
                  <a:cubicBezTo>
                    <a:pt x="-605" y="15992"/>
                    <a:pt x="-2112" y="8238"/>
                    <a:pt x="2861" y="2744"/>
                  </a:cubicBezTo>
                  <a:cubicBezTo>
                    <a:pt x="4150" y="1101"/>
                    <a:pt x="6092" y="91"/>
                    <a:pt x="8252" y="91"/>
                  </a:cubicBezTo>
                  <a:cubicBezTo>
                    <a:pt x="9777" y="91"/>
                    <a:pt x="11501" y="-114"/>
                    <a:pt x="13008" y="91"/>
                  </a:cubicBezTo>
                  <a:cubicBezTo>
                    <a:pt x="16911" y="502"/>
                    <a:pt x="18853" y="2128"/>
                    <a:pt x="19488" y="5791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81" name="Google Shape;410;p31"/>
          <p:cNvGrpSpPr/>
          <p:nvPr/>
        </p:nvGrpSpPr>
        <p:grpSpPr>
          <a:xfrm>
            <a:off x="7791390" y="1363010"/>
            <a:ext cx="484118" cy="444585"/>
            <a:chOff x="0" y="8"/>
            <a:chExt cx="484117" cy="444584"/>
          </a:xfrm>
        </p:grpSpPr>
        <p:sp>
          <p:nvSpPr>
            <p:cNvPr id="676" name="Google Shape;411;p31"/>
            <p:cNvSpPr/>
            <p:nvPr/>
          </p:nvSpPr>
          <p:spPr>
            <a:xfrm>
              <a:off x="30304" y="32492"/>
              <a:ext cx="421583" cy="381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fill="norm" stroke="1" extrusionOk="0">
                  <a:moveTo>
                    <a:pt x="13569" y="0"/>
                  </a:moveTo>
                  <a:cubicBezTo>
                    <a:pt x="11832" y="0"/>
                    <a:pt x="10028" y="0"/>
                    <a:pt x="8288" y="315"/>
                  </a:cubicBezTo>
                  <a:cubicBezTo>
                    <a:pt x="8140" y="359"/>
                    <a:pt x="7986" y="373"/>
                    <a:pt x="7826" y="373"/>
                  </a:cubicBezTo>
                  <a:cubicBezTo>
                    <a:pt x="7616" y="373"/>
                    <a:pt x="7399" y="350"/>
                    <a:pt x="7181" y="350"/>
                  </a:cubicBezTo>
                  <a:cubicBezTo>
                    <a:pt x="7048" y="350"/>
                    <a:pt x="6910" y="347"/>
                    <a:pt x="6769" y="347"/>
                  </a:cubicBezTo>
                  <a:cubicBezTo>
                    <a:pt x="6347" y="347"/>
                    <a:pt x="5909" y="368"/>
                    <a:pt x="5505" y="526"/>
                  </a:cubicBezTo>
                  <a:cubicBezTo>
                    <a:pt x="5348" y="594"/>
                    <a:pt x="5128" y="594"/>
                    <a:pt x="4968" y="594"/>
                  </a:cubicBezTo>
                  <a:cubicBezTo>
                    <a:pt x="3956" y="594"/>
                    <a:pt x="3072" y="1050"/>
                    <a:pt x="2216" y="1576"/>
                  </a:cubicBezTo>
                  <a:cubicBezTo>
                    <a:pt x="1773" y="1855"/>
                    <a:pt x="1584" y="2417"/>
                    <a:pt x="1300" y="2905"/>
                  </a:cubicBezTo>
                  <a:cubicBezTo>
                    <a:pt x="1016" y="3431"/>
                    <a:pt x="825" y="3990"/>
                    <a:pt x="604" y="4516"/>
                  </a:cubicBezTo>
                  <a:cubicBezTo>
                    <a:pt x="540" y="4622"/>
                    <a:pt x="477" y="4725"/>
                    <a:pt x="477" y="4831"/>
                  </a:cubicBezTo>
                  <a:cubicBezTo>
                    <a:pt x="540" y="5845"/>
                    <a:pt x="68" y="6722"/>
                    <a:pt x="97" y="7701"/>
                  </a:cubicBezTo>
                  <a:cubicBezTo>
                    <a:pt x="192" y="8718"/>
                    <a:pt x="192" y="9733"/>
                    <a:pt x="4" y="10747"/>
                  </a:cubicBezTo>
                  <a:cubicBezTo>
                    <a:pt x="-28" y="11832"/>
                    <a:pt x="161" y="12882"/>
                    <a:pt x="384" y="13934"/>
                  </a:cubicBezTo>
                  <a:cubicBezTo>
                    <a:pt x="668" y="15055"/>
                    <a:pt x="1300" y="15825"/>
                    <a:pt x="2344" y="16210"/>
                  </a:cubicBezTo>
                  <a:cubicBezTo>
                    <a:pt x="3072" y="16454"/>
                    <a:pt x="3797" y="16769"/>
                    <a:pt x="4588" y="16769"/>
                  </a:cubicBezTo>
                  <a:cubicBezTo>
                    <a:pt x="5460" y="17084"/>
                    <a:pt x="6336" y="17154"/>
                    <a:pt x="7213" y="17154"/>
                  </a:cubicBezTo>
                  <a:cubicBezTo>
                    <a:pt x="7917" y="17154"/>
                    <a:pt x="8618" y="17110"/>
                    <a:pt x="9316" y="17110"/>
                  </a:cubicBezTo>
                  <a:cubicBezTo>
                    <a:pt x="9489" y="17110"/>
                    <a:pt x="9664" y="17113"/>
                    <a:pt x="9840" y="17119"/>
                  </a:cubicBezTo>
                  <a:lnTo>
                    <a:pt x="11072" y="17119"/>
                  </a:lnTo>
                  <a:cubicBezTo>
                    <a:pt x="11577" y="17154"/>
                    <a:pt x="11989" y="17398"/>
                    <a:pt x="12241" y="17854"/>
                  </a:cubicBezTo>
                  <a:cubicBezTo>
                    <a:pt x="12400" y="18101"/>
                    <a:pt x="12557" y="18345"/>
                    <a:pt x="12684" y="18624"/>
                  </a:cubicBezTo>
                  <a:cubicBezTo>
                    <a:pt x="12876" y="19010"/>
                    <a:pt x="13160" y="19218"/>
                    <a:pt x="13508" y="19395"/>
                  </a:cubicBezTo>
                  <a:cubicBezTo>
                    <a:pt x="14204" y="19674"/>
                    <a:pt x="14740" y="20130"/>
                    <a:pt x="15309" y="20621"/>
                  </a:cubicBezTo>
                  <a:cubicBezTo>
                    <a:pt x="15689" y="20971"/>
                    <a:pt x="16132" y="21250"/>
                    <a:pt x="16764" y="21600"/>
                  </a:cubicBezTo>
                  <a:cubicBezTo>
                    <a:pt x="16637" y="21180"/>
                    <a:pt x="16637" y="21077"/>
                    <a:pt x="16576" y="20935"/>
                  </a:cubicBezTo>
                  <a:cubicBezTo>
                    <a:pt x="16132" y="20095"/>
                    <a:pt x="16037" y="19080"/>
                    <a:pt x="15816" y="18169"/>
                  </a:cubicBezTo>
                  <a:cubicBezTo>
                    <a:pt x="15784" y="17995"/>
                    <a:pt x="15784" y="17783"/>
                    <a:pt x="15784" y="17610"/>
                  </a:cubicBezTo>
                  <a:cubicBezTo>
                    <a:pt x="15784" y="16981"/>
                    <a:pt x="16005" y="16698"/>
                    <a:pt x="16576" y="16628"/>
                  </a:cubicBezTo>
                  <a:cubicBezTo>
                    <a:pt x="16722" y="16628"/>
                    <a:pt x="16884" y="16613"/>
                    <a:pt x="17041" y="16613"/>
                  </a:cubicBezTo>
                  <a:cubicBezTo>
                    <a:pt x="17120" y="16613"/>
                    <a:pt x="17197" y="16616"/>
                    <a:pt x="17272" y="16628"/>
                  </a:cubicBezTo>
                  <a:cubicBezTo>
                    <a:pt x="17428" y="16657"/>
                    <a:pt x="17582" y="16672"/>
                    <a:pt x="17734" y="16672"/>
                  </a:cubicBezTo>
                  <a:cubicBezTo>
                    <a:pt x="18318" y="16672"/>
                    <a:pt x="18876" y="16487"/>
                    <a:pt x="19452" y="16348"/>
                  </a:cubicBezTo>
                  <a:cubicBezTo>
                    <a:pt x="19612" y="16348"/>
                    <a:pt x="19768" y="16210"/>
                    <a:pt x="19896" y="16069"/>
                  </a:cubicBezTo>
                  <a:cubicBezTo>
                    <a:pt x="20053" y="15893"/>
                    <a:pt x="20148" y="15649"/>
                    <a:pt x="20276" y="15405"/>
                  </a:cubicBezTo>
                  <a:cubicBezTo>
                    <a:pt x="20749" y="14355"/>
                    <a:pt x="21160" y="13302"/>
                    <a:pt x="21256" y="12147"/>
                  </a:cubicBezTo>
                  <a:cubicBezTo>
                    <a:pt x="21381" y="11097"/>
                    <a:pt x="21476" y="10012"/>
                    <a:pt x="21508" y="8998"/>
                  </a:cubicBezTo>
                  <a:cubicBezTo>
                    <a:pt x="21540" y="7666"/>
                    <a:pt x="21508" y="6372"/>
                    <a:pt x="21540" y="5040"/>
                  </a:cubicBezTo>
                  <a:cubicBezTo>
                    <a:pt x="21572" y="4096"/>
                    <a:pt x="21192" y="3255"/>
                    <a:pt x="20780" y="2417"/>
                  </a:cubicBezTo>
                  <a:cubicBezTo>
                    <a:pt x="20749" y="2346"/>
                    <a:pt x="20717" y="2276"/>
                    <a:pt x="20685" y="2241"/>
                  </a:cubicBezTo>
                  <a:cubicBezTo>
                    <a:pt x="19737" y="1505"/>
                    <a:pt x="18820" y="594"/>
                    <a:pt x="17588" y="420"/>
                  </a:cubicBezTo>
                  <a:cubicBezTo>
                    <a:pt x="17144" y="350"/>
                    <a:pt x="16732" y="350"/>
                    <a:pt x="16289" y="350"/>
                  </a:cubicBezTo>
                  <a:cubicBezTo>
                    <a:pt x="15657" y="350"/>
                    <a:pt x="15056" y="350"/>
                    <a:pt x="14456" y="141"/>
                  </a:cubicBezTo>
                  <a:cubicBezTo>
                    <a:pt x="14204" y="0"/>
                    <a:pt x="13888" y="0"/>
                    <a:pt x="1356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7" name="Google Shape;412;p31"/>
            <p:cNvSpPr/>
            <p:nvPr/>
          </p:nvSpPr>
          <p:spPr>
            <a:xfrm>
              <a:off x="-1" y="8"/>
              <a:ext cx="484118" cy="444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431" fill="norm" stroke="1" extrusionOk="0">
                  <a:moveTo>
                    <a:pt x="7402" y="17917"/>
                  </a:moveTo>
                  <a:cubicBezTo>
                    <a:pt x="6713" y="17917"/>
                    <a:pt x="6027" y="17974"/>
                    <a:pt x="5393" y="17676"/>
                  </a:cubicBezTo>
                  <a:cubicBezTo>
                    <a:pt x="5282" y="17646"/>
                    <a:pt x="5174" y="17646"/>
                    <a:pt x="5063" y="17646"/>
                  </a:cubicBezTo>
                  <a:cubicBezTo>
                    <a:pt x="4430" y="17676"/>
                    <a:pt x="3907" y="17378"/>
                    <a:pt x="3357" y="17170"/>
                  </a:cubicBezTo>
                  <a:cubicBezTo>
                    <a:pt x="3219" y="17110"/>
                    <a:pt x="3082" y="17020"/>
                    <a:pt x="2972" y="16962"/>
                  </a:cubicBezTo>
                  <a:cubicBezTo>
                    <a:pt x="2119" y="16721"/>
                    <a:pt x="1513" y="16155"/>
                    <a:pt x="963" y="15438"/>
                  </a:cubicBezTo>
                  <a:cubicBezTo>
                    <a:pt x="577" y="14962"/>
                    <a:pt x="275" y="14396"/>
                    <a:pt x="275" y="13740"/>
                  </a:cubicBezTo>
                  <a:cubicBezTo>
                    <a:pt x="275" y="13529"/>
                    <a:pt x="247" y="13321"/>
                    <a:pt x="166" y="13173"/>
                  </a:cubicBezTo>
                  <a:cubicBezTo>
                    <a:pt x="0" y="12785"/>
                    <a:pt x="0" y="12427"/>
                    <a:pt x="0" y="12038"/>
                  </a:cubicBezTo>
                  <a:cubicBezTo>
                    <a:pt x="0" y="10755"/>
                    <a:pt x="0" y="9442"/>
                    <a:pt x="27" y="8099"/>
                  </a:cubicBezTo>
                  <a:cubicBezTo>
                    <a:pt x="27" y="7473"/>
                    <a:pt x="-28" y="6816"/>
                    <a:pt x="275" y="6220"/>
                  </a:cubicBezTo>
                  <a:cubicBezTo>
                    <a:pt x="330" y="6132"/>
                    <a:pt x="302" y="5921"/>
                    <a:pt x="330" y="5744"/>
                  </a:cubicBezTo>
                  <a:cubicBezTo>
                    <a:pt x="386" y="5563"/>
                    <a:pt x="330" y="5325"/>
                    <a:pt x="413" y="5177"/>
                  </a:cubicBezTo>
                  <a:cubicBezTo>
                    <a:pt x="852" y="4340"/>
                    <a:pt x="963" y="3298"/>
                    <a:pt x="1652" y="2581"/>
                  </a:cubicBezTo>
                  <a:cubicBezTo>
                    <a:pt x="1927" y="1865"/>
                    <a:pt x="2532" y="1536"/>
                    <a:pt x="3138" y="1298"/>
                  </a:cubicBezTo>
                  <a:cubicBezTo>
                    <a:pt x="3907" y="1000"/>
                    <a:pt x="4705" y="552"/>
                    <a:pt x="5613" y="672"/>
                  </a:cubicBezTo>
                  <a:cubicBezTo>
                    <a:pt x="5668" y="672"/>
                    <a:pt x="5779" y="672"/>
                    <a:pt x="5888" y="642"/>
                  </a:cubicBezTo>
                  <a:cubicBezTo>
                    <a:pt x="6302" y="374"/>
                    <a:pt x="6741" y="461"/>
                    <a:pt x="7182" y="404"/>
                  </a:cubicBezTo>
                  <a:cubicBezTo>
                    <a:pt x="7429" y="404"/>
                    <a:pt x="7677" y="404"/>
                    <a:pt x="7868" y="344"/>
                  </a:cubicBezTo>
                  <a:cubicBezTo>
                    <a:pt x="9823" y="-105"/>
                    <a:pt x="11804" y="15"/>
                    <a:pt x="13784" y="15"/>
                  </a:cubicBezTo>
                  <a:cubicBezTo>
                    <a:pt x="13895" y="15"/>
                    <a:pt x="13951" y="15"/>
                    <a:pt x="14059" y="45"/>
                  </a:cubicBezTo>
                  <a:cubicBezTo>
                    <a:pt x="14720" y="344"/>
                    <a:pt x="15409" y="253"/>
                    <a:pt x="16095" y="253"/>
                  </a:cubicBezTo>
                  <a:cubicBezTo>
                    <a:pt x="17170" y="313"/>
                    <a:pt x="18133" y="612"/>
                    <a:pt x="18986" y="1268"/>
                  </a:cubicBezTo>
                  <a:cubicBezTo>
                    <a:pt x="19397" y="1596"/>
                    <a:pt x="19839" y="1985"/>
                    <a:pt x="20250" y="2313"/>
                  </a:cubicBezTo>
                  <a:cubicBezTo>
                    <a:pt x="20361" y="2431"/>
                    <a:pt x="20497" y="2551"/>
                    <a:pt x="20553" y="2641"/>
                  </a:cubicBezTo>
                  <a:cubicBezTo>
                    <a:pt x="21075" y="3626"/>
                    <a:pt x="21572" y="4581"/>
                    <a:pt x="21517" y="5774"/>
                  </a:cubicBezTo>
                  <a:cubicBezTo>
                    <a:pt x="21489" y="6638"/>
                    <a:pt x="21517" y="7503"/>
                    <a:pt x="21517" y="8400"/>
                  </a:cubicBezTo>
                  <a:cubicBezTo>
                    <a:pt x="21517" y="9653"/>
                    <a:pt x="21517" y="10963"/>
                    <a:pt x="21325" y="12246"/>
                  </a:cubicBezTo>
                  <a:cubicBezTo>
                    <a:pt x="21103" y="13499"/>
                    <a:pt x="20747" y="14724"/>
                    <a:pt x="20114" y="15827"/>
                  </a:cubicBezTo>
                  <a:cubicBezTo>
                    <a:pt x="19700" y="16513"/>
                    <a:pt x="19150" y="16962"/>
                    <a:pt x="18297" y="16962"/>
                  </a:cubicBezTo>
                  <a:cubicBezTo>
                    <a:pt x="17747" y="16932"/>
                    <a:pt x="17197" y="17080"/>
                    <a:pt x="16620" y="17170"/>
                  </a:cubicBezTo>
                  <a:lnTo>
                    <a:pt x="16620" y="17646"/>
                  </a:lnTo>
                  <a:cubicBezTo>
                    <a:pt x="16647" y="17796"/>
                    <a:pt x="16673" y="17944"/>
                    <a:pt x="16756" y="18095"/>
                  </a:cubicBezTo>
                  <a:cubicBezTo>
                    <a:pt x="16976" y="18811"/>
                    <a:pt x="17306" y="19498"/>
                    <a:pt x="17775" y="20094"/>
                  </a:cubicBezTo>
                  <a:cubicBezTo>
                    <a:pt x="18050" y="20453"/>
                    <a:pt x="17995" y="20751"/>
                    <a:pt x="17720" y="21049"/>
                  </a:cubicBezTo>
                  <a:cubicBezTo>
                    <a:pt x="17500" y="21257"/>
                    <a:pt x="17306" y="21377"/>
                    <a:pt x="17031" y="21407"/>
                  </a:cubicBezTo>
                  <a:cubicBezTo>
                    <a:pt x="16345" y="21495"/>
                    <a:pt x="15684" y="21347"/>
                    <a:pt x="15106" y="20929"/>
                  </a:cubicBezTo>
                  <a:cubicBezTo>
                    <a:pt x="14473" y="20483"/>
                    <a:pt x="13867" y="20094"/>
                    <a:pt x="13207" y="19646"/>
                  </a:cubicBezTo>
                  <a:cubicBezTo>
                    <a:pt x="12520" y="19170"/>
                    <a:pt x="11776" y="18811"/>
                    <a:pt x="11418" y="17917"/>
                  </a:cubicBezTo>
                  <a:close/>
                  <a:moveTo>
                    <a:pt x="15848" y="19438"/>
                  </a:moveTo>
                  <a:cubicBezTo>
                    <a:pt x="15492" y="18691"/>
                    <a:pt x="15409" y="17887"/>
                    <a:pt x="15215" y="17080"/>
                  </a:cubicBezTo>
                  <a:cubicBezTo>
                    <a:pt x="15162" y="16932"/>
                    <a:pt x="15162" y="16752"/>
                    <a:pt x="15162" y="16604"/>
                  </a:cubicBezTo>
                  <a:cubicBezTo>
                    <a:pt x="15162" y="16065"/>
                    <a:pt x="15381" y="15827"/>
                    <a:pt x="15848" y="15767"/>
                  </a:cubicBezTo>
                  <a:cubicBezTo>
                    <a:pt x="16070" y="15737"/>
                    <a:pt x="16262" y="15737"/>
                    <a:pt x="16481" y="15767"/>
                  </a:cubicBezTo>
                  <a:cubicBezTo>
                    <a:pt x="17142" y="15887"/>
                    <a:pt x="17747" y="15679"/>
                    <a:pt x="18381" y="15529"/>
                  </a:cubicBezTo>
                  <a:cubicBezTo>
                    <a:pt x="18517" y="15469"/>
                    <a:pt x="18656" y="15408"/>
                    <a:pt x="18737" y="15291"/>
                  </a:cubicBezTo>
                  <a:cubicBezTo>
                    <a:pt x="18875" y="15140"/>
                    <a:pt x="18986" y="14932"/>
                    <a:pt x="19095" y="14724"/>
                  </a:cubicBezTo>
                  <a:cubicBezTo>
                    <a:pt x="19508" y="13827"/>
                    <a:pt x="19839" y="12903"/>
                    <a:pt x="19947" y="11948"/>
                  </a:cubicBezTo>
                  <a:cubicBezTo>
                    <a:pt x="20058" y="11053"/>
                    <a:pt x="20114" y="10159"/>
                    <a:pt x="20169" y="9264"/>
                  </a:cubicBezTo>
                  <a:cubicBezTo>
                    <a:pt x="20195" y="8129"/>
                    <a:pt x="20169" y="7027"/>
                    <a:pt x="20195" y="5891"/>
                  </a:cubicBezTo>
                  <a:cubicBezTo>
                    <a:pt x="20222" y="5027"/>
                    <a:pt x="19894" y="4370"/>
                    <a:pt x="19536" y="3654"/>
                  </a:cubicBezTo>
                  <a:cubicBezTo>
                    <a:pt x="19508" y="3626"/>
                    <a:pt x="19481" y="3536"/>
                    <a:pt x="19425" y="3506"/>
                  </a:cubicBezTo>
                  <a:cubicBezTo>
                    <a:pt x="18600" y="2879"/>
                    <a:pt x="17831" y="2103"/>
                    <a:pt x="16756" y="1955"/>
                  </a:cubicBezTo>
                  <a:cubicBezTo>
                    <a:pt x="16372" y="1895"/>
                    <a:pt x="15987" y="1895"/>
                    <a:pt x="15601" y="1895"/>
                  </a:cubicBezTo>
                  <a:cubicBezTo>
                    <a:pt x="15051" y="1895"/>
                    <a:pt x="14556" y="1895"/>
                    <a:pt x="14032" y="1717"/>
                  </a:cubicBezTo>
                  <a:cubicBezTo>
                    <a:pt x="13784" y="1657"/>
                    <a:pt x="13509" y="1596"/>
                    <a:pt x="13234" y="1596"/>
                  </a:cubicBezTo>
                  <a:cubicBezTo>
                    <a:pt x="11693" y="1566"/>
                    <a:pt x="10182" y="1566"/>
                    <a:pt x="8668" y="1865"/>
                  </a:cubicBezTo>
                  <a:cubicBezTo>
                    <a:pt x="8365" y="1955"/>
                    <a:pt x="8007" y="1895"/>
                    <a:pt x="7704" y="1895"/>
                  </a:cubicBezTo>
                  <a:cubicBezTo>
                    <a:pt x="7182" y="1895"/>
                    <a:pt x="6713" y="1865"/>
                    <a:pt x="6218" y="2042"/>
                  </a:cubicBezTo>
                  <a:cubicBezTo>
                    <a:pt x="6082" y="2103"/>
                    <a:pt x="5943" y="2103"/>
                    <a:pt x="5779" y="2103"/>
                  </a:cubicBezTo>
                  <a:cubicBezTo>
                    <a:pt x="4871" y="2103"/>
                    <a:pt x="4127" y="2461"/>
                    <a:pt x="3357" y="2970"/>
                  </a:cubicBezTo>
                  <a:cubicBezTo>
                    <a:pt x="2999" y="3178"/>
                    <a:pt x="2807" y="3654"/>
                    <a:pt x="2586" y="4072"/>
                  </a:cubicBezTo>
                  <a:cubicBezTo>
                    <a:pt x="2338" y="4521"/>
                    <a:pt x="2174" y="4997"/>
                    <a:pt x="1955" y="5445"/>
                  </a:cubicBezTo>
                  <a:cubicBezTo>
                    <a:pt x="1927" y="5536"/>
                    <a:pt x="1844" y="5623"/>
                    <a:pt x="1844" y="5713"/>
                  </a:cubicBezTo>
                  <a:cubicBezTo>
                    <a:pt x="1899" y="6518"/>
                    <a:pt x="1486" y="7325"/>
                    <a:pt x="1541" y="8189"/>
                  </a:cubicBezTo>
                  <a:cubicBezTo>
                    <a:pt x="1569" y="9026"/>
                    <a:pt x="1624" y="9891"/>
                    <a:pt x="1541" y="10755"/>
                  </a:cubicBezTo>
                  <a:cubicBezTo>
                    <a:pt x="1486" y="11680"/>
                    <a:pt x="1680" y="12574"/>
                    <a:pt x="1899" y="13471"/>
                  </a:cubicBezTo>
                  <a:cubicBezTo>
                    <a:pt x="2091" y="14396"/>
                    <a:pt x="2669" y="15083"/>
                    <a:pt x="3577" y="15408"/>
                  </a:cubicBezTo>
                  <a:cubicBezTo>
                    <a:pt x="4238" y="15649"/>
                    <a:pt x="4843" y="15917"/>
                    <a:pt x="5530" y="15887"/>
                  </a:cubicBezTo>
                  <a:cubicBezTo>
                    <a:pt x="7043" y="16393"/>
                    <a:pt x="8557" y="16125"/>
                    <a:pt x="10098" y="16185"/>
                  </a:cubicBezTo>
                  <a:lnTo>
                    <a:pt x="11171" y="16185"/>
                  </a:lnTo>
                  <a:cubicBezTo>
                    <a:pt x="11612" y="16185"/>
                    <a:pt x="11970" y="16423"/>
                    <a:pt x="12217" y="16812"/>
                  </a:cubicBezTo>
                  <a:cubicBezTo>
                    <a:pt x="12354" y="17050"/>
                    <a:pt x="12437" y="17260"/>
                    <a:pt x="12573" y="17468"/>
                  </a:cubicBezTo>
                  <a:cubicBezTo>
                    <a:pt x="12767" y="17796"/>
                    <a:pt x="12987" y="17974"/>
                    <a:pt x="13317" y="18125"/>
                  </a:cubicBezTo>
                  <a:cubicBezTo>
                    <a:pt x="13895" y="18363"/>
                    <a:pt x="14362" y="18751"/>
                    <a:pt x="14859" y="19170"/>
                  </a:cubicBezTo>
                  <a:cubicBezTo>
                    <a:pt x="15189" y="19468"/>
                    <a:pt x="15573" y="19706"/>
                    <a:pt x="16123" y="20004"/>
                  </a:cubicBezTo>
                  <a:cubicBezTo>
                    <a:pt x="15959" y="19676"/>
                    <a:pt x="15931" y="19556"/>
                    <a:pt x="15848" y="19438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8" name="Google Shape;413;p31"/>
            <p:cNvSpPr/>
            <p:nvPr/>
          </p:nvSpPr>
          <p:spPr>
            <a:xfrm>
              <a:off x="94586" y="161812"/>
              <a:ext cx="66662" cy="58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47" h="20328" fill="norm" stroke="1" extrusionOk="0">
                  <a:moveTo>
                    <a:pt x="8923" y="20328"/>
                  </a:moveTo>
                  <a:cubicBezTo>
                    <a:pt x="11651" y="20328"/>
                    <a:pt x="14547" y="20328"/>
                    <a:pt x="16727" y="17992"/>
                  </a:cubicBezTo>
                  <a:cubicBezTo>
                    <a:pt x="20904" y="13481"/>
                    <a:pt x="20355" y="5359"/>
                    <a:pt x="15645" y="1945"/>
                  </a:cubicBezTo>
                  <a:cubicBezTo>
                    <a:pt x="11468" y="-1272"/>
                    <a:pt x="5478" y="-409"/>
                    <a:pt x="2216" y="3867"/>
                  </a:cubicBezTo>
                  <a:cubicBezTo>
                    <a:pt x="-147" y="6635"/>
                    <a:pt x="-696" y="13481"/>
                    <a:pt x="935" y="16698"/>
                  </a:cubicBezTo>
                  <a:cubicBezTo>
                    <a:pt x="1850" y="18405"/>
                    <a:pt x="3115" y="19915"/>
                    <a:pt x="4929" y="20130"/>
                  </a:cubicBezTo>
                  <a:cubicBezTo>
                    <a:pt x="6392" y="20130"/>
                    <a:pt x="7657" y="20130"/>
                    <a:pt x="8923" y="20328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9" name="Google Shape;414;p31"/>
            <p:cNvSpPr/>
            <p:nvPr/>
          </p:nvSpPr>
          <p:spPr>
            <a:xfrm>
              <a:off x="203740" y="154694"/>
              <a:ext cx="64677" cy="60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65" h="20732" fill="norm" stroke="1" extrusionOk="0">
                  <a:moveTo>
                    <a:pt x="8865" y="20660"/>
                  </a:moveTo>
                  <a:cubicBezTo>
                    <a:pt x="12493" y="21087"/>
                    <a:pt x="15390" y="19610"/>
                    <a:pt x="17386" y="16212"/>
                  </a:cubicBezTo>
                  <a:cubicBezTo>
                    <a:pt x="20115" y="11764"/>
                    <a:pt x="19216" y="4771"/>
                    <a:pt x="15390" y="2031"/>
                  </a:cubicBezTo>
                  <a:cubicBezTo>
                    <a:pt x="11944" y="-513"/>
                    <a:pt x="8134" y="-513"/>
                    <a:pt x="4689" y="1177"/>
                  </a:cubicBezTo>
                  <a:cubicBezTo>
                    <a:pt x="878" y="3081"/>
                    <a:pt x="-1485" y="13258"/>
                    <a:pt x="1061" y="17279"/>
                  </a:cubicBezTo>
                  <a:cubicBezTo>
                    <a:pt x="1792" y="18543"/>
                    <a:pt x="3058" y="19397"/>
                    <a:pt x="4323" y="20037"/>
                  </a:cubicBezTo>
                  <a:cubicBezTo>
                    <a:pt x="5603" y="20446"/>
                    <a:pt x="7234" y="20446"/>
                    <a:pt x="8865" y="20660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0" name="Google Shape;415;p31"/>
            <p:cNvSpPr/>
            <p:nvPr/>
          </p:nvSpPr>
          <p:spPr>
            <a:xfrm>
              <a:off x="324318" y="155361"/>
              <a:ext cx="56024" cy="61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45" h="20227" fill="norm" stroke="1" extrusionOk="0">
                  <a:moveTo>
                    <a:pt x="0" y="8855"/>
                  </a:moveTo>
                  <a:lnTo>
                    <a:pt x="0" y="12928"/>
                  </a:lnTo>
                  <a:cubicBezTo>
                    <a:pt x="1088" y="20065"/>
                    <a:pt x="6910" y="21486"/>
                    <a:pt x="12097" y="19261"/>
                  </a:cubicBezTo>
                  <a:cubicBezTo>
                    <a:pt x="20294" y="15992"/>
                    <a:pt x="21600" y="8256"/>
                    <a:pt x="16631" y="2744"/>
                  </a:cubicBezTo>
                  <a:cubicBezTo>
                    <a:pt x="15343" y="1118"/>
                    <a:pt x="13384" y="91"/>
                    <a:pt x="11226" y="91"/>
                  </a:cubicBezTo>
                  <a:cubicBezTo>
                    <a:pt x="9721" y="91"/>
                    <a:pt x="7998" y="-114"/>
                    <a:pt x="6475" y="91"/>
                  </a:cubicBezTo>
                  <a:cubicBezTo>
                    <a:pt x="2593" y="297"/>
                    <a:pt x="871" y="2128"/>
                    <a:pt x="0" y="5808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682" name="Google Shape;416;p31"/>
          <p:cNvSpPr/>
          <p:nvPr/>
        </p:nvSpPr>
        <p:spPr>
          <a:xfrm rot="2006702">
            <a:off x="2411050" y="3737466"/>
            <a:ext cx="561801" cy="5659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12" h="21600" fill="norm" stroke="1" extrusionOk="0">
                <a:moveTo>
                  <a:pt x="8349" y="0"/>
                </a:moveTo>
                <a:cubicBezTo>
                  <a:pt x="8324" y="0"/>
                  <a:pt x="8300" y="0"/>
                  <a:pt x="8278" y="0"/>
                </a:cubicBezTo>
                <a:cubicBezTo>
                  <a:pt x="6581" y="171"/>
                  <a:pt x="6289" y="7356"/>
                  <a:pt x="6289" y="7356"/>
                </a:cubicBezTo>
                <a:cubicBezTo>
                  <a:pt x="6289" y="7356"/>
                  <a:pt x="231" y="9152"/>
                  <a:pt x="1" y="10846"/>
                </a:cubicBezTo>
                <a:cubicBezTo>
                  <a:pt x="-95" y="12542"/>
                  <a:pt x="6256" y="13965"/>
                  <a:pt x="6256" y="13965"/>
                </a:cubicBezTo>
                <a:cubicBezTo>
                  <a:pt x="6256" y="13965"/>
                  <a:pt x="5118" y="21421"/>
                  <a:pt x="6256" y="21591"/>
                </a:cubicBezTo>
                <a:cubicBezTo>
                  <a:pt x="6300" y="21597"/>
                  <a:pt x="6346" y="21600"/>
                  <a:pt x="6393" y="21600"/>
                </a:cubicBezTo>
                <a:cubicBezTo>
                  <a:pt x="8289" y="21600"/>
                  <a:pt x="12481" y="16302"/>
                  <a:pt x="12481" y="16302"/>
                </a:cubicBezTo>
                <a:cubicBezTo>
                  <a:pt x="12481" y="16302"/>
                  <a:pt x="17286" y="18378"/>
                  <a:pt x="19502" y="18378"/>
                </a:cubicBezTo>
                <a:cubicBezTo>
                  <a:pt x="19945" y="18378"/>
                  <a:pt x="20282" y="18298"/>
                  <a:pt x="20462" y="18099"/>
                </a:cubicBezTo>
                <a:cubicBezTo>
                  <a:pt x="21505" y="16914"/>
                  <a:pt x="16747" y="11016"/>
                  <a:pt x="16747" y="11016"/>
                </a:cubicBezTo>
                <a:cubicBezTo>
                  <a:pt x="16747" y="11016"/>
                  <a:pt x="20982" y="7321"/>
                  <a:pt x="20430" y="5730"/>
                </a:cubicBezTo>
                <a:cubicBezTo>
                  <a:pt x="20112" y="4799"/>
                  <a:pt x="17765" y="4600"/>
                  <a:pt x="15808" y="4600"/>
                </a:cubicBezTo>
                <a:cubicBezTo>
                  <a:pt x="14344" y="4600"/>
                  <a:pt x="13099" y="4711"/>
                  <a:pt x="13099" y="4711"/>
                </a:cubicBezTo>
                <a:cubicBezTo>
                  <a:pt x="13099" y="4711"/>
                  <a:pt x="10089" y="0"/>
                  <a:pt x="8349" y="0"/>
                </a:cubicBezTo>
                <a:close/>
              </a:path>
            </a:pathLst>
          </a:custGeom>
          <a:solidFill>
            <a:srgbClr val="FFFFFF"/>
          </a:solidFill>
          <a:ln w="38100">
            <a:solidFill>
              <a:srgbClr val="003849"/>
            </a:solidFill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83" name="Google Shape;417;p31"/>
          <p:cNvSpPr/>
          <p:nvPr/>
        </p:nvSpPr>
        <p:spPr>
          <a:xfrm>
            <a:off x="8096321" y="2981887"/>
            <a:ext cx="445407" cy="4486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12" h="21600" fill="norm" stroke="1" extrusionOk="0">
                <a:moveTo>
                  <a:pt x="8349" y="0"/>
                </a:moveTo>
                <a:cubicBezTo>
                  <a:pt x="8324" y="0"/>
                  <a:pt x="8300" y="0"/>
                  <a:pt x="8278" y="0"/>
                </a:cubicBezTo>
                <a:cubicBezTo>
                  <a:pt x="6581" y="171"/>
                  <a:pt x="6289" y="7356"/>
                  <a:pt x="6289" y="7356"/>
                </a:cubicBezTo>
                <a:cubicBezTo>
                  <a:pt x="6289" y="7356"/>
                  <a:pt x="231" y="9152"/>
                  <a:pt x="1" y="10846"/>
                </a:cubicBezTo>
                <a:cubicBezTo>
                  <a:pt x="-95" y="12542"/>
                  <a:pt x="6256" y="13965"/>
                  <a:pt x="6256" y="13965"/>
                </a:cubicBezTo>
                <a:cubicBezTo>
                  <a:pt x="6256" y="13965"/>
                  <a:pt x="5118" y="21421"/>
                  <a:pt x="6256" y="21591"/>
                </a:cubicBezTo>
                <a:cubicBezTo>
                  <a:pt x="6300" y="21597"/>
                  <a:pt x="6346" y="21600"/>
                  <a:pt x="6393" y="21600"/>
                </a:cubicBezTo>
                <a:cubicBezTo>
                  <a:pt x="8289" y="21600"/>
                  <a:pt x="12481" y="16302"/>
                  <a:pt x="12481" y="16302"/>
                </a:cubicBezTo>
                <a:cubicBezTo>
                  <a:pt x="12481" y="16302"/>
                  <a:pt x="17286" y="18378"/>
                  <a:pt x="19502" y="18378"/>
                </a:cubicBezTo>
                <a:cubicBezTo>
                  <a:pt x="19945" y="18378"/>
                  <a:pt x="20282" y="18298"/>
                  <a:pt x="20462" y="18099"/>
                </a:cubicBezTo>
                <a:cubicBezTo>
                  <a:pt x="21505" y="16914"/>
                  <a:pt x="16747" y="11016"/>
                  <a:pt x="16747" y="11016"/>
                </a:cubicBezTo>
                <a:cubicBezTo>
                  <a:pt x="16747" y="11016"/>
                  <a:pt x="20982" y="7321"/>
                  <a:pt x="20430" y="5730"/>
                </a:cubicBezTo>
                <a:cubicBezTo>
                  <a:pt x="20112" y="4799"/>
                  <a:pt x="17765" y="4600"/>
                  <a:pt x="15808" y="4600"/>
                </a:cubicBezTo>
                <a:cubicBezTo>
                  <a:pt x="14344" y="4600"/>
                  <a:pt x="13099" y="4711"/>
                  <a:pt x="13099" y="4711"/>
                </a:cubicBezTo>
                <a:cubicBezTo>
                  <a:pt x="13099" y="4711"/>
                  <a:pt x="10089" y="0"/>
                  <a:pt x="8349" y="0"/>
                </a:cubicBezTo>
                <a:close/>
              </a:path>
            </a:pathLst>
          </a:custGeom>
          <a:solidFill>
            <a:srgbClr val="FFFFFF"/>
          </a:solidFill>
          <a:ln w="38100">
            <a:solidFill>
              <a:srgbClr val="003849"/>
            </a:solidFill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684" name="IMG_2248.jpeg" descr="IMG_2248.jpeg"/>
          <p:cNvPicPr>
            <a:picLocks noChangeAspect="1"/>
          </p:cNvPicPr>
          <p:nvPr/>
        </p:nvPicPr>
        <p:blipFill>
          <a:blip r:embed="rId2">
            <a:extLst/>
          </a:blip>
          <a:srcRect l="44760" t="3773" r="0" b="87513"/>
          <a:stretch>
            <a:fillRect/>
          </a:stretch>
        </p:blipFill>
        <p:spPr>
          <a:xfrm>
            <a:off x="2255241" y="227535"/>
            <a:ext cx="4633531" cy="780363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685" name="IMG_2248.jpeg" descr="IMG_2248.jpeg"/>
          <p:cNvPicPr>
            <a:picLocks noChangeAspect="1"/>
          </p:cNvPicPr>
          <p:nvPr/>
        </p:nvPicPr>
        <p:blipFill>
          <a:blip r:embed="rId2">
            <a:extLst/>
          </a:blip>
          <a:srcRect l="74939" t="13266" r="1702" b="65337"/>
          <a:stretch>
            <a:fillRect/>
          </a:stretch>
        </p:blipFill>
        <p:spPr>
          <a:xfrm>
            <a:off x="6820120" y="2158770"/>
            <a:ext cx="1157985" cy="1132515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686" name="IMG_2248.jpeg" descr="IMG_2248.jpeg"/>
          <p:cNvPicPr>
            <a:picLocks noChangeAspect="1"/>
          </p:cNvPicPr>
          <p:nvPr/>
        </p:nvPicPr>
        <p:blipFill>
          <a:blip r:embed="rId2">
            <a:extLst/>
          </a:blip>
          <a:srcRect l="5998" t="12044" r="60529" b="60448"/>
          <a:stretch>
            <a:fillRect/>
          </a:stretch>
        </p:blipFill>
        <p:spPr>
          <a:xfrm>
            <a:off x="2246439" y="2073554"/>
            <a:ext cx="1659324" cy="1455960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687" name="IMG_2179.png" descr="IMG_217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3393" y="4635722"/>
            <a:ext cx="1219605" cy="6098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1" name="Google Shape;396;p31"/>
          <p:cNvGrpSpPr/>
          <p:nvPr/>
        </p:nvGrpSpPr>
        <p:grpSpPr>
          <a:xfrm>
            <a:off x="772378" y="1481311"/>
            <a:ext cx="3502383" cy="2487601"/>
            <a:chOff x="0" y="0"/>
            <a:chExt cx="3502381" cy="2487599"/>
          </a:xfrm>
        </p:grpSpPr>
        <p:sp>
          <p:nvSpPr>
            <p:cNvPr id="689" name="Google Shape;397;p31"/>
            <p:cNvSpPr/>
            <p:nvPr/>
          </p:nvSpPr>
          <p:spPr>
            <a:xfrm rot="21470825">
              <a:off x="148865" y="234203"/>
              <a:ext cx="3313515" cy="2191931"/>
            </a:xfrm>
            <a:prstGeom prst="roundRect">
              <a:avLst>
                <a:gd name="adj" fmla="val 24491"/>
              </a:avLst>
            </a:prstGeom>
            <a:noFill/>
            <a:ln w="28575" cap="flat">
              <a:solidFill>
                <a:srgbClr val="003849"/>
              </a:solidFill>
              <a:prstDash val="dash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0" name="Google Shape;398;p31"/>
            <p:cNvSpPr/>
            <p:nvPr/>
          </p:nvSpPr>
          <p:spPr>
            <a:xfrm rot="21470825">
              <a:off x="40002" y="61465"/>
              <a:ext cx="3313515" cy="2191931"/>
            </a:xfrm>
            <a:prstGeom prst="roundRect">
              <a:avLst>
                <a:gd name="adj" fmla="val 24491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94" name="Google Shape;399;p31"/>
          <p:cNvGrpSpPr/>
          <p:nvPr/>
        </p:nvGrpSpPr>
        <p:grpSpPr>
          <a:xfrm>
            <a:off x="4915304" y="1526424"/>
            <a:ext cx="3423702" cy="2550396"/>
            <a:chOff x="0" y="0"/>
            <a:chExt cx="3423700" cy="2550394"/>
          </a:xfrm>
        </p:grpSpPr>
        <p:sp>
          <p:nvSpPr>
            <p:cNvPr id="692" name="Google Shape;400;p31"/>
            <p:cNvSpPr/>
            <p:nvPr/>
          </p:nvSpPr>
          <p:spPr>
            <a:xfrm rot="21542203">
              <a:off x="18184" y="331405"/>
              <a:ext cx="3314982" cy="2191279"/>
            </a:xfrm>
            <a:prstGeom prst="roundRect">
              <a:avLst>
                <a:gd name="adj" fmla="val 24491"/>
              </a:avLst>
            </a:prstGeom>
            <a:noFill/>
            <a:ln w="28575" cap="flat">
              <a:solidFill>
                <a:srgbClr val="003849"/>
              </a:solidFill>
              <a:prstDash val="dash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3" name="Google Shape;401;p31"/>
            <p:cNvSpPr/>
            <p:nvPr/>
          </p:nvSpPr>
          <p:spPr>
            <a:xfrm rot="33569">
              <a:off x="97905" y="16133"/>
              <a:ext cx="3315171" cy="2192464"/>
            </a:xfrm>
            <a:prstGeom prst="roundRect">
              <a:avLst>
                <a:gd name="adj" fmla="val 24491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695" name="Google Shape;402;p31"/>
          <p:cNvSpPr/>
          <p:nvPr/>
        </p:nvSpPr>
        <p:spPr>
          <a:xfrm>
            <a:off x="3396900" y="1151249"/>
            <a:ext cx="867287" cy="867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3" y="0"/>
                </a:moveTo>
                <a:cubicBezTo>
                  <a:pt x="10109" y="0"/>
                  <a:pt x="9511" y="866"/>
                  <a:pt x="8850" y="995"/>
                </a:cubicBezTo>
                <a:cubicBezTo>
                  <a:pt x="8776" y="1010"/>
                  <a:pt x="8699" y="1016"/>
                  <a:pt x="8621" y="1016"/>
                </a:cubicBezTo>
                <a:cubicBezTo>
                  <a:pt x="8116" y="1016"/>
                  <a:pt x="7536" y="752"/>
                  <a:pt x="7040" y="752"/>
                </a:cubicBezTo>
                <a:cubicBezTo>
                  <a:pt x="6908" y="752"/>
                  <a:pt x="6782" y="770"/>
                  <a:pt x="6666" y="818"/>
                </a:cubicBezTo>
                <a:cubicBezTo>
                  <a:pt x="6031" y="1081"/>
                  <a:pt x="5810" y="2109"/>
                  <a:pt x="5245" y="2486"/>
                </a:cubicBezTo>
                <a:cubicBezTo>
                  <a:pt x="4681" y="2862"/>
                  <a:pt x="3637" y="2679"/>
                  <a:pt x="3163" y="3158"/>
                </a:cubicBezTo>
                <a:cubicBezTo>
                  <a:pt x="2684" y="3637"/>
                  <a:pt x="2867" y="4680"/>
                  <a:pt x="2491" y="5246"/>
                </a:cubicBezTo>
                <a:cubicBezTo>
                  <a:pt x="2109" y="5810"/>
                  <a:pt x="1081" y="6031"/>
                  <a:pt x="818" y="6660"/>
                </a:cubicBezTo>
                <a:cubicBezTo>
                  <a:pt x="559" y="7290"/>
                  <a:pt x="1130" y="8167"/>
                  <a:pt x="995" y="8850"/>
                </a:cubicBezTo>
                <a:cubicBezTo>
                  <a:pt x="866" y="9501"/>
                  <a:pt x="0" y="10103"/>
                  <a:pt x="0" y="10798"/>
                </a:cubicBezTo>
                <a:cubicBezTo>
                  <a:pt x="0" y="11492"/>
                  <a:pt x="866" y="12088"/>
                  <a:pt x="995" y="12750"/>
                </a:cubicBezTo>
                <a:cubicBezTo>
                  <a:pt x="1130" y="13428"/>
                  <a:pt x="565" y="14311"/>
                  <a:pt x="818" y="14935"/>
                </a:cubicBezTo>
                <a:cubicBezTo>
                  <a:pt x="1081" y="15564"/>
                  <a:pt x="2114" y="15790"/>
                  <a:pt x="2491" y="16355"/>
                </a:cubicBezTo>
                <a:cubicBezTo>
                  <a:pt x="2867" y="16920"/>
                  <a:pt x="2684" y="17958"/>
                  <a:pt x="3163" y="18437"/>
                </a:cubicBezTo>
                <a:cubicBezTo>
                  <a:pt x="3637" y="18916"/>
                  <a:pt x="4681" y="18733"/>
                  <a:pt x="5245" y="19109"/>
                </a:cubicBezTo>
                <a:cubicBezTo>
                  <a:pt x="5810" y="19486"/>
                  <a:pt x="6031" y="20513"/>
                  <a:pt x="6666" y="20777"/>
                </a:cubicBezTo>
                <a:cubicBezTo>
                  <a:pt x="6785" y="20828"/>
                  <a:pt x="6915" y="20848"/>
                  <a:pt x="7051" y="20848"/>
                </a:cubicBezTo>
                <a:cubicBezTo>
                  <a:pt x="7545" y="20848"/>
                  <a:pt x="8122" y="20584"/>
                  <a:pt x="8623" y="20584"/>
                </a:cubicBezTo>
                <a:cubicBezTo>
                  <a:pt x="8701" y="20584"/>
                  <a:pt x="8777" y="20591"/>
                  <a:pt x="8850" y="20605"/>
                </a:cubicBezTo>
                <a:cubicBezTo>
                  <a:pt x="9501" y="20729"/>
                  <a:pt x="10109" y="21600"/>
                  <a:pt x="10803" y="21600"/>
                </a:cubicBezTo>
                <a:cubicBezTo>
                  <a:pt x="11491" y="21600"/>
                  <a:pt x="12089" y="20729"/>
                  <a:pt x="12750" y="20605"/>
                </a:cubicBezTo>
                <a:cubicBezTo>
                  <a:pt x="12824" y="20590"/>
                  <a:pt x="12901" y="20584"/>
                  <a:pt x="12979" y="20584"/>
                </a:cubicBezTo>
                <a:cubicBezTo>
                  <a:pt x="13481" y="20584"/>
                  <a:pt x="14059" y="20845"/>
                  <a:pt x="14553" y="20845"/>
                </a:cubicBezTo>
                <a:cubicBezTo>
                  <a:pt x="14687" y="20845"/>
                  <a:pt x="14816" y="20826"/>
                  <a:pt x="14934" y="20777"/>
                </a:cubicBezTo>
                <a:cubicBezTo>
                  <a:pt x="15569" y="20513"/>
                  <a:pt x="15790" y="19486"/>
                  <a:pt x="16355" y="19109"/>
                </a:cubicBezTo>
                <a:cubicBezTo>
                  <a:pt x="16919" y="18733"/>
                  <a:pt x="17963" y="18916"/>
                  <a:pt x="18442" y="18437"/>
                </a:cubicBezTo>
                <a:cubicBezTo>
                  <a:pt x="18916" y="17958"/>
                  <a:pt x="18738" y="16920"/>
                  <a:pt x="19114" y="16355"/>
                </a:cubicBezTo>
                <a:cubicBezTo>
                  <a:pt x="19491" y="15790"/>
                  <a:pt x="20519" y="15564"/>
                  <a:pt x="20782" y="14935"/>
                </a:cubicBezTo>
                <a:cubicBezTo>
                  <a:pt x="21041" y="14311"/>
                  <a:pt x="20470" y="13428"/>
                  <a:pt x="20605" y="12750"/>
                </a:cubicBezTo>
                <a:cubicBezTo>
                  <a:pt x="20734" y="12094"/>
                  <a:pt x="21600" y="11492"/>
                  <a:pt x="21600" y="10798"/>
                </a:cubicBezTo>
                <a:cubicBezTo>
                  <a:pt x="21600" y="10103"/>
                  <a:pt x="20734" y="9506"/>
                  <a:pt x="20605" y="8850"/>
                </a:cubicBezTo>
                <a:cubicBezTo>
                  <a:pt x="20470" y="8167"/>
                  <a:pt x="21035" y="7290"/>
                  <a:pt x="20782" y="6660"/>
                </a:cubicBezTo>
                <a:cubicBezTo>
                  <a:pt x="20519" y="6031"/>
                  <a:pt x="19491" y="5810"/>
                  <a:pt x="19114" y="5246"/>
                </a:cubicBezTo>
                <a:cubicBezTo>
                  <a:pt x="18738" y="4680"/>
                  <a:pt x="18916" y="3637"/>
                  <a:pt x="18442" y="3158"/>
                </a:cubicBezTo>
                <a:cubicBezTo>
                  <a:pt x="17963" y="2679"/>
                  <a:pt x="16919" y="2862"/>
                  <a:pt x="16355" y="2486"/>
                </a:cubicBezTo>
                <a:cubicBezTo>
                  <a:pt x="15790" y="2109"/>
                  <a:pt x="15569" y="1081"/>
                  <a:pt x="14934" y="818"/>
                </a:cubicBezTo>
                <a:cubicBezTo>
                  <a:pt x="14816" y="768"/>
                  <a:pt x="14687" y="748"/>
                  <a:pt x="14553" y="748"/>
                </a:cubicBezTo>
                <a:cubicBezTo>
                  <a:pt x="14057" y="748"/>
                  <a:pt x="13478" y="1016"/>
                  <a:pt x="12975" y="1016"/>
                </a:cubicBezTo>
                <a:cubicBezTo>
                  <a:pt x="12898" y="1016"/>
                  <a:pt x="12823" y="1010"/>
                  <a:pt x="12750" y="995"/>
                </a:cubicBezTo>
                <a:cubicBezTo>
                  <a:pt x="12099" y="866"/>
                  <a:pt x="11491" y="0"/>
                  <a:pt x="10803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96" name="Google Shape;403;p31"/>
          <p:cNvSpPr/>
          <p:nvPr/>
        </p:nvSpPr>
        <p:spPr>
          <a:xfrm>
            <a:off x="7600074" y="1151249"/>
            <a:ext cx="867287" cy="867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3" y="0"/>
                </a:moveTo>
                <a:cubicBezTo>
                  <a:pt x="10109" y="0"/>
                  <a:pt x="9511" y="866"/>
                  <a:pt x="8850" y="995"/>
                </a:cubicBezTo>
                <a:cubicBezTo>
                  <a:pt x="8776" y="1010"/>
                  <a:pt x="8699" y="1016"/>
                  <a:pt x="8621" y="1016"/>
                </a:cubicBezTo>
                <a:cubicBezTo>
                  <a:pt x="8116" y="1016"/>
                  <a:pt x="7536" y="752"/>
                  <a:pt x="7040" y="752"/>
                </a:cubicBezTo>
                <a:cubicBezTo>
                  <a:pt x="6908" y="752"/>
                  <a:pt x="6782" y="770"/>
                  <a:pt x="6666" y="818"/>
                </a:cubicBezTo>
                <a:cubicBezTo>
                  <a:pt x="6031" y="1081"/>
                  <a:pt x="5810" y="2109"/>
                  <a:pt x="5245" y="2486"/>
                </a:cubicBezTo>
                <a:cubicBezTo>
                  <a:pt x="4681" y="2862"/>
                  <a:pt x="3637" y="2679"/>
                  <a:pt x="3163" y="3158"/>
                </a:cubicBezTo>
                <a:cubicBezTo>
                  <a:pt x="2684" y="3637"/>
                  <a:pt x="2867" y="4680"/>
                  <a:pt x="2491" y="5246"/>
                </a:cubicBezTo>
                <a:cubicBezTo>
                  <a:pt x="2109" y="5810"/>
                  <a:pt x="1081" y="6031"/>
                  <a:pt x="818" y="6660"/>
                </a:cubicBezTo>
                <a:cubicBezTo>
                  <a:pt x="559" y="7290"/>
                  <a:pt x="1130" y="8167"/>
                  <a:pt x="995" y="8850"/>
                </a:cubicBezTo>
                <a:cubicBezTo>
                  <a:pt x="866" y="9501"/>
                  <a:pt x="0" y="10103"/>
                  <a:pt x="0" y="10798"/>
                </a:cubicBezTo>
                <a:cubicBezTo>
                  <a:pt x="0" y="11492"/>
                  <a:pt x="866" y="12088"/>
                  <a:pt x="995" y="12750"/>
                </a:cubicBezTo>
                <a:cubicBezTo>
                  <a:pt x="1130" y="13428"/>
                  <a:pt x="565" y="14311"/>
                  <a:pt x="818" y="14935"/>
                </a:cubicBezTo>
                <a:cubicBezTo>
                  <a:pt x="1081" y="15564"/>
                  <a:pt x="2114" y="15790"/>
                  <a:pt x="2491" y="16355"/>
                </a:cubicBezTo>
                <a:cubicBezTo>
                  <a:pt x="2867" y="16920"/>
                  <a:pt x="2684" y="17958"/>
                  <a:pt x="3163" y="18437"/>
                </a:cubicBezTo>
                <a:cubicBezTo>
                  <a:pt x="3637" y="18916"/>
                  <a:pt x="4681" y="18733"/>
                  <a:pt x="5245" y="19109"/>
                </a:cubicBezTo>
                <a:cubicBezTo>
                  <a:pt x="5810" y="19486"/>
                  <a:pt x="6031" y="20513"/>
                  <a:pt x="6666" y="20777"/>
                </a:cubicBezTo>
                <a:cubicBezTo>
                  <a:pt x="6785" y="20828"/>
                  <a:pt x="6915" y="20848"/>
                  <a:pt x="7051" y="20848"/>
                </a:cubicBezTo>
                <a:cubicBezTo>
                  <a:pt x="7545" y="20848"/>
                  <a:pt x="8122" y="20584"/>
                  <a:pt x="8623" y="20584"/>
                </a:cubicBezTo>
                <a:cubicBezTo>
                  <a:pt x="8701" y="20584"/>
                  <a:pt x="8777" y="20591"/>
                  <a:pt x="8850" y="20605"/>
                </a:cubicBezTo>
                <a:cubicBezTo>
                  <a:pt x="9501" y="20729"/>
                  <a:pt x="10109" y="21600"/>
                  <a:pt x="10803" y="21600"/>
                </a:cubicBezTo>
                <a:cubicBezTo>
                  <a:pt x="11491" y="21600"/>
                  <a:pt x="12089" y="20729"/>
                  <a:pt x="12750" y="20605"/>
                </a:cubicBezTo>
                <a:cubicBezTo>
                  <a:pt x="12824" y="20590"/>
                  <a:pt x="12901" y="20584"/>
                  <a:pt x="12979" y="20584"/>
                </a:cubicBezTo>
                <a:cubicBezTo>
                  <a:pt x="13481" y="20584"/>
                  <a:pt x="14059" y="20845"/>
                  <a:pt x="14553" y="20845"/>
                </a:cubicBezTo>
                <a:cubicBezTo>
                  <a:pt x="14687" y="20845"/>
                  <a:pt x="14816" y="20826"/>
                  <a:pt x="14934" y="20777"/>
                </a:cubicBezTo>
                <a:cubicBezTo>
                  <a:pt x="15569" y="20513"/>
                  <a:pt x="15790" y="19486"/>
                  <a:pt x="16355" y="19109"/>
                </a:cubicBezTo>
                <a:cubicBezTo>
                  <a:pt x="16919" y="18733"/>
                  <a:pt x="17963" y="18916"/>
                  <a:pt x="18442" y="18437"/>
                </a:cubicBezTo>
                <a:cubicBezTo>
                  <a:pt x="18916" y="17958"/>
                  <a:pt x="18738" y="16920"/>
                  <a:pt x="19114" y="16355"/>
                </a:cubicBezTo>
                <a:cubicBezTo>
                  <a:pt x="19491" y="15790"/>
                  <a:pt x="20519" y="15564"/>
                  <a:pt x="20782" y="14935"/>
                </a:cubicBezTo>
                <a:cubicBezTo>
                  <a:pt x="21041" y="14311"/>
                  <a:pt x="20470" y="13428"/>
                  <a:pt x="20605" y="12750"/>
                </a:cubicBezTo>
                <a:cubicBezTo>
                  <a:pt x="20734" y="12094"/>
                  <a:pt x="21600" y="11492"/>
                  <a:pt x="21600" y="10798"/>
                </a:cubicBezTo>
                <a:cubicBezTo>
                  <a:pt x="21600" y="10103"/>
                  <a:pt x="20734" y="9506"/>
                  <a:pt x="20605" y="8850"/>
                </a:cubicBezTo>
                <a:cubicBezTo>
                  <a:pt x="20470" y="8167"/>
                  <a:pt x="21035" y="7290"/>
                  <a:pt x="20782" y="6660"/>
                </a:cubicBezTo>
                <a:cubicBezTo>
                  <a:pt x="20519" y="6031"/>
                  <a:pt x="19491" y="5810"/>
                  <a:pt x="19114" y="5246"/>
                </a:cubicBezTo>
                <a:cubicBezTo>
                  <a:pt x="18738" y="4680"/>
                  <a:pt x="18916" y="3637"/>
                  <a:pt x="18442" y="3158"/>
                </a:cubicBezTo>
                <a:cubicBezTo>
                  <a:pt x="17963" y="2679"/>
                  <a:pt x="16919" y="2862"/>
                  <a:pt x="16355" y="2486"/>
                </a:cubicBezTo>
                <a:cubicBezTo>
                  <a:pt x="15790" y="2109"/>
                  <a:pt x="15569" y="1081"/>
                  <a:pt x="14934" y="818"/>
                </a:cubicBezTo>
                <a:cubicBezTo>
                  <a:pt x="14816" y="768"/>
                  <a:pt x="14687" y="748"/>
                  <a:pt x="14553" y="748"/>
                </a:cubicBezTo>
                <a:cubicBezTo>
                  <a:pt x="14057" y="748"/>
                  <a:pt x="13478" y="1016"/>
                  <a:pt x="12975" y="1016"/>
                </a:cubicBezTo>
                <a:cubicBezTo>
                  <a:pt x="12898" y="1016"/>
                  <a:pt x="12823" y="1010"/>
                  <a:pt x="12750" y="995"/>
                </a:cubicBezTo>
                <a:cubicBezTo>
                  <a:pt x="12099" y="866"/>
                  <a:pt x="11491" y="0"/>
                  <a:pt x="10803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702" name="Google Shape;404;p31"/>
          <p:cNvGrpSpPr/>
          <p:nvPr/>
        </p:nvGrpSpPr>
        <p:grpSpPr>
          <a:xfrm>
            <a:off x="3588185" y="1363031"/>
            <a:ext cx="484646" cy="444630"/>
            <a:chOff x="-3" y="8"/>
            <a:chExt cx="484644" cy="444629"/>
          </a:xfrm>
        </p:grpSpPr>
        <p:sp>
          <p:nvSpPr>
            <p:cNvPr id="697" name="Google Shape;405;p31"/>
            <p:cNvSpPr/>
            <p:nvPr/>
          </p:nvSpPr>
          <p:spPr>
            <a:xfrm>
              <a:off x="30352" y="32493"/>
              <a:ext cx="421580" cy="381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fill="norm" stroke="1" extrusionOk="0">
                  <a:moveTo>
                    <a:pt x="7970" y="0"/>
                  </a:moveTo>
                  <a:cubicBezTo>
                    <a:pt x="7654" y="0"/>
                    <a:pt x="7338" y="0"/>
                    <a:pt x="7086" y="138"/>
                  </a:cubicBezTo>
                  <a:cubicBezTo>
                    <a:pt x="6486" y="350"/>
                    <a:pt x="5883" y="350"/>
                    <a:pt x="5250" y="350"/>
                  </a:cubicBezTo>
                  <a:cubicBezTo>
                    <a:pt x="4810" y="350"/>
                    <a:pt x="4398" y="350"/>
                    <a:pt x="3954" y="420"/>
                  </a:cubicBezTo>
                  <a:cubicBezTo>
                    <a:pt x="2722" y="594"/>
                    <a:pt x="1803" y="1505"/>
                    <a:pt x="855" y="2241"/>
                  </a:cubicBezTo>
                  <a:cubicBezTo>
                    <a:pt x="823" y="2276"/>
                    <a:pt x="791" y="2343"/>
                    <a:pt x="762" y="2414"/>
                  </a:cubicBezTo>
                  <a:cubicBezTo>
                    <a:pt x="350" y="3255"/>
                    <a:pt x="-30" y="4096"/>
                    <a:pt x="2" y="5040"/>
                  </a:cubicBezTo>
                  <a:cubicBezTo>
                    <a:pt x="34" y="6372"/>
                    <a:pt x="2" y="7666"/>
                    <a:pt x="34" y="8998"/>
                  </a:cubicBezTo>
                  <a:cubicBezTo>
                    <a:pt x="66" y="10047"/>
                    <a:pt x="159" y="11097"/>
                    <a:pt x="286" y="12147"/>
                  </a:cubicBezTo>
                  <a:cubicBezTo>
                    <a:pt x="382" y="13302"/>
                    <a:pt x="791" y="14352"/>
                    <a:pt x="1266" y="15402"/>
                  </a:cubicBezTo>
                  <a:cubicBezTo>
                    <a:pt x="1394" y="15649"/>
                    <a:pt x="1487" y="15893"/>
                    <a:pt x="1646" y="16069"/>
                  </a:cubicBezTo>
                  <a:cubicBezTo>
                    <a:pt x="1774" y="16207"/>
                    <a:pt x="1930" y="16348"/>
                    <a:pt x="2090" y="16348"/>
                  </a:cubicBezTo>
                  <a:cubicBezTo>
                    <a:pt x="2666" y="16487"/>
                    <a:pt x="3221" y="16669"/>
                    <a:pt x="3806" y="16669"/>
                  </a:cubicBezTo>
                  <a:cubicBezTo>
                    <a:pt x="3960" y="16669"/>
                    <a:pt x="4114" y="16657"/>
                    <a:pt x="4270" y="16628"/>
                  </a:cubicBezTo>
                  <a:cubicBezTo>
                    <a:pt x="4345" y="16616"/>
                    <a:pt x="4422" y="16613"/>
                    <a:pt x="4501" y="16613"/>
                  </a:cubicBezTo>
                  <a:cubicBezTo>
                    <a:pt x="4658" y="16613"/>
                    <a:pt x="4820" y="16628"/>
                    <a:pt x="4966" y="16628"/>
                  </a:cubicBezTo>
                  <a:cubicBezTo>
                    <a:pt x="5535" y="16698"/>
                    <a:pt x="5758" y="16978"/>
                    <a:pt x="5758" y="17607"/>
                  </a:cubicBezTo>
                  <a:cubicBezTo>
                    <a:pt x="5758" y="17783"/>
                    <a:pt x="5758" y="17992"/>
                    <a:pt x="5726" y="18169"/>
                  </a:cubicBezTo>
                  <a:cubicBezTo>
                    <a:pt x="5503" y="19080"/>
                    <a:pt x="5410" y="20095"/>
                    <a:pt x="4966" y="20935"/>
                  </a:cubicBezTo>
                  <a:cubicBezTo>
                    <a:pt x="4903" y="21074"/>
                    <a:pt x="4903" y="21180"/>
                    <a:pt x="4778" y="21600"/>
                  </a:cubicBezTo>
                  <a:cubicBezTo>
                    <a:pt x="5410" y="21250"/>
                    <a:pt x="5851" y="20968"/>
                    <a:pt x="6231" y="20618"/>
                  </a:cubicBezTo>
                  <a:cubicBezTo>
                    <a:pt x="6802" y="20130"/>
                    <a:pt x="7338" y="19674"/>
                    <a:pt x="8034" y="19395"/>
                  </a:cubicBezTo>
                  <a:cubicBezTo>
                    <a:pt x="8382" y="19218"/>
                    <a:pt x="8666" y="19010"/>
                    <a:pt x="8858" y="18624"/>
                  </a:cubicBezTo>
                  <a:cubicBezTo>
                    <a:pt x="8982" y="18345"/>
                    <a:pt x="9142" y="18098"/>
                    <a:pt x="9298" y="17854"/>
                  </a:cubicBezTo>
                  <a:cubicBezTo>
                    <a:pt x="9551" y="17398"/>
                    <a:pt x="9963" y="17154"/>
                    <a:pt x="10470" y="17119"/>
                  </a:cubicBezTo>
                  <a:lnTo>
                    <a:pt x="11702" y="17119"/>
                  </a:lnTo>
                  <a:cubicBezTo>
                    <a:pt x="11878" y="17110"/>
                    <a:pt x="12050" y="17107"/>
                    <a:pt x="12226" y="17107"/>
                  </a:cubicBezTo>
                  <a:cubicBezTo>
                    <a:pt x="12924" y="17107"/>
                    <a:pt x="13625" y="17154"/>
                    <a:pt x="14327" y="17154"/>
                  </a:cubicBezTo>
                  <a:cubicBezTo>
                    <a:pt x="15206" y="17154"/>
                    <a:pt x="16082" y="17084"/>
                    <a:pt x="16954" y="16769"/>
                  </a:cubicBezTo>
                  <a:cubicBezTo>
                    <a:pt x="17742" y="16769"/>
                    <a:pt x="18470" y="16454"/>
                    <a:pt x="19198" y="16207"/>
                  </a:cubicBezTo>
                  <a:cubicBezTo>
                    <a:pt x="20242" y="15822"/>
                    <a:pt x="20874" y="15052"/>
                    <a:pt x="21158" y="13932"/>
                  </a:cubicBezTo>
                  <a:cubicBezTo>
                    <a:pt x="21379" y="12882"/>
                    <a:pt x="21570" y="11832"/>
                    <a:pt x="21538" y="10747"/>
                  </a:cubicBezTo>
                  <a:cubicBezTo>
                    <a:pt x="21350" y="9768"/>
                    <a:pt x="21350" y="8715"/>
                    <a:pt x="21443" y="7701"/>
                  </a:cubicBezTo>
                  <a:cubicBezTo>
                    <a:pt x="21474" y="6722"/>
                    <a:pt x="21002" y="5845"/>
                    <a:pt x="21063" y="4831"/>
                  </a:cubicBezTo>
                  <a:cubicBezTo>
                    <a:pt x="21063" y="4725"/>
                    <a:pt x="21002" y="4619"/>
                    <a:pt x="20970" y="4516"/>
                  </a:cubicBezTo>
                  <a:cubicBezTo>
                    <a:pt x="20715" y="3990"/>
                    <a:pt x="20526" y="3428"/>
                    <a:pt x="20242" y="2905"/>
                  </a:cubicBezTo>
                  <a:cubicBezTo>
                    <a:pt x="19958" y="2414"/>
                    <a:pt x="19766" y="1855"/>
                    <a:pt x="19326" y="1573"/>
                  </a:cubicBezTo>
                  <a:cubicBezTo>
                    <a:pt x="18470" y="1050"/>
                    <a:pt x="17586" y="594"/>
                    <a:pt x="16574" y="594"/>
                  </a:cubicBezTo>
                  <a:cubicBezTo>
                    <a:pt x="16414" y="594"/>
                    <a:pt x="16194" y="594"/>
                    <a:pt x="16035" y="523"/>
                  </a:cubicBezTo>
                  <a:cubicBezTo>
                    <a:pt x="15631" y="368"/>
                    <a:pt x="15193" y="347"/>
                    <a:pt x="14773" y="347"/>
                  </a:cubicBezTo>
                  <a:cubicBezTo>
                    <a:pt x="14632" y="347"/>
                    <a:pt x="14494" y="350"/>
                    <a:pt x="14358" y="350"/>
                  </a:cubicBezTo>
                  <a:cubicBezTo>
                    <a:pt x="14143" y="350"/>
                    <a:pt x="13926" y="373"/>
                    <a:pt x="13716" y="373"/>
                  </a:cubicBezTo>
                  <a:cubicBezTo>
                    <a:pt x="13556" y="373"/>
                    <a:pt x="13402" y="359"/>
                    <a:pt x="13254" y="315"/>
                  </a:cubicBezTo>
                  <a:cubicBezTo>
                    <a:pt x="11514" y="0"/>
                    <a:pt x="9710" y="0"/>
                    <a:pt x="797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8" name="Google Shape;406;p31"/>
            <p:cNvSpPr/>
            <p:nvPr/>
          </p:nvSpPr>
          <p:spPr>
            <a:xfrm>
              <a:off x="-4" y="8"/>
              <a:ext cx="484645" cy="444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432" fill="norm" stroke="1" extrusionOk="0">
                  <a:moveTo>
                    <a:pt x="10127" y="17914"/>
                  </a:moveTo>
                  <a:cubicBezTo>
                    <a:pt x="9769" y="18809"/>
                    <a:pt x="9027" y="19227"/>
                    <a:pt x="8338" y="19676"/>
                  </a:cubicBezTo>
                  <a:cubicBezTo>
                    <a:pt x="7705" y="20064"/>
                    <a:pt x="7072" y="20480"/>
                    <a:pt x="6439" y="20929"/>
                  </a:cubicBezTo>
                  <a:cubicBezTo>
                    <a:pt x="5861" y="21375"/>
                    <a:pt x="5203" y="21495"/>
                    <a:pt x="4514" y="21405"/>
                  </a:cubicBezTo>
                  <a:cubicBezTo>
                    <a:pt x="4239" y="21375"/>
                    <a:pt x="3992" y="21257"/>
                    <a:pt x="3825" y="21046"/>
                  </a:cubicBezTo>
                  <a:cubicBezTo>
                    <a:pt x="3550" y="20748"/>
                    <a:pt x="3523" y="20420"/>
                    <a:pt x="3772" y="20122"/>
                  </a:cubicBezTo>
                  <a:cubicBezTo>
                    <a:pt x="4239" y="19495"/>
                    <a:pt x="4542" y="18839"/>
                    <a:pt x="4789" y="18095"/>
                  </a:cubicBezTo>
                  <a:cubicBezTo>
                    <a:pt x="4817" y="17944"/>
                    <a:pt x="4900" y="17796"/>
                    <a:pt x="4928" y="17646"/>
                  </a:cubicBezTo>
                  <a:cubicBezTo>
                    <a:pt x="4955" y="17498"/>
                    <a:pt x="4928" y="17348"/>
                    <a:pt x="4928" y="17170"/>
                  </a:cubicBezTo>
                  <a:cubicBezTo>
                    <a:pt x="4350" y="17080"/>
                    <a:pt x="3798" y="16929"/>
                    <a:pt x="3248" y="16990"/>
                  </a:cubicBezTo>
                  <a:cubicBezTo>
                    <a:pt x="2395" y="17020"/>
                    <a:pt x="1845" y="16544"/>
                    <a:pt x="1433" y="15827"/>
                  </a:cubicBezTo>
                  <a:cubicBezTo>
                    <a:pt x="800" y="14752"/>
                    <a:pt x="414" y="13499"/>
                    <a:pt x="223" y="12246"/>
                  </a:cubicBezTo>
                  <a:cubicBezTo>
                    <a:pt x="1" y="10963"/>
                    <a:pt x="1" y="9710"/>
                    <a:pt x="1" y="8397"/>
                  </a:cubicBezTo>
                  <a:cubicBezTo>
                    <a:pt x="1" y="7533"/>
                    <a:pt x="56" y="6668"/>
                    <a:pt x="1" y="5771"/>
                  </a:cubicBezTo>
                  <a:cubicBezTo>
                    <a:pt x="-27" y="4578"/>
                    <a:pt x="470" y="3624"/>
                    <a:pt x="964" y="2669"/>
                  </a:cubicBezTo>
                  <a:cubicBezTo>
                    <a:pt x="1048" y="2521"/>
                    <a:pt x="1156" y="2401"/>
                    <a:pt x="1295" y="2311"/>
                  </a:cubicBezTo>
                  <a:cubicBezTo>
                    <a:pt x="1708" y="1952"/>
                    <a:pt x="2120" y="1624"/>
                    <a:pt x="2561" y="1268"/>
                  </a:cubicBezTo>
                  <a:cubicBezTo>
                    <a:pt x="3414" y="612"/>
                    <a:pt x="4375" y="313"/>
                    <a:pt x="5450" y="283"/>
                  </a:cubicBezTo>
                  <a:cubicBezTo>
                    <a:pt x="6136" y="283"/>
                    <a:pt x="6825" y="313"/>
                    <a:pt x="7486" y="43"/>
                  </a:cubicBezTo>
                  <a:cubicBezTo>
                    <a:pt x="7541" y="15"/>
                    <a:pt x="7650" y="15"/>
                    <a:pt x="7761" y="15"/>
                  </a:cubicBezTo>
                  <a:cubicBezTo>
                    <a:pt x="9713" y="15"/>
                    <a:pt x="11696" y="-105"/>
                    <a:pt x="13677" y="344"/>
                  </a:cubicBezTo>
                  <a:cubicBezTo>
                    <a:pt x="13896" y="371"/>
                    <a:pt x="14143" y="401"/>
                    <a:pt x="14363" y="401"/>
                  </a:cubicBezTo>
                  <a:cubicBezTo>
                    <a:pt x="14804" y="401"/>
                    <a:pt x="15243" y="371"/>
                    <a:pt x="15657" y="642"/>
                  </a:cubicBezTo>
                  <a:cubicBezTo>
                    <a:pt x="15740" y="669"/>
                    <a:pt x="15821" y="699"/>
                    <a:pt x="15932" y="669"/>
                  </a:cubicBezTo>
                  <a:cubicBezTo>
                    <a:pt x="16840" y="552"/>
                    <a:pt x="17610" y="998"/>
                    <a:pt x="18409" y="1298"/>
                  </a:cubicBezTo>
                  <a:cubicBezTo>
                    <a:pt x="18987" y="1536"/>
                    <a:pt x="19620" y="1865"/>
                    <a:pt x="19895" y="2579"/>
                  </a:cubicBezTo>
                  <a:cubicBezTo>
                    <a:pt x="20582" y="3295"/>
                    <a:pt x="20693" y="4340"/>
                    <a:pt x="21132" y="5175"/>
                  </a:cubicBezTo>
                  <a:cubicBezTo>
                    <a:pt x="21187" y="5325"/>
                    <a:pt x="21187" y="5563"/>
                    <a:pt x="21187" y="5744"/>
                  </a:cubicBezTo>
                  <a:cubicBezTo>
                    <a:pt x="21243" y="5891"/>
                    <a:pt x="21187" y="6072"/>
                    <a:pt x="21270" y="6220"/>
                  </a:cubicBezTo>
                  <a:cubicBezTo>
                    <a:pt x="21573" y="6816"/>
                    <a:pt x="21518" y="7473"/>
                    <a:pt x="21518" y="8099"/>
                  </a:cubicBezTo>
                  <a:cubicBezTo>
                    <a:pt x="21518" y="9412"/>
                    <a:pt x="21518" y="10695"/>
                    <a:pt x="21545" y="12038"/>
                  </a:cubicBezTo>
                  <a:cubicBezTo>
                    <a:pt x="21545" y="12427"/>
                    <a:pt x="21545" y="12782"/>
                    <a:pt x="21381" y="13171"/>
                  </a:cubicBezTo>
                  <a:cubicBezTo>
                    <a:pt x="21298" y="13321"/>
                    <a:pt x="21270" y="13529"/>
                    <a:pt x="21270" y="13737"/>
                  </a:cubicBezTo>
                  <a:cubicBezTo>
                    <a:pt x="21270" y="14394"/>
                    <a:pt x="20995" y="14962"/>
                    <a:pt x="20582" y="15438"/>
                  </a:cubicBezTo>
                  <a:cubicBezTo>
                    <a:pt x="20032" y="16125"/>
                    <a:pt x="19398" y="16721"/>
                    <a:pt x="18573" y="16990"/>
                  </a:cubicBezTo>
                  <a:cubicBezTo>
                    <a:pt x="18437" y="17020"/>
                    <a:pt x="18298" y="17140"/>
                    <a:pt x="18162" y="17170"/>
                  </a:cubicBezTo>
                  <a:cubicBezTo>
                    <a:pt x="17610" y="17378"/>
                    <a:pt x="17115" y="17676"/>
                    <a:pt x="16482" y="17646"/>
                  </a:cubicBezTo>
                  <a:cubicBezTo>
                    <a:pt x="16373" y="17646"/>
                    <a:pt x="16235" y="17646"/>
                    <a:pt x="16152" y="17676"/>
                  </a:cubicBezTo>
                  <a:cubicBezTo>
                    <a:pt x="15493" y="18034"/>
                    <a:pt x="14804" y="17914"/>
                    <a:pt x="14143" y="17914"/>
                  </a:cubicBezTo>
                  <a:close/>
                  <a:moveTo>
                    <a:pt x="5422" y="20034"/>
                  </a:moveTo>
                  <a:cubicBezTo>
                    <a:pt x="5972" y="19736"/>
                    <a:pt x="6330" y="19525"/>
                    <a:pt x="6688" y="19227"/>
                  </a:cubicBezTo>
                  <a:cubicBezTo>
                    <a:pt x="7155" y="18809"/>
                    <a:pt x="7650" y="18393"/>
                    <a:pt x="8228" y="18182"/>
                  </a:cubicBezTo>
                  <a:cubicBezTo>
                    <a:pt x="8530" y="18034"/>
                    <a:pt x="8778" y="17827"/>
                    <a:pt x="8944" y="17498"/>
                  </a:cubicBezTo>
                  <a:cubicBezTo>
                    <a:pt x="9055" y="17258"/>
                    <a:pt x="9191" y="17050"/>
                    <a:pt x="9330" y="16872"/>
                  </a:cubicBezTo>
                  <a:cubicBezTo>
                    <a:pt x="9577" y="16453"/>
                    <a:pt x="9908" y="16273"/>
                    <a:pt x="10347" y="16245"/>
                  </a:cubicBezTo>
                  <a:lnTo>
                    <a:pt x="11419" y="16245"/>
                  </a:lnTo>
                  <a:cubicBezTo>
                    <a:pt x="12933" y="16155"/>
                    <a:pt x="14502" y="16453"/>
                    <a:pt x="16015" y="15945"/>
                  </a:cubicBezTo>
                  <a:cubicBezTo>
                    <a:pt x="16702" y="15945"/>
                    <a:pt x="17307" y="15677"/>
                    <a:pt x="17968" y="15438"/>
                  </a:cubicBezTo>
                  <a:cubicBezTo>
                    <a:pt x="18848" y="15110"/>
                    <a:pt x="19398" y="14484"/>
                    <a:pt x="19646" y="13499"/>
                  </a:cubicBezTo>
                  <a:cubicBezTo>
                    <a:pt x="19840" y="12604"/>
                    <a:pt x="20032" y="11710"/>
                    <a:pt x="20004" y="10785"/>
                  </a:cubicBezTo>
                  <a:cubicBezTo>
                    <a:pt x="19923" y="9918"/>
                    <a:pt x="19948" y="9054"/>
                    <a:pt x="20004" y="8219"/>
                  </a:cubicBezTo>
                  <a:cubicBezTo>
                    <a:pt x="20032" y="7352"/>
                    <a:pt x="19620" y="6608"/>
                    <a:pt x="19673" y="5744"/>
                  </a:cubicBezTo>
                  <a:cubicBezTo>
                    <a:pt x="19673" y="5683"/>
                    <a:pt x="19620" y="5563"/>
                    <a:pt x="19565" y="5503"/>
                  </a:cubicBezTo>
                  <a:cubicBezTo>
                    <a:pt x="19371" y="5057"/>
                    <a:pt x="19207" y="4548"/>
                    <a:pt x="18959" y="4102"/>
                  </a:cubicBezTo>
                  <a:cubicBezTo>
                    <a:pt x="18712" y="3714"/>
                    <a:pt x="18546" y="3208"/>
                    <a:pt x="18162" y="2997"/>
                  </a:cubicBezTo>
                  <a:cubicBezTo>
                    <a:pt x="17418" y="2551"/>
                    <a:pt x="16648" y="2133"/>
                    <a:pt x="15768" y="2133"/>
                  </a:cubicBezTo>
                  <a:cubicBezTo>
                    <a:pt x="15629" y="2133"/>
                    <a:pt x="15438" y="2133"/>
                    <a:pt x="15299" y="2103"/>
                  </a:cubicBezTo>
                  <a:cubicBezTo>
                    <a:pt x="14832" y="1925"/>
                    <a:pt x="14310" y="1952"/>
                    <a:pt x="13841" y="1952"/>
                  </a:cubicBezTo>
                  <a:cubicBezTo>
                    <a:pt x="13510" y="1952"/>
                    <a:pt x="13180" y="1982"/>
                    <a:pt x="12879" y="1925"/>
                  </a:cubicBezTo>
                  <a:cubicBezTo>
                    <a:pt x="11366" y="1654"/>
                    <a:pt x="9797" y="1654"/>
                    <a:pt x="8283" y="1654"/>
                  </a:cubicBezTo>
                  <a:cubicBezTo>
                    <a:pt x="8008" y="1654"/>
                    <a:pt x="7733" y="1654"/>
                    <a:pt x="7513" y="1774"/>
                  </a:cubicBezTo>
                  <a:cubicBezTo>
                    <a:pt x="6991" y="1952"/>
                    <a:pt x="6467" y="1952"/>
                    <a:pt x="5917" y="1952"/>
                  </a:cubicBezTo>
                  <a:cubicBezTo>
                    <a:pt x="5533" y="1952"/>
                    <a:pt x="5175" y="1952"/>
                    <a:pt x="4789" y="1982"/>
                  </a:cubicBezTo>
                  <a:cubicBezTo>
                    <a:pt x="3717" y="2133"/>
                    <a:pt x="2917" y="2907"/>
                    <a:pt x="2092" y="3563"/>
                  </a:cubicBezTo>
                  <a:cubicBezTo>
                    <a:pt x="2064" y="3594"/>
                    <a:pt x="2037" y="3624"/>
                    <a:pt x="2011" y="3714"/>
                  </a:cubicBezTo>
                  <a:cubicBezTo>
                    <a:pt x="1653" y="4400"/>
                    <a:pt x="1323" y="5117"/>
                    <a:pt x="1350" y="5952"/>
                  </a:cubicBezTo>
                  <a:cubicBezTo>
                    <a:pt x="1378" y="7054"/>
                    <a:pt x="1350" y="8189"/>
                    <a:pt x="1378" y="9292"/>
                  </a:cubicBezTo>
                  <a:cubicBezTo>
                    <a:pt x="1406" y="10189"/>
                    <a:pt x="1487" y="11083"/>
                    <a:pt x="1598" y="11978"/>
                  </a:cubicBezTo>
                  <a:cubicBezTo>
                    <a:pt x="1681" y="12993"/>
                    <a:pt x="2037" y="13887"/>
                    <a:pt x="2450" y="14782"/>
                  </a:cubicBezTo>
                  <a:cubicBezTo>
                    <a:pt x="2561" y="14962"/>
                    <a:pt x="2642" y="15200"/>
                    <a:pt x="2781" y="15348"/>
                  </a:cubicBezTo>
                  <a:cubicBezTo>
                    <a:pt x="2892" y="15438"/>
                    <a:pt x="3028" y="15559"/>
                    <a:pt x="3167" y="15559"/>
                  </a:cubicBezTo>
                  <a:cubicBezTo>
                    <a:pt x="3798" y="15707"/>
                    <a:pt x="4403" y="15945"/>
                    <a:pt x="5064" y="15827"/>
                  </a:cubicBezTo>
                  <a:cubicBezTo>
                    <a:pt x="5256" y="15767"/>
                    <a:pt x="5478" y="15827"/>
                    <a:pt x="5669" y="15827"/>
                  </a:cubicBezTo>
                  <a:cubicBezTo>
                    <a:pt x="6164" y="15857"/>
                    <a:pt x="6358" y="16125"/>
                    <a:pt x="6358" y="16631"/>
                  </a:cubicBezTo>
                  <a:cubicBezTo>
                    <a:pt x="6358" y="16782"/>
                    <a:pt x="6358" y="16960"/>
                    <a:pt x="6330" y="17140"/>
                  </a:cubicBezTo>
                  <a:cubicBezTo>
                    <a:pt x="6136" y="17914"/>
                    <a:pt x="6055" y="18751"/>
                    <a:pt x="5669" y="19465"/>
                  </a:cubicBezTo>
                  <a:cubicBezTo>
                    <a:pt x="5505" y="19586"/>
                    <a:pt x="5478" y="19706"/>
                    <a:pt x="5422" y="20034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9" name="Google Shape;407;p31"/>
            <p:cNvSpPr/>
            <p:nvPr/>
          </p:nvSpPr>
          <p:spPr>
            <a:xfrm>
              <a:off x="320316" y="161785"/>
              <a:ext cx="66486" cy="5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9" h="20339" fill="norm" stroke="1" extrusionOk="0">
                  <a:moveTo>
                    <a:pt x="10441" y="20339"/>
                  </a:moveTo>
                  <a:cubicBezTo>
                    <a:pt x="7725" y="20339"/>
                    <a:pt x="4995" y="20339"/>
                    <a:pt x="2813" y="17985"/>
                  </a:cubicBezTo>
                  <a:cubicBezTo>
                    <a:pt x="-1351" y="13492"/>
                    <a:pt x="-817" y="5370"/>
                    <a:pt x="3912" y="1938"/>
                  </a:cubicBezTo>
                  <a:cubicBezTo>
                    <a:pt x="8091" y="-1261"/>
                    <a:pt x="14086" y="-416"/>
                    <a:pt x="17351" y="3860"/>
                  </a:cubicBezTo>
                  <a:cubicBezTo>
                    <a:pt x="19532" y="6646"/>
                    <a:pt x="20249" y="13492"/>
                    <a:pt x="18617" y="16709"/>
                  </a:cubicBezTo>
                  <a:cubicBezTo>
                    <a:pt x="17717" y="18416"/>
                    <a:pt x="16435" y="19908"/>
                    <a:pt x="14620" y="20123"/>
                  </a:cubicBezTo>
                  <a:cubicBezTo>
                    <a:pt x="13171" y="20339"/>
                    <a:pt x="11905" y="20339"/>
                    <a:pt x="10441" y="20339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0" name="Google Shape;408;p31"/>
            <p:cNvSpPr/>
            <p:nvPr/>
          </p:nvSpPr>
          <p:spPr>
            <a:xfrm>
              <a:off x="213789" y="154650"/>
              <a:ext cx="64671" cy="60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6" h="20729" fill="norm" stroke="1" extrusionOk="0">
                  <a:moveTo>
                    <a:pt x="10295" y="20657"/>
                  </a:moveTo>
                  <a:cubicBezTo>
                    <a:pt x="6664" y="21084"/>
                    <a:pt x="3568" y="19591"/>
                    <a:pt x="1569" y="16213"/>
                  </a:cubicBezTo>
                  <a:cubicBezTo>
                    <a:pt x="-1146" y="11768"/>
                    <a:pt x="-246" y="4782"/>
                    <a:pt x="3568" y="2026"/>
                  </a:cubicBezTo>
                  <a:cubicBezTo>
                    <a:pt x="7015" y="-516"/>
                    <a:pt x="10829" y="-516"/>
                    <a:pt x="14291" y="1191"/>
                  </a:cubicBezTo>
                  <a:cubicBezTo>
                    <a:pt x="18105" y="3093"/>
                    <a:pt x="20454" y="13244"/>
                    <a:pt x="17922" y="17280"/>
                  </a:cubicBezTo>
                  <a:cubicBezTo>
                    <a:pt x="17190" y="18542"/>
                    <a:pt x="15923" y="19395"/>
                    <a:pt x="14642" y="20017"/>
                  </a:cubicBezTo>
                  <a:cubicBezTo>
                    <a:pt x="13376" y="20657"/>
                    <a:pt x="11744" y="20657"/>
                    <a:pt x="10295" y="20657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1" name="Google Shape;409;p31"/>
            <p:cNvSpPr/>
            <p:nvPr/>
          </p:nvSpPr>
          <p:spPr>
            <a:xfrm>
              <a:off x="102031" y="155986"/>
              <a:ext cx="55817" cy="6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88" h="20221" fill="norm" stroke="1" extrusionOk="0">
                  <a:moveTo>
                    <a:pt x="19488" y="8855"/>
                  </a:moveTo>
                  <a:lnTo>
                    <a:pt x="19488" y="12928"/>
                  </a:lnTo>
                  <a:cubicBezTo>
                    <a:pt x="18417" y="20065"/>
                    <a:pt x="12572" y="21486"/>
                    <a:pt x="7399" y="19244"/>
                  </a:cubicBezTo>
                  <a:cubicBezTo>
                    <a:pt x="-605" y="15992"/>
                    <a:pt x="-2112" y="8238"/>
                    <a:pt x="2861" y="2744"/>
                  </a:cubicBezTo>
                  <a:cubicBezTo>
                    <a:pt x="4150" y="1101"/>
                    <a:pt x="6092" y="91"/>
                    <a:pt x="8252" y="91"/>
                  </a:cubicBezTo>
                  <a:cubicBezTo>
                    <a:pt x="9777" y="91"/>
                    <a:pt x="11501" y="-114"/>
                    <a:pt x="13008" y="91"/>
                  </a:cubicBezTo>
                  <a:cubicBezTo>
                    <a:pt x="16911" y="502"/>
                    <a:pt x="18853" y="2128"/>
                    <a:pt x="19488" y="5791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708" name="Google Shape;410;p31"/>
          <p:cNvGrpSpPr/>
          <p:nvPr/>
        </p:nvGrpSpPr>
        <p:grpSpPr>
          <a:xfrm>
            <a:off x="7791390" y="1363010"/>
            <a:ext cx="484118" cy="444585"/>
            <a:chOff x="0" y="8"/>
            <a:chExt cx="484117" cy="444584"/>
          </a:xfrm>
        </p:grpSpPr>
        <p:sp>
          <p:nvSpPr>
            <p:cNvPr id="703" name="Google Shape;411;p31"/>
            <p:cNvSpPr/>
            <p:nvPr/>
          </p:nvSpPr>
          <p:spPr>
            <a:xfrm>
              <a:off x="30304" y="32492"/>
              <a:ext cx="421583" cy="381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fill="norm" stroke="1" extrusionOk="0">
                  <a:moveTo>
                    <a:pt x="13569" y="0"/>
                  </a:moveTo>
                  <a:cubicBezTo>
                    <a:pt x="11832" y="0"/>
                    <a:pt x="10028" y="0"/>
                    <a:pt x="8288" y="315"/>
                  </a:cubicBezTo>
                  <a:cubicBezTo>
                    <a:pt x="8140" y="359"/>
                    <a:pt x="7986" y="373"/>
                    <a:pt x="7826" y="373"/>
                  </a:cubicBezTo>
                  <a:cubicBezTo>
                    <a:pt x="7616" y="373"/>
                    <a:pt x="7399" y="350"/>
                    <a:pt x="7181" y="350"/>
                  </a:cubicBezTo>
                  <a:cubicBezTo>
                    <a:pt x="7048" y="350"/>
                    <a:pt x="6910" y="347"/>
                    <a:pt x="6769" y="347"/>
                  </a:cubicBezTo>
                  <a:cubicBezTo>
                    <a:pt x="6347" y="347"/>
                    <a:pt x="5909" y="368"/>
                    <a:pt x="5505" y="526"/>
                  </a:cubicBezTo>
                  <a:cubicBezTo>
                    <a:pt x="5348" y="594"/>
                    <a:pt x="5128" y="594"/>
                    <a:pt x="4968" y="594"/>
                  </a:cubicBezTo>
                  <a:cubicBezTo>
                    <a:pt x="3956" y="594"/>
                    <a:pt x="3072" y="1050"/>
                    <a:pt x="2216" y="1576"/>
                  </a:cubicBezTo>
                  <a:cubicBezTo>
                    <a:pt x="1773" y="1855"/>
                    <a:pt x="1584" y="2417"/>
                    <a:pt x="1300" y="2905"/>
                  </a:cubicBezTo>
                  <a:cubicBezTo>
                    <a:pt x="1016" y="3431"/>
                    <a:pt x="825" y="3990"/>
                    <a:pt x="604" y="4516"/>
                  </a:cubicBezTo>
                  <a:cubicBezTo>
                    <a:pt x="540" y="4622"/>
                    <a:pt x="477" y="4725"/>
                    <a:pt x="477" y="4831"/>
                  </a:cubicBezTo>
                  <a:cubicBezTo>
                    <a:pt x="540" y="5845"/>
                    <a:pt x="68" y="6722"/>
                    <a:pt x="97" y="7701"/>
                  </a:cubicBezTo>
                  <a:cubicBezTo>
                    <a:pt x="192" y="8718"/>
                    <a:pt x="192" y="9733"/>
                    <a:pt x="4" y="10747"/>
                  </a:cubicBezTo>
                  <a:cubicBezTo>
                    <a:pt x="-28" y="11832"/>
                    <a:pt x="161" y="12882"/>
                    <a:pt x="384" y="13934"/>
                  </a:cubicBezTo>
                  <a:cubicBezTo>
                    <a:pt x="668" y="15055"/>
                    <a:pt x="1300" y="15825"/>
                    <a:pt x="2344" y="16210"/>
                  </a:cubicBezTo>
                  <a:cubicBezTo>
                    <a:pt x="3072" y="16454"/>
                    <a:pt x="3797" y="16769"/>
                    <a:pt x="4588" y="16769"/>
                  </a:cubicBezTo>
                  <a:cubicBezTo>
                    <a:pt x="5460" y="17084"/>
                    <a:pt x="6336" y="17154"/>
                    <a:pt x="7213" y="17154"/>
                  </a:cubicBezTo>
                  <a:cubicBezTo>
                    <a:pt x="7917" y="17154"/>
                    <a:pt x="8618" y="17110"/>
                    <a:pt x="9316" y="17110"/>
                  </a:cubicBezTo>
                  <a:cubicBezTo>
                    <a:pt x="9489" y="17110"/>
                    <a:pt x="9664" y="17113"/>
                    <a:pt x="9840" y="17119"/>
                  </a:cubicBezTo>
                  <a:lnTo>
                    <a:pt x="11072" y="17119"/>
                  </a:lnTo>
                  <a:cubicBezTo>
                    <a:pt x="11577" y="17154"/>
                    <a:pt x="11989" y="17398"/>
                    <a:pt x="12241" y="17854"/>
                  </a:cubicBezTo>
                  <a:cubicBezTo>
                    <a:pt x="12400" y="18101"/>
                    <a:pt x="12557" y="18345"/>
                    <a:pt x="12684" y="18624"/>
                  </a:cubicBezTo>
                  <a:cubicBezTo>
                    <a:pt x="12876" y="19010"/>
                    <a:pt x="13160" y="19218"/>
                    <a:pt x="13508" y="19395"/>
                  </a:cubicBezTo>
                  <a:cubicBezTo>
                    <a:pt x="14204" y="19674"/>
                    <a:pt x="14740" y="20130"/>
                    <a:pt x="15309" y="20621"/>
                  </a:cubicBezTo>
                  <a:cubicBezTo>
                    <a:pt x="15689" y="20971"/>
                    <a:pt x="16132" y="21250"/>
                    <a:pt x="16764" y="21600"/>
                  </a:cubicBezTo>
                  <a:cubicBezTo>
                    <a:pt x="16637" y="21180"/>
                    <a:pt x="16637" y="21077"/>
                    <a:pt x="16576" y="20935"/>
                  </a:cubicBezTo>
                  <a:cubicBezTo>
                    <a:pt x="16132" y="20095"/>
                    <a:pt x="16037" y="19080"/>
                    <a:pt x="15816" y="18169"/>
                  </a:cubicBezTo>
                  <a:cubicBezTo>
                    <a:pt x="15784" y="17995"/>
                    <a:pt x="15784" y="17783"/>
                    <a:pt x="15784" y="17610"/>
                  </a:cubicBezTo>
                  <a:cubicBezTo>
                    <a:pt x="15784" y="16981"/>
                    <a:pt x="16005" y="16698"/>
                    <a:pt x="16576" y="16628"/>
                  </a:cubicBezTo>
                  <a:cubicBezTo>
                    <a:pt x="16722" y="16628"/>
                    <a:pt x="16884" y="16613"/>
                    <a:pt x="17041" y="16613"/>
                  </a:cubicBezTo>
                  <a:cubicBezTo>
                    <a:pt x="17120" y="16613"/>
                    <a:pt x="17197" y="16616"/>
                    <a:pt x="17272" y="16628"/>
                  </a:cubicBezTo>
                  <a:cubicBezTo>
                    <a:pt x="17428" y="16657"/>
                    <a:pt x="17582" y="16672"/>
                    <a:pt x="17734" y="16672"/>
                  </a:cubicBezTo>
                  <a:cubicBezTo>
                    <a:pt x="18318" y="16672"/>
                    <a:pt x="18876" y="16487"/>
                    <a:pt x="19452" y="16348"/>
                  </a:cubicBezTo>
                  <a:cubicBezTo>
                    <a:pt x="19612" y="16348"/>
                    <a:pt x="19768" y="16210"/>
                    <a:pt x="19896" y="16069"/>
                  </a:cubicBezTo>
                  <a:cubicBezTo>
                    <a:pt x="20053" y="15893"/>
                    <a:pt x="20148" y="15649"/>
                    <a:pt x="20276" y="15405"/>
                  </a:cubicBezTo>
                  <a:cubicBezTo>
                    <a:pt x="20749" y="14355"/>
                    <a:pt x="21160" y="13302"/>
                    <a:pt x="21256" y="12147"/>
                  </a:cubicBezTo>
                  <a:cubicBezTo>
                    <a:pt x="21381" y="11097"/>
                    <a:pt x="21476" y="10012"/>
                    <a:pt x="21508" y="8998"/>
                  </a:cubicBezTo>
                  <a:cubicBezTo>
                    <a:pt x="21540" y="7666"/>
                    <a:pt x="21508" y="6372"/>
                    <a:pt x="21540" y="5040"/>
                  </a:cubicBezTo>
                  <a:cubicBezTo>
                    <a:pt x="21572" y="4096"/>
                    <a:pt x="21192" y="3255"/>
                    <a:pt x="20780" y="2417"/>
                  </a:cubicBezTo>
                  <a:cubicBezTo>
                    <a:pt x="20749" y="2346"/>
                    <a:pt x="20717" y="2276"/>
                    <a:pt x="20685" y="2241"/>
                  </a:cubicBezTo>
                  <a:cubicBezTo>
                    <a:pt x="19737" y="1505"/>
                    <a:pt x="18820" y="594"/>
                    <a:pt x="17588" y="420"/>
                  </a:cubicBezTo>
                  <a:cubicBezTo>
                    <a:pt x="17144" y="350"/>
                    <a:pt x="16732" y="350"/>
                    <a:pt x="16289" y="350"/>
                  </a:cubicBezTo>
                  <a:cubicBezTo>
                    <a:pt x="15657" y="350"/>
                    <a:pt x="15056" y="350"/>
                    <a:pt x="14456" y="141"/>
                  </a:cubicBezTo>
                  <a:cubicBezTo>
                    <a:pt x="14204" y="0"/>
                    <a:pt x="13888" y="0"/>
                    <a:pt x="1356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4" name="Google Shape;412;p31"/>
            <p:cNvSpPr/>
            <p:nvPr/>
          </p:nvSpPr>
          <p:spPr>
            <a:xfrm>
              <a:off x="-1" y="8"/>
              <a:ext cx="484118" cy="444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431" fill="norm" stroke="1" extrusionOk="0">
                  <a:moveTo>
                    <a:pt x="7402" y="17917"/>
                  </a:moveTo>
                  <a:cubicBezTo>
                    <a:pt x="6713" y="17917"/>
                    <a:pt x="6027" y="17974"/>
                    <a:pt x="5393" y="17676"/>
                  </a:cubicBezTo>
                  <a:cubicBezTo>
                    <a:pt x="5282" y="17646"/>
                    <a:pt x="5174" y="17646"/>
                    <a:pt x="5063" y="17646"/>
                  </a:cubicBezTo>
                  <a:cubicBezTo>
                    <a:pt x="4430" y="17676"/>
                    <a:pt x="3907" y="17378"/>
                    <a:pt x="3357" y="17170"/>
                  </a:cubicBezTo>
                  <a:cubicBezTo>
                    <a:pt x="3219" y="17110"/>
                    <a:pt x="3082" y="17020"/>
                    <a:pt x="2972" y="16962"/>
                  </a:cubicBezTo>
                  <a:cubicBezTo>
                    <a:pt x="2119" y="16721"/>
                    <a:pt x="1513" y="16155"/>
                    <a:pt x="963" y="15438"/>
                  </a:cubicBezTo>
                  <a:cubicBezTo>
                    <a:pt x="577" y="14962"/>
                    <a:pt x="275" y="14396"/>
                    <a:pt x="275" y="13740"/>
                  </a:cubicBezTo>
                  <a:cubicBezTo>
                    <a:pt x="275" y="13529"/>
                    <a:pt x="247" y="13321"/>
                    <a:pt x="166" y="13173"/>
                  </a:cubicBezTo>
                  <a:cubicBezTo>
                    <a:pt x="0" y="12785"/>
                    <a:pt x="0" y="12427"/>
                    <a:pt x="0" y="12038"/>
                  </a:cubicBezTo>
                  <a:cubicBezTo>
                    <a:pt x="0" y="10755"/>
                    <a:pt x="0" y="9442"/>
                    <a:pt x="27" y="8099"/>
                  </a:cubicBezTo>
                  <a:cubicBezTo>
                    <a:pt x="27" y="7473"/>
                    <a:pt x="-28" y="6816"/>
                    <a:pt x="275" y="6220"/>
                  </a:cubicBezTo>
                  <a:cubicBezTo>
                    <a:pt x="330" y="6132"/>
                    <a:pt x="302" y="5921"/>
                    <a:pt x="330" y="5744"/>
                  </a:cubicBezTo>
                  <a:cubicBezTo>
                    <a:pt x="386" y="5563"/>
                    <a:pt x="330" y="5325"/>
                    <a:pt x="413" y="5177"/>
                  </a:cubicBezTo>
                  <a:cubicBezTo>
                    <a:pt x="852" y="4340"/>
                    <a:pt x="963" y="3298"/>
                    <a:pt x="1652" y="2581"/>
                  </a:cubicBezTo>
                  <a:cubicBezTo>
                    <a:pt x="1927" y="1865"/>
                    <a:pt x="2532" y="1536"/>
                    <a:pt x="3138" y="1298"/>
                  </a:cubicBezTo>
                  <a:cubicBezTo>
                    <a:pt x="3907" y="1000"/>
                    <a:pt x="4705" y="552"/>
                    <a:pt x="5613" y="672"/>
                  </a:cubicBezTo>
                  <a:cubicBezTo>
                    <a:pt x="5668" y="672"/>
                    <a:pt x="5779" y="672"/>
                    <a:pt x="5888" y="642"/>
                  </a:cubicBezTo>
                  <a:cubicBezTo>
                    <a:pt x="6302" y="374"/>
                    <a:pt x="6741" y="461"/>
                    <a:pt x="7182" y="404"/>
                  </a:cubicBezTo>
                  <a:cubicBezTo>
                    <a:pt x="7429" y="404"/>
                    <a:pt x="7677" y="404"/>
                    <a:pt x="7868" y="344"/>
                  </a:cubicBezTo>
                  <a:cubicBezTo>
                    <a:pt x="9823" y="-105"/>
                    <a:pt x="11804" y="15"/>
                    <a:pt x="13784" y="15"/>
                  </a:cubicBezTo>
                  <a:cubicBezTo>
                    <a:pt x="13895" y="15"/>
                    <a:pt x="13951" y="15"/>
                    <a:pt x="14059" y="45"/>
                  </a:cubicBezTo>
                  <a:cubicBezTo>
                    <a:pt x="14720" y="344"/>
                    <a:pt x="15409" y="253"/>
                    <a:pt x="16095" y="253"/>
                  </a:cubicBezTo>
                  <a:cubicBezTo>
                    <a:pt x="17170" y="313"/>
                    <a:pt x="18133" y="612"/>
                    <a:pt x="18986" y="1268"/>
                  </a:cubicBezTo>
                  <a:cubicBezTo>
                    <a:pt x="19397" y="1596"/>
                    <a:pt x="19839" y="1985"/>
                    <a:pt x="20250" y="2313"/>
                  </a:cubicBezTo>
                  <a:cubicBezTo>
                    <a:pt x="20361" y="2431"/>
                    <a:pt x="20497" y="2551"/>
                    <a:pt x="20553" y="2641"/>
                  </a:cubicBezTo>
                  <a:cubicBezTo>
                    <a:pt x="21075" y="3626"/>
                    <a:pt x="21572" y="4581"/>
                    <a:pt x="21517" y="5774"/>
                  </a:cubicBezTo>
                  <a:cubicBezTo>
                    <a:pt x="21489" y="6638"/>
                    <a:pt x="21517" y="7503"/>
                    <a:pt x="21517" y="8400"/>
                  </a:cubicBezTo>
                  <a:cubicBezTo>
                    <a:pt x="21517" y="9653"/>
                    <a:pt x="21517" y="10963"/>
                    <a:pt x="21325" y="12246"/>
                  </a:cubicBezTo>
                  <a:cubicBezTo>
                    <a:pt x="21103" y="13499"/>
                    <a:pt x="20747" y="14724"/>
                    <a:pt x="20114" y="15827"/>
                  </a:cubicBezTo>
                  <a:cubicBezTo>
                    <a:pt x="19700" y="16513"/>
                    <a:pt x="19150" y="16962"/>
                    <a:pt x="18297" y="16962"/>
                  </a:cubicBezTo>
                  <a:cubicBezTo>
                    <a:pt x="17747" y="16932"/>
                    <a:pt x="17197" y="17080"/>
                    <a:pt x="16620" y="17170"/>
                  </a:cubicBezTo>
                  <a:lnTo>
                    <a:pt x="16620" y="17646"/>
                  </a:lnTo>
                  <a:cubicBezTo>
                    <a:pt x="16647" y="17796"/>
                    <a:pt x="16673" y="17944"/>
                    <a:pt x="16756" y="18095"/>
                  </a:cubicBezTo>
                  <a:cubicBezTo>
                    <a:pt x="16976" y="18811"/>
                    <a:pt x="17306" y="19498"/>
                    <a:pt x="17775" y="20094"/>
                  </a:cubicBezTo>
                  <a:cubicBezTo>
                    <a:pt x="18050" y="20453"/>
                    <a:pt x="17995" y="20751"/>
                    <a:pt x="17720" y="21049"/>
                  </a:cubicBezTo>
                  <a:cubicBezTo>
                    <a:pt x="17500" y="21257"/>
                    <a:pt x="17306" y="21377"/>
                    <a:pt x="17031" y="21407"/>
                  </a:cubicBezTo>
                  <a:cubicBezTo>
                    <a:pt x="16345" y="21495"/>
                    <a:pt x="15684" y="21347"/>
                    <a:pt x="15106" y="20929"/>
                  </a:cubicBezTo>
                  <a:cubicBezTo>
                    <a:pt x="14473" y="20483"/>
                    <a:pt x="13867" y="20094"/>
                    <a:pt x="13207" y="19646"/>
                  </a:cubicBezTo>
                  <a:cubicBezTo>
                    <a:pt x="12520" y="19170"/>
                    <a:pt x="11776" y="18811"/>
                    <a:pt x="11418" y="17917"/>
                  </a:cubicBezTo>
                  <a:close/>
                  <a:moveTo>
                    <a:pt x="15848" y="19438"/>
                  </a:moveTo>
                  <a:cubicBezTo>
                    <a:pt x="15492" y="18691"/>
                    <a:pt x="15409" y="17887"/>
                    <a:pt x="15215" y="17080"/>
                  </a:cubicBezTo>
                  <a:cubicBezTo>
                    <a:pt x="15162" y="16932"/>
                    <a:pt x="15162" y="16752"/>
                    <a:pt x="15162" y="16604"/>
                  </a:cubicBezTo>
                  <a:cubicBezTo>
                    <a:pt x="15162" y="16065"/>
                    <a:pt x="15381" y="15827"/>
                    <a:pt x="15848" y="15767"/>
                  </a:cubicBezTo>
                  <a:cubicBezTo>
                    <a:pt x="16070" y="15737"/>
                    <a:pt x="16262" y="15737"/>
                    <a:pt x="16481" y="15767"/>
                  </a:cubicBezTo>
                  <a:cubicBezTo>
                    <a:pt x="17142" y="15887"/>
                    <a:pt x="17747" y="15679"/>
                    <a:pt x="18381" y="15529"/>
                  </a:cubicBezTo>
                  <a:cubicBezTo>
                    <a:pt x="18517" y="15469"/>
                    <a:pt x="18656" y="15408"/>
                    <a:pt x="18737" y="15291"/>
                  </a:cubicBezTo>
                  <a:cubicBezTo>
                    <a:pt x="18875" y="15140"/>
                    <a:pt x="18986" y="14932"/>
                    <a:pt x="19095" y="14724"/>
                  </a:cubicBezTo>
                  <a:cubicBezTo>
                    <a:pt x="19508" y="13827"/>
                    <a:pt x="19839" y="12903"/>
                    <a:pt x="19947" y="11948"/>
                  </a:cubicBezTo>
                  <a:cubicBezTo>
                    <a:pt x="20058" y="11053"/>
                    <a:pt x="20114" y="10159"/>
                    <a:pt x="20169" y="9264"/>
                  </a:cubicBezTo>
                  <a:cubicBezTo>
                    <a:pt x="20195" y="8129"/>
                    <a:pt x="20169" y="7027"/>
                    <a:pt x="20195" y="5891"/>
                  </a:cubicBezTo>
                  <a:cubicBezTo>
                    <a:pt x="20222" y="5027"/>
                    <a:pt x="19894" y="4370"/>
                    <a:pt x="19536" y="3654"/>
                  </a:cubicBezTo>
                  <a:cubicBezTo>
                    <a:pt x="19508" y="3626"/>
                    <a:pt x="19481" y="3536"/>
                    <a:pt x="19425" y="3506"/>
                  </a:cubicBezTo>
                  <a:cubicBezTo>
                    <a:pt x="18600" y="2879"/>
                    <a:pt x="17831" y="2103"/>
                    <a:pt x="16756" y="1955"/>
                  </a:cubicBezTo>
                  <a:cubicBezTo>
                    <a:pt x="16372" y="1895"/>
                    <a:pt x="15987" y="1895"/>
                    <a:pt x="15601" y="1895"/>
                  </a:cubicBezTo>
                  <a:cubicBezTo>
                    <a:pt x="15051" y="1895"/>
                    <a:pt x="14556" y="1895"/>
                    <a:pt x="14032" y="1717"/>
                  </a:cubicBezTo>
                  <a:cubicBezTo>
                    <a:pt x="13784" y="1657"/>
                    <a:pt x="13509" y="1596"/>
                    <a:pt x="13234" y="1596"/>
                  </a:cubicBezTo>
                  <a:cubicBezTo>
                    <a:pt x="11693" y="1566"/>
                    <a:pt x="10182" y="1566"/>
                    <a:pt x="8668" y="1865"/>
                  </a:cubicBezTo>
                  <a:cubicBezTo>
                    <a:pt x="8365" y="1955"/>
                    <a:pt x="8007" y="1895"/>
                    <a:pt x="7704" y="1895"/>
                  </a:cubicBezTo>
                  <a:cubicBezTo>
                    <a:pt x="7182" y="1895"/>
                    <a:pt x="6713" y="1865"/>
                    <a:pt x="6218" y="2042"/>
                  </a:cubicBezTo>
                  <a:cubicBezTo>
                    <a:pt x="6082" y="2103"/>
                    <a:pt x="5943" y="2103"/>
                    <a:pt x="5779" y="2103"/>
                  </a:cubicBezTo>
                  <a:cubicBezTo>
                    <a:pt x="4871" y="2103"/>
                    <a:pt x="4127" y="2461"/>
                    <a:pt x="3357" y="2970"/>
                  </a:cubicBezTo>
                  <a:cubicBezTo>
                    <a:pt x="2999" y="3178"/>
                    <a:pt x="2807" y="3654"/>
                    <a:pt x="2586" y="4072"/>
                  </a:cubicBezTo>
                  <a:cubicBezTo>
                    <a:pt x="2338" y="4521"/>
                    <a:pt x="2174" y="4997"/>
                    <a:pt x="1955" y="5445"/>
                  </a:cubicBezTo>
                  <a:cubicBezTo>
                    <a:pt x="1927" y="5536"/>
                    <a:pt x="1844" y="5623"/>
                    <a:pt x="1844" y="5713"/>
                  </a:cubicBezTo>
                  <a:cubicBezTo>
                    <a:pt x="1899" y="6518"/>
                    <a:pt x="1486" y="7325"/>
                    <a:pt x="1541" y="8189"/>
                  </a:cubicBezTo>
                  <a:cubicBezTo>
                    <a:pt x="1569" y="9026"/>
                    <a:pt x="1624" y="9891"/>
                    <a:pt x="1541" y="10755"/>
                  </a:cubicBezTo>
                  <a:cubicBezTo>
                    <a:pt x="1486" y="11680"/>
                    <a:pt x="1680" y="12574"/>
                    <a:pt x="1899" y="13471"/>
                  </a:cubicBezTo>
                  <a:cubicBezTo>
                    <a:pt x="2091" y="14396"/>
                    <a:pt x="2669" y="15083"/>
                    <a:pt x="3577" y="15408"/>
                  </a:cubicBezTo>
                  <a:cubicBezTo>
                    <a:pt x="4238" y="15649"/>
                    <a:pt x="4843" y="15917"/>
                    <a:pt x="5530" y="15887"/>
                  </a:cubicBezTo>
                  <a:cubicBezTo>
                    <a:pt x="7043" y="16393"/>
                    <a:pt x="8557" y="16125"/>
                    <a:pt x="10098" y="16185"/>
                  </a:cubicBezTo>
                  <a:lnTo>
                    <a:pt x="11171" y="16185"/>
                  </a:lnTo>
                  <a:cubicBezTo>
                    <a:pt x="11612" y="16185"/>
                    <a:pt x="11970" y="16423"/>
                    <a:pt x="12217" y="16812"/>
                  </a:cubicBezTo>
                  <a:cubicBezTo>
                    <a:pt x="12354" y="17050"/>
                    <a:pt x="12437" y="17260"/>
                    <a:pt x="12573" y="17468"/>
                  </a:cubicBezTo>
                  <a:cubicBezTo>
                    <a:pt x="12767" y="17796"/>
                    <a:pt x="12987" y="17974"/>
                    <a:pt x="13317" y="18125"/>
                  </a:cubicBezTo>
                  <a:cubicBezTo>
                    <a:pt x="13895" y="18363"/>
                    <a:pt x="14362" y="18751"/>
                    <a:pt x="14859" y="19170"/>
                  </a:cubicBezTo>
                  <a:cubicBezTo>
                    <a:pt x="15189" y="19468"/>
                    <a:pt x="15573" y="19706"/>
                    <a:pt x="16123" y="20004"/>
                  </a:cubicBezTo>
                  <a:cubicBezTo>
                    <a:pt x="15959" y="19676"/>
                    <a:pt x="15931" y="19556"/>
                    <a:pt x="15848" y="19438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5" name="Google Shape;413;p31"/>
            <p:cNvSpPr/>
            <p:nvPr/>
          </p:nvSpPr>
          <p:spPr>
            <a:xfrm>
              <a:off x="94586" y="161812"/>
              <a:ext cx="66662" cy="58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47" h="20328" fill="norm" stroke="1" extrusionOk="0">
                  <a:moveTo>
                    <a:pt x="8923" y="20328"/>
                  </a:moveTo>
                  <a:cubicBezTo>
                    <a:pt x="11651" y="20328"/>
                    <a:pt x="14547" y="20328"/>
                    <a:pt x="16727" y="17992"/>
                  </a:cubicBezTo>
                  <a:cubicBezTo>
                    <a:pt x="20904" y="13481"/>
                    <a:pt x="20355" y="5359"/>
                    <a:pt x="15645" y="1945"/>
                  </a:cubicBezTo>
                  <a:cubicBezTo>
                    <a:pt x="11468" y="-1272"/>
                    <a:pt x="5478" y="-409"/>
                    <a:pt x="2216" y="3867"/>
                  </a:cubicBezTo>
                  <a:cubicBezTo>
                    <a:pt x="-147" y="6635"/>
                    <a:pt x="-696" y="13481"/>
                    <a:pt x="935" y="16698"/>
                  </a:cubicBezTo>
                  <a:cubicBezTo>
                    <a:pt x="1850" y="18405"/>
                    <a:pt x="3115" y="19915"/>
                    <a:pt x="4929" y="20130"/>
                  </a:cubicBezTo>
                  <a:cubicBezTo>
                    <a:pt x="6392" y="20130"/>
                    <a:pt x="7657" y="20130"/>
                    <a:pt x="8923" y="20328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6" name="Google Shape;414;p31"/>
            <p:cNvSpPr/>
            <p:nvPr/>
          </p:nvSpPr>
          <p:spPr>
            <a:xfrm>
              <a:off x="203740" y="154694"/>
              <a:ext cx="64677" cy="60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65" h="20732" fill="norm" stroke="1" extrusionOk="0">
                  <a:moveTo>
                    <a:pt x="8865" y="20660"/>
                  </a:moveTo>
                  <a:cubicBezTo>
                    <a:pt x="12493" y="21087"/>
                    <a:pt x="15390" y="19610"/>
                    <a:pt x="17386" y="16212"/>
                  </a:cubicBezTo>
                  <a:cubicBezTo>
                    <a:pt x="20115" y="11764"/>
                    <a:pt x="19216" y="4771"/>
                    <a:pt x="15390" y="2031"/>
                  </a:cubicBezTo>
                  <a:cubicBezTo>
                    <a:pt x="11944" y="-513"/>
                    <a:pt x="8134" y="-513"/>
                    <a:pt x="4689" y="1177"/>
                  </a:cubicBezTo>
                  <a:cubicBezTo>
                    <a:pt x="878" y="3081"/>
                    <a:pt x="-1485" y="13258"/>
                    <a:pt x="1061" y="17279"/>
                  </a:cubicBezTo>
                  <a:cubicBezTo>
                    <a:pt x="1792" y="18543"/>
                    <a:pt x="3058" y="19397"/>
                    <a:pt x="4323" y="20037"/>
                  </a:cubicBezTo>
                  <a:cubicBezTo>
                    <a:pt x="5603" y="20446"/>
                    <a:pt x="7234" y="20446"/>
                    <a:pt x="8865" y="20660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7" name="Google Shape;415;p31"/>
            <p:cNvSpPr/>
            <p:nvPr/>
          </p:nvSpPr>
          <p:spPr>
            <a:xfrm>
              <a:off x="324318" y="155361"/>
              <a:ext cx="56024" cy="61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45" h="20227" fill="norm" stroke="1" extrusionOk="0">
                  <a:moveTo>
                    <a:pt x="0" y="8855"/>
                  </a:moveTo>
                  <a:lnTo>
                    <a:pt x="0" y="12928"/>
                  </a:lnTo>
                  <a:cubicBezTo>
                    <a:pt x="1088" y="20065"/>
                    <a:pt x="6910" y="21486"/>
                    <a:pt x="12097" y="19261"/>
                  </a:cubicBezTo>
                  <a:cubicBezTo>
                    <a:pt x="20294" y="15992"/>
                    <a:pt x="21600" y="8256"/>
                    <a:pt x="16631" y="2744"/>
                  </a:cubicBezTo>
                  <a:cubicBezTo>
                    <a:pt x="15343" y="1118"/>
                    <a:pt x="13384" y="91"/>
                    <a:pt x="11226" y="91"/>
                  </a:cubicBezTo>
                  <a:cubicBezTo>
                    <a:pt x="9721" y="91"/>
                    <a:pt x="7998" y="-114"/>
                    <a:pt x="6475" y="91"/>
                  </a:cubicBezTo>
                  <a:cubicBezTo>
                    <a:pt x="2593" y="297"/>
                    <a:pt x="871" y="2128"/>
                    <a:pt x="0" y="5808"/>
                  </a:cubicBezTo>
                  <a:close/>
                </a:path>
              </a:pathLst>
            </a:custGeom>
            <a:solidFill>
              <a:srgbClr val="003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709" name="Google Shape;416;p31"/>
          <p:cNvSpPr/>
          <p:nvPr/>
        </p:nvSpPr>
        <p:spPr>
          <a:xfrm rot="2006702">
            <a:off x="2411050" y="3737466"/>
            <a:ext cx="561801" cy="5659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12" h="21600" fill="norm" stroke="1" extrusionOk="0">
                <a:moveTo>
                  <a:pt x="8349" y="0"/>
                </a:moveTo>
                <a:cubicBezTo>
                  <a:pt x="8324" y="0"/>
                  <a:pt x="8300" y="0"/>
                  <a:pt x="8278" y="0"/>
                </a:cubicBezTo>
                <a:cubicBezTo>
                  <a:pt x="6581" y="171"/>
                  <a:pt x="6289" y="7356"/>
                  <a:pt x="6289" y="7356"/>
                </a:cubicBezTo>
                <a:cubicBezTo>
                  <a:pt x="6289" y="7356"/>
                  <a:pt x="231" y="9152"/>
                  <a:pt x="1" y="10846"/>
                </a:cubicBezTo>
                <a:cubicBezTo>
                  <a:pt x="-95" y="12542"/>
                  <a:pt x="6256" y="13965"/>
                  <a:pt x="6256" y="13965"/>
                </a:cubicBezTo>
                <a:cubicBezTo>
                  <a:pt x="6256" y="13965"/>
                  <a:pt x="5118" y="21421"/>
                  <a:pt x="6256" y="21591"/>
                </a:cubicBezTo>
                <a:cubicBezTo>
                  <a:pt x="6300" y="21597"/>
                  <a:pt x="6346" y="21600"/>
                  <a:pt x="6393" y="21600"/>
                </a:cubicBezTo>
                <a:cubicBezTo>
                  <a:pt x="8289" y="21600"/>
                  <a:pt x="12481" y="16302"/>
                  <a:pt x="12481" y="16302"/>
                </a:cubicBezTo>
                <a:cubicBezTo>
                  <a:pt x="12481" y="16302"/>
                  <a:pt x="17286" y="18378"/>
                  <a:pt x="19502" y="18378"/>
                </a:cubicBezTo>
                <a:cubicBezTo>
                  <a:pt x="19945" y="18378"/>
                  <a:pt x="20282" y="18298"/>
                  <a:pt x="20462" y="18099"/>
                </a:cubicBezTo>
                <a:cubicBezTo>
                  <a:pt x="21505" y="16914"/>
                  <a:pt x="16747" y="11016"/>
                  <a:pt x="16747" y="11016"/>
                </a:cubicBezTo>
                <a:cubicBezTo>
                  <a:pt x="16747" y="11016"/>
                  <a:pt x="20982" y="7321"/>
                  <a:pt x="20430" y="5730"/>
                </a:cubicBezTo>
                <a:cubicBezTo>
                  <a:pt x="20112" y="4799"/>
                  <a:pt x="17765" y="4600"/>
                  <a:pt x="15808" y="4600"/>
                </a:cubicBezTo>
                <a:cubicBezTo>
                  <a:pt x="14344" y="4600"/>
                  <a:pt x="13099" y="4711"/>
                  <a:pt x="13099" y="4711"/>
                </a:cubicBezTo>
                <a:cubicBezTo>
                  <a:pt x="13099" y="4711"/>
                  <a:pt x="10089" y="0"/>
                  <a:pt x="8349" y="0"/>
                </a:cubicBezTo>
                <a:close/>
              </a:path>
            </a:pathLst>
          </a:custGeom>
          <a:solidFill>
            <a:srgbClr val="FFFFFF"/>
          </a:solidFill>
          <a:ln w="38100">
            <a:solidFill>
              <a:srgbClr val="003849"/>
            </a:solidFill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10" name="Google Shape;417;p31"/>
          <p:cNvSpPr/>
          <p:nvPr/>
        </p:nvSpPr>
        <p:spPr>
          <a:xfrm>
            <a:off x="8096321" y="2981887"/>
            <a:ext cx="445407" cy="4486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12" h="21600" fill="norm" stroke="1" extrusionOk="0">
                <a:moveTo>
                  <a:pt x="8349" y="0"/>
                </a:moveTo>
                <a:cubicBezTo>
                  <a:pt x="8324" y="0"/>
                  <a:pt x="8300" y="0"/>
                  <a:pt x="8278" y="0"/>
                </a:cubicBezTo>
                <a:cubicBezTo>
                  <a:pt x="6581" y="171"/>
                  <a:pt x="6289" y="7356"/>
                  <a:pt x="6289" y="7356"/>
                </a:cubicBezTo>
                <a:cubicBezTo>
                  <a:pt x="6289" y="7356"/>
                  <a:pt x="231" y="9152"/>
                  <a:pt x="1" y="10846"/>
                </a:cubicBezTo>
                <a:cubicBezTo>
                  <a:pt x="-95" y="12542"/>
                  <a:pt x="6256" y="13965"/>
                  <a:pt x="6256" y="13965"/>
                </a:cubicBezTo>
                <a:cubicBezTo>
                  <a:pt x="6256" y="13965"/>
                  <a:pt x="5118" y="21421"/>
                  <a:pt x="6256" y="21591"/>
                </a:cubicBezTo>
                <a:cubicBezTo>
                  <a:pt x="6300" y="21597"/>
                  <a:pt x="6346" y="21600"/>
                  <a:pt x="6393" y="21600"/>
                </a:cubicBezTo>
                <a:cubicBezTo>
                  <a:pt x="8289" y="21600"/>
                  <a:pt x="12481" y="16302"/>
                  <a:pt x="12481" y="16302"/>
                </a:cubicBezTo>
                <a:cubicBezTo>
                  <a:pt x="12481" y="16302"/>
                  <a:pt x="17286" y="18378"/>
                  <a:pt x="19502" y="18378"/>
                </a:cubicBezTo>
                <a:cubicBezTo>
                  <a:pt x="19945" y="18378"/>
                  <a:pt x="20282" y="18298"/>
                  <a:pt x="20462" y="18099"/>
                </a:cubicBezTo>
                <a:cubicBezTo>
                  <a:pt x="21505" y="16914"/>
                  <a:pt x="16747" y="11016"/>
                  <a:pt x="16747" y="11016"/>
                </a:cubicBezTo>
                <a:cubicBezTo>
                  <a:pt x="16747" y="11016"/>
                  <a:pt x="20982" y="7321"/>
                  <a:pt x="20430" y="5730"/>
                </a:cubicBezTo>
                <a:cubicBezTo>
                  <a:pt x="20112" y="4799"/>
                  <a:pt x="17765" y="4600"/>
                  <a:pt x="15808" y="4600"/>
                </a:cubicBezTo>
                <a:cubicBezTo>
                  <a:pt x="14344" y="4600"/>
                  <a:pt x="13099" y="4711"/>
                  <a:pt x="13099" y="4711"/>
                </a:cubicBezTo>
                <a:cubicBezTo>
                  <a:pt x="13099" y="4711"/>
                  <a:pt x="10089" y="0"/>
                  <a:pt x="8349" y="0"/>
                </a:cubicBezTo>
                <a:close/>
              </a:path>
            </a:pathLst>
          </a:custGeom>
          <a:solidFill>
            <a:srgbClr val="FFFFFF"/>
          </a:solidFill>
          <a:ln w="38100">
            <a:solidFill>
              <a:srgbClr val="003849"/>
            </a:solidFill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711" name="IMG_2248.jpeg" descr="IMG_2248.jpeg"/>
          <p:cNvPicPr>
            <a:picLocks noChangeAspect="1"/>
          </p:cNvPicPr>
          <p:nvPr/>
        </p:nvPicPr>
        <p:blipFill>
          <a:blip r:embed="rId2">
            <a:extLst/>
          </a:blip>
          <a:srcRect l="44760" t="3773" r="0" b="87513"/>
          <a:stretch>
            <a:fillRect/>
          </a:stretch>
        </p:blipFill>
        <p:spPr>
          <a:xfrm>
            <a:off x="2255241" y="227535"/>
            <a:ext cx="4633531" cy="780363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712" name="IMG_2248.jpeg" descr="IMG_2248.jpeg"/>
          <p:cNvPicPr>
            <a:picLocks noChangeAspect="1"/>
          </p:cNvPicPr>
          <p:nvPr/>
        </p:nvPicPr>
        <p:blipFill>
          <a:blip r:embed="rId2">
            <a:extLst/>
          </a:blip>
          <a:srcRect l="65479" t="43005" r="2028" b="34376"/>
          <a:stretch>
            <a:fillRect/>
          </a:stretch>
        </p:blipFill>
        <p:spPr>
          <a:xfrm>
            <a:off x="6424267" y="2145475"/>
            <a:ext cx="1610807" cy="1197204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713" name="IMG_2248.jpeg" descr="IMG_2248.jpeg"/>
          <p:cNvPicPr>
            <a:picLocks noChangeAspect="1"/>
          </p:cNvPicPr>
          <p:nvPr/>
        </p:nvPicPr>
        <p:blipFill>
          <a:blip r:embed="rId2">
            <a:extLst/>
          </a:blip>
          <a:srcRect l="6542" t="43005" r="60203" b="39060"/>
          <a:stretch>
            <a:fillRect/>
          </a:stretch>
        </p:blipFill>
        <p:spPr>
          <a:xfrm>
            <a:off x="2314195" y="2269497"/>
            <a:ext cx="1648543" cy="949230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714" name="IMG_2179.png" descr="IMG_217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3393" y="4635722"/>
            <a:ext cx="1219605" cy="6098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English Vocabulary Workshop by Slidesgo">
  <a:themeElements>
    <a:clrScheme name="English Vocabulary Workshop by Slidesgo">
      <a:dk1>
        <a:srgbClr val="003849"/>
      </a:dk1>
      <a:lt1>
        <a:srgbClr val="66DDD4"/>
      </a:lt1>
      <a:dk2>
        <a:srgbClr val="A7A7A7"/>
      </a:dk2>
      <a:lt2>
        <a:srgbClr val="535353"/>
      </a:lt2>
      <a:accent1>
        <a:srgbClr val="66DDD4"/>
      </a:accent1>
      <a:accent2>
        <a:srgbClr val="52BBB3"/>
      </a:accent2>
      <a:accent3>
        <a:srgbClr val="FEDF66"/>
      </a:accent3>
      <a:accent4>
        <a:srgbClr val="FD985E"/>
      </a:accent4>
      <a:accent5>
        <a:srgbClr val="9FE4F5"/>
      </a:accent5>
      <a:accent6>
        <a:srgbClr val="E8ACE9"/>
      </a:accent6>
      <a:hlink>
        <a:srgbClr val="0000FF"/>
      </a:hlink>
      <a:folHlink>
        <a:srgbClr val="FF00FF"/>
      </a:folHlink>
    </a:clrScheme>
    <a:fontScheme name="English Vocabulary Workshop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English Vocabulary Workshop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3849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3849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English Vocabulary Workshop by Slidesgo">
  <a:themeElements>
    <a:clrScheme name="English Vocabulary Workshop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6DDD4"/>
      </a:accent1>
      <a:accent2>
        <a:srgbClr val="52BBB3"/>
      </a:accent2>
      <a:accent3>
        <a:srgbClr val="FEDF66"/>
      </a:accent3>
      <a:accent4>
        <a:srgbClr val="FD985E"/>
      </a:accent4>
      <a:accent5>
        <a:srgbClr val="9FE4F5"/>
      </a:accent5>
      <a:accent6>
        <a:srgbClr val="E8ACE9"/>
      </a:accent6>
      <a:hlink>
        <a:srgbClr val="0000FF"/>
      </a:hlink>
      <a:folHlink>
        <a:srgbClr val="FF00FF"/>
      </a:folHlink>
    </a:clrScheme>
    <a:fontScheme name="English Vocabulary Workshop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English Vocabulary Workshop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3849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3849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