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71" r:id="rId1"/>
  </p:sldMasterIdLst>
  <p:notesMasterIdLst>
    <p:notesMasterId r:id="rId13"/>
  </p:notesMasterIdLst>
  <p:sldIdLst>
    <p:sldId id="303" r:id="rId2"/>
    <p:sldId id="304" r:id="rId3"/>
    <p:sldId id="305" r:id="rId4"/>
    <p:sldId id="280" r:id="rId5"/>
    <p:sldId id="306" r:id="rId6"/>
    <p:sldId id="342" r:id="rId7"/>
    <p:sldId id="343" r:id="rId8"/>
    <p:sldId id="319" r:id="rId9"/>
    <p:sldId id="337" r:id="rId10"/>
    <p:sldId id="338" r:id="rId11"/>
    <p:sldId id="30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10E"/>
    <a:srgbClr val="CD659E"/>
    <a:srgbClr val="C65292"/>
    <a:srgbClr val="AD3979"/>
    <a:srgbClr val="C14388"/>
    <a:srgbClr val="E67814"/>
    <a:srgbClr val="743200"/>
    <a:srgbClr val="B86900"/>
    <a:srgbClr val="DB7213"/>
    <a:srgbClr val="C0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9872C-FC81-420D-8984-7931245BD08B}">
  <a:tblStyle styleId="{1199872C-FC81-420D-8984-7931245BD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C7D925-5CF2-4FE9-BB1F-DCF9AF07178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09" autoAdjust="0"/>
    <p:restoredTop sz="94259" autoAdjust="0"/>
  </p:normalViewPr>
  <p:slideViewPr>
    <p:cSldViewPr snapToGrid="0">
      <p:cViewPr varScale="1">
        <p:scale>
          <a:sx n="153" d="100"/>
          <a:sy n="153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a5c40259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a5c40259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57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a832c37a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a832c37a2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b09ba95993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b09ba95993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68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832c37a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832c37a2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4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6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80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5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b09ba9599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b09ba9599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2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b09ba9599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b09ba9599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77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a832c37a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a832c37a2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63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0725" y="1437700"/>
            <a:ext cx="5166300" cy="17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86675" y="3193725"/>
            <a:ext cx="51663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16150" y="2124075"/>
            <a:ext cx="31548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182850" y="1109225"/>
            <a:ext cx="1088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20050" y="3208375"/>
            <a:ext cx="3150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5"/>
          <p:cNvGrpSpPr/>
          <p:nvPr/>
        </p:nvGrpSpPr>
        <p:grpSpPr>
          <a:xfrm>
            <a:off x="9" y="2804016"/>
            <a:ext cx="9144293" cy="2324707"/>
            <a:chOff x="9" y="2804016"/>
            <a:chExt cx="9144293" cy="2324707"/>
          </a:xfrm>
        </p:grpSpPr>
        <p:sp>
          <p:nvSpPr>
            <p:cNvPr id="20" name="Google Shape;20;p5"/>
            <p:cNvSpPr/>
            <p:nvPr/>
          </p:nvSpPr>
          <p:spPr>
            <a:xfrm>
              <a:off x="3850641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288978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850641" y="3733822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371932" y="2804016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850641" y="3268728"/>
              <a:ext cx="478740" cy="465508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372282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228227" y="2804398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26282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262825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6282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74531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262825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26244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45319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228227" y="3733822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27845" y="3269110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228227" y="4663629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28227" y="4198535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745319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45319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578029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745319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815661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815661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815661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815661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815661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333167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333167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78029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33167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33167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78029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8029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78029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98187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29780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29780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297424" y="3269110"/>
              <a:ext cx="479122" cy="465126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297805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665530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183036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70051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7700510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700510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00510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665530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65530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665530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6553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183036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83036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83036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83036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700510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427238" y="2155400"/>
            <a:ext cx="22221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494638" y="2155400"/>
            <a:ext cx="22221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0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427238" y="2537300"/>
            <a:ext cx="22221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5494638" y="2537300"/>
            <a:ext cx="22221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1"/>
          <p:cNvGrpSpPr/>
          <p:nvPr/>
        </p:nvGrpSpPr>
        <p:grpSpPr>
          <a:xfrm>
            <a:off x="9" y="15011"/>
            <a:ext cx="9144293" cy="5113712"/>
            <a:chOff x="216975" y="846375"/>
            <a:chExt cx="7186650" cy="4018950"/>
          </a:xfrm>
        </p:grpSpPr>
        <p:sp>
          <p:nvSpPr>
            <p:cNvPr id="402" name="Google Shape;402;p11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2" name="Google Shape;61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فارغ">
    <p:bg>
      <p:bgPr>
        <a:noFill/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8"/>
          <p:cNvSpPr txBox="1">
            <a:spLocks noGrp="1"/>
          </p:cNvSpPr>
          <p:nvPr>
            <p:ph type="title"/>
          </p:nvPr>
        </p:nvSpPr>
        <p:spPr>
          <a:xfrm>
            <a:off x="1989676" y="3618797"/>
            <a:ext cx="2094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68" name="Google Shape;868;p18"/>
          <p:cNvSpPr txBox="1">
            <a:spLocks noGrp="1"/>
          </p:cNvSpPr>
          <p:nvPr>
            <p:ph type="subTitle" idx="1"/>
          </p:nvPr>
        </p:nvSpPr>
        <p:spPr>
          <a:xfrm>
            <a:off x="1989681" y="3954900"/>
            <a:ext cx="209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869" name="Google Shape;869;p18"/>
          <p:cNvSpPr txBox="1">
            <a:spLocks noGrp="1"/>
          </p:cNvSpPr>
          <p:nvPr>
            <p:ph type="title" idx="2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70" name="Google Shape;870;p18"/>
          <p:cNvSpPr txBox="1">
            <a:spLocks noGrp="1"/>
          </p:cNvSpPr>
          <p:nvPr>
            <p:ph type="title" idx="3"/>
          </p:nvPr>
        </p:nvSpPr>
        <p:spPr>
          <a:xfrm>
            <a:off x="5075575" y="3618797"/>
            <a:ext cx="2094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871" name="Google Shape;871;p18"/>
          <p:cNvSpPr txBox="1">
            <a:spLocks noGrp="1"/>
          </p:cNvSpPr>
          <p:nvPr>
            <p:ph type="subTitle" idx="4"/>
          </p:nvPr>
        </p:nvSpPr>
        <p:spPr>
          <a:xfrm>
            <a:off x="5075575" y="3954900"/>
            <a:ext cx="209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subTitle" idx="1"/>
          </p:nvPr>
        </p:nvSpPr>
        <p:spPr>
          <a:xfrm>
            <a:off x="1113400" y="2362500"/>
            <a:ext cx="2751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117900" y="1718700"/>
            <a:ext cx="27468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746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rgbClr val="FEEADB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58" r:id="rId5"/>
    <p:sldLayoutId id="2147483664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26"/>
          <p:cNvGrpSpPr/>
          <p:nvPr/>
        </p:nvGrpSpPr>
        <p:grpSpPr>
          <a:xfrm>
            <a:off x="997007" y="483524"/>
            <a:ext cx="7149986" cy="4176452"/>
            <a:chOff x="997007" y="483524"/>
            <a:chExt cx="7149986" cy="4176452"/>
          </a:xfrm>
        </p:grpSpPr>
        <p:sp>
          <p:nvSpPr>
            <p:cNvPr id="1036" name="Google Shape;1036;p26"/>
            <p:cNvSpPr/>
            <p:nvPr/>
          </p:nvSpPr>
          <p:spPr>
            <a:xfrm>
              <a:off x="1103283" y="541486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80975" dir="5520000" algn="bl" rotWithShape="0">
                <a:srgbClr val="CEA37C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7" name="Google Shape;1037;p26"/>
            <p:cNvGrpSpPr/>
            <p:nvPr/>
          </p:nvGrpSpPr>
          <p:grpSpPr>
            <a:xfrm>
              <a:off x="1184751" y="540069"/>
              <a:ext cx="6822196" cy="4063363"/>
              <a:chOff x="5930800" y="-1718525"/>
              <a:chExt cx="2767625" cy="1649025"/>
            </a:xfrm>
          </p:grpSpPr>
          <p:sp>
            <p:nvSpPr>
              <p:cNvPr id="1038" name="Google Shape;1038;p26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26"/>
            <p:cNvGrpSpPr/>
            <p:nvPr/>
          </p:nvGrpSpPr>
          <p:grpSpPr>
            <a:xfrm>
              <a:off x="2999644" y="2503296"/>
              <a:ext cx="3144711" cy="2100136"/>
              <a:chOff x="2265450" y="-2416250"/>
              <a:chExt cx="1130825" cy="755200"/>
            </a:xfrm>
          </p:grpSpPr>
          <p:sp>
            <p:nvSpPr>
              <p:cNvPr id="1089" name="Google Shape;1089;p26"/>
              <p:cNvSpPr/>
              <p:nvPr/>
            </p:nvSpPr>
            <p:spPr>
              <a:xfrm>
                <a:off x="2480650" y="-2416250"/>
                <a:ext cx="701000" cy="755200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30208" extrusionOk="0">
                    <a:moveTo>
                      <a:pt x="4477" y="18122"/>
                    </a:moveTo>
                    <a:lnTo>
                      <a:pt x="4477" y="18182"/>
                    </a:lnTo>
                    <a:cubicBezTo>
                      <a:pt x="4466" y="18146"/>
                      <a:pt x="4466" y="18134"/>
                      <a:pt x="4477" y="18122"/>
                    </a:cubicBezTo>
                    <a:close/>
                    <a:moveTo>
                      <a:pt x="24492" y="16753"/>
                    </a:moveTo>
                    <a:lnTo>
                      <a:pt x="24492" y="16753"/>
                    </a:lnTo>
                    <a:cubicBezTo>
                      <a:pt x="24480" y="16860"/>
                      <a:pt x="24468" y="17063"/>
                      <a:pt x="24468" y="17170"/>
                    </a:cubicBezTo>
                    <a:cubicBezTo>
                      <a:pt x="24373" y="17194"/>
                      <a:pt x="24313" y="17277"/>
                      <a:pt x="24313" y="17372"/>
                    </a:cubicBezTo>
                    <a:cubicBezTo>
                      <a:pt x="24313" y="17408"/>
                      <a:pt x="24313" y="17420"/>
                      <a:pt x="24337" y="17455"/>
                    </a:cubicBezTo>
                    <a:lnTo>
                      <a:pt x="24278" y="17455"/>
                    </a:lnTo>
                    <a:cubicBezTo>
                      <a:pt x="24289" y="17515"/>
                      <a:pt x="24349" y="17539"/>
                      <a:pt x="24385" y="17551"/>
                    </a:cubicBezTo>
                    <a:lnTo>
                      <a:pt x="24385" y="19158"/>
                    </a:lnTo>
                    <a:lnTo>
                      <a:pt x="24039" y="19158"/>
                    </a:lnTo>
                    <a:lnTo>
                      <a:pt x="24039" y="17039"/>
                    </a:lnTo>
                    <a:lnTo>
                      <a:pt x="24301" y="17074"/>
                    </a:lnTo>
                    <a:lnTo>
                      <a:pt x="24492" y="16753"/>
                    </a:lnTo>
                    <a:close/>
                    <a:moveTo>
                      <a:pt x="3513" y="16753"/>
                    </a:moveTo>
                    <a:lnTo>
                      <a:pt x="3692" y="17098"/>
                    </a:lnTo>
                    <a:lnTo>
                      <a:pt x="3954" y="17051"/>
                    </a:lnTo>
                    <a:lnTo>
                      <a:pt x="3954" y="19182"/>
                    </a:lnTo>
                    <a:lnTo>
                      <a:pt x="3620" y="19182"/>
                    </a:lnTo>
                    <a:lnTo>
                      <a:pt x="3620" y="17551"/>
                    </a:lnTo>
                    <a:cubicBezTo>
                      <a:pt x="3680" y="17539"/>
                      <a:pt x="3715" y="17515"/>
                      <a:pt x="3727" y="17455"/>
                    </a:cubicBezTo>
                    <a:lnTo>
                      <a:pt x="3680" y="17455"/>
                    </a:lnTo>
                    <a:cubicBezTo>
                      <a:pt x="3692" y="17420"/>
                      <a:pt x="3692" y="17408"/>
                      <a:pt x="3692" y="17372"/>
                    </a:cubicBezTo>
                    <a:cubicBezTo>
                      <a:pt x="3692" y="17289"/>
                      <a:pt x="3632" y="17194"/>
                      <a:pt x="3537" y="17170"/>
                    </a:cubicBezTo>
                    <a:cubicBezTo>
                      <a:pt x="3537" y="17063"/>
                      <a:pt x="3525" y="16860"/>
                      <a:pt x="3513" y="16753"/>
                    </a:cubicBezTo>
                    <a:close/>
                    <a:moveTo>
                      <a:pt x="477" y="17670"/>
                    </a:moveTo>
                    <a:lnTo>
                      <a:pt x="477" y="19563"/>
                    </a:lnTo>
                    <a:lnTo>
                      <a:pt x="429" y="19563"/>
                    </a:lnTo>
                    <a:lnTo>
                      <a:pt x="429" y="17694"/>
                    </a:lnTo>
                    <a:cubicBezTo>
                      <a:pt x="441" y="17694"/>
                      <a:pt x="465" y="17670"/>
                      <a:pt x="477" y="17670"/>
                    </a:cubicBezTo>
                    <a:close/>
                    <a:moveTo>
                      <a:pt x="27528" y="17670"/>
                    </a:moveTo>
                    <a:cubicBezTo>
                      <a:pt x="27552" y="17694"/>
                      <a:pt x="27564" y="17694"/>
                      <a:pt x="27576" y="17694"/>
                    </a:cubicBezTo>
                    <a:lnTo>
                      <a:pt x="27576" y="19575"/>
                    </a:lnTo>
                    <a:lnTo>
                      <a:pt x="27528" y="19575"/>
                    </a:lnTo>
                    <a:lnTo>
                      <a:pt x="27528" y="17670"/>
                    </a:lnTo>
                    <a:close/>
                    <a:moveTo>
                      <a:pt x="14002" y="1"/>
                    </a:moveTo>
                    <a:lnTo>
                      <a:pt x="13860" y="334"/>
                    </a:lnTo>
                    <a:cubicBezTo>
                      <a:pt x="13860" y="334"/>
                      <a:pt x="13871" y="370"/>
                      <a:pt x="13955" y="382"/>
                    </a:cubicBezTo>
                    <a:lnTo>
                      <a:pt x="13955" y="406"/>
                    </a:lnTo>
                    <a:cubicBezTo>
                      <a:pt x="13895" y="430"/>
                      <a:pt x="13871" y="489"/>
                      <a:pt x="13871" y="549"/>
                    </a:cubicBezTo>
                    <a:cubicBezTo>
                      <a:pt x="13871" y="608"/>
                      <a:pt x="13919" y="656"/>
                      <a:pt x="13955" y="680"/>
                    </a:cubicBezTo>
                    <a:lnTo>
                      <a:pt x="13955" y="846"/>
                    </a:lnTo>
                    <a:cubicBezTo>
                      <a:pt x="13776" y="822"/>
                      <a:pt x="13633" y="692"/>
                      <a:pt x="13598" y="513"/>
                    </a:cubicBezTo>
                    <a:cubicBezTo>
                      <a:pt x="13598" y="549"/>
                      <a:pt x="13586" y="561"/>
                      <a:pt x="13586" y="584"/>
                    </a:cubicBezTo>
                    <a:cubicBezTo>
                      <a:pt x="13586" y="799"/>
                      <a:pt x="13752" y="977"/>
                      <a:pt x="13943" y="989"/>
                    </a:cubicBezTo>
                    <a:lnTo>
                      <a:pt x="13943" y="1203"/>
                    </a:lnTo>
                    <a:cubicBezTo>
                      <a:pt x="13824" y="1227"/>
                      <a:pt x="13752" y="1323"/>
                      <a:pt x="13752" y="1442"/>
                    </a:cubicBezTo>
                    <a:cubicBezTo>
                      <a:pt x="13752" y="1561"/>
                      <a:pt x="13836" y="1644"/>
                      <a:pt x="13943" y="1680"/>
                    </a:cubicBezTo>
                    <a:lnTo>
                      <a:pt x="13943" y="1799"/>
                    </a:lnTo>
                    <a:cubicBezTo>
                      <a:pt x="13871" y="1811"/>
                      <a:pt x="13824" y="1823"/>
                      <a:pt x="13824" y="1858"/>
                    </a:cubicBezTo>
                    <a:cubicBezTo>
                      <a:pt x="13824" y="1882"/>
                      <a:pt x="13871" y="1894"/>
                      <a:pt x="13943" y="1918"/>
                    </a:cubicBezTo>
                    <a:lnTo>
                      <a:pt x="13943" y="2168"/>
                    </a:lnTo>
                    <a:cubicBezTo>
                      <a:pt x="13883" y="2180"/>
                      <a:pt x="13824" y="2192"/>
                      <a:pt x="13824" y="2227"/>
                    </a:cubicBezTo>
                    <a:cubicBezTo>
                      <a:pt x="13824" y="2227"/>
                      <a:pt x="13824" y="2239"/>
                      <a:pt x="13836" y="2239"/>
                    </a:cubicBezTo>
                    <a:cubicBezTo>
                      <a:pt x="13705" y="2299"/>
                      <a:pt x="13598" y="2430"/>
                      <a:pt x="13598" y="2597"/>
                    </a:cubicBezTo>
                    <a:cubicBezTo>
                      <a:pt x="13598" y="2787"/>
                      <a:pt x="13752" y="2954"/>
                      <a:pt x="13931" y="2989"/>
                    </a:cubicBezTo>
                    <a:lnTo>
                      <a:pt x="13931" y="3085"/>
                    </a:lnTo>
                    <a:cubicBezTo>
                      <a:pt x="13812" y="3120"/>
                      <a:pt x="13717" y="3228"/>
                      <a:pt x="13717" y="3359"/>
                    </a:cubicBezTo>
                    <a:cubicBezTo>
                      <a:pt x="13717" y="3489"/>
                      <a:pt x="13812" y="3597"/>
                      <a:pt x="13931" y="3620"/>
                    </a:cubicBezTo>
                    <a:lnTo>
                      <a:pt x="13931" y="3668"/>
                    </a:lnTo>
                    <a:cubicBezTo>
                      <a:pt x="13800" y="3704"/>
                      <a:pt x="13693" y="3823"/>
                      <a:pt x="13681" y="3954"/>
                    </a:cubicBezTo>
                    <a:lnTo>
                      <a:pt x="13645" y="3954"/>
                    </a:lnTo>
                    <a:cubicBezTo>
                      <a:pt x="13621" y="3954"/>
                      <a:pt x="13586" y="3978"/>
                      <a:pt x="13586" y="4013"/>
                    </a:cubicBezTo>
                    <a:cubicBezTo>
                      <a:pt x="13586" y="4037"/>
                      <a:pt x="13621" y="4073"/>
                      <a:pt x="13645" y="4073"/>
                    </a:cubicBezTo>
                    <a:cubicBezTo>
                      <a:pt x="13645" y="4073"/>
                      <a:pt x="13467" y="4097"/>
                      <a:pt x="13479" y="4192"/>
                    </a:cubicBezTo>
                    <a:cubicBezTo>
                      <a:pt x="13479" y="4192"/>
                      <a:pt x="13109" y="4323"/>
                      <a:pt x="13264" y="4371"/>
                    </a:cubicBezTo>
                    <a:lnTo>
                      <a:pt x="13348" y="4371"/>
                    </a:lnTo>
                    <a:lnTo>
                      <a:pt x="11990" y="5633"/>
                    </a:lnTo>
                    <a:cubicBezTo>
                      <a:pt x="11919" y="5645"/>
                      <a:pt x="11847" y="5680"/>
                      <a:pt x="11776" y="5704"/>
                    </a:cubicBezTo>
                    <a:cubicBezTo>
                      <a:pt x="11240" y="5942"/>
                      <a:pt x="11312" y="6264"/>
                      <a:pt x="11312" y="6264"/>
                    </a:cubicBezTo>
                    <a:cubicBezTo>
                      <a:pt x="11312" y="6264"/>
                      <a:pt x="5704" y="9121"/>
                      <a:pt x="8216" y="15134"/>
                    </a:cubicBezTo>
                    <a:lnTo>
                      <a:pt x="8216" y="15289"/>
                    </a:lnTo>
                    <a:cubicBezTo>
                      <a:pt x="7823" y="14634"/>
                      <a:pt x="7204" y="14324"/>
                      <a:pt x="7204" y="14324"/>
                    </a:cubicBezTo>
                    <a:cubicBezTo>
                      <a:pt x="7204" y="14324"/>
                      <a:pt x="7228" y="14217"/>
                      <a:pt x="7037" y="14134"/>
                    </a:cubicBezTo>
                    <a:cubicBezTo>
                      <a:pt x="7013" y="14122"/>
                      <a:pt x="6990" y="14122"/>
                      <a:pt x="6966" y="14098"/>
                    </a:cubicBezTo>
                    <a:lnTo>
                      <a:pt x="6490" y="13657"/>
                    </a:lnTo>
                    <a:lnTo>
                      <a:pt x="6513" y="13657"/>
                    </a:lnTo>
                    <a:cubicBezTo>
                      <a:pt x="6561" y="13646"/>
                      <a:pt x="6442" y="13598"/>
                      <a:pt x="6442" y="13598"/>
                    </a:cubicBezTo>
                    <a:cubicBezTo>
                      <a:pt x="6442" y="13562"/>
                      <a:pt x="6382" y="13550"/>
                      <a:pt x="6382" y="13550"/>
                    </a:cubicBezTo>
                    <a:cubicBezTo>
                      <a:pt x="6394" y="13550"/>
                      <a:pt x="6394" y="13538"/>
                      <a:pt x="6394" y="13538"/>
                    </a:cubicBezTo>
                    <a:cubicBezTo>
                      <a:pt x="6394" y="13526"/>
                      <a:pt x="6382" y="13526"/>
                      <a:pt x="6382" y="13526"/>
                    </a:cubicBezTo>
                    <a:lnTo>
                      <a:pt x="6371" y="13526"/>
                    </a:lnTo>
                    <a:cubicBezTo>
                      <a:pt x="6371" y="13479"/>
                      <a:pt x="6323" y="13431"/>
                      <a:pt x="6275" y="13419"/>
                    </a:cubicBezTo>
                    <a:lnTo>
                      <a:pt x="6275" y="13407"/>
                    </a:lnTo>
                    <a:cubicBezTo>
                      <a:pt x="6323" y="13384"/>
                      <a:pt x="6359" y="13360"/>
                      <a:pt x="6359" y="13312"/>
                    </a:cubicBezTo>
                    <a:cubicBezTo>
                      <a:pt x="6359" y="13265"/>
                      <a:pt x="6323" y="13229"/>
                      <a:pt x="6275" y="13229"/>
                    </a:cubicBezTo>
                    <a:lnTo>
                      <a:pt x="6275" y="13181"/>
                    </a:lnTo>
                    <a:cubicBezTo>
                      <a:pt x="6335" y="13169"/>
                      <a:pt x="6394" y="13122"/>
                      <a:pt x="6394" y="13050"/>
                    </a:cubicBezTo>
                    <a:cubicBezTo>
                      <a:pt x="6394" y="12991"/>
                      <a:pt x="6371" y="12943"/>
                      <a:pt x="6311" y="12907"/>
                    </a:cubicBezTo>
                    <a:cubicBezTo>
                      <a:pt x="6311" y="12895"/>
                      <a:pt x="6299" y="12895"/>
                      <a:pt x="6275" y="12895"/>
                    </a:cubicBezTo>
                    <a:lnTo>
                      <a:pt x="6275" y="12812"/>
                    </a:lnTo>
                    <a:cubicBezTo>
                      <a:pt x="6299" y="12812"/>
                      <a:pt x="6311" y="12788"/>
                      <a:pt x="6311" y="12788"/>
                    </a:cubicBezTo>
                    <a:cubicBezTo>
                      <a:pt x="6311" y="12776"/>
                      <a:pt x="6299" y="12776"/>
                      <a:pt x="6275" y="12776"/>
                    </a:cubicBezTo>
                    <a:lnTo>
                      <a:pt x="6275" y="12729"/>
                    </a:lnTo>
                    <a:cubicBezTo>
                      <a:pt x="6311" y="12717"/>
                      <a:pt x="6335" y="12693"/>
                      <a:pt x="6335" y="12657"/>
                    </a:cubicBezTo>
                    <a:cubicBezTo>
                      <a:pt x="6335" y="12610"/>
                      <a:pt x="6311" y="12586"/>
                      <a:pt x="6275" y="12586"/>
                    </a:cubicBezTo>
                    <a:lnTo>
                      <a:pt x="6275" y="12514"/>
                    </a:lnTo>
                    <a:cubicBezTo>
                      <a:pt x="6359" y="12491"/>
                      <a:pt x="6394" y="12431"/>
                      <a:pt x="6394" y="12372"/>
                    </a:cubicBezTo>
                    <a:lnTo>
                      <a:pt x="6394" y="12348"/>
                    </a:lnTo>
                    <a:cubicBezTo>
                      <a:pt x="6382" y="12407"/>
                      <a:pt x="6335" y="12455"/>
                      <a:pt x="6275" y="12467"/>
                    </a:cubicBezTo>
                    <a:lnTo>
                      <a:pt x="6275" y="12407"/>
                    </a:lnTo>
                    <a:cubicBezTo>
                      <a:pt x="6299" y="12395"/>
                      <a:pt x="6311" y="12395"/>
                      <a:pt x="6311" y="12360"/>
                    </a:cubicBezTo>
                    <a:cubicBezTo>
                      <a:pt x="6311" y="12336"/>
                      <a:pt x="6299" y="12336"/>
                      <a:pt x="6275" y="12312"/>
                    </a:cubicBezTo>
                    <a:lnTo>
                      <a:pt x="6275" y="12300"/>
                    </a:lnTo>
                    <a:cubicBezTo>
                      <a:pt x="6311" y="12300"/>
                      <a:pt x="6311" y="12288"/>
                      <a:pt x="6311" y="12288"/>
                    </a:cubicBezTo>
                    <a:lnTo>
                      <a:pt x="6251" y="12193"/>
                    </a:lnTo>
                    <a:lnTo>
                      <a:pt x="6192" y="12288"/>
                    </a:lnTo>
                    <a:cubicBezTo>
                      <a:pt x="6192" y="12288"/>
                      <a:pt x="6192" y="12300"/>
                      <a:pt x="6216" y="12300"/>
                    </a:cubicBezTo>
                    <a:lnTo>
                      <a:pt x="6216" y="12312"/>
                    </a:lnTo>
                    <a:cubicBezTo>
                      <a:pt x="6204" y="12336"/>
                      <a:pt x="6192" y="12336"/>
                      <a:pt x="6192" y="12360"/>
                    </a:cubicBezTo>
                    <a:cubicBezTo>
                      <a:pt x="6192" y="12372"/>
                      <a:pt x="6204" y="12395"/>
                      <a:pt x="6216" y="12407"/>
                    </a:cubicBezTo>
                    <a:lnTo>
                      <a:pt x="6216" y="12467"/>
                    </a:lnTo>
                    <a:cubicBezTo>
                      <a:pt x="6156" y="12455"/>
                      <a:pt x="6121" y="12407"/>
                      <a:pt x="6097" y="12348"/>
                    </a:cubicBezTo>
                    <a:lnTo>
                      <a:pt x="6097" y="12372"/>
                    </a:lnTo>
                    <a:cubicBezTo>
                      <a:pt x="6097" y="12455"/>
                      <a:pt x="6156" y="12514"/>
                      <a:pt x="6216" y="12514"/>
                    </a:cubicBezTo>
                    <a:lnTo>
                      <a:pt x="6216" y="12586"/>
                    </a:lnTo>
                    <a:cubicBezTo>
                      <a:pt x="6192" y="12598"/>
                      <a:pt x="6156" y="12633"/>
                      <a:pt x="6156" y="12657"/>
                    </a:cubicBezTo>
                    <a:cubicBezTo>
                      <a:pt x="6156" y="12705"/>
                      <a:pt x="6192" y="12729"/>
                      <a:pt x="6216" y="12729"/>
                    </a:cubicBezTo>
                    <a:lnTo>
                      <a:pt x="6216" y="12776"/>
                    </a:lnTo>
                    <a:cubicBezTo>
                      <a:pt x="6204" y="12776"/>
                      <a:pt x="6192" y="12788"/>
                      <a:pt x="6192" y="12788"/>
                    </a:cubicBezTo>
                    <a:cubicBezTo>
                      <a:pt x="6192" y="12812"/>
                      <a:pt x="6204" y="12812"/>
                      <a:pt x="6216" y="12812"/>
                    </a:cubicBezTo>
                    <a:lnTo>
                      <a:pt x="6216" y="12895"/>
                    </a:lnTo>
                    <a:cubicBezTo>
                      <a:pt x="6204" y="12895"/>
                      <a:pt x="6192" y="12907"/>
                      <a:pt x="6192" y="12907"/>
                    </a:cubicBezTo>
                    <a:cubicBezTo>
                      <a:pt x="6144" y="12931"/>
                      <a:pt x="6097" y="12991"/>
                      <a:pt x="6097" y="13050"/>
                    </a:cubicBezTo>
                    <a:cubicBezTo>
                      <a:pt x="6097" y="13122"/>
                      <a:pt x="6144" y="13169"/>
                      <a:pt x="6216" y="13181"/>
                    </a:cubicBezTo>
                    <a:lnTo>
                      <a:pt x="6216" y="13229"/>
                    </a:lnTo>
                    <a:cubicBezTo>
                      <a:pt x="6180" y="13241"/>
                      <a:pt x="6144" y="13265"/>
                      <a:pt x="6144" y="13312"/>
                    </a:cubicBezTo>
                    <a:cubicBezTo>
                      <a:pt x="6144" y="13360"/>
                      <a:pt x="6180" y="13407"/>
                      <a:pt x="6216" y="13407"/>
                    </a:cubicBezTo>
                    <a:lnTo>
                      <a:pt x="6216" y="13419"/>
                    </a:lnTo>
                    <a:cubicBezTo>
                      <a:pt x="6180" y="13431"/>
                      <a:pt x="6132" y="13467"/>
                      <a:pt x="6132" y="13526"/>
                    </a:cubicBezTo>
                    <a:lnTo>
                      <a:pt x="6109" y="13526"/>
                    </a:lnTo>
                    <a:cubicBezTo>
                      <a:pt x="6097" y="13526"/>
                      <a:pt x="6097" y="13538"/>
                      <a:pt x="6097" y="13538"/>
                    </a:cubicBezTo>
                    <a:cubicBezTo>
                      <a:pt x="6097" y="13550"/>
                      <a:pt x="6109" y="13550"/>
                      <a:pt x="6109" y="13550"/>
                    </a:cubicBezTo>
                    <a:cubicBezTo>
                      <a:pt x="6109" y="13550"/>
                      <a:pt x="6061" y="13562"/>
                      <a:pt x="6061" y="13598"/>
                    </a:cubicBezTo>
                    <a:cubicBezTo>
                      <a:pt x="6061" y="13598"/>
                      <a:pt x="5918" y="13646"/>
                      <a:pt x="5978" y="13657"/>
                    </a:cubicBezTo>
                    <a:lnTo>
                      <a:pt x="6013" y="13657"/>
                    </a:lnTo>
                    <a:lnTo>
                      <a:pt x="5537" y="14098"/>
                    </a:lnTo>
                    <a:cubicBezTo>
                      <a:pt x="5501" y="14098"/>
                      <a:pt x="5489" y="14122"/>
                      <a:pt x="5466" y="14134"/>
                    </a:cubicBezTo>
                    <a:cubicBezTo>
                      <a:pt x="5263" y="14217"/>
                      <a:pt x="5299" y="14324"/>
                      <a:pt x="5299" y="14324"/>
                    </a:cubicBezTo>
                    <a:cubicBezTo>
                      <a:pt x="5299" y="14324"/>
                      <a:pt x="3823" y="15086"/>
                      <a:pt x="3989" y="16634"/>
                    </a:cubicBezTo>
                    <a:lnTo>
                      <a:pt x="3501" y="16717"/>
                    </a:lnTo>
                    <a:cubicBezTo>
                      <a:pt x="3501" y="16693"/>
                      <a:pt x="3477" y="16682"/>
                      <a:pt x="3477" y="16682"/>
                    </a:cubicBezTo>
                    <a:cubicBezTo>
                      <a:pt x="3442" y="16682"/>
                      <a:pt x="3418" y="17015"/>
                      <a:pt x="3406" y="17170"/>
                    </a:cubicBezTo>
                    <a:cubicBezTo>
                      <a:pt x="3323" y="17194"/>
                      <a:pt x="3263" y="17277"/>
                      <a:pt x="3263" y="17372"/>
                    </a:cubicBezTo>
                    <a:cubicBezTo>
                      <a:pt x="3263" y="17408"/>
                      <a:pt x="3263" y="17420"/>
                      <a:pt x="3275" y="17455"/>
                    </a:cubicBezTo>
                    <a:lnTo>
                      <a:pt x="3215" y="17455"/>
                    </a:lnTo>
                    <a:cubicBezTo>
                      <a:pt x="3227" y="17515"/>
                      <a:pt x="3287" y="17539"/>
                      <a:pt x="3334" y="17551"/>
                    </a:cubicBezTo>
                    <a:lnTo>
                      <a:pt x="3334" y="19158"/>
                    </a:lnTo>
                    <a:lnTo>
                      <a:pt x="2263" y="19313"/>
                    </a:lnTo>
                    <a:lnTo>
                      <a:pt x="2263" y="19146"/>
                    </a:lnTo>
                    <a:lnTo>
                      <a:pt x="2501" y="18920"/>
                    </a:lnTo>
                    <a:lnTo>
                      <a:pt x="2275" y="18741"/>
                    </a:lnTo>
                    <a:lnTo>
                      <a:pt x="2275" y="18468"/>
                    </a:lnTo>
                    <a:lnTo>
                      <a:pt x="1632" y="17646"/>
                    </a:lnTo>
                    <a:lnTo>
                      <a:pt x="1632" y="16824"/>
                    </a:lnTo>
                    <a:cubicBezTo>
                      <a:pt x="1691" y="16813"/>
                      <a:pt x="1739" y="16777"/>
                      <a:pt x="1751" y="16717"/>
                    </a:cubicBezTo>
                    <a:lnTo>
                      <a:pt x="1679" y="16717"/>
                    </a:lnTo>
                    <a:cubicBezTo>
                      <a:pt x="1691" y="16693"/>
                      <a:pt x="1691" y="16682"/>
                      <a:pt x="1691" y="16646"/>
                    </a:cubicBezTo>
                    <a:cubicBezTo>
                      <a:pt x="1691" y="16563"/>
                      <a:pt x="1632" y="16467"/>
                      <a:pt x="1549" y="16443"/>
                    </a:cubicBezTo>
                    <a:cubicBezTo>
                      <a:pt x="1549" y="16289"/>
                      <a:pt x="1513" y="15943"/>
                      <a:pt x="1489" y="15943"/>
                    </a:cubicBezTo>
                    <a:cubicBezTo>
                      <a:pt x="1441" y="15943"/>
                      <a:pt x="1429" y="16289"/>
                      <a:pt x="1418" y="16443"/>
                    </a:cubicBezTo>
                    <a:cubicBezTo>
                      <a:pt x="1322" y="16467"/>
                      <a:pt x="1263" y="16539"/>
                      <a:pt x="1263" y="16646"/>
                    </a:cubicBezTo>
                    <a:cubicBezTo>
                      <a:pt x="1263" y="16682"/>
                      <a:pt x="1263" y="16693"/>
                      <a:pt x="1275" y="16717"/>
                    </a:cubicBezTo>
                    <a:lnTo>
                      <a:pt x="1215" y="16717"/>
                    </a:lnTo>
                    <a:cubicBezTo>
                      <a:pt x="1239" y="16777"/>
                      <a:pt x="1298" y="16813"/>
                      <a:pt x="1334" y="16824"/>
                    </a:cubicBezTo>
                    <a:lnTo>
                      <a:pt x="1334" y="17479"/>
                    </a:lnTo>
                    <a:lnTo>
                      <a:pt x="775" y="17479"/>
                    </a:lnTo>
                    <a:lnTo>
                      <a:pt x="775" y="15753"/>
                    </a:lnTo>
                    <a:cubicBezTo>
                      <a:pt x="834" y="15741"/>
                      <a:pt x="882" y="15705"/>
                      <a:pt x="894" y="15646"/>
                    </a:cubicBezTo>
                    <a:lnTo>
                      <a:pt x="834" y="15646"/>
                    </a:lnTo>
                    <a:cubicBezTo>
                      <a:pt x="846" y="15622"/>
                      <a:pt x="846" y="15610"/>
                      <a:pt x="846" y="15574"/>
                    </a:cubicBezTo>
                    <a:cubicBezTo>
                      <a:pt x="846" y="15491"/>
                      <a:pt x="787" y="15396"/>
                      <a:pt x="703" y="15372"/>
                    </a:cubicBezTo>
                    <a:cubicBezTo>
                      <a:pt x="703" y="15217"/>
                      <a:pt x="667" y="14872"/>
                      <a:pt x="644" y="14872"/>
                    </a:cubicBezTo>
                    <a:cubicBezTo>
                      <a:pt x="596" y="14872"/>
                      <a:pt x="584" y="15217"/>
                      <a:pt x="560" y="15372"/>
                    </a:cubicBezTo>
                    <a:cubicBezTo>
                      <a:pt x="477" y="15396"/>
                      <a:pt x="417" y="15467"/>
                      <a:pt x="417" y="15574"/>
                    </a:cubicBezTo>
                    <a:cubicBezTo>
                      <a:pt x="417" y="15610"/>
                      <a:pt x="417" y="15622"/>
                      <a:pt x="429" y="15646"/>
                    </a:cubicBezTo>
                    <a:lnTo>
                      <a:pt x="370" y="15646"/>
                    </a:lnTo>
                    <a:cubicBezTo>
                      <a:pt x="382" y="15705"/>
                      <a:pt x="441" y="15741"/>
                      <a:pt x="489" y="15753"/>
                    </a:cubicBezTo>
                    <a:lnTo>
                      <a:pt x="489" y="17396"/>
                    </a:lnTo>
                    <a:cubicBezTo>
                      <a:pt x="465" y="17348"/>
                      <a:pt x="417" y="17301"/>
                      <a:pt x="370" y="17289"/>
                    </a:cubicBezTo>
                    <a:cubicBezTo>
                      <a:pt x="370" y="17134"/>
                      <a:pt x="346" y="16801"/>
                      <a:pt x="310" y="16801"/>
                    </a:cubicBezTo>
                    <a:cubicBezTo>
                      <a:pt x="263" y="16801"/>
                      <a:pt x="251" y="17134"/>
                      <a:pt x="239" y="17289"/>
                    </a:cubicBezTo>
                    <a:cubicBezTo>
                      <a:pt x="144" y="17313"/>
                      <a:pt x="84" y="17396"/>
                      <a:pt x="84" y="17491"/>
                    </a:cubicBezTo>
                    <a:cubicBezTo>
                      <a:pt x="84" y="17527"/>
                      <a:pt x="84" y="17539"/>
                      <a:pt x="108" y="17575"/>
                    </a:cubicBezTo>
                    <a:lnTo>
                      <a:pt x="48" y="17575"/>
                    </a:lnTo>
                    <a:cubicBezTo>
                      <a:pt x="60" y="17634"/>
                      <a:pt x="120" y="17658"/>
                      <a:pt x="167" y="17670"/>
                    </a:cubicBezTo>
                    <a:lnTo>
                      <a:pt x="167" y="20170"/>
                    </a:lnTo>
                    <a:lnTo>
                      <a:pt x="84" y="20194"/>
                    </a:lnTo>
                    <a:cubicBezTo>
                      <a:pt x="25" y="20194"/>
                      <a:pt x="1" y="20253"/>
                      <a:pt x="1" y="20289"/>
                    </a:cubicBezTo>
                    <a:cubicBezTo>
                      <a:pt x="1" y="20344"/>
                      <a:pt x="50" y="20398"/>
                      <a:pt x="104" y="20398"/>
                    </a:cubicBezTo>
                    <a:cubicBezTo>
                      <a:pt x="109" y="20398"/>
                      <a:pt x="115" y="20397"/>
                      <a:pt x="120" y="20396"/>
                    </a:cubicBezTo>
                    <a:lnTo>
                      <a:pt x="167" y="20396"/>
                    </a:lnTo>
                    <a:lnTo>
                      <a:pt x="167" y="30207"/>
                    </a:lnTo>
                    <a:lnTo>
                      <a:pt x="27802" y="30207"/>
                    </a:lnTo>
                    <a:lnTo>
                      <a:pt x="27802" y="20396"/>
                    </a:lnTo>
                    <a:lnTo>
                      <a:pt x="27838" y="20396"/>
                    </a:lnTo>
                    <a:cubicBezTo>
                      <a:pt x="27843" y="20397"/>
                      <a:pt x="27848" y="20398"/>
                      <a:pt x="27853" y="20398"/>
                    </a:cubicBezTo>
                    <a:cubicBezTo>
                      <a:pt x="27907" y="20398"/>
                      <a:pt x="27957" y="20344"/>
                      <a:pt x="27957" y="20289"/>
                    </a:cubicBezTo>
                    <a:cubicBezTo>
                      <a:pt x="28040" y="20253"/>
                      <a:pt x="27992" y="20206"/>
                      <a:pt x="27933" y="20194"/>
                    </a:cubicBezTo>
                    <a:lnTo>
                      <a:pt x="27861" y="20170"/>
                    </a:lnTo>
                    <a:lnTo>
                      <a:pt x="27861" y="17670"/>
                    </a:lnTo>
                    <a:cubicBezTo>
                      <a:pt x="27921" y="17658"/>
                      <a:pt x="27968" y="17634"/>
                      <a:pt x="27980" y="17575"/>
                    </a:cubicBezTo>
                    <a:lnTo>
                      <a:pt x="27921" y="17575"/>
                    </a:lnTo>
                    <a:cubicBezTo>
                      <a:pt x="27933" y="17539"/>
                      <a:pt x="27933" y="17527"/>
                      <a:pt x="27933" y="17491"/>
                    </a:cubicBezTo>
                    <a:cubicBezTo>
                      <a:pt x="27933" y="17408"/>
                      <a:pt x="27873" y="17313"/>
                      <a:pt x="27790" y="17289"/>
                    </a:cubicBezTo>
                    <a:cubicBezTo>
                      <a:pt x="27790" y="17134"/>
                      <a:pt x="27766" y="16801"/>
                      <a:pt x="27707" y="16801"/>
                    </a:cubicBezTo>
                    <a:cubicBezTo>
                      <a:pt x="27671" y="16801"/>
                      <a:pt x="27647" y="17134"/>
                      <a:pt x="27647" y="17289"/>
                    </a:cubicBezTo>
                    <a:cubicBezTo>
                      <a:pt x="27587" y="17301"/>
                      <a:pt x="27552" y="17348"/>
                      <a:pt x="27528" y="17396"/>
                    </a:cubicBezTo>
                    <a:lnTo>
                      <a:pt x="27528" y="15753"/>
                    </a:lnTo>
                    <a:cubicBezTo>
                      <a:pt x="27587" y="15741"/>
                      <a:pt x="27635" y="15717"/>
                      <a:pt x="27647" y="15646"/>
                    </a:cubicBezTo>
                    <a:lnTo>
                      <a:pt x="27576" y="15646"/>
                    </a:lnTo>
                    <a:cubicBezTo>
                      <a:pt x="27587" y="15622"/>
                      <a:pt x="27587" y="15610"/>
                      <a:pt x="27587" y="15574"/>
                    </a:cubicBezTo>
                    <a:cubicBezTo>
                      <a:pt x="27587" y="15491"/>
                      <a:pt x="27528" y="15396"/>
                      <a:pt x="27445" y="15372"/>
                    </a:cubicBezTo>
                    <a:cubicBezTo>
                      <a:pt x="27445" y="15217"/>
                      <a:pt x="27433" y="14884"/>
                      <a:pt x="27373" y="14884"/>
                    </a:cubicBezTo>
                    <a:cubicBezTo>
                      <a:pt x="27326" y="14884"/>
                      <a:pt x="27314" y="15217"/>
                      <a:pt x="27314" y="15372"/>
                    </a:cubicBezTo>
                    <a:cubicBezTo>
                      <a:pt x="27218" y="15396"/>
                      <a:pt x="27159" y="15479"/>
                      <a:pt x="27159" y="15574"/>
                    </a:cubicBezTo>
                    <a:cubicBezTo>
                      <a:pt x="27159" y="15610"/>
                      <a:pt x="27159" y="15622"/>
                      <a:pt x="27171" y="15646"/>
                    </a:cubicBezTo>
                    <a:lnTo>
                      <a:pt x="27111" y="15646"/>
                    </a:lnTo>
                    <a:cubicBezTo>
                      <a:pt x="27135" y="15705"/>
                      <a:pt x="27195" y="15741"/>
                      <a:pt x="27230" y="15753"/>
                    </a:cubicBezTo>
                    <a:lnTo>
                      <a:pt x="27230" y="17479"/>
                    </a:lnTo>
                    <a:lnTo>
                      <a:pt x="26671" y="17479"/>
                    </a:lnTo>
                    <a:lnTo>
                      <a:pt x="26671" y="16824"/>
                    </a:lnTo>
                    <a:cubicBezTo>
                      <a:pt x="26730" y="16813"/>
                      <a:pt x="26778" y="16789"/>
                      <a:pt x="26790" y="16729"/>
                    </a:cubicBezTo>
                    <a:lnTo>
                      <a:pt x="26730" y="16729"/>
                    </a:lnTo>
                    <a:cubicBezTo>
                      <a:pt x="26742" y="16693"/>
                      <a:pt x="26742" y="16682"/>
                      <a:pt x="26742" y="16646"/>
                    </a:cubicBezTo>
                    <a:cubicBezTo>
                      <a:pt x="26742" y="16563"/>
                      <a:pt x="26683" y="16467"/>
                      <a:pt x="26599" y="16443"/>
                    </a:cubicBezTo>
                    <a:cubicBezTo>
                      <a:pt x="26599" y="16289"/>
                      <a:pt x="26575" y="15955"/>
                      <a:pt x="26516" y="15955"/>
                    </a:cubicBezTo>
                    <a:cubicBezTo>
                      <a:pt x="26480" y="15955"/>
                      <a:pt x="26456" y="16289"/>
                      <a:pt x="26456" y="16443"/>
                    </a:cubicBezTo>
                    <a:cubicBezTo>
                      <a:pt x="26373" y="16467"/>
                      <a:pt x="26314" y="16551"/>
                      <a:pt x="26314" y="16646"/>
                    </a:cubicBezTo>
                    <a:cubicBezTo>
                      <a:pt x="26314" y="16682"/>
                      <a:pt x="26314" y="16693"/>
                      <a:pt x="26325" y="16729"/>
                    </a:cubicBezTo>
                    <a:lnTo>
                      <a:pt x="26266" y="16729"/>
                    </a:lnTo>
                    <a:cubicBezTo>
                      <a:pt x="26278" y="16777"/>
                      <a:pt x="26337" y="16813"/>
                      <a:pt x="26385" y="16824"/>
                    </a:cubicBezTo>
                    <a:lnTo>
                      <a:pt x="26385" y="17646"/>
                    </a:lnTo>
                    <a:lnTo>
                      <a:pt x="25742" y="18468"/>
                    </a:lnTo>
                    <a:lnTo>
                      <a:pt x="25742" y="18753"/>
                    </a:lnTo>
                    <a:lnTo>
                      <a:pt x="25528" y="18932"/>
                    </a:lnTo>
                    <a:lnTo>
                      <a:pt x="25766" y="19146"/>
                    </a:lnTo>
                    <a:lnTo>
                      <a:pt x="25766" y="19313"/>
                    </a:lnTo>
                    <a:lnTo>
                      <a:pt x="24694" y="19170"/>
                    </a:lnTo>
                    <a:lnTo>
                      <a:pt x="24694" y="17551"/>
                    </a:lnTo>
                    <a:cubicBezTo>
                      <a:pt x="24754" y="17539"/>
                      <a:pt x="24790" y="17515"/>
                      <a:pt x="24813" y="17455"/>
                    </a:cubicBezTo>
                    <a:lnTo>
                      <a:pt x="24754" y="17455"/>
                    </a:lnTo>
                    <a:cubicBezTo>
                      <a:pt x="24766" y="17420"/>
                      <a:pt x="24766" y="17408"/>
                      <a:pt x="24766" y="17372"/>
                    </a:cubicBezTo>
                    <a:cubicBezTo>
                      <a:pt x="24766" y="17289"/>
                      <a:pt x="24706" y="17194"/>
                      <a:pt x="24611" y="17170"/>
                    </a:cubicBezTo>
                    <a:cubicBezTo>
                      <a:pt x="24611" y="17015"/>
                      <a:pt x="24599" y="16682"/>
                      <a:pt x="24539" y="16682"/>
                    </a:cubicBezTo>
                    <a:cubicBezTo>
                      <a:pt x="24528" y="16682"/>
                      <a:pt x="24528" y="16693"/>
                      <a:pt x="24528" y="16717"/>
                    </a:cubicBezTo>
                    <a:lnTo>
                      <a:pt x="24039" y="16634"/>
                    </a:lnTo>
                    <a:cubicBezTo>
                      <a:pt x="24194" y="15074"/>
                      <a:pt x="22730" y="14324"/>
                      <a:pt x="22730" y="14324"/>
                    </a:cubicBezTo>
                    <a:cubicBezTo>
                      <a:pt x="22730" y="14324"/>
                      <a:pt x="22754" y="14217"/>
                      <a:pt x="22563" y="14134"/>
                    </a:cubicBezTo>
                    <a:cubicBezTo>
                      <a:pt x="22527" y="14122"/>
                      <a:pt x="22515" y="14122"/>
                      <a:pt x="22492" y="14098"/>
                    </a:cubicBezTo>
                    <a:lnTo>
                      <a:pt x="22015" y="13657"/>
                    </a:lnTo>
                    <a:lnTo>
                      <a:pt x="22039" y="13657"/>
                    </a:lnTo>
                    <a:cubicBezTo>
                      <a:pt x="22087" y="13646"/>
                      <a:pt x="21968" y="13598"/>
                      <a:pt x="21968" y="13598"/>
                    </a:cubicBezTo>
                    <a:cubicBezTo>
                      <a:pt x="21968" y="13562"/>
                      <a:pt x="21908" y="13550"/>
                      <a:pt x="21908" y="13550"/>
                    </a:cubicBezTo>
                    <a:cubicBezTo>
                      <a:pt x="21920" y="13550"/>
                      <a:pt x="21920" y="13538"/>
                      <a:pt x="21920" y="13538"/>
                    </a:cubicBezTo>
                    <a:cubicBezTo>
                      <a:pt x="21920" y="13526"/>
                      <a:pt x="21908" y="13526"/>
                      <a:pt x="21908" y="13526"/>
                    </a:cubicBezTo>
                    <a:lnTo>
                      <a:pt x="21896" y="13526"/>
                    </a:lnTo>
                    <a:cubicBezTo>
                      <a:pt x="21896" y="13479"/>
                      <a:pt x="21849" y="13431"/>
                      <a:pt x="21801" y="13419"/>
                    </a:cubicBezTo>
                    <a:lnTo>
                      <a:pt x="21801" y="13407"/>
                    </a:lnTo>
                    <a:cubicBezTo>
                      <a:pt x="21849" y="13384"/>
                      <a:pt x="21872" y="13360"/>
                      <a:pt x="21872" y="13312"/>
                    </a:cubicBezTo>
                    <a:cubicBezTo>
                      <a:pt x="21872" y="13265"/>
                      <a:pt x="21849" y="13229"/>
                      <a:pt x="21801" y="13229"/>
                    </a:cubicBezTo>
                    <a:lnTo>
                      <a:pt x="21801" y="13181"/>
                    </a:lnTo>
                    <a:cubicBezTo>
                      <a:pt x="21861" y="13169"/>
                      <a:pt x="21920" y="13122"/>
                      <a:pt x="21920" y="13050"/>
                    </a:cubicBezTo>
                    <a:cubicBezTo>
                      <a:pt x="21920" y="12991"/>
                      <a:pt x="21896" y="12943"/>
                      <a:pt x="21837" y="12907"/>
                    </a:cubicBezTo>
                    <a:cubicBezTo>
                      <a:pt x="21837" y="12895"/>
                      <a:pt x="21813" y="12895"/>
                      <a:pt x="21801" y="12895"/>
                    </a:cubicBezTo>
                    <a:lnTo>
                      <a:pt x="21801" y="12812"/>
                    </a:lnTo>
                    <a:cubicBezTo>
                      <a:pt x="21813" y="12812"/>
                      <a:pt x="21837" y="12788"/>
                      <a:pt x="21837" y="12788"/>
                    </a:cubicBezTo>
                    <a:cubicBezTo>
                      <a:pt x="21837" y="12776"/>
                      <a:pt x="21813" y="12776"/>
                      <a:pt x="21801" y="12776"/>
                    </a:cubicBezTo>
                    <a:lnTo>
                      <a:pt x="21801" y="12729"/>
                    </a:lnTo>
                    <a:cubicBezTo>
                      <a:pt x="21837" y="12717"/>
                      <a:pt x="21861" y="12693"/>
                      <a:pt x="21861" y="12657"/>
                    </a:cubicBezTo>
                    <a:cubicBezTo>
                      <a:pt x="21861" y="12610"/>
                      <a:pt x="21837" y="12586"/>
                      <a:pt x="21801" y="12586"/>
                    </a:cubicBezTo>
                    <a:lnTo>
                      <a:pt x="21801" y="12514"/>
                    </a:lnTo>
                    <a:cubicBezTo>
                      <a:pt x="21872" y="12491"/>
                      <a:pt x="21920" y="12431"/>
                      <a:pt x="21920" y="12372"/>
                    </a:cubicBezTo>
                    <a:lnTo>
                      <a:pt x="21920" y="12348"/>
                    </a:lnTo>
                    <a:cubicBezTo>
                      <a:pt x="21908" y="12407"/>
                      <a:pt x="21861" y="12455"/>
                      <a:pt x="21801" y="12467"/>
                    </a:cubicBezTo>
                    <a:lnTo>
                      <a:pt x="21801" y="12407"/>
                    </a:lnTo>
                    <a:cubicBezTo>
                      <a:pt x="21813" y="12395"/>
                      <a:pt x="21837" y="12395"/>
                      <a:pt x="21837" y="12360"/>
                    </a:cubicBezTo>
                    <a:cubicBezTo>
                      <a:pt x="21837" y="12348"/>
                      <a:pt x="21813" y="12336"/>
                      <a:pt x="21801" y="12312"/>
                    </a:cubicBezTo>
                    <a:lnTo>
                      <a:pt x="21801" y="12300"/>
                    </a:lnTo>
                    <a:cubicBezTo>
                      <a:pt x="21837" y="12300"/>
                      <a:pt x="21837" y="12288"/>
                      <a:pt x="21837" y="12288"/>
                    </a:cubicBezTo>
                    <a:lnTo>
                      <a:pt x="21777" y="12193"/>
                    </a:lnTo>
                    <a:lnTo>
                      <a:pt x="21718" y="12288"/>
                    </a:lnTo>
                    <a:cubicBezTo>
                      <a:pt x="21718" y="12288"/>
                      <a:pt x="21718" y="12300"/>
                      <a:pt x="21742" y="12300"/>
                    </a:cubicBezTo>
                    <a:lnTo>
                      <a:pt x="21742" y="12312"/>
                    </a:lnTo>
                    <a:cubicBezTo>
                      <a:pt x="21730" y="12336"/>
                      <a:pt x="21718" y="12336"/>
                      <a:pt x="21718" y="12360"/>
                    </a:cubicBezTo>
                    <a:cubicBezTo>
                      <a:pt x="21718" y="12372"/>
                      <a:pt x="21730" y="12395"/>
                      <a:pt x="21742" y="12407"/>
                    </a:cubicBezTo>
                    <a:lnTo>
                      <a:pt x="21742" y="12467"/>
                    </a:lnTo>
                    <a:cubicBezTo>
                      <a:pt x="21682" y="12455"/>
                      <a:pt x="21634" y="12407"/>
                      <a:pt x="21622" y="12348"/>
                    </a:cubicBezTo>
                    <a:lnTo>
                      <a:pt x="21622" y="12372"/>
                    </a:lnTo>
                    <a:cubicBezTo>
                      <a:pt x="21622" y="12455"/>
                      <a:pt x="21670" y="12514"/>
                      <a:pt x="21742" y="12514"/>
                    </a:cubicBezTo>
                    <a:lnTo>
                      <a:pt x="21742" y="12586"/>
                    </a:lnTo>
                    <a:cubicBezTo>
                      <a:pt x="21718" y="12598"/>
                      <a:pt x="21682" y="12633"/>
                      <a:pt x="21682" y="12657"/>
                    </a:cubicBezTo>
                    <a:cubicBezTo>
                      <a:pt x="21682" y="12705"/>
                      <a:pt x="21718" y="12729"/>
                      <a:pt x="21742" y="12729"/>
                    </a:cubicBezTo>
                    <a:lnTo>
                      <a:pt x="21742" y="12776"/>
                    </a:lnTo>
                    <a:cubicBezTo>
                      <a:pt x="21730" y="12776"/>
                      <a:pt x="21718" y="12788"/>
                      <a:pt x="21718" y="12788"/>
                    </a:cubicBezTo>
                    <a:cubicBezTo>
                      <a:pt x="21718" y="12812"/>
                      <a:pt x="21730" y="12812"/>
                      <a:pt x="21742" y="12812"/>
                    </a:cubicBezTo>
                    <a:lnTo>
                      <a:pt x="21742" y="12895"/>
                    </a:lnTo>
                    <a:cubicBezTo>
                      <a:pt x="21730" y="12895"/>
                      <a:pt x="21718" y="12907"/>
                      <a:pt x="21718" y="12907"/>
                    </a:cubicBezTo>
                    <a:cubicBezTo>
                      <a:pt x="21670" y="12931"/>
                      <a:pt x="21622" y="12991"/>
                      <a:pt x="21622" y="13050"/>
                    </a:cubicBezTo>
                    <a:cubicBezTo>
                      <a:pt x="21622" y="13122"/>
                      <a:pt x="21670" y="13169"/>
                      <a:pt x="21742" y="13181"/>
                    </a:cubicBezTo>
                    <a:lnTo>
                      <a:pt x="21742" y="13229"/>
                    </a:lnTo>
                    <a:cubicBezTo>
                      <a:pt x="21694" y="13241"/>
                      <a:pt x="21670" y="13265"/>
                      <a:pt x="21670" y="13312"/>
                    </a:cubicBezTo>
                    <a:cubicBezTo>
                      <a:pt x="21670" y="13360"/>
                      <a:pt x="21694" y="13407"/>
                      <a:pt x="21742" y="13407"/>
                    </a:cubicBezTo>
                    <a:lnTo>
                      <a:pt x="21742" y="13419"/>
                    </a:lnTo>
                    <a:cubicBezTo>
                      <a:pt x="21694" y="13431"/>
                      <a:pt x="21658" y="13467"/>
                      <a:pt x="21658" y="13526"/>
                    </a:cubicBezTo>
                    <a:lnTo>
                      <a:pt x="21634" y="13526"/>
                    </a:lnTo>
                    <a:cubicBezTo>
                      <a:pt x="21622" y="13526"/>
                      <a:pt x="21622" y="13538"/>
                      <a:pt x="21622" y="13538"/>
                    </a:cubicBezTo>
                    <a:cubicBezTo>
                      <a:pt x="21622" y="13550"/>
                      <a:pt x="21634" y="13550"/>
                      <a:pt x="21634" y="13550"/>
                    </a:cubicBezTo>
                    <a:cubicBezTo>
                      <a:pt x="21634" y="13550"/>
                      <a:pt x="21575" y="13562"/>
                      <a:pt x="21575" y="13598"/>
                    </a:cubicBezTo>
                    <a:cubicBezTo>
                      <a:pt x="21575" y="13598"/>
                      <a:pt x="21444" y="13646"/>
                      <a:pt x="21503" y="13657"/>
                    </a:cubicBezTo>
                    <a:lnTo>
                      <a:pt x="21539" y="13657"/>
                    </a:lnTo>
                    <a:lnTo>
                      <a:pt x="21063" y="14098"/>
                    </a:lnTo>
                    <a:cubicBezTo>
                      <a:pt x="21027" y="14098"/>
                      <a:pt x="21015" y="14122"/>
                      <a:pt x="20980" y="14134"/>
                    </a:cubicBezTo>
                    <a:cubicBezTo>
                      <a:pt x="20789" y="14217"/>
                      <a:pt x="20825" y="14324"/>
                      <a:pt x="20825" y="14324"/>
                    </a:cubicBezTo>
                    <a:cubicBezTo>
                      <a:pt x="20825" y="14324"/>
                      <a:pt x="20206" y="14634"/>
                      <a:pt x="19813" y="15289"/>
                    </a:cubicBezTo>
                    <a:lnTo>
                      <a:pt x="19813" y="15134"/>
                    </a:lnTo>
                    <a:cubicBezTo>
                      <a:pt x="22325" y="9121"/>
                      <a:pt x="16717" y="6264"/>
                      <a:pt x="16717" y="6264"/>
                    </a:cubicBezTo>
                    <a:cubicBezTo>
                      <a:pt x="16717" y="6264"/>
                      <a:pt x="16800" y="5942"/>
                      <a:pt x="16253" y="5704"/>
                    </a:cubicBezTo>
                    <a:cubicBezTo>
                      <a:pt x="16181" y="5680"/>
                      <a:pt x="16098" y="5645"/>
                      <a:pt x="16027" y="5633"/>
                    </a:cubicBezTo>
                    <a:lnTo>
                      <a:pt x="14669" y="4371"/>
                    </a:lnTo>
                    <a:lnTo>
                      <a:pt x="14764" y="4371"/>
                    </a:lnTo>
                    <a:cubicBezTo>
                      <a:pt x="14895" y="4311"/>
                      <a:pt x="14538" y="4192"/>
                      <a:pt x="14538" y="4192"/>
                    </a:cubicBezTo>
                    <a:cubicBezTo>
                      <a:pt x="14550" y="4121"/>
                      <a:pt x="14372" y="4073"/>
                      <a:pt x="14372" y="4073"/>
                    </a:cubicBezTo>
                    <a:cubicBezTo>
                      <a:pt x="14407" y="4073"/>
                      <a:pt x="14431" y="4037"/>
                      <a:pt x="14431" y="4013"/>
                    </a:cubicBezTo>
                    <a:cubicBezTo>
                      <a:pt x="14431" y="3978"/>
                      <a:pt x="14407" y="3954"/>
                      <a:pt x="14372" y="3954"/>
                    </a:cubicBezTo>
                    <a:lnTo>
                      <a:pt x="14336" y="3954"/>
                    </a:lnTo>
                    <a:cubicBezTo>
                      <a:pt x="14312" y="3823"/>
                      <a:pt x="14217" y="3704"/>
                      <a:pt x="14074" y="3668"/>
                    </a:cubicBezTo>
                    <a:lnTo>
                      <a:pt x="14074" y="3620"/>
                    </a:lnTo>
                    <a:cubicBezTo>
                      <a:pt x="14193" y="3597"/>
                      <a:pt x="14288" y="3489"/>
                      <a:pt x="14288" y="3359"/>
                    </a:cubicBezTo>
                    <a:cubicBezTo>
                      <a:pt x="14288" y="3228"/>
                      <a:pt x="14193" y="3120"/>
                      <a:pt x="14074" y="3085"/>
                    </a:cubicBezTo>
                    <a:lnTo>
                      <a:pt x="14074" y="2989"/>
                    </a:lnTo>
                    <a:cubicBezTo>
                      <a:pt x="14264" y="2954"/>
                      <a:pt x="14407" y="2787"/>
                      <a:pt x="14407" y="2597"/>
                    </a:cubicBezTo>
                    <a:cubicBezTo>
                      <a:pt x="14407" y="2430"/>
                      <a:pt x="14300" y="2299"/>
                      <a:pt x="14169" y="2239"/>
                    </a:cubicBezTo>
                    <a:lnTo>
                      <a:pt x="14181" y="2227"/>
                    </a:lnTo>
                    <a:cubicBezTo>
                      <a:pt x="14181" y="2192"/>
                      <a:pt x="14133" y="2180"/>
                      <a:pt x="14062" y="2168"/>
                    </a:cubicBezTo>
                    <a:lnTo>
                      <a:pt x="14062" y="1918"/>
                    </a:lnTo>
                    <a:cubicBezTo>
                      <a:pt x="14122" y="1894"/>
                      <a:pt x="14181" y="1882"/>
                      <a:pt x="14181" y="1858"/>
                    </a:cubicBezTo>
                    <a:cubicBezTo>
                      <a:pt x="14181" y="1823"/>
                      <a:pt x="14133" y="1811"/>
                      <a:pt x="14062" y="1799"/>
                    </a:cubicBezTo>
                    <a:lnTo>
                      <a:pt x="14062" y="1680"/>
                    </a:lnTo>
                    <a:cubicBezTo>
                      <a:pt x="14169" y="1644"/>
                      <a:pt x="14252" y="1561"/>
                      <a:pt x="14252" y="1442"/>
                    </a:cubicBezTo>
                    <a:cubicBezTo>
                      <a:pt x="14252" y="1323"/>
                      <a:pt x="14169" y="1215"/>
                      <a:pt x="14062" y="1203"/>
                    </a:cubicBezTo>
                    <a:lnTo>
                      <a:pt x="14062" y="989"/>
                    </a:lnTo>
                    <a:cubicBezTo>
                      <a:pt x="14276" y="965"/>
                      <a:pt x="14419" y="799"/>
                      <a:pt x="14419" y="584"/>
                    </a:cubicBezTo>
                    <a:cubicBezTo>
                      <a:pt x="14419" y="561"/>
                      <a:pt x="14419" y="525"/>
                      <a:pt x="14407" y="513"/>
                    </a:cubicBezTo>
                    <a:cubicBezTo>
                      <a:pt x="14372" y="692"/>
                      <a:pt x="14229" y="822"/>
                      <a:pt x="14050" y="846"/>
                    </a:cubicBezTo>
                    <a:lnTo>
                      <a:pt x="14050" y="680"/>
                    </a:lnTo>
                    <a:cubicBezTo>
                      <a:pt x="14110" y="668"/>
                      <a:pt x="14133" y="608"/>
                      <a:pt x="14133" y="549"/>
                    </a:cubicBezTo>
                    <a:cubicBezTo>
                      <a:pt x="14133" y="489"/>
                      <a:pt x="14098" y="430"/>
                      <a:pt x="14050" y="406"/>
                    </a:cubicBezTo>
                    <a:lnTo>
                      <a:pt x="14050" y="382"/>
                    </a:lnTo>
                    <a:cubicBezTo>
                      <a:pt x="14133" y="370"/>
                      <a:pt x="14157" y="334"/>
                      <a:pt x="14157" y="334"/>
                    </a:cubicBezTo>
                    <a:lnTo>
                      <a:pt x="1400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rgbClr val="592D5F"/>
                  </a:gs>
                  <a:gs pos="79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2265450" y="-2201025"/>
                <a:ext cx="86050" cy="5399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1599" extrusionOk="0">
                    <a:moveTo>
                      <a:pt x="1048" y="2608"/>
                    </a:moveTo>
                    <a:cubicBezTo>
                      <a:pt x="1048" y="2608"/>
                      <a:pt x="1215" y="2620"/>
                      <a:pt x="1215" y="3036"/>
                    </a:cubicBezTo>
                    <a:lnTo>
                      <a:pt x="1215" y="3798"/>
                    </a:lnTo>
                    <a:lnTo>
                      <a:pt x="882" y="3798"/>
                    </a:lnTo>
                    <a:lnTo>
                      <a:pt x="882" y="3036"/>
                    </a:lnTo>
                    <a:cubicBezTo>
                      <a:pt x="882" y="2620"/>
                      <a:pt x="1048" y="2608"/>
                      <a:pt x="1048" y="2608"/>
                    </a:cubicBezTo>
                    <a:close/>
                    <a:moveTo>
                      <a:pt x="1715" y="2477"/>
                    </a:moveTo>
                    <a:cubicBezTo>
                      <a:pt x="1715" y="2477"/>
                      <a:pt x="1965" y="2489"/>
                      <a:pt x="1965" y="2905"/>
                    </a:cubicBezTo>
                    <a:lnTo>
                      <a:pt x="1965" y="3798"/>
                    </a:lnTo>
                    <a:lnTo>
                      <a:pt x="1465" y="3798"/>
                    </a:lnTo>
                    <a:lnTo>
                      <a:pt x="1465" y="2905"/>
                    </a:lnTo>
                    <a:cubicBezTo>
                      <a:pt x="1465" y="2489"/>
                      <a:pt x="1715" y="2477"/>
                      <a:pt x="1715" y="2477"/>
                    </a:cubicBezTo>
                    <a:close/>
                    <a:moveTo>
                      <a:pt x="2406" y="2608"/>
                    </a:moveTo>
                    <a:cubicBezTo>
                      <a:pt x="2406" y="2608"/>
                      <a:pt x="2560" y="2620"/>
                      <a:pt x="2560" y="3036"/>
                    </a:cubicBezTo>
                    <a:lnTo>
                      <a:pt x="2560" y="3798"/>
                    </a:lnTo>
                    <a:lnTo>
                      <a:pt x="2239" y="3798"/>
                    </a:lnTo>
                    <a:lnTo>
                      <a:pt x="2239" y="3036"/>
                    </a:lnTo>
                    <a:cubicBezTo>
                      <a:pt x="2239" y="2620"/>
                      <a:pt x="2406" y="2608"/>
                      <a:pt x="2406" y="2608"/>
                    </a:cubicBezTo>
                    <a:close/>
                    <a:moveTo>
                      <a:pt x="1715" y="0"/>
                    </a:moveTo>
                    <a:lnTo>
                      <a:pt x="1679" y="48"/>
                    </a:lnTo>
                    <a:lnTo>
                      <a:pt x="1703" y="48"/>
                    </a:lnTo>
                    <a:lnTo>
                      <a:pt x="1703" y="60"/>
                    </a:lnTo>
                    <a:lnTo>
                      <a:pt x="1679" y="72"/>
                    </a:lnTo>
                    <a:cubicBezTo>
                      <a:pt x="1679" y="95"/>
                      <a:pt x="1679" y="95"/>
                      <a:pt x="1703" y="95"/>
                    </a:cubicBezTo>
                    <a:lnTo>
                      <a:pt x="1703" y="119"/>
                    </a:lnTo>
                    <a:cubicBezTo>
                      <a:pt x="1667" y="119"/>
                      <a:pt x="1655" y="95"/>
                      <a:pt x="1644" y="60"/>
                    </a:cubicBezTo>
                    <a:lnTo>
                      <a:pt x="1644" y="72"/>
                    </a:lnTo>
                    <a:cubicBezTo>
                      <a:pt x="1644" y="107"/>
                      <a:pt x="1667" y="131"/>
                      <a:pt x="1703" y="131"/>
                    </a:cubicBezTo>
                    <a:lnTo>
                      <a:pt x="1703" y="179"/>
                    </a:lnTo>
                    <a:cubicBezTo>
                      <a:pt x="1679" y="179"/>
                      <a:pt x="1667" y="191"/>
                      <a:pt x="1667" y="214"/>
                    </a:cubicBezTo>
                    <a:cubicBezTo>
                      <a:pt x="1667" y="226"/>
                      <a:pt x="1679" y="238"/>
                      <a:pt x="1703" y="238"/>
                    </a:cubicBezTo>
                    <a:lnTo>
                      <a:pt x="1703" y="274"/>
                    </a:lnTo>
                    <a:cubicBezTo>
                      <a:pt x="1679" y="274"/>
                      <a:pt x="1679" y="274"/>
                      <a:pt x="1679" y="286"/>
                    </a:cubicBezTo>
                    <a:lnTo>
                      <a:pt x="1703" y="298"/>
                    </a:lnTo>
                    <a:lnTo>
                      <a:pt x="1703" y="345"/>
                    </a:lnTo>
                    <a:cubicBezTo>
                      <a:pt x="1679" y="345"/>
                      <a:pt x="1679" y="345"/>
                      <a:pt x="1679" y="357"/>
                    </a:cubicBezTo>
                    <a:cubicBezTo>
                      <a:pt x="1655" y="369"/>
                      <a:pt x="1644" y="393"/>
                      <a:pt x="1644" y="417"/>
                    </a:cubicBezTo>
                    <a:cubicBezTo>
                      <a:pt x="1644" y="453"/>
                      <a:pt x="1667" y="476"/>
                      <a:pt x="1703" y="476"/>
                    </a:cubicBezTo>
                    <a:lnTo>
                      <a:pt x="1703" y="488"/>
                    </a:lnTo>
                    <a:cubicBezTo>
                      <a:pt x="1679" y="488"/>
                      <a:pt x="1667" y="512"/>
                      <a:pt x="1667" y="536"/>
                    </a:cubicBezTo>
                    <a:cubicBezTo>
                      <a:pt x="1667" y="548"/>
                      <a:pt x="1679" y="572"/>
                      <a:pt x="1703" y="584"/>
                    </a:cubicBezTo>
                    <a:lnTo>
                      <a:pt x="1703" y="595"/>
                    </a:lnTo>
                    <a:cubicBezTo>
                      <a:pt x="1679" y="595"/>
                      <a:pt x="1655" y="607"/>
                      <a:pt x="1655" y="643"/>
                    </a:cubicBezTo>
                    <a:cubicBezTo>
                      <a:pt x="1655" y="643"/>
                      <a:pt x="1644" y="643"/>
                      <a:pt x="1644" y="655"/>
                    </a:cubicBezTo>
                    <a:cubicBezTo>
                      <a:pt x="1644" y="655"/>
                      <a:pt x="1644" y="667"/>
                      <a:pt x="1655" y="667"/>
                    </a:cubicBezTo>
                    <a:cubicBezTo>
                      <a:pt x="1655" y="667"/>
                      <a:pt x="1620" y="667"/>
                      <a:pt x="1620" y="691"/>
                    </a:cubicBezTo>
                    <a:cubicBezTo>
                      <a:pt x="1620" y="691"/>
                      <a:pt x="1560" y="703"/>
                      <a:pt x="1584" y="715"/>
                    </a:cubicBezTo>
                    <a:lnTo>
                      <a:pt x="1596" y="715"/>
                    </a:lnTo>
                    <a:lnTo>
                      <a:pt x="1358" y="941"/>
                    </a:lnTo>
                    <a:cubicBezTo>
                      <a:pt x="1346" y="941"/>
                      <a:pt x="1346" y="941"/>
                      <a:pt x="1322" y="953"/>
                    </a:cubicBezTo>
                    <a:cubicBezTo>
                      <a:pt x="1239" y="1000"/>
                      <a:pt x="1251" y="1048"/>
                      <a:pt x="1251" y="1048"/>
                    </a:cubicBezTo>
                    <a:cubicBezTo>
                      <a:pt x="1251" y="1048"/>
                      <a:pt x="572" y="1405"/>
                      <a:pt x="632" y="2131"/>
                    </a:cubicBezTo>
                    <a:cubicBezTo>
                      <a:pt x="417" y="2155"/>
                      <a:pt x="310" y="2191"/>
                      <a:pt x="310" y="2191"/>
                    </a:cubicBezTo>
                    <a:lnTo>
                      <a:pt x="751" y="2358"/>
                    </a:lnTo>
                    <a:lnTo>
                      <a:pt x="751" y="3798"/>
                    </a:lnTo>
                    <a:lnTo>
                      <a:pt x="346" y="3798"/>
                    </a:lnTo>
                    <a:lnTo>
                      <a:pt x="346" y="4275"/>
                    </a:lnTo>
                    <a:lnTo>
                      <a:pt x="608" y="4572"/>
                    </a:lnTo>
                    <a:lnTo>
                      <a:pt x="477" y="10132"/>
                    </a:lnTo>
                    <a:lnTo>
                      <a:pt x="191" y="10132"/>
                    </a:lnTo>
                    <a:lnTo>
                      <a:pt x="191" y="10609"/>
                    </a:lnTo>
                    <a:lnTo>
                      <a:pt x="465" y="10894"/>
                    </a:lnTo>
                    <a:lnTo>
                      <a:pt x="346" y="15824"/>
                    </a:lnTo>
                    <a:lnTo>
                      <a:pt x="0" y="15824"/>
                    </a:lnTo>
                    <a:lnTo>
                      <a:pt x="0" y="16300"/>
                    </a:lnTo>
                    <a:lnTo>
                      <a:pt x="334" y="16586"/>
                    </a:lnTo>
                    <a:lnTo>
                      <a:pt x="215" y="21598"/>
                    </a:lnTo>
                    <a:lnTo>
                      <a:pt x="3227" y="21598"/>
                    </a:lnTo>
                    <a:lnTo>
                      <a:pt x="3108" y="16586"/>
                    </a:lnTo>
                    <a:lnTo>
                      <a:pt x="3441" y="16300"/>
                    </a:lnTo>
                    <a:lnTo>
                      <a:pt x="3441" y="15824"/>
                    </a:lnTo>
                    <a:lnTo>
                      <a:pt x="3096" y="15824"/>
                    </a:lnTo>
                    <a:lnTo>
                      <a:pt x="2965" y="10894"/>
                    </a:lnTo>
                    <a:lnTo>
                      <a:pt x="3227" y="10609"/>
                    </a:lnTo>
                    <a:lnTo>
                      <a:pt x="3227" y="10132"/>
                    </a:lnTo>
                    <a:lnTo>
                      <a:pt x="2953" y="10132"/>
                    </a:lnTo>
                    <a:lnTo>
                      <a:pt x="2810" y="4572"/>
                    </a:lnTo>
                    <a:lnTo>
                      <a:pt x="3084" y="4275"/>
                    </a:lnTo>
                    <a:lnTo>
                      <a:pt x="3084" y="3798"/>
                    </a:lnTo>
                    <a:lnTo>
                      <a:pt x="2679" y="3798"/>
                    </a:lnTo>
                    <a:lnTo>
                      <a:pt x="2679" y="2358"/>
                    </a:lnTo>
                    <a:lnTo>
                      <a:pt x="3108" y="2191"/>
                    </a:lnTo>
                    <a:cubicBezTo>
                      <a:pt x="3108" y="2191"/>
                      <a:pt x="3013" y="2155"/>
                      <a:pt x="2798" y="2131"/>
                    </a:cubicBezTo>
                    <a:cubicBezTo>
                      <a:pt x="2870" y="1381"/>
                      <a:pt x="2179" y="1048"/>
                      <a:pt x="2179" y="1048"/>
                    </a:cubicBezTo>
                    <a:cubicBezTo>
                      <a:pt x="2179" y="1048"/>
                      <a:pt x="2191" y="988"/>
                      <a:pt x="2096" y="953"/>
                    </a:cubicBezTo>
                    <a:cubicBezTo>
                      <a:pt x="2084" y="953"/>
                      <a:pt x="2084" y="953"/>
                      <a:pt x="2072" y="941"/>
                    </a:cubicBezTo>
                    <a:lnTo>
                      <a:pt x="1834" y="715"/>
                    </a:lnTo>
                    <a:lnTo>
                      <a:pt x="1846" y="715"/>
                    </a:lnTo>
                    <a:cubicBezTo>
                      <a:pt x="1882" y="703"/>
                      <a:pt x="1798" y="691"/>
                      <a:pt x="1798" y="691"/>
                    </a:cubicBezTo>
                    <a:cubicBezTo>
                      <a:pt x="1798" y="667"/>
                      <a:pt x="1775" y="667"/>
                      <a:pt x="1775" y="667"/>
                    </a:cubicBezTo>
                    <a:cubicBezTo>
                      <a:pt x="1775" y="667"/>
                      <a:pt x="1786" y="667"/>
                      <a:pt x="1786" y="655"/>
                    </a:cubicBezTo>
                    <a:cubicBezTo>
                      <a:pt x="1786" y="655"/>
                      <a:pt x="1786" y="643"/>
                      <a:pt x="1775" y="643"/>
                    </a:cubicBezTo>
                    <a:cubicBezTo>
                      <a:pt x="1775" y="607"/>
                      <a:pt x="1763" y="595"/>
                      <a:pt x="1727" y="595"/>
                    </a:cubicBezTo>
                    <a:lnTo>
                      <a:pt x="1727" y="584"/>
                    </a:lnTo>
                    <a:cubicBezTo>
                      <a:pt x="1739" y="584"/>
                      <a:pt x="1763" y="572"/>
                      <a:pt x="1763" y="536"/>
                    </a:cubicBezTo>
                    <a:cubicBezTo>
                      <a:pt x="1763" y="524"/>
                      <a:pt x="1739" y="512"/>
                      <a:pt x="1727" y="488"/>
                    </a:cubicBezTo>
                    <a:lnTo>
                      <a:pt x="1727" y="476"/>
                    </a:lnTo>
                    <a:cubicBezTo>
                      <a:pt x="1763" y="476"/>
                      <a:pt x="1786" y="453"/>
                      <a:pt x="1786" y="417"/>
                    </a:cubicBezTo>
                    <a:cubicBezTo>
                      <a:pt x="1786" y="393"/>
                      <a:pt x="1775" y="369"/>
                      <a:pt x="1739" y="357"/>
                    </a:cubicBezTo>
                    <a:lnTo>
                      <a:pt x="1727" y="345"/>
                    </a:lnTo>
                    <a:lnTo>
                      <a:pt x="1727" y="298"/>
                    </a:lnTo>
                    <a:cubicBezTo>
                      <a:pt x="1739" y="298"/>
                      <a:pt x="1739" y="298"/>
                      <a:pt x="1739" y="286"/>
                    </a:cubicBezTo>
                    <a:lnTo>
                      <a:pt x="1727" y="274"/>
                    </a:lnTo>
                    <a:lnTo>
                      <a:pt x="1727" y="238"/>
                    </a:lnTo>
                    <a:cubicBezTo>
                      <a:pt x="1739" y="238"/>
                      <a:pt x="1763" y="226"/>
                      <a:pt x="1763" y="214"/>
                    </a:cubicBezTo>
                    <a:cubicBezTo>
                      <a:pt x="1763" y="191"/>
                      <a:pt x="1739" y="179"/>
                      <a:pt x="1727" y="179"/>
                    </a:cubicBezTo>
                    <a:lnTo>
                      <a:pt x="1727" y="131"/>
                    </a:lnTo>
                    <a:cubicBezTo>
                      <a:pt x="1763" y="131"/>
                      <a:pt x="1786" y="107"/>
                      <a:pt x="1786" y="72"/>
                    </a:cubicBezTo>
                    <a:lnTo>
                      <a:pt x="1786" y="60"/>
                    </a:lnTo>
                    <a:cubicBezTo>
                      <a:pt x="1786" y="95"/>
                      <a:pt x="1763" y="107"/>
                      <a:pt x="1727" y="119"/>
                    </a:cubicBezTo>
                    <a:lnTo>
                      <a:pt x="1727" y="95"/>
                    </a:lnTo>
                    <a:lnTo>
                      <a:pt x="1739" y="72"/>
                    </a:lnTo>
                    <a:cubicBezTo>
                      <a:pt x="1739" y="60"/>
                      <a:pt x="1739" y="60"/>
                      <a:pt x="1727" y="60"/>
                    </a:cubicBezTo>
                    <a:lnTo>
                      <a:pt x="1727" y="48"/>
                    </a:lnTo>
                    <a:lnTo>
                      <a:pt x="1739" y="48"/>
                    </a:lnTo>
                    <a:lnTo>
                      <a:pt x="171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6"/>
              <p:cNvSpPr/>
              <p:nvPr/>
            </p:nvSpPr>
            <p:spPr>
              <a:xfrm>
                <a:off x="3310225" y="-2201025"/>
                <a:ext cx="86050" cy="5399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1599" extrusionOk="0">
                    <a:moveTo>
                      <a:pt x="1036" y="2608"/>
                    </a:moveTo>
                    <a:cubicBezTo>
                      <a:pt x="1036" y="2608"/>
                      <a:pt x="1191" y="2620"/>
                      <a:pt x="1191" y="3036"/>
                    </a:cubicBezTo>
                    <a:lnTo>
                      <a:pt x="1191" y="3798"/>
                    </a:lnTo>
                    <a:lnTo>
                      <a:pt x="870" y="3798"/>
                    </a:lnTo>
                    <a:lnTo>
                      <a:pt x="870" y="3036"/>
                    </a:lnTo>
                    <a:cubicBezTo>
                      <a:pt x="870" y="2620"/>
                      <a:pt x="1036" y="2608"/>
                      <a:pt x="1036" y="2608"/>
                    </a:cubicBezTo>
                    <a:close/>
                    <a:moveTo>
                      <a:pt x="1703" y="2477"/>
                    </a:moveTo>
                    <a:cubicBezTo>
                      <a:pt x="1703" y="2477"/>
                      <a:pt x="1953" y="2489"/>
                      <a:pt x="1953" y="2905"/>
                    </a:cubicBezTo>
                    <a:lnTo>
                      <a:pt x="1953" y="3798"/>
                    </a:lnTo>
                    <a:lnTo>
                      <a:pt x="1453" y="3798"/>
                    </a:lnTo>
                    <a:lnTo>
                      <a:pt x="1453" y="2905"/>
                    </a:lnTo>
                    <a:cubicBezTo>
                      <a:pt x="1453" y="2489"/>
                      <a:pt x="1703" y="2477"/>
                      <a:pt x="1703" y="2477"/>
                    </a:cubicBezTo>
                    <a:close/>
                    <a:moveTo>
                      <a:pt x="2382" y="2608"/>
                    </a:moveTo>
                    <a:cubicBezTo>
                      <a:pt x="2382" y="2608"/>
                      <a:pt x="2548" y="2620"/>
                      <a:pt x="2548" y="3036"/>
                    </a:cubicBezTo>
                    <a:lnTo>
                      <a:pt x="2548" y="3798"/>
                    </a:lnTo>
                    <a:lnTo>
                      <a:pt x="2227" y="3798"/>
                    </a:lnTo>
                    <a:lnTo>
                      <a:pt x="2227" y="3036"/>
                    </a:lnTo>
                    <a:cubicBezTo>
                      <a:pt x="2227" y="2620"/>
                      <a:pt x="2382" y="2608"/>
                      <a:pt x="2382" y="2608"/>
                    </a:cubicBezTo>
                    <a:close/>
                    <a:moveTo>
                      <a:pt x="1703" y="0"/>
                    </a:moveTo>
                    <a:lnTo>
                      <a:pt x="1667" y="48"/>
                    </a:lnTo>
                    <a:lnTo>
                      <a:pt x="1679" y="48"/>
                    </a:lnTo>
                    <a:lnTo>
                      <a:pt x="1679" y="60"/>
                    </a:lnTo>
                    <a:lnTo>
                      <a:pt x="1667" y="72"/>
                    </a:lnTo>
                    <a:cubicBezTo>
                      <a:pt x="1667" y="95"/>
                      <a:pt x="1667" y="95"/>
                      <a:pt x="1679" y="95"/>
                    </a:cubicBezTo>
                    <a:lnTo>
                      <a:pt x="1679" y="119"/>
                    </a:lnTo>
                    <a:cubicBezTo>
                      <a:pt x="1655" y="119"/>
                      <a:pt x="1643" y="95"/>
                      <a:pt x="1620" y="60"/>
                    </a:cubicBezTo>
                    <a:lnTo>
                      <a:pt x="1620" y="72"/>
                    </a:lnTo>
                    <a:cubicBezTo>
                      <a:pt x="1620" y="107"/>
                      <a:pt x="1655" y="131"/>
                      <a:pt x="1679" y="131"/>
                    </a:cubicBezTo>
                    <a:lnTo>
                      <a:pt x="1679" y="179"/>
                    </a:lnTo>
                    <a:cubicBezTo>
                      <a:pt x="1667" y="179"/>
                      <a:pt x="1655" y="191"/>
                      <a:pt x="1655" y="214"/>
                    </a:cubicBezTo>
                    <a:cubicBezTo>
                      <a:pt x="1655" y="226"/>
                      <a:pt x="1667" y="238"/>
                      <a:pt x="1679" y="238"/>
                    </a:cubicBezTo>
                    <a:lnTo>
                      <a:pt x="1679" y="274"/>
                    </a:lnTo>
                    <a:cubicBezTo>
                      <a:pt x="1667" y="274"/>
                      <a:pt x="1667" y="274"/>
                      <a:pt x="1667" y="286"/>
                    </a:cubicBezTo>
                    <a:lnTo>
                      <a:pt x="1679" y="298"/>
                    </a:lnTo>
                    <a:lnTo>
                      <a:pt x="1679" y="345"/>
                    </a:lnTo>
                    <a:cubicBezTo>
                      <a:pt x="1667" y="345"/>
                      <a:pt x="1667" y="345"/>
                      <a:pt x="1667" y="357"/>
                    </a:cubicBezTo>
                    <a:cubicBezTo>
                      <a:pt x="1643" y="369"/>
                      <a:pt x="1620" y="393"/>
                      <a:pt x="1620" y="417"/>
                    </a:cubicBezTo>
                    <a:cubicBezTo>
                      <a:pt x="1620" y="453"/>
                      <a:pt x="1655" y="476"/>
                      <a:pt x="1679" y="476"/>
                    </a:cubicBezTo>
                    <a:lnTo>
                      <a:pt x="1679" y="488"/>
                    </a:lnTo>
                    <a:cubicBezTo>
                      <a:pt x="1667" y="488"/>
                      <a:pt x="1655" y="512"/>
                      <a:pt x="1655" y="536"/>
                    </a:cubicBezTo>
                    <a:cubicBezTo>
                      <a:pt x="1655" y="548"/>
                      <a:pt x="1667" y="572"/>
                      <a:pt x="1679" y="584"/>
                    </a:cubicBezTo>
                    <a:lnTo>
                      <a:pt x="1679" y="595"/>
                    </a:lnTo>
                    <a:cubicBezTo>
                      <a:pt x="1667" y="595"/>
                      <a:pt x="1643" y="607"/>
                      <a:pt x="1643" y="643"/>
                    </a:cubicBezTo>
                    <a:cubicBezTo>
                      <a:pt x="1643" y="643"/>
                      <a:pt x="1620" y="643"/>
                      <a:pt x="1620" y="655"/>
                    </a:cubicBezTo>
                    <a:cubicBezTo>
                      <a:pt x="1620" y="655"/>
                      <a:pt x="1620" y="667"/>
                      <a:pt x="1643" y="667"/>
                    </a:cubicBezTo>
                    <a:cubicBezTo>
                      <a:pt x="1643" y="667"/>
                      <a:pt x="1608" y="667"/>
                      <a:pt x="1608" y="691"/>
                    </a:cubicBezTo>
                    <a:cubicBezTo>
                      <a:pt x="1608" y="691"/>
                      <a:pt x="1548" y="703"/>
                      <a:pt x="1572" y="715"/>
                    </a:cubicBezTo>
                    <a:lnTo>
                      <a:pt x="1584" y="715"/>
                    </a:lnTo>
                    <a:lnTo>
                      <a:pt x="1346" y="941"/>
                    </a:lnTo>
                    <a:cubicBezTo>
                      <a:pt x="1322" y="941"/>
                      <a:pt x="1322" y="941"/>
                      <a:pt x="1310" y="953"/>
                    </a:cubicBezTo>
                    <a:cubicBezTo>
                      <a:pt x="1227" y="1000"/>
                      <a:pt x="1239" y="1048"/>
                      <a:pt x="1239" y="1048"/>
                    </a:cubicBezTo>
                    <a:cubicBezTo>
                      <a:pt x="1239" y="1048"/>
                      <a:pt x="548" y="1405"/>
                      <a:pt x="608" y="2131"/>
                    </a:cubicBezTo>
                    <a:cubicBezTo>
                      <a:pt x="405" y="2155"/>
                      <a:pt x="298" y="2191"/>
                      <a:pt x="298" y="2191"/>
                    </a:cubicBezTo>
                    <a:lnTo>
                      <a:pt x="727" y="2358"/>
                    </a:lnTo>
                    <a:lnTo>
                      <a:pt x="727" y="3798"/>
                    </a:lnTo>
                    <a:lnTo>
                      <a:pt x="346" y="3798"/>
                    </a:lnTo>
                    <a:lnTo>
                      <a:pt x="346" y="4275"/>
                    </a:lnTo>
                    <a:lnTo>
                      <a:pt x="620" y="4572"/>
                    </a:lnTo>
                    <a:lnTo>
                      <a:pt x="477" y="10132"/>
                    </a:lnTo>
                    <a:lnTo>
                      <a:pt x="203" y="10132"/>
                    </a:lnTo>
                    <a:lnTo>
                      <a:pt x="203" y="10609"/>
                    </a:lnTo>
                    <a:lnTo>
                      <a:pt x="465" y="10894"/>
                    </a:lnTo>
                    <a:lnTo>
                      <a:pt x="346" y="15824"/>
                    </a:lnTo>
                    <a:lnTo>
                      <a:pt x="0" y="15824"/>
                    </a:lnTo>
                    <a:lnTo>
                      <a:pt x="0" y="16300"/>
                    </a:lnTo>
                    <a:lnTo>
                      <a:pt x="334" y="16586"/>
                    </a:lnTo>
                    <a:lnTo>
                      <a:pt x="215" y="21598"/>
                    </a:lnTo>
                    <a:lnTo>
                      <a:pt x="3239" y="21598"/>
                    </a:lnTo>
                    <a:lnTo>
                      <a:pt x="3120" y="16586"/>
                    </a:lnTo>
                    <a:lnTo>
                      <a:pt x="3441" y="16300"/>
                    </a:lnTo>
                    <a:lnTo>
                      <a:pt x="3441" y="15824"/>
                    </a:lnTo>
                    <a:lnTo>
                      <a:pt x="3072" y="15824"/>
                    </a:lnTo>
                    <a:lnTo>
                      <a:pt x="2953" y="10894"/>
                    </a:lnTo>
                    <a:lnTo>
                      <a:pt x="3215" y="10609"/>
                    </a:lnTo>
                    <a:lnTo>
                      <a:pt x="3215" y="10132"/>
                    </a:lnTo>
                    <a:lnTo>
                      <a:pt x="2941" y="10132"/>
                    </a:lnTo>
                    <a:lnTo>
                      <a:pt x="2798" y="4572"/>
                    </a:lnTo>
                    <a:lnTo>
                      <a:pt x="3072" y="4275"/>
                    </a:lnTo>
                    <a:lnTo>
                      <a:pt x="3072" y="3798"/>
                    </a:lnTo>
                    <a:lnTo>
                      <a:pt x="2667" y="3798"/>
                    </a:lnTo>
                    <a:lnTo>
                      <a:pt x="2667" y="2358"/>
                    </a:lnTo>
                    <a:lnTo>
                      <a:pt x="3096" y="2191"/>
                    </a:lnTo>
                    <a:cubicBezTo>
                      <a:pt x="3096" y="2191"/>
                      <a:pt x="3001" y="2155"/>
                      <a:pt x="2786" y="2131"/>
                    </a:cubicBezTo>
                    <a:cubicBezTo>
                      <a:pt x="2858" y="1381"/>
                      <a:pt x="2167" y="1048"/>
                      <a:pt x="2167" y="1048"/>
                    </a:cubicBezTo>
                    <a:cubicBezTo>
                      <a:pt x="2167" y="1048"/>
                      <a:pt x="2179" y="988"/>
                      <a:pt x="2084" y="953"/>
                    </a:cubicBezTo>
                    <a:cubicBezTo>
                      <a:pt x="2072" y="953"/>
                      <a:pt x="2072" y="953"/>
                      <a:pt x="2060" y="941"/>
                    </a:cubicBezTo>
                    <a:lnTo>
                      <a:pt x="1822" y="715"/>
                    </a:lnTo>
                    <a:lnTo>
                      <a:pt x="1834" y="715"/>
                    </a:lnTo>
                    <a:cubicBezTo>
                      <a:pt x="1870" y="703"/>
                      <a:pt x="1786" y="691"/>
                      <a:pt x="1786" y="691"/>
                    </a:cubicBezTo>
                    <a:cubicBezTo>
                      <a:pt x="1786" y="667"/>
                      <a:pt x="1763" y="667"/>
                      <a:pt x="1763" y="667"/>
                    </a:cubicBezTo>
                    <a:cubicBezTo>
                      <a:pt x="1763" y="667"/>
                      <a:pt x="1774" y="667"/>
                      <a:pt x="1774" y="655"/>
                    </a:cubicBezTo>
                    <a:cubicBezTo>
                      <a:pt x="1774" y="655"/>
                      <a:pt x="1774" y="643"/>
                      <a:pt x="1763" y="643"/>
                    </a:cubicBezTo>
                    <a:cubicBezTo>
                      <a:pt x="1763" y="607"/>
                      <a:pt x="1739" y="595"/>
                      <a:pt x="1715" y="595"/>
                    </a:cubicBezTo>
                    <a:lnTo>
                      <a:pt x="1715" y="584"/>
                    </a:lnTo>
                    <a:cubicBezTo>
                      <a:pt x="1727" y="584"/>
                      <a:pt x="1751" y="572"/>
                      <a:pt x="1751" y="536"/>
                    </a:cubicBezTo>
                    <a:cubicBezTo>
                      <a:pt x="1751" y="524"/>
                      <a:pt x="1727" y="512"/>
                      <a:pt x="1715" y="488"/>
                    </a:cubicBezTo>
                    <a:lnTo>
                      <a:pt x="1715" y="476"/>
                    </a:lnTo>
                    <a:cubicBezTo>
                      <a:pt x="1751" y="476"/>
                      <a:pt x="1774" y="453"/>
                      <a:pt x="1774" y="417"/>
                    </a:cubicBezTo>
                    <a:cubicBezTo>
                      <a:pt x="1774" y="393"/>
                      <a:pt x="1763" y="369"/>
                      <a:pt x="1727" y="357"/>
                    </a:cubicBezTo>
                    <a:lnTo>
                      <a:pt x="1715" y="345"/>
                    </a:lnTo>
                    <a:lnTo>
                      <a:pt x="1715" y="298"/>
                    </a:lnTo>
                    <a:cubicBezTo>
                      <a:pt x="1727" y="298"/>
                      <a:pt x="1727" y="298"/>
                      <a:pt x="1727" y="286"/>
                    </a:cubicBezTo>
                    <a:lnTo>
                      <a:pt x="1715" y="274"/>
                    </a:lnTo>
                    <a:lnTo>
                      <a:pt x="1715" y="238"/>
                    </a:lnTo>
                    <a:cubicBezTo>
                      <a:pt x="1727" y="238"/>
                      <a:pt x="1751" y="226"/>
                      <a:pt x="1751" y="214"/>
                    </a:cubicBezTo>
                    <a:cubicBezTo>
                      <a:pt x="1751" y="191"/>
                      <a:pt x="1727" y="179"/>
                      <a:pt x="1715" y="179"/>
                    </a:cubicBezTo>
                    <a:lnTo>
                      <a:pt x="1715" y="131"/>
                    </a:lnTo>
                    <a:cubicBezTo>
                      <a:pt x="1751" y="131"/>
                      <a:pt x="1774" y="107"/>
                      <a:pt x="1774" y="72"/>
                    </a:cubicBezTo>
                    <a:lnTo>
                      <a:pt x="1774" y="60"/>
                    </a:lnTo>
                    <a:cubicBezTo>
                      <a:pt x="1774" y="95"/>
                      <a:pt x="1739" y="107"/>
                      <a:pt x="1715" y="119"/>
                    </a:cubicBezTo>
                    <a:lnTo>
                      <a:pt x="1715" y="95"/>
                    </a:lnTo>
                    <a:lnTo>
                      <a:pt x="1727" y="72"/>
                    </a:lnTo>
                    <a:cubicBezTo>
                      <a:pt x="1727" y="60"/>
                      <a:pt x="1727" y="60"/>
                      <a:pt x="1715" y="60"/>
                    </a:cubicBezTo>
                    <a:lnTo>
                      <a:pt x="1715" y="48"/>
                    </a:lnTo>
                    <a:lnTo>
                      <a:pt x="1727" y="48"/>
                    </a:lnTo>
                    <a:lnTo>
                      <a:pt x="17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6"/>
              <p:cNvSpPr/>
              <p:nvPr/>
            </p:nvSpPr>
            <p:spPr>
              <a:xfrm>
                <a:off x="2388975" y="-2063225"/>
                <a:ext cx="62825" cy="3977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5908" extrusionOk="0">
                    <a:moveTo>
                      <a:pt x="1263" y="1"/>
                    </a:moveTo>
                    <a:lnTo>
                      <a:pt x="1251" y="25"/>
                    </a:lnTo>
                    <a:lnTo>
                      <a:pt x="1286" y="25"/>
                    </a:lnTo>
                    <a:lnTo>
                      <a:pt x="1263" y="1"/>
                    </a:lnTo>
                    <a:close/>
                    <a:moveTo>
                      <a:pt x="1263" y="25"/>
                    </a:moveTo>
                    <a:lnTo>
                      <a:pt x="1251" y="36"/>
                    </a:lnTo>
                    <a:cubicBezTo>
                      <a:pt x="1251" y="36"/>
                      <a:pt x="1251" y="60"/>
                      <a:pt x="1263" y="60"/>
                    </a:cubicBezTo>
                    <a:lnTo>
                      <a:pt x="1286" y="36"/>
                    </a:lnTo>
                    <a:cubicBezTo>
                      <a:pt x="1286" y="36"/>
                      <a:pt x="1286" y="25"/>
                      <a:pt x="1263" y="25"/>
                    </a:cubicBezTo>
                    <a:close/>
                    <a:moveTo>
                      <a:pt x="1227" y="25"/>
                    </a:moveTo>
                    <a:lnTo>
                      <a:pt x="1227" y="36"/>
                    </a:lnTo>
                    <a:cubicBezTo>
                      <a:pt x="1227" y="72"/>
                      <a:pt x="1239" y="84"/>
                      <a:pt x="1263" y="84"/>
                    </a:cubicBezTo>
                    <a:cubicBezTo>
                      <a:pt x="1298" y="84"/>
                      <a:pt x="1310" y="60"/>
                      <a:pt x="1310" y="36"/>
                    </a:cubicBezTo>
                    <a:lnTo>
                      <a:pt x="1310" y="25"/>
                    </a:lnTo>
                    <a:cubicBezTo>
                      <a:pt x="1310" y="36"/>
                      <a:pt x="1298" y="60"/>
                      <a:pt x="1263" y="72"/>
                    </a:cubicBezTo>
                    <a:cubicBezTo>
                      <a:pt x="1251" y="72"/>
                      <a:pt x="1239" y="60"/>
                      <a:pt x="1227" y="25"/>
                    </a:cubicBezTo>
                    <a:close/>
                    <a:moveTo>
                      <a:pt x="1263" y="120"/>
                    </a:moveTo>
                    <a:cubicBezTo>
                      <a:pt x="1251" y="120"/>
                      <a:pt x="1251" y="132"/>
                      <a:pt x="1251" y="144"/>
                    </a:cubicBezTo>
                    <a:cubicBezTo>
                      <a:pt x="1251" y="156"/>
                      <a:pt x="1263" y="179"/>
                      <a:pt x="1263" y="179"/>
                    </a:cubicBezTo>
                    <a:cubicBezTo>
                      <a:pt x="1286" y="179"/>
                      <a:pt x="1286" y="156"/>
                      <a:pt x="1286" y="144"/>
                    </a:cubicBezTo>
                    <a:cubicBezTo>
                      <a:pt x="1286" y="132"/>
                      <a:pt x="1263" y="120"/>
                      <a:pt x="1263" y="120"/>
                    </a:cubicBezTo>
                    <a:close/>
                    <a:moveTo>
                      <a:pt x="1251" y="215"/>
                    </a:moveTo>
                    <a:cubicBezTo>
                      <a:pt x="1239" y="239"/>
                      <a:pt x="1227" y="251"/>
                      <a:pt x="1227" y="263"/>
                    </a:cubicBezTo>
                    <a:cubicBezTo>
                      <a:pt x="1227" y="298"/>
                      <a:pt x="1239" y="310"/>
                      <a:pt x="1263" y="310"/>
                    </a:cubicBezTo>
                    <a:cubicBezTo>
                      <a:pt x="1286" y="310"/>
                      <a:pt x="1310" y="298"/>
                      <a:pt x="1310" y="263"/>
                    </a:cubicBezTo>
                    <a:cubicBezTo>
                      <a:pt x="1310" y="251"/>
                      <a:pt x="1298" y="239"/>
                      <a:pt x="1286" y="215"/>
                    </a:cubicBezTo>
                    <a:close/>
                    <a:moveTo>
                      <a:pt x="1263" y="322"/>
                    </a:moveTo>
                    <a:cubicBezTo>
                      <a:pt x="1251" y="322"/>
                      <a:pt x="1239" y="334"/>
                      <a:pt x="1239" y="358"/>
                    </a:cubicBezTo>
                    <a:cubicBezTo>
                      <a:pt x="1239" y="370"/>
                      <a:pt x="1251" y="382"/>
                      <a:pt x="1263" y="382"/>
                    </a:cubicBezTo>
                    <a:cubicBezTo>
                      <a:pt x="1286" y="382"/>
                      <a:pt x="1298" y="370"/>
                      <a:pt x="1298" y="358"/>
                    </a:cubicBezTo>
                    <a:cubicBezTo>
                      <a:pt x="1298" y="334"/>
                      <a:pt x="1286" y="322"/>
                      <a:pt x="1263" y="322"/>
                    </a:cubicBezTo>
                    <a:close/>
                    <a:moveTo>
                      <a:pt x="1286" y="1787"/>
                    </a:moveTo>
                    <a:cubicBezTo>
                      <a:pt x="1286" y="1787"/>
                      <a:pt x="1465" y="1799"/>
                      <a:pt x="1465" y="2096"/>
                    </a:cubicBezTo>
                    <a:lnTo>
                      <a:pt x="1465" y="2751"/>
                    </a:lnTo>
                    <a:lnTo>
                      <a:pt x="1096" y="2751"/>
                    </a:lnTo>
                    <a:lnTo>
                      <a:pt x="1096" y="2096"/>
                    </a:lnTo>
                    <a:cubicBezTo>
                      <a:pt x="1096" y="1799"/>
                      <a:pt x="1286" y="1787"/>
                      <a:pt x="1286" y="1787"/>
                    </a:cubicBezTo>
                    <a:close/>
                    <a:moveTo>
                      <a:pt x="774" y="1882"/>
                    </a:moveTo>
                    <a:cubicBezTo>
                      <a:pt x="774" y="1882"/>
                      <a:pt x="894" y="1906"/>
                      <a:pt x="894" y="2203"/>
                    </a:cubicBezTo>
                    <a:lnTo>
                      <a:pt x="894" y="2763"/>
                    </a:lnTo>
                    <a:lnTo>
                      <a:pt x="655" y="2763"/>
                    </a:lnTo>
                    <a:lnTo>
                      <a:pt x="655" y="2203"/>
                    </a:lnTo>
                    <a:cubicBezTo>
                      <a:pt x="655" y="1906"/>
                      <a:pt x="774" y="1882"/>
                      <a:pt x="774" y="1882"/>
                    </a:cubicBezTo>
                    <a:close/>
                    <a:moveTo>
                      <a:pt x="1775" y="1882"/>
                    </a:moveTo>
                    <a:cubicBezTo>
                      <a:pt x="1775" y="1882"/>
                      <a:pt x="1894" y="1906"/>
                      <a:pt x="1894" y="2203"/>
                    </a:cubicBezTo>
                    <a:lnTo>
                      <a:pt x="1894" y="2763"/>
                    </a:lnTo>
                    <a:lnTo>
                      <a:pt x="1656" y="2763"/>
                    </a:lnTo>
                    <a:lnTo>
                      <a:pt x="1656" y="2203"/>
                    </a:lnTo>
                    <a:cubicBezTo>
                      <a:pt x="1656" y="1906"/>
                      <a:pt x="1775" y="1882"/>
                      <a:pt x="1775" y="1882"/>
                    </a:cubicBezTo>
                    <a:close/>
                    <a:moveTo>
                      <a:pt x="1263" y="394"/>
                    </a:moveTo>
                    <a:cubicBezTo>
                      <a:pt x="1251" y="394"/>
                      <a:pt x="1239" y="417"/>
                      <a:pt x="1239" y="429"/>
                    </a:cubicBezTo>
                    <a:cubicBezTo>
                      <a:pt x="1239" y="429"/>
                      <a:pt x="1227" y="429"/>
                      <a:pt x="1227" y="441"/>
                    </a:cubicBezTo>
                    <a:cubicBezTo>
                      <a:pt x="1227" y="441"/>
                      <a:pt x="1179" y="465"/>
                      <a:pt x="1191" y="477"/>
                    </a:cubicBezTo>
                    <a:lnTo>
                      <a:pt x="1203" y="477"/>
                    </a:lnTo>
                    <a:lnTo>
                      <a:pt x="1025" y="644"/>
                    </a:lnTo>
                    <a:lnTo>
                      <a:pt x="1001" y="644"/>
                    </a:lnTo>
                    <a:cubicBezTo>
                      <a:pt x="941" y="668"/>
                      <a:pt x="941" y="715"/>
                      <a:pt x="941" y="715"/>
                    </a:cubicBezTo>
                    <a:cubicBezTo>
                      <a:pt x="941" y="715"/>
                      <a:pt x="429" y="977"/>
                      <a:pt x="477" y="1513"/>
                    </a:cubicBezTo>
                    <a:cubicBezTo>
                      <a:pt x="334" y="1537"/>
                      <a:pt x="239" y="1560"/>
                      <a:pt x="239" y="1560"/>
                    </a:cubicBezTo>
                    <a:lnTo>
                      <a:pt x="548" y="1680"/>
                    </a:lnTo>
                    <a:lnTo>
                      <a:pt x="548" y="2751"/>
                    </a:lnTo>
                    <a:lnTo>
                      <a:pt x="251" y="2751"/>
                    </a:lnTo>
                    <a:lnTo>
                      <a:pt x="251" y="3108"/>
                    </a:lnTo>
                    <a:lnTo>
                      <a:pt x="465" y="3334"/>
                    </a:lnTo>
                    <a:lnTo>
                      <a:pt x="358" y="7442"/>
                    </a:lnTo>
                    <a:lnTo>
                      <a:pt x="155" y="7442"/>
                    </a:lnTo>
                    <a:lnTo>
                      <a:pt x="155" y="7799"/>
                    </a:lnTo>
                    <a:lnTo>
                      <a:pt x="346" y="8002"/>
                    </a:lnTo>
                    <a:lnTo>
                      <a:pt x="251" y="11633"/>
                    </a:lnTo>
                    <a:lnTo>
                      <a:pt x="1" y="11633"/>
                    </a:lnTo>
                    <a:lnTo>
                      <a:pt x="1" y="11990"/>
                    </a:lnTo>
                    <a:lnTo>
                      <a:pt x="239" y="12205"/>
                    </a:lnTo>
                    <a:lnTo>
                      <a:pt x="155" y="15907"/>
                    </a:lnTo>
                    <a:lnTo>
                      <a:pt x="2370" y="15907"/>
                    </a:lnTo>
                    <a:lnTo>
                      <a:pt x="2275" y="12205"/>
                    </a:lnTo>
                    <a:lnTo>
                      <a:pt x="2513" y="11990"/>
                    </a:lnTo>
                    <a:lnTo>
                      <a:pt x="2513" y="11633"/>
                    </a:lnTo>
                    <a:lnTo>
                      <a:pt x="2263" y="11633"/>
                    </a:lnTo>
                    <a:lnTo>
                      <a:pt x="2191" y="8002"/>
                    </a:lnTo>
                    <a:lnTo>
                      <a:pt x="2382" y="7799"/>
                    </a:lnTo>
                    <a:lnTo>
                      <a:pt x="2382" y="7442"/>
                    </a:lnTo>
                    <a:lnTo>
                      <a:pt x="2179" y="7442"/>
                    </a:lnTo>
                    <a:lnTo>
                      <a:pt x="2072" y="3334"/>
                    </a:lnTo>
                    <a:lnTo>
                      <a:pt x="2275" y="3108"/>
                    </a:lnTo>
                    <a:lnTo>
                      <a:pt x="2275" y="2751"/>
                    </a:lnTo>
                    <a:lnTo>
                      <a:pt x="1977" y="2751"/>
                    </a:lnTo>
                    <a:lnTo>
                      <a:pt x="1977" y="1680"/>
                    </a:lnTo>
                    <a:lnTo>
                      <a:pt x="2298" y="1560"/>
                    </a:lnTo>
                    <a:cubicBezTo>
                      <a:pt x="2298" y="1560"/>
                      <a:pt x="2215" y="1549"/>
                      <a:pt x="2060" y="1513"/>
                    </a:cubicBezTo>
                    <a:cubicBezTo>
                      <a:pt x="2096" y="965"/>
                      <a:pt x="1596" y="715"/>
                      <a:pt x="1596" y="715"/>
                    </a:cubicBezTo>
                    <a:cubicBezTo>
                      <a:pt x="1596" y="715"/>
                      <a:pt x="1608" y="668"/>
                      <a:pt x="1536" y="644"/>
                    </a:cubicBezTo>
                    <a:lnTo>
                      <a:pt x="1501" y="644"/>
                    </a:lnTo>
                    <a:lnTo>
                      <a:pt x="1322" y="477"/>
                    </a:lnTo>
                    <a:lnTo>
                      <a:pt x="1346" y="477"/>
                    </a:lnTo>
                    <a:cubicBezTo>
                      <a:pt x="1358" y="477"/>
                      <a:pt x="1310" y="441"/>
                      <a:pt x="1310" y="441"/>
                    </a:cubicBezTo>
                    <a:cubicBezTo>
                      <a:pt x="1310" y="429"/>
                      <a:pt x="1298" y="429"/>
                      <a:pt x="1298" y="429"/>
                    </a:cubicBezTo>
                    <a:cubicBezTo>
                      <a:pt x="1298" y="417"/>
                      <a:pt x="1286" y="394"/>
                      <a:pt x="1263" y="3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3208425" y="-2063225"/>
                <a:ext cx="62825" cy="39770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5908" extrusionOk="0">
                    <a:moveTo>
                      <a:pt x="1263" y="1"/>
                    </a:moveTo>
                    <a:lnTo>
                      <a:pt x="1251" y="25"/>
                    </a:lnTo>
                    <a:lnTo>
                      <a:pt x="1274" y="25"/>
                    </a:lnTo>
                    <a:lnTo>
                      <a:pt x="1263" y="1"/>
                    </a:lnTo>
                    <a:close/>
                    <a:moveTo>
                      <a:pt x="1263" y="25"/>
                    </a:moveTo>
                    <a:lnTo>
                      <a:pt x="1251" y="36"/>
                    </a:lnTo>
                    <a:cubicBezTo>
                      <a:pt x="1251" y="36"/>
                      <a:pt x="1251" y="60"/>
                      <a:pt x="1263" y="60"/>
                    </a:cubicBezTo>
                    <a:lnTo>
                      <a:pt x="1274" y="36"/>
                    </a:lnTo>
                    <a:cubicBezTo>
                      <a:pt x="1274" y="36"/>
                      <a:pt x="1274" y="25"/>
                      <a:pt x="1263" y="25"/>
                    </a:cubicBezTo>
                    <a:close/>
                    <a:moveTo>
                      <a:pt x="1215" y="25"/>
                    </a:moveTo>
                    <a:lnTo>
                      <a:pt x="1215" y="36"/>
                    </a:lnTo>
                    <a:cubicBezTo>
                      <a:pt x="1215" y="72"/>
                      <a:pt x="1227" y="84"/>
                      <a:pt x="1263" y="84"/>
                    </a:cubicBezTo>
                    <a:cubicBezTo>
                      <a:pt x="1286" y="84"/>
                      <a:pt x="1310" y="60"/>
                      <a:pt x="1310" y="36"/>
                    </a:cubicBezTo>
                    <a:lnTo>
                      <a:pt x="1310" y="25"/>
                    </a:lnTo>
                    <a:cubicBezTo>
                      <a:pt x="1310" y="36"/>
                      <a:pt x="1286" y="60"/>
                      <a:pt x="1263" y="72"/>
                    </a:cubicBezTo>
                    <a:cubicBezTo>
                      <a:pt x="1251" y="72"/>
                      <a:pt x="1227" y="60"/>
                      <a:pt x="1215" y="25"/>
                    </a:cubicBezTo>
                    <a:close/>
                    <a:moveTo>
                      <a:pt x="1263" y="120"/>
                    </a:moveTo>
                    <a:cubicBezTo>
                      <a:pt x="1251" y="120"/>
                      <a:pt x="1251" y="132"/>
                      <a:pt x="1251" y="144"/>
                    </a:cubicBezTo>
                    <a:cubicBezTo>
                      <a:pt x="1251" y="156"/>
                      <a:pt x="1263" y="179"/>
                      <a:pt x="1263" y="179"/>
                    </a:cubicBezTo>
                    <a:cubicBezTo>
                      <a:pt x="1274" y="179"/>
                      <a:pt x="1274" y="156"/>
                      <a:pt x="1274" y="144"/>
                    </a:cubicBezTo>
                    <a:cubicBezTo>
                      <a:pt x="1274" y="132"/>
                      <a:pt x="1263" y="120"/>
                      <a:pt x="1263" y="120"/>
                    </a:cubicBezTo>
                    <a:close/>
                    <a:moveTo>
                      <a:pt x="1251" y="215"/>
                    </a:moveTo>
                    <a:cubicBezTo>
                      <a:pt x="1227" y="239"/>
                      <a:pt x="1215" y="251"/>
                      <a:pt x="1215" y="263"/>
                    </a:cubicBezTo>
                    <a:cubicBezTo>
                      <a:pt x="1215" y="298"/>
                      <a:pt x="1227" y="310"/>
                      <a:pt x="1263" y="310"/>
                    </a:cubicBezTo>
                    <a:cubicBezTo>
                      <a:pt x="1274" y="310"/>
                      <a:pt x="1310" y="298"/>
                      <a:pt x="1310" y="263"/>
                    </a:cubicBezTo>
                    <a:cubicBezTo>
                      <a:pt x="1310" y="251"/>
                      <a:pt x="1286" y="239"/>
                      <a:pt x="1274" y="215"/>
                    </a:cubicBezTo>
                    <a:close/>
                    <a:moveTo>
                      <a:pt x="1263" y="322"/>
                    </a:moveTo>
                    <a:cubicBezTo>
                      <a:pt x="1251" y="322"/>
                      <a:pt x="1227" y="334"/>
                      <a:pt x="1227" y="358"/>
                    </a:cubicBezTo>
                    <a:cubicBezTo>
                      <a:pt x="1227" y="370"/>
                      <a:pt x="1251" y="382"/>
                      <a:pt x="1263" y="382"/>
                    </a:cubicBezTo>
                    <a:cubicBezTo>
                      <a:pt x="1274" y="382"/>
                      <a:pt x="1286" y="370"/>
                      <a:pt x="1286" y="358"/>
                    </a:cubicBezTo>
                    <a:cubicBezTo>
                      <a:pt x="1286" y="334"/>
                      <a:pt x="1274" y="322"/>
                      <a:pt x="1263" y="322"/>
                    </a:cubicBezTo>
                    <a:close/>
                    <a:moveTo>
                      <a:pt x="1274" y="1787"/>
                    </a:moveTo>
                    <a:cubicBezTo>
                      <a:pt x="1274" y="1787"/>
                      <a:pt x="1453" y="1799"/>
                      <a:pt x="1453" y="2096"/>
                    </a:cubicBezTo>
                    <a:lnTo>
                      <a:pt x="1453" y="2751"/>
                    </a:lnTo>
                    <a:lnTo>
                      <a:pt x="1084" y="2751"/>
                    </a:lnTo>
                    <a:lnTo>
                      <a:pt x="1084" y="2096"/>
                    </a:lnTo>
                    <a:cubicBezTo>
                      <a:pt x="1084" y="1799"/>
                      <a:pt x="1274" y="1787"/>
                      <a:pt x="1274" y="1787"/>
                    </a:cubicBezTo>
                    <a:close/>
                    <a:moveTo>
                      <a:pt x="774" y="1882"/>
                    </a:moveTo>
                    <a:cubicBezTo>
                      <a:pt x="774" y="1882"/>
                      <a:pt x="893" y="1906"/>
                      <a:pt x="893" y="2203"/>
                    </a:cubicBezTo>
                    <a:lnTo>
                      <a:pt x="893" y="2763"/>
                    </a:lnTo>
                    <a:lnTo>
                      <a:pt x="655" y="2763"/>
                    </a:lnTo>
                    <a:lnTo>
                      <a:pt x="655" y="2203"/>
                    </a:lnTo>
                    <a:cubicBezTo>
                      <a:pt x="655" y="1906"/>
                      <a:pt x="774" y="1882"/>
                      <a:pt x="774" y="1882"/>
                    </a:cubicBezTo>
                    <a:close/>
                    <a:moveTo>
                      <a:pt x="1775" y="1882"/>
                    </a:moveTo>
                    <a:cubicBezTo>
                      <a:pt x="1775" y="1882"/>
                      <a:pt x="1882" y="1906"/>
                      <a:pt x="1882" y="2203"/>
                    </a:cubicBezTo>
                    <a:lnTo>
                      <a:pt x="1882" y="2763"/>
                    </a:lnTo>
                    <a:lnTo>
                      <a:pt x="1655" y="2763"/>
                    </a:lnTo>
                    <a:lnTo>
                      <a:pt x="1655" y="2203"/>
                    </a:lnTo>
                    <a:cubicBezTo>
                      <a:pt x="1655" y="1906"/>
                      <a:pt x="1775" y="1882"/>
                      <a:pt x="1775" y="1882"/>
                    </a:cubicBezTo>
                    <a:close/>
                    <a:moveTo>
                      <a:pt x="1263" y="394"/>
                    </a:moveTo>
                    <a:cubicBezTo>
                      <a:pt x="1251" y="394"/>
                      <a:pt x="1227" y="417"/>
                      <a:pt x="1227" y="429"/>
                    </a:cubicBezTo>
                    <a:cubicBezTo>
                      <a:pt x="1227" y="429"/>
                      <a:pt x="1215" y="429"/>
                      <a:pt x="1215" y="441"/>
                    </a:cubicBezTo>
                    <a:cubicBezTo>
                      <a:pt x="1215" y="441"/>
                      <a:pt x="1167" y="465"/>
                      <a:pt x="1191" y="477"/>
                    </a:cubicBezTo>
                    <a:lnTo>
                      <a:pt x="1203" y="477"/>
                    </a:lnTo>
                    <a:lnTo>
                      <a:pt x="1024" y="644"/>
                    </a:lnTo>
                    <a:lnTo>
                      <a:pt x="989" y="644"/>
                    </a:lnTo>
                    <a:cubicBezTo>
                      <a:pt x="929" y="668"/>
                      <a:pt x="929" y="715"/>
                      <a:pt x="929" y="715"/>
                    </a:cubicBezTo>
                    <a:cubicBezTo>
                      <a:pt x="929" y="715"/>
                      <a:pt x="429" y="977"/>
                      <a:pt x="477" y="1513"/>
                    </a:cubicBezTo>
                    <a:cubicBezTo>
                      <a:pt x="322" y="1537"/>
                      <a:pt x="239" y="1560"/>
                      <a:pt x="239" y="1560"/>
                    </a:cubicBezTo>
                    <a:lnTo>
                      <a:pt x="548" y="1680"/>
                    </a:lnTo>
                    <a:lnTo>
                      <a:pt x="548" y="2751"/>
                    </a:lnTo>
                    <a:lnTo>
                      <a:pt x="251" y="2751"/>
                    </a:lnTo>
                    <a:lnTo>
                      <a:pt x="251" y="3108"/>
                    </a:lnTo>
                    <a:lnTo>
                      <a:pt x="453" y="3334"/>
                    </a:lnTo>
                    <a:lnTo>
                      <a:pt x="358" y="7442"/>
                    </a:lnTo>
                    <a:lnTo>
                      <a:pt x="143" y="7442"/>
                    </a:lnTo>
                    <a:lnTo>
                      <a:pt x="143" y="7799"/>
                    </a:lnTo>
                    <a:lnTo>
                      <a:pt x="334" y="8002"/>
                    </a:lnTo>
                    <a:lnTo>
                      <a:pt x="251" y="11633"/>
                    </a:lnTo>
                    <a:lnTo>
                      <a:pt x="0" y="11633"/>
                    </a:lnTo>
                    <a:lnTo>
                      <a:pt x="0" y="11990"/>
                    </a:lnTo>
                    <a:lnTo>
                      <a:pt x="239" y="12205"/>
                    </a:lnTo>
                    <a:lnTo>
                      <a:pt x="143" y="15907"/>
                    </a:lnTo>
                    <a:lnTo>
                      <a:pt x="2358" y="15907"/>
                    </a:lnTo>
                    <a:lnTo>
                      <a:pt x="2275" y="12205"/>
                    </a:lnTo>
                    <a:lnTo>
                      <a:pt x="2513" y="11990"/>
                    </a:lnTo>
                    <a:lnTo>
                      <a:pt x="2513" y="11633"/>
                    </a:lnTo>
                    <a:lnTo>
                      <a:pt x="2263" y="11633"/>
                    </a:lnTo>
                    <a:lnTo>
                      <a:pt x="2191" y="8002"/>
                    </a:lnTo>
                    <a:lnTo>
                      <a:pt x="2382" y="7799"/>
                    </a:lnTo>
                    <a:lnTo>
                      <a:pt x="2382" y="7442"/>
                    </a:lnTo>
                    <a:lnTo>
                      <a:pt x="2167" y="7442"/>
                    </a:lnTo>
                    <a:lnTo>
                      <a:pt x="2072" y="3334"/>
                    </a:lnTo>
                    <a:lnTo>
                      <a:pt x="2275" y="3108"/>
                    </a:lnTo>
                    <a:lnTo>
                      <a:pt x="2275" y="2751"/>
                    </a:lnTo>
                    <a:lnTo>
                      <a:pt x="1977" y="2751"/>
                    </a:lnTo>
                    <a:lnTo>
                      <a:pt x="1977" y="1680"/>
                    </a:lnTo>
                    <a:lnTo>
                      <a:pt x="2286" y="1560"/>
                    </a:lnTo>
                    <a:cubicBezTo>
                      <a:pt x="2286" y="1560"/>
                      <a:pt x="2215" y="1549"/>
                      <a:pt x="2048" y="1513"/>
                    </a:cubicBezTo>
                    <a:cubicBezTo>
                      <a:pt x="2096" y="965"/>
                      <a:pt x="1584" y="715"/>
                      <a:pt x="1584" y="715"/>
                    </a:cubicBezTo>
                    <a:cubicBezTo>
                      <a:pt x="1584" y="715"/>
                      <a:pt x="1608" y="668"/>
                      <a:pt x="1524" y="644"/>
                    </a:cubicBezTo>
                    <a:lnTo>
                      <a:pt x="1501" y="644"/>
                    </a:lnTo>
                    <a:lnTo>
                      <a:pt x="1322" y="477"/>
                    </a:lnTo>
                    <a:lnTo>
                      <a:pt x="1334" y="477"/>
                    </a:lnTo>
                    <a:cubicBezTo>
                      <a:pt x="1346" y="477"/>
                      <a:pt x="1310" y="441"/>
                      <a:pt x="1310" y="441"/>
                    </a:cubicBezTo>
                    <a:cubicBezTo>
                      <a:pt x="1310" y="429"/>
                      <a:pt x="1286" y="429"/>
                      <a:pt x="1286" y="429"/>
                    </a:cubicBezTo>
                    <a:cubicBezTo>
                      <a:pt x="1286" y="417"/>
                      <a:pt x="1274" y="394"/>
                      <a:pt x="1263" y="3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4000">
                    <a:srgbClr val="7D386F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26"/>
            <p:cNvSpPr/>
            <p:nvPr/>
          </p:nvSpPr>
          <p:spPr>
            <a:xfrm rot="5400000">
              <a:off x="2483774" y="-1003243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E7A3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26"/>
          <p:cNvGrpSpPr/>
          <p:nvPr/>
        </p:nvGrpSpPr>
        <p:grpSpPr>
          <a:xfrm>
            <a:off x="4287263" y="701570"/>
            <a:ext cx="558125" cy="536100"/>
            <a:chOff x="6535925" y="-2669850"/>
            <a:chExt cx="558125" cy="536100"/>
          </a:xfrm>
        </p:grpSpPr>
        <p:sp>
          <p:nvSpPr>
            <p:cNvPr id="1098" name="Google Shape;1098;p2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صورة 6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7046B3-68CD-47CA-9AA7-A8D9B17F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" y="21852"/>
            <a:ext cx="2052316" cy="1212731"/>
          </a:xfrm>
          <a:prstGeom prst="rect">
            <a:avLst/>
          </a:prstGeom>
          <a:effectLst/>
        </p:spPr>
      </p:pic>
      <p:pic>
        <p:nvPicPr>
          <p:cNvPr id="67" name="صورة 66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70B99AAA-FF0D-4205-B56E-04BCB3885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468" y="73796"/>
            <a:ext cx="2080932" cy="1115379"/>
          </a:xfrm>
          <a:prstGeom prst="rect">
            <a:avLst/>
          </a:prstGeom>
          <a:effectLst/>
        </p:spPr>
      </p:pic>
      <p:sp>
        <p:nvSpPr>
          <p:cNvPr id="69" name="Google Shape;126;p26">
            <a:extLst>
              <a:ext uri="{FF2B5EF4-FFF2-40B4-BE49-F238E27FC236}">
                <a16:creationId xmlns:a16="http://schemas.microsoft.com/office/drawing/2014/main" id="{B23A5DFD-AFC9-4340-8E0A-5132DCE17E1F}"/>
              </a:ext>
            </a:extLst>
          </p:cNvPr>
          <p:cNvSpPr txBox="1">
            <a:spLocks/>
          </p:cNvSpPr>
          <p:nvPr/>
        </p:nvSpPr>
        <p:spPr>
          <a:xfrm>
            <a:off x="2061319" y="2053624"/>
            <a:ext cx="5022960" cy="59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الوحدة: </a:t>
            </a: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الثالثة (سورة الأعراف)</a:t>
            </a:r>
          </a:p>
        </p:txBody>
      </p:sp>
      <p:sp>
        <p:nvSpPr>
          <p:cNvPr id="70" name="Google Shape;126;p26">
            <a:extLst>
              <a:ext uri="{FF2B5EF4-FFF2-40B4-BE49-F238E27FC236}">
                <a16:creationId xmlns:a16="http://schemas.microsoft.com/office/drawing/2014/main" id="{CE08FB5C-615D-4029-84AF-8C367624B1E9}"/>
              </a:ext>
            </a:extLst>
          </p:cNvPr>
          <p:cNvSpPr txBox="1">
            <a:spLocks/>
          </p:cNvSpPr>
          <p:nvPr/>
        </p:nvSpPr>
        <p:spPr>
          <a:xfrm>
            <a:off x="4234927" y="4225794"/>
            <a:ext cx="5022960" cy="9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      معلم المادة:</a:t>
            </a:r>
          </a:p>
          <a:p>
            <a:pPr algn="r">
              <a:lnSpc>
                <a:spcPct val="120000"/>
              </a:lnSpc>
            </a:pPr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 </a:t>
            </a: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1016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أستاذ أحمد جمعان الغامدي</a:t>
            </a:r>
          </a:p>
        </p:txBody>
      </p:sp>
      <p:sp>
        <p:nvSpPr>
          <p:cNvPr id="71" name="Google Shape;126;p26">
            <a:extLst>
              <a:ext uri="{FF2B5EF4-FFF2-40B4-BE49-F238E27FC236}">
                <a16:creationId xmlns:a16="http://schemas.microsoft.com/office/drawing/2014/main" id="{34A8024B-9A00-4056-93DC-8CCD860DB183}"/>
              </a:ext>
            </a:extLst>
          </p:cNvPr>
          <p:cNvSpPr txBox="1">
            <a:spLocks/>
          </p:cNvSpPr>
          <p:nvPr/>
        </p:nvSpPr>
        <p:spPr>
          <a:xfrm>
            <a:off x="1999296" y="3646957"/>
            <a:ext cx="5022960" cy="94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2400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الصفحة: </a:t>
            </a:r>
          </a:p>
          <a:p>
            <a:r>
              <a:rPr lang="ar-SA" sz="28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Hacen Algeria Hd" panose="02000500000000000000" pitchFamily="2" charset="-78"/>
                <a:cs typeface="Hacen Algeria Hd" panose="02000500000000000000" pitchFamily="2" charset="-78"/>
              </a:rPr>
              <a:t>50</a:t>
            </a:r>
          </a:p>
        </p:txBody>
      </p:sp>
      <p:sp>
        <p:nvSpPr>
          <p:cNvPr id="72" name="Google Shape;126;p26">
            <a:extLst>
              <a:ext uri="{FF2B5EF4-FFF2-40B4-BE49-F238E27FC236}">
                <a16:creationId xmlns:a16="http://schemas.microsoft.com/office/drawing/2014/main" id="{31E2BF89-FA4D-4CEC-8E38-ADE9C41D259E}"/>
              </a:ext>
            </a:extLst>
          </p:cNvPr>
          <p:cNvSpPr txBox="1">
            <a:spLocks/>
          </p:cNvSpPr>
          <p:nvPr/>
        </p:nvSpPr>
        <p:spPr>
          <a:xfrm>
            <a:off x="1652739" y="1334146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4200" dirty="0">
                <a:solidFill>
                  <a:schemeClr val="accent6">
                    <a:lumMod val="90000"/>
                  </a:schemeClr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التعريف بسورة الأعراف</a:t>
            </a:r>
          </a:p>
        </p:txBody>
      </p:sp>
    </p:spTree>
    <p:extLst>
      <p:ext uri="{BB962C8B-B14F-4D97-AF65-F5344CB8AC3E}">
        <p14:creationId xmlns:p14="http://schemas.microsoft.com/office/powerpoint/2010/main" val="30972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B07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07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4646988" y="1378141"/>
            <a:ext cx="4497012" cy="3026784"/>
            <a:chOff x="4960248" y="1944631"/>
            <a:chExt cx="3384707" cy="1977076"/>
          </a:xfrm>
        </p:grpSpPr>
        <p:sp>
          <p:nvSpPr>
            <p:cNvPr id="1424" name="Google Shape;1424;p36"/>
            <p:cNvSpPr/>
            <p:nvPr/>
          </p:nvSpPr>
          <p:spPr>
            <a:xfrm>
              <a:off x="5010463" y="1972069"/>
              <a:ext cx="3284094" cy="1922567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dist="95250" dir="5520000" algn="bl" rotWithShape="0">
                <a:srgbClr val="CEA37C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 rot="5400000">
              <a:off x="5664064" y="1240815"/>
              <a:ext cx="1977076" cy="3384707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C05200"/>
                </a:gs>
                <a:gs pos="50000">
                  <a:srgbClr val="FFE18B"/>
                </a:gs>
                <a:gs pos="100000">
                  <a:srgbClr val="C0520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36"/>
          <p:cNvGrpSpPr/>
          <p:nvPr/>
        </p:nvGrpSpPr>
        <p:grpSpPr>
          <a:xfrm>
            <a:off x="2341035" y="291507"/>
            <a:ext cx="4611903" cy="739407"/>
            <a:chOff x="463764" y="1472422"/>
            <a:chExt cx="41070639" cy="3283008"/>
          </a:xfrm>
          <a:solidFill>
            <a:schemeClr val="accent4">
              <a:lumMod val="40000"/>
              <a:lumOff val="60000"/>
            </a:schemeClr>
          </a:solidFill>
          <a:effectLst>
            <a:glow rad="88900">
              <a:schemeClr val="accent4">
                <a:lumMod val="50000"/>
              </a:schemeClr>
            </a:glow>
          </a:effectLst>
        </p:grpSpPr>
        <p:sp>
          <p:nvSpPr>
            <p:cNvPr id="1419" name="Google Shape;1419;p36"/>
            <p:cNvSpPr/>
            <p:nvPr/>
          </p:nvSpPr>
          <p:spPr>
            <a:xfrm rot="5400000">
              <a:off x="38773646" y="1994673"/>
              <a:ext cx="3283008" cy="2238505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 rot="-5400000">
              <a:off x="-57616" y="1993802"/>
              <a:ext cx="3283008" cy="2240248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990050" y="1472439"/>
              <a:ext cx="375222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" name="Google Shape;1427;p36"/>
          <p:cNvSpPr txBox="1">
            <a:spLocks noGrp="1"/>
          </p:cNvSpPr>
          <p:nvPr>
            <p:ph type="title"/>
          </p:nvPr>
        </p:nvSpPr>
        <p:spPr>
          <a:xfrm>
            <a:off x="2680439" y="291507"/>
            <a:ext cx="3949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  <a:sym typeface="Berkshire Swash"/>
              </a:rPr>
              <a:t>اسئلة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Mikhak Bold" panose="02000803000000000000" pitchFamily="2" charset="-78"/>
              <a:cs typeface="Mikhak Bold" panose="02000803000000000000" pitchFamily="2" charset="-78"/>
              <a:sym typeface="Berkshire Swash"/>
            </a:endParaRPr>
          </a:p>
        </p:txBody>
      </p:sp>
      <p:sp>
        <p:nvSpPr>
          <p:cNvPr id="1433" name="Google Shape;1433;p36"/>
          <p:cNvSpPr/>
          <p:nvPr/>
        </p:nvSpPr>
        <p:spPr>
          <a:xfrm>
            <a:off x="7540396" y="4918857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6"/>
          <p:cNvSpPr/>
          <p:nvPr/>
        </p:nvSpPr>
        <p:spPr>
          <a:xfrm>
            <a:off x="8751437" y="484171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6"/>
          <p:cNvSpPr/>
          <p:nvPr/>
        </p:nvSpPr>
        <p:spPr>
          <a:xfrm>
            <a:off x="8049476" y="4839807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7" name="Google Shape;1437;p36"/>
          <p:cNvGrpSpPr/>
          <p:nvPr/>
        </p:nvGrpSpPr>
        <p:grpSpPr>
          <a:xfrm>
            <a:off x="4039875" y="1198789"/>
            <a:ext cx="1064250" cy="1022252"/>
            <a:chOff x="6535925" y="-2669850"/>
            <a:chExt cx="558125" cy="536100"/>
          </a:xfrm>
        </p:grpSpPr>
        <p:sp>
          <p:nvSpPr>
            <p:cNvPr id="1438" name="Google Shape;1438;p3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3356076" y="3921721"/>
            <a:ext cx="2431847" cy="1259703"/>
            <a:chOff x="3427418" y="4001037"/>
            <a:chExt cx="2304413" cy="1141966"/>
          </a:xfrm>
        </p:grpSpPr>
        <p:sp>
          <p:nvSpPr>
            <p:cNvPr id="1442" name="Google Shape;1442;p36"/>
            <p:cNvSpPr/>
            <p:nvPr/>
          </p:nvSpPr>
          <p:spPr>
            <a:xfrm>
              <a:off x="3427418" y="4066996"/>
              <a:ext cx="2304413" cy="1076007"/>
            </a:xfrm>
            <a:custGeom>
              <a:avLst/>
              <a:gdLst/>
              <a:ahLst/>
              <a:cxnLst/>
              <a:rect l="l" t="t" r="r" b="b"/>
              <a:pathLst>
                <a:path w="62782" h="29315" extrusionOk="0">
                  <a:moveTo>
                    <a:pt x="11514" y="1"/>
                  </a:moveTo>
                  <a:lnTo>
                    <a:pt x="11406" y="1608"/>
                  </a:lnTo>
                  <a:cubicBezTo>
                    <a:pt x="11002" y="2061"/>
                    <a:pt x="9870" y="3394"/>
                    <a:pt x="9823" y="3942"/>
                  </a:cubicBezTo>
                  <a:cubicBezTo>
                    <a:pt x="9787" y="4442"/>
                    <a:pt x="10144" y="4799"/>
                    <a:pt x="10335" y="4966"/>
                  </a:cubicBezTo>
                  <a:lnTo>
                    <a:pt x="9680" y="4966"/>
                  </a:lnTo>
                  <a:lnTo>
                    <a:pt x="9680" y="5335"/>
                  </a:lnTo>
                  <a:lnTo>
                    <a:pt x="10275" y="5335"/>
                  </a:lnTo>
                  <a:lnTo>
                    <a:pt x="10275" y="7026"/>
                  </a:lnTo>
                  <a:lnTo>
                    <a:pt x="9466" y="7026"/>
                  </a:lnTo>
                  <a:lnTo>
                    <a:pt x="9466" y="7264"/>
                  </a:lnTo>
                  <a:cubicBezTo>
                    <a:pt x="9466" y="7264"/>
                    <a:pt x="9966" y="7633"/>
                    <a:pt x="10049" y="7978"/>
                  </a:cubicBezTo>
                  <a:cubicBezTo>
                    <a:pt x="10085" y="8073"/>
                    <a:pt x="10037" y="9681"/>
                    <a:pt x="9978" y="11883"/>
                  </a:cubicBezTo>
                  <a:lnTo>
                    <a:pt x="9263" y="11883"/>
                  </a:lnTo>
                  <a:lnTo>
                    <a:pt x="9263" y="12610"/>
                  </a:lnTo>
                  <a:lnTo>
                    <a:pt x="9966" y="12610"/>
                  </a:lnTo>
                  <a:cubicBezTo>
                    <a:pt x="9882" y="15146"/>
                    <a:pt x="9787" y="18253"/>
                    <a:pt x="9704" y="20742"/>
                  </a:cubicBezTo>
                  <a:lnTo>
                    <a:pt x="9013" y="20742"/>
                  </a:lnTo>
                  <a:lnTo>
                    <a:pt x="9013" y="21468"/>
                  </a:lnTo>
                  <a:lnTo>
                    <a:pt x="9680" y="21468"/>
                  </a:lnTo>
                  <a:cubicBezTo>
                    <a:pt x="9644" y="22516"/>
                    <a:pt x="9620" y="23409"/>
                    <a:pt x="9585" y="24040"/>
                  </a:cubicBezTo>
                  <a:lnTo>
                    <a:pt x="8620" y="24040"/>
                  </a:lnTo>
                  <a:lnTo>
                    <a:pt x="8620" y="26278"/>
                  </a:lnTo>
                  <a:lnTo>
                    <a:pt x="7382" y="26278"/>
                  </a:lnTo>
                  <a:lnTo>
                    <a:pt x="7382" y="26230"/>
                  </a:lnTo>
                  <a:cubicBezTo>
                    <a:pt x="7382" y="26230"/>
                    <a:pt x="7894" y="25992"/>
                    <a:pt x="7858" y="25099"/>
                  </a:cubicBezTo>
                  <a:cubicBezTo>
                    <a:pt x="7835" y="24206"/>
                    <a:pt x="6882" y="23051"/>
                    <a:pt x="6049" y="22408"/>
                  </a:cubicBezTo>
                  <a:cubicBezTo>
                    <a:pt x="5227" y="21766"/>
                    <a:pt x="3965" y="20944"/>
                    <a:pt x="3953" y="20920"/>
                  </a:cubicBezTo>
                  <a:cubicBezTo>
                    <a:pt x="3917" y="20932"/>
                    <a:pt x="2667" y="21754"/>
                    <a:pt x="1846" y="22408"/>
                  </a:cubicBezTo>
                  <a:cubicBezTo>
                    <a:pt x="1012" y="23063"/>
                    <a:pt x="60" y="24218"/>
                    <a:pt x="36" y="25099"/>
                  </a:cubicBezTo>
                  <a:cubicBezTo>
                    <a:pt x="0" y="25992"/>
                    <a:pt x="512" y="26230"/>
                    <a:pt x="512" y="26230"/>
                  </a:cubicBezTo>
                  <a:lnTo>
                    <a:pt x="512" y="26278"/>
                  </a:lnTo>
                  <a:lnTo>
                    <a:pt x="36" y="26278"/>
                  </a:lnTo>
                  <a:lnTo>
                    <a:pt x="36" y="29314"/>
                  </a:lnTo>
                  <a:lnTo>
                    <a:pt x="62782" y="29314"/>
                  </a:lnTo>
                  <a:lnTo>
                    <a:pt x="62782" y="26278"/>
                  </a:lnTo>
                  <a:lnTo>
                    <a:pt x="62258" y="26278"/>
                  </a:lnTo>
                  <a:lnTo>
                    <a:pt x="62258" y="26254"/>
                  </a:lnTo>
                  <a:cubicBezTo>
                    <a:pt x="62258" y="26254"/>
                    <a:pt x="62770" y="26004"/>
                    <a:pt x="62734" y="25111"/>
                  </a:cubicBezTo>
                  <a:cubicBezTo>
                    <a:pt x="62710" y="24218"/>
                    <a:pt x="61758" y="23063"/>
                    <a:pt x="60924" y="22420"/>
                  </a:cubicBezTo>
                  <a:cubicBezTo>
                    <a:pt x="60103" y="21789"/>
                    <a:pt x="58841" y="20968"/>
                    <a:pt x="58817" y="20932"/>
                  </a:cubicBezTo>
                  <a:cubicBezTo>
                    <a:pt x="58793" y="20944"/>
                    <a:pt x="57543" y="21766"/>
                    <a:pt x="56722" y="22420"/>
                  </a:cubicBezTo>
                  <a:cubicBezTo>
                    <a:pt x="55888" y="23075"/>
                    <a:pt x="54936" y="24242"/>
                    <a:pt x="54912" y="25111"/>
                  </a:cubicBezTo>
                  <a:cubicBezTo>
                    <a:pt x="54876" y="26004"/>
                    <a:pt x="55388" y="26254"/>
                    <a:pt x="55388" y="26254"/>
                  </a:cubicBezTo>
                  <a:lnTo>
                    <a:pt x="55388" y="26290"/>
                  </a:lnTo>
                  <a:lnTo>
                    <a:pt x="54281" y="26290"/>
                  </a:lnTo>
                  <a:lnTo>
                    <a:pt x="54281" y="24063"/>
                  </a:lnTo>
                  <a:lnTo>
                    <a:pt x="53197" y="24063"/>
                  </a:lnTo>
                  <a:cubicBezTo>
                    <a:pt x="53185" y="23420"/>
                    <a:pt x="53150" y="22528"/>
                    <a:pt x="53102" y="21492"/>
                  </a:cubicBezTo>
                  <a:lnTo>
                    <a:pt x="53781" y="21492"/>
                  </a:lnTo>
                  <a:lnTo>
                    <a:pt x="53781" y="20753"/>
                  </a:lnTo>
                  <a:lnTo>
                    <a:pt x="53078" y="20753"/>
                  </a:lnTo>
                  <a:cubicBezTo>
                    <a:pt x="53007" y="18265"/>
                    <a:pt x="52900" y="15158"/>
                    <a:pt x="52828" y="12633"/>
                  </a:cubicBezTo>
                  <a:lnTo>
                    <a:pt x="53519" y="12633"/>
                  </a:lnTo>
                  <a:lnTo>
                    <a:pt x="53519" y="11907"/>
                  </a:lnTo>
                  <a:lnTo>
                    <a:pt x="52804" y="11907"/>
                  </a:lnTo>
                  <a:cubicBezTo>
                    <a:pt x="52745" y="9716"/>
                    <a:pt x="52709" y="8097"/>
                    <a:pt x="52733" y="7990"/>
                  </a:cubicBezTo>
                  <a:cubicBezTo>
                    <a:pt x="52804" y="7645"/>
                    <a:pt x="53316" y="7276"/>
                    <a:pt x="53316" y="7276"/>
                  </a:cubicBezTo>
                  <a:lnTo>
                    <a:pt x="53316" y="7038"/>
                  </a:lnTo>
                  <a:lnTo>
                    <a:pt x="52507" y="7038"/>
                  </a:lnTo>
                  <a:lnTo>
                    <a:pt x="52507" y="5359"/>
                  </a:lnTo>
                  <a:lnTo>
                    <a:pt x="53102" y="5359"/>
                  </a:lnTo>
                  <a:lnTo>
                    <a:pt x="53102" y="4978"/>
                  </a:lnTo>
                  <a:lnTo>
                    <a:pt x="52447" y="4978"/>
                  </a:lnTo>
                  <a:cubicBezTo>
                    <a:pt x="52650" y="4823"/>
                    <a:pt x="53007" y="4466"/>
                    <a:pt x="52959" y="3954"/>
                  </a:cubicBezTo>
                  <a:cubicBezTo>
                    <a:pt x="52912" y="3406"/>
                    <a:pt x="51780" y="2085"/>
                    <a:pt x="51376" y="1620"/>
                  </a:cubicBezTo>
                  <a:lnTo>
                    <a:pt x="51280" y="13"/>
                  </a:lnTo>
                  <a:lnTo>
                    <a:pt x="51197" y="13"/>
                  </a:lnTo>
                  <a:lnTo>
                    <a:pt x="51102" y="1620"/>
                  </a:lnTo>
                  <a:cubicBezTo>
                    <a:pt x="50697" y="2085"/>
                    <a:pt x="49566" y="3406"/>
                    <a:pt x="49518" y="3954"/>
                  </a:cubicBezTo>
                  <a:cubicBezTo>
                    <a:pt x="49471" y="4466"/>
                    <a:pt x="49828" y="4823"/>
                    <a:pt x="50030" y="4978"/>
                  </a:cubicBezTo>
                  <a:lnTo>
                    <a:pt x="49375" y="4978"/>
                  </a:lnTo>
                  <a:lnTo>
                    <a:pt x="49375" y="5359"/>
                  </a:lnTo>
                  <a:lnTo>
                    <a:pt x="49995" y="5359"/>
                  </a:lnTo>
                  <a:lnTo>
                    <a:pt x="49995" y="7038"/>
                  </a:lnTo>
                  <a:lnTo>
                    <a:pt x="49268" y="7038"/>
                  </a:lnTo>
                  <a:lnTo>
                    <a:pt x="49268" y="7276"/>
                  </a:lnTo>
                  <a:cubicBezTo>
                    <a:pt x="49268" y="7276"/>
                    <a:pt x="49756" y="7645"/>
                    <a:pt x="49852" y="7990"/>
                  </a:cubicBezTo>
                  <a:cubicBezTo>
                    <a:pt x="49875" y="8097"/>
                    <a:pt x="49828" y="9705"/>
                    <a:pt x="49768" y="11907"/>
                  </a:cubicBezTo>
                  <a:lnTo>
                    <a:pt x="48935" y="11907"/>
                  </a:lnTo>
                  <a:lnTo>
                    <a:pt x="48935" y="12633"/>
                  </a:lnTo>
                  <a:lnTo>
                    <a:pt x="49756" y="12633"/>
                  </a:lnTo>
                  <a:cubicBezTo>
                    <a:pt x="49685" y="15158"/>
                    <a:pt x="49578" y="18265"/>
                    <a:pt x="49506" y="20753"/>
                  </a:cubicBezTo>
                  <a:lnTo>
                    <a:pt x="48744" y="20753"/>
                  </a:lnTo>
                  <a:lnTo>
                    <a:pt x="48744" y="21492"/>
                  </a:lnTo>
                  <a:lnTo>
                    <a:pt x="49471" y="21492"/>
                  </a:lnTo>
                  <a:cubicBezTo>
                    <a:pt x="49447" y="22528"/>
                    <a:pt x="49411" y="23420"/>
                    <a:pt x="49387" y="24063"/>
                  </a:cubicBezTo>
                  <a:lnTo>
                    <a:pt x="48875" y="24063"/>
                  </a:lnTo>
                  <a:cubicBezTo>
                    <a:pt x="48911" y="23944"/>
                    <a:pt x="48935" y="23790"/>
                    <a:pt x="48923" y="23611"/>
                  </a:cubicBezTo>
                  <a:cubicBezTo>
                    <a:pt x="48899" y="22885"/>
                    <a:pt x="48125" y="21920"/>
                    <a:pt x="47423" y="21385"/>
                  </a:cubicBezTo>
                  <a:cubicBezTo>
                    <a:pt x="46732" y="20849"/>
                    <a:pt x="45708" y="20170"/>
                    <a:pt x="45684" y="20158"/>
                  </a:cubicBezTo>
                  <a:cubicBezTo>
                    <a:pt x="45649" y="20170"/>
                    <a:pt x="44625" y="20861"/>
                    <a:pt x="43934" y="21385"/>
                  </a:cubicBezTo>
                  <a:cubicBezTo>
                    <a:pt x="43256" y="21920"/>
                    <a:pt x="42470" y="22885"/>
                    <a:pt x="42434" y="23611"/>
                  </a:cubicBezTo>
                  <a:cubicBezTo>
                    <a:pt x="42434" y="23790"/>
                    <a:pt x="42446" y="23944"/>
                    <a:pt x="42482" y="24063"/>
                  </a:cubicBezTo>
                  <a:lnTo>
                    <a:pt x="41851" y="24063"/>
                  </a:lnTo>
                  <a:cubicBezTo>
                    <a:pt x="41839" y="23647"/>
                    <a:pt x="41827" y="23123"/>
                    <a:pt x="41815" y="22528"/>
                  </a:cubicBezTo>
                  <a:lnTo>
                    <a:pt x="42303" y="22528"/>
                  </a:lnTo>
                  <a:lnTo>
                    <a:pt x="42303" y="22004"/>
                  </a:lnTo>
                  <a:lnTo>
                    <a:pt x="41791" y="22004"/>
                  </a:lnTo>
                  <a:cubicBezTo>
                    <a:pt x="41732" y="20218"/>
                    <a:pt x="41672" y="17991"/>
                    <a:pt x="41613" y="16170"/>
                  </a:cubicBezTo>
                  <a:lnTo>
                    <a:pt x="42172" y="16170"/>
                  </a:lnTo>
                  <a:lnTo>
                    <a:pt x="42172" y="15646"/>
                  </a:lnTo>
                  <a:lnTo>
                    <a:pt x="41601" y="15646"/>
                  </a:lnTo>
                  <a:cubicBezTo>
                    <a:pt x="41553" y="14074"/>
                    <a:pt x="41541" y="12931"/>
                    <a:pt x="41553" y="12860"/>
                  </a:cubicBezTo>
                  <a:cubicBezTo>
                    <a:pt x="41613" y="12610"/>
                    <a:pt x="41946" y="12348"/>
                    <a:pt x="41946" y="12348"/>
                  </a:cubicBezTo>
                  <a:lnTo>
                    <a:pt x="41946" y="12181"/>
                  </a:lnTo>
                  <a:lnTo>
                    <a:pt x="41458" y="12181"/>
                  </a:lnTo>
                  <a:lnTo>
                    <a:pt x="41458" y="11050"/>
                  </a:lnTo>
                  <a:lnTo>
                    <a:pt x="41874" y="11050"/>
                  </a:lnTo>
                  <a:lnTo>
                    <a:pt x="41874" y="10800"/>
                  </a:lnTo>
                  <a:lnTo>
                    <a:pt x="41422" y="10800"/>
                  </a:lnTo>
                  <a:cubicBezTo>
                    <a:pt x="41553" y="10693"/>
                    <a:pt x="41791" y="10443"/>
                    <a:pt x="41767" y="10109"/>
                  </a:cubicBezTo>
                  <a:cubicBezTo>
                    <a:pt x="41732" y="9740"/>
                    <a:pt x="40993" y="8859"/>
                    <a:pt x="40708" y="8550"/>
                  </a:cubicBezTo>
                  <a:lnTo>
                    <a:pt x="40636" y="7466"/>
                  </a:lnTo>
                  <a:lnTo>
                    <a:pt x="40589" y="7466"/>
                  </a:lnTo>
                  <a:lnTo>
                    <a:pt x="40517" y="8550"/>
                  </a:lnTo>
                  <a:cubicBezTo>
                    <a:pt x="40231" y="8859"/>
                    <a:pt x="39493" y="9740"/>
                    <a:pt x="39458" y="10109"/>
                  </a:cubicBezTo>
                  <a:cubicBezTo>
                    <a:pt x="39434" y="10455"/>
                    <a:pt x="39672" y="10693"/>
                    <a:pt x="39803" y="10800"/>
                  </a:cubicBezTo>
                  <a:lnTo>
                    <a:pt x="39374" y="10800"/>
                  </a:lnTo>
                  <a:lnTo>
                    <a:pt x="39374" y="11050"/>
                  </a:lnTo>
                  <a:lnTo>
                    <a:pt x="39767" y="11050"/>
                  </a:lnTo>
                  <a:lnTo>
                    <a:pt x="39767" y="12181"/>
                  </a:lnTo>
                  <a:lnTo>
                    <a:pt x="39231" y="12181"/>
                  </a:lnTo>
                  <a:lnTo>
                    <a:pt x="39231" y="12348"/>
                  </a:lnTo>
                  <a:cubicBezTo>
                    <a:pt x="39231" y="12348"/>
                    <a:pt x="39565" y="12610"/>
                    <a:pt x="39624" y="12860"/>
                  </a:cubicBezTo>
                  <a:cubicBezTo>
                    <a:pt x="39636" y="12931"/>
                    <a:pt x="39612" y="14086"/>
                    <a:pt x="39577" y="15646"/>
                  </a:cubicBezTo>
                  <a:lnTo>
                    <a:pt x="39088" y="15646"/>
                  </a:lnTo>
                  <a:lnTo>
                    <a:pt x="39088" y="16170"/>
                  </a:lnTo>
                  <a:lnTo>
                    <a:pt x="39565" y="16170"/>
                  </a:lnTo>
                  <a:cubicBezTo>
                    <a:pt x="39517" y="17991"/>
                    <a:pt x="39446" y="20218"/>
                    <a:pt x="39386" y="22004"/>
                  </a:cubicBezTo>
                  <a:lnTo>
                    <a:pt x="38910" y="22004"/>
                  </a:lnTo>
                  <a:lnTo>
                    <a:pt x="38910" y="22528"/>
                  </a:lnTo>
                  <a:lnTo>
                    <a:pt x="39374" y="22528"/>
                  </a:lnTo>
                  <a:cubicBezTo>
                    <a:pt x="39350" y="23111"/>
                    <a:pt x="39338" y="23623"/>
                    <a:pt x="39327" y="24063"/>
                  </a:cubicBezTo>
                  <a:lnTo>
                    <a:pt x="38517" y="24063"/>
                  </a:lnTo>
                  <a:lnTo>
                    <a:pt x="38517" y="21325"/>
                  </a:lnTo>
                  <a:lnTo>
                    <a:pt x="37957" y="21325"/>
                  </a:lnTo>
                  <a:lnTo>
                    <a:pt x="37957" y="20813"/>
                  </a:lnTo>
                  <a:cubicBezTo>
                    <a:pt x="37957" y="20813"/>
                    <a:pt x="38910" y="20372"/>
                    <a:pt x="38862" y="18670"/>
                  </a:cubicBezTo>
                  <a:cubicBezTo>
                    <a:pt x="38803" y="16979"/>
                    <a:pt x="37005" y="14777"/>
                    <a:pt x="35421" y="13538"/>
                  </a:cubicBezTo>
                  <a:cubicBezTo>
                    <a:pt x="34159" y="12538"/>
                    <a:pt x="32373" y="11348"/>
                    <a:pt x="31695" y="10895"/>
                  </a:cubicBezTo>
                  <a:lnTo>
                    <a:pt x="31516" y="8216"/>
                  </a:lnTo>
                  <a:lnTo>
                    <a:pt x="31373" y="8216"/>
                  </a:lnTo>
                  <a:lnTo>
                    <a:pt x="31183" y="10859"/>
                  </a:lnTo>
                  <a:cubicBezTo>
                    <a:pt x="30540" y="11276"/>
                    <a:pt x="28694" y="12514"/>
                    <a:pt x="27408" y="13526"/>
                  </a:cubicBezTo>
                  <a:cubicBezTo>
                    <a:pt x="25825" y="14753"/>
                    <a:pt x="24027" y="16967"/>
                    <a:pt x="23967" y="18658"/>
                  </a:cubicBezTo>
                  <a:cubicBezTo>
                    <a:pt x="23908" y="20349"/>
                    <a:pt x="24872" y="20801"/>
                    <a:pt x="24872" y="20801"/>
                  </a:cubicBezTo>
                  <a:lnTo>
                    <a:pt x="24872" y="21301"/>
                  </a:lnTo>
                  <a:lnTo>
                    <a:pt x="24313" y="21301"/>
                  </a:lnTo>
                  <a:lnTo>
                    <a:pt x="24313" y="24040"/>
                  </a:lnTo>
                  <a:lnTo>
                    <a:pt x="23444" y="24040"/>
                  </a:lnTo>
                  <a:cubicBezTo>
                    <a:pt x="23432" y="23623"/>
                    <a:pt x="23420" y="23111"/>
                    <a:pt x="23396" y="22516"/>
                  </a:cubicBezTo>
                  <a:lnTo>
                    <a:pt x="23860" y="22516"/>
                  </a:lnTo>
                  <a:lnTo>
                    <a:pt x="23860" y="21992"/>
                  </a:lnTo>
                  <a:lnTo>
                    <a:pt x="23384" y="21992"/>
                  </a:lnTo>
                  <a:cubicBezTo>
                    <a:pt x="23325" y="20206"/>
                    <a:pt x="23265" y="17967"/>
                    <a:pt x="23205" y="16158"/>
                  </a:cubicBezTo>
                  <a:lnTo>
                    <a:pt x="23682" y="16158"/>
                  </a:lnTo>
                  <a:lnTo>
                    <a:pt x="23682" y="15634"/>
                  </a:lnTo>
                  <a:lnTo>
                    <a:pt x="23194" y="15634"/>
                  </a:lnTo>
                  <a:cubicBezTo>
                    <a:pt x="23146" y="14062"/>
                    <a:pt x="23134" y="12907"/>
                    <a:pt x="23146" y="12836"/>
                  </a:cubicBezTo>
                  <a:cubicBezTo>
                    <a:pt x="23205" y="12598"/>
                    <a:pt x="23539" y="12336"/>
                    <a:pt x="23539" y="12336"/>
                  </a:cubicBezTo>
                  <a:lnTo>
                    <a:pt x="23539" y="12169"/>
                  </a:lnTo>
                  <a:lnTo>
                    <a:pt x="23003" y="12169"/>
                  </a:lnTo>
                  <a:lnTo>
                    <a:pt x="23003" y="11038"/>
                  </a:lnTo>
                  <a:lnTo>
                    <a:pt x="23396" y="11038"/>
                  </a:lnTo>
                  <a:lnTo>
                    <a:pt x="23396" y="10788"/>
                  </a:lnTo>
                  <a:lnTo>
                    <a:pt x="22967" y="10788"/>
                  </a:lnTo>
                  <a:cubicBezTo>
                    <a:pt x="23098" y="10681"/>
                    <a:pt x="23336" y="10431"/>
                    <a:pt x="23313" y="10097"/>
                  </a:cubicBezTo>
                  <a:cubicBezTo>
                    <a:pt x="23277" y="9728"/>
                    <a:pt x="22491" y="8823"/>
                    <a:pt x="22241" y="8526"/>
                  </a:cubicBezTo>
                  <a:lnTo>
                    <a:pt x="22182" y="7454"/>
                  </a:lnTo>
                  <a:lnTo>
                    <a:pt x="22134" y="7454"/>
                  </a:lnTo>
                  <a:lnTo>
                    <a:pt x="22086" y="8502"/>
                  </a:lnTo>
                  <a:cubicBezTo>
                    <a:pt x="21836" y="8788"/>
                    <a:pt x="21039" y="9728"/>
                    <a:pt x="21003" y="10097"/>
                  </a:cubicBezTo>
                  <a:cubicBezTo>
                    <a:pt x="20979" y="10443"/>
                    <a:pt x="21217" y="10681"/>
                    <a:pt x="21348" y="10788"/>
                  </a:cubicBezTo>
                  <a:lnTo>
                    <a:pt x="20896" y="10788"/>
                  </a:lnTo>
                  <a:lnTo>
                    <a:pt x="20896" y="11038"/>
                  </a:lnTo>
                  <a:lnTo>
                    <a:pt x="21312" y="11038"/>
                  </a:lnTo>
                  <a:lnTo>
                    <a:pt x="21312" y="12169"/>
                  </a:lnTo>
                  <a:lnTo>
                    <a:pt x="20824" y="12169"/>
                  </a:lnTo>
                  <a:lnTo>
                    <a:pt x="20824" y="12336"/>
                  </a:lnTo>
                  <a:cubicBezTo>
                    <a:pt x="20824" y="12336"/>
                    <a:pt x="21158" y="12598"/>
                    <a:pt x="21217" y="12836"/>
                  </a:cubicBezTo>
                  <a:cubicBezTo>
                    <a:pt x="21229" y="12907"/>
                    <a:pt x="21193" y="14074"/>
                    <a:pt x="21170" y="15634"/>
                  </a:cubicBezTo>
                  <a:lnTo>
                    <a:pt x="20598" y="15634"/>
                  </a:lnTo>
                  <a:lnTo>
                    <a:pt x="20598" y="16158"/>
                  </a:lnTo>
                  <a:lnTo>
                    <a:pt x="21158" y="16158"/>
                  </a:lnTo>
                  <a:cubicBezTo>
                    <a:pt x="21110" y="17967"/>
                    <a:pt x="21039" y="20206"/>
                    <a:pt x="20979" y="21992"/>
                  </a:cubicBezTo>
                  <a:lnTo>
                    <a:pt x="20467" y="21992"/>
                  </a:lnTo>
                  <a:lnTo>
                    <a:pt x="20467" y="22516"/>
                  </a:lnTo>
                  <a:lnTo>
                    <a:pt x="20955" y="22516"/>
                  </a:lnTo>
                  <a:cubicBezTo>
                    <a:pt x="20943" y="23087"/>
                    <a:pt x="20931" y="23611"/>
                    <a:pt x="20919" y="24040"/>
                  </a:cubicBezTo>
                  <a:lnTo>
                    <a:pt x="20300" y="24040"/>
                  </a:lnTo>
                  <a:cubicBezTo>
                    <a:pt x="20336" y="23921"/>
                    <a:pt x="20360" y="23778"/>
                    <a:pt x="20348" y="23599"/>
                  </a:cubicBezTo>
                  <a:cubicBezTo>
                    <a:pt x="20324" y="22873"/>
                    <a:pt x="19550" y="21896"/>
                    <a:pt x="18848" y="21361"/>
                  </a:cubicBezTo>
                  <a:cubicBezTo>
                    <a:pt x="18157" y="20825"/>
                    <a:pt x="17133" y="20158"/>
                    <a:pt x="17109" y="20146"/>
                  </a:cubicBezTo>
                  <a:cubicBezTo>
                    <a:pt x="17074" y="20158"/>
                    <a:pt x="16050" y="20849"/>
                    <a:pt x="15359" y="21361"/>
                  </a:cubicBezTo>
                  <a:cubicBezTo>
                    <a:pt x="14681" y="21896"/>
                    <a:pt x="13895" y="22873"/>
                    <a:pt x="13859" y="23599"/>
                  </a:cubicBezTo>
                  <a:cubicBezTo>
                    <a:pt x="13859" y="23778"/>
                    <a:pt x="13871" y="23921"/>
                    <a:pt x="13907" y="24040"/>
                  </a:cubicBezTo>
                  <a:lnTo>
                    <a:pt x="13395" y="24040"/>
                  </a:lnTo>
                  <a:cubicBezTo>
                    <a:pt x="13383" y="23409"/>
                    <a:pt x="13359" y="22516"/>
                    <a:pt x="13311" y="21468"/>
                  </a:cubicBezTo>
                  <a:lnTo>
                    <a:pt x="14038" y="21468"/>
                  </a:lnTo>
                  <a:lnTo>
                    <a:pt x="14038" y="20742"/>
                  </a:lnTo>
                  <a:lnTo>
                    <a:pt x="13276" y="20742"/>
                  </a:lnTo>
                  <a:cubicBezTo>
                    <a:pt x="13204" y="18253"/>
                    <a:pt x="13097" y="15146"/>
                    <a:pt x="13026" y="12610"/>
                  </a:cubicBezTo>
                  <a:lnTo>
                    <a:pt x="13847" y="12610"/>
                  </a:lnTo>
                  <a:lnTo>
                    <a:pt x="13847" y="11883"/>
                  </a:lnTo>
                  <a:lnTo>
                    <a:pt x="13014" y="11883"/>
                  </a:lnTo>
                  <a:cubicBezTo>
                    <a:pt x="12954" y="9693"/>
                    <a:pt x="12907" y="8073"/>
                    <a:pt x="12942" y="7978"/>
                  </a:cubicBezTo>
                  <a:cubicBezTo>
                    <a:pt x="13014" y="7633"/>
                    <a:pt x="13514" y="7264"/>
                    <a:pt x="13514" y="7264"/>
                  </a:cubicBezTo>
                  <a:lnTo>
                    <a:pt x="13514" y="7026"/>
                  </a:lnTo>
                  <a:lnTo>
                    <a:pt x="12788" y="7026"/>
                  </a:lnTo>
                  <a:lnTo>
                    <a:pt x="12788" y="5335"/>
                  </a:lnTo>
                  <a:lnTo>
                    <a:pt x="13419" y="5335"/>
                  </a:lnTo>
                  <a:lnTo>
                    <a:pt x="13419" y="4966"/>
                  </a:lnTo>
                  <a:lnTo>
                    <a:pt x="12764" y="4966"/>
                  </a:lnTo>
                  <a:cubicBezTo>
                    <a:pt x="12954" y="4799"/>
                    <a:pt x="13311" y="4442"/>
                    <a:pt x="13264" y="3942"/>
                  </a:cubicBezTo>
                  <a:cubicBezTo>
                    <a:pt x="13216" y="3394"/>
                    <a:pt x="12085" y="2061"/>
                    <a:pt x="11692" y="1608"/>
                  </a:cubicBezTo>
                  <a:lnTo>
                    <a:pt x="1158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7D386F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824639" y="4001037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51" y="167"/>
                    <a:pt x="1" y="512"/>
                    <a:pt x="1" y="929"/>
                  </a:cubicBezTo>
                  <a:cubicBezTo>
                    <a:pt x="1" y="1476"/>
                    <a:pt x="453" y="1941"/>
                    <a:pt x="1013" y="1941"/>
                  </a:cubicBezTo>
                  <a:cubicBezTo>
                    <a:pt x="1358" y="1941"/>
                    <a:pt x="1656" y="1774"/>
                    <a:pt x="1835" y="1524"/>
                  </a:cubicBezTo>
                  <a:lnTo>
                    <a:pt x="1835" y="1524"/>
                  </a:lnTo>
                  <a:cubicBezTo>
                    <a:pt x="1715" y="1584"/>
                    <a:pt x="1561" y="1607"/>
                    <a:pt x="1418" y="1607"/>
                  </a:cubicBezTo>
                  <a:cubicBezTo>
                    <a:pt x="870" y="1607"/>
                    <a:pt x="406" y="1167"/>
                    <a:pt x="406" y="595"/>
                  </a:cubicBezTo>
                  <a:cubicBezTo>
                    <a:pt x="406" y="381"/>
                    <a:pt x="477" y="179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5265053" y="4005405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358" y="191"/>
                    <a:pt x="1430" y="381"/>
                    <a:pt x="1430" y="595"/>
                  </a:cubicBezTo>
                  <a:cubicBezTo>
                    <a:pt x="1430" y="1167"/>
                    <a:pt x="977" y="1607"/>
                    <a:pt x="418" y="1607"/>
                  </a:cubicBezTo>
                  <a:cubicBezTo>
                    <a:pt x="275" y="1607"/>
                    <a:pt x="120" y="1584"/>
                    <a:pt x="1" y="1524"/>
                  </a:cubicBezTo>
                  <a:lnTo>
                    <a:pt x="1" y="1524"/>
                  </a:lnTo>
                  <a:cubicBezTo>
                    <a:pt x="180" y="1774"/>
                    <a:pt x="477" y="1941"/>
                    <a:pt x="823" y="1941"/>
                  </a:cubicBezTo>
                  <a:cubicBezTo>
                    <a:pt x="1394" y="1941"/>
                    <a:pt x="1835" y="1477"/>
                    <a:pt x="1835" y="929"/>
                  </a:cubicBezTo>
                  <a:cubicBezTo>
                    <a:pt x="1835" y="512"/>
                    <a:pt x="1585" y="167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4211436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833" y="0"/>
                  </a:moveTo>
                  <a:cubicBezTo>
                    <a:pt x="929" y="119"/>
                    <a:pt x="964" y="250"/>
                    <a:pt x="964" y="393"/>
                  </a:cubicBezTo>
                  <a:cubicBezTo>
                    <a:pt x="964" y="786"/>
                    <a:pt x="655" y="1084"/>
                    <a:pt x="286" y="1084"/>
                  </a:cubicBezTo>
                  <a:cubicBezTo>
                    <a:pt x="191" y="1084"/>
                    <a:pt x="83" y="1072"/>
                    <a:pt x="0" y="1024"/>
                  </a:cubicBezTo>
                  <a:lnTo>
                    <a:pt x="0" y="1024"/>
                  </a:lnTo>
                  <a:cubicBezTo>
                    <a:pt x="119" y="1191"/>
                    <a:pt x="333" y="1310"/>
                    <a:pt x="548" y="1310"/>
                  </a:cubicBezTo>
                  <a:cubicBezTo>
                    <a:pt x="941" y="1310"/>
                    <a:pt x="1238" y="988"/>
                    <a:pt x="1238" y="619"/>
                  </a:cubicBezTo>
                  <a:cubicBezTo>
                    <a:pt x="1238" y="333"/>
                    <a:pt x="1072" y="95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4895361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405" y="0"/>
                  </a:moveTo>
                  <a:lnTo>
                    <a:pt x="405" y="0"/>
                  </a:lnTo>
                  <a:cubicBezTo>
                    <a:pt x="167" y="95"/>
                    <a:pt x="0" y="333"/>
                    <a:pt x="0" y="619"/>
                  </a:cubicBezTo>
                  <a:cubicBezTo>
                    <a:pt x="0" y="988"/>
                    <a:pt x="298" y="1310"/>
                    <a:pt x="691" y="1310"/>
                  </a:cubicBezTo>
                  <a:cubicBezTo>
                    <a:pt x="905" y="1310"/>
                    <a:pt x="1119" y="1191"/>
                    <a:pt x="1239" y="1024"/>
                  </a:cubicBezTo>
                  <a:lnTo>
                    <a:pt x="1239" y="1024"/>
                  </a:lnTo>
                  <a:cubicBezTo>
                    <a:pt x="1143" y="1072"/>
                    <a:pt x="1060" y="1084"/>
                    <a:pt x="953" y="1084"/>
                  </a:cubicBezTo>
                  <a:cubicBezTo>
                    <a:pt x="584" y="1084"/>
                    <a:pt x="274" y="786"/>
                    <a:pt x="274" y="393"/>
                  </a:cubicBezTo>
                  <a:cubicBezTo>
                    <a:pt x="274" y="250"/>
                    <a:pt x="310" y="11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4529999" y="4244427"/>
              <a:ext cx="128541" cy="135515"/>
            </a:xfrm>
            <a:custGeom>
              <a:avLst/>
              <a:gdLst/>
              <a:ahLst/>
              <a:cxnLst/>
              <a:rect l="l" t="t" r="r" b="b"/>
              <a:pathLst>
                <a:path w="3502" h="3692" extrusionOk="0">
                  <a:moveTo>
                    <a:pt x="1132" y="1"/>
                  </a:moveTo>
                  <a:lnTo>
                    <a:pt x="1132" y="1"/>
                  </a:lnTo>
                  <a:cubicBezTo>
                    <a:pt x="465" y="299"/>
                    <a:pt x="1" y="965"/>
                    <a:pt x="1" y="1751"/>
                  </a:cubicBezTo>
                  <a:cubicBezTo>
                    <a:pt x="1" y="2823"/>
                    <a:pt x="858" y="3692"/>
                    <a:pt x="1929" y="3692"/>
                  </a:cubicBezTo>
                  <a:cubicBezTo>
                    <a:pt x="2572" y="3692"/>
                    <a:pt x="3144" y="3370"/>
                    <a:pt x="3501" y="2882"/>
                  </a:cubicBezTo>
                  <a:lnTo>
                    <a:pt x="3501" y="2882"/>
                  </a:lnTo>
                  <a:cubicBezTo>
                    <a:pt x="3263" y="2989"/>
                    <a:pt x="2977" y="3049"/>
                    <a:pt x="2691" y="3049"/>
                  </a:cubicBezTo>
                  <a:cubicBezTo>
                    <a:pt x="1620" y="3049"/>
                    <a:pt x="763" y="2180"/>
                    <a:pt x="763" y="1132"/>
                  </a:cubicBezTo>
                  <a:cubicBezTo>
                    <a:pt x="763" y="715"/>
                    <a:pt x="894" y="322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خطط انسيابي: بيانات مخزّنة 3">
            <a:extLst>
              <a:ext uri="{FF2B5EF4-FFF2-40B4-BE49-F238E27FC236}">
                <a16:creationId xmlns:a16="http://schemas.microsoft.com/office/drawing/2014/main" id="{BFE770CE-5D7B-4816-A82E-E8F913E39F9C}"/>
              </a:ext>
            </a:extLst>
          </p:cNvPr>
          <p:cNvSpPr/>
          <p:nvPr/>
        </p:nvSpPr>
        <p:spPr>
          <a:xfrm>
            <a:off x="5546206" y="3172976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خطط انسيابي: بيانات مخزّنة 36">
            <a:extLst>
              <a:ext uri="{FF2B5EF4-FFF2-40B4-BE49-F238E27FC236}">
                <a16:creationId xmlns:a16="http://schemas.microsoft.com/office/drawing/2014/main" id="{08D472D6-1FBB-4953-AD62-063A9D2ECE73}"/>
              </a:ext>
            </a:extLst>
          </p:cNvPr>
          <p:cNvSpPr/>
          <p:nvPr/>
        </p:nvSpPr>
        <p:spPr>
          <a:xfrm flipH="1">
            <a:off x="6898387" y="3172245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Picture 2" descr="نتيجة بحث الصور عن ‪right answer‬‏">
            <a:hlinkClick r:id="" action="ppaction://noaction"/>
            <a:extLst>
              <a:ext uri="{FF2B5EF4-FFF2-40B4-BE49-F238E27FC236}">
                <a16:creationId xmlns:a16="http://schemas.microsoft.com/office/drawing/2014/main" id="{B82B3F61-A2D1-4DE5-A3F9-E33C439F6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9135"/>
          <a:stretch/>
        </p:blipFill>
        <p:spPr bwMode="auto">
          <a:xfrm rot="396356">
            <a:off x="7210989" y="3136562"/>
            <a:ext cx="816914" cy="8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 descr="صورة تحتوي على المصباح&#10;&#10;تم إنشاء الوصف تلقائياً">
            <a:hlinkClick r:id="" action="ppaction://noaction"/>
            <a:extLst>
              <a:ext uri="{FF2B5EF4-FFF2-40B4-BE49-F238E27FC236}">
                <a16:creationId xmlns:a16="http://schemas.microsoft.com/office/drawing/2014/main" id="{8555127D-A836-4B41-B80D-4503BE10B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46" y="3220885"/>
            <a:ext cx="655383" cy="739862"/>
          </a:xfrm>
          <a:prstGeom prst="rect">
            <a:avLst/>
          </a:prstGeom>
        </p:spPr>
      </p:pic>
      <p:grpSp>
        <p:nvGrpSpPr>
          <p:cNvPr id="44" name="Google Shape;1097;p26">
            <a:extLst>
              <a:ext uri="{FF2B5EF4-FFF2-40B4-BE49-F238E27FC236}">
                <a16:creationId xmlns:a16="http://schemas.microsoft.com/office/drawing/2014/main" id="{0248EEC3-8723-432E-96B8-9F47F8E17463}"/>
              </a:ext>
            </a:extLst>
          </p:cNvPr>
          <p:cNvGrpSpPr/>
          <p:nvPr/>
        </p:nvGrpSpPr>
        <p:grpSpPr>
          <a:xfrm>
            <a:off x="207219" y="170679"/>
            <a:ext cx="1067120" cy="981130"/>
            <a:chOff x="6535927" y="-2669851"/>
            <a:chExt cx="558125" cy="536101"/>
          </a:xfrm>
        </p:grpSpPr>
        <p:sp>
          <p:nvSpPr>
            <p:cNvPr id="45" name="Google Shape;1098;p26">
              <a:extLst>
                <a:ext uri="{FF2B5EF4-FFF2-40B4-BE49-F238E27FC236}">
                  <a16:creationId xmlns:a16="http://schemas.microsoft.com/office/drawing/2014/main" id="{E6CDD2A4-0671-472F-9D5B-4A95C09451B9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9;p26">
              <a:extLst>
                <a:ext uri="{FF2B5EF4-FFF2-40B4-BE49-F238E27FC236}">
                  <a16:creationId xmlns:a16="http://schemas.microsoft.com/office/drawing/2014/main" id="{87DD5E81-47CD-4A0C-B272-DF2142855240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00;p26">
              <a:extLst>
                <a:ext uri="{FF2B5EF4-FFF2-40B4-BE49-F238E27FC236}">
                  <a16:creationId xmlns:a16="http://schemas.microsoft.com/office/drawing/2014/main" id="{DBCF503A-08E9-4AFA-A1EB-61D0485233D2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97;p26">
            <a:extLst>
              <a:ext uri="{FF2B5EF4-FFF2-40B4-BE49-F238E27FC236}">
                <a16:creationId xmlns:a16="http://schemas.microsoft.com/office/drawing/2014/main" id="{9949FF83-F04D-49A2-B767-A4AE72B454E1}"/>
              </a:ext>
            </a:extLst>
          </p:cNvPr>
          <p:cNvGrpSpPr/>
          <p:nvPr/>
        </p:nvGrpSpPr>
        <p:grpSpPr>
          <a:xfrm>
            <a:off x="7869832" y="108814"/>
            <a:ext cx="1067120" cy="981130"/>
            <a:chOff x="6535927" y="-2669851"/>
            <a:chExt cx="558125" cy="536101"/>
          </a:xfrm>
        </p:grpSpPr>
        <p:sp>
          <p:nvSpPr>
            <p:cNvPr id="49" name="Google Shape;1098;p26">
              <a:extLst>
                <a:ext uri="{FF2B5EF4-FFF2-40B4-BE49-F238E27FC236}">
                  <a16:creationId xmlns:a16="http://schemas.microsoft.com/office/drawing/2014/main" id="{D55BBC4C-0436-45E5-A902-6332BC4B3A11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9;p26">
              <a:extLst>
                <a:ext uri="{FF2B5EF4-FFF2-40B4-BE49-F238E27FC236}">
                  <a16:creationId xmlns:a16="http://schemas.microsoft.com/office/drawing/2014/main" id="{F5714935-A6F3-437C-ABA2-DD53581BCB8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0;p26">
              <a:extLst>
                <a:ext uri="{FF2B5EF4-FFF2-40B4-BE49-F238E27FC236}">
                  <a16:creationId xmlns:a16="http://schemas.microsoft.com/office/drawing/2014/main" id="{868C5D59-B342-481D-AA0E-3E33C1C76B4F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صورة 4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B80E5DA-4D3E-4386-8CDC-D0EE9F823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7" y="3381882"/>
            <a:ext cx="1352180" cy="799014"/>
          </a:xfrm>
          <a:prstGeom prst="rect">
            <a:avLst/>
          </a:prstGeom>
          <a:effectLst/>
        </p:spPr>
      </p:pic>
      <p:sp>
        <p:nvSpPr>
          <p:cNvPr id="2" name="مربع نص 1"/>
          <p:cNvSpPr txBox="1"/>
          <p:nvPr/>
        </p:nvSpPr>
        <p:spPr>
          <a:xfrm>
            <a:off x="5041343" y="2026014"/>
            <a:ext cx="3710094" cy="9725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ar-SA" sz="22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سميت سورة الأعراف بهذا الاسم لورود لفظ (الأعراف) فيها ؟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65DA4CD-EB47-42D1-85E9-E3DE8890637E}"/>
              </a:ext>
            </a:extLst>
          </p:cNvPr>
          <p:cNvSpPr txBox="1"/>
          <p:nvPr/>
        </p:nvSpPr>
        <p:spPr>
          <a:xfrm>
            <a:off x="6548469" y="1484380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3 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C5FD08BD-5260-4744-A317-56943A301A78}"/>
              </a:ext>
            </a:extLst>
          </p:cNvPr>
          <p:cNvGrpSpPr/>
          <p:nvPr/>
        </p:nvGrpSpPr>
        <p:grpSpPr>
          <a:xfrm>
            <a:off x="-1314" y="1378141"/>
            <a:ext cx="4497012" cy="3026784"/>
            <a:chOff x="4960248" y="1944631"/>
            <a:chExt cx="3384707" cy="1977076"/>
          </a:xfrm>
        </p:grpSpPr>
        <p:sp>
          <p:nvSpPr>
            <p:cNvPr id="54" name="Google Shape;1424;p36">
              <a:extLst>
                <a:ext uri="{FF2B5EF4-FFF2-40B4-BE49-F238E27FC236}">
                  <a16:creationId xmlns:a16="http://schemas.microsoft.com/office/drawing/2014/main" id="{41BE08F0-4A05-4E4A-9905-C0B05767652B}"/>
                </a:ext>
              </a:extLst>
            </p:cNvPr>
            <p:cNvSpPr/>
            <p:nvPr/>
          </p:nvSpPr>
          <p:spPr>
            <a:xfrm>
              <a:off x="5010463" y="1972069"/>
              <a:ext cx="3284094" cy="1922567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dist="95250" dir="5520000" algn="bl" rotWithShape="0">
                <a:srgbClr val="CEA37C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5;p36">
              <a:extLst>
                <a:ext uri="{FF2B5EF4-FFF2-40B4-BE49-F238E27FC236}">
                  <a16:creationId xmlns:a16="http://schemas.microsoft.com/office/drawing/2014/main" id="{6C6DA45F-A817-4D4A-ABAD-190122D30346}"/>
                </a:ext>
              </a:extLst>
            </p:cNvPr>
            <p:cNvSpPr/>
            <p:nvPr/>
          </p:nvSpPr>
          <p:spPr>
            <a:xfrm rot="5400000">
              <a:off x="5664064" y="1240815"/>
              <a:ext cx="1977076" cy="3384707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C05200"/>
                </a:gs>
                <a:gs pos="50000">
                  <a:srgbClr val="FFE18B"/>
                </a:gs>
                <a:gs pos="100000">
                  <a:srgbClr val="C0520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مخطط انسيابي: بيانات مخزّنة 55">
            <a:extLst>
              <a:ext uri="{FF2B5EF4-FFF2-40B4-BE49-F238E27FC236}">
                <a16:creationId xmlns:a16="http://schemas.microsoft.com/office/drawing/2014/main" id="{48EDBBE4-571E-4533-9509-0399738075BF}"/>
              </a:ext>
            </a:extLst>
          </p:cNvPr>
          <p:cNvSpPr/>
          <p:nvPr/>
        </p:nvSpPr>
        <p:spPr>
          <a:xfrm>
            <a:off x="897904" y="3172976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بيانات مخزّنة 56">
            <a:extLst>
              <a:ext uri="{FF2B5EF4-FFF2-40B4-BE49-F238E27FC236}">
                <a16:creationId xmlns:a16="http://schemas.microsoft.com/office/drawing/2014/main" id="{E0D0FA16-4E83-49C0-BF13-49BC803C424E}"/>
              </a:ext>
            </a:extLst>
          </p:cNvPr>
          <p:cNvSpPr/>
          <p:nvPr/>
        </p:nvSpPr>
        <p:spPr>
          <a:xfrm flipH="1">
            <a:off x="2250085" y="3172245"/>
            <a:ext cx="1352179" cy="817815"/>
          </a:xfrm>
          <a:prstGeom prst="flowChartOnlineStorag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12" scaled="0"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8" name="Picture 2" descr="نتيجة بحث الصور عن ‪right answer‬‏">
            <a:hlinkClick r:id="" action="ppaction://noaction"/>
            <a:extLst>
              <a:ext uri="{FF2B5EF4-FFF2-40B4-BE49-F238E27FC236}">
                <a16:creationId xmlns:a16="http://schemas.microsoft.com/office/drawing/2014/main" id="{6E78EFEA-36D0-4271-868D-0DCFEEFB3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9135"/>
          <a:stretch/>
        </p:blipFill>
        <p:spPr bwMode="auto">
          <a:xfrm rot="396356">
            <a:off x="2562687" y="3136562"/>
            <a:ext cx="816914" cy="8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صورة 58" descr="صورة تحتوي على المصباح&#10;&#10;تم إنشاء الوصف تلقائياً">
            <a:hlinkClick r:id="" action="ppaction://noaction"/>
            <a:extLst>
              <a:ext uri="{FF2B5EF4-FFF2-40B4-BE49-F238E27FC236}">
                <a16:creationId xmlns:a16="http://schemas.microsoft.com/office/drawing/2014/main" id="{20B28803-800F-47E4-A6E9-D90F0FE19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4" y="3220885"/>
            <a:ext cx="655383" cy="739862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E1F26308-5E74-4957-90E4-A8D21183CB17}"/>
              </a:ext>
            </a:extLst>
          </p:cNvPr>
          <p:cNvSpPr txBox="1"/>
          <p:nvPr/>
        </p:nvSpPr>
        <p:spPr>
          <a:xfrm>
            <a:off x="277193" y="2089792"/>
            <a:ext cx="3909236" cy="9725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30000"/>
              </a:lnSpc>
              <a:spcAft>
                <a:spcPts val="800"/>
              </a:spcAft>
            </a:pPr>
            <a:r>
              <a:rPr lang="ar-SA" sz="22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سورة الأعراف مكية إلا الآيات        من (163-170) مدنية ؟</a:t>
            </a:r>
            <a:endParaRPr lang="en-US" sz="2200" b="1" dirty="0">
              <a:solidFill>
                <a:schemeClr val="accent5"/>
              </a:solidFill>
              <a:effectLst>
                <a:glow rad="101600">
                  <a:schemeClr val="accent5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047B1098-0792-45EE-BF21-7E15AFF89945}"/>
              </a:ext>
            </a:extLst>
          </p:cNvPr>
          <p:cNvSpPr txBox="1"/>
          <p:nvPr/>
        </p:nvSpPr>
        <p:spPr>
          <a:xfrm>
            <a:off x="1900167" y="1484380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5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5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" grpId="0"/>
      <p:bldP spid="4" grpId="0" animBg="1"/>
      <p:bldP spid="37" grpId="0" animBg="1"/>
      <p:bldP spid="37" grpId="1" animBg="1"/>
      <p:bldP spid="2" grpId="0"/>
      <p:bldP spid="52" grpId="0"/>
      <p:bldP spid="56" grpId="0" animBg="1"/>
      <p:bldP spid="57" grpId="0" animBg="1"/>
      <p:bldP spid="60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685;p43">
            <a:extLst>
              <a:ext uri="{FF2B5EF4-FFF2-40B4-BE49-F238E27FC236}">
                <a16:creationId xmlns:a16="http://schemas.microsoft.com/office/drawing/2014/main" id="{942E813F-EF75-4D2B-A516-9890AB737CE0}"/>
              </a:ext>
            </a:extLst>
          </p:cNvPr>
          <p:cNvGrpSpPr/>
          <p:nvPr/>
        </p:nvGrpSpPr>
        <p:grpSpPr>
          <a:xfrm>
            <a:off x="1522151" y="539400"/>
            <a:ext cx="454448" cy="1887747"/>
            <a:chOff x="3846700" y="-166175"/>
            <a:chExt cx="454448" cy="1887747"/>
          </a:xfrm>
        </p:grpSpPr>
        <p:sp>
          <p:nvSpPr>
            <p:cNvPr id="25" name="Google Shape;1686;p43">
              <a:extLst>
                <a:ext uri="{FF2B5EF4-FFF2-40B4-BE49-F238E27FC236}">
                  <a16:creationId xmlns:a16="http://schemas.microsoft.com/office/drawing/2014/main" id="{AB4DBFC7-4BC4-4590-B877-B79C2C83DEA2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87;p43">
              <a:extLst>
                <a:ext uri="{FF2B5EF4-FFF2-40B4-BE49-F238E27FC236}">
                  <a16:creationId xmlns:a16="http://schemas.microsoft.com/office/drawing/2014/main" id="{4245BA59-2686-4C6A-8900-61F746D06C4B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88;p43">
              <a:extLst>
                <a:ext uri="{FF2B5EF4-FFF2-40B4-BE49-F238E27FC236}">
                  <a16:creationId xmlns:a16="http://schemas.microsoft.com/office/drawing/2014/main" id="{A7957661-F62A-4EC8-B5F8-9D3C3AEE5DC5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689;p43">
            <a:extLst>
              <a:ext uri="{FF2B5EF4-FFF2-40B4-BE49-F238E27FC236}">
                <a16:creationId xmlns:a16="http://schemas.microsoft.com/office/drawing/2014/main" id="{1629351B-F457-46D8-9801-88BBA77CCC59}"/>
              </a:ext>
            </a:extLst>
          </p:cNvPr>
          <p:cNvGrpSpPr/>
          <p:nvPr/>
        </p:nvGrpSpPr>
        <p:grpSpPr>
          <a:xfrm>
            <a:off x="7167401" y="539400"/>
            <a:ext cx="454448" cy="1887747"/>
            <a:chOff x="3846700" y="-166175"/>
            <a:chExt cx="454448" cy="1887747"/>
          </a:xfrm>
        </p:grpSpPr>
        <p:sp>
          <p:nvSpPr>
            <p:cNvPr id="31" name="Google Shape;1690;p43">
              <a:extLst>
                <a:ext uri="{FF2B5EF4-FFF2-40B4-BE49-F238E27FC236}">
                  <a16:creationId xmlns:a16="http://schemas.microsoft.com/office/drawing/2014/main" id="{E3114D3B-6451-47CA-BA90-7ADE4844DC91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91;p43">
              <a:extLst>
                <a:ext uri="{FF2B5EF4-FFF2-40B4-BE49-F238E27FC236}">
                  <a16:creationId xmlns:a16="http://schemas.microsoft.com/office/drawing/2014/main" id="{EE282EAF-FB8A-43C4-8A64-9B320DC382E5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92;p43">
              <a:extLst>
                <a:ext uri="{FF2B5EF4-FFF2-40B4-BE49-F238E27FC236}">
                  <a16:creationId xmlns:a16="http://schemas.microsoft.com/office/drawing/2014/main" id="{70FCF08C-0BFA-4EA4-8A50-58C968CE6D0A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693;p43">
            <a:extLst>
              <a:ext uri="{FF2B5EF4-FFF2-40B4-BE49-F238E27FC236}">
                <a16:creationId xmlns:a16="http://schemas.microsoft.com/office/drawing/2014/main" id="{546849DE-DE71-466A-AAF7-D3724A483327}"/>
              </a:ext>
            </a:extLst>
          </p:cNvPr>
          <p:cNvGrpSpPr/>
          <p:nvPr/>
        </p:nvGrpSpPr>
        <p:grpSpPr>
          <a:xfrm>
            <a:off x="491632" y="258212"/>
            <a:ext cx="8160736" cy="763518"/>
            <a:chOff x="463764" y="1472422"/>
            <a:chExt cx="41070639" cy="3283008"/>
          </a:xfrm>
          <a:solidFill>
            <a:schemeClr val="accent5">
              <a:lumMod val="90000"/>
            </a:schemeClr>
          </a:solidFill>
          <a:effectLst>
            <a:glow rad="76200">
              <a:srgbClr val="964000">
                <a:alpha val="90980"/>
              </a:srgbClr>
            </a:glow>
          </a:effectLst>
        </p:grpSpPr>
        <p:sp>
          <p:nvSpPr>
            <p:cNvPr id="35" name="Google Shape;1694;p43">
              <a:extLst>
                <a:ext uri="{FF2B5EF4-FFF2-40B4-BE49-F238E27FC236}">
                  <a16:creationId xmlns:a16="http://schemas.microsoft.com/office/drawing/2014/main" id="{41B65B3E-5145-4803-A9A3-82A1F13AC05E}"/>
                </a:ext>
              </a:extLst>
            </p:cNvPr>
            <p:cNvSpPr/>
            <p:nvPr/>
          </p:nvSpPr>
          <p:spPr>
            <a:xfrm rot="5400000">
              <a:off x="38773646" y="1994673"/>
              <a:ext cx="3283008" cy="2238505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95;p43">
              <a:extLst>
                <a:ext uri="{FF2B5EF4-FFF2-40B4-BE49-F238E27FC236}">
                  <a16:creationId xmlns:a16="http://schemas.microsoft.com/office/drawing/2014/main" id="{87A9AB8D-E4FD-4041-AD82-05059D5E49B2}"/>
                </a:ext>
              </a:extLst>
            </p:cNvPr>
            <p:cNvSpPr/>
            <p:nvPr/>
          </p:nvSpPr>
          <p:spPr>
            <a:xfrm rot="-5400000">
              <a:off x="-57616" y="1993802"/>
              <a:ext cx="3283008" cy="2240248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96;p43">
              <a:extLst>
                <a:ext uri="{FF2B5EF4-FFF2-40B4-BE49-F238E27FC236}">
                  <a16:creationId xmlns:a16="http://schemas.microsoft.com/office/drawing/2014/main" id="{8734CD6F-640D-402C-AB35-D216390B661E}"/>
                </a:ext>
              </a:extLst>
            </p:cNvPr>
            <p:cNvSpPr/>
            <p:nvPr/>
          </p:nvSpPr>
          <p:spPr>
            <a:xfrm>
              <a:off x="1990050" y="1472439"/>
              <a:ext cx="375222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704;p43">
            <a:extLst>
              <a:ext uri="{FF2B5EF4-FFF2-40B4-BE49-F238E27FC236}">
                <a16:creationId xmlns:a16="http://schemas.microsoft.com/office/drawing/2014/main" id="{9CA0E7B0-2584-4CE6-B23A-BCFE98092D91}"/>
              </a:ext>
            </a:extLst>
          </p:cNvPr>
          <p:cNvGrpSpPr/>
          <p:nvPr/>
        </p:nvGrpSpPr>
        <p:grpSpPr>
          <a:xfrm>
            <a:off x="801426" y="1021725"/>
            <a:ext cx="454448" cy="1887747"/>
            <a:chOff x="3846700" y="-166175"/>
            <a:chExt cx="454448" cy="1887747"/>
          </a:xfrm>
        </p:grpSpPr>
        <p:sp>
          <p:nvSpPr>
            <p:cNvPr id="39" name="Google Shape;1705;p43">
              <a:extLst>
                <a:ext uri="{FF2B5EF4-FFF2-40B4-BE49-F238E27FC236}">
                  <a16:creationId xmlns:a16="http://schemas.microsoft.com/office/drawing/2014/main" id="{A08488DF-47C3-4E73-8BB4-F7D52963A45A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06;p43">
              <a:extLst>
                <a:ext uri="{FF2B5EF4-FFF2-40B4-BE49-F238E27FC236}">
                  <a16:creationId xmlns:a16="http://schemas.microsoft.com/office/drawing/2014/main" id="{886BC053-B664-497A-9CAA-059F44EDCA16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07;p43">
              <a:extLst>
                <a:ext uri="{FF2B5EF4-FFF2-40B4-BE49-F238E27FC236}">
                  <a16:creationId xmlns:a16="http://schemas.microsoft.com/office/drawing/2014/main" id="{E60ECFD8-1333-43A2-B93F-4AF95CE3B13F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708;p43">
            <a:extLst>
              <a:ext uri="{FF2B5EF4-FFF2-40B4-BE49-F238E27FC236}">
                <a16:creationId xmlns:a16="http://schemas.microsoft.com/office/drawing/2014/main" id="{DECD352E-3165-4B99-900B-D69DAEAADC22}"/>
              </a:ext>
            </a:extLst>
          </p:cNvPr>
          <p:cNvGrpSpPr/>
          <p:nvPr/>
        </p:nvGrpSpPr>
        <p:grpSpPr>
          <a:xfrm>
            <a:off x="7903376" y="1021725"/>
            <a:ext cx="454448" cy="1887747"/>
            <a:chOff x="3846700" y="-166175"/>
            <a:chExt cx="454448" cy="1887747"/>
          </a:xfrm>
        </p:grpSpPr>
        <p:sp>
          <p:nvSpPr>
            <p:cNvPr id="43" name="Google Shape;1709;p43">
              <a:extLst>
                <a:ext uri="{FF2B5EF4-FFF2-40B4-BE49-F238E27FC236}">
                  <a16:creationId xmlns:a16="http://schemas.microsoft.com/office/drawing/2014/main" id="{88ACEEB8-14C7-4310-9AF8-A0F422CC27FF}"/>
                </a:ext>
              </a:extLst>
            </p:cNvPr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10;p43">
              <a:extLst>
                <a:ext uri="{FF2B5EF4-FFF2-40B4-BE49-F238E27FC236}">
                  <a16:creationId xmlns:a16="http://schemas.microsoft.com/office/drawing/2014/main" id="{1EC40CDD-E82E-4E4A-BC6B-8726E9836CAB}"/>
                </a:ext>
              </a:extLst>
            </p:cNvPr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11;p43">
              <a:extLst>
                <a:ext uri="{FF2B5EF4-FFF2-40B4-BE49-F238E27FC236}">
                  <a16:creationId xmlns:a16="http://schemas.microsoft.com/office/drawing/2014/main" id="{E39D55F3-0EB2-40E9-8638-F4194D961485}"/>
                </a:ext>
              </a:extLst>
            </p:cNvPr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3303900-4CC8-4772-8325-0DBC0910D48C}"/>
              </a:ext>
            </a:extLst>
          </p:cNvPr>
          <p:cNvSpPr txBox="1"/>
          <p:nvPr/>
        </p:nvSpPr>
        <p:spPr>
          <a:xfrm>
            <a:off x="5860142" y="2909472"/>
            <a:ext cx="3421705" cy="21729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32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الطلاب: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-مازن إياد أبوزيد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-محمد علي باخشوين    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  -محمد مراد أبوزيد    </a:t>
            </a:r>
          </a:p>
        </p:txBody>
      </p:sp>
      <p:sp>
        <p:nvSpPr>
          <p:cNvPr id="47" name="Google Shape;126;p26">
            <a:extLst>
              <a:ext uri="{FF2B5EF4-FFF2-40B4-BE49-F238E27FC236}">
                <a16:creationId xmlns:a16="http://schemas.microsoft.com/office/drawing/2014/main" id="{348B7E49-73C3-4DB4-8DB5-AAC058599A23}"/>
              </a:ext>
            </a:extLst>
          </p:cNvPr>
          <p:cNvSpPr txBox="1">
            <a:spLocks/>
          </p:cNvSpPr>
          <p:nvPr/>
        </p:nvSpPr>
        <p:spPr>
          <a:xfrm>
            <a:off x="1394799" y="227284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4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انتهى الدرس 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57B85D38-B486-4481-89B9-D05BF565DCB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ffectLst>
            <a:glow rad="139700">
              <a:srgbClr val="EE8C32">
                <a:alpha val="6078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9021AC7-5CEB-4954-9CE6-661FC297DC1C}"/>
              </a:ext>
            </a:extLst>
          </p:cNvPr>
          <p:cNvSpPr txBox="1"/>
          <p:nvPr/>
        </p:nvSpPr>
        <p:spPr>
          <a:xfrm>
            <a:off x="-204875" y="2987492"/>
            <a:ext cx="3454051" cy="121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32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معلم المادة: </a:t>
            </a:r>
          </a:p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chemeClr val="accent5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 أ. أحمد جمعان الغامدي </a:t>
            </a:r>
          </a:p>
        </p:txBody>
      </p:sp>
      <p:pic>
        <p:nvPicPr>
          <p:cNvPr id="50" name="صورة 4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1C3124-BECA-4139-9F83-4F63266F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992" y="1449383"/>
            <a:ext cx="3606016" cy="2130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56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26;p26">
            <a:extLst>
              <a:ext uri="{FF2B5EF4-FFF2-40B4-BE49-F238E27FC236}">
                <a16:creationId xmlns:a16="http://schemas.microsoft.com/office/drawing/2014/main" id="{59760E0C-B17B-4003-BCB6-14B12FF7C6C7}"/>
              </a:ext>
            </a:extLst>
          </p:cNvPr>
          <p:cNvSpPr txBox="1">
            <a:spLocks/>
          </p:cNvSpPr>
          <p:nvPr/>
        </p:nvSpPr>
        <p:spPr>
          <a:xfrm>
            <a:off x="1069110" y="1987002"/>
            <a:ext cx="3474035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التعريف بالسورة</a:t>
            </a:r>
          </a:p>
        </p:txBody>
      </p:sp>
      <p:sp>
        <p:nvSpPr>
          <p:cNvPr id="38" name="Google Shape;126;p26">
            <a:extLst>
              <a:ext uri="{FF2B5EF4-FFF2-40B4-BE49-F238E27FC236}">
                <a16:creationId xmlns:a16="http://schemas.microsoft.com/office/drawing/2014/main" id="{4B01C705-6DC0-4344-9E1E-EC1548EC1E65}"/>
              </a:ext>
            </a:extLst>
          </p:cNvPr>
          <p:cNvSpPr txBox="1">
            <a:spLocks/>
          </p:cNvSpPr>
          <p:nvPr/>
        </p:nvSpPr>
        <p:spPr>
          <a:xfrm>
            <a:off x="213036" y="2769464"/>
            <a:ext cx="427219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r"/>
            <a:r>
              <a:rPr lang="ar-SA" sz="2800" b="1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أبرز موضوعات السورة</a:t>
            </a:r>
          </a:p>
        </p:txBody>
      </p:sp>
      <p:pic>
        <p:nvPicPr>
          <p:cNvPr id="1235" name="Google Shape;1235;p31"/>
          <p:cNvPicPr preferRelativeResize="0"/>
          <p:nvPr/>
        </p:nvPicPr>
        <p:blipFill rotWithShape="1">
          <a:blip r:embed="rId3">
            <a:alphaModFix/>
          </a:blip>
          <a:srcRect l="14990" t="2963" r="7339" b="2972"/>
          <a:stretch/>
        </p:blipFill>
        <p:spPr>
          <a:xfrm>
            <a:off x="4657725" y="152400"/>
            <a:ext cx="3867150" cy="4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31"/>
          <p:cNvSpPr/>
          <p:nvPr/>
        </p:nvSpPr>
        <p:spPr>
          <a:xfrm>
            <a:off x="4462264" y="4"/>
            <a:ext cx="4272192" cy="5143520"/>
          </a:xfrm>
          <a:custGeom>
            <a:avLst/>
            <a:gdLst/>
            <a:ahLst/>
            <a:cxnLst/>
            <a:rect l="l" t="t" r="r" b="b"/>
            <a:pathLst>
              <a:path w="133506" h="160735" extrusionOk="0">
                <a:moveTo>
                  <a:pt x="66759" y="9240"/>
                </a:moveTo>
                <a:cubicBezTo>
                  <a:pt x="67474" y="10169"/>
                  <a:pt x="69200" y="11740"/>
                  <a:pt x="72951" y="12800"/>
                </a:cubicBezTo>
                <a:cubicBezTo>
                  <a:pt x="79320" y="14586"/>
                  <a:pt x="86107" y="17991"/>
                  <a:pt x="86107" y="22194"/>
                </a:cubicBezTo>
                <a:lnTo>
                  <a:pt x="86107" y="22611"/>
                </a:lnTo>
                <a:lnTo>
                  <a:pt x="86643" y="22563"/>
                </a:lnTo>
                <a:cubicBezTo>
                  <a:pt x="86643" y="22563"/>
                  <a:pt x="87048" y="22527"/>
                  <a:pt x="87679" y="22527"/>
                </a:cubicBezTo>
                <a:cubicBezTo>
                  <a:pt x="89357" y="22527"/>
                  <a:pt x="92620" y="22742"/>
                  <a:pt x="95453" y="24123"/>
                </a:cubicBezTo>
                <a:cubicBezTo>
                  <a:pt x="98954" y="25837"/>
                  <a:pt x="100740" y="28802"/>
                  <a:pt x="100740" y="32921"/>
                </a:cubicBezTo>
                <a:lnTo>
                  <a:pt x="100740" y="33302"/>
                </a:lnTo>
                <a:lnTo>
                  <a:pt x="101252" y="33290"/>
                </a:lnTo>
                <a:lnTo>
                  <a:pt x="101311" y="33290"/>
                </a:lnTo>
                <a:cubicBezTo>
                  <a:pt x="102204" y="33290"/>
                  <a:pt x="110003" y="33517"/>
                  <a:pt x="110003" y="41125"/>
                </a:cubicBezTo>
                <a:lnTo>
                  <a:pt x="110003" y="41434"/>
                </a:lnTo>
                <a:lnTo>
                  <a:pt x="110408" y="41494"/>
                </a:lnTo>
                <a:cubicBezTo>
                  <a:pt x="110431" y="41494"/>
                  <a:pt x="113003" y="41863"/>
                  <a:pt x="115527" y="43185"/>
                </a:cubicBezTo>
                <a:cubicBezTo>
                  <a:pt x="118873" y="44935"/>
                  <a:pt x="120552" y="48923"/>
                  <a:pt x="120552" y="52102"/>
                </a:cubicBezTo>
                <a:lnTo>
                  <a:pt x="120552" y="108633"/>
                </a:lnTo>
                <a:cubicBezTo>
                  <a:pt x="120552" y="111812"/>
                  <a:pt x="118861" y="115801"/>
                  <a:pt x="115527" y="117539"/>
                </a:cubicBezTo>
                <a:cubicBezTo>
                  <a:pt x="112991" y="118872"/>
                  <a:pt x="110420" y="119241"/>
                  <a:pt x="110408" y="119241"/>
                </a:cubicBezTo>
                <a:lnTo>
                  <a:pt x="110003" y="119301"/>
                </a:lnTo>
                <a:lnTo>
                  <a:pt x="110003" y="119611"/>
                </a:lnTo>
                <a:cubicBezTo>
                  <a:pt x="110003" y="122825"/>
                  <a:pt x="108645" y="125099"/>
                  <a:pt x="105955" y="126397"/>
                </a:cubicBezTo>
                <a:cubicBezTo>
                  <a:pt x="103883" y="127397"/>
                  <a:pt x="101728" y="127445"/>
                  <a:pt x="101311" y="127445"/>
                </a:cubicBezTo>
                <a:lnTo>
                  <a:pt x="101252" y="127445"/>
                </a:lnTo>
                <a:lnTo>
                  <a:pt x="100740" y="127421"/>
                </a:lnTo>
                <a:lnTo>
                  <a:pt x="100740" y="127814"/>
                </a:lnTo>
                <a:cubicBezTo>
                  <a:pt x="100740" y="131934"/>
                  <a:pt x="98966" y="134898"/>
                  <a:pt x="95453" y="136613"/>
                </a:cubicBezTo>
                <a:cubicBezTo>
                  <a:pt x="92620" y="138006"/>
                  <a:pt x="89357" y="138196"/>
                  <a:pt x="87679" y="138196"/>
                </a:cubicBezTo>
                <a:cubicBezTo>
                  <a:pt x="87036" y="138196"/>
                  <a:pt x="86643" y="138172"/>
                  <a:pt x="86643" y="138172"/>
                </a:cubicBezTo>
                <a:lnTo>
                  <a:pt x="86107" y="138125"/>
                </a:lnTo>
                <a:lnTo>
                  <a:pt x="86107" y="138541"/>
                </a:lnTo>
                <a:cubicBezTo>
                  <a:pt x="86107" y="142744"/>
                  <a:pt x="79308" y="146150"/>
                  <a:pt x="72951" y="147935"/>
                </a:cubicBezTo>
                <a:cubicBezTo>
                  <a:pt x="69200" y="148995"/>
                  <a:pt x="67474" y="150567"/>
                  <a:pt x="66759" y="151495"/>
                </a:cubicBezTo>
                <a:cubicBezTo>
                  <a:pt x="66045" y="150567"/>
                  <a:pt x="64319" y="148995"/>
                  <a:pt x="60568" y="147935"/>
                </a:cubicBezTo>
                <a:cubicBezTo>
                  <a:pt x="54198" y="146150"/>
                  <a:pt x="47412" y="142744"/>
                  <a:pt x="47412" y="138541"/>
                </a:cubicBezTo>
                <a:lnTo>
                  <a:pt x="47412" y="138125"/>
                </a:lnTo>
                <a:lnTo>
                  <a:pt x="46876" y="138172"/>
                </a:lnTo>
                <a:cubicBezTo>
                  <a:pt x="46876" y="138172"/>
                  <a:pt x="46483" y="138196"/>
                  <a:pt x="45852" y="138196"/>
                </a:cubicBezTo>
                <a:cubicBezTo>
                  <a:pt x="44173" y="138196"/>
                  <a:pt x="40911" y="137994"/>
                  <a:pt x="38065" y="136589"/>
                </a:cubicBezTo>
                <a:cubicBezTo>
                  <a:pt x="34577" y="134886"/>
                  <a:pt x="32791" y="131922"/>
                  <a:pt x="32791" y="127802"/>
                </a:cubicBezTo>
                <a:lnTo>
                  <a:pt x="32791" y="127409"/>
                </a:lnTo>
                <a:lnTo>
                  <a:pt x="32279" y="127421"/>
                </a:lnTo>
                <a:lnTo>
                  <a:pt x="32219" y="127421"/>
                </a:lnTo>
                <a:cubicBezTo>
                  <a:pt x="31326" y="127421"/>
                  <a:pt x="23528" y="127207"/>
                  <a:pt x="23528" y="119599"/>
                </a:cubicBezTo>
                <a:lnTo>
                  <a:pt x="23528" y="119289"/>
                </a:lnTo>
                <a:lnTo>
                  <a:pt x="23123" y="119230"/>
                </a:lnTo>
                <a:cubicBezTo>
                  <a:pt x="23099" y="119230"/>
                  <a:pt x="20527" y="118849"/>
                  <a:pt x="18003" y="117527"/>
                </a:cubicBezTo>
                <a:cubicBezTo>
                  <a:pt x="14658" y="115789"/>
                  <a:pt x="12979" y="111800"/>
                  <a:pt x="12979" y="108609"/>
                </a:cubicBezTo>
                <a:lnTo>
                  <a:pt x="12979" y="52102"/>
                </a:lnTo>
                <a:cubicBezTo>
                  <a:pt x="12979" y="48923"/>
                  <a:pt x="14669" y="44935"/>
                  <a:pt x="18003" y="43185"/>
                </a:cubicBezTo>
                <a:cubicBezTo>
                  <a:pt x="20539" y="41863"/>
                  <a:pt x="23111" y="41494"/>
                  <a:pt x="23123" y="41494"/>
                </a:cubicBezTo>
                <a:lnTo>
                  <a:pt x="23528" y="41434"/>
                </a:lnTo>
                <a:lnTo>
                  <a:pt x="23528" y="41125"/>
                </a:lnTo>
                <a:cubicBezTo>
                  <a:pt x="23528" y="33517"/>
                  <a:pt x="31326" y="33290"/>
                  <a:pt x="32219" y="33290"/>
                </a:cubicBezTo>
                <a:lnTo>
                  <a:pt x="32279" y="33290"/>
                </a:lnTo>
                <a:lnTo>
                  <a:pt x="32791" y="33302"/>
                </a:lnTo>
                <a:lnTo>
                  <a:pt x="32791" y="32921"/>
                </a:lnTo>
                <a:cubicBezTo>
                  <a:pt x="32791" y="28802"/>
                  <a:pt x="34553" y="25837"/>
                  <a:pt x="38065" y="24123"/>
                </a:cubicBezTo>
                <a:cubicBezTo>
                  <a:pt x="40911" y="22730"/>
                  <a:pt x="44173" y="22527"/>
                  <a:pt x="45852" y="22527"/>
                </a:cubicBezTo>
                <a:cubicBezTo>
                  <a:pt x="46495" y="22527"/>
                  <a:pt x="46876" y="22563"/>
                  <a:pt x="46876" y="22563"/>
                </a:cubicBezTo>
                <a:lnTo>
                  <a:pt x="47412" y="22611"/>
                </a:lnTo>
                <a:lnTo>
                  <a:pt x="47412" y="22194"/>
                </a:lnTo>
                <a:cubicBezTo>
                  <a:pt x="47412" y="17991"/>
                  <a:pt x="54222" y="14586"/>
                  <a:pt x="60568" y="12800"/>
                </a:cubicBezTo>
                <a:cubicBezTo>
                  <a:pt x="64319" y="11740"/>
                  <a:pt x="66045" y="10169"/>
                  <a:pt x="66759" y="9240"/>
                </a:cubicBezTo>
                <a:close/>
                <a:moveTo>
                  <a:pt x="1" y="1"/>
                </a:moveTo>
                <a:lnTo>
                  <a:pt x="1" y="160735"/>
                </a:lnTo>
                <a:lnTo>
                  <a:pt x="133506" y="160735"/>
                </a:lnTo>
                <a:lnTo>
                  <a:pt x="133506" y="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rgbClr val="FEEAD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1"/>
          <p:cNvSpPr/>
          <p:nvPr/>
        </p:nvSpPr>
        <p:spPr>
          <a:xfrm>
            <a:off x="4853176" y="256036"/>
            <a:ext cx="3491136" cy="4631072"/>
          </a:xfrm>
          <a:custGeom>
            <a:avLst/>
            <a:gdLst/>
            <a:ahLst/>
            <a:cxnLst/>
            <a:rect l="l" t="t" r="r" b="b"/>
            <a:pathLst>
              <a:path w="109098" h="144721" extrusionOk="0">
                <a:moveTo>
                  <a:pt x="54519" y="2322"/>
                </a:moveTo>
                <a:cubicBezTo>
                  <a:pt x="55484" y="3299"/>
                  <a:pt x="57306" y="4585"/>
                  <a:pt x="60508" y="5501"/>
                </a:cubicBezTo>
                <a:cubicBezTo>
                  <a:pt x="66319" y="7132"/>
                  <a:pt x="73117" y="10395"/>
                  <a:pt x="73117" y="14169"/>
                </a:cubicBezTo>
                <a:lnTo>
                  <a:pt x="73117" y="15395"/>
                </a:lnTo>
                <a:lnTo>
                  <a:pt x="74462" y="15288"/>
                </a:lnTo>
                <a:cubicBezTo>
                  <a:pt x="74462" y="15288"/>
                  <a:pt x="74832" y="15264"/>
                  <a:pt x="75427" y="15264"/>
                </a:cubicBezTo>
                <a:cubicBezTo>
                  <a:pt x="77046" y="15264"/>
                  <a:pt x="80177" y="15455"/>
                  <a:pt x="82880" y="16776"/>
                </a:cubicBezTo>
                <a:cubicBezTo>
                  <a:pt x="86119" y="18360"/>
                  <a:pt x="87750" y="21098"/>
                  <a:pt x="87750" y="24908"/>
                </a:cubicBezTo>
                <a:lnTo>
                  <a:pt x="87750" y="26051"/>
                </a:lnTo>
                <a:lnTo>
                  <a:pt x="89000" y="26016"/>
                </a:lnTo>
                <a:lnTo>
                  <a:pt x="89048" y="26016"/>
                </a:lnTo>
                <a:cubicBezTo>
                  <a:pt x="89441" y="26016"/>
                  <a:pt x="91476" y="26063"/>
                  <a:pt x="93393" y="27004"/>
                </a:cubicBezTo>
                <a:cubicBezTo>
                  <a:pt x="95787" y="28159"/>
                  <a:pt x="97001" y="30219"/>
                  <a:pt x="97001" y="33100"/>
                </a:cubicBezTo>
                <a:lnTo>
                  <a:pt x="97001" y="34076"/>
                </a:lnTo>
                <a:lnTo>
                  <a:pt x="98037" y="34219"/>
                </a:lnTo>
                <a:cubicBezTo>
                  <a:pt x="98049" y="34231"/>
                  <a:pt x="100525" y="34588"/>
                  <a:pt x="102918" y="35838"/>
                </a:cubicBezTo>
                <a:cubicBezTo>
                  <a:pt x="106109" y="37505"/>
                  <a:pt x="107562" y="41291"/>
                  <a:pt x="107562" y="44101"/>
                </a:cubicBezTo>
                <a:lnTo>
                  <a:pt x="107562" y="100632"/>
                </a:lnTo>
                <a:cubicBezTo>
                  <a:pt x="107562" y="103442"/>
                  <a:pt x="106109" y="107216"/>
                  <a:pt x="102918" y="108883"/>
                </a:cubicBezTo>
                <a:cubicBezTo>
                  <a:pt x="100525" y="110133"/>
                  <a:pt x="98073" y="110514"/>
                  <a:pt x="98037" y="110514"/>
                </a:cubicBezTo>
                <a:lnTo>
                  <a:pt x="97001" y="110657"/>
                </a:lnTo>
                <a:lnTo>
                  <a:pt x="97001" y="111621"/>
                </a:lnTo>
                <a:cubicBezTo>
                  <a:pt x="97001" y="114574"/>
                  <a:pt x="95822" y="116563"/>
                  <a:pt x="93381" y="117741"/>
                </a:cubicBezTo>
                <a:cubicBezTo>
                  <a:pt x="91465" y="118670"/>
                  <a:pt x="89452" y="118706"/>
                  <a:pt x="89060" y="118706"/>
                </a:cubicBezTo>
                <a:lnTo>
                  <a:pt x="87774" y="118682"/>
                </a:lnTo>
                <a:lnTo>
                  <a:pt x="87774" y="119825"/>
                </a:lnTo>
                <a:cubicBezTo>
                  <a:pt x="87774" y="123635"/>
                  <a:pt x="86131" y="126373"/>
                  <a:pt x="82904" y="127957"/>
                </a:cubicBezTo>
                <a:cubicBezTo>
                  <a:pt x="80189" y="129278"/>
                  <a:pt x="77070" y="129469"/>
                  <a:pt x="75451" y="129469"/>
                </a:cubicBezTo>
                <a:cubicBezTo>
                  <a:pt x="74867" y="129469"/>
                  <a:pt x="74498" y="129445"/>
                  <a:pt x="74474" y="129445"/>
                </a:cubicBezTo>
                <a:lnTo>
                  <a:pt x="73141" y="129338"/>
                </a:lnTo>
                <a:lnTo>
                  <a:pt x="73141" y="130552"/>
                </a:lnTo>
                <a:cubicBezTo>
                  <a:pt x="73141" y="134339"/>
                  <a:pt x="66342" y="137601"/>
                  <a:pt x="60520" y="139232"/>
                </a:cubicBezTo>
                <a:cubicBezTo>
                  <a:pt x="57317" y="140137"/>
                  <a:pt x="55520" y="141435"/>
                  <a:pt x="54531" y="142399"/>
                </a:cubicBezTo>
                <a:cubicBezTo>
                  <a:pt x="53567" y="141435"/>
                  <a:pt x="51757" y="140137"/>
                  <a:pt x="48554" y="139232"/>
                </a:cubicBezTo>
                <a:cubicBezTo>
                  <a:pt x="42732" y="137601"/>
                  <a:pt x="35934" y="134339"/>
                  <a:pt x="35934" y="130552"/>
                </a:cubicBezTo>
                <a:lnTo>
                  <a:pt x="35934" y="129338"/>
                </a:lnTo>
                <a:lnTo>
                  <a:pt x="34588" y="129445"/>
                </a:lnTo>
                <a:cubicBezTo>
                  <a:pt x="34565" y="129445"/>
                  <a:pt x="34207" y="129469"/>
                  <a:pt x="33624" y="129469"/>
                </a:cubicBezTo>
                <a:cubicBezTo>
                  <a:pt x="32005" y="129469"/>
                  <a:pt x="28873" y="129278"/>
                  <a:pt x="26171" y="127957"/>
                </a:cubicBezTo>
                <a:cubicBezTo>
                  <a:pt x="22932" y="126373"/>
                  <a:pt x="21301" y="123635"/>
                  <a:pt x="21301" y="119825"/>
                </a:cubicBezTo>
                <a:lnTo>
                  <a:pt x="21301" y="118682"/>
                </a:lnTo>
                <a:lnTo>
                  <a:pt x="20051" y="118706"/>
                </a:lnTo>
                <a:lnTo>
                  <a:pt x="20003" y="118706"/>
                </a:lnTo>
                <a:cubicBezTo>
                  <a:pt x="19622" y="118706"/>
                  <a:pt x="17574" y="118670"/>
                  <a:pt x="15657" y="117729"/>
                </a:cubicBezTo>
                <a:cubicBezTo>
                  <a:pt x="13264" y="116563"/>
                  <a:pt x="12062" y="114515"/>
                  <a:pt x="12062" y="111621"/>
                </a:cubicBezTo>
                <a:lnTo>
                  <a:pt x="12062" y="110657"/>
                </a:lnTo>
                <a:lnTo>
                  <a:pt x="11014" y="110514"/>
                </a:lnTo>
                <a:cubicBezTo>
                  <a:pt x="10990" y="110490"/>
                  <a:pt x="8526" y="110133"/>
                  <a:pt x="6132" y="108883"/>
                </a:cubicBezTo>
                <a:cubicBezTo>
                  <a:pt x="2954" y="107216"/>
                  <a:pt x="1489" y="103442"/>
                  <a:pt x="1489" y="100632"/>
                </a:cubicBezTo>
                <a:lnTo>
                  <a:pt x="1489" y="44101"/>
                </a:lnTo>
                <a:cubicBezTo>
                  <a:pt x="1489" y="41291"/>
                  <a:pt x="2954" y="37505"/>
                  <a:pt x="6132" y="35838"/>
                </a:cubicBezTo>
                <a:cubicBezTo>
                  <a:pt x="8514" y="34588"/>
                  <a:pt x="10990" y="34219"/>
                  <a:pt x="11014" y="34219"/>
                </a:cubicBezTo>
                <a:lnTo>
                  <a:pt x="12062" y="34076"/>
                </a:lnTo>
                <a:lnTo>
                  <a:pt x="12062" y="33100"/>
                </a:lnTo>
                <a:cubicBezTo>
                  <a:pt x="12062" y="30219"/>
                  <a:pt x="13276" y="28159"/>
                  <a:pt x="15657" y="27004"/>
                </a:cubicBezTo>
                <a:cubicBezTo>
                  <a:pt x="17586" y="26063"/>
                  <a:pt x="19622" y="26016"/>
                  <a:pt x="20003" y="26016"/>
                </a:cubicBezTo>
                <a:lnTo>
                  <a:pt x="21301" y="26051"/>
                </a:lnTo>
                <a:lnTo>
                  <a:pt x="21301" y="24908"/>
                </a:lnTo>
                <a:cubicBezTo>
                  <a:pt x="21301" y="21098"/>
                  <a:pt x="22944" y="18360"/>
                  <a:pt x="26171" y="16776"/>
                </a:cubicBezTo>
                <a:cubicBezTo>
                  <a:pt x="28873" y="15455"/>
                  <a:pt x="32005" y="15264"/>
                  <a:pt x="33624" y="15264"/>
                </a:cubicBezTo>
                <a:cubicBezTo>
                  <a:pt x="34219" y="15264"/>
                  <a:pt x="34588" y="15288"/>
                  <a:pt x="34588" y="15288"/>
                </a:cubicBezTo>
                <a:lnTo>
                  <a:pt x="35934" y="15395"/>
                </a:lnTo>
                <a:lnTo>
                  <a:pt x="35934" y="14169"/>
                </a:lnTo>
                <a:cubicBezTo>
                  <a:pt x="35934" y="10395"/>
                  <a:pt x="42732" y="7132"/>
                  <a:pt x="48554" y="5501"/>
                </a:cubicBezTo>
                <a:cubicBezTo>
                  <a:pt x="51757" y="4608"/>
                  <a:pt x="53567" y="3299"/>
                  <a:pt x="54519" y="2322"/>
                </a:cubicBezTo>
                <a:close/>
                <a:moveTo>
                  <a:pt x="54555" y="1"/>
                </a:moveTo>
                <a:lnTo>
                  <a:pt x="53972" y="751"/>
                </a:lnTo>
                <a:cubicBezTo>
                  <a:pt x="53341" y="1548"/>
                  <a:pt x="51769" y="3037"/>
                  <a:pt x="48162" y="4049"/>
                </a:cubicBezTo>
                <a:cubicBezTo>
                  <a:pt x="45030" y="4930"/>
                  <a:pt x="34922" y="8204"/>
                  <a:pt x="34469" y="13764"/>
                </a:cubicBezTo>
                <a:cubicBezTo>
                  <a:pt x="34279" y="13764"/>
                  <a:pt x="33993" y="13752"/>
                  <a:pt x="33624" y="13752"/>
                </a:cubicBezTo>
                <a:cubicBezTo>
                  <a:pt x="31886" y="13752"/>
                  <a:pt x="28492" y="13979"/>
                  <a:pt x="25516" y="15431"/>
                </a:cubicBezTo>
                <a:cubicBezTo>
                  <a:pt x="21837" y="17241"/>
                  <a:pt x="19920" y="20301"/>
                  <a:pt x="19813" y="24539"/>
                </a:cubicBezTo>
                <a:cubicBezTo>
                  <a:pt x="19086" y="24563"/>
                  <a:pt x="16991" y="24694"/>
                  <a:pt x="14991" y="25670"/>
                </a:cubicBezTo>
                <a:cubicBezTo>
                  <a:pt x="13026" y="26647"/>
                  <a:pt x="10693" y="28647"/>
                  <a:pt x="10574" y="32790"/>
                </a:cubicBezTo>
                <a:cubicBezTo>
                  <a:pt x="9859" y="32909"/>
                  <a:pt x="7656" y="33374"/>
                  <a:pt x="5430" y="34517"/>
                </a:cubicBezTo>
                <a:cubicBezTo>
                  <a:pt x="1703" y="36469"/>
                  <a:pt x="1" y="40863"/>
                  <a:pt x="1" y="44101"/>
                </a:cubicBezTo>
                <a:lnTo>
                  <a:pt x="1" y="100632"/>
                </a:lnTo>
                <a:cubicBezTo>
                  <a:pt x="1" y="103882"/>
                  <a:pt x="1703" y="108264"/>
                  <a:pt x="5430" y="110217"/>
                </a:cubicBezTo>
                <a:cubicBezTo>
                  <a:pt x="7656" y="111360"/>
                  <a:pt x="9859" y="111824"/>
                  <a:pt x="10574" y="111943"/>
                </a:cubicBezTo>
                <a:cubicBezTo>
                  <a:pt x="10693" y="116074"/>
                  <a:pt x="13026" y="118087"/>
                  <a:pt x="14991" y="119051"/>
                </a:cubicBezTo>
                <a:cubicBezTo>
                  <a:pt x="16991" y="120015"/>
                  <a:pt x="19086" y="120170"/>
                  <a:pt x="19813" y="120182"/>
                </a:cubicBezTo>
                <a:cubicBezTo>
                  <a:pt x="19908" y="124444"/>
                  <a:pt x="21825" y="127492"/>
                  <a:pt x="25504" y="129290"/>
                </a:cubicBezTo>
                <a:cubicBezTo>
                  <a:pt x="28481" y="130755"/>
                  <a:pt x="31850" y="130969"/>
                  <a:pt x="33612" y="130969"/>
                </a:cubicBezTo>
                <a:cubicBezTo>
                  <a:pt x="33981" y="130969"/>
                  <a:pt x="34267" y="130969"/>
                  <a:pt x="34457" y="130957"/>
                </a:cubicBezTo>
                <a:cubicBezTo>
                  <a:pt x="34910" y="136505"/>
                  <a:pt x="45006" y="139804"/>
                  <a:pt x="48150" y="140673"/>
                </a:cubicBezTo>
                <a:cubicBezTo>
                  <a:pt x="51757" y="141685"/>
                  <a:pt x="53329" y="143173"/>
                  <a:pt x="53960" y="143983"/>
                </a:cubicBezTo>
                <a:lnTo>
                  <a:pt x="54531" y="144721"/>
                </a:lnTo>
                <a:lnTo>
                  <a:pt x="55127" y="143983"/>
                </a:lnTo>
                <a:cubicBezTo>
                  <a:pt x="55758" y="143173"/>
                  <a:pt x="57329" y="141685"/>
                  <a:pt x="60937" y="140673"/>
                </a:cubicBezTo>
                <a:cubicBezTo>
                  <a:pt x="64080" y="139804"/>
                  <a:pt x="74177" y="136529"/>
                  <a:pt x="74629" y="130957"/>
                </a:cubicBezTo>
                <a:cubicBezTo>
                  <a:pt x="74832" y="130957"/>
                  <a:pt x="75117" y="130969"/>
                  <a:pt x="75474" y="130969"/>
                </a:cubicBezTo>
                <a:cubicBezTo>
                  <a:pt x="77213" y="130969"/>
                  <a:pt x="80606" y="130755"/>
                  <a:pt x="83583" y="129290"/>
                </a:cubicBezTo>
                <a:cubicBezTo>
                  <a:pt x="87262" y="127492"/>
                  <a:pt x="89179" y="124421"/>
                  <a:pt x="89286" y="120182"/>
                </a:cubicBezTo>
                <a:cubicBezTo>
                  <a:pt x="90000" y="120170"/>
                  <a:pt x="92072" y="120015"/>
                  <a:pt x="94060" y="119063"/>
                </a:cubicBezTo>
                <a:cubicBezTo>
                  <a:pt x="96894" y="117717"/>
                  <a:pt x="98442" y="115241"/>
                  <a:pt x="98525" y="111943"/>
                </a:cubicBezTo>
                <a:cubicBezTo>
                  <a:pt x="99263" y="111824"/>
                  <a:pt x="101466" y="111360"/>
                  <a:pt x="103668" y="110217"/>
                </a:cubicBezTo>
                <a:cubicBezTo>
                  <a:pt x="107395" y="108264"/>
                  <a:pt x="109098" y="103871"/>
                  <a:pt x="109098" y="100632"/>
                </a:cubicBezTo>
                <a:lnTo>
                  <a:pt x="109098" y="44101"/>
                </a:lnTo>
                <a:cubicBezTo>
                  <a:pt x="109098" y="40839"/>
                  <a:pt x="107395" y="36469"/>
                  <a:pt x="103668" y="34517"/>
                </a:cubicBezTo>
                <a:cubicBezTo>
                  <a:pt x="101442" y="33374"/>
                  <a:pt x="99239" y="32909"/>
                  <a:pt x="98525" y="32790"/>
                </a:cubicBezTo>
                <a:cubicBezTo>
                  <a:pt x="98406" y="28647"/>
                  <a:pt x="96072" y="26647"/>
                  <a:pt x="94108" y="25670"/>
                </a:cubicBezTo>
                <a:cubicBezTo>
                  <a:pt x="92108" y="24706"/>
                  <a:pt x="90012" y="24563"/>
                  <a:pt x="89286" y="24539"/>
                </a:cubicBezTo>
                <a:cubicBezTo>
                  <a:pt x="89179" y="20301"/>
                  <a:pt x="87262" y="17241"/>
                  <a:pt x="83583" y="15431"/>
                </a:cubicBezTo>
                <a:cubicBezTo>
                  <a:pt x="80606" y="13979"/>
                  <a:pt x="77225" y="13752"/>
                  <a:pt x="75474" y="13752"/>
                </a:cubicBezTo>
                <a:cubicBezTo>
                  <a:pt x="75105" y="13752"/>
                  <a:pt x="74820" y="13752"/>
                  <a:pt x="74629" y="13764"/>
                </a:cubicBezTo>
                <a:cubicBezTo>
                  <a:pt x="74177" y="8216"/>
                  <a:pt x="64080" y="4942"/>
                  <a:pt x="60937" y="4049"/>
                </a:cubicBezTo>
                <a:cubicBezTo>
                  <a:pt x="57329" y="3037"/>
                  <a:pt x="55758" y="1548"/>
                  <a:pt x="55127" y="751"/>
                </a:cubicBezTo>
                <a:lnTo>
                  <a:pt x="54555" y="1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2500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1" name="Google Shape;1241;p31"/>
          <p:cNvGrpSpPr/>
          <p:nvPr/>
        </p:nvGrpSpPr>
        <p:grpSpPr>
          <a:xfrm>
            <a:off x="326729" y="255623"/>
            <a:ext cx="793319" cy="762013"/>
            <a:chOff x="6535925" y="-2669850"/>
            <a:chExt cx="558125" cy="536100"/>
          </a:xfrm>
        </p:grpSpPr>
        <p:sp>
          <p:nvSpPr>
            <p:cNvPr id="1242" name="Google Shape;1242;p31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4000">
                  <a:srgbClr val="7D386F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1"/>
          <p:cNvSpPr/>
          <p:nvPr/>
        </p:nvSpPr>
        <p:spPr>
          <a:xfrm>
            <a:off x="790125" y="361400"/>
            <a:ext cx="247245" cy="229948"/>
          </a:xfrm>
          <a:custGeom>
            <a:avLst/>
            <a:gdLst/>
            <a:ahLst/>
            <a:cxnLst/>
            <a:rect l="l" t="t" r="r" b="b"/>
            <a:pathLst>
              <a:path w="4383" h="4076" extrusionOk="0">
                <a:moveTo>
                  <a:pt x="2203" y="0"/>
                </a:moveTo>
                <a:cubicBezTo>
                  <a:pt x="2168" y="0"/>
                  <a:pt x="2126" y="15"/>
                  <a:pt x="2084" y="45"/>
                </a:cubicBezTo>
                <a:lnTo>
                  <a:pt x="1489" y="1247"/>
                </a:lnTo>
                <a:cubicBezTo>
                  <a:pt x="1489" y="1283"/>
                  <a:pt x="1465" y="1295"/>
                  <a:pt x="1429" y="1295"/>
                </a:cubicBezTo>
                <a:lnTo>
                  <a:pt x="96" y="1485"/>
                </a:lnTo>
                <a:cubicBezTo>
                  <a:pt x="13" y="1509"/>
                  <a:pt x="1" y="1593"/>
                  <a:pt x="48" y="1640"/>
                </a:cubicBezTo>
                <a:lnTo>
                  <a:pt x="1013" y="2581"/>
                </a:lnTo>
                <a:cubicBezTo>
                  <a:pt x="1048" y="2593"/>
                  <a:pt x="1048" y="2617"/>
                  <a:pt x="1048" y="2652"/>
                </a:cubicBezTo>
                <a:lnTo>
                  <a:pt x="822" y="3974"/>
                </a:lnTo>
                <a:cubicBezTo>
                  <a:pt x="822" y="4033"/>
                  <a:pt x="871" y="4075"/>
                  <a:pt x="921" y="4075"/>
                </a:cubicBezTo>
                <a:cubicBezTo>
                  <a:pt x="932" y="4075"/>
                  <a:pt x="943" y="4073"/>
                  <a:pt x="953" y="4069"/>
                </a:cubicBezTo>
                <a:lnTo>
                  <a:pt x="2144" y="3438"/>
                </a:lnTo>
                <a:cubicBezTo>
                  <a:pt x="2156" y="3432"/>
                  <a:pt x="2168" y="3429"/>
                  <a:pt x="2181" y="3429"/>
                </a:cubicBezTo>
                <a:cubicBezTo>
                  <a:pt x="2194" y="3429"/>
                  <a:pt x="2209" y="3432"/>
                  <a:pt x="2227" y="3438"/>
                </a:cubicBezTo>
                <a:lnTo>
                  <a:pt x="3418" y="4069"/>
                </a:lnTo>
                <a:cubicBezTo>
                  <a:pt x="3430" y="4073"/>
                  <a:pt x="3443" y="4075"/>
                  <a:pt x="3455" y="4075"/>
                </a:cubicBezTo>
                <a:cubicBezTo>
                  <a:pt x="3512" y="4075"/>
                  <a:pt x="3559" y="4033"/>
                  <a:pt x="3549" y="3974"/>
                </a:cubicBezTo>
                <a:lnTo>
                  <a:pt x="3322" y="2652"/>
                </a:lnTo>
                <a:cubicBezTo>
                  <a:pt x="3322" y="2617"/>
                  <a:pt x="3334" y="2593"/>
                  <a:pt x="3358" y="2581"/>
                </a:cubicBezTo>
                <a:lnTo>
                  <a:pt x="4323" y="1640"/>
                </a:lnTo>
                <a:cubicBezTo>
                  <a:pt x="4382" y="1593"/>
                  <a:pt x="4346" y="1509"/>
                  <a:pt x="4275" y="1485"/>
                </a:cubicBezTo>
                <a:lnTo>
                  <a:pt x="2941" y="1295"/>
                </a:lnTo>
                <a:cubicBezTo>
                  <a:pt x="2918" y="1295"/>
                  <a:pt x="2894" y="1283"/>
                  <a:pt x="2882" y="1247"/>
                </a:cubicBezTo>
                <a:lnTo>
                  <a:pt x="2287" y="45"/>
                </a:lnTo>
                <a:cubicBezTo>
                  <a:pt x="2269" y="15"/>
                  <a:pt x="2239" y="0"/>
                  <a:pt x="220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>
            <a:off x="7488075" y="25562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1"/>
          <p:cNvSpPr/>
          <p:nvPr/>
        </p:nvSpPr>
        <p:spPr>
          <a:xfrm>
            <a:off x="8524875" y="136052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1"/>
          <p:cNvSpPr/>
          <p:nvPr/>
        </p:nvSpPr>
        <p:spPr>
          <a:xfrm>
            <a:off x="4947902" y="485320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"/>
          <p:cNvSpPr/>
          <p:nvPr/>
        </p:nvSpPr>
        <p:spPr>
          <a:xfrm>
            <a:off x="5454133" y="449306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1"/>
          <p:cNvSpPr/>
          <p:nvPr/>
        </p:nvSpPr>
        <p:spPr>
          <a:xfrm>
            <a:off x="6048839" y="491665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1"/>
          <p:cNvSpPr/>
          <p:nvPr/>
        </p:nvSpPr>
        <p:spPr>
          <a:xfrm>
            <a:off x="7600950" y="448237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1"/>
          <p:cNvSpPr/>
          <p:nvPr/>
        </p:nvSpPr>
        <p:spPr>
          <a:xfrm>
            <a:off x="8734450" y="3263175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6;p26">
            <a:extLst>
              <a:ext uri="{FF2B5EF4-FFF2-40B4-BE49-F238E27FC236}">
                <a16:creationId xmlns:a16="http://schemas.microsoft.com/office/drawing/2014/main" id="{7BA0CCDA-3408-4C57-AC4C-84084D6BED9C}"/>
              </a:ext>
            </a:extLst>
          </p:cNvPr>
          <p:cNvSpPr txBox="1">
            <a:spLocks/>
          </p:cNvSpPr>
          <p:nvPr/>
        </p:nvSpPr>
        <p:spPr>
          <a:xfrm>
            <a:off x="-425605" y="885323"/>
            <a:ext cx="5863772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rPr lang="ar-SA" sz="3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ما سنأخذه في الدرس :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C17853-F39C-4155-AC65-448C2363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345" y="38808"/>
            <a:ext cx="1497059" cy="884625"/>
          </a:xfrm>
          <a:prstGeom prst="rect">
            <a:avLst/>
          </a:prstGeom>
          <a:effectLst/>
        </p:spPr>
      </p:pic>
      <p:sp>
        <p:nvSpPr>
          <p:cNvPr id="39" name="Google Shape;2442;p59">
            <a:extLst>
              <a:ext uri="{FF2B5EF4-FFF2-40B4-BE49-F238E27FC236}">
                <a16:creationId xmlns:a16="http://schemas.microsoft.com/office/drawing/2014/main" id="{5315F1C5-92AD-4596-B69D-B75CD098AC02}"/>
              </a:ext>
            </a:extLst>
          </p:cNvPr>
          <p:cNvSpPr/>
          <p:nvPr/>
        </p:nvSpPr>
        <p:spPr>
          <a:xfrm flipH="1">
            <a:off x="4507346" y="2055406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442;p59">
            <a:extLst>
              <a:ext uri="{FF2B5EF4-FFF2-40B4-BE49-F238E27FC236}">
                <a16:creationId xmlns:a16="http://schemas.microsoft.com/office/drawing/2014/main" id="{5346CB1C-C292-424E-A789-81BF34622490}"/>
              </a:ext>
            </a:extLst>
          </p:cNvPr>
          <p:cNvSpPr/>
          <p:nvPr/>
        </p:nvSpPr>
        <p:spPr>
          <a:xfrm flipH="1">
            <a:off x="4501570" y="2811709"/>
            <a:ext cx="223303" cy="221218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19050" cap="flat" cmpd="sng">
            <a:solidFill>
              <a:srgbClr val="8E3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4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5" grpId="0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6">
              <a:lumMod val="90000"/>
            </a:schemeClr>
          </a:solidFill>
          <a:effectLst>
            <a:glow rad="127000">
              <a:schemeClr val="accent6">
                <a:lumMod val="25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أولاً: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603" y="2043824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التعريف بالسورة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rgbClr val="7E2A58"/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0" name="Google Shape;1097;p26">
            <a:extLst>
              <a:ext uri="{FF2B5EF4-FFF2-40B4-BE49-F238E27FC236}">
                <a16:creationId xmlns:a16="http://schemas.microsoft.com/office/drawing/2014/main" id="{5C98F484-FD33-4B3E-8F3F-51D8A7937F45}"/>
              </a:ext>
            </a:extLst>
          </p:cNvPr>
          <p:cNvGrpSpPr/>
          <p:nvPr/>
        </p:nvGrpSpPr>
        <p:grpSpPr>
          <a:xfrm>
            <a:off x="4038439" y="3072308"/>
            <a:ext cx="1067120" cy="981130"/>
            <a:chOff x="6535927" y="-2669851"/>
            <a:chExt cx="558125" cy="536101"/>
          </a:xfrm>
        </p:grpSpPr>
        <p:sp>
          <p:nvSpPr>
            <p:cNvPr id="81" name="Google Shape;1098;p26">
              <a:extLst>
                <a:ext uri="{FF2B5EF4-FFF2-40B4-BE49-F238E27FC236}">
                  <a16:creationId xmlns:a16="http://schemas.microsoft.com/office/drawing/2014/main" id="{8265DE67-D6B3-4994-838A-847C335C7E6D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9;p26">
              <a:extLst>
                <a:ext uri="{FF2B5EF4-FFF2-40B4-BE49-F238E27FC236}">
                  <a16:creationId xmlns:a16="http://schemas.microsoft.com/office/drawing/2014/main" id="{CA493E9D-A1E1-4143-94F1-D3273AC5203D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;p26">
              <a:extLst>
                <a:ext uri="{FF2B5EF4-FFF2-40B4-BE49-F238E27FC236}">
                  <a16:creationId xmlns:a16="http://schemas.microsoft.com/office/drawing/2014/main" id="{FD806869-5723-4874-8425-308C3C94E0AC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25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03FA719-DA53-468F-88FC-F1E10D8AFFF5}"/>
              </a:ext>
            </a:extLst>
          </p:cNvPr>
          <p:cNvSpPr txBox="1"/>
          <p:nvPr/>
        </p:nvSpPr>
        <p:spPr>
          <a:xfrm>
            <a:off x="605379" y="1940413"/>
            <a:ext cx="545456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spcAft>
                <a:spcPts val="800"/>
              </a:spcAft>
            </a:pP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1- </a:t>
            </a:r>
            <a:r>
              <a:rPr lang="ar-SA" sz="23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سميت سورة الأعراف بهذا الاسم لورود لفظ (الأعراف) فيها، قال تعالى: </a:t>
            </a:r>
            <a:endParaRPr lang="en-US" sz="2300" dirty="0">
              <a:solidFill>
                <a:schemeClr val="accent6">
                  <a:lumMod val="90000"/>
                </a:schemeClr>
              </a:solidFill>
              <a:effectLst>
                <a:glow rad="88900">
                  <a:srgbClr val="743200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grpSp>
        <p:nvGrpSpPr>
          <p:cNvPr id="1906" name="Google Shape;1906;p50"/>
          <p:cNvGrpSpPr/>
          <p:nvPr/>
        </p:nvGrpSpPr>
        <p:grpSpPr>
          <a:xfrm rot="-5400000">
            <a:off x="4579282" y="483524"/>
            <a:ext cx="7149986" cy="4176452"/>
            <a:chOff x="997007" y="-364201"/>
            <a:chExt cx="7149986" cy="4176452"/>
          </a:xfrm>
        </p:grpSpPr>
        <p:sp>
          <p:nvSpPr>
            <p:cNvPr id="1907" name="Google Shape;1907;p50"/>
            <p:cNvSpPr/>
            <p:nvPr/>
          </p:nvSpPr>
          <p:spPr>
            <a:xfrm>
              <a:off x="1103283" y="-306239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50"/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1909" name="Google Shape;1909;p50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0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0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0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0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0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50"/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chemeClr val="accent5">
                    <a:lumMod val="90000"/>
                  </a:schemeClr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887176" y="-492475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166451" y="-10150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26;p26">
            <a:extLst>
              <a:ext uri="{FF2B5EF4-FFF2-40B4-BE49-F238E27FC236}">
                <a16:creationId xmlns:a16="http://schemas.microsoft.com/office/drawing/2014/main" id="{B20CAF17-9B14-403B-9682-918556AF4DE0}"/>
              </a:ext>
            </a:extLst>
          </p:cNvPr>
          <p:cNvSpPr txBox="1">
            <a:spLocks/>
          </p:cNvSpPr>
          <p:nvPr/>
        </p:nvSpPr>
        <p:spPr>
          <a:xfrm>
            <a:off x="6290525" y="3091465"/>
            <a:ext cx="2791350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الأعراف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F95D400-391A-48EB-9A82-C091C8488C3F}"/>
              </a:ext>
            </a:extLst>
          </p:cNvPr>
          <p:cNvGrpSpPr/>
          <p:nvPr/>
        </p:nvGrpSpPr>
        <p:grpSpPr>
          <a:xfrm>
            <a:off x="2288964" y="948041"/>
            <a:ext cx="3645850" cy="901560"/>
            <a:chOff x="2387982" y="428162"/>
            <a:chExt cx="3645850" cy="901560"/>
          </a:xfrm>
        </p:grpSpPr>
        <p:grpSp>
          <p:nvGrpSpPr>
            <p:cNvPr id="66" name="Google Shape;1418;p36">
              <a:extLst>
                <a:ext uri="{FF2B5EF4-FFF2-40B4-BE49-F238E27FC236}">
                  <a16:creationId xmlns:a16="http://schemas.microsoft.com/office/drawing/2014/main" id="{22ECB225-D935-4AD6-A0CA-083CB92B78C5}"/>
                </a:ext>
              </a:extLst>
            </p:cNvPr>
            <p:cNvGrpSpPr/>
            <p:nvPr/>
          </p:nvGrpSpPr>
          <p:grpSpPr>
            <a:xfrm>
              <a:off x="2387982" y="644128"/>
              <a:ext cx="3276324" cy="556770"/>
              <a:chOff x="463764" y="1472422"/>
              <a:chExt cx="41070638" cy="3283008"/>
            </a:xfrm>
            <a:gradFill flip="none" rotWithShape="1">
              <a:gsLst>
                <a:gs pos="100000">
                  <a:srgbClr val="D46E12"/>
                </a:gs>
                <a:gs pos="0">
                  <a:srgbClr val="D46E12"/>
                </a:gs>
                <a:gs pos="52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effectLst>
              <a:glow rad="88900">
                <a:srgbClr val="C06E00">
                  <a:alpha val="91765"/>
                </a:srgbClr>
              </a:glow>
            </a:effectLst>
          </p:grpSpPr>
          <p:sp>
            <p:nvSpPr>
              <p:cNvPr id="68" name="Google Shape;1420;p36">
                <a:extLst>
                  <a:ext uri="{FF2B5EF4-FFF2-40B4-BE49-F238E27FC236}">
                    <a16:creationId xmlns:a16="http://schemas.microsoft.com/office/drawing/2014/main" id="{027E334A-9594-47D9-87A4-5FBFC0DCFDDA}"/>
                  </a:ext>
                </a:extLst>
              </p:cNvPr>
              <p:cNvSpPr/>
              <p:nvPr/>
            </p:nvSpPr>
            <p:spPr>
              <a:xfrm rot="-5400000">
                <a:off x="-57616" y="1993802"/>
                <a:ext cx="3283008" cy="2240248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19;p36">
                <a:extLst>
                  <a:ext uri="{FF2B5EF4-FFF2-40B4-BE49-F238E27FC236}">
                    <a16:creationId xmlns:a16="http://schemas.microsoft.com/office/drawing/2014/main" id="{58B58A30-CCCA-4F62-9CDF-232C75AC5B78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21;p36">
                <a:extLst>
                  <a:ext uri="{FF2B5EF4-FFF2-40B4-BE49-F238E27FC236}">
                    <a16:creationId xmlns:a16="http://schemas.microsoft.com/office/drawing/2014/main" id="{8C2AAF5C-2F11-4547-BF4C-C6D1CC992DAE}"/>
                  </a:ext>
                </a:extLst>
              </p:cNvPr>
              <p:cNvSpPr/>
              <p:nvPr/>
            </p:nvSpPr>
            <p:spPr>
              <a:xfrm>
                <a:off x="1990049" y="1472439"/>
                <a:ext cx="37522203" cy="328260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D2EFBC31-D32F-4F99-8AA9-B99F822A6336}"/>
                </a:ext>
              </a:extLst>
            </p:cNvPr>
            <p:cNvSpPr/>
            <p:nvPr/>
          </p:nvSpPr>
          <p:spPr>
            <a:xfrm rot="800819">
              <a:off x="5333908" y="719096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rgbClr val="F2A55F"/>
            </a:solidFill>
            <a:ln w="19050">
              <a:solidFill>
                <a:srgbClr val="D77013">
                  <a:alpha val="68000"/>
                </a:srgb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91C2F905-D541-4472-879A-F23934DD3B97}"/>
                </a:ext>
              </a:extLst>
            </p:cNvPr>
            <p:cNvSpPr/>
            <p:nvPr/>
          </p:nvSpPr>
          <p:spPr>
            <a:xfrm rot="860049">
              <a:off x="5065365" y="428162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5">
                  <a:lumMod val="50000"/>
                  <a:alpha val="78000"/>
                </a:schemeClr>
              </a:solidFill>
            </a:ln>
            <a:effectLst>
              <a:glow rad="63500">
                <a:srgbClr val="B86900">
                  <a:alpha val="78824"/>
                </a:srgb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32BF98A-A4F8-4DFB-B4CE-27A59065EE9D}"/>
              </a:ext>
            </a:extLst>
          </p:cNvPr>
          <p:cNvSpPr txBox="1"/>
          <p:nvPr/>
        </p:nvSpPr>
        <p:spPr>
          <a:xfrm>
            <a:off x="2520889" y="1121822"/>
            <a:ext cx="25308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000" b="1" dirty="0">
                <a:ln w="3175">
                  <a:noFill/>
                </a:ln>
                <a:gradFill>
                  <a:gsLst>
                    <a:gs pos="0">
                      <a:srgbClr val="E67814"/>
                    </a:gs>
                    <a:gs pos="74000">
                      <a:schemeClr val="accent5"/>
                    </a:gs>
                    <a:gs pos="83000">
                      <a:schemeClr val="accent5"/>
                    </a:gs>
                    <a:gs pos="100000">
                      <a:schemeClr val="accent5">
                        <a:lumMod val="90000"/>
                      </a:schemeClr>
                    </a:gs>
                  </a:gsLst>
                  <a:lin ang="5400000" scaled="1"/>
                </a:gradFill>
                <a:effectLst>
                  <a:glow rad="88900">
                    <a:srgbClr val="9E3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التعريف بالسورة</a:t>
            </a:r>
            <a:endParaRPr lang="en-US" sz="3000" b="1" dirty="0">
              <a:ln w="3175">
                <a:noFill/>
              </a:ln>
              <a:gradFill>
                <a:gsLst>
                  <a:gs pos="0">
                    <a:srgbClr val="E67814"/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1"/>
              </a:gradFill>
              <a:effectLst>
                <a:glow rad="88900">
                  <a:srgbClr val="9E3C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pic>
        <p:nvPicPr>
          <p:cNvPr id="96" name="صورة 9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3FB4EF-E993-4451-8BD8-8015E0041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28" y="4200947"/>
            <a:ext cx="1438002" cy="849730"/>
          </a:xfrm>
          <a:prstGeom prst="rect">
            <a:avLst/>
          </a:prstGeom>
          <a:effectLst/>
        </p:spPr>
      </p:pic>
      <p:sp>
        <p:nvSpPr>
          <p:cNvPr id="83" name="مربع نص 82">
            <a:extLst>
              <a:ext uri="{FF2B5EF4-FFF2-40B4-BE49-F238E27FC236}">
                <a16:creationId xmlns:a16="http://schemas.microsoft.com/office/drawing/2014/main" id="{251391C3-7D2A-4866-9F4C-DB14F0FCD526}"/>
              </a:ext>
            </a:extLst>
          </p:cNvPr>
          <p:cNvSpPr txBox="1"/>
          <p:nvPr/>
        </p:nvSpPr>
        <p:spPr>
          <a:xfrm>
            <a:off x="782250" y="2929662"/>
            <a:ext cx="527157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3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﴿</a:t>
            </a:r>
            <a:r>
              <a:rPr lang="ar-SA" sz="23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 وَعَلَى الْأَعْرَافِ رِجَالٌ يَعْرِفُونَ كُلًّا بِسِيمَاهُمْ </a:t>
            </a:r>
            <a:r>
              <a:rPr lang="ar-SA" sz="23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Rakkas" panose="00000500000000000000" pitchFamily="2" charset="-78"/>
                <a:cs typeface="Rakkas" panose="00000500000000000000" pitchFamily="2" charset="-78"/>
              </a:rPr>
              <a:t>﴾</a:t>
            </a:r>
            <a:r>
              <a:rPr lang="ar-SA" sz="2300" b="1" dirty="0">
                <a:solidFill>
                  <a:srgbClr val="C3F2B8"/>
                </a:solidFill>
                <a:effectLst>
                  <a:glow rad="88900">
                    <a:srgbClr val="246A14"/>
                  </a:glow>
                </a:effectLst>
                <a:latin typeface="BoutrosNewsH1" pitchFamily="2" charset="-78"/>
                <a:cs typeface="AlWatanHeadlines-Bold" panose="00000700000000000000" pitchFamily="2" charset="-78"/>
              </a:rPr>
              <a:t> 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D0C9919-BABA-4A52-98AA-8C972E771C78}"/>
              </a:ext>
            </a:extLst>
          </p:cNvPr>
          <p:cNvSpPr txBox="1"/>
          <p:nvPr/>
        </p:nvSpPr>
        <p:spPr>
          <a:xfrm>
            <a:off x="-10813" y="3371685"/>
            <a:ext cx="6089653" cy="91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800"/>
              </a:spcAft>
            </a:pPr>
            <a:r>
              <a:rPr lang="ar-SA" sz="24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2-</a:t>
            </a:r>
            <a:r>
              <a:rPr lang="ar-SA" sz="22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 </a:t>
            </a:r>
            <a:r>
              <a:rPr lang="ar-SA" sz="23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عدد آيات السورة (206) وهي مكية، إلا الآيات من </a:t>
            </a:r>
          </a:p>
          <a:p>
            <a:pPr lvl="0" algn="r" rtl="1">
              <a:spcAft>
                <a:spcPts val="800"/>
              </a:spcAft>
            </a:pPr>
            <a:r>
              <a:rPr lang="ar-SA" sz="23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rgbClr val="743200"/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(163-170) فمدنية.</a:t>
            </a:r>
            <a:endParaRPr lang="en-US" sz="2300" dirty="0">
              <a:solidFill>
                <a:schemeClr val="accent6">
                  <a:lumMod val="90000"/>
                </a:schemeClr>
              </a:solidFill>
              <a:effectLst>
                <a:glow rad="88900">
                  <a:srgbClr val="743200"/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  <p:pic>
        <p:nvPicPr>
          <p:cNvPr id="5" name="الأعراف">
            <a:hlinkClick r:id="" action="ppaction://media"/>
            <a:extLst>
              <a:ext uri="{FF2B5EF4-FFF2-40B4-BE49-F238E27FC236}">
                <a16:creationId xmlns:a16="http://schemas.microsoft.com/office/drawing/2014/main" id="{22A72DCF-DC0A-49B1-977D-F7C54D0C68E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7400" end="15542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758" y="18993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3929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9" grpId="0"/>
      <p:bldP spid="82" grpId="0"/>
      <p:bldP spid="83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4">
                <a:lumMod val="50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56;p52">
            <a:extLst>
              <a:ext uri="{FF2B5EF4-FFF2-40B4-BE49-F238E27FC236}">
                <a16:creationId xmlns:a16="http://schemas.microsoft.com/office/drawing/2014/main" id="{5D333CEC-B67A-489E-B450-F06C30B999CC}"/>
              </a:ext>
            </a:extLst>
          </p:cNvPr>
          <p:cNvSpPr txBox="1">
            <a:spLocks/>
          </p:cNvSpPr>
          <p:nvPr/>
        </p:nvSpPr>
        <p:spPr>
          <a:xfrm>
            <a:off x="1233735" y="1299757"/>
            <a:ext cx="6518428" cy="90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erkshire Swash"/>
              <a:buNone/>
              <a:defRPr sz="1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rtl="1"/>
            <a:r>
              <a:rPr lang="ar-SA" sz="40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  <a:sym typeface="Taviraj"/>
              </a:rPr>
              <a:t>ثانياً:</a:t>
            </a: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227" y="2058112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6">
                    <a:lumMod val="90000"/>
                  </a:schemeClr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أبرز موضوعات السورة</a:t>
            </a:r>
            <a:endParaRPr sz="4800" dirty="0">
              <a:solidFill>
                <a:schemeClr val="accent6">
                  <a:lumMod val="90000"/>
                </a:schemeClr>
              </a:solidFill>
              <a:effectLst>
                <a:glow rad="88900">
                  <a:schemeClr val="accent6">
                    <a:lumMod val="25000"/>
                  </a:schemeClr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4" name="Google Shape;1097;p26">
            <a:extLst>
              <a:ext uri="{FF2B5EF4-FFF2-40B4-BE49-F238E27FC236}">
                <a16:creationId xmlns:a16="http://schemas.microsoft.com/office/drawing/2014/main" id="{685B1B24-474D-4457-AA19-7DFD11B80F59}"/>
              </a:ext>
            </a:extLst>
          </p:cNvPr>
          <p:cNvGrpSpPr/>
          <p:nvPr/>
        </p:nvGrpSpPr>
        <p:grpSpPr>
          <a:xfrm>
            <a:off x="3910584" y="3081173"/>
            <a:ext cx="1167212" cy="1018410"/>
            <a:chOff x="6535925" y="-2669850"/>
            <a:chExt cx="558125" cy="536100"/>
          </a:xfrm>
        </p:grpSpPr>
        <p:sp>
          <p:nvSpPr>
            <p:cNvPr id="85" name="Google Shape;1098;p26">
              <a:extLst>
                <a:ext uri="{FF2B5EF4-FFF2-40B4-BE49-F238E27FC236}">
                  <a16:creationId xmlns:a16="http://schemas.microsoft.com/office/drawing/2014/main" id="{B00824AA-0951-4EA0-A0D8-9EA6FD79393B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rgbClr val="FFC193"/>
                </a:gs>
                <a:gs pos="100000">
                  <a:schemeClr val="accent6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9;p26">
              <a:extLst>
                <a:ext uri="{FF2B5EF4-FFF2-40B4-BE49-F238E27FC236}">
                  <a16:creationId xmlns:a16="http://schemas.microsoft.com/office/drawing/2014/main" id="{472C4769-7524-4397-9156-12DCE62D0169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FF2C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0;p26">
              <a:extLst>
                <a:ext uri="{FF2B5EF4-FFF2-40B4-BE49-F238E27FC236}">
                  <a16:creationId xmlns:a16="http://schemas.microsoft.com/office/drawing/2014/main" id="{2A36EB78-BD21-4A40-9CB4-6EB8C06E6CF1}"/>
                </a:ext>
              </a:extLst>
            </p:cNvPr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F9CB9C"/>
                </a:gs>
                <a:gs pos="100000">
                  <a:schemeClr val="accent5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724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906;p50">
            <a:extLst>
              <a:ext uri="{FF2B5EF4-FFF2-40B4-BE49-F238E27FC236}">
                <a16:creationId xmlns:a16="http://schemas.microsoft.com/office/drawing/2014/main" id="{A74B5A77-EB05-4DD0-89B8-81E4EF393286}"/>
              </a:ext>
            </a:extLst>
          </p:cNvPr>
          <p:cNvGrpSpPr/>
          <p:nvPr/>
        </p:nvGrpSpPr>
        <p:grpSpPr>
          <a:xfrm rot="-5400000">
            <a:off x="-2948062" y="483524"/>
            <a:ext cx="7149986" cy="4176452"/>
            <a:chOff x="997007" y="-364201"/>
            <a:chExt cx="7149986" cy="4176452"/>
          </a:xfrm>
        </p:grpSpPr>
        <p:sp>
          <p:nvSpPr>
            <p:cNvPr id="84" name="Google Shape;1907;p50">
              <a:extLst>
                <a:ext uri="{FF2B5EF4-FFF2-40B4-BE49-F238E27FC236}">
                  <a16:creationId xmlns:a16="http://schemas.microsoft.com/office/drawing/2014/main" id="{A0DF3E59-BD84-4093-A5A7-2FF3A3B829C5}"/>
                </a:ext>
              </a:extLst>
            </p:cNvPr>
            <p:cNvSpPr/>
            <p:nvPr/>
          </p:nvSpPr>
          <p:spPr>
            <a:xfrm>
              <a:off x="1103284" y="-306240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908;p50">
              <a:extLst>
                <a:ext uri="{FF2B5EF4-FFF2-40B4-BE49-F238E27FC236}">
                  <a16:creationId xmlns:a16="http://schemas.microsoft.com/office/drawing/2014/main" id="{58EA29FD-684B-4163-9285-AC1F370AE90F}"/>
                </a:ext>
              </a:extLst>
            </p:cNvPr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2" name="Google Shape;1909;p50">
                <a:extLst>
                  <a:ext uri="{FF2B5EF4-FFF2-40B4-BE49-F238E27FC236}">
                    <a16:creationId xmlns:a16="http://schemas.microsoft.com/office/drawing/2014/main" id="{02867822-0A30-496C-95F2-9AC6863D198C}"/>
                  </a:ext>
                </a:extLst>
              </p:cNvPr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10;p50">
                <a:extLst>
                  <a:ext uri="{FF2B5EF4-FFF2-40B4-BE49-F238E27FC236}">
                    <a16:creationId xmlns:a16="http://schemas.microsoft.com/office/drawing/2014/main" id="{D115242C-8C50-49FE-B5E7-306DAC0E8FAB}"/>
                  </a:ext>
                </a:extLst>
              </p:cNvPr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11;p50">
                <a:extLst>
                  <a:ext uri="{FF2B5EF4-FFF2-40B4-BE49-F238E27FC236}">
                    <a16:creationId xmlns:a16="http://schemas.microsoft.com/office/drawing/2014/main" id="{B628B66A-9DCC-4E05-AA18-51AA163CD15E}"/>
                  </a:ext>
                </a:extLst>
              </p:cNvPr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12;p50">
                <a:extLst>
                  <a:ext uri="{FF2B5EF4-FFF2-40B4-BE49-F238E27FC236}">
                    <a16:creationId xmlns:a16="http://schemas.microsoft.com/office/drawing/2014/main" id="{BF598ED6-22BD-47BF-827C-119B6E846974}"/>
                  </a:ext>
                </a:extLst>
              </p:cNvPr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13;p50">
                <a:extLst>
                  <a:ext uri="{FF2B5EF4-FFF2-40B4-BE49-F238E27FC236}">
                    <a16:creationId xmlns:a16="http://schemas.microsoft.com/office/drawing/2014/main" id="{16A4A5D6-69ED-4A34-88EA-F88B0563EED6}"/>
                  </a:ext>
                </a:extLst>
              </p:cNvPr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14;p50">
                <a:extLst>
                  <a:ext uri="{FF2B5EF4-FFF2-40B4-BE49-F238E27FC236}">
                    <a16:creationId xmlns:a16="http://schemas.microsoft.com/office/drawing/2014/main" id="{EF81DABA-29E6-4D91-9ABA-F92FBB1400A0}"/>
                  </a:ext>
                </a:extLst>
              </p:cNvPr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15;p50">
                <a:extLst>
                  <a:ext uri="{FF2B5EF4-FFF2-40B4-BE49-F238E27FC236}">
                    <a16:creationId xmlns:a16="http://schemas.microsoft.com/office/drawing/2014/main" id="{4D8900D0-C293-4265-A235-B2B76734FD85}"/>
                  </a:ext>
                </a:extLst>
              </p:cNvPr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16;p50">
                <a:extLst>
                  <a:ext uri="{FF2B5EF4-FFF2-40B4-BE49-F238E27FC236}">
                    <a16:creationId xmlns:a16="http://schemas.microsoft.com/office/drawing/2014/main" id="{B66A191F-F2A2-4EF8-BFAC-EAF1D553F926}"/>
                  </a:ext>
                </a:extLst>
              </p:cNvPr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17;p50">
                <a:extLst>
                  <a:ext uri="{FF2B5EF4-FFF2-40B4-BE49-F238E27FC236}">
                    <a16:creationId xmlns:a16="http://schemas.microsoft.com/office/drawing/2014/main" id="{23422361-AF0B-4597-9A0A-033B913E12A5}"/>
                  </a:ext>
                </a:extLst>
              </p:cNvPr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18;p50">
                <a:extLst>
                  <a:ext uri="{FF2B5EF4-FFF2-40B4-BE49-F238E27FC236}">
                    <a16:creationId xmlns:a16="http://schemas.microsoft.com/office/drawing/2014/main" id="{383FBB5E-2485-4D14-BCF5-790B10D2CA7E}"/>
                  </a:ext>
                </a:extLst>
              </p:cNvPr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19;p50">
                <a:extLst>
                  <a:ext uri="{FF2B5EF4-FFF2-40B4-BE49-F238E27FC236}">
                    <a16:creationId xmlns:a16="http://schemas.microsoft.com/office/drawing/2014/main" id="{0CBDF12A-4421-4BF8-AF2D-5F773E76AC5B}"/>
                  </a:ext>
                </a:extLst>
              </p:cNvPr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20;p50">
                <a:extLst>
                  <a:ext uri="{FF2B5EF4-FFF2-40B4-BE49-F238E27FC236}">
                    <a16:creationId xmlns:a16="http://schemas.microsoft.com/office/drawing/2014/main" id="{96BA1F50-C6D6-4763-A05D-673A37245CC5}"/>
                  </a:ext>
                </a:extLst>
              </p:cNvPr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21;p50">
                <a:extLst>
                  <a:ext uri="{FF2B5EF4-FFF2-40B4-BE49-F238E27FC236}">
                    <a16:creationId xmlns:a16="http://schemas.microsoft.com/office/drawing/2014/main" id="{79445E13-2E68-4BBB-AC97-83DC7E00C9AE}"/>
                  </a:ext>
                </a:extLst>
              </p:cNvPr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22;p50">
                <a:extLst>
                  <a:ext uri="{FF2B5EF4-FFF2-40B4-BE49-F238E27FC236}">
                    <a16:creationId xmlns:a16="http://schemas.microsoft.com/office/drawing/2014/main" id="{6E0F300A-C802-46A8-ADFE-BA9A84A42ED6}"/>
                  </a:ext>
                </a:extLst>
              </p:cNvPr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23;p50">
                <a:extLst>
                  <a:ext uri="{FF2B5EF4-FFF2-40B4-BE49-F238E27FC236}">
                    <a16:creationId xmlns:a16="http://schemas.microsoft.com/office/drawing/2014/main" id="{728D0746-C317-4BA8-9B6C-FC80AF300BA3}"/>
                  </a:ext>
                </a:extLst>
              </p:cNvPr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24;p50">
                <a:extLst>
                  <a:ext uri="{FF2B5EF4-FFF2-40B4-BE49-F238E27FC236}">
                    <a16:creationId xmlns:a16="http://schemas.microsoft.com/office/drawing/2014/main" id="{46CDC7EC-FEA2-4554-A6F1-30B716B91576}"/>
                  </a:ext>
                </a:extLst>
              </p:cNvPr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25;p50">
                <a:extLst>
                  <a:ext uri="{FF2B5EF4-FFF2-40B4-BE49-F238E27FC236}">
                    <a16:creationId xmlns:a16="http://schemas.microsoft.com/office/drawing/2014/main" id="{A5C9B3A2-17ED-4D68-A373-67B4C691B612}"/>
                  </a:ext>
                </a:extLst>
              </p:cNvPr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26;p50">
                <a:extLst>
                  <a:ext uri="{FF2B5EF4-FFF2-40B4-BE49-F238E27FC236}">
                    <a16:creationId xmlns:a16="http://schemas.microsoft.com/office/drawing/2014/main" id="{BD03ABC3-1E2B-4B08-B874-D7470A53B2B1}"/>
                  </a:ext>
                </a:extLst>
              </p:cNvPr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27;p50">
                <a:extLst>
                  <a:ext uri="{FF2B5EF4-FFF2-40B4-BE49-F238E27FC236}">
                    <a16:creationId xmlns:a16="http://schemas.microsoft.com/office/drawing/2014/main" id="{3B2ECC91-60F4-41DC-B46B-A750C4AEFA20}"/>
                  </a:ext>
                </a:extLst>
              </p:cNvPr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28;p50">
                <a:extLst>
                  <a:ext uri="{FF2B5EF4-FFF2-40B4-BE49-F238E27FC236}">
                    <a16:creationId xmlns:a16="http://schemas.microsoft.com/office/drawing/2014/main" id="{F93AD90A-911E-4254-A11C-C138CA4195F0}"/>
                  </a:ext>
                </a:extLst>
              </p:cNvPr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29;p50">
                <a:extLst>
                  <a:ext uri="{FF2B5EF4-FFF2-40B4-BE49-F238E27FC236}">
                    <a16:creationId xmlns:a16="http://schemas.microsoft.com/office/drawing/2014/main" id="{B7628B4C-A278-456B-8CDB-84EA0E1E74F8}"/>
                  </a:ext>
                </a:extLst>
              </p:cNvPr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30;p50">
                <a:extLst>
                  <a:ext uri="{FF2B5EF4-FFF2-40B4-BE49-F238E27FC236}">
                    <a16:creationId xmlns:a16="http://schemas.microsoft.com/office/drawing/2014/main" id="{FD9B568B-35FC-4002-9F0A-88F9DDD78740}"/>
                  </a:ext>
                </a:extLst>
              </p:cNvPr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31;p50">
                <a:extLst>
                  <a:ext uri="{FF2B5EF4-FFF2-40B4-BE49-F238E27FC236}">
                    <a16:creationId xmlns:a16="http://schemas.microsoft.com/office/drawing/2014/main" id="{E02C9C40-340C-46DD-98C4-B793B322040E}"/>
                  </a:ext>
                </a:extLst>
              </p:cNvPr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32;p50">
                <a:extLst>
                  <a:ext uri="{FF2B5EF4-FFF2-40B4-BE49-F238E27FC236}">
                    <a16:creationId xmlns:a16="http://schemas.microsoft.com/office/drawing/2014/main" id="{9DA835A6-8BB8-4346-AD91-B45E9C6333C9}"/>
                  </a:ext>
                </a:extLst>
              </p:cNvPr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3;p50">
                <a:extLst>
                  <a:ext uri="{FF2B5EF4-FFF2-40B4-BE49-F238E27FC236}">
                    <a16:creationId xmlns:a16="http://schemas.microsoft.com/office/drawing/2014/main" id="{B4B48D75-EFC7-4FEB-9901-7EE889452A25}"/>
                  </a:ext>
                </a:extLst>
              </p:cNvPr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34;p50">
                <a:extLst>
                  <a:ext uri="{FF2B5EF4-FFF2-40B4-BE49-F238E27FC236}">
                    <a16:creationId xmlns:a16="http://schemas.microsoft.com/office/drawing/2014/main" id="{BFD82B0E-8119-4D43-8F5F-3F34F2247BD5}"/>
                  </a:ext>
                </a:extLst>
              </p:cNvPr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35;p50">
                <a:extLst>
                  <a:ext uri="{FF2B5EF4-FFF2-40B4-BE49-F238E27FC236}">
                    <a16:creationId xmlns:a16="http://schemas.microsoft.com/office/drawing/2014/main" id="{50168EBE-10B1-480B-906B-CB3A978D3733}"/>
                  </a:ext>
                </a:extLst>
              </p:cNvPr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36;p50">
                <a:extLst>
                  <a:ext uri="{FF2B5EF4-FFF2-40B4-BE49-F238E27FC236}">
                    <a16:creationId xmlns:a16="http://schemas.microsoft.com/office/drawing/2014/main" id="{2F76D890-8A0F-4F72-8CF8-1652919ABD50}"/>
                  </a:ext>
                </a:extLst>
              </p:cNvPr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37;p50">
                <a:extLst>
                  <a:ext uri="{FF2B5EF4-FFF2-40B4-BE49-F238E27FC236}">
                    <a16:creationId xmlns:a16="http://schemas.microsoft.com/office/drawing/2014/main" id="{E987B103-538C-47CB-8A2D-010A40ED179A}"/>
                  </a:ext>
                </a:extLst>
              </p:cNvPr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38;p50">
                <a:extLst>
                  <a:ext uri="{FF2B5EF4-FFF2-40B4-BE49-F238E27FC236}">
                    <a16:creationId xmlns:a16="http://schemas.microsoft.com/office/drawing/2014/main" id="{69588E36-716B-4F8B-A420-A320AFF1DFE1}"/>
                  </a:ext>
                </a:extLst>
              </p:cNvPr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39;p50">
                <a:extLst>
                  <a:ext uri="{FF2B5EF4-FFF2-40B4-BE49-F238E27FC236}">
                    <a16:creationId xmlns:a16="http://schemas.microsoft.com/office/drawing/2014/main" id="{6DFF6E3D-9AD8-426E-A51B-3C895ED27098}"/>
                  </a:ext>
                </a:extLst>
              </p:cNvPr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0;p50">
                <a:extLst>
                  <a:ext uri="{FF2B5EF4-FFF2-40B4-BE49-F238E27FC236}">
                    <a16:creationId xmlns:a16="http://schemas.microsoft.com/office/drawing/2014/main" id="{B7DEF5C6-5E22-40FB-B272-D3D16D6E3E5C}"/>
                  </a:ext>
                </a:extLst>
              </p:cNvPr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1;p50">
                <a:extLst>
                  <a:ext uri="{FF2B5EF4-FFF2-40B4-BE49-F238E27FC236}">
                    <a16:creationId xmlns:a16="http://schemas.microsoft.com/office/drawing/2014/main" id="{F321CEC2-2B0D-4087-B1F6-2F17287A6CC5}"/>
                  </a:ext>
                </a:extLst>
              </p:cNvPr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2;p50">
                <a:extLst>
                  <a:ext uri="{FF2B5EF4-FFF2-40B4-BE49-F238E27FC236}">
                    <a16:creationId xmlns:a16="http://schemas.microsoft.com/office/drawing/2014/main" id="{43BE028F-1687-469B-9300-FCBBF0E20AF5}"/>
                  </a:ext>
                </a:extLst>
              </p:cNvPr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3;p50">
                <a:extLst>
                  <a:ext uri="{FF2B5EF4-FFF2-40B4-BE49-F238E27FC236}">
                    <a16:creationId xmlns:a16="http://schemas.microsoft.com/office/drawing/2014/main" id="{9C6AD551-94D3-463C-B532-F24E57A31645}"/>
                  </a:ext>
                </a:extLst>
              </p:cNvPr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44;p50">
                <a:extLst>
                  <a:ext uri="{FF2B5EF4-FFF2-40B4-BE49-F238E27FC236}">
                    <a16:creationId xmlns:a16="http://schemas.microsoft.com/office/drawing/2014/main" id="{D5930565-FD40-49CB-889E-920170F4DA8B}"/>
                  </a:ext>
                </a:extLst>
              </p:cNvPr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45;p50">
                <a:extLst>
                  <a:ext uri="{FF2B5EF4-FFF2-40B4-BE49-F238E27FC236}">
                    <a16:creationId xmlns:a16="http://schemas.microsoft.com/office/drawing/2014/main" id="{473E9102-8EC9-4F96-85EB-BDDF5C91E52A}"/>
                  </a:ext>
                </a:extLst>
              </p:cNvPr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46;p50">
                <a:extLst>
                  <a:ext uri="{FF2B5EF4-FFF2-40B4-BE49-F238E27FC236}">
                    <a16:creationId xmlns:a16="http://schemas.microsoft.com/office/drawing/2014/main" id="{DCE78A6D-D92E-4816-9B98-16868276652A}"/>
                  </a:ext>
                </a:extLst>
              </p:cNvPr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47;p50">
                <a:extLst>
                  <a:ext uri="{FF2B5EF4-FFF2-40B4-BE49-F238E27FC236}">
                    <a16:creationId xmlns:a16="http://schemas.microsoft.com/office/drawing/2014/main" id="{23DA0549-6F8B-40FF-AAF8-0EB24361CBDF}"/>
                  </a:ext>
                </a:extLst>
              </p:cNvPr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48;p50">
                <a:extLst>
                  <a:ext uri="{FF2B5EF4-FFF2-40B4-BE49-F238E27FC236}">
                    <a16:creationId xmlns:a16="http://schemas.microsoft.com/office/drawing/2014/main" id="{828DEB5E-005F-4FF2-A682-BEFEDDD7C4C0}"/>
                  </a:ext>
                </a:extLst>
              </p:cNvPr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49;p50">
                <a:extLst>
                  <a:ext uri="{FF2B5EF4-FFF2-40B4-BE49-F238E27FC236}">
                    <a16:creationId xmlns:a16="http://schemas.microsoft.com/office/drawing/2014/main" id="{B6099A1D-E306-4924-B1AC-B9606C60ECB6}"/>
                  </a:ext>
                </a:extLst>
              </p:cNvPr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0;p50">
                <a:extLst>
                  <a:ext uri="{FF2B5EF4-FFF2-40B4-BE49-F238E27FC236}">
                    <a16:creationId xmlns:a16="http://schemas.microsoft.com/office/drawing/2014/main" id="{631AE148-4D69-49CC-B519-4FBB7FB503C4}"/>
                  </a:ext>
                </a:extLst>
              </p:cNvPr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1;p50">
                <a:extLst>
                  <a:ext uri="{FF2B5EF4-FFF2-40B4-BE49-F238E27FC236}">
                    <a16:creationId xmlns:a16="http://schemas.microsoft.com/office/drawing/2014/main" id="{3AF5AA39-D096-4F97-A24E-0A72C1F97445}"/>
                  </a:ext>
                </a:extLst>
              </p:cNvPr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2;p50">
                <a:extLst>
                  <a:ext uri="{FF2B5EF4-FFF2-40B4-BE49-F238E27FC236}">
                    <a16:creationId xmlns:a16="http://schemas.microsoft.com/office/drawing/2014/main" id="{87B5E3B1-37FA-4CDB-9BCA-AAE12E1D7861}"/>
                  </a:ext>
                </a:extLst>
              </p:cNvPr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3;p50">
                <a:extLst>
                  <a:ext uri="{FF2B5EF4-FFF2-40B4-BE49-F238E27FC236}">
                    <a16:creationId xmlns:a16="http://schemas.microsoft.com/office/drawing/2014/main" id="{CBF18CD2-789D-4CF4-AD22-C076C425EB45}"/>
                  </a:ext>
                </a:extLst>
              </p:cNvPr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54;p50">
                <a:extLst>
                  <a:ext uri="{FF2B5EF4-FFF2-40B4-BE49-F238E27FC236}">
                    <a16:creationId xmlns:a16="http://schemas.microsoft.com/office/drawing/2014/main" id="{5B25B4F4-BA67-4A36-961F-B4D668DBAD30}"/>
                  </a:ext>
                </a:extLst>
              </p:cNvPr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55;p50">
                <a:extLst>
                  <a:ext uri="{FF2B5EF4-FFF2-40B4-BE49-F238E27FC236}">
                    <a16:creationId xmlns:a16="http://schemas.microsoft.com/office/drawing/2014/main" id="{1406EC13-26D3-4C92-8D7B-FBEA59CA4C34}"/>
                  </a:ext>
                </a:extLst>
              </p:cNvPr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56;p50">
                <a:extLst>
                  <a:ext uri="{FF2B5EF4-FFF2-40B4-BE49-F238E27FC236}">
                    <a16:creationId xmlns:a16="http://schemas.microsoft.com/office/drawing/2014/main" id="{C7C6D34D-0E44-4CEC-BBFF-8C84C3ED0218}"/>
                  </a:ext>
                </a:extLst>
              </p:cNvPr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57;p50">
                <a:extLst>
                  <a:ext uri="{FF2B5EF4-FFF2-40B4-BE49-F238E27FC236}">
                    <a16:creationId xmlns:a16="http://schemas.microsoft.com/office/drawing/2014/main" id="{B9E7E349-46B8-45CA-9F9C-E37E10F266EC}"/>
                  </a:ext>
                </a:extLst>
              </p:cNvPr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58;p50">
                <a:extLst>
                  <a:ext uri="{FF2B5EF4-FFF2-40B4-BE49-F238E27FC236}">
                    <a16:creationId xmlns:a16="http://schemas.microsoft.com/office/drawing/2014/main" id="{5EF364B6-DCE4-4752-9333-6A87660C2660}"/>
                  </a:ext>
                </a:extLst>
              </p:cNvPr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959;p50">
              <a:extLst>
                <a:ext uri="{FF2B5EF4-FFF2-40B4-BE49-F238E27FC236}">
                  <a16:creationId xmlns:a16="http://schemas.microsoft.com/office/drawing/2014/main" id="{08095925-1FF2-487B-856E-B3E2A9A55C5E}"/>
                </a:ext>
              </a:extLst>
            </p:cNvPr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2910539" y="-585146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3625304" y="-152094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صورة 1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205D1B-E608-497D-ABDF-B990E119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8" y="4200947"/>
            <a:ext cx="1438002" cy="849730"/>
          </a:xfrm>
          <a:prstGeom prst="rect">
            <a:avLst/>
          </a:prstGeom>
          <a:effectLst/>
        </p:spPr>
      </p:pic>
      <p:sp>
        <p:nvSpPr>
          <p:cNvPr id="144" name="Google Shape;126;p26">
            <a:extLst>
              <a:ext uri="{FF2B5EF4-FFF2-40B4-BE49-F238E27FC236}">
                <a16:creationId xmlns:a16="http://schemas.microsoft.com/office/drawing/2014/main" id="{C8496006-F386-46CB-B1C2-B629187CCB3D}"/>
              </a:ext>
            </a:extLst>
          </p:cNvPr>
          <p:cNvSpPr txBox="1">
            <a:spLocks/>
          </p:cNvSpPr>
          <p:nvPr/>
        </p:nvSpPr>
        <p:spPr>
          <a:xfrm>
            <a:off x="-30716" y="3057400"/>
            <a:ext cx="2745443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5"/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الأعراف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3628093-C58D-4758-8C79-A79260A9139A}"/>
              </a:ext>
            </a:extLst>
          </p:cNvPr>
          <p:cNvGrpSpPr/>
          <p:nvPr/>
        </p:nvGrpSpPr>
        <p:grpSpPr>
          <a:xfrm>
            <a:off x="4542729" y="172717"/>
            <a:ext cx="4425091" cy="901560"/>
            <a:chOff x="4542729" y="172717"/>
            <a:chExt cx="4425091" cy="901560"/>
          </a:xfrm>
        </p:grpSpPr>
        <p:grpSp>
          <p:nvGrpSpPr>
            <p:cNvPr id="146" name="Google Shape;1418;p36">
              <a:extLst>
                <a:ext uri="{FF2B5EF4-FFF2-40B4-BE49-F238E27FC236}">
                  <a16:creationId xmlns:a16="http://schemas.microsoft.com/office/drawing/2014/main" id="{4EC1AD63-2E71-42D9-87D9-E72C80985E52}"/>
                </a:ext>
              </a:extLst>
            </p:cNvPr>
            <p:cNvGrpSpPr/>
            <p:nvPr/>
          </p:nvGrpSpPr>
          <p:grpSpPr>
            <a:xfrm>
              <a:off x="4542729" y="388682"/>
              <a:ext cx="4055565" cy="556771"/>
              <a:chOff x="9633035" y="1472420"/>
              <a:chExt cx="31901367" cy="3283010"/>
            </a:xfrm>
            <a:gradFill flip="none" rotWithShape="1">
              <a:gsLst>
                <a:gs pos="100000">
                  <a:srgbClr val="AD3979"/>
                </a:gs>
                <a:gs pos="0">
                  <a:srgbClr val="AD3979"/>
                </a:gs>
                <a:gs pos="5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glow rad="76200">
                <a:schemeClr val="accent4">
                  <a:alpha val="92000"/>
                </a:schemeClr>
              </a:glow>
            </a:effectLst>
          </p:grpSpPr>
          <p:sp>
            <p:nvSpPr>
              <p:cNvPr id="149" name="Google Shape;1420;p36">
                <a:extLst>
                  <a:ext uri="{FF2B5EF4-FFF2-40B4-BE49-F238E27FC236}">
                    <a16:creationId xmlns:a16="http://schemas.microsoft.com/office/drawing/2014/main" id="{F90CC2C1-0207-4C72-A817-99299B3AAC8A}"/>
                  </a:ext>
                </a:extLst>
              </p:cNvPr>
              <p:cNvSpPr/>
              <p:nvPr/>
            </p:nvSpPr>
            <p:spPr>
              <a:xfrm rot="16200000">
                <a:off x="9111661" y="1993794"/>
                <a:ext cx="3282998" cy="2240250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6">
                <a:extLst>
                  <a:ext uri="{FF2B5EF4-FFF2-40B4-BE49-F238E27FC236}">
                    <a16:creationId xmlns:a16="http://schemas.microsoft.com/office/drawing/2014/main" id="{7CF50734-1C6A-4D75-B45D-C3838842156B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1;p36">
                <a:extLst>
                  <a:ext uri="{FF2B5EF4-FFF2-40B4-BE49-F238E27FC236}">
                    <a16:creationId xmlns:a16="http://schemas.microsoft.com/office/drawing/2014/main" id="{09FBDC64-C567-4195-B208-5A02A1B61532}"/>
                  </a:ext>
                </a:extLst>
              </p:cNvPr>
              <p:cNvSpPr/>
              <p:nvPr/>
            </p:nvSpPr>
            <p:spPr>
              <a:xfrm>
                <a:off x="11867889" y="1472440"/>
                <a:ext cx="27644372" cy="328259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48A6C21-386B-4174-B125-4314EDA24648}"/>
                </a:ext>
              </a:extLst>
            </p:cNvPr>
            <p:cNvSpPr/>
            <p:nvPr/>
          </p:nvSpPr>
          <p:spPr>
            <a:xfrm rot="800819">
              <a:off x="8278532" y="464817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  <a:alpha val="68000"/>
                </a:scheme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B6DE383-1F21-41BD-BBFB-5BDCC4416800}"/>
                </a:ext>
              </a:extLst>
            </p:cNvPr>
            <p:cNvSpPr/>
            <p:nvPr/>
          </p:nvSpPr>
          <p:spPr>
            <a:xfrm rot="860049">
              <a:off x="7999353" y="172717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4">
                  <a:lumMod val="75000"/>
                  <a:alpha val="78000"/>
                </a:schemeClr>
              </a:solidFill>
            </a:ln>
            <a:effectLst>
              <a:glow rad="63500">
                <a:schemeClr val="accent4">
                  <a:lumMod val="75000"/>
                  <a:alpha val="79000"/>
                </a:scheme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2CCC5A-CE2D-4B3E-8794-2B5314CB0EC3}"/>
              </a:ext>
            </a:extLst>
          </p:cNvPr>
          <p:cNvSpPr txBox="1"/>
          <p:nvPr/>
        </p:nvSpPr>
        <p:spPr>
          <a:xfrm>
            <a:off x="4583587" y="341062"/>
            <a:ext cx="3434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ln w="3175">
                  <a:noFill/>
                </a:ln>
                <a:gradFill>
                  <a:gsLst>
                    <a:gs pos="0">
                      <a:srgbClr val="CD659E"/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glow rad="889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أبرز موضوعات السورة</a:t>
            </a:r>
            <a:endParaRPr lang="en-US" sz="3200" b="1" dirty="0">
              <a:ln w="3175">
                <a:noFill/>
              </a:ln>
              <a:gradFill>
                <a:gsLst>
                  <a:gs pos="0">
                    <a:srgbClr val="CD659E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glow rad="889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5F93FBBA-5C6E-47C0-8365-831782234962}"/>
              </a:ext>
            </a:extLst>
          </p:cNvPr>
          <p:cNvSpPr txBox="1"/>
          <p:nvPr/>
        </p:nvSpPr>
        <p:spPr>
          <a:xfrm>
            <a:off x="2415576" y="1300667"/>
            <a:ext cx="6726877" cy="384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التوحيد والرسالة.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البعث والجنة والنار.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قصص الأنبياء والأمم السابقة.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معالجة بعض القضايا الاجتماعية.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ذكر بعض الآداب والأخلاق الإسلامية.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  <a:p>
            <a:pPr marL="342900" lvl="0" indent="-342900" algn="r" rtl="1">
              <a:lnSpc>
                <a:spcPct val="180000"/>
              </a:lnSpc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ar-SA" sz="2300" dirty="0">
                <a:solidFill>
                  <a:srgbClr val="EDC9DE"/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Hacen Casablanca" panose="02000000000000000000" pitchFamily="2" charset="-78"/>
                <a:cs typeface="Hacen Casablanca" panose="02000000000000000000" pitchFamily="2" charset="-78"/>
              </a:rPr>
              <a:t>بيان خطورة المعاصي والإعراض عن طاعة الله.</a:t>
            </a:r>
            <a:endParaRPr lang="en-US" sz="2300" dirty="0">
              <a:solidFill>
                <a:srgbClr val="EDC9DE"/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Hacen Casablanca" panose="02000000000000000000" pitchFamily="2" charset="-78"/>
              <a:cs typeface="Hacen Casablanc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04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75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75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75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75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75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75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906;p50">
            <a:extLst>
              <a:ext uri="{FF2B5EF4-FFF2-40B4-BE49-F238E27FC236}">
                <a16:creationId xmlns:a16="http://schemas.microsoft.com/office/drawing/2014/main" id="{A74B5A77-EB05-4DD0-89B8-81E4EF393286}"/>
              </a:ext>
            </a:extLst>
          </p:cNvPr>
          <p:cNvGrpSpPr/>
          <p:nvPr/>
        </p:nvGrpSpPr>
        <p:grpSpPr>
          <a:xfrm rot="-5400000">
            <a:off x="-2948062" y="483524"/>
            <a:ext cx="7149986" cy="4176452"/>
            <a:chOff x="997007" y="-364201"/>
            <a:chExt cx="7149986" cy="4176452"/>
          </a:xfrm>
        </p:grpSpPr>
        <p:sp>
          <p:nvSpPr>
            <p:cNvPr id="84" name="Google Shape;1907;p50">
              <a:extLst>
                <a:ext uri="{FF2B5EF4-FFF2-40B4-BE49-F238E27FC236}">
                  <a16:creationId xmlns:a16="http://schemas.microsoft.com/office/drawing/2014/main" id="{A0DF3E59-BD84-4093-A5A7-2FF3A3B829C5}"/>
                </a:ext>
              </a:extLst>
            </p:cNvPr>
            <p:cNvSpPr/>
            <p:nvPr/>
          </p:nvSpPr>
          <p:spPr>
            <a:xfrm>
              <a:off x="1103284" y="-306240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908;p50">
              <a:extLst>
                <a:ext uri="{FF2B5EF4-FFF2-40B4-BE49-F238E27FC236}">
                  <a16:creationId xmlns:a16="http://schemas.microsoft.com/office/drawing/2014/main" id="{58EA29FD-684B-4163-9285-AC1F370AE90F}"/>
                </a:ext>
              </a:extLst>
            </p:cNvPr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2" name="Google Shape;1909;p50">
                <a:extLst>
                  <a:ext uri="{FF2B5EF4-FFF2-40B4-BE49-F238E27FC236}">
                    <a16:creationId xmlns:a16="http://schemas.microsoft.com/office/drawing/2014/main" id="{02867822-0A30-496C-95F2-9AC6863D198C}"/>
                  </a:ext>
                </a:extLst>
              </p:cNvPr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10;p50">
                <a:extLst>
                  <a:ext uri="{FF2B5EF4-FFF2-40B4-BE49-F238E27FC236}">
                    <a16:creationId xmlns:a16="http://schemas.microsoft.com/office/drawing/2014/main" id="{D115242C-8C50-49FE-B5E7-306DAC0E8FAB}"/>
                  </a:ext>
                </a:extLst>
              </p:cNvPr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11;p50">
                <a:extLst>
                  <a:ext uri="{FF2B5EF4-FFF2-40B4-BE49-F238E27FC236}">
                    <a16:creationId xmlns:a16="http://schemas.microsoft.com/office/drawing/2014/main" id="{B628B66A-9DCC-4E05-AA18-51AA163CD15E}"/>
                  </a:ext>
                </a:extLst>
              </p:cNvPr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12;p50">
                <a:extLst>
                  <a:ext uri="{FF2B5EF4-FFF2-40B4-BE49-F238E27FC236}">
                    <a16:creationId xmlns:a16="http://schemas.microsoft.com/office/drawing/2014/main" id="{BF598ED6-22BD-47BF-827C-119B6E846974}"/>
                  </a:ext>
                </a:extLst>
              </p:cNvPr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13;p50">
                <a:extLst>
                  <a:ext uri="{FF2B5EF4-FFF2-40B4-BE49-F238E27FC236}">
                    <a16:creationId xmlns:a16="http://schemas.microsoft.com/office/drawing/2014/main" id="{16A4A5D6-69ED-4A34-88EA-F88B0563EED6}"/>
                  </a:ext>
                </a:extLst>
              </p:cNvPr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14;p50">
                <a:extLst>
                  <a:ext uri="{FF2B5EF4-FFF2-40B4-BE49-F238E27FC236}">
                    <a16:creationId xmlns:a16="http://schemas.microsoft.com/office/drawing/2014/main" id="{EF81DABA-29E6-4D91-9ABA-F92FBB1400A0}"/>
                  </a:ext>
                </a:extLst>
              </p:cNvPr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15;p50">
                <a:extLst>
                  <a:ext uri="{FF2B5EF4-FFF2-40B4-BE49-F238E27FC236}">
                    <a16:creationId xmlns:a16="http://schemas.microsoft.com/office/drawing/2014/main" id="{4D8900D0-C293-4265-A235-B2B76734FD85}"/>
                  </a:ext>
                </a:extLst>
              </p:cNvPr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16;p50">
                <a:extLst>
                  <a:ext uri="{FF2B5EF4-FFF2-40B4-BE49-F238E27FC236}">
                    <a16:creationId xmlns:a16="http://schemas.microsoft.com/office/drawing/2014/main" id="{B66A191F-F2A2-4EF8-BFAC-EAF1D553F926}"/>
                  </a:ext>
                </a:extLst>
              </p:cNvPr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17;p50">
                <a:extLst>
                  <a:ext uri="{FF2B5EF4-FFF2-40B4-BE49-F238E27FC236}">
                    <a16:creationId xmlns:a16="http://schemas.microsoft.com/office/drawing/2014/main" id="{23422361-AF0B-4597-9A0A-033B913E12A5}"/>
                  </a:ext>
                </a:extLst>
              </p:cNvPr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18;p50">
                <a:extLst>
                  <a:ext uri="{FF2B5EF4-FFF2-40B4-BE49-F238E27FC236}">
                    <a16:creationId xmlns:a16="http://schemas.microsoft.com/office/drawing/2014/main" id="{383FBB5E-2485-4D14-BCF5-790B10D2CA7E}"/>
                  </a:ext>
                </a:extLst>
              </p:cNvPr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19;p50">
                <a:extLst>
                  <a:ext uri="{FF2B5EF4-FFF2-40B4-BE49-F238E27FC236}">
                    <a16:creationId xmlns:a16="http://schemas.microsoft.com/office/drawing/2014/main" id="{0CBDF12A-4421-4BF8-AF2D-5F773E76AC5B}"/>
                  </a:ext>
                </a:extLst>
              </p:cNvPr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20;p50">
                <a:extLst>
                  <a:ext uri="{FF2B5EF4-FFF2-40B4-BE49-F238E27FC236}">
                    <a16:creationId xmlns:a16="http://schemas.microsoft.com/office/drawing/2014/main" id="{96BA1F50-C6D6-4763-A05D-673A37245CC5}"/>
                  </a:ext>
                </a:extLst>
              </p:cNvPr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21;p50">
                <a:extLst>
                  <a:ext uri="{FF2B5EF4-FFF2-40B4-BE49-F238E27FC236}">
                    <a16:creationId xmlns:a16="http://schemas.microsoft.com/office/drawing/2014/main" id="{79445E13-2E68-4BBB-AC97-83DC7E00C9AE}"/>
                  </a:ext>
                </a:extLst>
              </p:cNvPr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22;p50">
                <a:extLst>
                  <a:ext uri="{FF2B5EF4-FFF2-40B4-BE49-F238E27FC236}">
                    <a16:creationId xmlns:a16="http://schemas.microsoft.com/office/drawing/2014/main" id="{6E0F300A-C802-46A8-ADFE-BA9A84A42ED6}"/>
                  </a:ext>
                </a:extLst>
              </p:cNvPr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23;p50">
                <a:extLst>
                  <a:ext uri="{FF2B5EF4-FFF2-40B4-BE49-F238E27FC236}">
                    <a16:creationId xmlns:a16="http://schemas.microsoft.com/office/drawing/2014/main" id="{728D0746-C317-4BA8-9B6C-FC80AF300BA3}"/>
                  </a:ext>
                </a:extLst>
              </p:cNvPr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24;p50">
                <a:extLst>
                  <a:ext uri="{FF2B5EF4-FFF2-40B4-BE49-F238E27FC236}">
                    <a16:creationId xmlns:a16="http://schemas.microsoft.com/office/drawing/2014/main" id="{46CDC7EC-FEA2-4554-A6F1-30B716B91576}"/>
                  </a:ext>
                </a:extLst>
              </p:cNvPr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25;p50">
                <a:extLst>
                  <a:ext uri="{FF2B5EF4-FFF2-40B4-BE49-F238E27FC236}">
                    <a16:creationId xmlns:a16="http://schemas.microsoft.com/office/drawing/2014/main" id="{A5C9B3A2-17ED-4D68-A373-67B4C691B612}"/>
                  </a:ext>
                </a:extLst>
              </p:cNvPr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26;p50">
                <a:extLst>
                  <a:ext uri="{FF2B5EF4-FFF2-40B4-BE49-F238E27FC236}">
                    <a16:creationId xmlns:a16="http://schemas.microsoft.com/office/drawing/2014/main" id="{BD03ABC3-1E2B-4B08-B874-D7470A53B2B1}"/>
                  </a:ext>
                </a:extLst>
              </p:cNvPr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27;p50">
                <a:extLst>
                  <a:ext uri="{FF2B5EF4-FFF2-40B4-BE49-F238E27FC236}">
                    <a16:creationId xmlns:a16="http://schemas.microsoft.com/office/drawing/2014/main" id="{3B2ECC91-60F4-41DC-B46B-A750C4AEFA20}"/>
                  </a:ext>
                </a:extLst>
              </p:cNvPr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28;p50">
                <a:extLst>
                  <a:ext uri="{FF2B5EF4-FFF2-40B4-BE49-F238E27FC236}">
                    <a16:creationId xmlns:a16="http://schemas.microsoft.com/office/drawing/2014/main" id="{F93AD90A-911E-4254-A11C-C138CA4195F0}"/>
                  </a:ext>
                </a:extLst>
              </p:cNvPr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29;p50">
                <a:extLst>
                  <a:ext uri="{FF2B5EF4-FFF2-40B4-BE49-F238E27FC236}">
                    <a16:creationId xmlns:a16="http://schemas.microsoft.com/office/drawing/2014/main" id="{B7628B4C-A278-456B-8CDB-84EA0E1E74F8}"/>
                  </a:ext>
                </a:extLst>
              </p:cNvPr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30;p50">
                <a:extLst>
                  <a:ext uri="{FF2B5EF4-FFF2-40B4-BE49-F238E27FC236}">
                    <a16:creationId xmlns:a16="http://schemas.microsoft.com/office/drawing/2014/main" id="{FD9B568B-35FC-4002-9F0A-88F9DDD78740}"/>
                  </a:ext>
                </a:extLst>
              </p:cNvPr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31;p50">
                <a:extLst>
                  <a:ext uri="{FF2B5EF4-FFF2-40B4-BE49-F238E27FC236}">
                    <a16:creationId xmlns:a16="http://schemas.microsoft.com/office/drawing/2014/main" id="{E02C9C40-340C-46DD-98C4-B793B322040E}"/>
                  </a:ext>
                </a:extLst>
              </p:cNvPr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32;p50">
                <a:extLst>
                  <a:ext uri="{FF2B5EF4-FFF2-40B4-BE49-F238E27FC236}">
                    <a16:creationId xmlns:a16="http://schemas.microsoft.com/office/drawing/2014/main" id="{9DA835A6-8BB8-4346-AD91-B45E9C6333C9}"/>
                  </a:ext>
                </a:extLst>
              </p:cNvPr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3;p50">
                <a:extLst>
                  <a:ext uri="{FF2B5EF4-FFF2-40B4-BE49-F238E27FC236}">
                    <a16:creationId xmlns:a16="http://schemas.microsoft.com/office/drawing/2014/main" id="{B4B48D75-EFC7-4FEB-9901-7EE889452A25}"/>
                  </a:ext>
                </a:extLst>
              </p:cNvPr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34;p50">
                <a:extLst>
                  <a:ext uri="{FF2B5EF4-FFF2-40B4-BE49-F238E27FC236}">
                    <a16:creationId xmlns:a16="http://schemas.microsoft.com/office/drawing/2014/main" id="{BFD82B0E-8119-4D43-8F5F-3F34F2247BD5}"/>
                  </a:ext>
                </a:extLst>
              </p:cNvPr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35;p50">
                <a:extLst>
                  <a:ext uri="{FF2B5EF4-FFF2-40B4-BE49-F238E27FC236}">
                    <a16:creationId xmlns:a16="http://schemas.microsoft.com/office/drawing/2014/main" id="{50168EBE-10B1-480B-906B-CB3A978D3733}"/>
                  </a:ext>
                </a:extLst>
              </p:cNvPr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36;p50">
                <a:extLst>
                  <a:ext uri="{FF2B5EF4-FFF2-40B4-BE49-F238E27FC236}">
                    <a16:creationId xmlns:a16="http://schemas.microsoft.com/office/drawing/2014/main" id="{2F76D890-8A0F-4F72-8CF8-1652919ABD50}"/>
                  </a:ext>
                </a:extLst>
              </p:cNvPr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37;p50">
                <a:extLst>
                  <a:ext uri="{FF2B5EF4-FFF2-40B4-BE49-F238E27FC236}">
                    <a16:creationId xmlns:a16="http://schemas.microsoft.com/office/drawing/2014/main" id="{E987B103-538C-47CB-8A2D-010A40ED179A}"/>
                  </a:ext>
                </a:extLst>
              </p:cNvPr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38;p50">
                <a:extLst>
                  <a:ext uri="{FF2B5EF4-FFF2-40B4-BE49-F238E27FC236}">
                    <a16:creationId xmlns:a16="http://schemas.microsoft.com/office/drawing/2014/main" id="{69588E36-716B-4F8B-A420-A320AFF1DFE1}"/>
                  </a:ext>
                </a:extLst>
              </p:cNvPr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39;p50">
                <a:extLst>
                  <a:ext uri="{FF2B5EF4-FFF2-40B4-BE49-F238E27FC236}">
                    <a16:creationId xmlns:a16="http://schemas.microsoft.com/office/drawing/2014/main" id="{6DFF6E3D-9AD8-426E-A51B-3C895ED27098}"/>
                  </a:ext>
                </a:extLst>
              </p:cNvPr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0;p50">
                <a:extLst>
                  <a:ext uri="{FF2B5EF4-FFF2-40B4-BE49-F238E27FC236}">
                    <a16:creationId xmlns:a16="http://schemas.microsoft.com/office/drawing/2014/main" id="{B7DEF5C6-5E22-40FB-B272-D3D16D6E3E5C}"/>
                  </a:ext>
                </a:extLst>
              </p:cNvPr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1;p50">
                <a:extLst>
                  <a:ext uri="{FF2B5EF4-FFF2-40B4-BE49-F238E27FC236}">
                    <a16:creationId xmlns:a16="http://schemas.microsoft.com/office/drawing/2014/main" id="{F321CEC2-2B0D-4087-B1F6-2F17287A6CC5}"/>
                  </a:ext>
                </a:extLst>
              </p:cNvPr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2;p50">
                <a:extLst>
                  <a:ext uri="{FF2B5EF4-FFF2-40B4-BE49-F238E27FC236}">
                    <a16:creationId xmlns:a16="http://schemas.microsoft.com/office/drawing/2014/main" id="{43BE028F-1687-469B-9300-FCBBF0E20AF5}"/>
                  </a:ext>
                </a:extLst>
              </p:cNvPr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3;p50">
                <a:extLst>
                  <a:ext uri="{FF2B5EF4-FFF2-40B4-BE49-F238E27FC236}">
                    <a16:creationId xmlns:a16="http://schemas.microsoft.com/office/drawing/2014/main" id="{9C6AD551-94D3-463C-B532-F24E57A31645}"/>
                  </a:ext>
                </a:extLst>
              </p:cNvPr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44;p50">
                <a:extLst>
                  <a:ext uri="{FF2B5EF4-FFF2-40B4-BE49-F238E27FC236}">
                    <a16:creationId xmlns:a16="http://schemas.microsoft.com/office/drawing/2014/main" id="{D5930565-FD40-49CB-889E-920170F4DA8B}"/>
                  </a:ext>
                </a:extLst>
              </p:cNvPr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45;p50">
                <a:extLst>
                  <a:ext uri="{FF2B5EF4-FFF2-40B4-BE49-F238E27FC236}">
                    <a16:creationId xmlns:a16="http://schemas.microsoft.com/office/drawing/2014/main" id="{473E9102-8EC9-4F96-85EB-BDDF5C91E52A}"/>
                  </a:ext>
                </a:extLst>
              </p:cNvPr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46;p50">
                <a:extLst>
                  <a:ext uri="{FF2B5EF4-FFF2-40B4-BE49-F238E27FC236}">
                    <a16:creationId xmlns:a16="http://schemas.microsoft.com/office/drawing/2014/main" id="{DCE78A6D-D92E-4816-9B98-16868276652A}"/>
                  </a:ext>
                </a:extLst>
              </p:cNvPr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47;p50">
                <a:extLst>
                  <a:ext uri="{FF2B5EF4-FFF2-40B4-BE49-F238E27FC236}">
                    <a16:creationId xmlns:a16="http://schemas.microsoft.com/office/drawing/2014/main" id="{23DA0549-6F8B-40FF-AAF8-0EB24361CBDF}"/>
                  </a:ext>
                </a:extLst>
              </p:cNvPr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48;p50">
                <a:extLst>
                  <a:ext uri="{FF2B5EF4-FFF2-40B4-BE49-F238E27FC236}">
                    <a16:creationId xmlns:a16="http://schemas.microsoft.com/office/drawing/2014/main" id="{828DEB5E-005F-4FF2-A682-BEFEDDD7C4C0}"/>
                  </a:ext>
                </a:extLst>
              </p:cNvPr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49;p50">
                <a:extLst>
                  <a:ext uri="{FF2B5EF4-FFF2-40B4-BE49-F238E27FC236}">
                    <a16:creationId xmlns:a16="http://schemas.microsoft.com/office/drawing/2014/main" id="{B6099A1D-E306-4924-B1AC-B9606C60ECB6}"/>
                  </a:ext>
                </a:extLst>
              </p:cNvPr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0;p50">
                <a:extLst>
                  <a:ext uri="{FF2B5EF4-FFF2-40B4-BE49-F238E27FC236}">
                    <a16:creationId xmlns:a16="http://schemas.microsoft.com/office/drawing/2014/main" id="{631AE148-4D69-49CC-B519-4FBB7FB503C4}"/>
                  </a:ext>
                </a:extLst>
              </p:cNvPr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1;p50">
                <a:extLst>
                  <a:ext uri="{FF2B5EF4-FFF2-40B4-BE49-F238E27FC236}">
                    <a16:creationId xmlns:a16="http://schemas.microsoft.com/office/drawing/2014/main" id="{3AF5AA39-D096-4F97-A24E-0A72C1F97445}"/>
                  </a:ext>
                </a:extLst>
              </p:cNvPr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2;p50">
                <a:extLst>
                  <a:ext uri="{FF2B5EF4-FFF2-40B4-BE49-F238E27FC236}">
                    <a16:creationId xmlns:a16="http://schemas.microsoft.com/office/drawing/2014/main" id="{87B5E3B1-37FA-4CDB-9BCA-AAE12E1D7861}"/>
                  </a:ext>
                </a:extLst>
              </p:cNvPr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3;p50">
                <a:extLst>
                  <a:ext uri="{FF2B5EF4-FFF2-40B4-BE49-F238E27FC236}">
                    <a16:creationId xmlns:a16="http://schemas.microsoft.com/office/drawing/2014/main" id="{CBF18CD2-789D-4CF4-AD22-C076C425EB45}"/>
                  </a:ext>
                </a:extLst>
              </p:cNvPr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54;p50">
                <a:extLst>
                  <a:ext uri="{FF2B5EF4-FFF2-40B4-BE49-F238E27FC236}">
                    <a16:creationId xmlns:a16="http://schemas.microsoft.com/office/drawing/2014/main" id="{5B25B4F4-BA67-4A36-961F-B4D668DBAD30}"/>
                  </a:ext>
                </a:extLst>
              </p:cNvPr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55;p50">
                <a:extLst>
                  <a:ext uri="{FF2B5EF4-FFF2-40B4-BE49-F238E27FC236}">
                    <a16:creationId xmlns:a16="http://schemas.microsoft.com/office/drawing/2014/main" id="{1406EC13-26D3-4C92-8D7B-FBEA59CA4C34}"/>
                  </a:ext>
                </a:extLst>
              </p:cNvPr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56;p50">
                <a:extLst>
                  <a:ext uri="{FF2B5EF4-FFF2-40B4-BE49-F238E27FC236}">
                    <a16:creationId xmlns:a16="http://schemas.microsoft.com/office/drawing/2014/main" id="{C7C6D34D-0E44-4CEC-BBFF-8C84C3ED0218}"/>
                  </a:ext>
                </a:extLst>
              </p:cNvPr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57;p50">
                <a:extLst>
                  <a:ext uri="{FF2B5EF4-FFF2-40B4-BE49-F238E27FC236}">
                    <a16:creationId xmlns:a16="http://schemas.microsoft.com/office/drawing/2014/main" id="{B9E7E349-46B8-45CA-9F9C-E37E10F266EC}"/>
                  </a:ext>
                </a:extLst>
              </p:cNvPr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58;p50">
                <a:extLst>
                  <a:ext uri="{FF2B5EF4-FFF2-40B4-BE49-F238E27FC236}">
                    <a16:creationId xmlns:a16="http://schemas.microsoft.com/office/drawing/2014/main" id="{5EF364B6-DCE4-4752-9333-6A87660C2660}"/>
                  </a:ext>
                </a:extLst>
              </p:cNvPr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959;p50">
              <a:extLst>
                <a:ext uri="{FF2B5EF4-FFF2-40B4-BE49-F238E27FC236}">
                  <a16:creationId xmlns:a16="http://schemas.microsoft.com/office/drawing/2014/main" id="{08095925-1FF2-487B-856E-B3E2A9A55C5E}"/>
                </a:ext>
              </a:extLst>
            </p:cNvPr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50"/>
          <p:cNvGrpSpPr/>
          <p:nvPr/>
        </p:nvGrpSpPr>
        <p:grpSpPr>
          <a:xfrm>
            <a:off x="2910539" y="-585146"/>
            <a:ext cx="454448" cy="1887747"/>
            <a:chOff x="3846700" y="-166175"/>
            <a:chExt cx="454448" cy="1887747"/>
          </a:xfrm>
        </p:grpSpPr>
        <p:sp>
          <p:nvSpPr>
            <p:cNvPr id="1967" name="Google Shape;1967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3625304" y="-152094"/>
            <a:ext cx="454448" cy="1887747"/>
            <a:chOff x="3846700" y="-166175"/>
            <a:chExt cx="454448" cy="1887747"/>
          </a:xfrm>
        </p:grpSpPr>
        <p:sp>
          <p:nvSpPr>
            <p:cNvPr id="1971" name="Google Shape;1971;p50"/>
            <p:cNvSpPr/>
            <p:nvPr/>
          </p:nvSpPr>
          <p:spPr>
            <a:xfrm>
              <a:off x="4049360" y="-166175"/>
              <a:ext cx="49138" cy="855316"/>
            </a:xfrm>
            <a:custGeom>
              <a:avLst/>
              <a:gdLst/>
              <a:ahLst/>
              <a:cxnLst/>
              <a:rect l="l" t="t" r="r" b="b"/>
              <a:pathLst>
                <a:path w="918" h="15979" extrusionOk="0">
                  <a:moveTo>
                    <a:pt x="453" y="0"/>
                  </a:moveTo>
                  <a:cubicBezTo>
                    <a:pt x="274" y="0"/>
                    <a:pt x="131" y="143"/>
                    <a:pt x="131" y="322"/>
                  </a:cubicBezTo>
                  <a:cubicBezTo>
                    <a:pt x="131" y="488"/>
                    <a:pt x="251" y="619"/>
                    <a:pt x="417" y="655"/>
                  </a:cubicBezTo>
                  <a:cubicBezTo>
                    <a:pt x="251" y="679"/>
                    <a:pt x="131" y="822"/>
                    <a:pt x="131" y="977"/>
                  </a:cubicBezTo>
                  <a:cubicBezTo>
                    <a:pt x="131" y="1143"/>
                    <a:pt x="251" y="1274"/>
                    <a:pt x="417" y="1310"/>
                  </a:cubicBezTo>
                  <a:cubicBezTo>
                    <a:pt x="251" y="1334"/>
                    <a:pt x="131" y="1477"/>
                    <a:pt x="131" y="1631"/>
                  </a:cubicBezTo>
                  <a:cubicBezTo>
                    <a:pt x="131" y="1798"/>
                    <a:pt x="251" y="1929"/>
                    <a:pt x="417" y="1965"/>
                  </a:cubicBezTo>
                  <a:cubicBezTo>
                    <a:pt x="251" y="1989"/>
                    <a:pt x="131" y="2132"/>
                    <a:pt x="131" y="2286"/>
                  </a:cubicBezTo>
                  <a:cubicBezTo>
                    <a:pt x="131" y="2453"/>
                    <a:pt x="251" y="2584"/>
                    <a:pt x="417" y="2620"/>
                  </a:cubicBezTo>
                  <a:cubicBezTo>
                    <a:pt x="251" y="2643"/>
                    <a:pt x="131" y="2786"/>
                    <a:pt x="131" y="2941"/>
                  </a:cubicBezTo>
                  <a:cubicBezTo>
                    <a:pt x="131" y="3108"/>
                    <a:pt x="251" y="3239"/>
                    <a:pt x="417" y="3275"/>
                  </a:cubicBezTo>
                  <a:cubicBezTo>
                    <a:pt x="251" y="3298"/>
                    <a:pt x="131" y="3441"/>
                    <a:pt x="131" y="3596"/>
                  </a:cubicBezTo>
                  <a:cubicBezTo>
                    <a:pt x="131" y="3763"/>
                    <a:pt x="251" y="3894"/>
                    <a:pt x="417" y="3929"/>
                  </a:cubicBezTo>
                  <a:cubicBezTo>
                    <a:pt x="251" y="3953"/>
                    <a:pt x="131" y="4096"/>
                    <a:pt x="131" y="4251"/>
                  </a:cubicBezTo>
                  <a:cubicBezTo>
                    <a:pt x="131" y="4418"/>
                    <a:pt x="251" y="4548"/>
                    <a:pt x="417" y="4584"/>
                  </a:cubicBezTo>
                  <a:cubicBezTo>
                    <a:pt x="251" y="4608"/>
                    <a:pt x="131" y="4751"/>
                    <a:pt x="131" y="4906"/>
                  </a:cubicBezTo>
                  <a:cubicBezTo>
                    <a:pt x="131" y="5072"/>
                    <a:pt x="251" y="5203"/>
                    <a:pt x="417" y="5239"/>
                  </a:cubicBezTo>
                  <a:cubicBezTo>
                    <a:pt x="251" y="5263"/>
                    <a:pt x="131" y="5406"/>
                    <a:pt x="131" y="5561"/>
                  </a:cubicBezTo>
                  <a:cubicBezTo>
                    <a:pt x="131" y="5727"/>
                    <a:pt x="251" y="5858"/>
                    <a:pt x="417" y="5894"/>
                  </a:cubicBezTo>
                  <a:cubicBezTo>
                    <a:pt x="251" y="5918"/>
                    <a:pt x="131" y="6061"/>
                    <a:pt x="131" y="6215"/>
                  </a:cubicBezTo>
                  <a:cubicBezTo>
                    <a:pt x="131" y="6382"/>
                    <a:pt x="251" y="6513"/>
                    <a:pt x="417" y="6549"/>
                  </a:cubicBezTo>
                  <a:cubicBezTo>
                    <a:pt x="251" y="6573"/>
                    <a:pt x="131" y="6715"/>
                    <a:pt x="131" y="6870"/>
                  </a:cubicBezTo>
                  <a:cubicBezTo>
                    <a:pt x="131" y="7037"/>
                    <a:pt x="251" y="7168"/>
                    <a:pt x="417" y="7204"/>
                  </a:cubicBezTo>
                  <a:cubicBezTo>
                    <a:pt x="251" y="7227"/>
                    <a:pt x="131" y="7370"/>
                    <a:pt x="131" y="7525"/>
                  </a:cubicBezTo>
                  <a:cubicBezTo>
                    <a:pt x="131" y="7692"/>
                    <a:pt x="251" y="7823"/>
                    <a:pt x="417" y="7858"/>
                  </a:cubicBezTo>
                  <a:cubicBezTo>
                    <a:pt x="251" y="7882"/>
                    <a:pt x="131" y="8025"/>
                    <a:pt x="131" y="8180"/>
                  </a:cubicBezTo>
                  <a:cubicBezTo>
                    <a:pt x="131" y="8347"/>
                    <a:pt x="251" y="8478"/>
                    <a:pt x="417" y="8513"/>
                  </a:cubicBezTo>
                  <a:cubicBezTo>
                    <a:pt x="251" y="8537"/>
                    <a:pt x="131" y="8680"/>
                    <a:pt x="131" y="8835"/>
                  </a:cubicBezTo>
                  <a:cubicBezTo>
                    <a:pt x="131" y="9001"/>
                    <a:pt x="251" y="9132"/>
                    <a:pt x="417" y="9168"/>
                  </a:cubicBezTo>
                  <a:cubicBezTo>
                    <a:pt x="251" y="9192"/>
                    <a:pt x="131" y="9335"/>
                    <a:pt x="131" y="9490"/>
                  </a:cubicBezTo>
                  <a:cubicBezTo>
                    <a:pt x="131" y="9656"/>
                    <a:pt x="251" y="9787"/>
                    <a:pt x="417" y="9823"/>
                  </a:cubicBezTo>
                  <a:cubicBezTo>
                    <a:pt x="251" y="9847"/>
                    <a:pt x="131" y="9990"/>
                    <a:pt x="131" y="10144"/>
                  </a:cubicBezTo>
                  <a:cubicBezTo>
                    <a:pt x="131" y="10311"/>
                    <a:pt x="251" y="10442"/>
                    <a:pt x="417" y="10478"/>
                  </a:cubicBezTo>
                  <a:cubicBezTo>
                    <a:pt x="251" y="10502"/>
                    <a:pt x="131" y="10644"/>
                    <a:pt x="131" y="10799"/>
                  </a:cubicBezTo>
                  <a:cubicBezTo>
                    <a:pt x="131" y="10966"/>
                    <a:pt x="251" y="11097"/>
                    <a:pt x="417" y="11133"/>
                  </a:cubicBezTo>
                  <a:cubicBezTo>
                    <a:pt x="251" y="11156"/>
                    <a:pt x="131" y="11299"/>
                    <a:pt x="131" y="11454"/>
                  </a:cubicBezTo>
                  <a:cubicBezTo>
                    <a:pt x="131" y="11621"/>
                    <a:pt x="251" y="11752"/>
                    <a:pt x="417" y="11787"/>
                  </a:cubicBezTo>
                  <a:cubicBezTo>
                    <a:pt x="251" y="11811"/>
                    <a:pt x="131" y="11954"/>
                    <a:pt x="131" y="12109"/>
                  </a:cubicBezTo>
                  <a:cubicBezTo>
                    <a:pt x="131" y="12276"/>
                    <a:pt x="251" y="12407"/>
                    <a:pt x="417" y="12442"/>
                  </a:cubicBezTo>
                  <a:cubicBezTo>
                    <a:pt x="251" y="12466"/>
                    <a:pt x="131" y="12609"/>
                    <a:pt x="131" y="12764"/>
                  </a:cubicBezTo>
                  <a:cubicBezTo>
                    <a:pt x="131" y="12930"/>
                    <a:pt x="251" y="13061"/>
                    <a:pt x="417" y="13097"/>
                  </a:cubicBezTo>
                  <a:cubicBezTo>
                    <a:pt x="251" y="13121"/>
                    <a:pt x="131" y="13264"/>
                    <a:pt x="131" y="13419"/>
                  </a:cubicBezTo>
                  <a:cubicBezTo>
                    <a:pt x="131" y="13585"/>
                    <a:pt x="251" y="13716"/>
                    <a:pt x="417" y="13752"/>
                  </a:cubicBezTo>
                  <a:cubicBezTo>
                    <a:pt x="251" y="13776"/>
                    <a:pt x="131" y="13919"/>
                    <a:pt x="131" y="14073"/>
                  </a:cubicBezTo>
                  <a:cubicBezTo>
                    <a:pt x="131" y="14240"/>
                    <a:pt x="251" y="14371"/>
                    <a:pt x="417" y="14407"/>
                  </a:cubicBezTo>
                  <a:cubicBezTo>
                    <a:pt x="251" y="14431"/>
                    <a:pt x="131" y="14574"/>
                    <a:pt x="131" y="14728"/>
                  </a:cubicBezTo>
                  <a:cubicBezTo>
                    <a:pt x="131" y="14895"/>
                    <a:pt x="251" y="15026"/>
                    <a:pt x="417" y="15062"/>
                  </a:cubicBezTo>
                  <a:cubicBezTo>
                    <a:pt x="191" y="15086"/>
                    <a:pt x="0" y="15288"/>
                    <a:pt x="0" y="15526"/>
                  </a:cubicBezTo>
                  <a:cubicBezTo>
                    <a:pt x="0" y="15776"/>
                    <a:pt x="203" y="15978"/>
                    <a:pt x="453" y="15978"/>
                  </a:cubicBezTo>
                  <a:cubicBezTo>
                    <a:pt x="715" y="15978"/>
                    <a:pt x="917" y="15776"/>
                    <a:pt x="917" y="15526"/>
                  </a:cubicBezTo>
                  <a:cubicBezTo>
                    <a:pt x="917" y="15288"/>
                    <a:pt x="727" y="15086"/>
                    <a:pt x="501" y="15062"/>
                  </a:cubicBezTo>
                  <a:cubicBezTo>
                    <a:pt x="667" y="15026"/>
                    <a:pt x="786" y="14895"/>
                    <a:pt x="786" y="14728"/>
                  </a:cubicBezTo>
                  <a:cubicBezTo>
                    <a:pt x="786" y="14574"/>
                    <a:pt x="667" y="14431"/>
                    <a:pt x="501" y="14407"/>
                  </a:cubicBezTo>
                  <a:cubicBezTo>
                    <a:pt x="667" y="14371"/>
                    <a:pt x="786" y="14240"/>
                    <a:pt x="786" y="14073"/>
                  </a:cubicBezTo>
                  <a:cubicBezTo>
                    <a:pt x="786" y="13919"/>
                    <a:pt x="667" y="13776"/>
                    <a:pt x="501" y="13752"/>
                  </a:cubicBezTo>
                  <a:cubicBezTo>
                    <a:pt x="667" y="13716"/>
                    <a:pt x="786" y="13585"/>
                    <a:pt x="786" y="13419"/>
                  </a:cubicBezTo>
                  <a:cubicBezTo>
                    <a:pt x="786" y="13264"/>
                    <a:pt x="667" y="13121"/>
                    <a:pt x="501" y="13097"/>
                  </a:cubicBezTo>
                  <a:cubicBezTo>
                    <a:pt x="667" y="13061"/>
                    <a:pt x="786" y="12930"/>
                    <a:pt x="786" y="12764"/>
                  </a:cubicBezTo>
                  <a:cubicBezTo>
                    <a:pt x="786" y="12609"/>
                    <a:pt x="667" y="12466"/>
                    <a:pt x="501" y="12442"/>
                  </a:cubicBezTo>
                  <a:cubicBezTo>
                    <a:pt x="667" y="12407"/>
                    <a:pt x="786" y="12276"/>
                    <a:pt x="786" y="12109"/>
                  </a:cubicBezTo>
                  <a:cubicBezTo>
                    <a:pt x="786" y="11954"/>
                    <a:pt x="667" y="11811"/>
                    <a:pt x="501" y="11787"/>
                  </a:cubicBezTo>
                  <a:cubicBezTo>
                    <a:pt x="667" y="11752"/>
                    <a:pt x="786" y="11621"/>
                    <a:pt x="786" y="11454"/>
                  </a:cubicBezTo>
                  <a:cubicBezTo>
                    <a:pt x="786" y="11299"/>
                    <a:pt x="667" y="11156"/>
                    <a:pt x="501" y="11133"/>
                  </a:cubicBezTo>
                  <a:cubicBezTo>
                    <a:pt x="667" y="11097"/>
                    <a:pt x="786" y="10966"/>
                    <a:pt x="786" y="10799"/>
                  </a:cubicBezTo>
                  <a:cubicBezTo>
                    <a:pt x="786" y="10644"/>
                    <a:pt x="667" y="10502"/>
                    <a:pt x="501" y="10478"/>
                  </a:cubicBezTo>
                  <a:cubicBezTo>
                    <a:pt x="667" y="10442"/>
                    <a:pt x="786" y="10311"/>
                    <a:pt x="786" y="10144"/>
                  </a:cubicBezTo>
                  <a:cubicBezTo>
                    <a:pt x="786" y="9990"/>
                    <a:pt x="667" y="9847"/>
                    <a:pt x="501" y="9823"/>
                  </a:cubicBezTo>
                  <a:cubicBezTo>
                    <a:pt x="667" y="9787"/>
                    <a:pt x="786" y="9656"/>
                    <a:pt x="786" y="9490"/>
                  </a:cubicBezTo>
                  <a:cubicBezTo>
                    <a:pt x="786" y="9335"/>
                    <a:pt x="667" y="9192"/>
                    <a:pt x="501" y="9168"/>
                  </a:cubicBezTo>
                  <a:cubicBezTo>
                    <a:pt x="667" y="9132"/>
                    <a:pt x="786" y="9001"/>
                    <a:pt x="786" y="8835"/>
                  </a:cubicBezTo>
                  <a:cubicBezTo>
                    <a:pt x="786" y="8680"/>
                    <a:pt x="667" y="8537"/>
                    <a:pt x="501" y="8513"/>
                  </a:cubicBezTo>
                  <a:cubicBezTo>
                    <a:pt x="667" y="8478"/>
                    <a:pt x="786" y="8347"/>
                    <a:pt x="786" y="8180"/>
                  </a:cubicBezTo>
                  <a:cubicBezTo>
                    <a:pt x="786" y="8025"/>
                    <a:pt x="667" y="7882"/>
                    <a:pt x="501" y="7858"/>
                  </a:cubicBezTo>
                  <a:cubicBezTo>
                    <a:pt x="667" y="7823"/>
                    <a:pt x="786" y="7692"/>
                    <a:pt x="786" y="7525"/>
                  </a:cubicBezTo>
                  <a:cubicBezTo>
                    <a:pt x="786" y="7370"/>
                    <a:pt x="667" y="7227"/>
                    <a:pt x="501" y="7204"/>
                  </a:cubicBezTo>
                  <a:cubicBezTo>
                    <a:pt x="667" y="7168"/>
                    <a:pt x="786" y="7037"/>
                    <a:pt x="786" y="6870"/>
                  </a:cubicBezTo>
                  <a:cubicBezTo>
                    <a:pt x="786" y="6715"/>
                    <a:pt x="667" y="6573"/>
                    <a:pt x="501" y="6549"/>
                  </a:cubicBezTo>
                  <a:cubicBezTo>
                    <a:pt x="667" y="6513"/>
                    <a:pt x="786" y="6382"/>
                    <a:pt x="786" y="6215"/>
                  </a:cubicBezTo>
                  <a:cubicBezTo>
                    <a:pt x="786" y="6061"/>
                    <a:pt x="667" y="5918"/>
                    <a:pt x="501" y="5894"/>
                  </a:cubicBezTo>
                  <a:cubicBezTo>
                    <a:pt x="667" y="5858"/>
                    <a:pt x="786" y="5727"/>
                    <a:pt x="786" y="5561"/>
                  </a:cubicBezTo>
                  <a:cubicBezTo>
                    <a:pt x="786" y="5406"/>
                    <a:pt x="667" y="5263"/>
                    <a:pt x="501" y="5239"/>
                  </a:cubicBezTo>
                  <a:cubicBezTo>
                    <a:pt x="667" y="5203"/>
                    <a:pt x="786" y="5072"/>
                    <a:pt x="786" y="4906"/>
                  </a:cubicBezTo>
                  <a:cubicBezTo>
                    <a:pt x="786" y="4751"/>
                    <a:pt x="667" y="4608"/>
                    <a:pt x="501" y="4584"/>
                  </a:cubicBezTo>
                  <a:cubicBezTo>
                    <a:pt x="667" y="4548"/>
                    <a:pt x="786" y="4418"/>
                    <a:pt x="786" y="4251"/>
                  </a:cubicBezTo>
                  <a:cubicBezTo>
                    <a:pt x="786" y="4096"/>
                    <a:pt x="667" y="3953"/>
                    <a:pt x="501" y="3929"/>
                  </a:cubicBezTo>
                  <a:cubicBezTo>
                    <a:pt x="667" y="3894"/>
                    <a:pt x="786" y="3763"/>
                    <a:pt x="786" y="3596"/>
                  </a:cubicBezTo>
                  <a:cubicBezTo>
                    <a:pt x="786" y="3441"/>
                    <a:pt x="667" y="3298"/>
                    <a:pt x="501" y="3275"/>
                  </a:cubicBezTo>
                  <a:cubicBezTo>
                    <a:pt x="667" y="3239"/>
                    <a:pt x="786" y="3108"/>
                    <a:pt x="786" y="2941"/>
                  </a:cubicBezTo>
                  <a:cubicBezTo>
                    <a:pt x="786" y="2786"/>
                    <a:pt x="667" y="2643"/>
                    <a:pt x="501" y="2620"/>
                  </a:cubicBezTo>
                  <a:cubicBezTo>
                    <a:pt x="667" y="2584"/>
                    <a:pt x="786" y="2453"/>
                    <a:pt x="786" y="2286"/>
                  </a:cubicBezTo>
                  <a:cubicBezTo>
                    <a:pt x="786" y="2132"/>
                    <a:pt x="667" y="1989"/>
                    <a:pt x="501" y="1965"/>
                  </a:cubicBezTo>
                  <a:cubicBezTo>
                    <a:pt x="667" y="1929"/>
                    <a:pt x="786" y="1798"/>
                    <a:pt x="786" y="1631"/>
                  </a:cubicBezTo>
                  <a:cubicBezTo>
                    <a:pt x="786" y="1477"/>
                    <a:pt x="667" y="1334"/>
                    <a:pt x="501" y="1310"/>
                  </a:cubicBezTo>
                  <a:cubicBezTo>
                    <a:pt x="667" y="1274"/>
                    <a:pt x="786" y="1143"/>
                    <a:pt x="786" y="977"/>
                  </a:cubicBezTo>
                  <a:cubicBezTo>
                    <a:pt x="786" y="822"/>
                    <a:pt x="667" y="679"/>
                    <a:pt x="501" y="655"/>
                  </a:cubicBezTo>
                  <a:cubicBezTo>
                    <a:pt x="667" y="619"/>
                    <a:pt x="786" y="488"/>
                    <a:pt x="786" y="322"/>
                  </a:cubicBezTo>
                  <a:cubicBezTo>
                    <a:pt x="786" y="143"/>
                    <a:pt x="632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897494" y="1002725"/>
              <a:ext cx="352800" cy="423300"/>
            </a:xfrm>
            <a:prstGeom prst="rect">
              <a:avLst/>
            </a:pr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846700" y="689722"/>
              <a:ext cx="454448" cy="1031850"/>
            </a:xfrm>
            <a:custGeom>
              <a:avLst/>
              <a:gdLst/>
              <a:ahLst/>
              <a:cxnLst/>
              <a:rect l="l" t="t" r="r" b="b"/>
              <a:pathLst>
                <a:path w="8490" h="19277" extrusionOk="0">
                  <a:moveTo>
                    <a:pt x="1834" y="6418"/>
                  </a:moveTo>
                  <a:cubicBezTo>
                    <a:pt x="1834" y="6418"/>
                    <a:pt x="2477" y="6811"/>
                    <a:pt x="2572" y="7466"/>
                  </a:cubicBezTo>
                  <a:cubicBezTo>
                    <a:pt x="2596" y="7573"/>
                    <a:pt x="2608" y="7668"/>
                    <a:pt x="2608" y="7763"/>
                  </a:cubicBezTo>
                  <a:lnTo>
                    <a:pt x="2608" y="13609"/>
                  </a:lnTo>
                  <a:lnTo>
                    <a:pt x="1060" y="13609"/>
                  </a:lnTo>
                  <a:lnTo>
                    <a:pt x="1060" y="7763"/>
                  </a:lnTo>
                  <a:cubicBezTo>
                    <a:pt x="1060" y="7668"/>
                    <a:pt x="1072" y="7573"/>
                    <a:pt x="1084" y="7466"/>
                  </a:cubicBezTo>
                  <a:cubicBezTo>
                    <a:pt x="1191" y="6823"/>
                    <a:pt x="1834" y="6418"/>
                    <a:pt x="1834" y="6418"/>
                  </a:cubicBezTo>
                  <a:close/>
                  <a:moveTo>
                    <a:pt x="4239" y="6418"/>
                  </a:moveTo>
                  <a:cubicBezTo>
                    <a:pt x="4239" y="6418"/>
                    <a:pt x="5370" y="7001"/>
                    <a:pt x="5572" y="7966"/>
                  </a:cubicBezTo>
                  <a:cubicBezTo>
                    <a:pt x="5596" y="8132"/>
                    <a:pt x="5608" y="8287"/>
                    <a:pt x="5632" y="8418"/>
                  </a:cubicBezTo>
                  <a:lnTo>
                    <a:pt x="5632" y="13609"/>
                  </a:lnTo>
                  <a:lnTo>
                    <a:pt x="2858" y="13609"/>
                  </a:lnTo>
                  <a:lnTo>
                    <a:pt x="2858" y="8418"/>
                  </a:lnTo>
                  <a:cubicBezTo>
                    <a:pt x="2858" y="8287"/>
                    <a:pt x="2870" y="8132"/>
                    <a:pt x="2917" y="7966"/>
                  </a:cubicBezTo>
                  <a:cubicBezTo>
                    <a:pt x="3108" y="7001"/>
                    <a:pt x="4239" y="6418"/>
                    <a:pt x="4239" y="6418"/>
                  </a:cubicBezTo>
                  <a:close/>
                  <a:moveTo>
                    <a:pt x="6656" y="6418"/>
                  </a:moveTo>
                  <a:cubicBezTo>
                    <a:pt x="6656" y="6418"/>
                    <a:pt x="7299" y="6811"/>
                    <a:pt x="7394" y="7466"/>
                  </a:cubicBezTo>
                  <a:cubicBezTo>
                    <a:pt x="7418" y="7573"/>
                    <a:pt x="7430" y="7668"/>
                    <a:pt x="7430" y="7763"/>
                  </a:cubicBezTo>
                  <a:lnTo>
                    <a:pt x="7430" y="13609"/>
                  </a:lnTo>
                  <a:lnTo>
                    <a:pt x="5882" y="13609"/>
                  </a:lnTo>
                  <a:lnTo>
                    <a:pt x="5882" y="7763"/>
                  </a:lnTo>
                  <a:cubicBezTo>
                    <a:pt x="5882" y="7668"/>
                    <a:pt x="5894" y="7573"/>
                    <a:pt x="5906" y="7466"/>
                  </a:cubicBezTo>
                  <a:cubicBezTo>
                    <a:pt x="6013" y="6823"/>
                    <a:pt x="6656" y="6418"/>
                    <a:pt x="6656" y="6418"/>
                  </a:cubicBezTo>
                  <a:close/>
                  <a:moveTo>
                    <a:pt x="4239" y="0"/>
                  </a:moveTo>
                  <a:cubicBezTo>
                    <a:pt x="3941" y="0"/>
                    <a:pt x="3703" y="155"/>
                    <a:pt x="3703" y="369"/>
                  </a:cubicBezTo>
                  <a:cubicBezTo>
                    <a:pt x="3703" y="477"/>
                    <a:pt x="3786" y="572"/>
                    <a:pt x="3882" y="655"/>
                  </a:cubicBezTo>
                  <a:cubicBezTo>
                    <a:pt x="3822" y="727"/>
                    <a:pt x="3751" y="786"/>
                    <a:pt x="3667" y="858"/>
                  </a:cubicBezTo>
                  <a:cubicBezTo>
                    <a:pt x="2977" y="1393"/>
                    <a:pt x="1893" y="1632"/>
                    <a:pt x="1893" y="2334"/>
                  </a:cubicBezTo>
                  <a:cubicBezTo>
                    <a:pt x="1893" y="2524"/>
                    <a:pt x="1953" y="2667"/>
                    <a:pt x="2060" y="2763"/>
                  </a:cubicBezTo>
                  <a:cubicBezTo>
                    <a:pt x="1024" y="3322"/>
                    <a:pt x="0" y="3798"/>
                    <a:pt x="0" y="4727"/>
                  </a:cubicBezTo>
                  <a:cubicBezTo>
                    <a:pt x="0" y="5239"/>
                    <a:pt x="238" y="5537"/>
                    <a:pt x="524" y="5692"/>
                  </a:cubicBezTo>
                  <a:cubicBezTo>
                    <a:pt x="429" y="5739"/>
                    <a:pt x="369" y="5834"/>
                    <a:pt x="369" y="5930"/>
                  </a:cubicBezTo>
                  <a:cubicBezTo>
                    <a:pt x="369" y="6084"/>
                    <a:pt x="488" y="6204"/>
                    <a:pt x="643" y="6204"/>
                  </a:cubicBezTo>
                  <a:lnTo>
                    <a:pt x="774" y="6204"/>
                  </a:lnTo>
                  <a:lnTo>
                    <a:pt x="774" y="13835"/>
                  </a:lnTo>
                  <a:lnTo>
                    <a:pt x="643" y="13835"/>
                  </a:lnTo>
                  <a:cubicBezTo>
                    <a:pt x="488" y="13835"/>
                    <a:pt x="369" y="13954"/>
                    <a:pt x="369" y="14097"/>
                  </a:cubicBezTo>
                  <a:cubicBezTo>
                    <a:pt x="369" y="14205"/>
                    <a:pt x="429" y="14300"/>
                    <a:pt x="524" y="14335"/>
                  </a:cubicBezTo>
                  <a:cubicBezTo>
                    <a:pt x="238" y="14502"/>
                    <a:pt x="0" y="14800"/>
                    <a:pt x="0" y="15312"/>
                  </a:cubicBezTo>
                  <a:cubicBezTo>
                    <a:pt x="0" y="16586"/>
                    <a:pt x="1953" y="17014"/>
                    <a:pt x="3191" y="17967"/>
                  </a:cubicBezTo>
                  <a:cubicBezTo>
                    <a:pt x="3989" y="18598"/>
                    <a:pt x="4239" y="19277"/>
                    <a:pt x="4239" y="19277"/>
                  </a:cubicBezTo>
                  <a:cubicBezTo>
                    <a:pt x="4239" y="19277"/>
                    <a:pt x="4501" y="18598"/>
                    <a:pt x="5299" y="17967"/>
                  </a:cubicBezTo>
                  <a:cubicBezTo>
                    <a:pt x="6537" y="17002"/>
                    <a:pt x="8489" y="16574"/>
                    <a:pt x="8489" y="15312"/>
                  </a:cubicBezTo>
                  <a:cubicBezTo>
                    <a:pt x="8489" y="14800"/>
                    <a:pt x="8251" y="14502"/>
                    <a:pt x="7966" y="14335"/>
                  </a:cubicBezTo>
                  <a:cubicBezTo>
                    <a:pt x="8049" y="14300"/>
                    <a:pt x="8108" y="14205"/>
                    <a:pt x="8108" y="14097"/>
                  </a:cubicBezTo>
                  <a:cubicBezTo>
                    <a:pt x="8108" y="13954"/>
                    <a:pt x="7989" y="13835"/>
                    <a:pt x="7847" y="13835"/>
                  </a:cubicBezTo>
                  <a:lnTo>
                    <a:pt x="7716" y="13835"/>
                  </a:lnTo>
                  <a:lnTo>
                    <a:pt x="7716" y="6204"/>
                  </a:lnTo>
                  <a:lnTo>
                    <a:pt x="7847" y="6204"/>
                  </a:lnTo>
                  <a:cubicBezTo>
                    <a:pt x="7989" y="6204"/>
                    <a:pt x="8108" y="6084"/>
                    <a:pt x="8108" y="5930"/>
                  </a:cubicBezTo>
                  <a:cubicBezTo>
                    <a:pt x="8108" y="5834"/>
                    <a:pt x="8049" y="5739"/>
                    <a:pt x="7966" y="5692"/>
                  </a:cubicBezTo>
                  <a:cubicBezTo>
                    <a:pt x="8228" y="5513"/>
                    <a:pt x="8489" y="5239"/>
                    <a:pt x="8489" y="4727"/>
                  </a:cubicBezTo>
                  <a:cubicBezTo>
                    <a:pt x="8489" y="3798"/>
                    <a:pt x="7477" y="3334"/>
                    <a:pt x="6430" y="2763"/>
                  </a:cubicBezTo>
                  <a:cubicBezTo>
                    <a:pt x="6525" y="2655"/>
                    <a:pt x="6596" y="2524"/>
                    <a:pt x="6596" y="2334"/>
                  </a:cubicBezTo>
                  <a:cubicBezTo>
                    <a:pt x="6596" y="1620"/>
                    <a:pt x="5513" y="1381"/>
                    <a:pt x="4822" y="858"/>
                  </a:cubicBezTo>
                  <a:cubicBezTo>
                    <a:pt x="4739" y="786"/>
                    <a:pt x="4656" y="727"/>
                    <a:pt x="4596" y="655"/>
                  </a:cubicBezTo>
                  <a:cubicBezTo>
                    <a:pt x="4703" y="572"/>
                    <a:pt x="4775" y="489"/>
                    <a:pt x="4775" y="369"/>
                  </a:cubicBezTo>
                  <a:cubicBezTo>
                    <a:pt x="4775" y="155"/>
                    <a:pt x="4537" y="0"/>
                    <a:pt x="423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47625" dir="5400000" algn="bl" rotWithShape="0">
                <a:srgbClr val="CEA37C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صورة 1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205D1B-E608-497D-ABDF-B990E119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8" y="4200947"/>
            <a:ext cx="1438002" cy="849730"/>
          </a:xfrm>
          <a:prstGeom prst="rect">
            <a:avLst/>
          </a:prstGeom>
          <a:effectLst/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3628093-C58D-4758-8C79-A79260A9139A}"/>
              </a:ext>
            </a:extLst>
          </p:cNvPr>
          <p:cNvGrpSpPr/>
          <p:nvPr/>
        </p:nvGrpSpPr>
        <p:grpSpPr>
          <a:xfrm>
            <a:off x="4542729" y="172717"/>
            <a:ext cx="4425091" cy="901560"/>
            <a:chOff x="4542729" y="172717"/>
            <a:chExt cx="4425091" cy="901560"/>
          </a:xfrm>
        </p:grpSpPr>
        <p:grpSp>
          <p:nvGrpSpPr>
            <p:cNvPr id="146" name="Google Shape;1418;p36">
              <a:extLst>
                <a:ext uri="{FF2B5EF4-FFF2-40B4-BE49-F238E27FC236}">
                  <a16:creationId xmlns:a16="http://schemas.microsoft.com/office/drawing/2014/main" id="{4EC1AD63-2E71-42D9-87D9-E72C80985E52}"/>
                </a:ext>
              </a:extLst>
            </p:cNvPr>
            <p:cNvGrpSpPr/>
            <p:nvPr/>
          </p:nvGrpSpPr>
          <p:grpSpPr>
            <a:xfrm>
              <a:off x="4542729" y="388682"/>
              <a:ext cx="4055565" cy="556771"/>
              <a:chOff x="9633035" y="1472420"/>
              <a:chExt cx="31901367" cy="3283010"/>
            </a:xfrm>
            <a:gradFill flip="none" rotWithShape="1">
              <a:gsLst>
                <a:gs pos="100000">
                  <a:srgbClr val="AD3979"/>
                </a:gs>
                <a:gs pos="0">
                  <a:srgbClr val="AD3979"/>
                </a:gs>
                <a:gs pos="52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glow rad="76200">
                <a:schemeClr val="accent4">
                  <a:alpha val="92000"/>
                </a:schemeClr>
              </a:glow>
            </a:effectLst>
          </p:grpSpPr>
          <p:sp>
            <p:nvSpPr>
              <p:cNvPr id="149" name="Google Shape;1420;p36">
                <a:extLst>
                  <a:ext uri="{FF2B5EF4-FFF2-40B4-BE49-F238E27FC236}">
                    <a16:creationId xmlns:a16="http://schemas.microsoft.com/office/drawing/2014/main" id="{F90CC2C1-0207-4C72-A817-99299B3AAC8A}"/>
                  </a:ext>
                </a:extLst>
              </p:cNvPr>
              <p:cNvSpPr/>
              <p:nvPr/>
            </p:nvSpPr>
            <p:spPr>
              <a:xfrm rot="16200000">
                <a:off x="9111661" y="1993794"/>
                <a:ext cx="3282998" cy="2240250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419;p36">
                <a:extLst>
                  <a:ext uri="{FF2B5EF4-FFF2-40B4-BE49-F238E27FC236}">
                    <a16:creationId xmlns:a16="http://schemas.microsoft.com/office/drawing/2014/main" id="{7CF50734-1C6A-4D75-B45D-C3838842156B}"/>
                  </a:ext>
                </a:extLst>
              </p:cNvPr>
              <p:cNvSpPr/>
              <p:nvPr/>
            </p:nvSpPr>
            <p:spPr>
              <a:xfrm rot="5400000">
                <a:off x="38773646" y="1994673"/>
                <a:ext cx="3283008" cy="2238505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46483" extrusionOk="0">
                    <a:moveTo>
                      <a:pt x="28088" y="1"/>
                    </a:moveTo>
                    <a:cubicBezTo>
                      <a:pt x="27683" y="644"/>
                      <a:pt x="26766" y="1668"/>
                      <a:pt x="24861" y="2370"/>
                    </a:cubicBezTo>
                    <a:cubicBezTo>
                      <a:pt x="21551" y="3573"/>
                      <a:pt x="18015" y="5847"/>
                      <a:pt x="18015" y="8668"/>
                    </a:cubicBezTo>
                    <a:lnTo>
                      <a:pt x="18015" y="8990"/>
                    </a:lnTo>
                    <a:lnTo>
                      <a:pt x="17682" y="8966"/>
                    </a:lnTo>
                    <a:cubicBezTo>
                      <a:pt x="17682" y="8966"/>
                      <a:pt x="17479" y="8942"/>
                      <a:pt x="17158" y="8942"/>
                    </a:cubicBezTo>
                    <a:cubicBezTo>
                      <a:pt x="16277" y="8942"/>
                      <a:pt x="14574" y="9073"/>
                      <a:pt x="13098" y="10014"/>
                    </a:cubicBezTo>
                    <a:cubicBezTo>
                      <a:pt x="11288" y="11181"/>
                      <a:pt x="10359" y="13157"/>
                      <a:pt x="10359" y="15919"/>
                    </a:cubicBezTo>
                    <a:lnTo>
                      <a:pt x="10359" y="16241"/>
                    </a:lnTo>
                    <a:lnTo>
                      <a:pt x="10050" y="16217"/>
                    </a:lnTo>
                    <a:lnTo>
                      <a:pt x="10026" y="16217"/>
                    </a:lnTo>
                    <a:cubicBezTo>
                      <a:pt x="9562" y="16217"/>
                      <a:pt x="5525" y="16372"/>
                      <a:pt x="5525" y="21456"/>
                    </a:cubicBezTo>
                    <a:lnTo>
                      <a:pt x="5525" y="21718"/>
                    </a:lnTo>
                    <a:lnTo>
                      <a:pt x="5287" y="21753"/>
                    </a:lnTo>
                    <a:cubicBezTo>
                      <a:pt x="5061" y="21801"/>
                      <a:pt x="1" y="22765"/>
                      <a:pt x="1" y="27873"/>
                    </a:cubicBezTo>
                    <a:lnTo>
                      <a:pt x="1" y="46483"/>
                    </a:lnTo>
                    <a:lnTo>
                      <a:pt x="56163" y="46483"/>
                    </a:lnTo>
                    <a:lnTo>
                      <a:pt x="56163" y="27873"/>
                    </a:lnTo>
                    <a:cubicBezTo>
                      <a:pt x="56163" y="22777"/>
                      <a:pt x="51091" y="21801"/>
                      <a:pt x="50876" y="21765"/>
                    </a:cubicBezTo>
                    <a:lnTo>
                      <a:pt x="50638" y="21718"/>
                    </a:lnTo>
                    <a:lnTo>
                      <a:pt x="50638" y="21468"/>
                    </a:lnTo>
                    <a:cubicBezTo>
                      <a:pt x="50638" y="16372"/>
                      <a:pt x="46602" y="16229"/>
                      <a:pt x="46150" y="16229"/>
                    </a:cubicBezTo>
                    <a:lnTo>
                      <a:pt x="46114" y="16229"/>
                    </a:lnTo>
                    <a:lnTo>
                      <a:pt x="45804" y="16241"/>
                    </a:lnTo>
                    <a:lnTo>
                      <a:pt x="45804" y="15931"/>
                    </a:lnTo>
                    <a:cubicBezTo>
                      <a:pt x="45804" y="13157"/>
                      <a:pt x="44876" y="11169"/>
                      <a:pt x="43066" y="10014"/>
                    </a:cubicBezTo>
                    <a:cubicBezTo>
                      <a:pt x="41589" y="9085"/>
                      <a:pt x="39899" y="8942"/>
                      <a:pt x="39018" y="8942"/>
                    </a:cubicBezTo>
                    <a:cubicBezTo>
                      <a:pt x="38684" y="8942"/>
                      <a:pt x="38482" y="8966"/>
                      <a:pt x="38482" y="8966"/>
                    </a:cubicBezTo>
                    <a:lnTo>
                      <a:pt x="38149" y="8990"/>
                    </a:lnTo>
                    <a:lnTo>
                      <a:pt x="38149" y="8668"/>
                    </a:lnTo>
                    <a:cubicBezTo>
                      <a:pt x="38149" y="5847"/>
                      <a:pt x="34624" y="3573"/>
                      <a:pt x="31302" y="2370"/>
                    </a:cubicBezTo>
                    <a:cubicBezTo>
                      <a:pt x="29397" y="1668"/>
                      <a:pt x="28493" y="644"/>
                      <a:pt x="28088" y="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421;p36">
                <a:extLst>
                  <a:ext uri="{FF2B5EF4-FFF2-40B4-BE49-F238E27FC236}">
                    <a16:creationId xmlns:a16="http://schemas.microsoft.com/office/drawing/2014/main" id="{09FBDC64-C567-4195-B208-5A02A1B61532}"/>
                  </a:ext>
                </a:extLst>
              </p:cNvPr>
              <p:cNvSpPr/>
              <p:nvPr/>
            </p:nvSpPr>
            <p:spPr>
              <a:xfrm>
                <a:off x="11867889" y="1472440"/>
                <a:ext cx="27644372" cy="328259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48A6C21-386B-4174-B125-4314EDA24648}"/>
                </a:ext>
              </a:extLst>
            </p:cNvPr>
            <p:cNvSpPr/>
            <p:nvPr/>
          </p:nvSpPr>
          <p:spPr>
            <a:xfrm rot="800819">
              <a:off x="8278532" y="464817"/>
              <a:ext cx="414872" cy="386212"/>
            </a:xfrm>
            <a:custGeom>
              <a:avLst/>
              <a:gdLst>
                <a:gd name="connsiteX0" fmla="*/ 273767 w 547535"/>
                <a:gd name="connsiteY0" fmla="*/ 0 h 509709"/>
                <a:gd name="connsiteX1" fmla="*/ 302887 w 547535"/>
                <a:gd name="connsiteY1" fmla="*/ 128840 h 509709"/>
                <a:gd name="connsiteX2" fmla="*/ 306823 w 547535"/>
                <a:gd name="connsiteY2" fmla="*/ 153778 h 509709"/>
                <a:gd name="connsiteX3" fmla="*/ 310091 w 547535"/>
                <a:gd name="connsiteY3" fmla="*/ 169571 h 509709"/>
                <a:gd name="connsiteX4" fmla="*/ 323522 w 547535"/>
                <a:gd name="connsiteY4" fmla="*/ 214729 h 509709"/>
                <a:gd name="connsiteX5" fmla="*/ 547535 w 547535"/>
                <a:gd name="connsiteY5" fmla="*/ 194691 h 509709"/>
                <a:gd name="connsiteX6" fmla="*/ 354271 w 547535"/>
                <a:gd name="connsiteY6" fmla="*/ 307363 h 509709"/>
                <a:gd name="connsiteX7" fmla="*/ 442965 w 547535"/>
                <a:gd name="connsiteY7" fmla="*/ 509709 h 509709"/>
                <a:gd name="connsiteX8" fmla="*/ 273767 w 547535"/>
                <a:gd name="connsiteY8" fmla="*/ 364614 h 509709"/>
                <a:gd name="connsiteX9" fmla="*/ 187906 w 547535"/>
                <a:gd name="connsiteY9" fmla="*/ 433443 h 509709"/>
                <a:gd name="connsiteX10" fmla="*/ 179481 w 547535"/>
                <a:gd name="connsiteY10" fmla="*/ 439449 h 509709"/>
                <a:gd name="connsiteX11" fmla="*/ 104569 w 547535"/>
                <a:gd name="connsiteY11" fmla="*/ 509709 h 509709"/>
                <a:gd name="connsiteX12" fmla="*/ 193263 w 547535"/>
                <a:gd name="connsiteY12" fmla="*/ 307363 h 509709"/>
                <a:gd name="connsiteX13" fmla="*/ 0 w 547535"/>
                <a:gd name="connsiteY13" fmla="*/ 194691 h 509709"/>
                <a:gd name="connsiteX14" fmla="*/ 224013 w 547535"/>
                <a:gd name="connsiteY14" fmla="*/ 214729 h 509709"/>
                <a:gd name="connsiteX15" fmla="*/ 273767 w 547535"/>
                <a:gd name="connsiteY15" fmla="*/ 0 h 5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535" h="509709">
                  <a:moveTo>
                    <a:pt x="273767" y="0"/>
                  </a:moveTo>
                  <a:cubicBezTo>
                    <a:pt x="291854" y="51982"/>
                    <a:pt x="298077" y="93990"/>
                    <a:pt x="302887" y="128840"/>
                  </a:cubicBezTo>
                  <a:lnTo>
                    <a:pt x="306823" y="153778"/>
                  </a:lnTo>
                  <a:lnTo>
                    <a:pt x="310091" y="169571"/>
                  </a:lnTo>
                  <a:cubicBezTo>
                    <a:pt x="314251" y="187284"/>
                    <a:pt x="318658" y="202908"/>
                    <a:pt x="323522" y="214729"/>
                  </a:cubicBezTo>
                  <a:cubicBezTo>
                    <a:pt x="419006" y="200253"/>
                    <a:pt x="447565" y="206568"/>
                    <a:pt x="547535" y="194691"/>
                  </a:cubicBezTo>
                  <a:cubicBezTo>
                    <a:pt x="476277" y="261350"/>
                    <a:pt x="431691" y="256615"/>
                    <a:pt x="354271" y="307363"/>
                  </a:cubicBezTo>
                  <a:cubicBezTo>
                    <a:pt x="413079" y="378770"/>
                    <a:pt x="404340" y="429864"/>
                    <a:pt x="442965" y="509709"/>
                  </a:cubicBezTo>
                  <a:cubicBezTo>
                    <a:pt x="349258" y="460229"/>
                    <a:pt x="342738" y="404315"/>
                    <a:pt x="273767" y="364614"/>
                  </a:cubicBezTo>
                  <a:cubicBezTo>
                    <a:pt x="247939" y="396953"/>
                    <a:pt x="217712" y="414578"/>
                    <a:pt x="187906" y="433443"/>
                  </a:cubicBezTo>
                  <a:lnTo>
                    <a:pt x="179481" y="439449"/>
                  </a:lnTo>
                  <a:lnTo>
                    <a:pt x="104569" y="509709"/>
                  </a:lnTo>
                  <a:cubicBezTo>
                    <a:pt x="110295" y="438782"/>
                    <a:pt x="178406" y="367689"/>
                    <a:pt x="193263" y="307363"/>
                  </a:cubicBezTo>
                  <a:cubicBezTo>
                    <a:pt x="134758" y="280940"/>
                    <a:pt x="62791" y="230137"/>
                    <a:pt x="0" y="194691"/>
                  </a:cubicBezTo>
                  <a:cubicBezTo>
                    <a:pt x="57028" y="183383"/>
                    <a:pt x="129762" y="215892"/>
                    <a:pt x="224013" y="214729"/>
                  </a:cubicBezTo>
                  <a:cubicBezTo>
                    <a:pt x="228089" y="153759"/>
                    <a:pt x="270521" y="89709"/>
                    <a:pt x="27376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  <a:alpha val="68000"/>
                </a:schemeClr>
              </a:solidFill>
            </a:ln>
            <a:effectLst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B6DE383-1F21-41BD-BBFB-5BDCC4416800}"/>
                </a:ext>
              </a:extLst>
            </p:cNvPr>
            <p:cNvSpPr/>
            <p:nvPr/>
          </p:nvSpPr>
          <p:spPr>
            <a:xfrm rot="860049">
              <a:off x="7999353" y="172717"/>
              <a:ext cx="968467" cy="901560"/>
            </a:xfrm>
            <a:custGeom>
              <a:avLst/>
              <a:gdLst>
                <a:gd name="connsiteX0" fmla="*/ 484235 w 968467"/>
                <a:gd name="connsiteY0" fmla="*/ 0 h 901560"/>
                <a:gd name="connsiteX1" fmla="*/ 598544 w 968467"/>
                <a:gd name="connsiteY1" fmla="*/ 344368 h 901560"/>
                <a:gd name="connsiteX2" fmla="*/ 968467 w 968467"/>
                <a:gd name="connsiteY2" fmla="*/ 344365 h 901560"/>
                <a:gd name="connsiteX3" fmla="*/ 669191 w 968467"/>
                <a:gd name="connsiteY3" fmla="*/ 557194 h 901560"/>
                <a:gd name="connsiteX4" fmla="*/ 783506 w 968467"/>
                <a:gd name="connsiteY4" fmla="*/ 901560 h 901560"/>
                <a:gd name="connsiteX5" fmla="*/ 484235 w 968467"/>
                <a:gd name="connsiteY5" fmla="*/ 688726 h 901560"/>
                <a:gd name="connsiteX6" fmla="*/ 184961 w 968467"/>
                <a:gd name="connsiteY6" fmla="*/ 901560 h 901560"/>
                <a:gd name="connsiteX7" fmla="*/ 299277 w 968467"/>
                <a:gd name="connsiteY7" fmla="*/ 557193 h 901560"/>
                <a:gd name="connsiteX8" fmla="*/ 0 w 968467"/>
                <a:gd name="connsiteY8" fmla="*/ 344364 h 901560"/>
                <a:gd name="connsiteX9" fmla="*/ 369924 w 968467"/>
                <a:gd name="connsiteY9" fmla="*/ 344367 h 901560"/>
                <a:gd name="connsiteX10" fmla="*/ 484235 w 968467"/>
                <a:gd name="connsiteY10" fmla="*/ 0 h 901560"/>
                <a:gd name="connsiteX11" fmla="*/ 477584 w 968467"/>
                <a:gd name="connsiteY11" fmla="*/ 214207 h 901560"/>
                <a:gd name="connsiteX12" fmla="*/ 427830 w 968467"/>
                <a:gd name="connsiteY12" fmla="*/ 428936 h 901560"/>
                <a:gd name="connsiteX13" fmla="*/ 203817 w 968467"/>
                <a:gd name="connsiteY13" fmla="*/ 408898 h 901560"/>
                <a:gd name="connsiteX14" fmla="*/ 397080 w 968467"/>
                <a:gd name="connsiteY14" fmla="*/ 521570 h 901560"/>
                <a:gd name="connsiteX15" fmla="*/ 308386 w 968467"/>
                <a:gd name="connsiteY15" fmla="*/ 723916 h 901560"/>
                <a:gd name="connsiteX16" fmla="*/ 383298 w 968467"/>
                <a:gd name="connsiteY16" fmla="*/ 653656 h 901560"/>
                <a:gd name="connsiteX17" fmla="*/ 391723 w 968467"/>
                <a:gd name="connsiteY17" fmla="*/ 647650 h 901560"/>
                <a:gd name="connsiteX18" fmla="*/ 477584 w 968467"/>
                <a:gd name="connsiteY18" fmla="*/ 578821 h 901560"/>
                <a:gd name="connsiteX19" fmla="*/ 646782 w 968467"/>
                <a:gd name="connsiteY19" fmla="*/ 723916 h 901560"/>
                <a:gd name="connsiteX20" fmla="*/ 558088 w 968467"/>
                <a:gd name="connsiteY20" fmla="*/ 521570 h 901560"/>
                <a:gd name="connsiteX21" fmla="*/ 751352 w 968467"/>
                <a:gd name="connsiteY21" fmla="*/ 408898 h 901560"/>
                <a:gd name="connsiteX22" fmla="*/ 527339 w 968467"/>
                <a:gd name="connsiteY22" fmla="*/ 428936 h 901560"/>
                <a:gd name="connsiteX23" fmla="*/ 513908 w 968467"/>
                <a:gd name="connsiteY23" fmla="*/ 383778 h 901560"/>
                <a:gd name="connsiteX24" fmla="*/ 510640 w 968467"/>
                <a:gd name="connsiteY24" fmla="*/ 367985 h 901560"/>
                <a:gd name="connsiteX25" fmla="*/ 506704 w 968467"/>
                <a:gd name="connsiteY25" fmla="*/ 343047 h 901560"/>
                <a:gd name="connsiteX26" fmla="*/ 477584 w 968467"/>
                <a:gd name="connsiteY26" fmla="*/ 214207 h 9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8467" h="901560">
                  <a:moveTo>
                    <a:pt x="484235" y="0"/>
                  </a:moveTo>
                  <a:lnTo>
                    <a:pt x="598544" y="344368"/>
                  </a:lnTo>
                  <a:lnTo>
                    <a:pt x="968467" y="344365"/>
                  </a:lnTo>
                  <a:lnTo>
                    <a:pt x="669191" y="557194"/>
                  </a:lnTo>
                  <a:lnTo>
                    <a:pt x="783506" y="901560"/>
                  </a:lnTo>
                  <a:lnTo>
                    <a:pt x="484235" y="688726"/>
                  </a:lnTo>
                  <a:lnTo>
                    <a:pt x="184961" y="901560"/>
                  </a:lnTo>
                  <a:lnTo>
                    <a:pt x="299277" y="557193"/>
                  </a:lnTo>
                  <a:lnTo>
                    <a:pt x="0" y="344364"/>
                  </a:lnTo>
                  <a:lnTo>
                    <a:pt x="369924" y="344367"/>
                  </a:lnTo>
                  <a:lnTo>
                    <a:pt x="484235" y="0"/>
                  </a:lnTo>
                  <a:close/>
                  <a:moveTo>
                    <a:pt x="477584" y="214207"/>
                  </a:moveTo>
                  <a:cubicBezTo>
                    <a:pt x="474338" y="303916"/>
                    <a:pt x="431906" y="367966"/>
                    <a:pt x="427830" y="428936"/>
                  </a:cubicBezTo>
                  <a:cubicBezTo>
                    <a:pt x="333579" y="430099"/>
                    <a:pt x="260845" y="397590"/>
                    <a:pt x="203817" y="408898"/>
                  </a:cubicBezTo>
                  <a:cubicBezTo>
                    <a:pt x="266608" y="444344"/>
                    <a:pt x="338575" y="495147"/>
                    <a:pt x="397080" y="521570"/>
                  </a:cubicBezTo>
                  <a:cubicBezTo>
                    <a:pt x="382223" y="581896"/>
                    <a:pt x="314112" y="652989"/>
                    <a:pt x="308386" y="723916"/>
                  </a:cubicBezTo>
                  <a:lnTo>
                    <a:pt x="383298" y="653656"/>
                  </a:lnTo>
                  <a:lnTo>
                    <a:pt x="391723" y="647650"/>
                  </a:lnTo>
                  <a:cubicBezTo>
                    <a:pt x="421529" y="628785"/>
                    <a:pt x="451756" y="611160"/>
                    <a:pt x="477584" y="578821"/>
                  </a:cubicBezTo>
                  <a:cubicBezTo>
                    <a:pt x="546555" y="618522"/>
                    <a:pt x="553075" y="674436"/>
                    <a:pt x="646782" y="723916"/>
                  </a:cubicBezTo>
                  <a:cubicBezTo>
                    <a:pt x="608157" y="644071"/>
                    <a:pt x="616896" y="592977"/>
                    <a:pt x="558088" y="521570"/>
                  </a:cubicBezTo>
                  <a:cubicBezTo>
                    <a:pt x="635508" y="470822"/>
                    <a:pt x="680094" y="475557"/>
                    <a:pt x="751352" y="408898"/>
                  </a:cubicBezTo>
                  <a:cubicBezTo>
                    <a:pt x="651382" y="420775"/>
                    <a:pt x="622823" y="414460"/>
                    <a:pt x="527339" y="428936"/>
                  </a:cubicBezTo>
                  <a:cubicBezTo>
                    <a:pt x="522475" y="417115"/>
                    <a:pt x="518068" y="401491"/>
                    <a:pt x="513908" y="383778"/>
                  </a:cubicBezTo>
                  <a:lnTo>
                    <a:pt x="510640" y="367985"/>
                  </a:lnTo>
                  <a:lnTo>
                    <a:pt x="506704" y="343047"/>
                  </a:lnTo>
                  <a:cubicBezTo>
                    <a:pt x="501894" y="308197"/>
                    <a:pt x="495671" y="266189"/>
                    <a:pt x="477584" y="2142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8575">
              <a:solidFill>
                <a:schemeClr val="accent4">
                  <a:lumMod val="75000"/>
                  <a:alpha val="78000"/>
                </a:schemeClr>
              </a:solidFill>
            </a:ln>
            <a:effectLst>
              <a:glow rad="63500">
                <a:schemeClr val="accent4">
                  <a:lumMod val="75000"/>
                  <a:alpha val="79000"/>
                </a:schemeClr>
              </a:glow>
              <a:softEdge rad="12700"/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2CCC5A-CE2D-4B3E-8794-2B5314CB0EC3}"/>
              </a:ext>
            </a:extLst>
          </p:cNvPr>
          <p:cNvSpPr txBox="1"/>
          <p:nvPr/>
        </p:nvSpPr>
        <p:spPr>
          <a:xfrm>
            <a:off x="4583587" y="341062"/>
            <a:ext cx="3434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ln w="3175">
                  <a:noFill/>
                </a:ln>
                <a:gradFill>
                  <a:gsLst>
                    <a:gs pos="0">
                      <a:srgbClr val="CD659E"/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glow rad="889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أبرز موضوعات السورة</a:t>
            </a:r>
            <a:endParaRPr lang="en-US" sz="3200" b="1" dirty="0">
              <a:ln w="3175">
                <a:noFill/>
              </a:ln>
              <a:gradFill>
                <a:gsLst>
                  <a:gs pos="0">
                    <a:srgbClr val="CD659E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glow rad="889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095FB293-E153-4466-992C-CA6D59D6BD73}"/>
              </a:ext>
            </a:extLst>
          </p:cNvPr>
          <p:cNvGrpSpPr/>
          <p:nvPr/>
        </p:nvGrpSpPr>
        <p:grpSpPr>
          <a:xfrm>
            <a:off x="6700331" y="1501946"/>
            <a:ext cx="2332916" cy="875863"/>
            <a:chOff x="3212745" y="50949"/>
            <a:chExt cx="2909142" cy="1092201"/>
          </a:xfrm>
        </p:grpSpPr>
        <p:sp>
          <p:nvSpPr>
            <p:cNvPr id="90" name="سحابة 89">
              <a:extLst>
                <a:ext uri="{FF2B5EF4-FFF2-40B4-BE49-F238E27FC236}">
                  <a16:creationId xmlns:a16="http://schemas.microsoft.com/office/drawing/2014/main" id="{BDC243F4-ECBA-43EA-A905-2DF2F195A32D}"/>
                </a:ext>
              </a:extLst>
            </p:cNvPr>
            <p:cNvSpPr/>
            <p:nvPr/>
          </p:nvSpPr>
          <p:spPr>
            <a:xfrm>
              <a:off x="3212745" y="160449"/>
              <a:ext cx="2784731" cy="951431"/>
            </a:xfrm>
            <a:prstGeom prst="cloud">
              <a:avLst/>
            </a:prstGeom>
            <a:solidFill>
              <a:srgbClr val="E7B7D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63500">
                <a:schemeClr val="accent4">
                  <a:lumMod val="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000756B4-46F3-4BD5-8918-79DAA5C60733}"/>
                </a:ext>
              </a:extLst>
            </p:cNvPr>
            <p:cNvSpPr txBox="1"/>
            <p:nvPr/>
          </p:nvSpPr>
          <p:spPr>
            <a:xfrm>
              <a:off x="3273928" y="260418"/>
              <a:ext cx="1804981" cy="8827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4000" b="1" dirty="0">
                  <a:ln w="19050"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5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acen Liner XL" panose="02000000000000000000" pitchFamily="2" charset="-78"/>
                  <a:cs typeface="Hacen Liner XL" panose="02000000000000000000" pitchFamily="2" charset="-78"/>
                </a:rPr>
                <a:t>نشاط</a:t>
              </a:r>
            </a:p>
          </p:txBody>
        </p:sp>
        <p:grpSp>
          <p:nvGrpSpPr>
            <p:cNvPr id="142" name="Google Shape;2151;p53">
              <a:extLst>
                <a:ext uri="{FF2B5EF4-FFF2-40B4-BE49-F238E27FC236}">
                  <a16:creationId xmlns:a16="http://schemas.microsoft.com/office/drawing/2014/main" id="{4C5EF3FF-4C14-4821-92AE-B9E3A2240419}"/>
                </a:ext>
              </a:extLst>
            </p:cNvPr>
            <p:cNvGrpSpPr/>
            <p:nvPr/>
          </p:nvGrpSpPr>
          <p:grpSpPr>
            <a:xfrm>
              <a:off x="5092145" y="50949"/>
              <a:ext cx="1029742" cy="1028850"/>
              <a:chOff x="1207275" y="3021925"/>
              <a:chExt cx="346200" cy="345900"/>
            </a:xfrm>
            <a:solidFill>
              <a:srgbClr val="DFA1C3"/>
            </a:solidFill>
            <a:effectLst>
              <a:glow rad="50800">
                <a:schemeClr val="accent4">
                  <a:lumMod val="75000"/>
                  <a:alpha val="64000"/>
                </a:schemeClr>
              </a:glow>
            </a:effectLst>
          </p:grpSpPr>
          <p:sp>
            <p:nvSpPr>
              <p:cNvPr id="145" name="Google Shape;2152;p53">
                <a:extLst>
                  <a:ext uri="{FF2B5EF4-FFF2-40B4-BE49-F238E27FC236}">
                    <a16:creationId xmlns:a16="http://schemas.microsoft.com/office/drawing/2014/main" id="{99D7D357-8AC9-403D-B771-B97FD3EF5971}"/>
                  </a:ext>
                </a:extLst>
              </p:cNvPr>
              <p:cNvSpPr/>
              <p:nvPr/>
            </p:nvSpPr>
            <p:spPr>
              <a:xfrm>
                <a:off x="1274850" y="3089200"/>
                <a:ext cx="211350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4" extrusionOk="0">
                    <a:moveTo>
                      <a:pt x="4239" y="1263"/>
                    </a:moveTo>
                    <a:lnTo>
                      <a:pt x="7192" y="4227"/>
                    </a:lnTo>
                    <a:lnTo>
                      <a:pt x="4227" y="7168"/>
                    </a:lnTo>
                    <a:lnTo>
                      <a:pt x="1274" y="4227"/>
                    </a:lnTo>
                    <a:lnTo>
                      <a:pt x="4239" y="1263"/>
                    </a:lnTo>
                    <a:close/>
                    <a:moveTo>
                      <a:pt x="4227" y="0"/>
                    </a:moveTo>
                    <a:lnTo>
                      <a:pt x="0" y="4227"/>
                    </a:lnTo>
                    <a:lnTo>
                      <a:pt x="4227" y="8454"/>
                    </a:lnTo>
                    <a:lnTo>
                      <a:pt x="8454" y="4227"/>
                    </a:lnTo>
                    <a:lnTo>
                      <a:pt x="4227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153;p53">
                <a:extLst>
                  <a:ext uri="{FF2B5EF4-FFF2-40B4-BE49-F238E27FC236}">
                    <a16:creationId xmlns:a16="http://schemas.microsoft.com/office/drawing/2014/main" id="{80644C8F-C746-410A-8757-CE320023C852}"/>
                  </a:ext>
                </a:extLst>
              </p:cNvPr>
              <p:cNvSpPr/>
              <p:nvPr/>
            </p:nvSpPr>
            <p:spPr>
              <a:xfrm>
                <a:off x="1369200" y="316092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154;p53">
                <a:extLst>
                  <a:ext uri="{FF2B5EF4-FFF2-40B4-BE49-F238E27FC236}">
                    <a16:creationId xmlns:a16="http://schemas.microsoft.com/office/drawing/2014/main" id="{E55289C6-C1D5-41E0-B421-A626788166E1}"/>
                  </a:ext>
                </a:extLst>
              </p:cNvPr>
              <p:cNvSpPr/>
              <p:nvPr/>
            </p:nvSpPr>
            <p:spPr>
              <a:xfrm>
                <a:off x="134687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155;p53">
                <a:extLst>
                  <a:ext uri="{FF2B5EF4-FFF2-40B4-BE49-F238E27FC236}">
                    <a16:creationId xmlns:a16="http://schemas.microsoft.com/office/drawing/2014/main" id="{65868924-6F3A-4F9E-BCAA-D5A20E2BEAAB}"/>
                  </a:ext>
                </a:extLst>
              </p:cNvPr>
              <p:cNvSpPr/>
              <p:nvPr/>
            </p:nvSpPr>
            <p:spPr>
              <a:xfrm>
                <a:off x="1369200" y="320587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156;p53">
                <a:extLst>
                  <a:ext uri="{FF2B5EF4-FFF2-40B4-BE49-F238E27FC236}">
                    <a16:creationId xmlns:a16="http://schemas.microsoft.com/office/drawing/2014/main" id="{69473655-5F5A-4D45-8654-1CBA7D1A6CBB}"/>
                  </a:ext>
                </a:extLst>
              </p:cNvPr>
              <p:cNvSpPr/>
              <p:nvPr/>
            </p:nvSpPr>
            <p:spPr>
              <a:xfrm>
                <a:off x="1391825" y="3183550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1" y="1"/>
                    </a:moveTo>
                    <a:lnTo>
                      <a:pt x="1" y="894"/>
                    </a:lnTo>
                    <a:lnTo>
                      <a:pt x="894" y="894"/>
                    </a:lnTo>
                    <a:lnTo>
                      <a:pt x="894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157;p53">
                <a:extLst>
                  <a:ext uri="{FF2B5EF4-FFF2-40B4-BE49-F238E27FC236}">
                    <a16:creationId xmlns:a16="http://schemas.microsoft.com/office/drawing/2014/main" id="{D466F98C-F220-435C-BECE-6F3D63903667}"/>
                  </a:ext>
                </a:extLst>
              </p:cNvPr>
              <p:cNvSpPr/>
              <p:nvPr/>
            </p:nvSpPr>
            <p:spPr>
              <a:xfrm>
                <a:off x="1207275" y="3021925"/>
                <a:ext cx="346200" cy="345900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3836" extrusionOk="0">
                    <a:moveTo>
                      <a:pt x="6942" y="1263"/>
                    </a:moveTo>
                    <a:lnTo>
                      <a:pt x="12598" y="6918"/>
                    </a:lnTo>
                    <a:lnTo>
                      <a:pt x="6942" y="12574"/>
                    </a:lnTo>
                    <a:lnTo>
                      <a:pt x="1287" y="6918"/>
                    </a:lnTo>
                    <a:lnTo>
                      <a:pt x="6942" y="1263"/>
                    </a:lnTo>
                    <a:close/>
                    <a:moveTo>
                      <a:pt x="6930" y="1"/>
                    </a:moveTo>
                    <a:lnTo>
                      <a:pt x="1" y="6918"/>
                    </a:lnTo>
                    <a:lnTo>
                      <a:pt x="6930" y="13836"/>
                    </a:lnTo>
                    <a:lnTo>
                      <a:pt x="13848" y="6918"/>
                    </a:lnTo>
                    <a:lnTo>
                      <a:pt x="6930" y="1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5FBF21AE-A316-4810-8008-6EE3CFD1AC35}"/>
              </a:ext>
            </a:extLst>
          </p:cNvPr>
          <p:cNvSpPr txBox="1"/>
          <p:nvPr/>
        </p:nvSpPr>
        <p:spPr>
          <a:xfrm>
            <a:off x="4841451" y="2415589"/>
            <a:ext cx="42375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ما الحكمة من إيراد القصص القرآنية ؟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286B134E-AF54-4D1F-86B1-8A04A2D04DAC}"/>
              </a:ext>
            </a:extLst>
          </p:cNvPr>
          <p:cNvSpPr txBox="1"/>
          <p:nvPr/>
        </p:nvSpPr>
        <p:spPr>
          <a:xfrm>
            <a:off x="2737497" y="2866650"/>
            <a:ext cx="6353499" cy="1702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S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بيان حكمة الله تعالى فيما تضمنه هذه القصص.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0" indent="-342900" algn="r" rtl="1">
              <a:lnSpc>
                <a:spcPct val="150000"/>
              </a:lnSpc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S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بيان عدله تعالى بعقوبة المكذبين.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0" indent="-342900" algn="r" rtl="1">
              <a:lnSpc>
                <a:spcPct val="150000"/>
              </a:lnSpc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S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بيان فضله تعالى بمثوبة المؤمنين.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0" indent="-342900" algn="r" rtl="1">
              <a:lnSpc>
                <a:spcPct val="150000"/>
              </a:lnSpc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S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تسلية النبي صلى الله عليه وسلم عما أصابه من المكذبين له.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7" name="Google Shape;126;p26">
            <a:extLst>
              <a:ext uri="{FF2B5EF4-FFF2-40B4-BE49-F238E27FC236}">
                <a16:creationId xmlns:a16="http://schemas.microsoft.com/office/drawing/2014/main" id="{2D21268E-1F83-4852-8008-83A6B719A309}"/>
              </a:ext>
            </a:extLst>
          </p:cNvPr>
          <p:cNvSpPr txBox="1">
            <a:spLocks/>
          </p:cNvSpPr>
          <p:nvPr/>
        </p:nvSpPr>
        <p:spPr>
          <a:xfrm>
            <a:off x="-30716" y="3057400"/>
            <a:ext cx="2745443" cy="8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60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rkshire Swash"/>
              <a:buNone/>
              <a:defRPr sz="5200" b="0" i="0" u="none" strike="noStrike" cap="none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>
              <a:lnSpc>
                <a:spcPct val="150000"/>
              </a:lnSpc>
            </a:pPr>
            <a:r>
              <a:rPr lang="ar-SA" dirty="0">
                <a:solidFill>
                  <a:schemeClr val="accent5"/>
                </a:solidFill>
                <a:effectLst>
                  <a:glow rad="88900">
                    <a:schemeClr val="accent6">
                      <a:lumMod val="25000"/>
                    </a:schemeClr>
                  </a:glow>
                </a:effectLst>
                <a:latin typeface="Questv1" panose="01000500000000020006" pitchFamily="50" charset="-78"/>
                <a:cs typeface="Questv1" panose="01000500000000020006" pitchFamily="50" charset="-78"/>
              </a:rPr>
              <a:t>سورة الأعراف</a:t>
            </a:r>
          </a:p>
        </p:txBody>
      </p:sp>
    </p:spTree>
    <p:extLst>
      <p:ext uri="{BB962C8B-B14F-4D97-AF65-F5344CB8AC3E}">
        <p14:creationId xmlns:p14="http://schemas.microsoft.com/office/powerpoint/2010/main" val="4712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0"/>
          <p:cNvGrpSpPr/>
          <p:nvPr/>
        </p:nvGrpSpPr>
        <p:grpSpPr>
          <a:xfrm>
            <a:off x="986970" y="843621"/>
            <a:ext cx="7170058" cy="3456288"/>
            <a:chOff x="-47508" y="1472421"/>
            <a:chExt cx="9240751" cy="3283008"/>
          </a:xfrm>
          <a:solidFill>
            <a:schemeClr val="accent6">
              <a:lumMod val="90000"/>
            </a:schemeClr>
          </a:solidFill>
          <a:effectLst>
            <a:glow rad="127000">
              <a:schemeClr val="accent6">
                <a:lumMod val="25000"/>
                <a:alpha val="93000"/>
              </a:schemeClr>
            </a:glow>
          </a:effectLst>
        </p:grpSpPr>
        <p:sp>
          <p:nvSpPr>
            <p:cNvPr id="1642" name="Google Shape;1642;p40"/>
            <p:cNvSpPr/>
            <p:nvPr/>
          </p:nvSpPr>
          <p:spPr>
            <a:xfrm rot="5400000">
              <a:off x="5868201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rot="16200000">
              <a:off x="-5473" y="1430386"/>
              <a:ext cx="3283008" cy="3367077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1990016" y="1472425"/>
              <a:ext cx="5165700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7A3C90A-BE05-4178-8833-DCC24ECAEE12}"/>
              </a:ext>
            </a:extLst>
          </p:cNvPr>
          <p:cNvGrpSpPr/>
          <p:nvPr/>
        </p:nvGrpSpPr>
        <p:grpSpPr>
          <a:xfrm>
            <a:off x="7287727" y="265420"/>
            <a:ext cx="1666505" cy="1754237"/>
            <a:chOff x="7287727" y="265420"/>
            <a:chExt cx="1666505" cy="1754237"/>
          </a:xfrm>
        </p:grpSpPr>
        <p:sp>
          <p:nvSpPr>
            <p:cNvPr id="18" name="Google Shape;1249;p31">
              <a:extLst>
                <a:ext uri="{FF2B5EF4-FFF2-40B4-BE49-F238E27FC236}">
                  <a16:creationId xmlns:a16="http://schemas.microsoft.com/office/drawing/2014/main" id="{D9BF93D2-FC1F-437A-8904-6DE4211A833D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9;p31">
              <a:extLst>
                <a:ext uri="{FF2B5EF4-FFF2-40B4-BE49-F238E27FC236}">
                  <a16:creationId xmlns:a16="http://schemas.microsoft.com/office/drawing/2014/main" id="{84FBFCBC-BAB4-4AEB-961E-1001F39283C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9;p31">
              <a:extLst>
                <a:ext uri="{FF2B5EF4-FFF2-40B4-BE49-F238E27FC236}">
                  <a16:creationId xmlns:a16="http://schemas.microsoft.com/office/drawing/2014/main" id="{CCDC66A1-D797-4DDF-9E7D-938769BDA722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31">
              <a:extLst>
                <a:ext uri="{FF2B5EF4-FFF2-40B4-BE49-F238E27FC236}">
                  <a16:creationId xmlns:a16="http://schemas.microsoft.com/office/drawing/2014/main" id="{65304AC9-542E-458D-B9A0-B403BADD083D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31">
              <a:extLst>
                <a:ext uri="{FF2B5EF4-FFF2-40B4-BE49-F238E27FC236}">
                  <a16:creationId xmlns:a16="http://schemas.microsoft.com/office/drawing/2014/main" id="{0F4E7112-28D0-4A11-8E02-DF64BE06137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;p31">
              <a:extLst>
                <a:ext uri="{FF2B5EF4-FFF2-40B4-BE49-F238E27FC236}">
                  <a16:creationId xmlns:a16="http://schemas.microsoft.com/office/drawing/2014/main" id="{3089543A-2821-46FA-A2D0-A3E7552E25BD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;p31">
              <a:extLst>
                <a:ext uri="{FF2B5EF4-FFF2-40B4-BE49-F238E27FC236}">
                  <a16:creationId xmlns:a16="http://schemas.microsoft.com/office/drawing/2014/main" id="{23B0466D-E029-4FD7-9E7B-9536BE63EE5A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8AA2B2-7C2B-4029-AD9B-A64C20843660}"/>
              </a:ext>
            </a:extLst>
          </p:cNvPr>
          <p:cNvGrpSpPr/>
          <p:nvPr/>
        </p:nvGrpSpPr>
        <p:grpSpPr>
          <a:xfrm flipH="1">
            <a:off x="262314" y="265420"/>
            <a:ext cx="1666505" cy="1754237"/>
            <a:chOff x="7287727" y="265420"/>
            <a:chExt cx="1666505" cy="1754237"/>
          </a:xfrm>
        </p:grpSpPr>
        <p:sp>
          <p:nvSpPr>
            <p:cNvPr id="40" name="Google Shape;1249;p31">
              <a:extLst>
                <a:ext uri="{FF2B5EF4-FFF2-40B4-BE49-F238E27FC236}">
                  <a16:creationId xmlns:a16="http://schemas.microsoft.com/office/drawing/2014/main" id="{73D7BF70-98F9-4C8B-AD39-65DD712DCBA7}"/>
                </a:ext>
              </a:extLst>
            </p:cNvPr>
            <p:cNvSpPr/>
            <p:nvPr/>
          </p:nvSpPr>
          <p:spPr>
            <a:xfrm>
              <a:off x="8157027" y="178250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9;p31">
              <a:extLst>
                <a:ext uri="{FF2B5EF4-FFF2-40B4-BE49-F238E27FC236}">
                  <a16:creationId xmlns:a16="http://schemas.microsoft.com/office/drawing/2014/main" id="{B296355C-498B-44C3-9D1D-3AEAD99E8FF3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9;p31">
              <a:extLst>
                <a:ext uri="{FF2B5EF4-FFF2-40B4-BE49-F238E27FC236}">
                  <a16:creationId xmlns:a16="http://schemas.microsoft.com/office/drawing/2014/main" id="{8F0D252C-4291-445B-95D8-90CCE366CF74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31">
              <a:extLst>
                <a:ext uri="{FF2B5EF4-FFF2-40B4-BE49-F238E27FC236}">
                  <a16:creationId xmlns:a16="http://schemas.microsoft.com/office/drawing/2014/main" id="{6747B871-DFCD-4919-8567-D5CD2CF6DA8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31">
              <a:extLst>
                <a:ext uri="{FF2B5EF4-FFF2-40B4-BE49-F238E27FC236}">
                  <a16:creationId xmlns:a16="http://schemas.microsoft.com/office/drawing/2014/main" id="{9CD24E31-647B-410D-B3D1-8DF15F2D9301}"/>
                </a:ext>
              </a:extLst>
            </p:cNvPr>
            <p:cNvSpPr/>
            <p:nvPr/>
          </p:nvSpPr>
          <p:spPr>
            <a:xfrm>
              <a:off x="8117504" y="1125683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9;p31">
              <a:extLst>
                <a:ext uri="{FF2B5EF4-FFF2-40B4-BE49-F238E27FC236}">
                  <a16:creationId xmlns:a16="http://schemas.microsoft.com/office/drawing/2014/main" id="{94235D95-FA2E-4FB6-B451-5FE4468B9292}"/>
                </a:ext>
              </a:extLst>
            </p:cNvPr>
            <p:cNvSpPr/>
            <p:nvPr/>
          </p:nvSpPr>
          <p:spPr>
            <a:xfrm>
              <a:off x="8599048" y="265420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9;p31">
              <a:extLst>
                <a:ext uri="{FF2B5EF4-FFF2-40B4-BE49-F238E27FC236}">
                  <a16:creationId xmlns:a16="http://schemas.microsoft.com/office/drawing/2014/main" id="{92F205AD-8615-4CBE-8309-436D9A764240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FEF525B8-1FB5-412C-AF61-1B3704F768B8}"/>
              </a:ext>
            </a:extLst>
          </p:cNvPr>
          <p:cNvGrpSpPr/>
          <p:nvPr/>
        </p:nvGrpSpPr>
        <p:grpSpPr>
          <a:xfrm rot="4521722">
            <a:off x="7237207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48" name="Google Shape;1249;p31">
              <a:extLst>
                <a:ext uri="{FF2B5EF4-FFF2-40B4-BE49-F238E27FC236}">
                  <a16:creationId xmlns:a16="http://schemas.microsoft.com/office/drawing/2014/main" id="{33DF9488-D660-4E90-B920-6F582B5FB987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1">
              <a:extLst>
                <a:ext uri="{FF2B5EF4-FFF2-40B4-BE49-F238E27FC236}">
                  <a16:creationId xmlns:a16="http://schemas.microsoft.com/office/drawing/2014/main" id="{B35581AA-E233-4145-BAA0-517B16BACA36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9;p31">
              <a:extLst>
                <a:ext uri="{FF2B5EF4-FFF2-40B4-BE49-F238E27FC236}">
                  <a16:creationId xmlns:a16="http://schemas.microsoft.com/office/drawing/2014/main" id="{D9CA5ACA-B1F0-46BA-8AC8-642DC74F4421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9;p31">
              <a:extLst>
                <a:ext uri="{FF2B5EF4-FFF2-40B4-BE49-F238E27FC236}">
                  <a16:creationId xmlns:a16="http://schemas.microsoft.com/office/drawing/2014/main" id="{66659A10-854C-4144-A8FE-34E7FF9EDCEF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9;p31">
              <a:extLst>
                <a:ext uri="{FF2B5EF4-FFF2-40B4-BE49-F238E27FC236}">
                  <a16:creationId xmlns:a16="http://schemas.microsoft.com/office/drawing/2014/main" id="{89068197-0FF9-4745-854A-B5BE21F7A122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9;p31">
              <a:extLst>
                <a:ext uri="{FF2B5EF4-FFF2-40B4-BE49-F238E27FC236}">
                  <a16:creationId xmlns:a16="http://schemas.microsoft.com/office/drawing/2014/main" id="{CC7B8F16-8BF6-4D54-9E67-CE7C08963F83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9;p31">
              <a:extLst>
                <a:ext uri="{FF2B5EF4-FFF2-40B4-BE49-F238E27FC236}">
                  <a16:creationId xmlns:a16="http://schemas.microsoft.com/office/drawing/2014/main" id="{73B94DAC-0AD5-41F4-A8DD-E5843D6DB236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817181CC-A5C1-4D54-BDB8-C9082622F4E4}"/>
              </a:ext>
            </a:extLst>
          </p:cNvPr>
          <p:cNvGrpSpPr/>
          <p:nvPr/>
        </p:nvGrpSpPr>
        <p:grpSpPr>
          <a:xfrm rot="17078278" flipH="1">
            <a:off x="338549" y="3195433"/>
            <a:ext cx="1666505" cy="1630310"/>
            <a:chOff x="7287727" y="389347"/>
            <a:chExt cx="1666505" cy="1630310"/>
          </a:xfrm>
          <a:solidFill>
            <a:srgbClr val="F5C08F"/>
          </a:solidFill>
        </p:grpSpPr>
        <p:sp>
          <p:nvSpPr>
            <p:cNvPr id="56" name="Google Shape;1249;p31">
              <a:extLst>
                <a:ext uri="{FF2B5EF4-FFF2-40B4-BE49-F238E27FC236}">
                  <a16:creationId xmlns:a16="http://schemas.microsoft.com/office/drawing/2014/main" id="{64C5A292-8187-44D5-A981-0D03AEDFBCAD}"/>
                </a:ext>
              </a:extLst>
            </p:cNvPr>
            <p:cNvSpPr/>
            <p:nvPr/>
          </p:nvSpPr>
          <p:spPr>
            <a:xfrm>
              <a:off x="8249766" y="1630926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31">
              <a:extLst>
                <a:ext uri="{FF2B5EF4-FFF2-40B4-BE49-F238E27FC236}">
                  <a16:creationId xmlns:a16="http://schemas.microsoft.com/office/drawing/2014/main" id="{D66E13D0-B04F-4F3F-91D3-1B4AC6AECD1E}"/>
                </a:ext>
              </a:extLst>
            </p:cNvPr>
            <p:cNvSpPr/>
            <p:nvPr/>
          </p:nvSpPr>
          <p:spPr>
            <a:xfrm>
              <a:off x="8757148" y="1204733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31">
              <a:extLst>
                <a:ext uri="{FF2B5EF4-FFF2-40B4-BE49-F238E27FC236}">
                  <a16:creationId xmlns:a16="http://schemas.microsoft.com/office/drawing/2014/main" id="{B570A3A7-CF8B-4572-9579-6FF554F72070}"/>
                </a:ext>
              </a:extLst>
            </p:cNvPr>
            <p:cNvSpPr/>
            <p:nvPr/>
          </p:nvSpPr>
          <p:spPr>
            <a:xfrm>
              <a:off x="7991410" y="51690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9;p31">
              <a:extLst>
                <a:ext uri="{FF2B5EF4-FFF2-40B4-BE49-F238E27FC236}">
                  <a16:creationId xmlns:a16="http://schemas.microsoft.com/office/drawing/2014/main" id="{0F15BD25-D7B6-45C3-9BCC-897E2205BC41}"/>
                </a:ext>
              </a:extLst>
            </p:cNvPr>
            <p:cNvSpPr/>
            <p:nvPr/>
          </p:nvSpPr>
          <p:spPr>
            <a:xfrm>
              <a:off x="7287727" y="38934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9;p31">
              <a:extLst>
                <a:ext uri="{FF2B5EF4-FFF2-40B4-BE49-F238E27FC236}">
                  <a16:creationId xmlns:a16="http://schemas.microsoft.com/office/drawing/2014/main" id="{B1565042-9204-4063-A374-8A58B9B8E750}"/>
                </a:ext>
              </a:extLst>
            </p:cNvPr>
            <p:cNvSpPr/>
            <p:nvPr/>
          </p:nvSpPr>
          <p:spPr>
            <a:xfrm>
              <a:off x="7845387" y="107597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9;p31">
              <a:extLst>
                <a:ext uri="{FF2B5EF4-FFF2-40B4-BE49-F238E27FC236}">
                  <a16:creationId xmlns:a16="http://schemas.microsoft.com/office/drawing/2014/main" id="{D456003C-B91E-4162-9EBD-FF3FF9568DB0}"/>
                </a:ext>
              </a:extLst>
            </p:cNvPr>
            <p:cNvSpPr/>
            <p:nvPr/>
          </p:nvSpPr>
          <p:spPr>
            <a:xfrm>
              <a:off x="8696249" y="481429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31">
              <a:extLst>
                <a:ext uri="{FF2B5EF4-FFF2-40B4-BE49-F238E27FC236}">
                  <a16:creationId xmlns:a16="http://schemas.microsoft.com/office/drawing/2014/main" id="{62305BCD-0CE3-4E02-8DBE-A1872B60D8DB}"/>
                </a:ext>
              </a:extLst>
            </p:cNvPr>
            <p:cNvSpPr/>
            <p:nvPr/>
          </p:nvSpPr>
          <p:spPr>
            <a:xfrm>
              <a:off x="8796132" y="1861557"/>
              <a:ext cx="158100" cy="158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249;p31">
            <a:extLst>
              <a:ext uri="{FF2B5EF4-FFF2-40B4-BE49-F238E27FC236}">
                <a16:creationId xmlns:a16="http://schemas.microsoft.com/office/drawing/2014/main" id="{2FE5261B-28A1-4617-906D-D0A437C5583C}"/>
              </a:ext>
            </a:extLst>
          </p:cNvPr>
          <p:cNvSpPr/>
          <p:nvPr/>
        </p:nvSpPr>
        <p:spPr>
          <a:xfrm rot="17078278" flipH="1">
            <a:off x="2488871" y="483649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249;p31">
            <a:extLst>
              <a:ext uri="{FF2B5EF4-FFF2-40B4-BE49-F238E27FC236}">
                <a16:creationId xmlns:a16="http://schemas.microsoft.com/office/drawing/2014/main" id="{59126E6A-A0BC-4A28-933D-0C6C6A3D2821}"/>
              </a:ext>
            </a:extLst>
          </p:cNvPr>
          <p:cNvSpPr/>
          <p:nvPr/>
        </p:nvSpPr>
        <p:spPr>
          <a:xfrm rot="17078278" flipH="1">
            <a:off x="3286254" y="4740037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49;p31">
            <a:extLst>
              <a:ext uri="{FF2B5EF4-FFF2-40B4-BE49-F238E27FC236}">
                <a16:creationId xmlns:a16="http://schemas.microsoft.com/office/drawing/2014/main" id="{AB0E0BE9-1E57-4D0D-AFDC-35A8FD6C9FAB}"/>
              </a:ext>
            </a:extLst>
          </p:cNvPr>
          <p:cNvSpPr/>
          <p:nvPr/>
        </p:nvSpPr>
        <p:spPr>
          <a:xfrm rot="17078278" flipH="1">
            <a:off x="4104828" y="486723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49;p31">
            <a:extLst>
              <a:ext uri="{FF2B5EF4-FFF2-40B4-BE49-F238E27FC236}">
                <a16:creationId xmlns:a16="http://schemas.microsoft.com/office/drawing/2014/main" id="{D1FA37E0-C3CA-49AF-9301-6859E900E3AF}"/>
              </a:ext>
            </a:extLst>
          </p:cNvPr>
          <p:cNvSpPr/>
          <p:nvPr/>
        </p:nvSpPr>
        <p:spPr>
          <a:xfrm rot="17078278" flipH="1">
            <a:off x="4929224" y="4679759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49;p31">
            <a:extLst>
              <a:ext uri="{FF2B5EF4-FFF2-40B4-BE49-F238E27FC236}">
                <a16:creationId xmlns:a16="http://schemas.microsoft.com/office/drawing/2014/main" id="{4FC7BC94-EE90-4F7F-940A-D86303F9343A}"/>
              </a:ext>
            </a:extLst>
          </p:cNvPr>
          <p:cNvSpPr/>
          <p:nvPr/>
        </p:nvSpPr>
        <p:spPr>
          <a:xfrm rot="17078278" flipH="1">
            <a:off x="5886682" y="4836498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49;p31">
            <a:extLst>
              <a:ext uri="{FF2B5EF4-FFF2-40B4-BE49-F238E27FC236}">
                <a16:creationId xmlns:a16="http://schemas.microsoft.com/office/drawing/2014/main" id="{9A7E13BD-A7F6-4EE9-A1EB-7606551BD0C6}"/>
              </a:ext>
            </a:extLst>
          </p:cNvPr>
          <p:cNvSpPr/>
          <p:nvPr/>
        </p:nvSpPr>
        <p:spPr>
          <a:xfrm rot="17078278" flipH="1">
            <a:off x="6678238" y="4679760"/>
            <a:ext cx="158100" cy="158100"/>
          </a:xfrm>
          <a:prstGeom prst="star4">
            <a:avLst>
              <a:gd name="adj" fmla="val 22470"/>
            </a:avLst>
          </a:prstGeom>
          <a:solidFill>
            <a:srgbClr val="F5C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49;p31">
            <a:extLst>
              <a:ext uri="{FF2B5EF4-FFF2-40B4-BE49-F238E27FC236}">
                <a16:creationId xmlns:a16="http://schemas.microsoft.com/office/drawing/2014/main" id="{5B9FE6BE-C577-46EB-8228-2821B4083787}"/>
              </a:ext>
            </a:extLst>
          </p:cNvPr>
          <p:cNvSpPr/>
          <p:nvPr/>
        </p:nvSpPr>
        <p:spPr>
          <a:xfrm>
            <a:off x="6678238" y="234576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49;p31">
            <a:extLst>
              <a:ext uri="{FF2B5EF4-FFF2-40B4-BE49-F238E27FC236}">
                <a16:creationId xmlns:a16="http://schemas.microsoft.com/office/drawing/2014/main" id="{673E1514-35D7-4387-8266-166E9B8CF7F6}"/>
              </a:ext>
            </a:extLst>
          </p:cNvPr>
          <p:cNvSpPr/>
          <p:nvPr/>
        </p:nvSpPr>
        <p:spPr>
          <a:xfrm>
            <a:off x="6147799" y="1350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49;p31">
            <a:extLst>
              <a:ext uri="{FF2B5EF4-FFF2-40B4-BE49-F238E27FC236}">
                <a16:creationId xmlns:a16="http://schemas.microsoft.com/office/drawing/2014/main" id="{0A5BFB82-3C42-4702-B214-C23B35BBC797}"/>
              </a:ext>
            </a:extLst>
          </p:cNvPr>
          <p:cNvSpPr/>
          <p:nvPr/>
        </p:nvSpPr>
        <p:spPr>
          <a:xfrm>
            <a:off x="5602213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49;p31">
            <a:extLst>
              <a:ext uri="{FF2B5EF4-FFF2-40B4-BE49-F238E27FC236}">
                <a16:creationId xmlns:a16="http://schemas.microsoft.com/office/drawing/2014/main" id="{BEB9DC3F-FAE3-44A1-A501-32528F86BDD0}"/>
              </a:ext>
            </a:extLst>
          </p:cNvPr>
          <p:cNvSpPr/>
          <p:nvPr/>
        </p:nvSpPr>
        <p:spPr>
          <a:xfrm>
            <a:off x="5008271" y="12498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249;p31">
            <a:extLst>
              <a:ext uri="{FF2B5EF4-FFF2-40B4-BE49-F238E27FC236}">
                <a16:creationId xmlns:a16="http://schemas.microsoft.com/office/drawing/2014/main" id="{BC886087-CFE3-447C-AA2A-F64D6D130209}"/>
              </a:ext>
            </a:extLst>
          </p:cNvPr>
          <p:cNvSpPr/>
          <p:nvPr/>
        </p:nvSpPr>
        <p:spPr>
          <a:xfrm>
            <a:off x="4413899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49;p31">
            <a:extLst>
              <a:ext uri="{FF2B5EF4-FFF2-40B4-BE49-F238E27FC236}">
                <a16:creationId xmlns:a16="http://schemas.microsoft.com/office/drawing/2014/main" id="{FAC9A4C3-63B3-4031-8302-FDD2902B4A48}"/>
              </a:ext>
            </a:extLst>
          </p:cNvPr>
          <p:cNvSpPr/>
          <p:nvPr/>
        </p:nvSpPr>
        <p:spPr>
          <a:xfrm>
            <a:off x="3868743" y="58942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49;p31">
            <a:extLst>
              <a:ext uri="{FF2B5EF4-FFF2-40B4-BE49-F238E27FC236}">
                <a16:creationId xmlns:a16="http://schemas.microsoft.com/office/drawing/2014/main" id="{107C1CCE-035A-48CD-902C-B0D332088C19}"/>
              </a:ext>
            </a:extLst>
          </p:cNvPr>
          <p:cNvSpPr/>
          <p:nvPr/>
        </p:nvSpPr>
        <p:spPr>
          <a:xfrm>
            <a:off x="3317101" y="29317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49;p31">
            <a:extLst>
              <a:ext uri="{FF2B5EF4-FFF2-40B4-BE49-F238E27FC236}">
                <a16:creationId xmlns:a16="http://schemas.microsoft.com/office/drawing/2014/main" id="{3C26E2C7-3015-4CFC-95A6-5CEFC8A77454}"/>
              </a:ext>
            </a:extLst>
          </p:cNvPr>
          <p:cNvSpPr/>
          <p:nvPr/>
        </p:nvSpPr>
        <p:spPr>
          <a:xfrm>
            <a:off x="2765459" y="146028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49;p31">
            <a:extLst>
              <a:ext uri="{FF2B5EF4-FFF2-40B4-BE49-F238E27FC236}">
                <a16:creationId xmlns:a16="http://schemas.microsoft.com/office/drawing/2014/main" id="{1670F26D-1BCF-455B-9072-422E761CC95F}"/>
              </a:ext>
            </a:extLst>
          </p:cNvPr>
          <p:cNvSpPr/>
          <p:nvPr/>
        </p:nvSpPr>
        <p:spPr>
          <a:xfrm>
            <a:off x="2256623" y="166309"/>
            <a:ext cx="158100" cy="158100"/>
          </a:xfrm>
          <a:prstGeom prst="star4">
            <a:avLst>
              <a:gd name="adj" fmla="val 22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7C306BF6-C2BB-46ED-94CE-0D33837BA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603" y="1673519"/>
            <a:ext cx="6804718" cy="90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15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rgbClr val="7E2A58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  <a:sym typeface="Berkshire Swash"/>
              </a:rPr>
              <a:t>أسئلة</a:t>
            </a:r>
            <a:endParaRPr sz="115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rgbClr val="7E2A58"/>
                </a:glow>
              </a:effectLst>
              <a:latin typeface="STC Bold" panose="01000500000000020006" pitchFamily="2" charset="-78"/>
              <a:cs typeface="STC Bold" panose="01000500000000020006" pitchFamily="2" charset="-78"/>
              <a:sym typeface="Berkshire Swash"/>
            </a:endParaRPr>
          </a:p>
        </p:txBody>
      </p:sp>
      <p:grpSp>
        <p:nvGrpSpPr>
          <p:cNvPr id="80" name="Google Shape;1097;p26">
            <a:extLst>
              <a:ext uri="{FF2B5EF4-FFF2-40B4-BE49-F238E27FC236}">
                <a16:creationId xmlns:a16="http://schemas.microsoft.com/office/drawing/2014/main" id="{5C98F484-FD33-4B3E-8F3F-51D8A7937F45}"/>
              </a:ext>
            </a:extLst>
          </p:cNvPr>
          <p:cNvGrpSpPr/>
          <p:nvPr/>
        </p:nvGrpSpPr>
        <p:grpSpPr>
          <a:xfrm>
            <a:off x="4038439" y="3072308"/>
            <a:ext cx="1067120" cy="981130"/>
            <a:chOff x="6535927" y="-2669851"/>
            <a:chExt cx="558125" cy="536101"/>
          </a:xfrm>
        </p:grpSpPr>
        <p:sp>
          <p:nvSpPr>
            <p:cNvPr id="81" name="Google Shape;1098;p26">
              <a:extLst>
                <a:ext uri="{FF2B5EF4-FFF2-40B4-BE49-F238E27FC236}">
                  <a16:creationId xmlns:a16="http://schemas.microsoft.com/office/drawing/2014/main" id="{8265DE67-D6B3-4994-838A-847C335C7E6D}"/>
                </a:ext>
              </a:extLst>
            </p:cNvPr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9;p26">
              <a:extLst>
                <a:ext uri="{FF2B5EF4-FFF2-40B4-BE49-F238E27FC236}">
                  <a16:creationId xmlns:a16="http://schemas.microsoft.com/office/drawing/2014/main" id="{CA493E9D-A1E1-4143-94F1-D3273AC5203D}"/>
                </a:ext>
              </a:extLst>
            </p:cNvPr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00;p26">
              <a:extLst>
                <a:ext uri="{FF2B5EF4-FFF2-40B4-BE49-F238E27FC236}">
                  <a16:creationId xmlns:a16="http://schemas.microsoft.com/office/drawing/2014/main" id="{FD806869-5723-4874-8425-308C3C94E0AC}"/>
                </a:ext>
              </a:extLst>
            </p:cNvPr>
            <p:cNvSpPr/>
            <p:nvPr/>
          </p:nvSpPr>
          <p:spPr>
            <a:xfrm>
              <a:off x="6535927" y="-2669851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20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36"/>
          <p:cNvGrpSpPr/>
          <p:nvPr/>
        </p:nvGrpSpPr>
        <p:grpSpPr>
          <a:xfrm>
            <a:off x="3916027" y="1290382"/>
            <a:ext cx="1301062" cy="1249722"/>
            <a:chOff x="6535925" y="-2669850"/>
            <a:chExt cx="558125" cy="536100"/>
          </a:xfrm>
        </p:grpSpPr>
        <p:sp>
          <p:nvSpPr>
            <p:cNvPr id="1438" name="Google Shape;1438;p36"/>
            <p:cNvSpPr/>
            <p:nvPr/>
          </p:nvSpPr>
          <p:spPr>
            <a:xfrm>
              <a:off x="6868700" y="-2505750"/>
              <a:ext cx="109575" cy="101900"/>
            </a:xfrm>
            <a:custGeom>
              <a:avLst/>
              <a:gdLst/>
              <a:ahLst/>
              <a:cxnLst/>
              <a:rect l="l" t="t" r="r" b="b"/>
              <a:pathLst>
                <a:path w="4383" h="4076" extrusionOk="0">
                  <a:moveTo>
                    <a:pt x="2203" y="0"/>
                  </a:moveTo>
                  <a:cubicBezTo>
                    <a:pt x="2168" y="0"/>
                    <a:pt x="2126" y="15"/>
                    <a:pt x="2084" y="45"/>
                  </a:cubicBezTo>
                  <a:lnTo>
                    <a:pt x="1489" y="1247"/>
                  </a:lnTo>
                  <a:cubicBezTo>
                    <a:pt x="1489" y="1283"/>
                    <a:pt x="1465" y="1295"/>
                    <a:pt x="1429" y="1295"/>
                  </a:cubicBezTo>
                  <a:lnTo>
                    <a:pt x="96" y="1485"/>
                  </a:lnTo>
                  <a:cubicBezTo>
                    <a:pt x="13" y="1509"/>
                    <a:pt x="1" y="1593"/>
                    <a:pt x="48" y="1640"/>
                  </a:cubicBezTo>
                  <a:lnTo>
                    <a:pt x="1013" y="2581"/>
                  </a:lnTo>
                  <a:cubicBezTo>
                    <a:pt x="1048" y="2593"/>
                    <a:pt x="1048" y="2617"/>
                    <a:pt x="1048" y="2652"/>
                  </a:cubicBezTo>
                  <a:lnTo>
                    <a:pt x="822" y="3974"/>
                  </a:lnTo>
                  <a:cubicBezTo>
                    <a:pt x="822" y="4033"/>
                    <a:pt x="871" y="4075"/>
                    <a:pt x="921" y="4075"/>
                  </a:cubicBezTo>
                  <a:cubicBezTo>
                    <a:pt x="932" y="4075"/>
                    <a:pt x="943" y="4073"/>
                    <a:pt x="953" y="4069"/>
                  </a:cubicBezTo>
                  <a:lnTo>
                    <a:pt x="2144" y="3438"/>
                  </a:lnTo>
                  <a:cubicBezTo>
                    <a:pt x="2156" y="3432"/>
                    <a:pt x="2168" y="3429"/>
                    <a:pt x="2181" y="3429"/>
                  </a:cubicBezTo>
                  <a:cubicBezTo>
                    <a:pt x="2194" y="3429"/>
                    <a:pt x="2209" y="3432"/>
                    <a:pt x="2227" y="3438"/>
                  </a:cubicBezTo>
                  <a:lnTo>
                    <a:pt x="3418" y="4069"/>
                  </a:lnTo>
                  <a:cubicBezTo>
                    <a:pt x="3430" y="4073"/>
                    <a:pt x="3443" y="4075"/>
                    <a:pt x="3455" y="4075"/>
                  </a:cubicBezTo>
                  <a:cubicBezTo>
                    <a:pt x="3512" y="4075"/>
                    <a:pt x="3559" y="4033"/>
                    <a:pt x="3549" y="3974"/>
                  </a:cubicBezTo>
                  <a:lnTo>
                    <a:pt x="3322" y="2652"/>
                  </a:lnTo>
                  <a:cubicBezTo>
                    <a:pt x="3322" y="2617"/>
                    <a:pt x="3334" y="2593"/>
                    <a:pt x="3358" y="2581"/>
                  </a:cubicBezTo>
                  <a:lnTo>
                    <a:pt x="4323" y="1640"/>
                  </a:lnTo>
                  <a:cubicBezTo>
                    <a:pt x="4382" y="1593"/>
                    <a:pt x="4346" y="1509"/>
                    <a:pt x="4275" y="1485"/>
                  </a:cubicBezTo>
                  <a:lnTo>
                    <a:pt x="2941" y="1295"/>
                  </a:lnTo>
                  <a:cubicBezTo>
                    <a:pt x="2918" y="1295"/>
                    <a:pt x="2894" y="1283"/>
                    <a:pt x="2882" y="1247"/>
                  </a:cubicBezTo>
                  <a:lnTo>
                    <a:pt x="2287" y="45"/>
                  </a:lnTo>
                  <a:cubicBezTo>
                    <a:pt x="2269" y="15"/>
                    <a:pt x="2239" y="0"/>
                    <a:pt x="2203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572525" y="-2669850"/>
              <a:ext cx="521525" cy="536100"/>
            </a:xfrm>
            <a:custGeom>
              <a:avLst/>
              <a:gdLst/>
              <a:ahLst/>
              <a:cxnLst/>
              <a:rect l="l" t="t" r="r" b="b"/>
              <a:pathLst>
                <a:path w="20861" h="21444" extrusionOk="0">
                  <a:moveTo>
                    <a:pt x="8204" y="1"/>
                  </a:moveTo>
                  <a:lnTo>
                    <a:pt x="8204" y="1"/>
                  </a:lnTo>
                  <a:cubicBezTo>
                    <a:pt x="3489" y="1191"/>
                    <a:pt x="1" y="5466"/>
                    <a:pt x="1" y="10550"/>
                  </a:cubicBezTo>
                  <a:cubicBezTo>
                    <a:pt x="1" y="16562"/>
                    <a:pt x="4882" y="21444"/>
                    <a:pt x="10895" y="21444"/>
                  </a:cubicBezTo>
                  <a:cubicBezTo>
                    <a:pt x="15336" y="21444"/>
                    <a:pt x="19158" y="18789"/>
                    <a:pt x="20861" y="14979"/>
                  </a:cubicBezTo>
                  <a:lnTo>
                    <a:pt x="20861" y="14979"/>
                  </a:lnTo>
                  <a:cubicBezTo>
                    <a:pt x="19289" y="16027"/>
                    <a:pt x="17146" y="16979"/>
                    <a:pt x="15110" y="16979"/>
                  </a:cubicBezTo>
                  <a:cubicBezTo>
                    <a:pt x="9669" y="16979"/>
                    <a:pt x="4990" y="12455"/>
                    <a:pt x="4990" y="7014"/>
                  </a:cubicBezTo>
                  <a:cubicBezTo>
                    <a:pt x="4990" y="4394"/>
                    <a:pt x="6526" y="1775"/>
                    <a:pt x="8204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6535925" y="-2669850"/>
              <a:ext cx="558125" cy="469825"/>
            </a:xfrm>
            <a:custGeom>
              <a:avLst/>
              <a:gdLst/>
              <a:ahLst/>
              <a:cxnLst/>
              <a:rect l="l" t="t" r="r" b="b"/>
              <a:pathLst>
                <a:path w="22325" h="18793" extrusionOk="0">
                  <a:moveTo>
                    <a:pt x="9668" y="1"/>
                  </a:moveTo>
                  <a:lnTo>
                    <a:pt x="9668" y="1"/>
                  </a:lnTo>
                  <a:cubicBezTo>
                    <a:pt x="9667" y="1"/>
                    <a:pt x="1" y="6109"/>
                    <a:pt x="6585" y="15229"/>
                  </a:cubicBezTo>
                  <a:cubicBezTo>
                    <a:pt x="7896" y="17034"/>
                    <a:pt x="11307" y="18793"/>
                    <a:pt x="14854" y="18793"/>
                  </a:cubicBezTo>
                  <a:cubicBezTo>
                    <a:pt x="17554" y="18793"/>
                    <a:pt x="20333" y="17773"/>
                    <a:pt x="22325" y="14979"/>
                  </a:cubicBezTo>
                  <a:lnTo>
                    <a:pt x="22325" y="14979"/>
                  </a:lnTo>
                  <a:cubicBezTo>
                    <a:pt x="20753" y="16027"/>
                    <a:pt x="18872" y="16646"/>
                    <a:pt x="16824" y="16658"/>
                  </a:cubicBezTo>
                  <a:cubicBezTo>
                    <a:pt x="11383" y="16658"/>
                    <a:pt x="6966" y="12240"/>
                    <a:pt x="6966" y="6787"/>
                  </a:cubicBezTo>
                  <a:cubicBezTo>
                    <a:pt x="6966" y="4156"/>
                    <a:pt x="7990" y="1775"/>
                    <a:pt x="9668" y="1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9CB9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3356076" y="3921721"/>
            <a:ext cx="2431847" cy="1259703"/>
            <a:chOff x="3427418" y="4001037"/>
            <a:chExt cx="2304413" cy="1141966"/>
          </a:xfrm>
        </p:grpSpPr>
        <p:sp>
          <p:nvSpPr>
            <p:cNvPr id="1442" name="Google Shape;1442;p36"/>
            <p:cNvSpPr/>
            <p:nvPr/>
          </p:nvSpPr>
          <p:spPr>
            <a:xfrm>
              <a:off x="3427418" y="4066996"/>
              <a:ext cx="2304413" cy="1076007"/>
            </a:xfrm>
            <a:custGeom>
              <a:avLst/>
              <a:gdLst/>
              <a:ahLst/>
              <a:cxnLst/>
              <a:rect l="l" t="t" r="r" b="b"/>
              <a:pathLst>
                <a:path w="62782" h="29315" extrusionOk="0">
                  <a:moveTo>
                    <a:pt x="11514" y="1"/>
                  </a:moveTo>
                  <a:lnTo>
                    <a:pt x="11406" y="1608"/>
                  </a:lnTo>
                  <a:cubicBezTo>
                    <a:pt x="11002" y="2061"/>
                    <a:pt x="9870" y="3394"/>
                    <a:pt x="9823" y="3942"/>
                  </a:cubicBezTo>
                  <a:cubicBezTo>
                    <a:pt x="9787" y="4442"/>
                    <a:pt x="10144" y="4799"/>
                    <a:pt x="10335" y="4966"/>
                  </a:cubicBezTo>
                  <a:lnTo>
                    <a:pt x="9680" y="4966"/>
                  </a:lnTo>
                  <a:lnTo>
                    <a:pt x="9680" y="5335"/>
                  </a:lnTo>
                  <a:lnTo>
                    <a:pt x="10275" y="5335"/>
                  </a:lnTo>
                  <a:lnTo>
                    <a:pt x="10275" y="7026"/>
                  </a:lnTo>
                  <a:lnTo>
                    <a:pt x="9466" y="7026"/>
                  </a:lnTo>
                  <a:lnTo>
                    <a:pt x="9466" y="7264"/>
                  </a:lnTo>
                  <a:cubicBezTo>
                    <a:pt x="9466" y="7264"/>
                    <a:pt x="9966" y="7633"/>
                    <a:pt x="10049" y="7978"/>
                  </a:cubicBezTo>
                  <a:cubicBezTo>
                    <a:pt x="10085" y="8073"/>
                    <a:pt x="10037" y="9681"/>
                    <a:pt x="9978" y="11883"/>
                  </a:cubicBezTo>
                  <a:lnTo>
                    <a:pt x="9263" y="11883"/>
                  </a:lnTo>
                  <a:lnTo>
                    <a:pt x="9263" y="12610"/>
                  </a:lnTo>
                  <a:lnTo>
                    <a:pt x="9966" y="12610"/>
                  </a:lnTo>
                  <a:cubicBezTo>
                    <a:pt x="9882" y="15146"/>
                    <a:pt x="9787" y="18253"/>
                    <a:pt x="9704" y="20742"/>
                  </a:cubicBezTo>
                  <a:lnTo>
                    <a:pt x="9013" y="20742"/>
                  </a:lnTo>
                  <a:lnTo>
                    <a:pt x="9013" y="21468"/>
                  </a:lnTo>
                  <a:lnTo>
                    <a:pt x="9680" y="21468"/>
                  </a:lnTo>
                  <a:cubicBezTo>
                    <a:pt x="9644" y="22516"/>
                    <a:pt x="9620" y="23409"/>
                    <a:pt x="9585" y="24040"/>
                  </a:cubicBezTo>
                  <a:lnTo>
                    <a:pt x="8620" y="24040"/>
                  </a:lnTo>
                  <a:lnTo>
                    <a:pt x="8620" y="26278"/>
                  </a:lnTo>
                  <a:lnTo>
                    <a:pt x="7382" y="26278"/>
                  </a:lnTo>
                  <a:lnTo>
                    <a:pt x="7382" y="26230"/>
                  </a:lnTo>
                  <a:cubicBezTo>
                    <a:pt x="7382" y="26230"/>
                    <a:pt x="7894" y="25992"/>
                    <a:pt x="7858" y="25099"/>
                  </a:cubicBezTo>
                  <a:cubicBezTo>
                    <a:pt x="7835" y="24206"/>
                    <a:pt x="6882" y="23051"/>
                    <a:pt x="6049" y="22408"/>
                  </a:cubicBezTo>
                  <a:cubicBezTo>
                    <a:pt x="5227" y="21766"/>
                    <a:pt x="3965" y="20944"/>
                    <a:pt x="3953" y="20920"/>
                  </a:cubicBezTo>
                  <a:cubicBezTo>
                    <a:pt x="3917" y="20932"/>
                    <a:pt x="2667" y="21754"/>
                    <a:pt x="1846" y="22408"/>
                  </a:cubicBezTo>
                  <a:cubicBezTo>
                    <a:pt x="1012" y="23063"/>
                    <a:pt x="60" y="24218"/>
                    <a:pt x="36" y="25099"/>
                  </a:cubicBezTo>
                  <a:cubicBezTo>
                    <a:pt x="0" y="25992"/>
                    <a:pt x="512" y="26230"/>
                    <a:pt x="512" y="26230"/>
                  </a:cubicBezTo>
                  <a:lnTo>
                    <a:pt x="512" y="26278"/>
                  </a:lnTo>
                  <a:lnTo>
                    <a:pt x="36" y="26278"/>
                  </a:lnTo>
                  <a:lnTo>
                    <a:pt x="36" y="29314"/>
                  </a:lnTo>
                  <a:lnTo>
                    <a:pt x="62782" y="29314"/>
                  </a:lnTo>
                  <a:lnTo>
                    <a:pt x="62782" y="26278"/>
                  </a:lnTo>
                  <a:lnTo>
                    <a:pt x="62258" y="26278"/>
                  </a:lnTo>
                  <a:lnTo>
                    <a:pt x="62258" y="26254"/>
                  </a:lnTo>
                  <a:cubicBezTo>
                    <a:pt x="62258" y="26254"/>
                    <a:pt x="62770" y="26004"/>
                    <a:pt x="62734" y="25111"/>
                  </a:cubicBezTo>
                  <a:cubicBezTo>
                    <a:pt x="62710" y="24218"/>
                    <a:pt x="61758" y="23063"/>
                    <a:pt x="60924" y="22420"/>
                  </a:cubicBezTo>
                  <a:cubicBezTo>
                    <a:pt x="60103" y="21789"/>
                    <a:pt x="58841" y="20968"/>
                    <a:pt x="58817" y="20932"/>
                  </a:cubicBezTo>
                  <a:cubicBezTo>
                    <a:pt x="58793" y="20944"/>
                    <a:pt x="57543" y="21766"/>
                    <a:pt x="56722" y="22420"/>
                  </a:cubicBezTo>
                  <a:cubicBezTo>
                    <a:pt x="55888" y="23075"/>
                    <a:pt x="54936" y="24242"/>
                    <a:pt x="54912" y="25111"/>
                  </a:cubicBezTo>
                  <a:cubicBezTo>
                    <a:pt x="54876" y="26004"/>
                    <a:pt x="55388" y="26254"/>
                    <a:pt x="55388" y="26254"/>
                  </a:cubicBezTo>
                  <a:lnTo>
                    <a:pt x="55388" y="26290"/>
                  </a:lnTo>
                  <a:lnTo>
                    <a:pt x="54281" y="26290"/>
                  </a:lnTo>
                  <a:lnTo>
                    <a:pt x="54281" y="24063"/>
                  </a:lnTo>
                  <a:lnTo>
                    <a:pt x="53197" y="24063"/>
                  </a:lnTo>
                  <a:cubicBezTo>
                    <a:pt x="53185" y="23420"/>
                    <a:pt x="53150" y="22528"/>
                    <a:pt x="53102" y="21492"/>
                  </a:cubicBezTo>
                  <a:lnTo>
                    <a:pt x="53781" y="21492"/>
                  </a:lnTo>
                  <a:lnTo>
                    <a:pt x="53781" y="20753"/>
                  </a:lnTo>
                  <a:lnTo>
                    <a:pt x="53078" y="20753"/>
                  </a:lnTo>
                  <a:cubicBezTo>
                    <a:pt x="53007" y="18265"/>
                    <a:pt x="52900" y="15158"/>
                    <a:pt x="52828" y="12633"/>
                  </a:cubicBezTo>
                  <a:lnTo>
                    <a:pt x="53519" y="12633"/>
                  </a:lnTo>
                  <a:lnTo>
                    <a:pt x="53519" y="11907"/>
                  </a:lnTo>
                  <a:lnTo>
                    <a:pt x="52804" y="11907"/>
                  </a:lnTo>
                  <a:cubicBezTo>
                    <a:pt x="52745" y="9716"/>
                    <a:pt x="52709" y="8097"/>
                    <a:pt x="52733" y="7990"/>
                  </a:cubicBezTo>
                  <a:cubicBezTo>
                    <a:pt x="52804" y="7645"/>
                    <a:pt x="53316" y="7276"/>
                    <a:pt x="53316" y="7276"/>
                  </a:cubicBezTo>
                  <a:lnTo>
                    <a:pt x="53316" y="7038"/>
                  </a:lnTo>
                  <a:lnTo>
                    <a:pt x="52507" y="7038"/>
                  </a:lnTo>
                  <a:lnTo>
                    <a:pt x="52507" y="5359"/>
                  </a:lnTo>
                  <a:lnTo>
                    <a:pt x="53102" y="5359"/>
                  </a:lnTo>
                  <a:lnTo>
                    <a:pt x="53102" y="4978"/>
                  </a:lnTo>
                  <a:lnTo>
                    <a:pt x="52447" y="4978"/>
                  </a:lnTo>
                  <a:cubicBezTo>
                    <a:pt x="52650" y="4823"/>
                    <a:pt x="53007" y="4466"/>
                    <a:pt x="52959" y="3954"/>
                  </a:cubicBezTo>
                  <a:cubicBezTo>
                    <a:pt x="52912" y="3406"/>
                    <a:pt x="51780" y="2085"/>
                    <a:pt x="51376" y="1620"/>
                  </a:cubicBezTo>
                  <a:lnTo>
                    <a:pt x="51280" y="13"/>
                  </a:lnTo>
                  <a:lnTo>
                    <a:pt x="51197" y="13"/>
                  </a:lnTo>
                  <a:lnTo>
                    <a:pt x="51102" y="1620"/>
                  </a:lnTo>
                  <a:cubicBezTo>
                    <a:pt x="50697" y="2085"/>
                    <a:pt x="49566" y="3406"/>
                    <a:pt x="49518" y="3954"/>
                  </a:cubicBezTo>
                  <a:cubicBezTo>
                    <a:pt x="49471" y="4466"/>
                    <a:pt x="49828" y="4823"/>
                    <a:pt x="50030" y="4978"/>
                  </a:cubicBezTo>
                  <a:lnTo>
                    <a:pt x="49375" y="4978"/>
                  </a:lnTo>
                  <a:lnTo>
                    <a:pt x="49375" y="5359"/>
                  </a:lnTo>
                  <a:lnTo>
                    <a:pt x="49995" y="5359"/>
                  </a:lnTo>
                  <a:lnTo>
                    <a:pt x="49995" y="7038"/>
                  </a:lnTo>
                  <a:lnTo>
                    <a:pt x="49268" y="7038"/>
                  </a:lnTo>
                  <a:lnTo>
                    <a:pt x="49268" y="7276"/>
                  </a:lnTo>
                  <a:cubicBezTo>
                    <a:pt x="49268" y="7276"/>
                    <a:pt x="49756" y="7645"/>
                    <a:pt x="49852" y="7990"/>
                  </a:cubicBezTo>
                  <a:cubicBezTo>
                    <a:pt x="49875" y="8097"/>
                    <a:pt x="49828" y="9705"/>
                    <a:pt x="49768" y="11907"/>
                  </a:cubicBezTo>
                  <a:lnTo>
                    <a:pt x="48935" y="11907"/>
                  </a:lnTo>
                  <a:lnTo>
                    <a:pt x="48935" y="12633"/>
                  </a:lnTo>
                  <a:lnTo>
                    <a:pt x="49756" y="12633"/>
                  </a:lnTo>
                  <a:cubicBezTo>
                    <a:pt x="49685" y="15158"/>
                    <a:pt x="49578" y="18265"/>
                    <a:pt x="49506" y="20753"/>
                  </a:cubicBezTo>
                  <a:lnTo>
                    <a:pt x="48744" y="20753"/>
                  </a:lnTo>
                  <a:lnTo>
                    <a:pt x="48744" y="21492"/>
                  </a:lnTo>
                  <a:lnTo>
                    <a:pt x="49471" y="21492"/>
                  </a:lnTo>
                  <a:cubicBezTo>
                    <a:pt x="49447" y="22528"/>
                    <a:pt x="49411" y="23420"/>
                    <a:pt x="49387" y="24063"/>
                  </a:cubicBezTo>
                  <a:lnTo>
                    <a:pt x="48875" y="24063"/>
                  </a:lnTo>
                  <a:cubicBezTo>
                    <a:pt x="48911" y="23944"/>
                    <a:pt x="48935" y="23790"/>
                    <a:pt x="48923" y="23611"/>
                  </a:cubicBezTo>
                  <a:cubicBezTo>
                    <a:pt x="48899" y="22885"/>
                    <a:pt x="48125" y="21920"/>
                    <a:pt x="47423" y="21385"/>
                  </a:cubicBezTo>
                  <a:cubicBezTo>
                    <a:pt x="46732" y="20849"/>
                    <a:pt x="45708" y="20170"/>
                    <a:pt x="45684" y="20158"/>
                  </a:cubicBezTo>
                  <a:cubicBezTo>
                    <a:pt x="45649" y="20170"/>
                    <a:pt x="44625" y="20861"/>
                    <a:pt x="43934" y="21385"/>
                  </a:cubicBezTo>
                  <a:cubicBezTo>
                    <a:pt x="43256" y="21920"/>
                    <a:pt x="42470" y="22885"/>
                    <a:pt x="42434" y="23611"/>
                  </a:cubicBezTo>
                  <a:cubicBezTo>
                    <a:pt x="42434" y="23790"/>
                    <a:pt x="42446" y="23944"/>
                    <a:pt x="42482" y="24063"/>
                  </a:cubicBezTo>
                  <a:lnTo>
                    <a:pt x="41851" y="24063"/>
                  </a:lnTo>
                  <a:cubicBezTo>
                    <a:pt x="41839" y="23647"/>
                    <a:pt x="41827" y="23123"/>
                    <a:pt x="41815" y="22528"/>
                  </a:cubicBezTo>
                  <a:lnTo>
                    <a:pt x="42303" y="22528"/>
                  </a:lnTo>
                  <a:lnTo>
                    <a:pt x="42303" y="22004"/>
                  </a:lnTo>
                  <a:lnTo>
                    <a:pt x="41791" y="22004"/>
                  </a:lnTo>
                  <a:cubicBezTo>
                    <a:pt x="41732" y="20218"/>
                    <a:pt x="41672" y="17991"/>
                    <a:pt x="41613" y="16170"/>
                  </a:cubicBezTo>
                  <a:lnTo>
                    <a:pt x="42172" y="16170"/>
                  </a:lnTo>
                  <a:lnTo>
                    <a:pt x="42172" y="15646"/>
                  </a:lnTo>
                  <a:lnTo>
                    <a:pt x="41601" y="15646"/>
                  </a:lnTo>
                  <a:cubicBezTo>
                    <a:pt x="41553" y="14074"/>
                    <a:pt x="41541" y="12931"/>
                    <a:pt x="41553" y="12860"/>
                  </a:cubicBezTo>
                  <a:cubicBezTo>
                    <a:pt x="41613" y="12610"/>
                    <a:pt x="41946" y="12348"/>
                    <a:pt x="41946" y="12348"/>
                  </a:cubicBezTo>
                  <a:lnTo>
                    <a:pt x="41946" y="12181"/>
                  </a:lnTo>
                  <a:lnTo>
                    <a:pt x="41458" y="12181"/>
                  </a:lnTo>
                  <a:lnTo>
                    <a:pt x="41458" y="11050"/>
                  </a:lnTo>
                  <a:lnTo>
                    <a:pt x="41874" y="11050"/>
                  </a:lnTo>
                  <a:lnTo>
                    <a:pt x="41874" y="10800"/>
                  </a:lnTo>
                  <a:lnTo>
                    <a:pt x="41422" y="10800"/>
                  </a:lnTo>
                  <a:cubicBezTo>
                    <a:pt x="41553" y="10693"/>
                    <a:pt x="41791" y="10443"/>
                    <a:pt x="41767" y="10109"/>
                  </a:cubicBezTo>
                  <a:cubicBezTo>
                    <a:pt x="41732" y="9740"/>
                    <a:pt x="40993" y="8859"/>
                    <a:pt x="40708" y="8550"/>
                  </a:cubicBezTo>
                  <a:lnTo>
                    <a:pt x="40636" y="7466"/>
                  </a:lnTo>
                  <a:lnTo>
                    <a:pt x="40589" y="7466"/>
                  </a:lnTo>
                  <a:lnTo>
                    <a:pt x="40517" y="8550"/>
                  </a:lnTo>
                  <a:cubicBezTo>
                    <a:pt x="40231" y="8859"/>
                    <a:pt x="39493" y="9740"/>
                    <a:pt x="39458" y="10109"/>
                  </a:cubicBezTo>
                  <a:cubicBezTo>
                    <a:pt x="39434" y="10455"/>
                    <a:pt x="39672" y="10693"/>
                    <a:pt x="39803" y="10800"/>
                  </a:cubicBezTo>
                  <a:lnTo>
                    <a:pt x="39374" y="10800"/>
                  </a:lnTo>
                  <a:lnTo>
                    <a:pt x="39374" y="11050"/>
                  </a:lnTo>
                  <a:lnTo>
                    <a:pt x="39767" y="11050"/>
                  </a:lnTo>
                  <a:lnTo>
                    <a:pt x="39767" y="12181"/>
                  </a:lnTo>
                  <a:lnTo>
                    <a:pt x="39231" y="12181"/>
                  </a:lnTo>
                  <a:lnTo>
                    <a:pt x="39231" y="12348"/>
                  </a:lnTo>
                  <a:cubicBezTo>
                    <a:pt x="39231" y="12348"/>
                    <a:pt x="39565" y="12610"/>
                    <a:pt x="39624" y="12860"/>
                  </a:cubicBezTo>
                  <a:cubicBezTo>
                    <a:pt x="39636" y="12931"/>
                    <a:pt x="39612" y="14086"/>
                    <a:pt x="39577" y="15646"/>
                  </a:cubicBezTo>
                  <a:lnTo>
                    <a:pt x="39088" y="15646"/>
                  </a:lnTo>
                  <a:lnTo>
                    <a:pt x="39088" y="16170"/>
                  </a:lnTo>
                  <a:lnTo>
                    <a:pt x="39565" y="16170"/>
                  </a:lnTo>
                  <a:cubicBezTo>
                    <a:pt x="39517" y="17991"/>
                    <a:pt x="39446" y="20218"/>
                    <a:pt x="39386" y="22004"/>
                  </a:cubicBezTo>
                  <a:lnTo>
                    <a:pt x="38910" y="22004"/>
                  </a:lnTo>
                  <a:lnTo>
                    <a:pt x="38910" y="22528"/>
                  </a:lnTo>
                  <a:lnTo>
                    <a:pt x="39374" y="22528"/>
                  </a:lnTo>
                  <a:cubicBezTo>
                    <a:pt x="39350" y="23111"/>
                    <a:pt x="39338" y="23623"/>
                    <a:pt x="39327" y="24063"/>
                  </a:cubicBezTo>
                  <a:lnTo>
                    <a:pt x="38517" y="24063"/>
                  </a:lnTo>
                  <a:lnTo>
                    <a:pt x="38517" y="21325"/>
                  </a:lnTo>
                  <a:lnTo>
                    <a:pt x="37957" y="21325"/>
                  </a:lnTo>
                  <a:lnTo>
                    <a:pt x="37957" y="20813"/>
                  </a:lnTo>
                  <a:cubicBezTo>
                    <a:pt x="37957" y="20813"/>
                    <a:pt x="38910" y="20372"/>
                    <a:pt x="38862" y="18670"/>
                  </a:cubicBezTo>
                  <a:cubicBezTo>
                    <a:pt x="38803" y="16979"/>
                    <a:pt x="37005" y="14777"/>
                    <a:pt x="35421" y="13538"/>
                  </a:cubicBezTo>
                  <a:cubicBezTo>
                    <a:pt x="34159" y="12538"/>
                    <a:pt x="32373" y="11348"/>
                    <a:pt x="31695" y="10895"/>
                  </a:cubicBezTo>
                  <a:lnTo>
                    <a:pt x="31516" y="8216"/>
                  </a:lnTo>
                  <a:lnTo>
                    <a:pt x="31373" y="8216"/>
                  </a:lnTo>
                  <a:lnTo>
                    <a:pt x="31183" y="10859"/>
                  </a:lnTo>
                  <a:cubicBezTo>
                    <a:pt x="30540" y="11276"/>
                    <a:pt x="28694" y="12514"/>
                    <a:pt x="27408" y="13526"/>
                  </a:cubicBezTo>
                  <a:cubicBezTo>
                    <a:pt x="25825" y="14753"/>
                    <a:pt x="24027" y="16967"/>
                    <a:pt x="23967" y="18658"/>
                  </a:cubicBezTo>
                  <a:cubicBezTo>
                    <a:pt x="23908" y="20349"/>
                    <a:pt x="24872" y="20801"/>
                    <a:pt x="24872" y="20801"/>
                  </a:cubicBezTo>
                  <a:lnTo>
                    <a:pt x="24872" y="21301"/>
                  </a:lnTo>
                  <a:lnTo>
                    <a:pt x="24313" y="21301"/>
                  </a:lnTo>
                  <a:lnTo>
                    <a:pt x="24313" y="24040"/>
                  </a:lnTo>
                  <a:lnTo>
                    <a:pt x="23444" y="24040"/>
                  </a:lnTo>
                  <a:cubicBezTo>
                    <a:pt x="23432" y="23623"/>
                    <a:pt x="23420" y="23111"/>
                    <a:pt x="23396" y="22516"/>
                  </a:cubicBezTo>
                  <a:lnTo>
                    <a:pt x="23860" y="22516"/>
                  </a:lnTo>
                  <a:lnTo>
                    <a:pt x="23860" y="21992"/>
                  </a:lnTo>
                  <a:lnTo>
                    <a:pt x="23384" y="21992"/>
                  </a:lnTo>
                  <a:cubicBezTo>
                    <a:pt x="23325" y="20206"/>
                    <a:pt x="23265" y="17967"/>
                    <a:pt x="23205" y="16158"/>
                  </a:cubicBezTo>
                  <a:lnTo>
                    <a:pt x="23682" y="16158"/>
                  </a:lnTo>
                  <a:lnTo>
                    <a:pt x="23682" y="15634"/>
                  </a:lnTo>
                  <a:lnTo>
                    <a:pt x="23194" y="15634"/>
                  </a:lnTo>
                  <a:cubicBezTo>
                    <a:pt x="23146" y="14062"/>
                    <a:pt x="23134" y="12907"/>
                    <a:pt x="23146" y="12836"/>
                  </a:cubicBezTo>
                  <a:cubicBezTo>
                    <a:pt x="23205" y="12598"/>
                    <a:pt x="23539" y="12336"/>
                    <a:pt x="23539" y="12336"/>
                  </a:cubicBezTo>
                  <a:lnTo>
                    <a:pt x="23539" y="12169"/>
                  </a:lnTo>
                  <a:lnTo>
                    <a:pt x="23003" y="12169"/>
                  </a:lnTo>
                  <a:lnTo>
                    <a:pt x="23003" y="11038"/>
                  </a:lnTo>
                  <a:lnTo>
                    <a:pt x="23396" y="11038"/>
                  </a:lnTo>
                  <a:lnTo>
                    <a:pt x="23396" y="10788"/>
                  </a:lnTo>
                  <a:lnTo>
                    <a:pt x="22967" y="10788"/>
                  </a:lnTo>
                  <a:cubicBezTo>
                    <a:pt x="23098" y="10681"/>
                    <a:pt x="23336" y="10431"/>
                    <a:pt x="23313" y="10097"/>
                  </a:cubicBezTo>
                  <a:cubicBezTo>
                    <a:pt x="23277" y="9728"/>
                    <a:pt x="22491" y="8823"/>
                    <a:pt x="22241" y="8526"/>
                  </a:cubicBezTo>
                  <a:lnTo>
                    <a:pt x="22182" y="7454"/>
                  </a:lnTo>
                  <a:lnTo>
                    <a:pt x="22134" y="7454"/>
                  </a:lnTo>
                  <a:lnTo>
                    <a:pt x="22086" y="8502"/>
                  </a:lnTo>
                  <a:cubicBezTo>
                    <a:pt x="21836" y="8788"/>
                    <a:pt x="21039" y="9728"/>
                    <a:pt x="21003" y="10097"/>
                  </a:cubicBezTo>
                  <a:cubicBezTo>
                    <a:pt x="20979" y="10443"/>
                    <a:pt x="21217" y="10681"/>
                    <a:pt x="21348" y="10788"/>
                  </a:cubicBezTo>
                  <a:lnTo>
                    <a:pt x="20896" y="10788"/>
                  </a:lnTo>
                  <a:lnTo>
                    <a:pt x="20896" y="11038"/>
                  </a:lnTo>
                  <a:lnTo>
                    <a:pt x="21312" y="11038"/>
                  </a:lnTo>
                  <a:lnTo>
                    <a:pt x="21312" y="12169"/>
                  </a:lnTo>
                  <a:lnTo>
                    <a:pt x="20824" y="12169"/>
                  </a:lnTo>
                  <a:lnTo>
                    <a:pt x="20824" y="12336"/>
                  </a:lnTo>
                  <a:cubicBezTo>
                    <a:pt x="20824" y="12336"/>
                    <a:pt x="21158" y="12598"/>
                    <a:pt x="21217" y="12836"/>
                  </a:cubicBezTo>
                  <a:cubicBezTo>
                    <a:pt x="21229" y="12907"/>
                    <a:pt x="21193" y="14074"/>
                    <a:pt x="21170" y="15634"/>
                  </a:cubicBezTo>
                  <a:lnTo>
                    <a:pt x="20598" y="15634"/>
                  </a:lnTo>
                  <a:lnTo>
                    <a:pt x="20598" y="16158"/>
                  </a:lnTo>
                  <a:lnTo>
                    <a:pt x="21158" y="16158"/>
                  </a:lnTo>
                  <a:cubicBezTo>
                    <a:pt x="21110" y="17967"/>
                    <a:pt x="21039" y="20206"/>
                    <a:pt x="20979" y="21992"/>
                  </a:cubicBezTo>
                  <a:lnTo>
                    <a:pt x="20467" y="21992"/>
                  </a:lnTo>
                  <a:lnTo>
                    <a:pt x="20467" y="22516"/>
                  </a:lnTo>
                  <a:lnTo>
                    <a:pt x="20955" y="22516"/>
                  </a:lnTo>
                  <a:cubicBezTo>
                    <a:pt x="20943" y="23087"/>
                    <a:pt x="20931" y="23611"/>
                    <a:pt x="20919" y="24040"/>
                  </a:cubicBezTo>
                  <a:lnTo>
                    <a:pt x="20300" y="24040"/>
                  </a:lnTo>
                  <a:cubicBezTo>
                    <a:pt x="20336" y="23921"/>
                    <a:pt x="20360" y="23778"/>
                    <a:pt x="20348" y="23599"/>
                  </a:cubicBezTo>
                  <a:cubicBezTo>
                    <a:pt x="20324" y="22873"/>
                    <a:pt x="19550" y="21896"/>
                    <a:pt x="18848" y="21361"/>
                  </a:cubicBezTo>
                  <a:cubicBezTo>
                    <a:pt x="18157" y="20825"/>
                    <a:pt x="17133" y="20158"/>
                    <a:pt x="17109" y="20146"/>
                  </a:cubicBezTo>
                  <a:cubicBezTo>
                    <a:pt x="17074" y="20158"/>
                    <a:pt x="16050" y="20849"/>
                    <a:pt x="15359" y="21361"/>
                  </a:cubicBezTo>
                  <a:cubicBezTo>
                    <a:pt x="14681" y="21896"/>
                    <a:pt x="13895" y="22873"/>
                    <a:pt x="13859" y="23599"/>
                  </a:cubicBezTo>
                  <a:cubicBezTo>
                    <a:pt x="13859" y="23778"/>
                    <a:pt x="13871" y="23921"/>
                    <a:pt x="13907" y="24040"/>
                  </a:cubicBezTo>
                  <a:lnTo>
                    <a:pt x="13395" y="24040"/>
                  </a:lnTo>
                  <a:cubicBezTo>
                    <a:pt x="13383" y="23409"/>
                    <a:pt x="13359" y="22516"/>
                    <a:pt x="13311" y="21468"/>
                  </a:cubicBezTo>
                  <a:lnTo>
                    <a:pt x="14038" y="21468"/>
                  </a:lnTo>
                  <a:lnTo>
                    <a:pt x="14038" y="20742"/>
                  </a:lnTo>
                  <a:lnTo>
                    <a:pt x="13276" y="20742"/>
                  </a:lnTo>
                  <a:cubicBezTo>
                    <a:pt x="13204" y="18253"/>
                    <a:pt x="13097" y="15146"/>
                    <a:pt x="13026" y="12610"/>
                  </a:cubicBezTo>
                  <a:lnTo>
                    <a:pt x="13847" y="12610"/>
                  </a:lnTo>
                  <a:lnTo>
                    <a:pt x="13847" y="11883"/>
                  </a:lnTo>
                  <a:lnTo>
                    <a:pt x="13014" y="11883"/>
                  </a:lnTo>
                  <a:cubicBezTo>
                    <a:pt x="12954" y="9693"/>
                    <a:pt x="12907" y="8073"/>
                    <a:pt x="12942" y="7978"/>
                  </a:cubicBezTo>
                  <a:cubicBezTo>
                    <a:pt x="13014" y="7633"/>
                    <a:pt x="13514" y="7264"/>
                    <a:pt x="13514" y="7264"/>
                  </a:cubicBezTo>
                  <a:lnTo>
                    <a:pt x="13514" y="7026"/>
                  </a:lnTo>
                  <a:lnTo>
                    <a:pt x="12788" y="7026"/>
                  </a:lnTo>
                  <a:lnTo>
                    <a:pt x="12788" y="5335"/>
                  </a:lnTo>
                  <a:lnTo>
                    <a:pt x="13419" y="5335"/>
                  </a:lnTo>
                  <a:lnTo>
                    <a:pt x="13419" y="4966"/>
                  </a:lnTo>
                  <a:lnTo>
                    <a:pt x="12764" y="4966"/>
                  </a:lnTo>
                  <a:cubicBezTo>
                    <a:pt x="12954" y="4799"/>
                    <a:pt x="13311" y="4442"/>
                    <a:pt x="13264" y="3942"/>
                  </a:cubicBezTo>
                  <a:cubicBezTo>
                    <a:pt x="13216" y="3394"/>
                    <a:pt x="12085" y="2061"/>
                    <a:pt x="11692" y="1608"/>
                  </a:cubicBezTo>
                  <a:lnTo>
                    <a:pt x="1158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7D386F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824639" y="4001037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51" y="167"/>
                    <a:pt x="1" y="512"/>
                    <a:pt x="1" y="929"/>
                  </a:cubicBezTo>
                  <a:cubicBezTo>
                    <a:pt x="1" y="1476"/>
                    <a:pt x="453" y="1941"/>
                    <a:pt x="1013" y="1941"/>
                  </a:cubicBezTo>
                  <a:cubicBezTo>
                    <a:pt x="1358" y="1941"/>
                    <a:pt x="1656" y="1774"/>
                    <a:pt x="1835" y="1524"/>
                  </a:cubicBezTo>
                  <a:lnTo>
                    <a:pt x="1835" y="1524"/>
                  </a:lnTo>
                  <a:cubicBezTo>
                    <a:pt x="1715" y="1584"/>
                    <a:pt x="1561" y="1607"/>
                    <a:pt x="1418" y="1607"/>
                  </a:cubicBezTo>
                  <a:cubicBezTo>
                    <a:pt x="870" y="1607"/>
                    <a:pt x="406" y="1167"/>
                    <a:pt x="406" y="595"/>
                  </a:cubicBezTo>
                  <a:cubicBezTo>
                    <a:pt x="406" y="381"/>
                    <a:pt x="477" y="179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5265053" y="4005405"/>
              <a:ext cx="67354" cy="71244"/>
            </a:xfrm>
            <a:custGeom>
              <a:avLst/>
              <a:gdLst/>
              <a:ahLst/>
              <a:cxnLst/>
              <a:rect l="l" t="t" r="r" b="b"/>
              <a:pathLst>
                <a:path w="1835" h="1941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358" y="191"/>
                    <a:pt x="1430" y="381"/>
                    <a:pt x="1430" y="595"/>
                  </a:cubicBezTo>
                  <a:cubicBezTo>
                    <a:pt x="1430" y="1167"/>
                    <a:pt x="977" y="1607"/>
                    <a:pt x="418" y="1607"/>
                  </a:cubicBezTo>
                  <a:cubicBezTo>
                    <a:pt x="275" y="1607"/>
                    <a:pt x="120" y="1584"/>
                    <a:pt x="1" y="1524"/>
                  </a:cubicBezTo>
                  <a:lnTo>
                    <a:pt x="1" y="1524"/>
                  </a:lnTo>
                  <a:cubicBezTo>
                    <a:pt x="180" y="1774"/>
                    <a:pt x="477" y="1941"/>
                    <a:pt x="823" y="1941"/>
                  </a:cubicBezTo>
                  <a:cubicBezTo>
                    <a:pt x="1394" y="1941"/>
                    <a:pt x="1835" y="1477"/>
                    <a:pt x="1835" y="929"/>
                  </a:cubicBezTo>
                  <a:cubicBezTo>
                    <a:pt x="1835" y="512"/>
                    <a:pt x="1585" y="167"/>
                    <a:pt x="1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4211436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833" y="0"/>
                  </a:moveTo>
                  <a:cubicBezTo>
                    <a:pt x="929" y="119"/>
                    <a:pt x="964" y="250"/>
                    <a:pt x="964" y="393"/>
                  </a:cubicBezTo>
                  <a:cubicBezTo>
                    <a:pt x="964" y="786"/>
                    <a:pt x="655" y="1084"/>
                    <a:pt x="286" y="1084"/>
                  </a:cubicBezTo>
                  <a:cubicBezTo>
                    <a:pt x="191" y="1084"/>
                    <a:pt x="83" y="1072"/>
                    <a:pt x="0" y="1024"/>
                  </a:cubicBezTo>
                  <a:lnTo>
                    <a:pt x="0" y="1024"/>
                  </a:lnTo>
                  <a:cubicBezTo>
                    <a:pt x="119" y="1191"/>
                    <a:pt x="333" y="1310"/>
                    <a:pt x="548" y="1310"/>
                  </a:cubicBezTo>
                  <a:cubicBezTo>
                    <a:pt x="941" y="1310"/>
                    <a:pt x="1238" y="988"/>
                    <a:pt x="1238" y="619"/>
                  </a:cubicBezTo>
                  <a:cubicBezTo>
                    <a:pt x="1238" y="333"/>
                    <a:pt x="1072" y="95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4895361" y="4294713"/>
              <a:ext cx="45477" cy="48084"/>
            </a:xfrm>
            <a:custGeom>
              <a:avLst/>
              <a:gdLst/>
              <a:ahLst/>
              <a:cxnLst/>
              <a:rect l="l" t="t" r="r" b="b"/>
              <a:pathLst>
                <a:path w="1239" h="1310" extrusionOk="0">
                  <a:moveTo>
                    <a:pt x="405" y="0"/>
                  </a:moveTo>
                  <a:lnTo>
                    <a:pt x="405" y="0"/>
                  </a:lnTo>
                  <a:cubicBezTo>
                    <a:pt x="167" y="95"/>
                    <a:pt x="0" y="333"/>
                    <a:pt x="0" y="619"/>
                  </a:cubicBezTo>
                  <a:cubicBezTo>
                    <a:pt x="0" y="988"/>
                    <a:pt x="298" y="1310"/>
                    <a:pt x="691" y="1310"/>
                  </a:cubicBezTo>
                  <a:cubicBezTo>
                    <a:pt x="905" y="1310"/>
                    <a:pt x="1119" y="1191"/>
                    <a:pt x="1239" y="1024"/>
                  </a:cubicBezTo>
                  <a:lnTo>
                    <a:pt x="1239" y="1024"/>
                  </a:lnTo>
                  <a:cubicBezTo>
                    <a:pt x="1143" y="1072"/>
                    <a:pt x="1060" y="1084"/>
                    <a:pt x="953" y="1084"/>
                  </a:cubicBezTo>
                  <a:cubicBezTo>
                    <a:pt x="584" y="1084"/>
                    <a:pt x="274" y="786"/>
                    <a:pt x="274" y="393"/>
                  </a:cubicBezTo>
                  <a:cubicBezTo>
                    <a:pt x="274" y="250"/>
                    <a:pt x="310" y="119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4529999" y="4244427"/>
              <a:ext cx="128541" cy="135515"/>
            </a:xfrm>
            <a:custGeom>
              <a:avLst/>
              <a:gdLst/>
              <a:ahLst/>
              <a:cxnLst/>
              <a:rect l="l" t="t" r="r" b="b"/>
              <a:pathLst>
                <a:path w="3502" h="3692" extrusionOk="0">
                  <a:moveTo>
                    <a:pt x="1132" y="1"/>
                  </a:moveTo>
                  <a:lnTo>
                    <a:pt x="1132" y="1"/>
                  </a:lnTo>
                  <a:cubicBezTo>
                    <a:pt x="465" y="299"/>
                    <a:pt x="1" y="965"/>
                    <a:pt x="1" y="1751"/>
                  </a:cubicBezTo>
                  <a:cubicBezTo>
                    <a:pt x="1" y="2823"/>
                    <a:pt x="858" y="3692"/>
                    <a:pt x="1929" y="3692"/>
                  </a:cubicBezTo>
                  <a:cubicBezTo>
                    <a:pt x="2572" y="3692"/>
                    <a:pt x="3144" y="3370"/>
                    <a:pt x="3501" y="2882"/>
                  </a:cubicBezTo>
                  <a:lnTo>
                    <a:pt x="3501" y="2882"/>
                  </a:lnTo>
                  <a:cubicBezTo>
                    <a:pt x="3263" y="2989"/>
                    <a:pt x="2977" y="3049"/>
                    <a:pt x="2691" y="3049"/>
                  </a:cubicBezTo>
                  <a:cubicBezTo>
                    <a:pt x="1620" y="3049"/>
                    <a:pt x="763" y="2180"/>
                    <a:pt x="763" y="1132"/>
                  </a:cubicBezTo>
                  <a:cubicBezTo>
                    <a:pt x="763" y="715"/>
                    <a:pt x="894" y="322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92;p38"/>
          <p:cNvGrpSpPr/>
          <p:nvPr/>
        </p:nvGrpSpPr>
        <p:grpSpPr>
          <a:xfrm rot="5400000">
            <a:off x="-583941" y="927499"/>
            <a:ext cx="4888800" cy="3368337"/>
            <a:chOff x="1074165" y="1907849"/>
            <a:chExt cx="1594361" cy="931299"/>
          </a:xfrm>
        </p:grpSpPr>
        <p:sp>
          <p:nvSpPr>
            <p:cNvPr id="40" name="Google Shape;1593;p38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4;p38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92;p38"/>
          <p:cNvGrpSpPr/>
          <p:nvPr/>
        </p:nvGrpSpPr>
        <p:grpSpPr>
          <a:xfrm rot="5400000">
            <a:off x="4792512" y="927499"/>
            <a:ext cx="4888800" cy="3368337"/>
            <a:chOff x="1074165" y="1907849"/>
            <a:chExt cx="1594361" cy="931299"/>
          </a:xfrm>
        </p:grpSpPr>
        <p:sp>
          <p:nvSpPr>
            <p:cNvPr id="44" name="Google Shape;1593;p38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4;p38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ربع نص 3"/>
          <p:cNvSpPr txBox="1"/>
          <p:nvPr/>
        </p:nvSpPr>
        <p:spPr>
          <a:xfrm>
            <a:off x="6868682" y="415442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1 </a:t>
            </a:r>
          </a:p>
        </p:txBody>
      </p:sp>
      <p:grpSp>
        <p:nvGrpSpPr>
          <p:cNvPr id="26" name="Google Shape;1418;p36">
            <a:extLst>
              <a:ext uri="{FF2B5EF4-FFF2-40B4-BE49-F238E27FC236}">
                <a16:creationId xmlns:a16="http://schemas.microsoft.com/office/drawing/2014/main" id="{5E0F84EC-01F8-483F-9550-6FB258C58A30}"/>
              </a:ext>
            </a:extLst>
          </p:cNvPr>
          <p:cNvGrpSpPr/>
          <p:nvPr/>
        </p:nvGrpSpPr>
        <p:grpSpPr>
          <a:xfrm>
            <a:off x="3241009" y="291507"/>
            <a:ext cx="2661980" cy="739407"/>
            <a:chOff x="463763" y="1472421"/>
            <a:chExt cx="41070633" cy="3283010"/>
          </a:xfrm>
          <a:solidFill>
            <a:schemeClr val="accent4">
              <a:lumMod val="40000"/>
              <a:lumOff val="60000"/>
            </a:schemeClr>
          </a:solidFill>
          <a:effectLst>
            <a:glow rad="88900">
              <a:schemeClr val="accent4">
                <a:lumMod val="50000"/>
              </a:schemeClr>
            </a:glow>
          </a:effectLst>
        </p:grpSpPr>
        <p:sp>
          <p:nvSpPr>
            <p:cNvPr id="27" name="Google Shape;1419;p36">
              <a:extLst>
                <a:ext uri="{FF2B5EF4-FFF2-40B4-BE49-F238E27FC236}">
                  <a16:creationId xmlns:a16="http://schemas.microsoft.com/office/drawing/2014/main" id="{4112A95E-F3A5-45A9-9C2B-18457DF8C26C}"/>
                </a:ext>
              </a:extLst>
            </p:cNvPr>
            <p:cNvSpPr/>
            <p:nvPr/>
          </p:nvSpPr>
          <p:spPr>
            <a:xfrm rot="5400000">
              <a:off x="38773639" y="1994672"/>
              <a:ext cx="3283008" cy="2238506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0;p36">
              <a:extLst>
                <a:ext uri="{FF2B5EF4-FFF2-40B4-BE49-F238E27FC236}">
                  <a16:creationId xmlns:a16="http://schemas.microsoft.com/office/drawing/2014/main" id="{CD26CE8F-05D0-4627-8AA3-C0D67885CD36}"/>
                </a:ext>
              </a:extLst>
            </p:cNvPr>
            <p:cNvSpPr/>
            <p:nvPr/>
          </p:nvSpPr>
          <p:spPr>
            <a:xfrm rot="16200000">
              <a:off x="-57616" y="1993802"/>
              <a:ext cx="3283008" cy="2240249"/>
            </a:xfrm>
            <a:custGeom>
              <a:avLst/>
              <a:gdLst/>
              <a:ahLst/>
              <a:cxnLst/>
              <a:rect l="l" t="t" r="r" b="b"/>
              <a:pathLst>
                <a:path w="56163" h="46483" extrusionOk="0">
                  <a:moveTo>
                    <a:pt x="28088" y="1"/>
                  </a:moveTo>
                  <a:cubicBezTo>
                    <a:pt x="27683" y="644"/>
                    <a:pt x="26766" y="1668"/>
                    <a:pt x="24861" y="2370"/>
                  </a:cubicBezTo>
                  <a:cubicBezTo>
                    <a:pt x="21551" y="3573"/>
                    <a:pt x="18015" y="5847"/>
                    <a:pt x="18015" y="8668"/>
                  </a:cubicBezTo>
                  <a:lnTo>
                    <a:pt x="18015" y="8990"/>
                  </a:lnTo>
                  <a:lnTo>
                    <a:pt x="17682" y="8966"/>
                  </a:lnTo>
                  <a:cubicBezTo>
                    <a:pt x="17682" y="8966"/>
                    <a:pt x="17479" y="8942"/>
                    <a:pt x="17158" y="8942"/>
                  </a:cubicBezTo>
                  <a:cubicBezTo>
                    <a:pt x="16277" y="8942"/>
                    <a:pt x="14574" y="9073"/>
                    <a:pt x="13098" y="10014"/>
                  </a:cubicBezTo>
                  <a:cubicBezTo>
                    <a:pt x="11288" y="11181"/>
                    <a:pt x="10359" y="13157"/>
                    <a:pt x="10359" y="15919"/>
                  </a:cubicBezTo>
                  <a:lnTo>
                    <a:pt x="10359" y="16241"/>
                  </a:lnTo>
                  <a:lnTo>
                    <a:pt x="10050" y="16217"/>
                  </a:lnTo>
                  <a:lnTo>
                    <a:pt x="10026" y="16217"/>
                  </a:lnTo>
                  <a:cubicBezTo>
                    <a:pt x="9562" y="16217"/>
                    <a:pt x="5525" y="16372"/>
                    <a:pt x="5525" y="21456"/>
                  </a:cubicBezTo>
                  <a:lnTo>
                    <a:pt x="5525" y="21718"/>
                  </a:lnTo>
                  <a:lnTo>
                    <a:pt x="5287" y="21753"/>
                  </a:lnTo>
                  <a:cubicBezTo>
                    <a:pt x="5061" y="21801"/>
                    <a:pt x="1" y="22765"/>
                    <a:pt x="1" y="27873"/>
                  </a:cubicBezTo>
                  <a:lnTo>
                    <a:pt x="1" y="46483"/>
                  </a:lnTo>
                  <a:lnTo>
                    <a:pt x="56163" y="46483"/>
                  </a:lnTo>
                  <a:lnTo>
                    <a:pt x="56163" y="27873"/>
                  </a:lnTo>
                  <a:cubicBezTo>
                    <a:pt x="56163" y="22777"/>
                    <a:pt x="51091" y="21801"/>
                    <a:pt x="50876" y="21765"/>
                  </a:cubicBezTo>
                  <a:lnTo>
                    <a:pt x="50638" y="21718"/>
                  </a:lnTo>
                  <a:lnTo>
                    <a:pt x="50638" y="21468"/>
                  </a:lnTo>
                  <a:cubicBezTo>
                    <a:pt x="50638" y="16372"/>
                    <a:pt x="46602" y="16229"/>
                    <a:pt x="46150" y="16229"/>
                  </a:cubicBezTo>
                  <a:lnTo>
                    <a:pt x="46114" y="16229"/>
                  </a:lnTo>
                  <a:lnTo>
                    <a:pt x="45804" y="16241"/>
                  </a:lnTo>
                  <a:lnTo>
                    <a:pt x="45804" y="15931"/>
                  </a:lnTo>
                  <a:cubicBezTo>
                    <a:pt x="45804" y="13157"/>
                    <a:pt x="44876" y="11169"/>
                    <a:pt x="43066" y="10014"/>
                  </a:cubicBezTo>
                  <a:cubicBezTo>
                    <a:pt x="41589" y="9085"/>
                    <a:pt x="39899" y="8942"/>
                    <a:pt x="39018" y="8942"/>
                  </a:cubicBezTo>
                  <a:cubicBezTo>
                    <a:pt x="38684" y="8942"/>
                    <a:pt x="38482" y="8966"/>
                    <a:pt x="38482" y="8966"/>
                  </a:cubicBezTo>
                  <a:lnTo>
                    <a:pt x="38149" y="8990"/>
                  </a:lnTo>
                  <a:lnTo>
                    <a:pt x="38149" y="8668"/>
                  </a:lnTo>
                  <a:cubicBezTo>
                    <a:pt x="38149" y="5847"/>
                    <a:pt x="34624" y="3573"/>
                    <a:pt x="31302" y="2370"/>
                  </a:cubicBezTo>
                  <a:cubicBezTo>
                    <a:pt x="29397" y="1668"/>
                    <a:pt x="28493" y="644"/>
                    <a:pt x="28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1;p36">
              <a:extLst>
                <a:ext uri="{FF2B5EF4-FFF2-40B4-BE49-F238E27FC236}">
                  <a16:creationId xmlns:a16="http://schemas.microsoft.com/office/drawing/2014/main" id="{5299861C-2A5A-4629-A847-72FB93470898}"/>
                </a:ext>
              </a:extLst>
            </p:cNvPr>
            <p:cNvSpPr/>
            <p:nvPr/>
          </p:nvSpPr>
          <p:spPr>
            <a:xfrm>
              <a:off x="1990054" y="1472440"/>
              <a:ext cx="37522199" cy="328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27;p36">
            <a:extLst>
              <a:ext uri="{FF2B5EF4-FFF2-40B4-BE49-F238E27FC236}">
                <a16:creationId xmlns:a16="http://schemas.microsoft.com/office/drawing/2014/main" id="{E81FD9B1-FA73-4320-B447-AEB2D09F3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1809" y="272084"/>
            <a:ext cx="1960380" cy="758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  <a:sym typeface="Berkshire Swash"/>
              </a:rPr>
              <a:t>اسئلة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Mikhak Bold" panose="02000803000000000000" pitchFamily="2" charset="-78"/>
              <a:cs typeface="Mikhak Bold" panose="02000803000000000000" pitchFamily="2" charset="-78"/>
              <a:sym typeface="Berkshire Swash"/>
            </a:endParaRPr>
          </a:p>
        </p:txBody>
      </p:sp>
      <p:pic>
        <p:nvPicPr>
          <p:cNvPr id="32" name="صورة 3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05523D-6E63-4854-9862-2CDD1C6A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97" y="2698774"/>
            <a:ext cx="1853463" cy="1095226"/>
          </a:xfrm>
          <a:prstGeom prst="rect">
            <a:avLst/>
          </a:prstGeom>
          <a:effectLst/>
        </p:spPr>
      </p:pic>
      <p:sp>
        <p:nvSpPr>
          <p:cNvPr id="65" name="مربع نص 64"/>
          <p:cNvSpPr txBox="1"/>
          <p:nvPr/>
        </p:nvSpPr>
        <p:spPr>
          <a:xfrm>
            <a:off x="5853912" y="1036242"/>
            <a:ext cx="274258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SA" sz="20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عدد آيات سورة الأعراف هي .......... ؟</a:t>
            </a:r>
          </a:p>
        </p:txBody>
      </p:sp>
      <p:grpSp>
        <p:nvGrpSpPr>
          <p:cNvPr id="59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85857" y="3243273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60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د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1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201 آية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56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85857" y="2774901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57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60000"/>
                </a:lnSpc>
                <a:buFont typeface="Arial"/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ج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58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106 آية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35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74427" y="2305625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36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ب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37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206 آية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62" name="Google Shape;2317;p59">
            <a:extLst>
              <a:ext uri="{FF2B5EF4-FFF2-40B4-BE49-F238E27FC236}">
                <a16:creationId xmlns:a16="http://schemas.microsoft.com/office/drawing/2014/main" id="{0AB9B6AD-B7C7-4129-97FD-22EDA78DF277}"/>
              </a:ext>
            </a:extLst>
          </p:cNvPr>
          <p:cNvGrpSpPr/>
          <p:nvPr/>
        </p:nvGrpSpPr>
        <p:grpSpPr>
          <a:xfrm flipH="1">
            <a:off x="5668993" y="1835326"/>
            <a:ext cx="3122084" cy="421200"/>
            <a:chOff x="4476565" y="2464088"/>
            <a:chExt cx="580440" cy="171076"/>
          </a:xfrm>
          <a:solidFill>
            <a:schemeClr val="accent5">
              <a:lumMod val="75000"/>
            </a:schemeClr>
          </a:solidFill>
        </p:grpSpPr>
        <p:sp>
          <p:nvSpPr>
            <p:cNvPr id="63" name="Google Shape;2318;p59">
              <a:extLst>
                <a:ext uri="{FF2B5EF4-FFF2-40B4-BE49-F238E27FC236}">
                  <a16:creationId xmlns:a16="http://schemas.microsoft.com/office/drawing/2014/main" id="{F4AD14AB-E212-4616-991F-C0EF29038F06}"/>
                </a:ext>
              </a:extLst>
            </p:cNvPr>
            <p:cNvSpPr/>
            <p:nvPr/>
          </p:nvSpPr>
          <p:spPr>
            <a:xfrm>
              <a:off x="4476565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أ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4" name="Google Shape;2319;p59">
              <a:extLst>
                <a:ext uri="{FF2B5EF4-FFF2-40B4-BE49-F238E27FC236}">
                  <a16:creationId xmlns:a16="http://schemas.microsoft.com/office/drawing/2014/main" id="{EEF7A5D1-B722-47F1-A994-E1D441BB27FE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200 آية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D32F347-214C-4387-A8D8-5E661F0059AE}"/>
              </a:ext>
            </a:extLst>
          </p:cNvPr>
          <p:cNvSpPr txBox="1"/>
          <p:nvPr/>
        </p:nvSpPr>
        <p:spPr>
          <a:xfrm>
            <a:off x="1492250" y="415442"/>
            <a:ext cx="808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5"/>
                </a:solidFill>
                <a:effectLst>
                  <a:glow rad="114300">
                    <a:srgbClr val="7633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س 2</a:t>
            </a:r>
            <a:r>
              <a:rPr lang="ar-SA" sz="2000" b="1" dirty="0">
                <a:solidFill>
                  <a:schemeClr val="accent5"/>
                </a:solidFill>
                <a:effectLst>
                  <a:glow rad="127000">
                    <a:srgbClr val="5C2700"/>
                  </a:glow>
                </a:effectLst>
                <a:latin typeface="Mikhak Bold" panose="02000803000000000000" pitchFamily="2" charset="-78"/>
                <a:cs typeface="Mikhak Bold" panose="02000803000000000000" pitchFamily="2" charset="-78"/>
              </a:rPr>
              <a:t>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31604D5-44A8-405C-B1FE-32F08334FD5C}"/>
              </a:ext>
            </a:extLst>
          </p:cNvPr>
          <p:cNvSpPr txBox="1"/>
          <p:nvPr/>
        </p:nvSpPr>
        <p:spPr>
          <a:xfrm>
            <a:off x="513993" y="1035233"/>
            <a:ext cx="2765450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SA" sz="2200" b="1" dirty="0">
                <a:solidFill>
                  <a:schemeClr val="accent5"/>
                </a:solidFill>
                <a:effectLst>
                  <a:glow rad="101600">
                    <a:schemeClr val="accent5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من موضوعات سورة الأعراف ....... ؟</a:t>
            </a:r>
          </a:p>
        </p:txBody>
      </p:sp>
      <p:grpSp>
        <p:nvGrpSpPr>
          <p:cNvPr id="55" name="Google Shape;2317;p59">
            <a:extLst>
              <a:ext uri="{FF2B5EF4-FFF2-40B4-BE49-F238E27FC236}">
                <a16:creationId xmlns:a16="http://schemas.microsoft.com/office/drawing/2014/main" id="{09FFD95C-B691-483D-8D6B-FD15853C9865}"/>
              </a:ext>
            </a:extLst>
          </p:cNvPr>
          <p:cNvGrpSpPr/>
          <p:nvPr/>
        </p:nvGrpSpPr>
        <p:grpSpPr>
          <a:xfrm flipH="1">
            <a:off x="309425" y="3243273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67" name="Google Shape;2318;p59">
              <a:extLst>
                <a:ext uri="{FF2B5EF4-FFF2-40B4-BE49-F238E27FC236}">
                  <a16:creationId xmlns:a16="http://schemas.microsoft.com/office/drawing/2014/main" id="{401C38BD-03B0-47F4-A844-F9C4B4019C8F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د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68" name="Google Shape;2319;p59">
              <a:extLst>
                <a:ext uri="{FF2B5EF4-FFF2-40B4-BE49-F238E27FC236}">
                  <a16:creationId xmlns:a16="http://schemas.microsoft.com/office/drawing/2014/main" id="{9A6D66B9-DC3A-48FF-846C-8583ADF6B17A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2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جميع ما سبق</a:t>
              </a:r>
            </a:p>
          </p:txBody>
        </p:sp>
      </p:grpSp>
      <p:grpSp>
        <p:nvGrpSpPr>
          <p:cNvPr id="69" name="Google Shape;2317;p59">
            <a:extLst>
              <a:ext uri="{FF2B5EF4-FFF2-40B4-BE49-F238E27FC236}">
                <a16:creationId xmlns:a16="http://schemas.microsoft.com/office/drawing/2014/main" id="{CF7E8E3B-2C1D-40B4-868A-7110F52B9FB6}"/>
              </a:ext>
            </a:extLst>
          </p:cNvPr>
          <p:cNvGrpSpPr/>
          <p:nvPr/>
        </p:nvGrpSpPr>
        <p:grpSpPr>
          <a:xfrm flipH="1">
            <a:off x="309425" y="2774901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70" name="Google Shape;2318;p59">
              <a:extLst>
                <a:ext uri="{FF2B5EF4-FFF2-40B4-BE49-F238E27FC236}">
                  <a16:creationId xmlns:a16="http://schemas.microsoft.com/office/drawing/2014/main" id="{49E24BE8-91AC-42E0-86B6-E229E0A1127F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60000"/>
                </a:lnSpc>
                <a:buFont typeface="Arial"/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ج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1" name="Google Shape;2319;p59">
              <a:extLst>
                <a:ext uri="{FF2B5EF4-FFF2-40B4-BE49-F238E27FC236}">
                  <a16:creationId xmlns:a16="http://schemas.microsoft.com/office/drawing/2014/main" id="{C53E29BF-9D5D-4CD2-9C69-91F3B24E8056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ar-SA" sz="22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 قصص الأنبياء والأمم السابقة</a:t>
              </a:r>
              <a:endParaRPr sz="22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  <p:grpSp>
        <p:nvGrpSpPr>
          <p:cNvPr id="72" name="Google Shape;2317;p59">
            <a:extLst>
              <a:ext uri="{FF2B5EF4-FFF2-40B4-BE49-F238E27FC236}">
                <a16:creationId xmlns:a16="http://schemas.microsoft.com/office/drawing/2014/main" id="{D0D12903-9913-46C3-AC4A-C0FBB252E038}"/>
              </a:ext>
            </a:extLst>
          </p:cNvPr>
          <p:cNvGrpSpPr/>
          <p:nvPr/>
        </p:nvGrpSpPr>
        <p:grpSpPr>
          <a:xfrm flipH="1">
            <a:off x="297995" y="2305625"/>
            <a:ext cx="3122089" cy="421200"/>
            <a:chOff x="4476564" y="2464088"/>
            <a:chExt cx="580441" cy="171076"/>
          </a:xfrm>
          <a:solidFill>
            <a:schemeClr val="accent5">
              <a:lumMod val="75000"/>
            </a:schemeClr>
          </a:solidFill>
        </p:grpSpPr>
        <p:sp>
          <p:nvSpPr>
            <p:cNvPr id="73" name="Google Shape;2318;p59">
              <a:extLst>
                <a:ext uri="{FF2B5EF4-FFF2-40B4-BE49-F238E27FC236}">
                  <a16:creationId xmlns:a16="http://schemas.microsoft.com/office/drawing/2014/main" id="{28AD50B3-19D8-4B99-B389-C4F1214EBB3B}"/>
                </a:ext>
              </a:extLst>
            </p:cNvPr>
            <p:cNvSpPr/>
            <p:nvPr/>
          </p:nvSpPr>
          <p:spPr>
            <a:xfrm>
              <a:off x="4476564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ب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4" name="Google Shape;2319;p59">
              <a:extLst>
                <a:ext uri="{FF2B5EF4-FFF2-40B4-BE49-F238E27FC236}">
                  <a16:creationId xmlns:a16="http://schemas.microsoft.com/office/drawing/2014/main" id="{F78CD4A1-6C90-46B6-B3F8-8CE2522D2D75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2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التوحيد والرسالة</a:t>
              </a:r>
            </a:p>
          </p:txBody>
        </p:sp>
      </p:grpSp>
      <p:grpSp>
        <p:nvGrpSpPr>
          <p:cNvPr id="75" name="Google Shape;2317;p59">
            <a:extLst>
              <a:ext uri="{FF2B5EF4-FFF2-40B4-BE49-F238E27FC236}">
                <a16:creationId xmlns:a16="http://schemas.microsoft.com/office/drawing/2014/main" id="{BA1F47B4-01D2-4779-9905-0A17BA3A1046}"/>
              </a:ext>
            </a:extLst>
          </p:cNvPr>
          <p:cNvGrpSpPr/>
          <p:nvPr/>
        </p:nvGrpSpPr>
        <p:grpSpPr>
          <a:xfrm flipH="1">
            <a:off x="292561" y="1835326"/>
            <a:ext cx="3122084" cy="421200"/>
            <a:chOff x="4476565" y="2464088"/>
            <a:chExt cx="580440" cy="171076"/>
          </a:xfrm>
          <a:solidFill>
            <a:schemeClr val="accent5">
              <a:lumMod val="75000"/>
            </a:schemeClr>
          </a:solidFill>
        </p:grpSpPr>
        <p:sp>
          <p:nvSpPr>
            <p:cNvPr id="76" name="Google Shape;2318;p59">
              <a:extLst>
                <a:ext uri="{FF2B5EF4-FFF2-40B4-BE49-F238E27FC236}">
                  <a16:creationId xmlns:a16="http://schemas.microsoft.com/office/drawing/2014/main" id="{63E1977C-1828-41CB-A790-BE07C3D2AFCD}"/>
                </a:ext>
              </a:extLst>
            </p:cNvPr>
            <p:cNvSpPr/>
            <p:nvPr/>
          </p:nvSpPr>
          <p:spPr>
            <a:xfrm>
              <a:off x="4476565" y="2464088"/>
              <a:ext cx="121528" cy="167492"/>
            </a:xfrm>
            <a:custGeom>
              <a:avLst/>
              <a:gdLst>
                <a:gd name="connsiteX0" fmla="*/ 1332 w 11330"/>
                <a:gd name="connsiteY0" fmla="*/ 0 h 9997"/>
                <a:gd name="connsiteX1" fmla="*/ 1332 w 11330"/>
                <a:gd name="connsiteY1" fmla="*/ 9997 h 9997"/>
                <a:gd name="connsiteX2" fmla="*/ 8390 w 11330"/>
                <a:gd name="connsiteY2" fmla="*/ 9997 h 9997"/>
                <a:gd name="connsiteX3" fmla="*/ 11330 w 11330"/>
                <a:gd name="connsiteY3" fmla="*/ 4997 h 9997"/>
                <a:gd name="connsiteX4" fmla="*/ 8390 w 11330"/>
                <a:gd name="connsiteY4" fmla="*/ 0 h 9997"/>
                <a:gd name="connsiteX5" fmla="*/ 1332 w 11330"/>
                <a:gd name="connsiteY5" fmla="*/ 0 h 9997"/>
                <a:gd name="connsiteX0" fmla="*/ 1985 w 10809"/>
                <a:gd name="connsiteY0" fmla="*/ 0 h 10000"/>
                <a:gd name="connsiteX1" fmla="*/ 1985 w 10809"/>
                <a:gd name="connsiteY1" fmla="*/ 10000 h 10000"/>
                <a:gd name="connsiteX2" fmla="*/ 8214 w 10809"/>
                <a:gd name="connsiteY2" fmla="*/ 10000 h 10000"/>
                <a:gd name="connsiteX3" fmla="*/ 10809 w 10809"/>
                <a:gd name="connsiteY3" fmla="*/ 4998 h 10000"/>
                <a:gd name="connsiteX4" fmla="*/ 8214 w 10809"/>
                <a:gd name="connsiteY4" fmla="*/ 0 h 10000"/>
                <a:gd name="connsiteX5" fmla="*/ 1985 w 10809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9" h="10000" extrusionOk="0">
                  <a:moveTo>
                    <a:pt x="1985" y="0"/>
                  </a:moveTo>
                  <a:cubicBezTo>
                    <a:pt x="-662" y="2658"/>
                    <a:pt x="-662" y="7477"/>
                    <a:pt x="1985" y="10000"/>
                  </a:cubicBezTo>
                  <a:lnTo>
                    <a:pt x="8214" y="10000"/>
                  </a:lnTo>
                  <a:lnTo>
                    <a:pt x="10809" y="4998"/>
                  </a:lnTo>
                  <a:lnTo>
                    <a:pt x="8214" y="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 b="1" dirty="0">
                  <a:ln w="6600">
                    <a:solidFill>
                      <a:schemeClr val="accent6">
                        <a:lumMod val="25000"/>
                      </a:schemeClr>
                    </a:solidFill>
                    <a:prstDash val="solid"/>
                  </a:ln>
                  <a:solidFill>
                    <a:srgbClr val="FFE7D5"/>
                  </a:solidFill>
                  <a:effectLst>
                    <a:outerShdw dist="38100" dir="2700000" algn="tl" rotWithShape="0">
                      <a:schemeClr val="accent6">
                        <a:lumMod val="25000"/>
                      </a:schemeClr>
                    </a:outerShdw>
                  </a:effectLst>
                  <a:cs typeface="AlWatanHeadlines-Bold" panose="00000700000000000000" pitchFamily="2" charset="-78"/>
                </a:rPr>
                <a:t>أ</a:t>
              </a:r>
              <a:endParaRPr sz="2800" b="1" dirty="0">
                <a:ln w="660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FFE7D5"/>
                </a:solidFill>
                <a:effectLst>
                  <a:outerShdw dist="38100" dir="2700000" algn="tl" rotWithShape="0">
                    <a:schemeClr val="accent6">
                      <a:lumMod val="25000"/>
                    </a:schemeClr>
                  </a:outerShdw>
                </a:effectLst>
                <a:cs typeface="AlWatanHeadlines-Bold" panose="00000700000000000000" pitchFamily="2" charset="-78"/>
              </a:endParaRPr>
            </a:p>
          </p:txBody>
        </p:sp>
        <p:sp>
          <p:nvSpPr>
            <p:cNvPr id="77" name="Google Shape;2319;p59">
              <a:extLst>
                <a:ext uri="{FF2B5EF4-FFF2-40B4-BE49-F238E27FC236}">
                  <a16:creationId xmlns:a16="http://schemas.microsoft.com/office/drawing/2014/main" id="{E2528F46-C810-4F43-A96A-FF61C6EABB91}"/>
                </a:ext>
              </a:extLst>
            </p:cNvPr>
            <p:cNvSpPr/>
            <p:nvPr/>
          </p:nvSpPr>
          <p:spPr>
            <a:xfrm>
              <a:off x="4577542" y="2464088"/>
              <a:ext cx="479463" cy="171076"/>
            </a:xfrm>
            <a:custGeom>
              <a:avLst/>
              <a:gdLst>
                <a:gd name="connsiteX0" fmla="*/ 185 w 9999"/>
                <a:gd name="connsiteY0" fmla="*/ 0 h 10444"/>
                <a:gd name="connsiteX1" fmla="*/ 1069 w 9999"/>
                <a:gd name="connsiteY1" fmla="*/ 5444 h 10444"/>
                <a:gd name="connsiteX2" fmla="*/ 0 w 9999"/>
                <a:gd name="connsiteY2" fmla="*/ 10444 h 10444"/>
                <a:gd name="connsiteX3" fmla="*/ 9999 w 9999"/>
                <a:gd name="connsiteY3" fmla="*/ 10444 h 10444"/>
                <a:gd name="connsiteX4" fmla="*/ 9999 w 9999"/>
                <a:gd name="connsiteY4" fmla="*/ 447 h 10444"/>
                <a:gd name="connsiteX5" fmla="*/ 185 w 9999"/>
                <a:gd name="connsiteY5" fmla="*/ 0 h 10444"/>
                <a:gd name="connsiteX0" fmla="*/ 0 w 9815"/>
                <a:gd name="connsiteY0" fmla="*/ 0 h 10239"/>
                <a:gd name="connsiteX1" fmla="*/ 884 w 9815"/>
                <a:gd name="connsiteY1" fmla="*/ 5213 h 10239"/>
                <a:gd name="connsiteX2" fmla="*/ 17 w 9815"/>
                <a:gd name="connsiteY2" fmla="*/ 10239 h 10239"/>
                <a:gd name="connsiteX3" fmla="*/ 9815 w 9815"/>
                <a:gd name="connsiteY3" fmla="*/ 10000 h 10239"/>
                <a:gd name="connsiteX4" fmla="*/ 9815 w 9815"/>
                <a:gd name="connsiteY4" fmla="*/ 428 h 10239"/>
                <a:gd name="connsiteX5" fmla="*/ 0 w 9815"/>
                <a:gd name="connsiteY5" fmla="*/ 0 h 10239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815 w 10000"/>
                <a:gd name="connsiteY1" fmla="*/ 5091 h 10000"/>
                <a:gd name="connsiteX2" fmla="*/ 17 w 10000"/>
                <a:gd name="connsiteY2" fmla="*/ 10000 h 10000"/>
                <a:gd name="connsiteX3" fmla="*/ 10000 w 10000"/>
                <a:gd name="connsiteY3" fmla="*/ 9767 h 10000"/>
                <a:gd name="connsiteX4" fmla="*/ 10000 w 10000"/>
                <a:gd name="connsiteY4" fmla="*/ 418 h 10000"/>
                <a:gd name="connsiteX5" fmla="*/ 0 w 10000"/>
                <a:gd name="connsiteY5" fmla="*/ 0 h 10000"/>
                <a:gd name="connsiteX0" fmla="*/ 0 w 10176"/>
                <a:gd name="connsiteY0" fmla="*/ 0 h 10000"/>
                <a:gd name="connsiteX1" fmla="*/ 815 w 10176"/>
                <a:gd name="connsiteY1" fmla="*/ 5091 h 10000"/>
                <a:gd name="connsiteX2" fmla="*/ 17 w 10176"/>
                <a:gd name="connsiteY2" fmla="*/ 10000 h 10000"/>
                <a:gd name="connsiteX3" fmla="*/ 10000 w 10176"/>
                <a:gd name="connsiteY3" fmla="*/ 9767 h 10000"/>
                <a:gd name="connsiteX4" fmla="*/ 10000 w 10176"/>
                <a:gd name="connsiteY4" fmla="*/ 418 h 10000"/>
                <a:gd name="connsiteX5" fmla="*/ 0 w 10176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0 w 10503"/>
                <a:gd name="connsiteY0" fmla="*/ 0 h 10000"/>
                <a:gd name="connsiteX1" fmla="*/ 815 w 10503"/>
                <a:gd name="connsiteY1" fmla="*/ 5091 h 10000"/>
                <a:gd name="connsiteX2" fmla="*/ 17 w 10503"/>
                <a:gd name="connsiteY2" fmla="*/ 10000 h 10000"/>
                <a:gd name="connsiteX3" fmla="*/ 10000 w 10503"/>
                <a:gd name="connsiteY3" fmla="*/ 9767 h 10000"/>
                <a:gd name="connsiteX4" fmla="*/ 10000 w 10503"/>
                <a:gd name="connsiteY4" fmla="*/ 418 h 10000"/>
                <a:gd name="connsiteX5" fmla="*/ 0 w 10503"/>
                <a:gd name="connsiteY5" fmla="*/ 0 h 10000"/>
                <a:gd name="connsiteX0" fmla="*/ 47 w 10486"/>
                <a:gd name="connsiteY0" fmla="*/ 14 h 9582"/>
                <a:gd name="connsiteX1" fmla="*/ 798 w 10486"/>
                <a:gd name="connsiteY1" fmla="*/ 4673 h 9582"/>
                <a:gd name="connsiteX2" fmla="*/ 0 w 10486"/>
                <a:gd name="connsiteY2" fmla="*/ 9582 h 9582"/>
                <a:gd name="connsiteX3" fmla="*/ 9983 w 10486"/>
                <a:gd name="connsiteY3" fmla="*/ 9349 h 9582"/>
                <a:gd name="connsiteX4" fmla="*/ 9983 w 10486"/>
                <a:gd name="connsiteY4" fmla="*/ 0 h 9582"/>
                <a:gd name="connsiteX5" fmla="*/ 47 w 10486"/>
                <a:gd name="connsiteY5" fmla="*/ 14 h 9582"/>
                <a:gd name="connsiteX0" fmla="*/ 45 w 10000"/>
                <a:gd name="connsiteY0" fmla="*/ 15 h 9757"/>
                <a:gd name="connsiteX1" fmla="*/ 761 w 10000"/>
                <a:gd name="connsiteY1" fmla="*/ 4877 h 9757"/>
                <a:gd name="connsiteX2" fmla="*/ 0 w 10000"/>
                <a:gd name="connsiteY2" fmla="*/ 9436 h 9757"/>
                <a:gd name="connsiteX3" fmla="*/ 9520 w 10000"/>
                <a:gd name="connsiteY3" fmla="*/ 9757 h 9757"/>
                <a:gd name="connsiteX4" fmla="*/ 9520 w 10000"/>
                <a:gd name="connsiteY4" fmla="*/ 0 h 9757"/>
                <a:gd name="connsiteX5" fmla="*/ 45 w 10000"/>
                <a:gd name="connsiteY5" fmla="*/ 15 h 9757"/>
                <a:gd name="connsiteX0" fmla="*/ 0 w 9955"/>
                <a:gd name="connsiteY0" fmla="*/ 15 h 10000"/>
                <a:gd name="connsiteX1" fmla="*/ 716 w 9955"/>
                <a:gd name="connsiteY1" fmla="*/ 4998 h 10000"/>
                <a:gd name="connsiteX2" fmla="*/ 37 w 9955"/>
                <a:gd name="connsiteY2" fmla="*/ 9902 h 10000"/>
                <a:gd name="connsiteX3" fmla="*/ 9475 w 9955"/>
                <a:gd name="connsiteY3" fmla="*/ 10000 h 10000"/>
                <a:gd name="connsiteX4" fmla="*/ 9475 w 9955"/>
                <a:gd name="connsiteY4" fmla="*/ 0 h 10000"/>
                <a:gd name="connsiteX5" fmla="*/ 0 w 9955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37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0 w 10000"/>
                <a:gd name="connsiteY0" fmla="*/ 15 h 10000"/>
                <a:gd name="connsiteX1" fmla="*/ 719 w 10000"/>
                <a:gd name="connsiteY1" fmla="*/ 4998 h 10000"/>
                <a:gd name="connsiteX2" fmla="*/ 10 w 10000"/>
                <a:gd name="connsiteY2" fmla="*/ 9902 h 10000"/>
                <a:gd name="connsiteX3" fmla="*/ 9518 w 10000"/>
                <a:gd name="connsiteY3" fmla="*/ 10000 h 10000"/>
                <a:gd name="connsiteX4" fmla="*/ 9518 w 10000"/>
                <a:gd name="connsiteY4" fmla="*/ 0 h 10000"/>
                <a:gd name="connsiteX5" fmla="*/ 0 w 10000"/>
                <a:gd name="connsiteY5" fmla="*/ 15 h 10000"/>
                <a:gd name="connsiteX0" fmla="*/ 86 w 9990"/>
                <a:gd name="connsiteY0" fmla="*/ 0 h 10293"/>
                <a:gd name="connsiteX1" fmla="*/ 709 w 9990"/>
                <a:gd name="connsiteY1" fmla="*/ 5291 h 10293"/>
                <a:gd name="connsiteX2" fmla="*/ 0 w 9990"/>
                <a:gd name="connsiteY2" fmla="*/ 10195 h 10293"/>
                <a:gd name="connsiteX3" fmla="*/ 9508 w 9990"/>
                <a:gd name="connsiteY3" fmla="*/ 10293 h 10293"/>
                <a:gd name="connsiteX4" fmla="*/ 9508 w 9990"/>
                <a:gd name="connsiteY4" fmla="*/ 293 h 10293"/>
                <a:gd name="connsiteX5" fmla="*/ 86 w 9990"/>
                <a:gd name="connsiteY5" fmla="*/ 0 h 10293"/>
                <a:gd name="connsiteX0" fmla="*/ 127 w 10000"/>
                <a:gd name="connsiteY0" fmla="*/ 0 h 9775"/>
                <a:gd name="connsiteX1" fmla="*/ 710 w 10000"/>
                <a:gd name="connsiteY1" fmla="*/ 4915 h 9775"/>
                <a:gd name="connsiteX2" fmla="*/ 0 w 10000"/>
                <a:gd name="connsiteY2" fmla="*/ 9680 h 9775"/>
                <a:gd name="connsiteX3" fmla="*/ 9518 w 10000"/>
                <a:gd name="connsiteY3" fmla="*/ 9775 h 9775"/>
                <a:gd name="connsiteX4" fmla="*/ 9518 w 10000"/>
                <a:gd name="connsiteY4" fmla="*/ 60 h 9775"/>
                <a:gd name="connsiteX5" fmla="*/ 127 w 10000"/>
                <a:gd name="connsiteY5" fmla="*/ 0 h 9775"/>
                <a:gd name="connsiteX0" fmla="*/ 0 w 9873"/>
                <a:gd name="connsiteY0" fmla="*/ 0 h 10000"/>
                <a:gd name="connsiteX1" fmla="*/ 583 w 9873"/>
                <a:gd name="connsiteY1" fmla="*/ 5028 h 10000"/>
                <a:gd name="connsiteX2" fmla="*/ 10 w 9873"/>
                <a:gd name="connsiteY2" fmla="*/ 9826 h 10000"/>
                <a:gd name="connsiteX3" fmla="*/ 9391 w 9873"/>
                <a:gd name="connsiteY3" fmla="*/ 10000 h 10000"/>
                <a:gd name="connsiteX4" fmla="*/ 9391 w 9873"/>
                <a:gd name="connsiteY4" fmla="*/ 61 h 10000"/>
                <a:gd name="connsiteX5" fmla="*/ 0 w 9873"/>
                <a:gd name="connsiteY5" fmla="*/ 0 h 10000"/>
                <a:gd name="connsiteX0" fmla="*/ 0 w 10000"/>
                <a:gd name="connsiteY0" fmla="*/ 0 h 10000"/>
                <a:gd name="connsiteX1" fmla="*/ 590 w 10000"/>
                <a:gd name="connsiteY1" fmla="*/ 5028 h 10000"/>
                <a:gd name="connsiteX2" fmla="*/ 10 w 10000"/>
                <a:gd name="connsiteY2" fmla="*/ 9826 h 10000"/>
                <a:gd name="connsiteX3" fmla="*/ 9512 w 10000"/>
                <a:gd name="connsiteY3" fmla="*/ 10000 h 10000"/>
                <a:gd name="connsiteX4" fmla="*/ 9512 w 10000"/>
                <a:gd name="connsiteY4" fmla="*/ 61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211" y="1753"/>
                    <a:pt x="380" y="3276"/>
                    <a:pt x="590" y="5028"/>
                  </a:cubicBezTo>
                  <a:cubicBezTo>
                    <a:pt x="374" y="6731"/>
                    <a:pt x="240" y="8200"/>
                    <a:pt x="10" y="9826"/>
                  </a:cubicBezTo>
                  <a:lnTo>
                    <a:pt x="9512" y="10000"/>
                  </a:lnTo>
                  <a:cubicBezTo>
                    <a:pt x="10219" y="6552"/>
                    <a:pt x="10106" y="3306"/>
                    <a:pt x="9512" y="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6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ln w="6600">
                    <a:noFill/>
                    <a:prstDash val="solid"/>
                  </a:ln>
                  <a:solidFill>
                    <a:srgbClr val="FFD1AF"/>
                  </a:solidFill>
                  <a:effectLst>
                    <a:glow rad="76200">
                      <a:schemeClr val="accent6">
                        <a:lumMod val="25000"/>
                      </a:schemeClr>
                    </a:glow>
                  </a:effectLst>
                  <a:cs typeface="AlWatanHeadlines-Bold" panose="00000700000000000000" pitchFamily="2" charset="-78"/>
                </a:rPr>
                <a:t>البعث والجنة والنار</a:t>
              </a:r>
              <a:endParaRPr sz="2400" b="1" dirty="0">
                <a:ln w="6600">
                  <a:noFill/>
                  <a:prstDash val="solid"/>
                </a:ln>
                <a:solidFill>
                  <a:srgbClr val="FFD1AF"/>
                </a:solidFill>
                <a:effectLst>
                  <a:glow rad="76200">
                    <a:schemeClr val="accent6">
                      <a:lumMod val="25000"/>
                    </a:schemeClr>
                  </a:glow>
                </a:effectLst>
                <a:cs typeface="AlWatanHeadlines-Bold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3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65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Teaching Islamic Traditi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5681"/>
      </a:accent1>
      <a:accent2>
        <a:srgbClr val="60489D"/>
      </a:accent2>
      <a:accent3>
        <a:srgbClr val="35224F"/>
      </a:accent3>
      <a:accent4>
        <a:srgbClr val="C44E8F"/>
      </a:accent4>
      <a:accent5>
        <a:srgbClr val="F8D1AE"/>
      </a:accent5>
      <a:accent6>
        <a:srgbClr val="FFF7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التعريف بسورة الأعراف</Template>
  <TotalTime>0</TotalTime>
  <Words>274</Words>
  <Application>Microsoft Office PowerPoint</Application>
  <PresentationFormat>عرض على الشاشة (16:9)</PresentationFormat>
  <Paragraphs>69</Paragraphs>
  <Slides>11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6" baseType="lpstr">
      <vt:lpstr>Taviraj</vt:lpstr>
      <vt:lpstr>Hacen Liner XL</vt:lpstr>
      <vt:lpstr>Questv1</vt:lpstr>
      <vt:lpstr>Mikhak Bold</vt:lpstr>
      <vt:lpstr>STC Bold</vt:lpstr>
      <vt:lpstr>Segoe UI Semibold</vt:lpstr>
      <vt:lpstr>Hacen Algeria Hd</vt:lpstr>
      <vt:lpstr>Kodchasan</vt:lpstr>
      <vt:lpstr>Berkshire Swash</vt:lpstr>
      <vt:lpstr>Sanchez</vt:lpstr>
      <vt:lpstr>BoutrosNewsH1</vt:lpstr>
      <vt:lpstr>Hacen Casablanca</vt:lpstr>
      <vt:lpstr>Dubai</vt:lpstr>
      <vt:lpstr>Rakkas</vt:lpstr>
      <vt:lpstr>Teaching Islamic Traditions by Slidesgo</vt:lpstr>
      <vt:lpstr>عرض تقديمي في PowerPoint</vt:lpstr>
      <vt:lpstr>عرض تقديمي في PowerPoint</vt:lpstr>
      <vt:lpstr>التعريف بالسورة</vt:lpstr>
      <vt:lpstr>عرض تقديمي في PowerPoint</vt:lpstr>
      <vt:lpstr>أبرز موضوعات السورة</vt:lpstr>
      <vt:lpstr>عرض تقديمي في PowerPoint</vt:lpstr>
      <vt:lpstr>عرض تقديمي في PowerPoint</vt:lpstr>
      <vt:lpstr>أسئلة</vt:lpstr>
      <vt:lpstr>اسئلة</vt:lpstr>
      <vt:lpstr>اسئلة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2</cp:revision>
  <dcterms:created xsi:type="dcterms:W3CDTF">2021-02-09T08:51:38Z</dcterms:created>
  <dcterms:modified xsi:type="dcterms:W3CDTF">2021-02-09T08:59:00Z</dcterms:modified>
</cp:coreProperties>
</file>