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780675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42-46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578" y="1401758"/>
            <a:ext cx="4693911" cy="1875002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46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التذكير بالله و اليوم الآخر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871" y="3224993"/>
            <a:ext cx="10348258" cy="356857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9587" y="3224993"/>
            <a:ext cx="3564499" cy="11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يسألونك عن الساعة أيَّان مرساها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يسألك –أيها الرسول- المكذبون بالبعث: متى تقع الساعة؟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فيم أنت من ذكراها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ليس لك علم بها حتى تذكرها لهم، وليس من شأنك ذلك، إنما شأنك الاستعداد لها.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7750206" y="4843436"/>
            <a:ext cx="2037607" cy="540327"/>
          </a:xfrm>
          <a:custGeom>
            <a:avLst/>
            <a:gdLst>
              <a:gd name="connsiteX0" fmla="*/ 0 w 2037607"/>
              <a:gd name="connsiteY0" fmla="*/ 90056 h 540327"/>
              <a:gd name="connsiteX1" fmla="*/ 90056 w 2037607"/>
              <a:gd name="connsiteY1" fmla="*/ 0 h 540327"/>
              <a:gd name="connsiteX2" fmla="*/ 653496 w 2037607"/>
              <a:gd name="connsiteY2" fmla="*/ 0 h 540327"/>
              <a:gd name="connsiteX3" fmla="*/ 1235511 w 2037607"/>
              <a:gd name="connsiteY3" fmla="*/ 0 h 540327"/>
              <a:gd name="connsiteX4" fmla="*/ 1947551 w 2037607"/>
              <a:gd name="connsiteY4" fmla="*/ 0 h 540327"/>
              <a:gd name="connsiteX5" fmla="*/ 2037607 w 2037607"/>
              <a:gd name="connsiteY5" fmla="*/ 90056 h 540327"/>
              <a:gd name="connsiteX6" fmla="*/ 2037607 w 2037607"/>
              <a:gd name="connsiteY6" fmla="*/ 450271 h 540327"/>
              <a:gd name="connsiteX7" fmla="*/ 1947551 w 2037607"/>
              <a:gd name="connsiteY7" fmla="*/ 540327 h 540327"/>
              <a:gd name="connsiteX8" fmla="*/ 1309811 w 2037607"/>
              <a:gd name="connsiteY8" fmla="*/ 540327 h 540327"/>
              <a:gd name="connsiteX9" fmla="*/ 709221 w 2037607"/>
              <a:gd name="connsiteY9" fmla="*/ 540327 h 540327"/>
              <a:gd name="connsiteX10" fmla="*/ 90056 w 2037607"/>
              <a:gd name="connsiteY10" fmla="*/ 540327 h 540327"/>
              <a:gd name="connsiteX11" fmla="*/ 0 w 2037607"/>
              <a:gd name="connsiteY11" fmla="*/ 450271 h 540327"/>
              <a:gd name="connsiteX12" fmla="*/ 0 w 2037607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7607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326112" y="-19845"/>
                  <a:pt x="425958" y="-25822"/>
                  <a:pt x="653496" y="0"/>
                </a:cubicBezTo>
                <a:cubicBezTo>
                  <a:pt x="881034" y="25822"/>
                  <a:pt x="1117810" y="4680"/>
                  <a:pt x="1235511" y="0"/>
                </a:cubicBezTo>
                <a:cubicBezTo>
                  <a:pt x="1353213" y="-4680"/>
                  <a:pt x="1617357" y="-5290"/>
                  <a:pt x="1947551" y="0"/>
                </a:cubicBezTo>
                <a:cubicBezTo>
                  <a:pt x="1991205" y="-3038"/>
                  <a:pt x="2035184" y="38292"/>
                  <a:pt x="2037607" y="90056"/>
                </a:cubicBezTo>
                <a:cubicBezTo>
                  <a:pt x="2046919" y="209432"/>
                  <a:pt x="2042311" y="322136"/>
                  <a:pt x="2037607" y="450271"/>
                </a:cubicBezTo>
                <a:cubicBezTo>
                  <a:pt x="2040145" y="491509"/>
                  <a:pt x="1998918" y="531652"/>
                  <a:pt x="1947551" y="540327"/>
                </a:cubicBezTo>
                <a:cubicBezTo>
                  <a:pt x="1789161" y="543648"/>
                  <a:pt x="1542383" y="553682"/>
                  <a:pt x="1309811" y="540327"/>
                </a:cubicBezTo>
                <a:cubicBezTo>
                  <a:pt x="1077239" y="526972"/>
                  <a:pt x="883031" y="555503"/>
                  <a:pt x="709221" y="540327"/>
                </a:cubicBezTo>
                <a:cubicBezTo>
                  <a:pt x="535411" y="525152"/>
                  <a:pt x="379398" y="522523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203760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43628" y="18857"/>
                  <a:pt x="433300" y="-32711"/>
                  <a:pt x="746371" y="0"/>
                </a:cubicBezTo>
                <a:cubicBezTo>
                  <a:pt x="1059443" y="32711"/>
                  <a:pt x="1167289" y="5252"/>
                  <a:pt x="1346961" y="0"/>
                </a:cubicBezTo>
                <a:cubicBezTo>
                  <a:pt x="1526633" y="-5252"/>
                  <a:pt x="1669300" y="-4887"/>
                  <a:pt x="1947551" y="0"/>
                </a:cubicBezTo>
                <a:cubicBezTo>
                  <a:pt x="1987607" y="303"/>
                  <a:pt x="2041575" y="42213"/>
                  <a:pt x="2037607" y="90056"/>
                </a:cubicBezTo>
                <a:cubicBezTo>
                  <a:pt x="2032699" y="225903"/>
                  <a:pt x="2038715" y="366687"/>
                  <a:pt x="2037607" y="450271"/>
                </a:cubicBezTo>
                <a:cubicBezTo>
                  <a:pt x="2039412" y="500390"/>
                  <a:pt x="1998476" y="545288"/>
                  <a:pt x="1947551" y="540327"/>
                </a:cubicBezTo>
                <a:cubicBezTo>
                  <a:pt x="1749715" y="530562"/>
                  <a:pt x="1442060" y="566430"/>
                  <a:pt x="1309811" y="540327"/>
                </a:cubicBezTo>
                <a:cubicBezTo>
                  <a:pt x="1177562" y="514224"/>
                  <a:pt x="907073" y="512916"/>
                  <a:pt x="709221" y="540327"/>
                </a:cubicBezTo>
                <a:cubicBezTo>
                  <a:pt x="511369" y="567739"/>
                  <a:pt x="239431" y="527896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إلى ربك منتهاها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7750206" y="5456500"/>
            <a:ext cx="2037607" cy="1018308"/>
          </a:xfrm>
          <a:custGeom>
            <a:avLst/>
            <a:gdLst>
              <a:gd name="connsiteX0" fmla="*/ 0 w 2037607"/>
              <a:gd name="connsiteY0" fmla="*/ 169721 h 1018308"/>
              <a:gd name="connsiteX1" fmla="*/ 169721 w 2037607"/>
              <a:gd name="connsiteY1" fmla="*/ 0 h 1018308"/>
              <a:gd name="connsiteX2" fmla="*/ 684831 w 2037607"/>
              <a:gd name="connsiteY2" fmla="*/ 0 h 1018308"/>
              <a:gd name="connsiteX3" fmla="*/ 1216923 w 2037607"/>
              <a:gd name="connsiteY3" fmla="*/ 0 h 1018308"/>
              <a:gd name="connsiteX4" fmla="*/ 1867886 w 2037607"/>
              <a:gd name="connsiteY4" fmla="*/ 0 h 1018308"/>
              <a:gd name="connsiteX5" fmla="*/ 2037607 w 2037607"/>
              <a:gd name="connsiteY5" fmla="*/ 169721 h 1018308"/>
              <a:gd name="connsiteX6" fmla="*/ 2037607 w 2037607"/>
              <a:gd name="connsiteY6" fmla="*/ 848587 h 1018308"/>
              <a:gd name="connsiteX7" fmla="*/ 1867886 w 2037607"/>
              <a:gd name="connsiteY7" fmla="*/ 1018308 h 1018308"/>
              <a:gd name="connsiteX8" fmla="*/ 1284849 w 2037607"/>
              <a:gd name="connsiteY8" fmla="*/ 1018308 h 1018308"/>
              <a:gd name="connsiteX9" fmla="*/ 735776 w 2037607"/>
              <a:gd name="connsiteY9" fmla="*/ 1018308 h 1018308"/>
              <a:gd name="connsiteX10" fmla="*/ 169721 w 2037607"/>
              <a:gd name="connsiteY10" fmla="*/ 1018308 h 1018308"/>
              <a:gd name="connsiteX11" fmla="*/ 0 w 2037607"/>
              <a:gd name="connsiteY11" fmla="*/ 848587 h 1018308"/>
              <a:gd name="connsiteX12" fmla="*/ 0 w 2037607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7607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357432" y="-16570"/>
                  <a:pt x="551870" y="-17968"/>
                  <a:pt x="684831" y="0"/>
                </a:cubicBezTo>
                <a:cubicBezTo>
                  <a:pt x="817792" y="17968"/>
                  <a:pt x="963551" y="-4739"/>
                  <a:pt x="1216923" y="0"/>
                </a:cubicBezTo>
                <a:cubicBezTo>
                  <a:pt x="1470295" y="4739"/>
                  <a:pt x="1595288" y="4654"/>
                  <a:pt x="1867886" y="0"/>
                </a:cubicBezTo>
                <a:cubicBezTo>
                  <a:pt x="1948907" y="-6348"/>
                  <a:pt x="2024031" y="64629"/>
                  <a:pt x="2037607" y="169721"/>
                </a:cubicBezTo>
                <a:cubicBezTo>
                  <a:pt x="2067935" y="406343"/>
                  <a:pt x="2024613" y="658281"/>
                  <a:pt x="2037607" y="848587"/>
                </a:cubicBezTo>
                <a:cubicBezTo>
                  <a:pt x="2040089" y="934009"/>
                  <a:pt x="1963004" y="1010942"/>
                  <a:pt x="1867886" y="1018308"/>
                </a:cubicBezTo>
                <a:cubicBezTo>
                  <a:pt x="1622363" y="1016103"/>
                  <a:pt x="1511866" y="1032661"/>
                  <a:pt x="1284849" y="1018308"/>
                </a:cubicBezTo>
                <a:cubicBezTo>
                  <a:pt x="1057832" y="1003955"/>
                  <a:pt x="902431" y="1019603"/>
                  <a:pt x="735776" y="1018308"/>
                </a:cubicBezTo>
                <a:cubicBezTo>
                  <a:pt x="569121" y="1017013"/>
                  <a:pt x="408631" y="1007714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203760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31142" y="25072"/>
                  <a:pt x="489918" y="19292"/>
                  <a:pt x="769739" y="0"/>
                </a:cubicBezTo>
                <a:cubicBezTo>
                  <a:pt x="1049560" y="-19292"/>
                  <a:pt x="1092339" y="6737"/>
                  <a:pt x="1318813" y="0"/>
                </a:cubicBezTo>
                <a:cubicBezTo>
                  <a:pt x="1545287" y="-6737"/>
                  <a:pt x="1723255" y="-6581"/>
                  <a:pt x="1867886" y="0"/>
                </a:cubicBezTo>
                <a:cubicBezTo>
                  <a:pt x="1939170" y="702"/>
                  <a:pt x="2048923" y="81390"/>
                  <a:pt x="2037607" y="169721"/>
                </a:cubicBezTo>
                <a:cubicBezTo>
                  <a:pt x="2025609" y="406766"/>
                  <a:pt x="2055590" y="540485"/>
                  <a:pt x="2037607" y="848587"/>
                </a:cubicBezTo>
                <a:cubicBezTo>
                  <a:pt x="2060189" y="947099"/>
                  <a:pt x="1965528" y="1034632"/>
                  <a:pt x="1867886" y="1018308"/>
                </a:cubicBezTo>
                <a:cubicBezTo>
                  <a:pt x="1615136" y="1021307"/>
                  <a:pt x="1565005" y="1021988"/>
                  <a:pt x="1284849" y="1018308"/>
                </a:cubicBezTo>
                <a:cubicBezTo>
                  <a:pt x="1004693" y="1014628"/>
                  <a:pt x="971763" y="1037811"/>
                  <a:pt x="735776" y="1018308"/>
                </a:cubicBezTo>
                <a:cubicBezTo>
                  <a:pt x="499789" y="998805"/>
                  <a:pt x="402055" y="101183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إلى ربك وحده منتهى علم الساعة.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4581153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إنما أنت منذر من يخشاها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4581153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إنما أنت منذر من يخشى الساعة؛ لأنه الذي ينتفع بإنذارك.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4136639" cy="540327"/>
          </a:xfrm>
          <a:custGeom>
            <a:avLst/>
            <a:gdLst>
              <a:gd name="connsiteX0" fmla="*/ 0 w 4136639"/>
              <a:gd name="connsiteY0" fmla="*/ 90056 h 540327"/>
              <a:gd name="connsiteX1" fmla="*/ 90056 w 4136639"/>
              <a:gd name="connsiteY1" fmla="*/ 0 h 540327"/>
              <a:gd name="connsiteX2" fmla="*/ 828608 w 4136639"/>
              <a:gd name="connsiteY2" fmla="*/ 0 h 540327"/>
              <a:gd name="connsiteX3" fmla="*/ 1369333 w 4136639"/>
              <a:gd name="connsiteY3" fmla="*/ 0 h 540327"/>
              <a:gd name="connsiteX4" fmla="*/ 1910058 w 4136639"/>
              <a:gd name="connsiteY4" fmla="*/ 0 h 540327"/>
              <a:gd name="connsiteX5" fmla="*/ 2529914 w 4136639"/>
              <a:gd name="connsiteY5" fmla="*/ 0 h 540327"/>
              <a:gd name="connsiteX6" fmla="*/ 3228901 w 4136639"/>
              <a:gd name="connsiteY6" fmla="*/ 0 h 540327"/>
              <a:gd name="connsiteX7" fmla="*/ 4046583 w 4136639"/>
              <a:gd name="connsiteY7" fmla="*/ 0 h 540327"/>
              <a:gd name="connsiteX8" fmla="*/ 4136639 w 4136639"/>
              <a:gd name="connsiteY8" fmla="*/ 90056 h 540327"/>
              <a:gd name="connsiteX9" fmla="*/ 4136639 w 4136639"/>
              <a:gd name="connsiteY9" fmla="*/ 450271 h 540327"/>
              <a:gd name="connsiteX10" fmla="*/ 4046583 w 4136639"/>
              <a:gd name="connsiteY10" fmla="*/ 540327 h 540327"/>
              <a:gd name="connsiteX11" fmla="*/ 3426727 w 4136639"/>
              <a:gd name="connsiteY11" fmla="*/ 540327 h 540327"/>
              <a:gd name="connsiteX12" fmla="*/ 2886002 w 4136639"/>
              <a:gd name="connsiteY12" fmla="*/ 540327 h 540327"/>
              <a:gd name="connsiteX13" fmla="*/ 2305711 w 4136639"/>
              <a:gd name="connsiteY13" fmla="*/ 540327 h 540327"/>
              <a:gd name="connsiteX14" fmla="*/ 1725420 w 4136639"/>
              <a:gd name="connsiteY14" fmla="*/ 540327 h 540327"/>
              <a:gd name="connsiteX15" fmla="*/ 1026434 w 4136639"/>
              <a:gd name="connsiteY15" fmla="*/ 540327 h 540327"/>
              <a:gd name="connsiteX16" fmla="*/ 90056 w 4136639"/>
              <a:gd name="connsiteY16" fmla="*/ 540327 h 540327"/>
              <a:gd name="connsiteX17" fmla="*/ 0 w 4136639"/>
              <a:gd name="connsiteY17" fmla="*/ 450271 h 540327"/>
              <a:gd name="connsiteX18" fmla="*/ 0 w 4136639"/>
              <a:gd name="connsiteY18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36639" h="540327" fill="none" extrusionOk="0">
                <a:moveTo>
                  <a:pt x="0" y="90056"/>
                </a:moveTo>
                <a:cubicBezTo>
                  <a:pt x="645" y="47657"/>
                  <a:pt x="34852" y="-4908"/>
                  <a:pt x="90056" y="0"/>
                </a:cubicBezTo>
                <a:cubicBezTo>
                  <a:pt x="356913" y="19664"/>
                  <a:pt x="600839" y="19464"/>
                  <a:pt x="828608" y="0"/>
                </a:cubicBezTo>
                <a:cubicBezTo>
                  <a:pt x="1056377" y="-19464"/>
                  <a:pt x="1130215" y="16018"/>
                  <a:pt x="1369333" y="0"/>
                </a:cubicBezTo>
                <a:cubicBezTo>
                  <a:pt x="1608451" y="-16018"/>
                  <a:pt x="1718217" y="10875"/>
                  <a:pt x="1910058" y="0"/>
                </a:cubicBezTo>
                <a:cubicBezTo>
                  <a:pt x="2101899" y="-10875"/>
                  <a:pt x="2269477" y="-2219"/>
                  <a:pt x="2529914" y="0"/>
                </a:cubicBezTo>
                <a:cubicBezTo>
                  <a:pt x="2790351" y="2219"/>
                  <a:pt x="2969821" y="33704"/>
                  <a:pt x="3228901" y="0"/>
                </a:cubicBezTo>
                <a:cubicBezTo>
                  <a:pt x="3487981" y="-33704"/>
                  <a:pt x="3731483" y="-30033"/>
                  <a:pt x="4046583" y="0"/>
                </a:cubicBezTo>
                <a:cubicBezTo>
                  <a:pt x="4097850" y="416"/>
                  <a:pt x="4126844" y="40807"/>
                  <a:pt x="4136639" y="90056"/>
                </a:cubicBezTo>
                <a:cubicBezTo>
                  <a:pt x="4154441" y="191333"/>
                  <a:pt x="4149429" y="367576"/>
                  <a:pt x="4136639" y="450271"/>
                </a:cubicBezTo>
                <a:cubicBezTo>
                  <a:pt x="4143094" y="500096"/>
                  <a:pt x="4107113" y="541066"/>
                  <a:pt x="4046583" y="540327"/>
                </a:cubicBezTo>
                <a:cubicBezTo>
                  <a:pt x="3829690" y="529695"/>
                  <a:pt x="3656084" y="544442"/>
                  <a:pt x="3426727" y="540327"/>
                </a:cubicBezTo>
                <a:cubicBezTo>
                  <a:pt x="3197370" y="536212"/>
                  <a:pt x="3054488" y="543391"/>
                  <a:pt x="2886002" y="540327"/>
                </a:cubicBezTo>
                <a:cubicBezTo>
                  <a:pt x="2717516" y="537263"/>
                  <a:pt x="2441242" y="527718"/>
                  <a:pt x="2305711" y="540327"/>
                </a:cubicBezTo>
                <a:cubicBezTo>
                  <a:pt x="2170180" y="552936"/>
                  <a:pt x="1969430" y="533201"/>
                  <a:pt x="1725420" y="540327"/>
                </a:cubicBezTo>
                <a:cubicBezTo>
                  <a:pt x="1481410" y="547453"/>
                  <a:pt x="1304101" y="557344"/>
                  <a:pt x="1026434" y="540327"/>
                </a:cubicBezTo>
                <a:cubicBezTo>
                  <a:pt x="748767" y="523310"/>
                  <a:pt x="555440" y="577729"/>
                  <a:pt x="90056" y="540327"/>
                </a:cubicBezTo>
                <a:cubicBezTo>
                  <a:pt x="34972" y="540251"/>
                  <a:pt x="-7329" y="508963"/>
                  <a:pt x="0" y="450271"/>
                </a:cubicBezTo>
                <a:cubicBezTo>
                  <a:pt x="2536" y="299584"/>
                  <a:pt x="-782" y="188615"/>
                  <a:pt x="0" y="90056"/>
                </a:cubicBezTo>
                <a:close/>
              </a:path>
              <a:path w="413663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3575" y="3539"/>
                  <a:pt x="593871" y="17280"/>
                  <a:pt x="828608" y="0"/>
                </a:cubicBezTo>
                <a:cubicBezTo>
                  <a:pt x="1063345" y="-17280"/>
                  <a:pt x="1189462" y="11075"/>
                  <a:pt x="1448464" y="0"/>
                </a:cubicBezTo>
                <a:cubicBezTo>
                  <a:pt x="1707466" y="-11075"/>
                  <a:pt x="1867743" y="24217"/>
                  <a:pt x="1989189" y="0"/>
                </a:cubicBezTo>
                <a:cubicBezTo>
                  <a:pt x="2110635" y="-24217"/>
                  <a:pt x="2381253" y="-13134"/>
                  <a:pt x="2609045" y="0"/>
                </a:cubicBezTo>
                <a:cubicBezTo>
                  <a:pt x="2836837" y="13134"/>
                  <a:pt x="3015581" y="13992"/>
                  <a:pt x="3308031" y="0"/>
                </a:cubicBezTo>
                <a:cubicBezTo>
                  <a:pt x="3600481" y="-13992"/>
                  <a:pt x="3854621" y="-20125"/>
                  <a:pt x="4046583" y="0"/>
                </a:cubicBezTo>
                <a:cubicBezTo>
                  <a:pt x="4098125" y="382"/>
                  <a:pt x="4137827" y="45280"/>
                  <a:pt x="4136639" y="90056"/>
                </a:cubicBezTo>
                <a:cubicBezTo>
                  <a:pt x="4124975" y="247197"/>
                  <a:pt x="4136045" y="338834"/>
                  <a:pt x="4136639" y="450271"/>
                </a:cubicBezTo>
                <a:cubicBezTo>
                  <a:pt x="4136866" y="502066"/>
                  <a:pt x="4094341" y="537464"/>
                  <a:pt x="4046583" y="540327"/>
                </a:cubicBezTo>
                <a:cubicBezTo>
                  <a:pt x="3909356" y="536890"/>
                  <a:pt x="3684098" y="545902"/>
                  <a:pt x="3505858" y="540327"/>
                </a:cubicBezTo>
                <a:cubicBezTo>
                  <a:pt x="3327619" y="534752"/>
                  <a:pt x="3056689" y="569387"/>
                  <a:pt x="2886002" y="540327"/>
                </a:cubicBezTo>
                <a:cubicBezTo>
                  <a:pt x="2715315" y="511267"/>
                  <a:pt x="2378936" y="515908"/>
                  <a:pt x="2187015" y="540327"/>
                </a:cubicBezTo>
                <a:cubicBezTo>
                  <a:pt x="1995094" y="564746"/>
                  <a:pt x="1700795" y="535195"/>
                  <a:pt x="1448464" y="540327"/>
                </a:cubicBezTo>
                <a:cubicBezTo>
                  <a:pt x="1196133" y="545459"/>
                  <a:pt x="894951" y="546973"/>
                  <a:pt x="749477" y="540327"/>
                </a:cubicBezTo>
                <a:cubicBezTo>
                  <a:pt x="604003" y="533681"/>
                  <a:pt x="266462" y="539288"/>
                  <a:pt x="90056" y="540327"/>
                </a:cubicBezTo>
                <a:cubicBezTo>
                  <a:pt x="48349" y="537492"/>
                  <a:pt x="-10214" y="497832"/>
                  <a:pt x="0" y="450271"/>
                </a:cubicBezTo>
                <a:cubicBezTo>
                  <a:pt x="4813" y="351506"/>
                  <a:pt x="-7081" y="190594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كأنهم يوم يرونها لم يلبثوا إلا عشية أوضحاها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4136639" cy="1018308"/>
          </a:xfrm>
          <a:custGeom>
            <a:avLst/>
            <a:gdLst>
              <a:gd name="connsiteX0" fmla="*/ 0 w 4136639"/>
              <a:gd name="connsiteY0" fmla="*/ 169721 h 1018308"/>
              <a:gd name="connsiteX1" fmla="*/ 169721 w 4136639"/>
              <a:gd name="connsiteY1" fmla="*/ 0 h 1018308"/>
              <a:gd name="connsiteX2" fmla="*/ 878531 w 4136639"/>
              <a:gd name="connsiteY2" fmla="*/ 0 h 1018308"/>
              <a:gd name="connsiteX3" fmla="*/ 1397481 w 4136639"/>
              <a:gd name="connsiteY3" fmla="*/ 0 h 1018308"/>
              <a:gd name="connsiteX4" fmla="*/ 1916432 w 4136639"/>
              <a:gd name="connsiteY4" fmla="*/ 0 h 1018308"/>
              <a:gd name="connsiteX5" fmla="*/ 2511326 w 4136639"/>
              <a:gd name="connsiteY5" fmla="*/ 0 h 1018308"/>
              <a:gd name="connsiteX6" fmla="*/ 3182164 w 4136639"/>
              <a:gd name="connsiteY6" fmla="*/ 0 h 1018308"/>
              <a:gd name="connsiteX7" fmla="*/ 3966918 w 4136639"/>
              <a:gd name="connsiteY7" fmla="*/ 0 h 1018308"/>
              <a:gd name="connsiteX8" fmla="*/ 4136639 w 4136639"/>
              <a:gd name="connsiteY8" fmla="*/ 169721 h 1018308"/>
              <a:gd name="connsiteX9" fmla="*/ 4136639 w 4136639"/>
              <a:gd name="connsiteY9" fmla="*/ 848587 h 1018308"/>
              <a:gd name="connsiteX10" fmla="*/ 3966918 w 4136639"/>
              <a:gd name="connsiteY10" fmla="*/ 1018308 h 1018308"/>
              <a:gd name="connsiteX11" fmla="*/ 3372024 w 4136639"/>
              <a:gd name="connsiteY11" fmla="*/ 1018308 h 1018308"/>
              <a:gd name="connsiteX12" fmla="*/ 2853074 w 4136639"/>
              <a:gd name="connsiteY12" fmla="*/ 1018308 h 1018308"/>
              <a:gd name="connsiteX13" fmla="*/ 2296151 w 4136639"/>
              <a:gd name="connsiteY13" fmla="*/ 1018308 h 1018308"/>
              <a:gd name="connsiteX14" fmla="*/ 1739229 w 4136639"/>
              <a:gd name="connsiteY14" fmla="*/ 1018308 h 1018308"/>
              <a:gd name="connsiteX15" fmla="*/ 1068391 w 4136639"/>
              <a:gd name="connsiteY15" fmla="*/ 1018308 h 1018308"/>
              <a:gd name="connsiteX16" fmla="*/ 169721 w 4136639"/>
              <a:gd name="connsiteY16" fmla="*/ 1018308 h 1018308"/>
              <a:gd name="connsiteX17" fmla="*/ 0 w 4136639"/>
              <a:gd name="connsiteY17" fmla="*/ 848587 h 1018308"/>
              <a:gd name="connsiteX18" fmla="*/ 0 w 4136639"/>
              <a:gd name="connsiteY18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36639" h="1018308" fill="none" extrusionOk="0">
                <a:moveTo>
                  <a:pt x="0" y="169721"/>
                </a:moveTo>
                <a:cubicBezTo>
                  <a:pt x="727" y="84256"/>
                  <a:pt x="61828" y="-12711"/>
                  <a:pt x="169721" y="0"/>
                </a:cubicBezTo>
                <a:cubicBezTo>
                  <a:pt x="325586" y="-11146"/>
                  <a:pt x="582855" y="1737"/>
                  <a:pt x="878531" y="0"/>
                </a:cubicBezTo>
                <a:cubicBezTo>
                  <a:pt x="1174207" y="-1737"/>
                  <a:pt x="1226462" y="-25366"/>
                  <a:pt x="1397481" y="0"/>
                </a:cubicBezTo>
                <a:cubicBezTo>
                  <a:pt x="1568500" y="25366"/>
                  <a:pt x="1708148" y="-10490"/>
                  <a:pt x="1916432" y="0"/>
                </a:cubicBezTo>
                <a:cubicBezTo>
                  <a:pt x="2124716" y="10490"/>
                  <a:pt x="2248880" y="-14044"/>
                  <a:pt x="2511326" y="0"/>
                </a:cubicBezTo>
                <a:cubicBezTo>
                  <a:pt x="2773772" y="14044"/>
                  <a:pt x="2954616" y="32836"/>
                  <a:pt x="3182164" y="0"/>
                </a:cubicBezTo>
                <a:cubicBezTo>
                  <a:pt x="3409712" y="-32836"/>
                  <a:pt x="3745540" y="-27077"/>
                  <a:pt x="3966918" y="0"/>
                </a:cubicBezTo>
                <a:cubicBezTo>
                  <a:pt x="4068107" y="2026"/>
                  <a:pt x="4123932" y="76620"/>
                  <a:pt x="4136639" y="169721"/>
                </a:cubicBezTo>
                <a:cubicBezTo>
                  <a:pt x="4149518" y="442861"/>
                  <a:pt x="4143789" y="521681"/>
                  <a:pt x="4136639" y="848587"/>
                </a:cubicBezTo>
                <a:cubicBezTo>
                  <a:pt x="4146244" y="942453"/>
                  <a:pt x="4070229" y="1018964"/>
                  <a:pt x="3966918" y="1018308"/>
                </a:cubicBezTo>
                <a:cubicBezTo>
                  <a:pt x="3815480" y="1025610"/>
                  <a:pt x="3599177" y="1031476"/>
                  <a:pt x="3372024" y="1018308"/>
                </a:cubicBezTo>
                <a:cubicBezTo>
                  <a:pt x="3144871" y="1005140"/>
                  <a:pt x="3027607" y="1020611"/>
                  <a:pt x="2853074" y="1018308"/>
                </a:cubicBezTo>
                <a:cubicBezTo>
                  <a:pt x="2678541" y="1016006"/>
                  <a:pt x="2538426" y="1006772"/>
                  <a:pt x="2296151" y="1018308"/>
                </a:cubicBezTo>
                <a:cubicBezTo>
                  <a:pt x="2053876" y="1029844"/>
                  <a:pt x="1928908" y="1039460"/>
                  <a:pt x="1739229" y="1018308"/>
                </a:cubicBezTo>
                <a:cubicBezTo>
                  <a:pt x="1549550" y="997156"/>
                  <a:pt x="1285134" y="993541"/>
                  <a:pt x="1068391" y="1018308"/>
                </a:cubicBezTo>
                <a:cubicBezTo>
                  <a:pt x="851648" y="1043075"/>
                  <a:pt x="388716" y="977857"/>
                  <a:pt x="169721" y="1018308"/>
                </a:cubicBezTo>
                <a:cubicBezTo>
                  <a:pt x="55286" y="1018014"/>
                  <a:pt x="-4663" y="948018"/>
                  <a:pt x="0" y="848587"/>
                </a:cubicBezTo>
                <a:cubicBezTo>
                  <a:pt x="-19571" y="518522"/>
                  <a:pt x="26680" y="335258"/>
                  <a:pt x="0" y="169721"/>
                </a:cubicBezTo>
                <a:close/>
              </a:path>
              <a:path w="413663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512109" y="-178"/>
                  <a:pt x="720845" y="-11508"/>
                  <a:pt x="878531" y="0"/>
                </a:cubicBezTo>
                <a:cubicBezTo>
                  <a:pt x="1036217" y="11508"/>
                  <a:pt x="1188582" y="15365"/>
                  <a:pt x="1473425" y="0"/>
                </a:cubicBezTo>
                <a:cubicBezTo>
                  <a:pt x="1758268" y="-15365"/>
                  <a:pt x="1740409" y="-8510"/>
                  <a:pt x="1992376" y="0"/>
                </a:cubicBezTo>
                <a:cubicBezTo>
                  <a:pt x="2244343" y="8510"/>
                  <a:pt x="2397641" y="-9128"/>
                  <a:pt x="2587270" y="0"/>
                </a:cubicBezTo>
                <a:cubicBezTo>
                  <a:pt x="2776899" y="9128"/>
                  <a:pt x="2937690" y="-1004"/>
                  <a:pt x="3258108" y="0"/>
                </a:cubicBezTo>
                <a:cubicBezTo>
                  <a:pt x="3578526" y="1004"/>
                  <a:pt x="3759886" y="-18152"/>
                  <a:pt x="3966918" y="0"/>
                </a:cubicBezTo>
                <a:cubicBezTo>
                  <a:pt x="4083234" y="4778"/>
                  <a:pt x="4140547" y="92311"/>
                  <a:pt x="4136639" y="169721"/>
                </a:cubicBezTo>
                <a:cubicBezTo>
                  <a:pt x="4145653" y="441410"/>
                  <a:pt x="4156048" y="694897"/>
                  <a:pt x="4136639" y="848587"/>
                </a:cubicBezTo>
                <a:cubicBezTo>
                  <a:pt x="4138196" y="956445"/>
                  <a:pt x="4049473" y="1002136"/>
                  <a:pt x="3966918" y="1018308"/>
                </a:cubicBezTo>
                <a:cubicBezTo>
                  <a:pt x="3833760" y="1032358"/>
                  <a:pt x="3706208" y="1043055"/>
                  <a:pt x="3447968" y="1018308"/>
                </a:cubicBezTo>
                <a:cubicBezTo>
                  <a:pt x="3189728" y="993562"/>
                  <a:pt x="2986300" y="1000345"/>
                  <a:pt x="2853074" y="1018308"/>
                </a:cubicBezTo>
                <a:cubicBezTo>
                  <a:pt x="2719848" y="1036271"/>
                  <a:pt x="2448369" y="987957"/>
                  <a:pt x="2182235" y="1018308"/>
                </a:cubicBezTo>
                <a:cubicBezTo>
                  <a:pt x="1916101" y="1048659"/>
                  <a:pt x="1777464" y="1053449"/>
                  <a:pt x="1473425" y="1018308"/>
                </a:cubicBezTo>
                <a:cubicBezTo>
                  <a:pt x="1169386" y="983168"/>
                  <a:pt x="960262" y="1022701"/>
                  <a:pt x="802587" y="1018308"/>
                </a:cubicBezTo>
                <a:cubicBezTo>
                  <a:pt x="644912" y="1013915"/>
                  <a:pt x="462448" y="1005151"/>
                  <a:pt x="169721" y="1018308"/>
                </a:cubicBezTo>
                <a:cubicBezTo>
                  <a:pt x="91898" y="1012689"/>
                  <a:pt x="-2201" y="941852"/>
                  <a:pt x="0" y="848587"/>
                </a:cubicBezTo>
                <a:cubicBezTo>
                  <a:pt x="2793" y="573358"/>
                  <a:pt x="-29126" y="43937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كأنهم يوم </a:t>
            </a:r>
            <a:r>
              <a:rPr lang="ar-SA" sz="1950" b="1">
                <a:solidFill>
                  <a:schemeClr val="tx1">
                    <a:lumMod val="95000"/>
                    <a:lumOff val="5000"/>
                  </a:schemeClr>
                </a:solidFill>
              </a:rPr>
              <a:t>يرون الساعة </a:t>
            </a:r>
            <a:r>
              <a:rPr lang="ar-SA" sz="19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مشاهدة، لم يلبثوا في حياتهم الدنيا إلا عشية يوم واحد أو بكرته.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149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53</cp:revision>
  <dcterms:created xsi:type="dcterms:W3CDTF">2021-01-19T19:04:30Z</dcterms:created>
  <dcterms:modified xsi:type="dcterms:W3CDTF">2021-03-20T13:23:51Z</dcterms:modified>
</cp:coreProperties>
</file>