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65" r:id="rId3"/>
    <p:sldId id="468" r:id="rId4"/>
    <p:sldId id="469" r:id="rId5"/>
    <p:sldId id="335" r:id="rId6"/>
    <p:sldId id="470" r:id="rId7"/>
    <p:sldId id="467" r:id="rId8"/>
    <p:sldId id="471" r:id="rId9"/>
    <p:sldId id="472" r:id="rId10"/>
    <p:sldId id="474" r:id="rId11"/>
    <p:sldId id="473" r:id="rId12"/>
    <p:sldId id="411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61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96"/>
      </p:cViewPr>
      <p:guideLst>
        <p:guide orient="horz" pos="2183"/>
        <p:guide pos="3840"/>
        <p:guide orient="horz" pos="1461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41856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61866" y="3138827"/>
              <a:ext cx="2715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الدُّعاء</a:t>
              </a:r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8229600" y="343773"/>
            <a:ext cx="211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آداب الدُّعاء</a:t>
            </a: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846745" y="922968"/>
            <a:ext cx="5500914" cy="512957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عندما أدعو ربي ألتزم بهذه الآداب :</a:t>
            </a:r>
          </a:p>
        </p:txBody>
      </p:sp>
      <p:pic>
        <p:nvPicPr>
          <p:cNvPr id="2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1" y="1529365"/>
            <a:ext cx="6848568" cy="50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7" y="2810685"/>
            <a:ext cx="802581" cy="72151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29365"/>
              <a:ext cx="6722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936" y="5529812"/>
                <a:ext cx="143355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406543" y="594673"/>
            <a:ext cx="439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قال الله تعالى :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64000" y="-304800"/>
            <a:ext cx="7010400" cy="6580312"/>
            <a:chOff x="8222351" y="-2681408"/>
            <a:chExt cx="4255568" cy="7695490"/>
          </a:xfrm>
          <a:solidFill>
            <a:srgbClr val="7030A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2681408"/>
              <a:ext cx="4255568" cy="7695490"/>
              <a:chOff x="2740827" y="-4434845"/>
              <a:chExt cx="7038384" cy="12727752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H="1" flipV="1">
                <a:off x="6124290" y="-4434845"/>
                <a:ext cx="4" cy="6252554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269" y="1634330"/>
              <a:ext cx="4061732" cy="315401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032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28" y="2810685"/>
            <a:ext cx="1111726" cy="99943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54351"/>
              <a:ext cx="7156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47967" y="5529812"/>
                <a:ext cx="11434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4833425" y="1130489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364057" y="859200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578486" y="1960163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116817" y="770946"/>
            <a:ext cx="4500031" cy="3121891"/>
            <a:chOff x="5827833" y="-187216"/>
            <a:chExt cx="4500031" cy="3121891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27833" y="1129248"/>
              <a:ext cx="4500031" cy="1805427"/>
              <a:chOff x="5827833" y="1129248"/>
              <a:chExt cx="4500031" cy="1805427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827833" y="1129248"/>
                <a:ext cx="4500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أدعو ربِّي و لا أدعو أحداً غيره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6049025" y="2473010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5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902" y="-187216"/>
              <a:ext cx="1572962" cy="856350"/>
            </a:xfrm>
            <a:prstGeom prst="rect">
              <a:avLst/>
            </a:prstGeom>
          </p:spPr>
        </p:pic>
      </p:grpSp>
      <p:sp>
        <p:nvSpPr>
          <p:cNvPr id="24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06883" y="146556"/>
            <a:ext cx="43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الدُّعاء</a:t>
            </a:r>
          </a:p>
        </p:txBody>
      </p:sp>
      <p:sp>
        <p:nvSpPr>
          <p:cNvPr id="28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2839811" y="4681411"/>
            <a:ext cx="8777037" cy="98207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كان عبد الله بن عباس رضي الله عنهما غلاماً عندما علّمه رسول الله صلى الله عليه و سلم أن لا يسأل أحداً غير الله فقال له :</a:t>
            </a:r>
          </a:p>
        </p:txBody>
      </p:sp>
      <p:sp>
        <p:nvSpPr>
          <p:cNvPr id="3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587552" y="5919959"/>
            <a:ext cx="5500914" cy="512957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rgbClr val="00B050"/>
                </a:solidFill>
              </a:rPr>
              <a:t>&lt; إذا سألت فاسأل الله &gt;</a:t>
            </a:r>
          </a:p>
        </p:txBody>
      </p:sp>
    </p:spTree>
    <p:extLst>
      <p:ext uri="{BB962C8B-B14F-4D97-AF65-F5344CB8AC3E}">
        <p14:creationId xmlns:p14="http://schemas.microsoft.com/office/powerpoint/2010/main" val="11572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83504"/>
              <a:chOff x="3563328" y="5466316"/>
              <a:chExt cx="143274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4770763" y="2070435"/>
            <a:ext cx="4358415" cy="3357908"/>
            <a:chOff x="6777987" y="715879"/>
            <a:chExt cx="1951598" cy="2218397"/>
          </a:xfrm>
        </p:grpSpPr>
        <p:sp>
          <p:nvSpPr>
            <p:cNvPr id="32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777987" y="715879"/>
              <a:ext cx="1796801" cy="2067951"/>
            </a:xfrm>
            <a:prstGeom prst="foldedCorner">
              <a:avLst>
                <a:gd name="adj" fmla="val 2412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913724" y="1418504"/>
              <a:ext cx="1696679" cy="54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</a:rPr>
                <a:t>اعمل </a:t>
              </a:r>
              <a:r>
                <a:rPr lang="ar-SY" sz="2400" b="1" dirty="0"/>
                <a:t>بوصية نبيي محمَّد صلى الله عليه و سلم </a:t>
              </a:r>
              <a:r>
                <a:rPr lang="ar-SY" sz="2400" b="1" dirty="0">
                  <a:solidFill>
                    <a:srgbClr val="C00000"/>
                  </a:solidFill>
                </a:rPr>
                <a:t>و لا أسأل أحداً غير الله</a:t>
              </a:r>
              <a:endParaRPr lang="en-US" sz="3200" b="1" dirty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5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6299200" y="1634985"/>
            <a:ext cx="755519" cy="858728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56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28" y="2810685"/>
            <a:ext cx="1111726" cy="99943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54351"/>
              <a:ext cx="7156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47967" y="5529812"/>
                <a:ext cx="11434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4833425" y="1130489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364057" y="859200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578486" y="1960163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513399" y="770946"/>
            <a:ext cx="5341256" cy="3121891"/>
            <a:chOff x="5224415" y="-187216"/>
            <a:chExt cx="5341256" cy="3121891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224415" y="1219284"/>
              <a:ext cx="5341256" cy="1715391"/>
              <a:chOff x="5224415" y="1219284"/>
              <a:chExt cx="5341256" cy="1715391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224415" y="1219284"/>
                <a:ext cx="5341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الدُّعاء عبادة و طاعة لله سبحانه و تعالى :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6049025" y="2473010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5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902" y="-187216"/>
              <a:ext cx="1572962" cy="856350"/>
            </a:xfrm>
            <a:prstGeom prst="rect">
              <a:avLst/>
            </a:prstGeom>
          </p:spPr>
        </p:pic>
      </p:grpSp>
      <p:sp>
        <p:nvSpPr>
          <p:cNvPr id="24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985020" y="333703"/>
            <a:ext cx="43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الدُّعاء</a:t>
            </a:r>
          </a:p>
        </p:txBody>
      </p:sp>
      <p:pic>
        <p:nvPicPr>
          <p:cNvPr id="27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66" y="4601612"/>
            <a:ext cx="6849609" cy="217286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6604602" y="5855508"/>
            <a:ext cx="481874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نهانا عن دعاء غير الله</a:t>
            </a:r>
          </a:p>
        </p:txBody>
      </p:sp>
    </p:spTree>
    <p:extLst>
      <p:ext uri="{BB962C8B-B14F-4D97-AF65-F5344CB8AC3E}">
        <p14:creationId xmlns:p14="http://schemas.microsoft.com/office/powerpoint/2010/main" val="29501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C4F8EEC-6805-451E-80E9-3F535E0EE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8C2A61F-9E06-4761-8F5D-D662C0CD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0CD906C-6814-4EFD-8EBA-7FB8BDEE1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1506802-4B00-4A05-9D1E-1122B4399DD4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E545AA5-8854-4EB4-9967-71967078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2" y="2846753"/>
            <a:ext cx="1333927" cy="11991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70880" y="1526310"/>
              <a:ext cx="6904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42297" y="2068272"/>
              <a:ext cx="1432743" cy="742413"/>
              <a:chOff x="3553936" y="5526063"/>
              <a:chExt cx="1432743" cy="7424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0586" y="5526063"/>
                <a:ext cx="135529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53936" y="5868366"/>
                <a:ext cx="1432743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287269" y="29734"/>
            <a:ext cx="3990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أدعو ربي أن :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1" name="Rectangle 112">
            <a:extLst>
              <a:ext uri="{FF2B5EF4-FFF2-40B4-BE49-F238E27FC236}">
                <a16:creationId xmlns:a16="http://schemas.microsoft.com/office/drawing/2014/main" id="{1BC8ACF6-DD0C-43C8-8D5E-49A777F9CE4B}"/>
              </a:ext>
            </a:extLst>
          </p:cNvPr>
          <p:cNvSpPr/>
          <p:nvPr/>
        </p:nvSpPr>
        <p:spPr>
          <a:xfrm>
            <a:off x="4384940" y="3685840"/>
            <a:ext cx="6735594" cy="4030368"/>
          </a:xfrm>
          <a:prstGeom prst="rect">
            <a:avLst/>
          </a:prstGeom>
          <a:blipFill dpi="0" rotWithShape="1"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25">
            <a:extLst>
              <a:ext uri="{FF2B5EF4-FFF2-40B4-BE49-F238E27FC236}">
                <a16:creationId xmlns:a16="http://schemas.microsoft.com/office/drawing/2014/main" id="{1F862882-4868-494E-8A89-5ADA20DE10DE}"/>
              </a:ext>
            </a:extLst>
          </p:cNvPr>
          <p:cNvGrpSpPr/>
          <p:nvPr/>
        </p:nvGrpSpPr>
        <p:grpSpPr>
          <a:xfrm>
            <a:off x="3446477" y="854285"/>
            <a:ext cx="2172294" cy="5646976"/>
            <a:chOff x="1162948" y="497748"/>
            <a:chExt cx="2172294" cy="5646976"/>
          </a:xfrm>
        </p:grpSpPr>
        <p:sp>
          <p:nvSpPr>
            <p:cNvPr id="43" name="Freeform: Shape 75">
              <a:extLst>
                <a:ext uri="{FF2B5EF4-FFF2-40B4-BE49-F238E27FC236}">
                  <a16:creationId xmlns:a16="http://schemas.microsoft.com/office/drawing/2014/main" id="{D8288774-027A-4EEF-9E71-9A19160EF511}"/>
                </a:ext>
              </a:extLst>
            </p:cNvPr>
            <p:cNvSpPr/>
            <p:nvPr/>
          </p:nvSpPr>
          <p:spPr>
            <a:xfrm flipH="1">
              <a:off x="2163544" y="2413746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2">
              <a:extLst>
                <a:ext uri="{FF2B5EF4-FFF2-40B4-BE49-F238E27FC236}">
                  <a16:creationId xmlns:a16="http://schemas.microsoft.com/office/drawing/2014/main" id="{90620483-5A1C-4FDD-8B22-02302A1DD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380" y="1058638"/>
              <a:ext cx="8565" cy="1337574"/>
            </a:xfrm>
            <a:prstGeom prst="line">
              <a:avLst/>
            </a:prstGeom>
            <a:ln w="28575">
              <a:solidFill>
                <a:srgbClr val="93939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14">
              <a:extLst>
                <a:ext uri="{FF2B5EF4-FFF2-40B4-BE49-F238E27FC236}">
                  <a16:creationId xmlns:a16="http://schemas.microsoft.com/office/drawing/2014/main" id="{34F0B613-0780-47F0-86BC-31968CB4A97A}"/>
                </a:ext>
              </a:extLst>
            </p:cNvPr>
            <p:cNvGrpSpPr/>
            <p:nvPr/>
          </p:nvGrpSpPr>
          <p:grpSpPr>
            <a:xfrm>
              <a:off x="1355703" y="2516205"/>
              <a:ext cx="1848128" cy="3628519"/>
              <a:chOff x="5097487" y="2110153"/>
              <a:chExt cx="2136858" cy="4195397"/>
            </a:xfrm>
          </p:grpSpPr>
          <p:sp>
            <p:nvSpPr>
              <p:cNvPr id="61" name="Rectangle: Rounded Corners 8">
                <a:extLst>
                  <a:ext uri="{FF2B5EF4-FFF2-40B4-BE49-F238E27FC236}">
                    <a16:creationId xmlns:a16="http://schemas.microsoft.com/office/drawing/2014/main" id="{885EFC83-55BF-446D-A8E2-434A5B53C650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E3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1">
                <a:extLst>
                  <a:ext uri="{FF2B5EF4-FFF2-40B4-BE49-F238E27FC236}">
                    <a16:creationId xmlns:a16="http://schemas.microsoft.com/office/drawing/2014/main" id="{B489754A-6ECC-4C07-8699-CEB8DA1C100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9">
                <a:extLst>
                  <a:ext uri="{FF2B5EF4-FFF2-40B4-BE49-F238E27FC236}">
                    <a16:creationId xmlns:a16="http://schemas.microsoft.com/office/drawing/2014/main" id="{97560786-BFA8-4791-8A30-948C9541B26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12">
                <a:extLst>
                  <a:ext uri="{FF2B5EF4-FFF2-40B4-BE49-F238E27FC236}">
                    <a16:creationId xmlns:a16="http://schemas.microsoft.com/office/drawing/2014/main" id="{3D824A36-A0D3-4EDB-89D1-84ED70AF3BD2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E3A7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CED6C198-6906-42D1-9279-CCD66F617240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2043220" cy="5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00E3A7"/>
                    </a:solidFill>
                    <a:latin typeface="Oswald" panose="02000503000000000000" pitchFamily="2" charset="0"/>
                  </a:rPr>
                  <a:t>1</a:t>
                </a:r>
                <a:endParaRPr lang="en-US" sz="3200" b="1" dirty="0">
                  <a:solidFill>
                    <a:srgbClr val="00E3A7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87DBDE8A-3EA0-4D9B-BB2A-71CA203A111C}"/>
                </a:ext>
              </a:extLst>
            </p:cNvPr>
            <p:cNvGrpSpPr/>
            <p:nvPr/>
          </p:nvGrpSpPr>
          <p:grpSpPr>
            <a:xfrm>
              <a:off x="1247185" y="4969788"/>
              <a:ext cx="1969413" cy="966081"/>
              <a:chOff x="316866" y="4168188"/>
              <a:chExt cx="2277090" cy="1117007"/>
            </a:xfrm>
          </p:grpSpPr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93DA9FFF-F223-4C2F-985A-4F0C58A8D44A}"/>
                  </a:ext>
                </a:extLst>
              </p:cNvPr>
              <p:cNvSpPr txBox="1"/>
              <p:nvPr/>
            </p:nvSpPr>
            <p:spPr>
              <a:xfrm>
                <a:off x="374061" y="4168188"/>
                <a:ext cx="2219895" cy="81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Oswald" panose="02000503000000000000" pitchFamily="2" charset="0"/>
                  </a:rPr>
                  <a:t>يهديني و يغفر لي و يرحمني و يرزقني</a:t>
                </a:r>
              </a:p>
            </p:txBody>
          </p:sp>
          <p:sp>
            <p:nvSpPr>
              <p:cNvPr id="57" name="TextBox 40">
                <a:extLst>
                  <a:ext uri="{FF2B5EF4-FFF2-40B4-BE49-F238E27FC236}">
                    <a16:creationId xmlns:a16="http://schemas.microsoft.com/office/drawing/2014/main" id="{06034E55-A6D9-4888-BE59-7A252DCE6F1E}"/>
                  </a:ext>
                </a:extLst>
              </p:cNvPr>
              <p:cNvSpPr txBox="1"/>
              <p:nvPr/>
            </p:nvSpPr>
            <p:spPr>
              <a:xfrm>
                <a:off x="316866" y="4822578"/>
                <a:ext cx="2234198" cy="46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+mj-lt"/>
                </a:endParaRPr>
              </a:p>
            </p:txBody>
          </p:sp>
        </p:grpSp>
        <p:sp>
          <p:nvSpPr>
            <p:cNvPr id="47" name="Oval 54">
              <a:extLst>
                <a:ext uri="{FF2B5EF4-FFF2-40B4-BE49-F238E27FC236}">
                  <a16:creationId xmlns:a16="http://schemas.microsoft.com/office/drawing/2014/main" id="{5EDA430D-DE55-4C9E-AA21-E8B12A4D9F80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08F3E97-A7CF-4D9E-8D75-DDDC6491F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2948" y="497748"/>
              <a:ext cx="2172294" cy="945516"/>
            </a:xfrm>
            <a:prstGeom prst="rect">
              <a:avLst/>
            </a:prstGeom>
          </p:spPr>
        </p:pic>
        <p:sp>
          <p:nvSpPr>
            <p:cNvPr id="52" name="Freeform: Shape 73">
              <a:extLst>
                <a:ext uri="{FF2B5EF4-FFF2-40B4-BE49-F238E27FC236}">
                  <a16:creationId xmlns:a16="http://schemas.microsoft.com/office/drawing/2014/main" id="{42584B80-3FE7-49B3-99AE-AF6237BF52FB}"/>
                </a:ext>
              </a:extLst>
            </p:cNvPr>
            <p:cNvSpPr/>
            <p:nvPr/>
          </p:nvSpPr>
          <p:spPr>
            <a:xfrm>
              <a:off x="2199300" y="2413149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79">
              <a:extLst>
                <a:ext uri="{FF2B5EF4-FFF2-40B4-BE49-F238E27FC236}">
                  <a16:creationId xmlns:a16="http://schemas.microsoft.com/office/drawing/2014/main" id="{1948EFA5-2224-4C3B-997F-F1A7BC031332}"/>
                </a:ext>
              </a:extLst>
            </p:cNvPr>
            <p:cNvCxnSpPr/>
            <p:nvPr/>
          </p:nvCxnSpPr>
          <p:spPr>
            <a:xfrm flipV="1">
              <a:off x="2182351" y="2365019"/>
              <a:ext cx="116356" cy="55245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80">
              <a:extLst>
                <a:ext uri="{FF2B5EF4-FFF2-40B4-BE49-F238E27FC236}">
                  <a16:creationId xmlns:a16="http://schemas.microsoft.com/office/drawing/2014/main" id="{A57BB8ED-AD7C-4C33-819D-8E88276D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410" y="2343910"/>
              <a:ext cx="94087" cy="53352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: Shape 82">
              <a:extLst>
                <a:ext uri="{FF2B5EF4-FFF2-40B4-BE49-F238E27FC236}">
                  <a16:creationId xmlns:a16="http://schemas.microsoft.com/office/drawing/2014/main" id="{75F10CC6-F241-46AA-A1E1-8876CFC1F2CE}"/>
                </a:ext>
              </a:extLst>
            </p:cNvPr>
            <p:cNvSpPr/>
            <p:nvPr/>
          </p:nvSpPr>
          <p:spPr>
            <a:xfrm rot="19183841">
              <a:off x="2185127" y="2317839"/>
              <a:ext cx="56432" cy="6994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126">
            <a:extLst>
              <a:ext uri="{FF2B5EF4-FFF2-40B4-BE49-F238E27FC236}">
                <a16:creationId xmlns:a16="http://schemas.microsoft.com/office/drawing/2014/main" id="{B732348F-C7E9-459A-AC00-EF2ABFBCDE46}"/>
              </a:ext>
            </a:extLst>
          </p:cNvPr>
          <p:cNvGrpSpPr/>
          <p:nvPr/>
        </p:nvGrpSpPr>
        <p:grpSpPr>
          <a:xfrm>
            <a:off x="5366576" y="1484283"/>
            <a:ext cx="2172294" cy="5016978"/>
            <a:chOff x="3083047" y="1127746"/>
            <a:chExt cx="2172294" cy="5016978"/>
          </a:xfrm>
        </p:grpSpPr>
        <p:sp>
          <p:nvSpPr>
            <p:cNvPr id="72" name="Freeform: Shape 97">
              <a:extLst>
                <a:ext uri="{FF2B5EF4-FFF2-40B4-BE49-F238E27FC236}">
                  <a16:creationId xmlns:a16="http://schemas.microsoft.com/office/drawing/2014/main" id="{EB5BE982-B15B-4FDE-B366-A4FE513A2AAD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15">
              <a:extLst>
                <a:ext uri="{FF2B5EF4-FFF2-40B4-BE49-F238E27FC236}">
                  <a16:creationId xmlns:a16="http://schemas.microsoft.com/office/drawing/2014/main" id="{79C13F8D-DE78-425C-A26D-05F81687F9ED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88" name="Rectangle: Rounded Corners 16">
                <a:extLst>
                  <a:ext uri="{FF2B5EF4-FFF2-40B4-BE49-F238E27FC236}">
                    <a16:creationId xmlns:a16="http://schemas.microsoft.com/office/drawing/2014/main" id="{48662BA5-65A4-477E-8F14-FC84BB76DD8A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17">
                <a:extLst>
                  <a:ext uri="{FF2B5EF4-FFF2-40B4-BE49-F238E27FC236}">
                    <a16:creationId xmlns:a16="http://schemas.microsoft.com/office/drawing/2014/main" id="{BCF4748A-87CF-4384-B6D9-AAB18BB7D196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8">
                <a:extLst>
                  <a:ext uri="{FF2B5EF4-FFF2-40B4-BE49-F238E27FC236}">
                    <a16:creationId xmlns:a16="http://schemas.microsoft.com/office/drawing/2014/main" id="{ECB8D6D8-C252-433A-AF39-CFFC79C2ABEB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9">
                <a:extLst>
                  <a:ext uri="{FF2B5EF4-FFF2-40B4-BE49-F238E27FC236}">
                    <a16:creationId xmlns:a16="http://schemas.microsoft.com/office/drawing/2014/main" id="{DFC5AF5E-01A8-4223-AA5B-F8606DE19567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B8F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115" name="TextBox 20">
                <a:extLst>
                  <a:ext uri="{FF2B5EF4-FFF2-40B4-BE49-F238E27FC236}">
                    <a16:creationId xmlns:a16="http://schemas.microsoft.com/office/drawing/2014/main" id="{FEBB363C-879D-40CC-AD9F-A140A27A9F2B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5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  <a:endParaRPr lang="en-US" sz="2400" b="1" dirty="0">
                  <a:solidFill>
                    <a:srgbClr val="00B8F1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74" name="Group 42">
              <a:extLst>
                <a:ext uri="{FF2B5EF4-FFF2-40B4-BE49-F238E27FC236}">
                  <a16:creationId xmlns:a16="http://schemas.microsoft.com/office/drawing/2014/main" id="{33CB0FE0-74B5-4A12-BB4E-7D539CE39B85}"/>
                </a:ext>
              </a:extLst>
            </p:cNvPr>
            <p:cNvGrpSpPr/>
            <p:nvPr/>
          </p:nvGrpSpPr>
          <p:grpSpPr>
            <a:xfrm>
              <a:off x="3209142" y="4994699"/>
              <a:ext cx="1994290" cy="742194"/>
              <a:chOff x="279481" y="4220152"/>
              <a:chExt cx="2305855" cy="858145"/>
            </a:xfrm>
          </p:grpSpPr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A9703EB7-DDA9-4614-8C19-3225A23F03B9}"/>
                  </a:ext>
                </a:extLst>
              </p:cNvPr>
              <p:cNvSpPr txBox="1"/>
              <p:nvPr/>
            </p:nvSpPr>
            <p:spPr>
              <a:xfrm>
                <a:off x="279481" y="4220152"/>
                <a:ext cx="2305855" cy="81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Oswald" panose="02000503000000000000" pitchFamily="2" charset="0"/>
                  </a:rPr>
                  <a:t>يسعدني في الدنيا و الآخرة</a:t>
                </a:r>
                <a:endParaRPr lang="en-US" sz="2000" b="1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87" name="TextBox 44">
                <a:extLst>
                  <a:ext uri="{FF2B5EF4-FFF2-40B4-BE49-F238E27FC236}">
                    <a16:creationId xmlns:a16="http://schemas.microsoft.com/office/drawing/2014/main" id="{AF4664AF-642F-4279-BA5A-3298C54DA504}"/>
                  </a:ext>
                </a:extLst>
              </p:cNvPr>
              <p:cNvSpPr txBox="1"/>
              <p:nvPr/>
            </p:nvSpPr>
            <p:spPr>
              <a:xfrm>
                <a:off x="553414" y="4615678"/>
                <a:ext cx="1809750" cy="46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2000" b="1" dirty="0">
                  <a:latin typeface="+mj-lt"/>
                </a:endParaRPr>
              </a:p>
            </p:txBody>
          </p:sp>
        </p:grpSp>
        <p:sp>
          <p:nvSpPr>
            <p:cNvPr id="75" name="Oval 55">
              <a:extLst>
                <a:ext uri="{FF2B5EF4-FFF2-40B4-BE49-F238E27FC236}">
                  <a16:creationId xmlns:a16="http://schemas.microsoft.com/office/drawing/2014/main" id="{1026A3BA-A1D4-4217-A140-C8030FD9DA7E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93">
              <a:extLst>
                <a:ext uri="{FF2B5EF4-FFF2-40B4-BE49-F238E27FC236}">
                  <a16:creationId xmlns:a16="http://schemas.microsoft.com/office/drawing/2014/main" id="{1E1EC99E-F938-4DE7-85D6-BA66E7473077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105">
              <a:extLst>
                <a:ext uri="{FF2B5EF4-FFF2-40B4-BE49-F238E27FC236}">
                  <a16:creationId xmlns:a16="http://schemas.microsoft.com/office/drawing/2014/main" id="{6B21F99F-DFCC-4C37-A1CD-CE72B170B6EC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79" name="Straight Connector 101">
                <a:extLst>
                  <a:ext uri="{FF2B5EF4-FFF2-40B4-BE49-F238E27FC236}">
                    <a16:creationId xmlns:a16="http://schemas.microsoft.com/office/drawing/2014/main" id="{97712766-356C-4BB0-8090-9D534103E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102">
                <a:extLst>
                  <a:ext uri="{FF2B5EF4-FFF2-40B4-BE49-F238E27FC236}">
                    <a16:creationId xmlns:a16="http://schemas.microsoft.com/office/drawing/2014/main" id="{5C07D4F0-873A-4A57-A2D8-F114551A728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03">
                <a:extLst>
                  <a:ext uri="{FF2B5EF4-FFF2-40B4-BE49-F238E27FC236}">
                    <a16:creationId xmlns:a16="http://schemas.microsoft.com/office/drawing/2014/main" id="{18FE561F-7A34-4CE8-AB66-4970167823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: Shape 104">
                <a:extLst>
                  <a:ext uri="{FF2B5EF4-FFF2-40B4-BE49-F238E27FC236}">
                    <a16:creationId xmlns:a16="http://schemas.microsoft.com/office/drawing/2014/main" id="{8DC5A50C-038F-4303-B7E9-6BCFC43CB7C1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8" name="Picture 57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6EEF51F4-240F-4A1A-9B4F-F42C1D831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grpSp>
        <p:nvGrpSpPr>
          <p:cNvPr id="116" name="Group 127">
            <a:extLst>
              <a:ext uri="{FF2B5EF4-FFF2-40B4-BE49-F238E27FC236}">
                <a16:creationId xmlns:a16="http://schemas.microsoft.com/office/drawing/2014/main" id="{76BA92A2-0A9B-4904-9F32-A13252CCA43B}"/>
              </a:ext>
            </a:extLst>
          </p:cNvPr>
          <p:cNvGrpSpPr/>
          <p:nvPr/>
        </p:nvGrpSpPr>
        <p:grpSpPr>
          <a:xfrm>
            <a:off x="7420344" y="421168"/>
            <a:ext cx="2172294" cy="6080093"/>
            <a:chOff x="5136815" y="64631"/>
            <a:chExt cx="2172294" cy="6080093"/>
          </a:xfrm>
        </p:grpSpPr>
        <p:sp>
          <p:nvSpPr>
            <p:cNvPr id="117" name="Freeform: Shape 98">
              <a:extLst>
                <a:ext uri="{FF2B5EF4-FFF2-40B4-BE49-F238E27FC236}">
                  <a16:creationId xmlns:a16="http://schemas.microsoft.com/office/drawing/2014/main" id="{E566F3C2-F980-4DB6-8E8E-3DA572CD62E1}"/>
                </a:ext>
              </a:extLst>
            </p:cNvPr>
            <p:cNvSpPr/>
            <p:nvPr/>
          </p:nvSpPr>
          <p:spPr>
            <a:xfrm flipH="1">
              <a:off x="6155039" y="2411424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21">
              <a:extLst>
                <a:ext uri="{FF2B5EF4-FFF2-40B4-BE49-F238E27FC236}">
                  <a16:creationId xmlns:a16="http://schemas.microsoft.com/office/drawing/2014/main" id="{67455314-DC05-4737-88F9-4CBD16A78EE4}"/>
                </a:ext>
              </a:extLst>
            </p:cNvPr>
            <p:cNvGrpSpPr/>
            <p:nvPr/>
          </p:nvGrpSpPr>
          <p:grpSpPr>
            <a:xfrm>
              <a:off x="5218275" y="2516205"/>
              <a:ext cx="1994293" cy="3628519"/>
              <a:chOff x="4934353" y="2110153"/>
              <a:chExt cx="2305858" cy="4195397"/>
            </a:xfrm>
          </p:grpSpPr>
          <p:sp>
            <p:nvSpPr>
              <p:cNvPr id="131" name="Rectangle: Rounded Corners 22">
                <a:extLst>
                  <a:ext uri="{FF2B5EF4-FFF2-40B4-BE49-F238E27FC236}">
                    <a16:creationId xmlns:a16="http://schemas.microsoft.com/office/drawing/2014/main" id="{89B48F7A-E19F-4D5E-B589-AFEC30D67FAA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5E6BF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23">
                <a:extLst>
                  <a:ext uri="{FF2B5EF4-FFF2-40B4-BE49-F238E27FC236}">
                    <a16:creationId xmlns:a16="http://schemas.microsoft.com/office/drawing/2014/main" id="{EA716450-DDF6-41F4-916F-77456716D21D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24">
                <a:extLst>
                  <a:ext uri="{FF2B5EF4-FFF2-40B4-BE49-F238E27FC236}">
                    <a16:creationId xmlns:a16="http://schemas.microsoft.com/office/drawing/2014/main" id="{B69FD101-E863-45F2-ADCF-81F7B6A2555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25">
                <a:extLst>
                  <a:ext uri="{FF2B5EF4-FFF2-40B4-BE49-F238E27FC236}">
                    <a16:creationId xmlns:a16="http://schemas.microsoft.com/office/drawing/2014/main" id="{693102C9-D6C3-498E-994D-B6ACEB4E109C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5E6BF3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135" name="TextBox 26">
                <a:extLst>
                  <a:ext uri="{FF2B5EF4-FFF2-40B4-BE49-F238E27FC236}">
                    <a16:creationId xmlns:a16="http://schemas.microsoft.com/office/drawing/2014/main" id="{9B264C8D-AA54-4083-98F4-8E7AB9B0DDBC}"/>
                  </a:ext>
                </a:extLst>
              </p:cNvPr>
              <p:cNvSpPr txBox="1"/>
              <p:nvPr/>
            </p:nvSpPr>
            <p:spPr>
              <a:xfrm>
                <a:off x="4934353" y="3125562"/>
                <a:ext cx="2305858" cy="5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5E6BF3"/>
                    </a:solidFill>
                    <a:latin typeface="Oswald" panose="02000503000000000000" pitchFamily="2" charset="0"/>
                  </a:rPr>
                  <a:t>3</a:t>
                </a:r>
                <a:endParaRPr lang="en-US" sz="2400" b="1" dirty="0">
                  <a:solidFill>
                    <a:srgbClr val="5E6BF3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120" name="Group 45">
              <a:extLst>
                <a:ext uri="{FF2B5EF4-FFF2-40B4-BE49-F238E27FC236}">
                  <a16:creationId xmlns:a16="http://schemas.microsoft.com/office/drawing/2014/main" id="{98498D1F-EA11-4B14-A18D-A3E6C1FDB23C}"/>
                </a:ext>
              </a:extLst>
            </p:cNvPr>
            <p:cNvGrpSpPr/>
            <p:nvPr/>
          </p:nvGrpSpPr>
          <p:grpSpPr>
            <a:xfrm>
              <a:off x="5282038" y="5136730"/>
              <a:ext cx="1938852" cy="521038"/>
              <a:chOff x="370366" y="4372997"/>
              <a:chExt cx="2241755" cy="602439"/>
            </a:xfrm>
          </p:grpSpPr>
          <p:sp>
            <p:nvSpPr>
              <p:cNvPr id="129" name="TextBox 46">
                <a:extLst>
                  <a:ext uri="{FF2B5EF4-FFF2-40B4-BE49-F238E27FC236}">
                    <a16:creationId xmlns:a16="http://schemas.microsoft.com/office/drawing/2014/main" id="{AFD6457B-527D-49A1-9D67-83492178CE1F}"/>
                  </a:ext>
                </a:extLst>
              </p:cNvPr>
              <p:cNvSpPr txBox="1"/>
              <p:nvPr/>
            </p:nvSpPr>
            <p:spPr>
              <a:xfrm>
                <a:off x="370366" y="4372997"/>
                <a:ext cx="2241755" cy="46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Oswald" panose="02000503000000000000" pitchFamily="2" charset="0"/>
                  </a:rPr>
                  <a:t>يبعد عني الشَّر</a:t>
                </a:r>
                <a:endParaRPr lang="en-US" sz="2000" b="1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30" name="TextBox 47">
                <a:extLst>
                  <a:ext uri="{FF2B5EF4-FFF2-40B4-BE49-F238E27FC236}">
                    <a16:creationId xmlns:a16="http://schemas.microsoft.com/office/drawing/2014/main" id="{51066668-BE2F-45C6-9A72-1566AE1C0B19}"/>
                  </a:ext>
                </a:extLst>
              </p:cNvPr>
              <p:cNvSpPr txBox="1"/>
              <p:nvPr/>
            </p:nvSpPr>
            <p:spPr>
              <a:xfrm>
                <a:off x="606681" y="4512818"/>
                <a:ext cx="1809750" cy="46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2000" b="1" dirty="0">
                  <a:latin typeface="+mj-lt"/>
                </a:endParaRPr>
              </a:p>
            </p:txBody>
          </p:sp>
        </p:grpSp>
        <p:sp>
          <p:nvSpPr>
            <p:cNvPr id="121" name="Oval 58">
              <a:extLst>
                <a:ext uri="{FF2B5EF4-FFF2-40B4-BE49-F238E27FC236}">
                  <a16:creationId xmlns:a16="http://schemas.microsoft.com/office/drawing/2014/main" id="{C6FAE4E7-379F-465E-8CCD-4CAC2F047A60}"/>
                </a:ext>
              </a:extLst>
            </p:cNvPr>
            <p:cNvSpPr/>
            <p:nvPr/>
          </p:nvSpPr>
          <p:spPr>
            <a:xfrm>
              <a:off x="6126820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94">
              <a:extLst>
                <a:ext uri="{FF2B5EF4-FFF2-40B4-BE49-F238E27FC236}">
                  <a16:creationId xmlns:a16="http://schemas.microsoft.com/office/drawing/2014/main" id="{78CF6F76-41D9-471B-9709-F0D1D74315CF}"/>
                </a:ext>
              </a:extLst>
            </p:cNvPr>
            <p:cNvSpPr/>
            <p:nvPr/>
          </p:nvSpPr>
          <p:spPr>
            <a:xfrm>
              <a:off x="6203252" y="2420264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07">
              <a:extLst>
                <a:ext uri="{FF2B5EF4-FFF2-40B4-BE49-F238E27FC236}">
                  <a16:creationId xmlns:a16="http://schemas.microsoft.com/office/drawing/2014/main" id="{0AE6D231-D1E5-4ACB-96C9-24ED0F5412EC}"/>
                </a:ext>
              </a:extLst>
            </p:cNvPr>
            <p:cNvGrpSpPr/>
            <p:nvPr/>
          </p:nvGrpSpPr>
          <p:grpSpPr>
            <a:xfrm>
              <a:off x="6169805" y="783771"/>
              <a:ext cx="116356" cy="1653019"/>
              <a:chOff x="2784014" y="989485"/>
              <a:chExt cx="116356" cy="1653019"/>
            </a:xfrm>
          </p:grpSpPr>
          <p:cxnSp>
            <p:nvCxnSpPr>
              <p:cNvPr id="125" name="Straight Connector 108">
                <a:extLst>
                  <a:ext uri="{FF2B5EF4-FFF2-40B4-BE49-F238E27FC236}">
                    <a16:creationId xmlns:a16="http://schemas.microsoft.com/office/drawing/2014/main" id="{4140C876-CBC5-4BFD-B324-E5F122CFC1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989485"/>
                <a:ext cx="0" cy="1628967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09">
                <a:extLst>
                  <a:ext uri="{FF2B5EF4-FFF2-40B4-BE49-F238E27FC236}">
                    <a16:creationId xmlns:a16="http://schemas.microsoft.com/office/drawing/2014/main" id="{48CE08D4-5736-4F76-B753-97F47A7C3651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10">
                <a:extLst>
                  <a:ext uri="{FF2B5EF4-FFF2-40B4-BE49-F238E27FC236}">
                    <a16:creationId xmlns:a16="http://schemas.microsoft.com/office/drawing/2014/main" id="{429B79A2-744B-4A66-BBA0-2410C7C2CA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: Shape 111">
                <a:extLst>
                  <a:ext uri="{FF2B5EF4-FFF2-40B4-BE49-F238E27FC236}">
                    <a16:creationId xmlns:a16="http://schemas.microsoft.com/office/drawing/2014/main" id="{3189F70A-C3D5-4D79-A1D4-BB94064D38D4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4" name="Picture 6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37AC55D-4B28-49F8-8BC1-9DC254EF0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815" y="64631"/>
              <a:ext cx="2172294" cy="945516"/>
            </a:xfrm>
            <a:prstGeom prst="rect">
              <a:avLst/>
            </a:prstGeom>
          </p:spPr>
        </p:pic>
      </p:grpSp>
      <p:grpSp>
        <p:nvGrpSpPr>
          <p:cNvPr id="136" name="Group 128">
            <a:extLst>
              <a:ext uri="{FF2B5EF4-FFF2-40B4-BE49-F238E27FC236}">
                <a16:creationId xmlns:a16="http://schemas.microsoft.com/office/drawing/2014/main" id="{DB759E43-DDCC-42E8-9AAE-F9907987AF23}"/>
              </a:ext>
            </a:extLst>
          </p:cNvPr>
          <p:cNvGrpSpPr/>
          <p:nvPr/>
        </p:nvGrpSpPr>
        <p:grpSpPr>
          <a:xfrm>
            <a:off x="9444919" y="932373"/>
            <a:ext cx="2172294" cy="5568888"/>
            <a:chOff x="7161390" y="575836"/>
            <a:chExt cx="2172294" cy="5568888"/>
          </a:xfrm>
        </p:grpSpPr>
        <p:sp>
          <p:nvSpPr>
            <p:cNvPr id="137" name="Freeform: Shape 99">
              <a:extLst>
                <a:ext uri="{FF2B5EF4-FFF2-40B4-BE49-F238E27FC236}">
                  <a16:creationId xmlns:a16="http://schemas.microsoft.com/office/drawing/2014/main" id="{376A25EA-7A19-48F8-8BA1-47E9C1BA5ACE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27">
              <a:extLst>
                <a:ext uri="{FF2B5EF4-FFF2-40B4-BE49-F238E27FC236}">
                  <a16:creationId xmlns:a16="http://schemas.microsoft.com/office/drawing/2014/main" id="{1A68FEEC-07FB-4760-8683-DD8CCF6D2159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150" name="Rectangle: Rounded Corners 28">
                <a:extLst>
                  <a:ext uri="{FF2B5EF4-FFF2-40B4-BE49-F238E27FC236}">
                    <a16:creationId xmlns:a16="http://schemas.microsoft.com/office/drawing/2014/main" id="{0E828B27-64E8-4924-B4F3-0F0490654DE5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29">
                <a:extLst>
                  <a:ext uri="{FF2B5EF4-FFF2-40B4-BE49-F238E27FC236}">
                    <a16:creationId xmlns:a16="http://schemas.microsoft.com/office/drawing/2014/main" id="{55D4EB1E-361C-4766-9B81-D3118FB2498C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30">
                <a:extLst>
                  <a:ext uri="{FF2B5EF4-FFF2-40B4-BE49-F238E27FC236}">
                    <a16:creationId xmlns:a16="http://schemas.microsoft.com/office/drawing/2014/main" id="{AF046AE7-BCA1-4925-8B20-B1C82CADA77E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31">
                <a:extLst>
                  <a:ext uri="{FF2B5EF4-FFF2-40B4-BE49-F238E27FC236}">
                    <a16:creationId xmlns:a16="http://schemas.microsoft.com/office/drawing/2014/main" id="{09428D1C-7FA2-441C-A9A9-BAA16B17B780}"/>
                  </a:ext>
                </a:extLst>
              </p:cNvPr>
              <p:cNvSpPr txBox="1"/>
              <p:nvPr/>
            </p:nvSpPr>
            <p:spPr>
              <a:xfrm>
                <a:off x="5191125" y="2792968"/>
                <a:ext cx="1809751" cy="4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E8929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154" name="TextBox 32">
                <a:extLst>
                  <a:ext uri="{FF2B5EF4-FFF2-40B4-BE49-F238E27FC236}">
                    <a16:creationId xmlns:a16="http://schemas.microsoft.com/office/drawing/2014/main" id="{E5BAB1FA-EDC4-466F-830F-BA78CFB71359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5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4</a:t>
                </a:r>
                <a:endParaRPr lang="en-US" sz="2400" b="1" dirty="0">
                  <a:solidFill>
                    <a:srgbClr val="FE8929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139" name="Group 48">
              <a:extLst>
                <a:ext uri="{FF2B5EF4-FFF2-40B4-BE49-F238E27FC236}">
                  <a16:creationId xmlns:a16="http://schemas.microsoft.com/office/drawing/2014/main" id="{748C8F7B-CC04-4888-BC5A-F689D05ADD7E}"/>
                </a:ext>
              </a:extLst>
            </p:cNvPr>
            <p:cNvGrpSpPr/>
            <p:nvPr/>
          </p:nvGrpSpPr>
          <p:grpSpPr>
            <a:xfrm>
              <a:off x="7204565" y="5041937"/>
              <a:ext cx="2010326" cy="707886"/>
              <a:chOff x="287391" y="4252025"/>
              <a:chExt cx="2324395" cy="818480"/>
            </a:xfrm>
          </p:grpSpPr>
          <p:sp>
            <p:nvSpPr>
              <p:cNvPr id="148" name="TextBox 49">
                <a:extLst>
                  <a:ext uri="{FF2B5EF4-FFF2-40B4-BE49-F238E27FC236}">
                    <a16:creationId xmlns:a16="http://schemas.microsoft.com/office/drawing/2014/main" id="{73F3518B-1616-42F6-8138-4ED2CCCDEE6E}"/>
                  </a:ext>
                </a:extLst>
              </p:cNvPr>
              <p:cNvSpPr txBox="1"/>
              <p:nvPr/>
            </p:nvSpPr>
            <p:spPr>
              <a:xfrm>
                <a:off x="287391" y="4252025"/>
                <a:ext cx="2324395" cy="81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Oswald" panose="02000503000000000000" pitchFamily="2" charset="0"/>
                  </a:rPr>
                  <a:t>أن يوفق ولاة أمري لكل خير</a:t>
                </a:r>
                <a:endParaRPr lang="en-US" sz="2000" b="1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49" name="TextBox 50">
                <a:extLst>
                  <a:ext uri="{FF2B5EF4-FFF2-40B4-BE49-F238E27FC236}">
                    <a16:creationId xmlns:a16="http://schemas.microsoft.com/office/drawing/2014/main" id="{7EE8B689-C690-4053-9C36-52B625161093}"/>
                  </a:ext>
                </a:extLst>
              </p:cNvPr>
              <p:cNvSpPr txBox="1"/>
              <p:nvPr/>
            </p:nvSpPr>
            <p:spPr>
              <a:xfrm>
                <a:off x="639477" y="4540750"/>
                <a:ext cx="1809750" cy="46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2000" b="1" dirty="0">
                  <a:latin typeface="+mj-lt"/>
                </a:endParaRPr>
              </a:p>
            </p:txBody>
          </p:sp>
        </p:grpSp>
        <p:sp>
          <p:nvSpPr>
            <p:cNvPr id="140" name="Oval 61">
              <a:extLst>
                <a:ext uri="{FF2B5EF4-FFF2-40B4-BE49-F238E27FC236}">
                  <a16:creationId xmlns:a16="http://schemas.microsoft.com/office/drawing/2014/main" id="{B1361C6A-BCDD-446A-92DF-B62C92E751BF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95">
              <a:extLst>
                <a:ext uri="{FF2B5EF4-FFF2-40B4-BE49-F238E27FC236}">
                  <a16:creationId xmlns:a16="http://schemas.microsoft.com/office/drawing/2014/main" id="{3BF76FC1-0E4B-4F2E-A2E6-0AEDEF33F34E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13">
              <a:extLst>
                <a:ext uri="{FF2B5EF4-FFF2-40B4-BE49-F238E27FC236}">
                  <a16:creationId xmlns:a16="http://schemas.microsoft.com/office/drawing/2014/main" id="{FABA147A-6ADA-4BCE-AF5D-B912793FEA2B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144" name="Straight Connector 114">
                <a:extLst>
                  <a:ext uri="{FF2B5EF4-FFF2-40B4-BE49-F238E27FC236}">
                    <a16:creationId xmlns:a16="http://schemas.microsoft.com/office/drawing/2014/main" id="{9E2623D4-3002-40D7-BBCF-FCB436039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15">
                <a:extLst>
                  <a:ext uri="{FF2B5EF4-FFF2-40B4-BE49-F238E27FC236}">
                    <a16:creationId xmlns:a16="http://schemas.microsoft.com/office/drawing/2014/main" id="{B39E57F8-864A-4C29-8A89-7FD0AA7E616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16">
                <a:extLst>
                  <a:ext uri="{FF2B5EF4-FFF2-40B4-BE49-F238E27FC236}">
                    <a16:creationId xmlns:a16="http://schemas.microsoft.com/office/drawing/2014/main" id="{F47447B0-E98F-40DF-9392-474521858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Freeform: Shape 117">
                <a:extLst>
                  <a:ext uri="{FF2B5EF4-FFF2-40B4-BE49-F238E27FC236}">
                    <a16:creationId xmlns:a16="http://schemas.microsoft.com/office/drawing/2014/main" id="{9AA92BA5-1330-474F-84F2-FAF2543BDB12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6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14B96A41-E16C-4189-85A7-816777E27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sp>
        <p:nvSpPr>
          <p:cNvPr id="174" name="Oval 131">
            <a:extLst>
              <a:ext uri="{FF2B5EF4-FFF2-40B4-BE49-F238E27FC236}">
                <a16:creationId xmlns:a16="http://schemas.microsoft.com/office/drawing/2014/main" id="{8B1F201E-BDFF-4304-8B7B-28964920D7DD}"/>
              </a:ext>
            </a:extLst>
          </p:cNvPr>
          <p:cNvSpPr/>
          <p:nvPr/>
        </p:nvSpPr>
        <p:spPr>
          <a:xfrm>
            <a:off x="5500127" y="6857925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32">
            <a:extLst>
              <a:ext uri="{FF2B5EF4-FFF2-40B4-BE49-F238E27FC236}">
                <a16:creationId xmlns:a16="http://schemas.microsoft.com/office/drawing/2014/main" id="{2311F8E6-3BC4-4B0C-8855-CDB6B3EB53B9}"/>
              </a:ext>
            </a:extLst>
          </p:cNvPr>
          <p:cNvSpPr/>
          <p:nvPr/>
        </p:nvSpPr>
        <p:spPr>
          <a:xfrm>
            <a:off x="3478297" y="6857925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33">
            <a:extLst>
              <a:ext uri="{FF2B5EF4-FFF2-40B4-BE49-F238E27FC236}">
                <a16:creationId xmlns:a16="http://schemas.microsoft.com/office/drawing/2014/main" id="{4D8E3B15-C926-4E4E-B7BD-061C07740EE2}"/>
              </a:ext>
            </a:extLst>
          </p:cNvPr>
          <p:cNvSpPr/>
          <p:nvPr/>
        </p:nvSpPr>
        <p:spPr>
          <a:xfrm>
            <a:off x="7434036" y="6857925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34">
            <a:extLst>
              <a:ext uri="{FF2B5EF4-FFF2-40B4-BE49-F238E27FC236}">
                <a16:creationId xmlns:a16="http://schemas.microsoft.com/office/drawing/2014/main" id="{CE6A98F9-9584-4202-8688-4866B75FBF94}"/>
              </a:ext>
            </a:extLst>
          </p:cNvPr>
          <p:cNvSpPr/>
          <p:nvPr/>
        </p:nvSpPr>
        <p:spPr>
          <a:xfrm>
            <a:off x="9367918" y="6876383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35">
            <a:extLst>
              <a:ext uri="{FF2B5EF4-FFF2-40B4-BE49-F238E27FC236}">
                <a16:creationId xmlns:a16="http://schemas.microsoft.com/office/drawing/2014/main" id="{0FD7BCB4-9B1A-4B41-AAB5-DFF3E7C78970}"/>
              </a:ext>
            </a:extLst>
          </p:cNvPr>
          <p:cNvSpPr/>
          <p:nvPr/>
        </p:nvSpPr>
        <p:spPr>
          <a:xfrm>
            <a:off x="11453425" y="6867280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7" dur="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8" dur="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9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0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9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0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61" dur="5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62" dur="5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1" dur="5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72" dur="5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83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4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93" dur="5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94" dur="5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03" dur="5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04" dur="5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24" y="2749129"/>
            <a:ext cx="802581" cy="72151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54351"/>
              <a:ext cx="7156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93496" y="2072021"/>
              <a:ext cx="2029160" cy="751015"/>
              <a:chOff x="3305135" y="5529812"/>
              <a:chExt cx="2029160" cy="7510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47967" y="5529812"/>
                <a:ext cx="11434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05135" y="5880717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4952740" y="1781217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483372" y="1509928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697801" y="261089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149200" y="1115486"/>
            <a:ext cx="4710972" cy="3415099"/>
            <a:chOff x="5616892" y="-480424"/>
            <a:chExt cx="4710972" cy="3415099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616892" y="1595248"/>
              <a:ext cx="4710972" cy="1339427"/>
              <a:chOff x="5616892" y="1595248"/>
              <a:chExt cx="4710972" cy="1339427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616892" y="1595248"/>
                <a:ext cx="47109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قال نبينا محمد صلى الله عليه و سلم :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&lt;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ar-SY" sz="28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الدعاء هو العبادة </a:t>
                </a:r>
                <a:r>
                  <a:rPr lang="ar-SY" sz="2800" b="1" dirty="0">
                    <a:latin typeface="Century Gothic" panose="020B0502020202020204" pitchFamily="34" charset="0"/>
                  </a:rPr>
                  <a:t>&gt;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6049025" y="2473010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5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68" y="-480424"/>
              <a:ext cx="2441396" cy="1915558"/>
            </a:xfrm>
            <a:prstGeom prst="rect">
              <a:avLst/>
            </a:prstGeom>
          </p:spPr>
        </p:pic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79054" y="216168"/>
            <a:ext cx="1894943" cy="5949979"/>
            <a:chOff x="8222351" y="-4190555"/>
            <a:chExt cx="4255568" cy="9204637"/>
          </a:xfrm>
          <a:solidFill>
            <a:srgbClr val="7030A0"/>
          </a:solidFill>
        </p:grpSpPr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4190555"/>
              <a:ext cx="4255568" cy="9204637"/>
              <a:chOff x="2740827" y="-6930860"/>
              <a:chExt cx="7038384" cy="15223767"/>
            </a:xfrm>
            <a:grpFill/>
          </p:grpSpPr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H="1" flipV="1">
                <a:off x="6124294" y="-6930860"/>
                <a:ext cx="3" cy="874857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461" y="1574786"/>
              <a:ext cx="3675343" cy="319062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704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327870" y="173608"/>
            <a:ext cx="428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أذكر ثلاثاً من فضائل الدعاء :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2" y="1040856"/>
            <a:ext cx="6297235" cy="1587929"/>
            <a:chOff x="3165506" y="295207"/>
            <a:chExt cx="6297235" cy="158792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28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345164" y="844509"/>
              <a:ext cx="272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b="1" dirty="0"/>
                <a:t>الدعاء من أعظم العبادات</a:t>
              </a:r>
              <a:endParaRPr lang="en-US" sz="2400" b="1"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342382" y="2609890"/>
            <a:ext cx="6297235" cy="1587929"/>
            <a:chOff x="3165506" y="1864241"/>
            <a:chExt cx="6297235" cy="1587929"/>
          </a:xfrm>
        </p:grpSpPr>
        <p:sp>
          <p:nvSpPr>
            <p:cNvPr id="35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45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380372" y="2251841"/>
              <a:ext cx="2821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إنه سبب في حصولنا على نعم الله</a:t>
              </a:r>
              <a:endParaRPr lang="en-US" sz="2400" b="1" dirty="0"/>
            </a:p>
          </p:txBody>
        </p:sp>
      </p:grpSp>
      <p:grpSp>
        <p:nvGrpSpPr>
          <p:cNvPr id="48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4386903" y="4194371"/>
            <a:ext cx="6297235" cy="1587929"/>
            <a:chOff x="3165505" y="3405829"/>
            <a:chExt cx="6297235" cy="1587929"/>
          </a:xfrm>
        </p:grpSpPr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9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641781" y="4355388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128047" y="3966703"/>
              <a:ext cx="321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إنه سبب في تفريج الكربات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7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الدُّعاء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327870" y="173608"/>
            <a:ext cx="428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أدعو الله بثلاث دعوات :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2" y="1040856"/>
            <a:ext cx="6297235" cy="1587929"/>
            <a:chOff x="3165506" y="295207"/>
            <a:chExt cx="6297235" cy="158792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28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345164" y="844509"/>
              <a:ext cx="272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/>
                <a:t>اللهم احفظ لي والديَّ</a:t>
              </a:r>
              <a:endParaRPr lang="en-US" sz="2400" b="1"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342382" y="2609890"/>
            <a:ext cx="6297235" cy="1587929"/>
            <a:chOff x="3165506" y="1864241"/>
            <a:chExt cx="6297235" cy="1587929"/>
          </a:xfrm>
        </p:grpSpPr>
        <p:sp>
          <p:nvSpPr>
            <p:cNvPr id="35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45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380372" y="2251841"/>
              <a:ext cx="2821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ربِّ اغفر لي و لوالديَّ و لجميع المسلمين</a:t>
              </a:r>
              <a:endParaRPr lang="en-US" sz="2400" b="1" dirty="0"/>
            </a:p>
          </p:txBody>
        </p:sp>
      </p:grpSp>
      <p:grpSp>
        <p:nvGrpSpPr>
          <p:cNvPr id="48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4386903" y="4194371"/>
            <a:ext cx="6297235" cy="1587929"/>
            <a:chOff x="3165505" y="3405829"/>
            <a:chExt cx="6297235" cy="1587929"/>
          </a:xfrm>
        </p:grpSpPr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9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641781" y="4355388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128047" y="3966703"/>
              <a:ext cx="321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اللهم اهدني و ارزقني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31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223</Words>
  <Application>Microsoft Office PowerPoint</Application>
  <PresentationFormat>شاشة عريضة</PresentationFormat>
  <Paragraphs>70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1509</cp:revision>
  <dcterms:created xsi:type="dcterms:W3CDTF">2020-10-10T04:32:51Z</dcterms:created>
  <dcterms:modified xsi:type="dcterms:W3CDTF">2021-03-06T16:01:35Z</dcterms:modified>
</cp:coreProperties>
</file>