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3" r:id="rId3"/>
    <p:sldId id="299" r:id="rId4"/>
    <p:sldId id="300" r:id="rId5"/>
    <p:sldId id="258" r:id="rId6"/>
    <p:sldId id="260" r:id="rId7"/>
    <p:sldId id="344" r:id="rId8"/>
    <p:sldId id="345" r:id="rId9"/>
    <p:sldId id="364" r:id="rId10"/>
    <p:sldId id="304" r:id="rId11"/>
    <p:sldId id="365" r:id="rId12"/>
    <p:sldId id="306" r:id="rId13"/>
    <p:sldId id="308" r:id="rId14"/>
    <p:sldId id="358" r:id="rId15"/>
    <p:sldId id="309" r:id="rId16"/>
    <p:sldId id="366" r:id="rId17"/>
    <p:sldId id="367" r:id="rId18"/>
    <p:sldId id="335" r:id="rId19"/>
    <p:sldId id="311" r:id="rId20"/>
    <p:sldId id="337" r:id="rId21"/>
    <p:sldId id="343" r:id="rId22"/>
    <p:sldId id="368" r:id="rId23"/>
    <p:sldId id="338" r:id="rId24"/>
    <p:sldId id="369" r:id="rId25"/>
    <p:sldId id="316" r:id="rId26"/>
    <p:sldId id="356" r:id="rId27"/>
    <p:sldId id="370" r:id="rId28"/>
    <p:sldId id="371" r:id="rId29"/>
    <p:sldId id="342" r:id="rId30"/>
    <p:sldId id="282" r:id="rId31"/>
  </p:sldIdLst>
  <p:sldSz cx="12192000" cy="6858000"/>
  <p:notesSz cx="6858000" cy="9144000"/>
  <p:custDataLst>
    <p:tags r:id="rId32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77" y="77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30T21:42:40.398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7862 77,'-6'-6,"-1"1,0 0,0 0,0 1,0 0,-1 0,0 1,0 0,0 0,-10-2,-14-1,-42-4,48 7,-31-4,0 3,-104 6,42 20,84-14,-100 32,96-26,-1-2,-48 9,62-16,-46 16,49-13,0-2,-40 7,31-9,-217 29,-80 24,294-53,-37 0,52-5,1 2,0 0,0 1,0 1,0 1,0 0,1 2,-20 8,24-7,-1 0,0-1,0-1,-1 0,0-1,1-1,-1 0,-1-2,-22 1,5 0,0 1,-64 16,60-11,-74 7,-42-1,52-3,68-6,-1 2,1 1,-36 13,26-8,-29 5,-141 15,22-5,144-21,-52 1,-37 6,101-9,1-3,-42 0,48-3,0 1,0 2,0 1,-33 8,9 2,-1-3,-74 5,-64 6,89-8,-118 0,173-11,1 3,-54 10,-7 2,78-14,0 1,0 2,0 1,1 1,-45 18,43-12,0-2,-2-2,-60 13,-102 2,-27 6,127-5,67-16,-2-2,1-1,-33 3,-411 36,379-42,55-3,-1 1,1 2,-40 10,36-5,0-1,-60 2,-89-7,181-3,-30 2,1 2,-75 16,21-2,63-12,0 1,-46 16,53-15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30T21:43:07.401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8215 1311,'-26'1,"-1"1,1 1,0 1,1 1,-1 1,1 2,-36 15,38-10,-36 25,47-29,0 0,0-1,0-1,-1 0,0-1,0 0,-1-1,1 0,-24 4,-17-1,-59 16,-161 20,168-31,10-4,-161-7,124-4,-18 0,-173 4,200 10,-53 1,-942-14,1077-1,-50-8,-33-3,69 9,0-3,-88-21,-37-7,135 29,1-1,-74-23,-385-103,387 114,68 13,-56-16,15-4,-103-46,62 23,75 30,-63-32,58 25,-2 2,0 2,-87-16,89 24,0-2,1-2,-113-54,-8-14,113 52,-110-39,49 23,7 0,-161-74,36 2,224 112,-1 1,0 1,-30-5,22 6,-35-14,-7-7,-65-26,118 44,0-1,1-1,0-1,-24-20,-13-17,36 31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30T21:43:34.516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9071 717,'-1'4,"0"0,-1-1,0 1,0-1,0 1,0-1,-1 0,1 0,-1 0,0 0,-4 4,2-3,-9 9,0-1,-1 0,0-1,0-1,-2 0,1-1,-21 7,-129 39,73-28,-29 4,40-12,-356 62,388-74,-165 12,136-14,-635 6,433-13,-228-13,276-14,-125-21,228 34,-41-12,100 14,-124-8,155 22,-186-14,99 0,-318-54,391 58,0 1,-62-1,78 7,-1-2,1-2,-43-13,-112-47,105 36,-160-36,-101 7,40 6,234 36,0-2,-75-33,84 21,51 23,-1 1,0 1,0 1,0 0,-1 1,-28-5,-168-25,133 19,-1 4,-85-2,119 11,0-3,0-1,1-2,-60-20,73 19,-73-11,74 16,0-2,-38-12,36 7,-1 0,-1 2,0 2,0 2,-47-4,-16 9,46 1,-96-12,-71-13,97 15,122 10,-16-3,17 3,0 0,0 0,-1 0,1-1,0 1,0 0,-1 0,1 0,0 0,-1 0,1-1,0 1,0 0,0 0,-1 0,1 0,0-1,0 1,0 0,0 0,-1-1,1 1,0 0,0 0,0-1,0 1,0 0,0-1,0 1,0 0,0 0,0-1,0 1,0 0,0-1,0 1,0 0,0 0,0-1,0 1,0 0,0-1,0 1,0 0,1 0,-1-1,10-9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30T21:54:59.940"/>
    </inkml:context>
    <inkml:brush xml:id="br0">
      <inkml:brushProperty name="width" value="0.2" units="cm"/>
      <inkml:brushProperty name="height" value="0.2" units="cm"/>
      <inkml:brushProperty name="color" value="#FF0066"/>
      <inkml:brushProperty name="ignorePressure" value="1"/>
    </inkml:brush>
  </inkml:definitions>
  <inkml:trace contextRef="#ctx0" brushRef="#br0">3893 31,'-3'-2,"0"0,1 0,-2 0,1 0,0 0,0 1,0-1,-1 1,1 0,-1 0,-4 0,-44-4,36 4,-475-4,271 7,-1592-2,1765 2,-60 11,59-6,-53 0,-64 7,-9 0,-417-15,566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30T22:03:13.383"/>
    </inkml:context>
    <inkml:brush xml:id="br0">
      <inkml:brushProperty name="width" value="0.2" units="cm"/>
      <inkml:brushProperty name="height" value="0.2" units="cm"/>
      <inkml:brushProperty name="color" value="#5B2D90"/>
      <inkml:brushProperty name="ignorePressure" value="1"/>
    </inkml:brush>
  </inkml:definitions>
  <inkml:trace contextRef="#ctx0" brushRef="#br0">7754 1,'0'0,"1"0,-1 0,1 0,-1 0,0 0,1 0,-1 0,0 0,1 0,-1 1,1-1,-1 0,0 0,1 0,-1 1,0-1,0 0,1 0,-1 1,0-1,1 0,-1 0,0 1,0-1,0 0,1 1,-1-1,0 0,0 1,0-1,0 1,0-1,1 0,-1 1,-3 18,-11 16,-13 7,-2 0,-2-2,-1-2,-45 42,58-60,14-15,-24 26,-1-1,-2-2,-66 47,-263 123,289-169,50-20,0 0,-25 15,-104 77,51-32,-11 11,-122 113,182-150,22-19,0 1,-30 36,-73 80,73-81,24-27,-63 46,26-22,12-16,45-33,1 1,0 1,-16 14,-287 275,253-236,4 3,-83 116,36-41,24-39,-107 101,85-89,27-26,37-46,-16 16,1 2,-59 86,80-100,-2-1,-64 61,48-52,29-30,-45 47,-76 102,119-140,-42 41,41-48,2 2,-25 36,28-33,-1 0,-34 33,5-4,2 2,4 2,-43 76,57-88,-263 363,149-239,-85 110,207-258,0-1,-35 29,-17 18,-139 188,165-199,-68 67,71-80,47-49,-197 197,165-170,0-2,-1-2,-2 0,-66 32,-93 53,82-41,0 6,80-51,0-1,-64 31,77-43,1 0,1 2,-1 0,-24 23,-9 6,1-3,-2-3,-101 51,21-17,87-43,-2-3,-60 23,77-36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30T22:03:20.767"/>
    </inkml:context>
    <inkml:brush xml:id="br0">
      <inkml:brushProperty name="width" value="0.2" units="cm"/>
      <inkml:brushProperty name="height" value="0.2" units="cm"/>
      <inkml:brushProperty name="color" value="#AB008B"/>
      <inkml:brushProperty name="ignorePressure" value="1"/>
    </inkml:brush>
  </inkml:definitions>
  <inkml:trace contextRef="#ctx0" brushRef="#br0">7984 86,'0'-1,"-1"0,1 1,0-1,-1 0,1 1,-1-1,1 1,-1-1,1 0,-1 1,1-1,-1 1,1 0,-1-1,0 1,1-1,-1 1,0 0,0-1,1 1,-1 0,0 0,0 0,-1-1,-24-3,22 3,-267-15,85 9,-12-11,-216-10,-3171 30,3532 1,1 2,-68 15,63-9,-100 7,-77-5,-35 1,-2 4,159-8,-188-7,159-5,-1353 2,1470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30T22:03:27.640"/>
    </inkml:context>
    <inkml:brush xml:id="br0">
      <inkml:brushProperty name="width" value="0.2" units="cm"/>
      <inkml:brushProperty name="height" value="0.2" units="cm"/>
      <inkml:brushProperty name="color" value="#FFC114"/>
      <inkml:brushProperty name="ignorePressure" value="1"/>
    </inkml:brush>
  </inkml:definitions>
  <inkml:trace contextRef="#ctx0" brushRef="#br0">8183 1,'0'4,"-1"0,0 0,0-1,0 1,-1 0,1 0,-1 0,0-1,0 1,0-1,0 0,0 1,-1-1,0 0,0 0,1-1,-6 4,-7 6,0-1,-22 12,30-19,-79 42,-145 53,44-21,69-21,-111 46,2-18,-160 57,317-113,-128 73,106-52,-154 71,-126 71,-14 25,51-18,145-80,71-47,-250 108,272-141,1 5,-177 109,118-62,-2 1,-16 20,-104 73,61-4,23-18,54-53,-157 161,185-138,81-94,-1 0,-48 44,30-40,-23 23,-127 87,173-134,1 1,-42 44,43-39,-1-2,-31 23,-147 82,69-47,2-7,42-26,23-14,-83 30,-31 14,-89 39,237-103,-30 18,48-24,-9 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30T22:03:34.509"/>
    </inkml:context>
    <inkml:brush xml:id="br0">
      <inkml:brushProperty name="width" value="0.2" units="cm"/>
      <inkml:brushProperty name="height" value="0.2" units="cm"/>
      <inkml:brushProperty name="color" value="#66CC00"/>
      <inkml:brushProperty name="ignorePressure" value="1"/>
    </inkml:brush>
  </inkml:definitions>
  <inkml:trace contextRef="#ctx0" brushRef="#br0">7845 2196,'-5'-4,"0"0,0 0,0 1,0 0,-1 0,1 0,-1 1,-10-3,-53-11,44 11,-124-30,-63-12,148 31,-89-33,76 22,-143-53,-17-6,168 65,-106-19,-71-12,9 2,-316-44,469 78,0-4,-94-34,163 49,-282-84,152 66,-4 0,-434-99,353 85,4 1,161 20,-69-27,-1-1,-235-39,333 76,0-2,1-1,1-2,-56-26,57 24,-72-20,-5-1,-51-21,-15-6,104 30,21 9,0 2,-102-26,99 36,-33-6,-103-35,56 16,33 10,65 16,0-3,-39-19,-23-13,-25-13,64 25,-2-3,-114-46,-4 7,154 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30T22:03:42.555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8568 9766,'-11'0,"0"-1,1-1,-1 0,0-1,0 1,1-2,0 0,-14-7,-11-8,-32-23,42 26,-46-33,2-3,2-2,-95-102,11 16,106 102,2-2,-61-72,21 9,-92-131,-50-121,150 233,-71-110,127 200,2-1,1 0,-19-59,-16-35,-204-309,66 126,170 275,-8-15,-2 1,-48-61,47 69,1-1,-40-81,39 67,-64-89,-40-69,21 38,76 119,-62-75,53 75,-38-64,-63-89,89 131,-80-134,117 179,-102-203,-49-124,101 225,-30-64,14 33,15 35,46 86,-1 1,-58-73,-7-11,-51-111,-39-82,132 230,-86-202,96 200,-2 12,25 51,-19-48,16 32,-1 2,-39-57,-13-28,44 61,21 48,0 1,-2 0,0 1,-19-28,-229-279,150 184,60 74,-64-66,83 104,-1 1,-58-42,47 39,2-2,-63-69,60 58,-70-57,80 76,-1 1,-2 2,-47-23,-163-81,169 86,34 22,-1 1,-1 3,0 1,-50-8,15 3,41 12,1 1,-59-2,-8 0,-148-42,203 41,-1 2,1 2,-2 2,-68 6,-78-5,108-11,59 7,-51-3,-69 9,117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BEC111-88E2-480D-AC46-F861A362F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D497D21-4779-4226-A9A3-983E427D3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97843B1-589C-41BB-A321-57A10A9F8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50EE91-CFE0-4DCF-8EF9-EBD992B6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8A76835-FBF5-4C51-8449-B878C5AE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3461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3298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2942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3025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686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6367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6800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4602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498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6205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0967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4FC676-ED70-48FA-A290-8E5CB4F4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A31D246-6528-48C6-B0A9-047A6BAFB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3EB270-97AE-4CF2-A4A7-FC7BE8AD3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40D46B-E148-49CD-9749-74CA0F8F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DE018A5-AF72-4D23-B2FA-6A83EFDA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6564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924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869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738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3872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3697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475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8811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538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75391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922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BF3CBA-81C4-4D56-802D-1D839C97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A16167D-3319-48C3-A1C6-84DFAC528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AD7AF8-0BB3-4F9B-AB5C-268A6ECE4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B416C18-D8B4-4B4E-92AF-9E07334B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7E3E5F-F375-45C4-84C7-FAE63B65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14954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248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8888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927283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80243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84159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158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87920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6291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163201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833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9A5E85-3A49-4D4A-977D-185E1D58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37B5C8-720C-4968-8B9A-6B3E2140A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9DAA67F-88CE-498F-A281-C2EDCEDFF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EAE7BF4-5C1E-432F-9E3D-C674D162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E32213-B0FB-4CE8-B756-7B8086A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A9C1809-3A6B-4626-9B56-8073FDB2C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69259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9970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51825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0997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5116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1957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1099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51349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36287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3491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5781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E3D098-7651-46DA-B7F0-E56B0EE9B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AB4D991-F3F4-4151-B968-E981A7CD7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AA8249E-67EE-4F06-BF39-6D88DB61E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E23650D-935A-44AC-8918-14105D429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386D7A7-78FD-451F-B5D1-EE6C6714C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1C9E0E1-7232-4EE7-B438-F802DF8C3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3416B88-1A27-4B65-9C4A-0F15649E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0DF249A-9213-4D48-A94E-8FEB85477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70503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977307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22975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45755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59187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5987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68324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69334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57255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72326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5919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A423A8-6A18-44DF-9A44-F5767C00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93EBDDB-7923-4B42-B5E3-26E08AB7A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7082472-F032-4F75-9D53-B6B02773D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EDB0A0D-A38B-4EF2-BFFD-6E7DAC65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712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35001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45729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63271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08883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6648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37513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31177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F73C99-CFE2-441A-A04D-16701FA9C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E50DB3-2D77-4472-9C67-A8D29C726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A4DCF3C-6F0B-4FD5-B808-5387CD5D5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145543F-CA9B-4E40-81FA-2A9DA14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C423711-4299-4DF2-8438-E5173C535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AC025A8-2646-4805-8D7B-174ECD14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0394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D251DE-04E5-4C2F-9203-E105697F0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47231FF-CED3-43EE-B957-298DE7C4DA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B534B3C-A6A9-43ED-820D-296D47FE7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C7593C2-2DEE-49CA-9BBC-C4999F0DF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F950623-6CD9-4ADD-94D5-461F22EE8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AD49554-EAD4-4950-B6F3-0B6A0A86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24001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48B315-9EC0-41F9-A9C8-AB3DC3D1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09CA428-6669-4689-B642-E3DCFE5765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7653AE-10E4-48E2-A67C-6D28AA554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9A3C5A-6744-48F5-BB39-9E535849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E3F7E2-B10E-4DB1-90CC-4E7CE166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1269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4804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3C8193D-366D-48BD-8802-BE25E9AA17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5E0119E-6226-45B0-8562-84106532B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80702B-2CD3-45C5-9A88-EBDDDB65A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CBC7A1-4C96-408D-B8CF-629F1054D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82D062A-0027-41E3-AF85-24B89F04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564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7461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563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38090A-AEA6-428D-A2A0-F6DE90FDA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EDFE433-19C1-4E5D-854C-B5C68C78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5EC7EF-0A97-4616-9344-04A918CC9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599EA-CAB0-46FD-82CF-5BCC9A610016}" type="datetimeFigureOut">
              <a:rPr lang="ar-SA" smtClean="0"/>
              <a:t>17/08/42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54C3C3B-259F-4D5B-827F-C26B9D744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855BCF2-54AF-4700-9238-A8AE0EC3C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596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18" r:id="rId8"/>
    <p:sldLayoutId id="2147483717" r:id="rId9"/>
    <p:sldLayoutId id="2147483716" r:id="rId10"/>
    <p:sldLayoutId id="2147483715" r:id="rId11"/>
    <p:sldLayoutId id="2147483714" r:id="rId12"/>
    <p:sldLayoutId id="2147483713" r:id="rId13"/>
    <p:sldLayoutId id="2147483712" r:id="rId14"/>
    <p:sldLayoutId id="2147483711" r:id="rId15"/>
    <p:sldLayoutId id="2147483710" r:id="rId16"/>
    <p:sldLayoutId id="2147483709" r:id="rId17"/>
    <p:sldLayoutId id="2147483708" r:id="rId18"/>
    <p:sldLayoutId id="2147483707" r:id="rId19"/>
    <p:sldLayoutId id="2147483706" r:id="rId20"/>
    <p:sldLayoutId id="2147483705" r:id="rId21"/>
    <p:sldLayoutId id="2147483704" r:id="rId22"/>
    <p:sldLayoutId id="2147483703" r:id="rId23"/>
    <p:sldLayoutId id="2147483702" r:id="rId24"/>
    <p:sldLayoutId id="2147483701" r:id="rId25"/>
    <p:sldLayoutId id="2147483700" r:id="rId26"/>
    <p:sldLayoutId id="2147483699" r:id="rId27"/>
    <p:sldLayoutId id="2147483698" r:id="rId28"/>
    <p:sldLayoutId id="2147483697" r:id="rId29"/>
    <p:sldLayoutId id="2147483696" r:id="rId30"/>
    <p:sldLayoutId id="2147483695" r:id="rId31"/>
    <p:sldLayoutId id="2147483694" r:id="rId32"/>
    <p:sldLayoutId id="2147483693" r:id="rId33"/>
    <p:sldLayoutId id="2147483692" r:id="rId34"/>
    <p:sldLayoutId id="2147483691" r:id="rId35"/>
    <p:sldLayoutId id="2147483690" r:id="rId36"/>
    <p:sldLayoutId id="2147483689" r:id="rId37"/>
    <p:sldLayoutId id="2147483688" r:id="rId38"/>
    <p:sldLayoutId id="2147483687" r:id="rId39"/>
    <p:sldLayoutId id="2147483686" r:id="rId40"/>
    <p:sldLayoutId id="2147483685" r:id="rId41"/>
    <p:sldLayoutId id="2147483684" r:id="rId42"/>
    <p:sldLayoutId id="2147483683" r:id="rId43"/>
    <p:sldLayoutId id="2147483682" r:id="rId44"/>
    <p:sldLayoutId id="2147483681" r:id="rId45"/>
    <p:sldLayoutId id="2147483680" r:id="rId46"/>
    <p:sldLayoutId id="2147483679" r:id="rId47"/>
    <p:sldLayoutId id="2147483678" r:id="rId48"/>
    <p:sldLayoutId id="2147483677" r:id="rId49"/>
    <p:sldLayoutId id="2147483676" r:id="rId50"/>
    <p:sldLayoutId id="2147483675" r:id="rId51"/>
    <p:sldLayoutId id="2147483674" r:id="rId52"/>
    <p:sldLayoutId id="2147483673" r:id="rId53"/>
    <p:sldLayoutId id="2147483672" r:id="rId54"/>
    <p:sldLayoutId id="2147483671" r:id="rId55"/>
    <p:sldLayoutId id="2147483670" r:id="rId56"/>
    <p:sldLayoutId id="2147483669" r:id="rId57"/>
    <p:sldLayoutId id="2147483668" r:id="rId58"/>
    <p:sldLayoutId id="2147483667" r:id="rId59"/>
    <p:sldLayoutId id="2147483666" r:id="rId60"/>
    <p:sldLayoutId id="2147483665" r:id="rId61"/>
    <p:sldLayoutId id="2147483664" r:id="rId62"/>
    <p:sldLayoutId id="2147483663" r:id="rId63"/>
    <p:sldLayoutId id="2147483662" r:id="rId64"/>
    <p:sldLayoutId id="2147483661" r:id="rId65"/>
    <p:sldLayoutId id="2147483660" r:id="rId66"/>
    <p:sldLayoutId id="2147483656" r:id="rId67"/>
    <p:sldLayoutId id="2147483657" r:id="rId68"/>
    <p:sldLayoutId id="2147483658" r:id="rId69"/>
    <p:sldLayoutId id="2147483659" r:id="rId70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0.png"/><Relationship Id="rId4" Type="http://schemas.openxmlformats.org/officeDocument/2006/relationships/image" Target="../media/image30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10.png"/><Relationship Id="rId4" Type="http://schemas.openxmlformats.org/officeDocument/2006/relationships/image" Target="../media/image30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customXml" Target="../ink/ink2.xml"/><Relationship Id="rId3" Type="http://schemas.openxmlformats.org/officeDocument/2006/relationships/image" Target="../media/image38.png"/><Relationship Id="rId7" Type="http://schemas.openxmlformats.org/officeDocument/2006/relationships/image" Target="../media/image10.png"/><Relationship Id="rId12" Type="http://schemas.openxmlformats.org/officeDocument/2006/relationships/image" Target="../media/image43.png"/><Relationship Id="rId2" Type="http://schemas.openxmlformats.org/officeDocument/2006/relationships/image" Target="../media/image8.jp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customXml" Target="../ink/ink1.xml"/><Relationship Id="rId5" Type="http://schemas.openxmlformats.org/officeDocument/2006/relationships/image" Target="../media/image40.png"/><Relationship Id="rId15" Type="http://schemas.openxmlformats.org/officeDocument/2006/relationships/customXml" Target="../ink/ink3.xml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5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6.png"/><Relationship Id="rId7" Type="http://schemas.openxmlformats.org/officeDocument/2006/relationships/image" Target="../media/image5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7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8.png"/><Relationship Id="rId7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customXml" Target="../ink/ink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3.png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png"/><Relationship Id="rId7" Type="http://schemas.openxmlformats.org/officeDocument/2006/relationships/image" Target="../media/image6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customXml" Target="../ink/ink7.xml"/><Relationship Id="rId18" Type="http://schemas.openxmlformats.org/officeDocument/2006/relationships/image" Target="../media/image79.png"/><Relationship Id="rId3" Type="http://schemas.openxmlformats.org/officeDocument/2006/relationships/image" Target="../media/image72.png"/><Relationship Id="rId7" Type="http://schemas.openxmlformats.org/officeDocument/2006/relationships/image" Target="../media/image60.png"/><Relationship Id="rId12" Type="http://schemas.openxmlformats.org/officeDocument/2006/relationships/image" Target="../media/image76.png"/><Relationship Id="rId17" Type="http://schemas.openxmlformats.org/officeDocument/2006/relationships/customXml" Target="../ink/ink9.xml"/><Relationship Id="rId2" Type="http://schemas.openxmlformats.org/officeDocument/2006/relationships/image" Target="../media/image8.jp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customXml" Target="../ink/ink6.xml"/><Relationship Id="rId5" Type="http://schemas.openxmlformats.org/officeDocument/2006/relationships/image" Target="../media/image9.png"/><Relationship Id="rId15" Type="http://schemas.openxmlformats.org/officeDocument/2006/relationships/customXml" Target="../ink/ink8.xml"/><Relationship Id="rId10" Type="http://schemas.openxmlformats.org/officeDocument/2006/relationships/image" Target="../media/image75.png"/><Relationship Id="rId4" Type="http://schemas.openxmlformats.org/officeDocument/2006/relationships/image" Target="../media/image73.png"/><Relationship Id="rId9" Type="http://schemas.openxmlformats.org/officeDocument/2006/relationships/customXml" Target="../ink/ink5.xml"/><Relationship Id="rId1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0.png"/><Relationship Id="rId7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4.png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6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نشيد الوطني السّعودي - بدون موسيقى">
            <a:hlinkClick r:id="" action="ppaction://media"/>
            <a:extLst>
              <a:ext uri="{FF2B5EF4-FFF2-40B4-BE49-F238E27FC236}">
                <a16:creationId xmlns:a16="http://schemas.microsoft.com/office/drawing/2014/main" id="{C0AF5C5A-F2CF-40F6-9A59-F3E2A43D25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31" y="0"/>
            <a:ext cx="12200931" cy="6858000"/>
          </a:xfrm>
          <a:prstGeom prst="rect">
            <a:avLst/>
          </a:prstGeom>
        </p:spPr>
      </p:pic>
      <p:pic>
        <p:nvPicPr>
          <p:cNvPr id="3" name="صورة 2" descr="صورة تحتوي على نص, سروال داخلي&#10;&#10;تم إنشاء الوصف تلقائياً">
            <a:extLst>
              <a:ext uri="{FF2B5EF4-FFF2-40B4-BE49-F238E27FC236}">
                <a16:creationId xmlns:a16="http://schemas.microsoft.com/office/drawing/2014/main" id="{AE3A1468-68E1-4210-ABE8-A8DC5DBCC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69" y="5359399"/>
            <a:ext cx="1486872" cy="99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8944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409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3710" y="842005"/>
            <a:ext cx="3144158" cy="56433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0" r="16473"/>
          <a:stretch/>
        </p:blipFill>
        <p:spPr>
          <a:xfrm>
            <a:off x="4311831" y="132695"/>
            <a:ext cx="3624807" cy="559836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130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b="12097"/>
          <a:stretch/>
        </p:blipFill>
        <p:spPr>
          <a:xfrm>
            <a:off x="6792685" y="1518490"/>
            <a:ext cx="4385882" cy="55983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498" y="2413189"/>
            <a:ext cx="4764021" cy="53955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B6B797-9628-49FE-AC7B-98E4F4FA65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4627" y="3111384"/>
            <a:ext cx="4764021" cy="590534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2A4F8A6-CDF4-4D0D-A680-28D0679B8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4539" y="3860558"/>
            <a:ext cx="4436090" cy="559836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069E565A-C96C-4D56-9965-77BD32EA290B}"/>
              </a:ext>
            </a:extLst>
          </p:cNvPr>
          <p:cNvGrpSpPr/>
          <p:nvPr/>
        </p:nvGrpSpPr>
        <p:grpSpPr>
          <a:xfrm>
            <a:off x="10392968" y="71283"/>
            <a:ext cx="1640694" cy="842964"/>
            <a:chOff x="10392968" y="71283"/>
            <a:chExt cx="1640694" cy="842964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CD04AE06-3954-4A4D-8B7C-8807D8321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2968" y="361563"/>
              <a:ext cx="879537" cy="221763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93CA39DE-53B4-470B-A4EB-4A2F2CE31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71283"/>
              <a:ext cx="660153" cy="842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810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3710" y="842005"/>
            <a:ext cx="3144158" cy="56433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0" r="16473"/>
          <a:stretch/>
        </p:blipFill>
        <p:spPr>
          <a:xfrm>
            <a:off x="4311831" y="132695"/>
            <a:ext cx="3624807" cy="559836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130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b="12097"/>
          <a:stretch/>
        </p:blipFill>
        <p:spPr>
          <a:xfrm>
            <a:off x="6792685" y="1518490"/>
            <a:ext cx="4385882" cy="55983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2318" y="2413189"/>
            <a:ext cx="3910381" cy="53955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B6B797-9628-49FE-AC7B-98E4F4FA65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9488" y="3126999"/>
            <a:ext cx="3889813" cy="53955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2A4F8A6-CDF4-4D0D-A680-28D0679B8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8919" y="3840809"/>
            <a:ext cx="3691416" cy="559836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069E565A-C96C-4D56-9965-77BD32EA290B}"/>
              </a:ext>
            </a:extLst>
          </p:cNvPr>
          <p:cNvGrpSpPr/>
          <p:nvPr/>
        </p:nvGrpSpPr>
        <p:grpSpPr>
          <a:xfrm>
            <a:off x="10392968" y="71283"/>
            <a:ext cx="1640694" cy="842964"/>
            <a:chOff x="10392968" y="71283"/>
            <a:chExt cx="1640694" cy="842964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CD04AE06-3954-4A4D-8B7C-8807D8321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2968" y="361563"/>
              <a:ext cx="879537" cy="221763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93CA39DE-53B4-470B-A4EB-4A2F2CE31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71283"/>
              <a:ext cx="660153" cy="842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140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0964" y="667550"/>
            <a:ext cx="2697603" cy="77484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6" b="23280"/>
          <a:stretch/>
        </p:blipFill>
        <p:spPr>
          <a:xfrm>
            <a:off x="7936637" y="1500300"/>
            <a:ext cx="3241929" cy="55983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821" y="1156342"/>
            <a:ext cx="6590222" cy="1551347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941B4863-EF34-4B45-AF01-F1ECD38F571D}"/>
              </a:ext>
            </a:extLst>
          </p:cNvPr>
          <p:cNvGrpSpPr/>
          <p:nvPr/>
        </p:nvGrpSpPr>
        <p:grpSpPr>
          <a:xfrm>
            <a:off x="10392968" y="71283"/>
            <a:ext cx="1640694" cy="842964"/>
            <a:chOff x="10392968" y="71283"/>
            <a:chExt cx="1640694" cy="842964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E9380324-06C8-4EC4-AAA9-300625FD1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2968" y="361563"/>
              <a:ext cx="879537" cy="221763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6F70418C-F49E-4FFE-862B-67F54C908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71283"/>
              <a:ext cx="660153" cy="842964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8C3FA9A5-254C-46AA-A8EF-625F243CCC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0" r="16473"/>
          <a:stretch/>
        </p:blipFill>
        <p:spPr>
          <a:xfrm>
            <a:off x="4311831" y="132695"/>
            <a:ext cx="3624807" cy="559836"/>
          </a:xfrm>
          <a:prstGeom prst="rect">
            <a:avLst/>
          </a:prstGeom>
        </p:spPr>
      </p:pic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15870D11-CB33-425C-9214-C9EAC2C23EDD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131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408BB498-FCE7-462C-BAAD-C121F154FF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00" y="3020653"/>
            <a:ext cx="6416135" cy="1551347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93866B2A-FAFE-4D26-AFF2-33783320FB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390" y="4884964"/>
            <a:ext cx="6416135" cy="155134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" name="حبر 2">
                <a:extLst>
                  <a:ext uri="{FF2B5EF4-FFF2-40B4-BE49-F238E27FC236}">
                    <a16:creationId xmlns:a16="http://schemas.microsoft.com/office/drawing/2014/main" id="{B89AB330-2D80-4A59-BEC5-D94AC71A6267}"/>
                  </a:ext>
                </a:extLst>
              </p14:cNvPr>
              <p14:cNvContentPartPr/>
              <p14:nvPr/>
            </p14:nvContentPartPr>
            <p14:xfrm>
              <a:off x="2478153" y="1996228"/>
              <a:ext cx="2830320" cy="415080"/>
            </p14:xfrm>
          </p:contentPart>
        </mc:Choice>
        <mc:Fallback>
          <p:pic>
            <p:nvPicPr>
              <p:cNvPr id="3" name="حبر 2">
                <a:extLst>
                  <a:ext uri="{FF2B5EF4-FFF2-40B4-BE49-F238E27FC236}">
                    <a16:creationId xmlns:a16="http://schemas.microsoft.com/office/drawing/2014/main" id="{B89AB330-2D80-4A59-BEC5-D94AC71A626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60513" y="1978228"/>
                <a:ext cx="2865960" cy="45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0119FAEB-65B8-4955-9F4B-0B2B411D40F9}"/>
                  </a:ext>
                </a:extLst>
              </p14:cNvPr>
              <p14:cNvContentPartPr/>
              <p14:nvPr/>
            </p14:nvContentPartPr>
            <p14:xfrm>
              <a:off x="2360073" y="3425068"/>
              <a:ext cx="2957400" cy="579240"/>
            </p14:xfrm>
          </p:contentPart>
        </mc:Choice>
        <mc:Fallback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0119FAEB-65B8-4955-9F4B-0B2B411D40F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42433" y="3407428"/>
                <a:ext cx="2993040" cy="61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" name="حبر 4">
                <a:extLst>
                  <a:ext uri="{FF2B5EF4-FFF2-40B4-BE49-F238E27FC236}">
                    <a16:creationId xmlns:a16="http://schemas.microsoft.com/office/drawing/2014/main" id="{BA716E5D-E6EF-4617-8595-EDCAECCE93D9}"/>
                  </a:ext>
                </a:extLst>
              </p14:cNvPr>
              <p14:cNvContentPartPr/>
              <p14:nvPr/>
            </p14:nvContentPartPr>
            <p14:xfrm>
              <a:off x="2060913" y="5219308"/>
              <a:ext cx="3265920" cy="401040"/>
            </p14:xfrm>
          </p:contentPart>
        </mc:Choice>
        <mc:Fallback>
          <p:pic>
            <p:nvPicPr>
              <p:cNvPr id="5" name="حبر 4">
                <a:extLst>
                  <a:ext uri="{FF2B5EF4-FFF2-40B4-BE49-F238E27FC236}">
                    <a16:creationId xmlns:a16="http://schemas.microsoft.com/office/drawing/2014/main" id="{BA716E5D-E6EF-4617-8595-EDCAECCE93D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43273" y="5201668"/>
                <a:ext cx="3301560" cy="43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650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6" t="22353" r="-1" b="7479"/>
          <a:stretch/>
        </p:blipFill>
        <p:spPr>
          <a:xfrm>
            <a:off x="7254239" y="1134929"/>
            <a:ext cx="4320567" cy="55983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7031" y="1695433"/>
            <a:ext cx="8807967" cy="3467025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A8BB48A-63AE-4520-A8F0-4343185314C9}"/>
              </a:ext>
            </a:extLst>
          </p:cNvPr>
          <p:cNvSpPr txBox="1"/>
          <p:nvPr/>
        </p:nvSpPr>
        <p:spPr>
          <a:xfrm>
            <a:off x="7385116" y="3105780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اسم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113C004-58F2-4E3A-9F3C-4B2F0AE3008B}"/>
              </a:ext>
            </a:extLst>
          </p:cNvPr>
          <p:cNvSpPr txBox="1"/>
          <p:nvPr/>
        </p:nvSpPr>
        <p:spPr>
          <a:xfrm>
            <a:off x="1047639" y="3105780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التَّطَوُّر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264A696-0227-49AB-B252-F94BA01432B0}"/>
              </a:ext>
            </a:extLst>
          </p:cNvPr>
          <p:cNvSpPr txBox="1"/>
          <p:nvPr/>
        </p:nvSpPr>
        <p:spPr>
          <a:xfrm>
            <a:off x="1721184" y="4434505"/>
            <a:ext cx="432954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</a:rPr>
              <a:t>بِلَادُنَا سَرِيعَةُ التَّقَدُّم.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B69BE23-9E27-414C-9ECB-BE36036384F9}"/>
              </a:ext>
            </a:extLst>
          </p:cNvPr>
          <p:cNvSpPr txBox="1"/>
          <p:nvPr/>
        </p:nvSpPr>
        <p:spPr>
          <a:xfrm>
            <a:off x="4338262" y="1716396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التَّأخّر</a:t>
            </a:r>
            <a:endParaRPr lang="ar-SA" sz="3200" b="1" dirty="0">
              <a:solidFill>
                <a:srgbClr val="C00000"/>
              </a:solidFill>
            </a:endParaRP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87D1D516-65F1-4EE7-A704-32A647404654}"/>
              </a:ext>
            </a:extLst>
          </p:cNvPr>
          <p:cNvGrpSpPr/>
          <p:nvPr/>
        </p:nvGrpSpPr>
        <p:grpSpPr>
          <a:xfrm>
            <a:off x="10392968" y="71283"/>
            <a:ext cx="1640694" cy="842964"/>
            <a:chOff x="10392968" y="71283"/>
            <a:chExt cx="1640694" cy="842964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6A76554F-00AC-4423-A3B7-4BC45274B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2968" y="361563"/>
              <a:ext cx="879537" cy="221763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7A72D8AC-8355-4227-8243-AB340BD40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71283"/>
              <a:ext cx="660153" cy="842964"/>
            </a:xfrm>
            <a:prstGeom prst="rect">
              <a:avLst/>
            </a:prstGeom>
          </p:spPr>
        </p:pic>
      </p:grpSp>
      <p:pic>
        <p:nvPicPr>
          <p:cNvPr id="26" name="صورة 25">
            <a:extLst>
              <a:ext uri="{FF2B5EF4-FFF2-40B4-BE49-F238E27FC236}">
                <a16:creationId xmlns:a16="http://schemas.microsoft.com/office/drawing/2014/main" id="{F5BFD31C-1191-4D22-BBB8-50EFD209B7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0" r="16473"/>
          <a:stretch/>
        </p:blipFill>
        <p:spPr>
          <a:xfrm>
            <a:off x="4311831" y="132695"/>
            <a:ext cx="3624807" cy="559836"/>
          </a:xfrm>
          <a:prstGeom prst="rect">
            <a:avLst/>
          </a:prstGeom>
        </p:spPr>
      </p:pic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606AA57D-6165-4137-A1F1-D486853FCC7E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131</a:t>
            </a:r>
          </a:p>
        </p:txBody>
      </p:sp>
    </p:spTree>
    <p:extLst>
      <p:ext uri="{BB962C8B-B14F-4D97-AF65-F5344CB8AC3E}">
        <p14:creationId xmlns:p14="http://schemas.microsoft.com/office/powerpoint/2010/main" val="313297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722B679C-538C-4EA7-AFD1-73834461868E}"/>
              </a:ext>
            </a:extLst>
          </p:cNvPr>
          <p:cNvGrpSpPr/>
          <p:nvPr/>
        </p:nvGrpSpPr>
        <p:grpSpPr>
          <a:xfrm>
            <a:off x="10392968" y="71283"/>
            <a:ext cx="1640694" cy="842964"/>
            <a:chOff x="10392968" y="71283"/>
            <a:chExt cx="1640694" cy="842964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D9D95D41-BDCA-41B6-AC2C-793E85982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2968" y="361563"/>
              <a:ext cx="879537" cy="221763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460648FE-2051-43D0-8501-D0481804B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71283"/>
              <a:ext cx="660153" cy="842964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19BF05D5-7574-45B5-B790-37ACF54B8F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" b="17338"/>
          <a:stretch/>
        </p:blipFill>
        <p:spPr>
          <a:xfrm>
            <a:off x="1010935" y="361563"/>
            <a:ext cx="7787625" cy="503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9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256" y="1681084"/>
            <a:ext cx="5772441" cy="71351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461" y="2688909"/>
            <a:ext cx="8679590" cy="2449369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79047EE9-14AD-4C31-A181-6909E0CB0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395" y="6147346"/>
            <a:ext cx="3215402" cy="23565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08965A96-D683-49A4-90EE-E644B824BB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9626" y="913034"/>
            <a:ext cx="2697603" cy="55987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4B6114-3765-4DCC-BA02-DF0B98CF71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2" t="1" r="17271" b="1379"/>
          <a:stretch/>
        </p:blipFill>
        <p:spPr>
          <a:xfrm>
            <a:off x="4734560" y="132695"/>
            <a:ext cx="3246254" cy="552113"/>
          </a:xfrm>
          <a:prstGeom prst="rect">
            <a:avLst/>
          </a:prstGeom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E047D514-0A5E-462D-AD0F-B1DE64CCDCDF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132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512CA4E0-04D1-4226-B337-098A04FE798E}"/>
              </a:ext>
            </a:extLst>
          </p:cNvPr>
          <p:cNvGrpSpPr/>
          <p:nvPr/>
        </p:nvGrpSpPr>
        <p:grpSpPr>
          <a:xfrm>
            <a:off x="10392968" y="71283"/>
            <a:ext cx="1640694" cy="842964"/>
            <a:chOff x="10392968" y="71283"/>
            <a:chExt cx="1640694" cy="842964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9773CD18-AD7A-42D4-A4F4-61D2AFC85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2968" y="361563"/>
              <a:ext cx="879537" cy="221763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BC367C39-6A78-450F-B1FF-FCB5DFFFB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71283"/>
              <a:ext cx="660153" cy="842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550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256" y="1706038"/>
            <a:ext cx="5772441" cy="66360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395" y="2871964"/>
            <a:ext cx="9637405" cy="846595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79047EE9-14AD-4C31-A181-6909E0CB0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395" y="6147346"/>
            <a:ext cx="3215402" cy="23565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08965A96-D683-49A4-90EE-E644B824BB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9626" y="913034"/>
            <a:ext cx="2697603" cy="55987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4B6114-3765-4DCC-BA02-DF0B98CF71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2" t="1" r="17271" b="1379"/>
          <a:stretch/>
        </p:blipFill>
        <p:spPr>
          <a:xfrm>
            <a:off x="4734560" y="132695"/>
            <a:ext cx="3246254" cy="552113"/>
          </a:xfrm>
          <a:prstGeom prst="rect">
            <a:avLst/>
          </a:prstGeom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E047D514-0A5E-462D-AD0F-B1DE64CCDCDF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132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512CA4E0-04D1-4226-B337-098A04FE798E}"/>
              </a:ext>
            </a:extLst>
          </p:cNvPr>
          <p:cNvGrpSpPr/>
          <p:nvPr/>
        </p:nvGrpSpPr>
        <p:grpSpPr>
          <a:xfrm>
            <a:off x="10392968" y="71283"/>
            <a:ext cx="1640694" cy="842964"/>
            <a:chOff x="10392968" y="71283"/>
            <a:chExt cx="1640694" cy="842964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9773CD18-AD7A-42D4-A4F4-61D2AFC85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2968" y="361563"/>
              <a:ext cx="879537" cy="221763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BC367C39-6A78-450F-B1FF-FCB5DFFFB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71283"/>
              <a:ext cx="660153" cy="842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808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3259" y="1706038"/>
            <a:ext cx="5772435" cy="66360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9855" y="2678529"/>
            <a:ext cx="9485689" cy="1616396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79047EE9-14AD-4C31-A181-6909E0CB0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395" y="6147346"/>
            <a:ext cx="3215402" cy="23565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08965A96-D683-49A4-90EE-E644B824BB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9626" y="913034"/>
            <a:ext cx="2697603" cy="55987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4B6114-3765-4DCC-BA02-DF0B98CF71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2" t="1" r="17271" b="1379"/>
          <a:stretch/>
        </p:blipFill>
        <p:spPr>
          <a:xfrm>
            <a:off x="4734560" y="132695"/>
            <a:ext cx="3246254" cy="552113"/>
          </a:xfrm>
          <a:prstGeom prst="rect">
            <a:avLst/>
          </a:prstGeom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E047D514-0A5E-462D-AD0F-B1DE64CCDCDF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132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512CA4E0-04D1-4226-B337-098A04FE798E}"/>
              </a:ext>
            </a:extLst>
          </p:cNvPr>
          <p:cNvGrpSpPr/>
          <p:nvPr/>
        </p:nvGrpSpPr>
        <p:grpSpPr>
          <a:xfrm>
            <a:off x="10392968" y="71283"/>
            <a:ext cx="1640694" cy="842964"/>
            <a:chOff x="10392968" y="71283"/>
            <a:chExt cx="1640694" cy="842964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9773CD18-AD7A-42D4-A4F4-61D2AFC85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2968" y="361563"/>
              <a:ext cx="879537" cy="221763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BC367C39-6A78-450F-B1FF-FCB5DFFFB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71283"/>
              <a:ext cx="660153" cy="842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165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4545" y="780591"/>
            <a:ext cx="3065773" cy="55983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112" y="2513702"/>
            <a:ext cx="9914751" cy="928381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CA68280B-4DD2-467B-A737-B9369F8F24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11040" r="46440"/>
          <a:stretch/>
        </p:blipFill>
        <p:spPr>
          <a:xfrm>
            <a:off x="4760167" y="132695"/>
            <a:ext cx="2621208" cy="559837"/>
          </a:xfrm>
          <a:prstGeom prst="rect">
            <a:avLst/>
          </a:prstGeom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C654C4A4-D0C8-4F3F-8161-53513309B988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133</a:t>
            </a: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86328B72-50FD-48FF-AAE1-B42E3B51A4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5762" y="1537693"/>
            <a:ext cx="5803237" cy="667144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1CEC9B33-5E23-4C42-88F3-96DF7DD348F4}"/>
              </a:ext>
            </a:extLst>
          </p:cNvPr>
          <p:cNvGrpSpPr/>
          <p:nvPr/>
        </p:nvGrpSpPr>
        <p:grpSpPr>
          <a:xfrm>
            <a:off x="10392968" y="71283"/>
            <a:ext cx="1640694" cy="842964"/>
            <a:chOff x="10392968" y="71283"/>
            <a:chExt cx="1640694" cy="842964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A0E7A103-8B2E-4220-818F-4CBAB2E14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2968" y="361563"/>
              <a:ext cx="879537" cy="221763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3333E649-51FA-49F6-B4E3-32D0E9F9F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71283"/>
              <a:ext cx="660153" cy="842964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3A42B584-2BFC-420D-A21A-BCB133CC074F}"/>
                  </a:ext>
                </a:extLst>
              </p14:cNvPr>
              <p14:cNvContentPartPr/>
              <p14:nvPr/>
            </p14:nvContentPartPr>
            <p14:xfrm>
              <a:off x="935000" y="3442920"/>
              <a:ext cx="1401480" cy="21600"/>
            </p14:xfrm>
          </p:contentPart>
        </mc:Choice>
        <mc:Fallback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3A42B584-2BFC-420D-A21A-BCB133CC074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99360" y="3407280"/>
                <a:ext cx="1473120" cy="9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610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6404" y="892820"/>
            <a:ext cx="1557850" cy="59277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5458" y="1669997"/>
            <a:ext cx="5844877" cy="53043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E3FFD46-726D-4160-8D0C-185CC8607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431" y="2503703"/>
            <a:ext cx="9435332" cy="2515337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7459DC43-0547-4806-80D8-BB54ED0347C0}"/>
              </a:ext>
            </a:extLst>
          </p:cNvPr>
          <p:cNvGrpSpPr/>
          <p:nvPr/>
        </p:nvGrpSpPr>
        <p:grpSpPr>
          <a:xfrm>
            <a:off x="10392968" y="71283"/>
            <a:ext cx="1640694" cy="842964"/>
            <a:chOff x="10392968" y="71283"/>
            <a:chExt cx="1640694" cy="842964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9926F266-6474-48DD-99FA-406D28623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2968" y="361563"/>
              <a:ext cx="879537" cy="221763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BE71C251-4B40-4118-8EE5-2D845AE0A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71283"/>
              <a:ext cx="660153" cy="842964"/>
            </a:xfrm>
            <a:prstGeom prst="rect">
              <a:avLst/>
            </a:prstGeom>
          </p:spPr>
        </p:pic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14825906-FC3F-4E70-9D35-FAE9F22F6A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11040" r="46440"/>
          <a:stretch/>
        </p:blipFill>
        <p:spPr>
          <a:xfrm>
            <a:off x="4760167" y="132695"/>
            <a:ext cx="2621208" cy="559837"/>
          </a:xfrm>
          <a:prstGeom prst="rect">
            <a:avLst/>
          </a:prstGeom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078CA410-0EEF-4127-A666-8BA19AA9D6A1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133</a:t>
            </a:r>
          </a:p>
        </p:txBody>
      </p:sp>
    </p:spTree>
    <p:extLst>
      <p:ext uri="{BB962C8B-B14F-4D97-AF65-F5344CB8AC3E}">
        <p14:creationId xmlns:p14="http://schemas.microsoft.com/office/powerpoint/2010/main" val="384510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171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8400" y="1141846"/>
            <a:ext cx="7633877" cy="45552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E3FFD46-726D-4160-8D0C-185CC8607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608" y="1990940"/>
            <a:ext cx="10416897" cy="1433283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4F1FC9A2-874D-41C1-8D43-561571138004}"/>
              </a:ext>
            </a:extLst>
          </p:cNvPr>
          <p:cNvGrpSpPr/>
          <p:nvPr/>
        </p:nvGrpSpPr>
        <p:grpSpPr>
          <a:xfrm>
            <a:off x="10392968" y="71283"/>
            <a:ext cx="1640694" cy="842964"/>
            <a:chOff x="10392968" y="71283"/>
            <a:chExt cx="1640694" cy="842964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E03389F6-5315-4A09-A94A-6171B8AC8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2968" y="361563"/>
              <a:ext cx="879537" cy="221763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1634848A-204D-456D-893A-537E6229E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71283"/>
              <a:ext cx="660153" cy="842964"/>
            </a:xfrm>
            <a:prstGeom prst="rect">
              <a:avLst/>
            </a:prstGeom>
          </p:spPr>
        </p:pic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638BCB9F-A887-4E17-AD4D-F9A749C723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11040" r="46440"/>
          <a:stretch/>
        </p:blipFill>
        <p:spPr>
          <a:xfrm>
            <a:off x="4760167" y="132695"/>
            <a:ext cx="2621208" cy="559837"/>
          </a:xfrm>
          <a:prstGeom prst="rect">
            <a:avLst/>
          </a:prstGeom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86D4D061-8770-4BD7-8A10-6AF888716AE7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133</a:t>
            </a:r>
          </a:p>
        </p:txBody>
      </p:sp>
    </p:spTree>
    <p:extLst>
      <p:ext uri="{BB962C8B-B14F-4D97-AF65-F5344CB8AC3E}">
        <p14:creationId xmlns:p14="http://schemas.microsoft.com/office/powerpoint/2010/main" val="146723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0634816-1987-43BA-AD16-51B6DB1A1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079" y="2295740"/>
            <a:ext cx="11743841" cy="161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4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390" y="1394206"/>
            <a:ext cx="8601346" cy="559836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6B1D703D-B4C6-4347-A856-CAF6861FB540}"/>
              </a:ext>
            </a:extLst>
          </p:cNvPr>
          <p:cNvGrpSpPr/>
          <p:nvPr/>
        </p:nvGrpSpPr>
        <p:grpSpPr>
          <a:xfrm>
            <a:off x="10392968" y="71283"/>
            <a:ext cx="1640694" cy="842964"/>
            <a:chOff x="10392968" y="71283"/>
            <a:chExt cx="1640694" cy="842964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AE68C784-6F3E-4D35-B775-07CCAC431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2968" y="361563"/>
              <a:ext cx="879537" cy="221763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0C4601EB-900B-4CF5-82B4-8AF540D5E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71283"/>
              <a:ext cx="660153" cy="842964"/>
            </a:xfrm>
            <a:prstGeom prst="rect">
              <a:avLst/>
            </a:prstGeom>
          </p:spPr>
        </p:pic>
      </p:grpSp>
      <p:pic>
        <p:nvPicPr>
          <p:cNvPr id="17" name="صورة 16">
            <a:extLst>
              <a:ext uri="{FF2B5EF4-FFF2-40B4-BE49-F238E27FC236}">
                <a16:creationId xmlns:a16="http://schemas.microsoft.com/office/drawing/2014/main" id="{05247C07-25C8-4C47-94F7-6F232014BF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11040" r="46440"/>
          <a:stretch/>
        </p:blipFill>
        <p:spPr>
          <a:xfrm>
            <a:off x="4760167" y="132695"/>
            <a:ext cx="2621208" cy="559837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969F568-815B-468E-A5A4-09EA80E0F789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134</a:t>
            </a:r>
          </a:p>
        </p:txBody>
      </p:sp>
    </p:spTree>
    <p:extLst>
      <p:ext uri="{BB962C8B-B14F-4D97-AF65-F5344CB8AC3E}">
        <p14:creationId xmlns:p14="http://schemas.microsoft.com/office/powerpoint/2010/main" val="218196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4575" y="860696"/>
            <a:ext cx="2428161" cy="64962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0865" y="916776"/>
            <a:ext cx="5908172" cy="679207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6B1D703D-B4C6-4347-A856-CAF6861FB540}"/>
              </a:ext>
            </a:extLst>
          </p:cNvPr>
          <p:cNvGrpSpPr/>
          <p:nvPr/>
        </p:nvGrpSpPr>
        <p:grpSpPr>
          <a:xfrm>
            <a:off x="10392968" y="71283"/>
            <a:ext cx="1640694" cy="842964"/>
            <a:chOff x="10392968" y="71283"/>
            <a:chExt cx="1640694" cy="842964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AE68C784-6F3E-4D35-B775-07CCAC431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2968" y="361563"/>
              <a:ext cx="879537" cy="221763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0C4601EB-900B-4CF5-82B4-8AF540D5E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71283"/>
              <a:ext cx="660153" cy="842964"/>
            </a:xfrm>
            <a:prstGeom prst="rect">
              <a:avLst/>
            </a:prstGeom>
          </p:spPr>
        </p:pic>
      </p:grpSp>
      <p:pic>
        <p:nvPicPr>
          <p:cNvPr id="17" name="صورة 16">
            <a:extLst>
              <a:ext uri="{FF2B5EF4-FFF2-40B4-BE49-F238E27FC236}">
                <a16:creationId xmlns:a16="http://schemas.microsoft.com/office/drawing/2014/main" id="{05247C07-25C8-4C47-94F7-6F232014BF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11040" r="46440"/>
          <a:stretch/>
        </p:blipFill>
        <p:spPr>
          <a:xfrm>
            <a:off x="4760167" y="132695"/>
            <a:ext cx="2621208" cy="559837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969F568-815B-468E-A5A4-09EA80E0F789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134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4B9BD5FD-84D1-43EE-B933-C69BFA4496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403" y="1820227"/>
            <a:ext cx="8063528" cy="3662844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53034ED2-2463-4D7A-B382-B040C5C4E91C}"/>
              </a:ext>
            </a:extLst>
          </p:cNvPr>
          <p:cNvSpPr txBox="1"/>
          <p:nvPr/>
        </p:nvSpPr>
        <p:spPr>
          <a:xfrm>
            <a:off x="2794000" y="3420519"/>
            <a:ext cx="15341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7030A0"/>
                </a:solidFill>
              </a:rPr>
              <a:t>الْمُصَابِينَ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164A0F47-DC10-45AE-9439-42DE5E7CEE25}"/>
              </a:ext>
            </a:extLst>
          </p:cNvPr>
          <p:cNvSpPr txBox="1"/>
          <p:nvPr/>
        </p:nvSpPr>
        <p:spPr>
          <a:xfrm>
            <a:off x="894080" y="3420519"/>
            <a:ext cx="15341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7030A0"/>
                </a:solidFill>
              </a:rPr>
              <a:t>وَاحِدًا.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B98DFFE-5BE5-4F20-8BB6-44C14E1ED6A5}"/>
              </a:ext>
            </a:extLst>
          </p:cNvPr>
          <p:cNvSpPr txBox="1"/>
          <p:nvPr/>
        </p:nvSpPr>
        <p:spPr>
          <a:xfrm>
            <a:off x="2865120" y="4137503"/>
            <a:ext cx="15341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7030A0"/>
                </a:solidFill>
              </a:rPr>
              <a:t>الطُّيُور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4E42A0B-3507-4C81-91FA-32F732DA8035}"/>
              </a:ext>
            </a:extLst>
          </p:cNvPr>
          <p:cNvSpPr txBox="1"/>
          <p:nvPr/>
        </p:nvSpPr>
        <p:spPr>
          <a:xfrm>
            <a:off x="965200" y="4137503"/>
            <a:ext cx="15341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7030A0"/>
                </a:solidFill>
              </a:rPr>
              <a:t>طَائِرًا.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2A97AA6F-2F99-4FB7-A79A-712181038B20}"/>
              </a:ext>
            </a:extLst>
          </p:cNvPr>
          <p:cNvSpPr txBox="1"/>
          <p:nvPr/>
        </p:nvSpPr>
        <p:spPr>
          <a:xfrm>
            <a:off x="3017520" y="4902570"/>
            <a:ext cx="15341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7030A0"/>
                </a:solidFill>
              </a:rPr>
              <a:t>أَبْنَاءُ الْوَطَنِ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630DAED-7A59-49C5-8CAC-BF74DBFE516E}"/>
              </a:ext>
            </a:extLst>
          </p:cNvPr>
          <p:cNvSpPr txBox="1"/>
          <p:nvPr/>
        </p:nvSpPr>
        <p:spPr>
          <a:xfrm>
            <a:off x="193040" y="4902570"/>
            <a:ext cx="15341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7030A0"/>
                </a:solidFill>
              </a:rPr>
              <a:t>الْكَسُول.</a:t>
            </a:r>
          </a:p>
        </p:txBody>
      </p:sp>
    </p:spTree>
    <p:extLst>
      <p:ext uri="{BB962C8B-B14F-4D97-AF65-F5344CB8AC3E}">
        <p14:creationId xmlns:p14="http://schemas.microsoft.com/office/powerpoint/2010/main" val="355928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4575" y="807570"/>
            <a:ext cx="2952166" cy="64193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8144" y="916776"/>
            <a:ext cx="5233614" cy="679207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6B1D703D-B4C6-4347-A856-CAF6861FB540}"/>
              </a:ext>
            </a:extLst>
          </p:cNvPr>
          <p:cNvGrpSpPr/>
          <p:nvPr/>
        </p:nvGrpSpPr>
        <p:grpSpPr>
          <a:xfrm>
            <a:off x="10392968" y="71283"/>
            <a:ext cx="1640694" cy="842964"/>
            <a:chOff x="10392968" y="71283"/>
            <a:chExt cx="1640694" cy="842964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AE68C784-6F3E-4D35-B775-07CCAC431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2968" y="361563"/>
              <a:ext cx="879537" cy="221763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0C4601EB-900B-4CF5-82B4-8AF540D5E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71283"/>
              <a:ext cx="660153" cy="842964"/>
            </a:xfrm>
            <a:prstGeom prst="rect">
              <a:avLst/>
            </a:prstGeom>
          </p:spPr>
        </p:pic>
      </p:grpSp>
      <p:pic>
        <p:nvPicPr>
          <p:cNvPr id="17" name="صورة 16">
            <a:extLst>
              <a:ext uri="{FF2B5EF4-FFF2-40B4-BE49-F238E27FC236}">
                <a16:creationId xmlns:a16="http://schemas.microsoft.com/office/drawing/2014/main" id="{05247C07-25C8-4C47-94F7-6F232014BF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11040" r="46440"/>
          <a:stretch/>
        </p:blipFill>
        <p:spPr>
          <a:xfrm>
            <a:off x="4760167" y="132695"/>
            <a:ext cx="2621208" cy="559837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969F568-815B-468E-A5A4-09EA80E0F789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134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4B9BD5FD-84D1-43EE-B933-C69BFA4496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20" y="1849844"/>
            <a:ext cx="5640188" cy="410590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EF029084-E620-4223-9F53-8F23968058AE}"/>
                  </a:ext>
                </a:extLst>
              </p14:cNvPr>
              <p14:cNvContentPartPr/>
              <p14:nvPr/>
            </p14:nvContentPartPr>
            <p14:xfrm>
              <a:off x="2613680" y="2173840"/>
              <a:ext cx="2795040" cy="2649240"/>
            </p14:xfrm>
          </p:contentPart>
        </mc:Choice>
        <mc:Fallback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EF029084-E620-4223-9F53-8F23968058A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78040" y="2138200"/>
                <a:ext cx="2866680" cy="27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" name="حبر 2">
                <a:extLst>
                  <a:ext uri="{FF2B5EF4-FFF2-40B4-BE49-F238E27FC236}">
                    <a16:creationId xmlns:a16="http://schemas.microsoft.com/office/drawing/2014/main" id="{BDA80FC3-D898-438E-830B-5796E9E1C93A}"/>
                  </a:ext>
                </a:extLst>
              </p14:cNvPr>
              <p14:cNvContentPartPr/>
              <p14:nvPr/>
            </p14:nvContentPartPr>
            <p14:xfrm>
              <a:off x="2571200" y="3097960"/>
              <a:ext cx="2874600" cy="42480"/>
            </p14:xfrm>
          </p:contentPart>
        </mc:Choice>
        <mc:Fallback>
          <p:pic>
            <p:nvPicPr>
              <p:cNvPr id="3" name="حبر 2">
                <a:extLst>
                  <a:ext uri="{FF2B5EF4-FFF2-40B4-BE49-F238E27FC236}">
                    <a16:creationId xmlns:a16="http://schemas.microsoft.com/office/drawing/2014/main" id="{BDA80FC3-D898-438E-830B-5796E9E1C93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35200" y="3061960"/>
                <a:ext cx="2946240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F10D18D1-0B7F-494D-BC8E-6E13B3832090}"/>
                  </a:ext>
                </a:extLst>
              </p14:cNvPr>
              <p14:cNvContentPartPr/>
              <p14:nvPr/>
            </p14:nvContentPartPr>
            <p14:xfrm>
              <a:off x="2459240" y="3961960"/>
              <a:ext cx="2945880" cy="1761120"/>
            </p14:xfrm>
          </p:contentPart>
        </mc:Choice>
        <mc:Fallback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F10D18D1-0B7F-494D-BC8E-6E13B383209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423600" y="3926320"/>
                <a:ext cx="3017520" cy="18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" name="حبر 4">
                <a:extLst>
                  <a:ext uri="{FF2B5EF4-FFF2-40B4-BE49-F238E27FC236}">
                    <a16:creationId xmlns:a16="http://schemas.microsoft.com/office/drawing/2014/main" id="{C398C013-9882-4807-8BCC-681E69A5F385}"/>
                  </a:ext>
                </a:extLst>
              </p14:cNvPr>
              <p14:cNvContentPartPr/>
              <p14:nvPr/>
            </p14:nvContentPartPr>
            <p14:xfrm>
              <a:off x="2591000" y="3984280"/>
              <a:ext cx="2824200" cy="790560"/>
            </p14:xfrm>
          </p:contentPart>
        </mc:Choice>
        <mc:Fallback>
          <p:pic>
            <p:nvPicPr>
              <p:cNvPr id="5" name="حبر 4">
                <a:extLst>
                  <a:ext uri="{FF2B5EF4-FFF2-40B4-BE49-F238E27FC236}">
                    <a16:creationId xmlns:a16="http://schemas.microsoft.com/office/drawing/2014/main" id="{C398C013-9882-4807-8BCC-681E69A5F38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555360" y="3948280"/>
                <a:ext cx="2895840" cy="86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" name="حبر 5">
                <a:extLst>
                  <a:ext uri="{FF2B5EF4-FFF2-40B4-BE49-F238E27FC236}">
                    <a16:creationId xmlns:a16="http://schemas.microsoft.com/office/drawing/2014/main" id="{FEFFD45F-7750-4F77-B1D9-2DDBEEB6D922}"/>
                  </a:ext>
                </a:extLst>
              </p14:cNvPr>
              <p14:cNvContentPartPr/>
              <p14:nvPr/>
            </p14:nvContentPartPr>
            <p14:xfrm>
              <a:off x="2381480" y="2183920"/>
              <a:ext cx="3084840" cy="3516120"/>
            </p14:xfrm>
          </p:contentPart>
        </mc:Choice>
        <mc:Fallback>
          <p:pic>
            <p:nvPicPr>
              <p:cNvPr id="6" name="حبر 5">
                <a:extLst>
                  <a:ext uri="{FF2B5EF4-FFF2-40B4-BE49-F238E27FC236}">
                    <a16:creationId xmlns:a16="http://schemas.microsoft.com/office/drawing/2014/main" id="{FEFFD45F-7750-4F77-B1D9-2DDBEEB6D92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345480" y="2147920"/>
                <a:ext cx="3156480" cy="358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1298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6027" y="705140"/>
            <a:ext cx="2171061" cy="69298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2" t="3066" b="22296"/>
          <a:stretch/>
        </p:blipFill>
        <p:spPr>
          <a:xfrm>
            <a:off x="5566650" y="1464495"/>
            <a:ext cx="6015749" cy="55940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13404DC-FEE9-4701-9CE1-C2CC470D9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92" y="2232277"/>
            <a:ext cx="7175832" cy="327109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C9ABA10-36AB-4FBA-A035-B163B060E0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9" r="21307"/>
          <a:stretch/>
        </p:blipFill>
        <p:spPr>
          <a:xfrm>
            <a:off x="4607511" y="132695"/>
            <a:ext cx="3613211" cy="559408"/>
          </a:xfrm>
          <a:prstGeom prst="rect">
            <a:avLst/>
          </a:prstGeom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9EF18F87-1656-41B1-8905-2F1CE4B4694D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135</a:t>
            </a: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95B46F7B-9098-4831-881F-101AB35FBE79}"/>
              </a:ext>
            </a:extLst>
          </p:cNvPr>
          <p:cNvGrpSpPr/>
          <p:nvPr/>
        </p:nvGrpSpPr>
        <p:grpSpPr>
          <a:xfrm>
            <a:off x="10392968" y="71283"/>
            <a:ext cx="1640694" cy="842964"/>
            <a:chOff x="10392968" y="71283"/>
            <a:chExt cx="1640694" cy="842964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7F19B136-8FE6-480B-8688-6610860E8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2968" y="361563"/>
              <a:ext cx="879537" cy="221763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EB194FB3-99D7-44BF-A0C4-006BFE64E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71283"/>
              <a:ext cx="660153" cy="842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604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3846" y="746366"/>
            <a:ext cx="1728822" cy="69298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13404DC-FEE9-4701-9CE1-C2CC470D9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4859" y="856569"/>
            <a:ext cx="6408146" cy="70557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93BAB677-62D3-4A63-8FA3-D5182D0024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1"/>
          <a:stretch/>
        </p:blipFill>
        <p:spPr>
          <a:xfrm>
            <a:off x="4728528" y="132694"/>
            <a:ext cx="2596360" cy="559837"/>
          </a:xfrm>
          <a:prstGeom prst="rect">
            <a:avLst/>
          </a:prstGeom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231CE684-535A-4B61-B168-82F1516A7C0B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136</a:t>
            </a: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E2E7E24F-F186-45D1-8FBF-C6AD48E39119}"/>
              </a:ext>
            </a:extLst>
          </p:cNvPr>
          <p:cNvGrpSpPr/>
          <p:nvPr/>
        </p:nvGrpSpPr>
        <p:grpSpPr>
          <a:xfrm>
            <a:off x="10392968" y="71283"/>
            <a:ext cx="1640694" cy="842964"/>
            <a:chOff x="10392968" y="71283"/>
            <a:chExt cx="1640694" cy="842964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96EE06AD-1457-4587-9F71-BF88AF633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2968" y="361563"/>
              <a:ext cx="879537" cy="221763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6716E041-07C4-4F56-BBC2-FA6BB78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71283"/>
              <a:ext cx="660153" cy="842964"/>
            </a:xfrm>
            <a:prstGeom prst="rect">
              <a:avLst/>
            </a:prstGeom>
          </p:spPr>
        </p:pic>
      </p:grpSp>
      <p:pic>
        <p:nvPicPr>
          <p:cNvPr id="26" name="صورة 25">
            <a:extLst>
              <a:ext uri="{FF2B5EF4-FFF2-40B4-BE49-F238E27FC236}">
                <a16:creationId xmlns:a16="http://schemas.microsoft.com/office/drawing/2014/main" id="{5F94E658-9808-40B6-8E41-EFE77242F9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4240" y="1923369"/>
            <a:ext cx="8218728" cy="1541771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EDC6E82-E495-45C3-8824-D806A344CA30}"/>
              </a:ext>
            </a:extLst>
          </p:cNvPr>
          <p:cNvSpPr txBox="1"/>
          <p:nvPr/>
        </p:nvSpPr>
        <p:spPr>
          <a:xfrm>
            <a:off x="2336800" y="2847183"/>
            <a:ext cx="706704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7030A0"/>
                </a:solidFill>
              </a:rPr>
              <a:t>أَنَا أَرْغَبُ أَنْ أَكُونَ طَيَّارًا ،</a:t>
            </a:r>
            <a:r>
              <a:rPr lang="ar-SA" sz="2800" b="1" u="sng" dirty="0">
                <a:solidFill>
                  <a:srgbClr val="FF0000"/>
                </a:solidFill>
              </a:rPr>
              <a:t> أَطِيرُ </a:t>
            </a:r>
            <a:r>
              <a:rPr lang="ar-SA" sz="2800" b="1" dirty="0">
                <a:solidFill>
                  <a:srgbClr val="7030A0"/>
                </a:solidFill>
              </a:rPr>
              <a:t>بالطّائِرَةِ؛ لِأَنْقُلَ الْمُسَافِرِينَ.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01DEBBFB-42C4-4E39-BC4E-5E7C041068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514" y="3944075"/>
            <a:ext cx="8186499" cy="1541771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429B944D-3E73-4B9A-BC75-AD2F5ADE83DA}"/>
              </a:ext>
            </a:extLst>
          </p:cNvPr>
          <p:cNvSpPr txBox="1"/>
          <p:nvPr/>
        </p:nvSpPr>
        <p:spPr>
          <a:xfrm>
            <a:off x="568960" y="4867889"/>
            <a:ext cx="706704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7030A0"/>
                </a:solidFill>
              </a:rPr>
              <a:t>أَنَا أَرْغَبُ أَنْ أَكُونَ مُهَنْدِسًا  مِعْمَارِيًّا،</a:t>
            </a:r>
            <a:r>
              <a:rPr lang="ar-SA" sz="2800" b="1" u="sng" dirty="0">
                <a:solidFill>
                  <a:srgbClr val="FF0000"/>
                </a:solidFill>
              </a:rPr>
              <a:t> أُشَارِكَ </a:t>
            </a:r>
            <a:r>
              <a:rPr lang="ar-SA" sz="2800" b="1" dirty="0">
                <a:solidFill>
                  <a:srgbClr val="7030A0"/>
                </a:solidFill>
              </a:rPr>
              <a:t> فِي بِنَاءِ وَطَنِي.</a:t>
            </a:r>
          </a:p>
        </p:txBody>
      </p:sp>
    </p:spTree>
    <p:extLst>
      <p:ext uri="{BB962C8B-B14F-4D97-AF65-F5344CB8AC3E}">
        <p14:creationId xmlns:p14="http://schemas.microsoft.com/office/powerpoint/2010/main" val="306232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3846" y="746366"/>
            <a:ext cx="1728822" cy="69298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13404DC-FEE9-4701-9CE1-C2CC470D9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4859" y="856569"/>
            <a:ext cx="6408146" cy="70557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93BAB677-62D3-4A63-8FA3-D5182D0024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1"/>
          <a:stretch/>
        </p:blipFill>
        <p:spPr>
          <a:xfrm>
            <a:off x="4728528" y="132694"/>
            <a:ext cx="2596360" cy="559837"/>
          </a:xfrm>
          <a:prstGeom prst="rect">
            <a:avLst/>
          </a:prstGeom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231CE684-535A-4B61-B168-82F1516A7C0B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136</a:t>
            </a: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E2E7E24F-F186-45D1-8FBF-C6AD48E39119}"/>
              </a:ext>
            </a:extLst>
          </p:cNvPr>
          <p:cNvGrpSpPr/>
          <p:nvPr/>
        </p:nvGrpSpPr>
        <p:grpSpPr>
          <a:xfrm>
            <a:off x="10392968" y="71283"/>
            <a:ext cx="1640694" cy="842964"/>
            <a:chOff x="10392968" y="71283"/>
            <a:chExt cx="1640694" cy="842964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96EE06AD-1457-4587-9F71-BF88AF633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2968" y="361563"/>
              <a:ext cx="879537" cy="221763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6716E041-07C4-4F56-BBC2-FA6BB78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71283"/>
              <a:ext cx="660153" cy="842964"/>
            </a:xfrm>
            <a:prstGeom prst="rect">
              <a:avLst/>
            </a:prstGeom>
          </p:spPr>
        </p:pic>
      </p:grpSp>
      <p:pic>
        <p:nvPicPr>
          <p:cNvPr id="26" name="صورة 25">
            <a:extLst>
              <a:ext uri="{FF2B5EF4-FFF2-40B4-BE49-F238E27FC236}">
                <a16:creationId xmlns:a16="http://schemas.microsoft.com/office/drawing/2014/main" id="{5F94E658-9808-40B6-8E41-EFE77242F9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4240" y="1923369"/>
            <a:ext cx="8218728" cy="1541770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EDC6E82-E495-45C3-8824-D806A344CA30}"/>
              </a:ext>
            </a:extLst>
          </p:cNvPr>
          <p:cNvSpPr txBox="1"/>
          <p:nvPr/>
        </p:nvSpPr>
        <p:spPr>
          <a:xfrm>
            <a:off x="1357838" y="2897983"/>
            <a:ext cx="82187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7030A0"/>
                </a:solidFill>
              </a:rPr>
              <a:t>أَنَا أَرْغَبُ أَنْ أَكُونَ رَجُلَ إِطْفَاءٍ ،</a:t>
            </a:r>
            <a:r>
              <a:rPr lang="ar-SA" sz="2800" b="1" u="sng" dirty="0">
                <a:solidFill>
                  <a:srgbClr val="FF0000"/>
                </a:solidFill>
              </a:rPr>
              <a:t> أُطْفِئ </a:t>
            </a:r>
            <a:r>
              <a:rPr lang="ar-SA" sz="2800" b="1" dirty="0">
                <a:solidFill>
                  <a:srgbClr val="7030A0"/>
                </a:solidFill>
              </a:rPr>
              <a:t> الْحَرَائِقَ؛ لِأُنْقِذُ الْمُصَابِينَ .</a:t>
            </a:r>
          </a:p>
        </p:txBody>
      </p:sp>
    </p:spTree>
    <p:extLst>
      <p:ext uri="{BB962C8B-B14F-4D97-AF65-F5344CB8AC3E}">
        <p14:creationId xmlns:p14="http://schemas.microsoft.com/office/powerpoint/2010/main" val="359058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6900" y="1721726"/>
            <a:ext cx="3688901" cy="147867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13404DC-FEE9-4701-9CE1-C2CC470D9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344" y="853287"/>
            <a:ext cx="6799736" cy="4896225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93BAB677-62D3-4A63-8FA3-D5182D0024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1"/>
          <a:stretch/>
        </p:blipFill>
        <p:spPr>
          <a:xfrm>
            <a:off x="4728528" y="132694"/>
            <a:ext cx="2596360" cy="559837"/>
          </a:xfrm>
          <a:prstGeom prst="rect">
            <a:avLst/>
          </a:prstGeom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231CE684-535A-4B61-B168-82F1516A7C0B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137</a:t>
            </a: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E2E7E24F-F186-45D1-8FBF-C6AD48E39119}"/>
              </a:ext>
            </a:extLst>
          </p:cNvPr>
          <p:cNvGrpSpPr/>
          <p:nvPr/>
        </p:nvGrpSpPr>
        <p:grpSpPr>
          <a:xfrm>
            <a:off x="10392968" y="71283"/>
            <a:ext cx="1640694" cy="842964"/>
            <a:chOff x="10392968" y="71283"/>
            <a:chExt cx="1640694" cy="842964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96EE06AD-1457-4587-9F71-BF88AF633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2968" y="361563"/>
              <a:ext cx="879537" cy="221763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6716E041-07C4-4F56-BBC2-FA6BB78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71283"/>
              <a:ext cx="660153" cy="842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358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E8A9A1E8-2567-462F-920E-64E8BE30B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01" y="1307100"/>
            <a:ext cx="10017772" cy="3433576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53E91550-7CBC-498B-AB7B-C0D8DC7AF2E6}"/>
              </a:ext>
            </a:extLst>
          </p:cNvPr>
          <p:cNvGrpSpPr/>
          <p:nvPr/>
        </p:nvGrpSpPr>
        <p:grpSpPr>
          <a:xfrm>
            <a:off x="10392968" y="71283"/>
            <a:ext cx="1640694" cy="842964"/>
            <a:chOff x="10392968" y="71283"/>
            <a:chExt cx="1640694" cy="842964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4A831381-7C05-45D0-85E2-BB82B9A35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2968" y="361563"/>
              <a:ext cx="879537" cy="221763"/>
            </a:xfrm>
            <a:prstGeom prst="rect">
              <a:avLst/>
            </a:prstGeom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1999C1E8-3055-494A-9098-98991D818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3509" y="71283"/>
              <a:ext cx="660153" cy="842964"/>
            </a:xfrm>
            <a:prstGeom prst="rect">
              <a:avLst/>
            </a:prstGeom>
          </p:spPr>
        </p:pic>
      </p:grpSp>
      <p:pic>
        <p:nvPicPr>
          <p:cNvPr id="15" name="صورة 14">
            <a:extLst>
              <a:ext uri="{FF2B5EF4-FFF2-40B4-BE49-F238E27FC236}">
                <a16:creationId xmlns:a16="http://schemas.microsoft.com/office/drawing/2014/main" id="{0C0FEF92-A859-4965-8FEB-ABFE5D2918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1"/>
          <a:stretch/>
        </p:blipFill>
        <p:spPr>
          <a:xfrm>
            <a:off x="4728528" y="132694"/>
            <a:ext cx="2596360" cy="559837"/>
          </a:xfrm>
          <a:prstGeom prst="rect">
            <a:avLst/>
          </a:prstGeom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FCDE3D66-8D31-4C79-9873-93C8C8F6692E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137</a:t>
            </a:r>
          </a:p>
        </p:txBody>
      </p:sp>
    </p:spTree>
    <p:extLst>
      <p:ext uri="{BB962C8B-B14F-4D97-AF65-F5344CB8AC3E}">
        <p14:creationId xmlns:p14="http://schemas.microsoft.com/office/powerpoint/2010/main" val="37399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6CD5D7DD-2CDD-445B-92D0-5FCD8753F820}"/>
              </a:ext>
            </a:extLst>
          </p:cNvPr>
          <p:cNvSpPr txBox="1"/>
          <p:nvPr/>
        </p:nvSpPr>
        <p:spPr>
          <a:xfrm>
            <a:off x="197427" y="1119853"/>
            <a:ext cx="6961911" cy="39018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ما هو عنوان درسنا السابق؟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مَنْ قَابَلَت الفراشة 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متى ستلعب النحلة مع الفراشة؟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أذكر أربع مهن تعرفها؟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ما معنى كلمة ( أجني )؟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أكمل.. أيها الفلاح صبرًا...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أذكر أسماء الإشارة للقريب...</a:t>
            </a:r>
          </a:p>
        </p:txBody>
      </p:sp>
    </p:spTree>
    <p:extLst>
      <p:ext uri="{BB962C8B-B14F-4D97-AF65-F5344CB8AC3E}">
        <p14:creationId xmlns:p14="http://schemas.microsoft.com/office/powerpoint/2010/main" val="408843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994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540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E0F8096-9A59-4A88-BFBE-54A30D3E77A6}"/>
              </a:ext>
            </a:extLst>
          </p:cNvPr>
          <p:cNvSpPr txBox="1"/>
          <p:nvPr/>
        </p:nvSpPr>
        <p:spPr>
          <a:xfrm>
            <a:off x="3535681" y="947872"/>
            <a:ext cx="8295962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أن يقرأ الطالب الدرس قراءة سليمة.</a:t>
            </a:r>
            <a:endParaRPr lang="en-US" sz="2400" dirty="0"/>
          </a:p>
          <a:p>
            <a:r>
              <a:rPr lang="ar-SA" sz="2400" b="1" dirty="0"/>
              <a:t>  </a:t>
            </a:r>
            <a:endParaRPr lang="en-US" sz="2400" dirty="0"/>
          </a:p>
          <a:p>
            <a:r>
              <a:rPr lang="ar-SA" sz="2400" b="1" dirty="0"/>
              <a:t>أن يحكي الطالب قصة الدرس بأسلوبه. </a:t>
            </a:r>
            <a:endParaRPr lang="en-US" sz="2400" dirty="0"/>
          </a:p>
          <a:p>
            <a:r>
              <a:rPr lang="ar-SA" sz="2400" b="1" dirty="0"/>
              <a:t> </a:t>
            </a:r>
          </a:p>
          <a:p>
            <a:r>
              <a:rPr lang="ar-SA" sz="2400" b="1" dirty="0"/>
              <a:t>أن يستخرج الطالب كلمات  تحوي مهارات إملائية سبق دراستها.</a:t>
            </a:r>
          </a:p>
          <a:p>
            <a:endParaRPr lang="ar-SA" sz="2400" b="1" dirty="0"/>
          </a:p>
          <a:p>
            <a:r>
              <a:rPr lang="ar-SA" sz="2400" b="1" dirty="0"/>
              <a:t>أن يستطيع الطالب تعداد أسماء الإشارة للبعيد ( هذا، هذه، هذان، هاتان، هؤلاء).</a:t>
            </a:r>
          </a:p>
          <a:p>
            <a:endParaRPr lang="ar-SA" sz="2400" b="1" dirty="0"/>
          </a:p>
          <a:p>
            <a:r>
              <a:rPr lang="ar-SA" sz="2400" b="1" dirty="0"/>
              <a:t>أن يستطيع الطالب إعطاء مرادف لكلمات مختارة .</a:t>
            </a:r>
          </a:p>
          <a:p>
            <a:endParaRPr lang="ar-SA" sz="2400" b="1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01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5309" y="282820"/>
            <a:ext cx="1936217" cy="488191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127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1143" y="75860"/>
            <a:ext cx="793703" cy="101349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B57067A-593C-4F14-BF92-6606BE1C4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54" y="87075"/>
            <a:ext cx="4160526" cy="304776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1832" y="2061263"/>
            <a:ext cx="7591256" cy="59497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32287D3-8825-4809-9196-6A79E3C3A9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3393" y="2987686"/>
            <a:ext cx="6057750" cy="56667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5790B6D-F963-49F6-ACD5-146F361EA0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757" y="3885807"/>
            <a:ext cx="8945053" cy="60842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5B5ADE5E-65B5-46EB-89C0-11CCB457DE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106" y="4823207"/>
            <a:ext cx="6866541" cy="60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AB57067A-593C-4F14-BF92-6606BE1C4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291" y="83014"/>
            <a:ext cx="3389117" cy="248297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3928" y="2548981"/>
            <a:ext cx="9558678" cy="6907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36EAAD1-9EE5-4A98-B21E-B2DD2AF39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4080" y="3429000"/>
            <a:ext cx="8251001" cy="64702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85109EE-8D0E-42DC-A24F-5878A8C92C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908" y="4203137"/>
            <a:ext cx="9020710" cy="690775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20EBAB3-A4C2-4A7E-BFB5-2D1052EDF7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5664" y="5066647"/>
            <a:ext cx="5651260" cy="69077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FCE107F-67ED-4760-BE3C-3098261FAA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5309" y="282820"/>
            <a:ext cx="1936217" cy="488191"/>
          </a:xfrm>
          <a:prstGeom prst="rect">
            <a:avLst/>
          </a:prstGeom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6F0E63F7-A3C2-4AA9-B919-5502E55B30D3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128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0728C26D-EB74-404B-8C61-7493A89407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1143" y="75860"/>
            <a:ext cx="793703" cy="101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1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AB57067A-593C-4F14-BF92-6606BE1C4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54" y="152312"/>
            <a:ext cx="2504511" cy="220027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7333" y="1089357"/>
            <a:ext cx="5926458" cy="60308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485B9D4-C693-492B-865D-2DAE3799E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1478" y="1927477"/>
            <a:ext cx="8353141" cy="130231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51152A3-45C9-4B4C-A029-1400F25FBA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512" y="3403434"/>
            <a:ext cx="7923952" cy="1195142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F6286AD-BB38-4CFD-8ACA-2721F73C89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697" y="4665018"/>
            <a:ext cx="7340102" cy="117704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441B31A9-885D-4EEB-BEF8-E262C4C21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5309" y="282820"/>
            <a:ext cx="1936217" cy="488191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1FB511AA-56B0-4231-8507-8461F73D76FE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129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95B43267-D8A8-4EB8-9E22-D8E2D136DE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1143" y="75860"/>
            <a:ext cx="793703" cy="101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3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AB57067A-593C-4F14-BF92-6606BE1C4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4094" y="153320"/>
            <a:ext cx="2504511" cy="220027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1665" y="2569579"/>
            <a:ext cx="8364636" cy="64343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485B9D4-C693-492B-865D-2DAE3799E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2984" y="3429000"/>
            <a:ext cx="8353141" cy="64343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51152A3-45C9-4B4C-A029-1400F25FBA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523" y="4288421"/>
            <a:ext cx="7857651" cy="119514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441B31A9-885D-4EEB-BEF8-E262C4C218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5309" y="282820"/>
            <a:ext cx="1936217" cy="488191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1FB511AA-56B0-4231-8507-8461F73D76FE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129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95B43267-D8A8-4EB8-9E22-D8E2D136DE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1143" y="75860"/>
            <a:ext cx="793703" cy="101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1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59078489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167</Words>
  <Application>Microsoft Office PowerPoint</Application>
  <PresentationFormat>شاشة عريضة</PresentationFormat>
  <Paragraphs>52</Paragraphs>
  <Slides>30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5" baseType="lpstr">
      <vt:lpstr>Adobe Arabic_F1</vt:lpstr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58</cp:revision>
  <dcterms:created xsi:type="dcterms:W3CDTF">2021-03-02T13:59:27Z</dcterms:created>
  <dcterms:modified xsi:type="dcterms:W3CDTF">2021-03-30T22:22:52Z</dcterms:modified>
</cp:coreProperties>
</file>