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3" r:id="rId3"/>
    <p:sldId id="299" r:id="rId4"/>
    <p:sldId id="258" r:id="rId5"/>
    <p:sldId id="260" r:id="rId6"/>
    <p:sldId id="331" r:id="rId7"/>
    <p:sldId id="341" r:id="rId8"/>
    <p:sldId id="332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282" r:id="rId18"/>
  </p:sldIdLst>
  <p:sldSz cx="12192000" cy="6858000"/>
  <p:notesSz cx="6858000" cy="9144000"/>
  <p:custDataLst>
    <p:tags r:id="rId19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293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0T17:59:32.737"/>
    </inkml:context>
    <inkml:brush xml:id="br0">
      <inkml:brushProperty name="width" value="0.1" units="cm"/>
      <inkml:brushProperty name="height" value="0.1" units="cm"/>
      <inkml:brushProperty name="color" value="#CC0066"/>
      <inkml:brushProperty name="ignorePressure" value="1"/>
    </inkml:brush>
  </inkml:definitions>
  <inkml:trace contextRef="#ctx0" brushRef="#br0">8612 594,'-12'-2,"1"0,0 0,0-1,0-1,0 0,1 0,0-1,-1 0,2-1,-15-11,-2 1,-20-12,-1 3,0 1,-2 3,-1 1,-87-21,-16 17,-32-8,99 11,-128-12,40 16,-418-24,560 42,0-1,1-2,-1-1,1-2,0-1,-49-16,41 6,-1 2,-1 1,-1 3,-83-12,-256 10,183-7,-181-6,167 11,0 0,-1478 14,749 1,909 0,0 2,0 1,0 1,1 2,-33 12,-145 65,190-74,-32 23,1-1,-100 45,128-63,1 0,0 2,-34 33,-26 19,67-58,-109 71,-30 11,56-31,-67 51,104-69,-65 60,55-43,51-42,2 1,0 0,1 1,1 0,-23 44,1-4,12-19,2 0,2 2,1 0,-25 88,21-34,-16 129,36-201,-12 90,-3 174,18-154,5 115,-3-238,1 0,0 0,1 0,1 0,0 0,0-1,1 0,1 0,0 0,0-1,14 17,6 3,1-2,42 34,-9-8,-33-28,0-1,2-1,0-1,2-1,60 31,270 73,-312-111,235 64,-215-64,0-3,83 4,271-15,-193-5,3863 5,-3532-34,-386-4,-30 5,-16 11,-1-6,209-73,259-81,-516 160,85-35,-122 38,0-2,-2-1,58-40,-86 51,0 0,-1-1,0-1,-1 0,0 0,-1-1,0 0,12-22,-12 15,-1 0,-1-1,-1 0,-1 0,7-41,12-170,-21 175,9-43,1-42,-13 110,2-87,-5-1,-18-125,18 235,-1 1,1-1,-2 1,1 0,-1 0,-1 0,-6-10,-43-53,40 56,0-1,2 0,-18-32,10 5,11 21,-2 1,-14-22,15 29,-73-119,70 111,2-1,0 0,-13-50,14 45,-1 1,-2 0,-1 0,-25-37,28 47,-14-24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BEC111-88E2-480D-AC46-F861A362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D497D21-4779-4226-A9A3-983E427D3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7843B1-589C-41BB-A321-57A10A9F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50EE91-CFE0-4DCF-8EF9-EBD992B6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A76835-FBF5-4C51-8449-B878C5AE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46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479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6176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8602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3389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4635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108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4533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4883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5470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F73C99-CFE2-441A-A04D-16701FA9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E50DB3-2D77-4472-9C67-A8D29C72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A4DCF3C-6F0B-4FD5-B808-5387CD5D5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45543F-CA9B-4E40-81FA-2A9DA14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C423711-4299-4DF2-8438-E5173C53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C025A8-2646-4805-8D7B-174ECD14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039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4FC676-ED70-48FA-A290-8E5CB4F4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31D246-6528-48C6-B0A9-047A6BAF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3EB270-97AE-4CF2-A4A7-FC7BE8AD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40D46B-E148-49CD-9749-74CA0F8F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E018A5-AF72-4D23-B2FA-6A83EFDA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564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D251DE-04E5-4C2F-9203-E105697F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47231FF-CED3-43EE-B957-298DE7C4D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534B3C-A6A9-43ED-820D-296D47FE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7593C2-2DEE-49CA-9BBC-C4999F0D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950623-6CD9-4ADD-94D5-461F22EE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D49554-EAD4-4950-B6F3-0B6A0A86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2400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48B315-9EC0-41F9-A9C8-AB3DC3D1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09CA428-6669-4689-B642-E3DCFE576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7653AE-10E4-48E2-A67C-6D28AA55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9A3C5A-6744-48F5-BB39-9E535849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E3F7E2-B10E-4DB1-90CC-4E7CE166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1269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3C8193D-366D-48BD-8802-BE25E9AA1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5E0119E-6226-45B0-8562-84106532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80702B-2CD3-45C5-9A88-EBDDDB65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CBC7A1-4C96-408D-B8CF-629F1054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2D062A-0027-41E3-AF85-24B89F04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64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BF3CBA-81C4-4D56-802D-1D839C97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16167D-3319-48C3-A1C6-84DFAC528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AD7AF8-0BB3-4F9B-AB5C-268A6ECE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416C18-D8B4-4B4E-92AF-9E07334B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7E3E5F-F375-45C4-84C7-FAE63B65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149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9A5E85-3A49-4D4A-977D-185E1D58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37B5C8-720C-4968-8B9A-6B3E2140A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9DAA67F-88CE-498F-A281-C2EDCEDFF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AE7BF4-5C1E-432F-9E3D-C674D162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E32213-B0FB-4CE8-B756-7B8086A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9C1809-3A6B-4626-9B56-8073FDB2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692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E3D098-7651-46DA-B7F0-E56B0EE9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B4D991-F3F4-4151-B968-E981A7CD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A8249E-67EE-4F06-BF39-6D88DB61E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E23650D-935A-44AC-8918-14105D429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386D7A7-78FD-451F-B5D1-EE6C6714C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1C9E0E1-7232-4EE7-B438-F802DF8C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16B88-1A27-4B65-9C4A-0F15649E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DF249A-9213-4D48-A94E-8FEB8547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05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A423A8-6A18-44DF-9A44-F5767C00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93EBDDB-7923-4B42-B5E3-26E08AB7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082472-F032-4F75-9D53-B6B02773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EDB0A0D-A38B-4EF2-BFFD-6E7DAC65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7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8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241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717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38090A-AEA6-428D-A2A0-F6DE90FD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EDFE433-19C1-4E5D-854C-B5C68C78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5EC7EF-0A97-4616-9344-04A918CC9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599EA-CAB0-46FD-82CF-5BCC9A610016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4C3C3B-259F-4D5B-827F-C26B9D744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55BCF2-54AF-4700-9238-A8AE0EC3C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596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64" r:id="rId14"/>
    <p:sldLayoutId id="2147483663" r:id="rId15"/>
    <p:sldLayoutId id="2147483662" r:id="rId16"/>
    <p:sldLayoutId id="2147483661" r:id="rId17"/>
    <p:sldLayoutId id="2147483660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C0AF5C5A-F2CF-40F6-9A59-F3E2A43D2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</p:spPr>
      </p:pic>
      <p:pic>
        <p:nvPicPr>
          <p:cNvPr id="3" name="صورة 2" descr="صورة تحتوي على نص, سروال داخلي&#10;&#10;تم إنشاء الوصف تلقائياً">
            <a:extLst>
              <a:ext uri="{FF2B5EF4-FFF2-40B4-BE49-F238E27FC236}">
                <a16:creationId xmlns:a16="http://schemas.microsoft.com/office/drawing/2014/main" id="{AE3A1468-68E1-4210-ABE8-A8DC5DBCC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9" y="5359399"/>
            <a:ext cx="1486872" cy="9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94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409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7245530-3E55-418A-B503-467B0BD49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646" y="2623746"/>
            <a:ext cx="8573276" cy="22055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8F1915B-B12E-430D-AB60-D2BFBF784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52" y="1829552"/>
            <a:ext cx="11379295" cy="57324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8028" y="846236"/>
            <a:ext cx="6605556" cy="762369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9A76180-E87E-4F1F-B9AC-73D11FF552D6}"/>
              </a:ext>
            </a:extLst>
          </p:cNvPr>
          <p:cNvSpPr txBox="1"/>
          <p:nvPr/>
        </p:nvSpPr>
        <p:spPr>
          <a:xfrm>
            <a:off x="7437120" y="3269323"/>
            <a:ext cx="1232678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300" b="1" dirty="0">
                <a:solidFill>
                  <a:srgbClr val="7030A0"/>
                </a:solidFill>
              </a:rPr>
              <a:t>الْجَمَلُ</a:t>
            </a:r>
            <a:endParaRPr lang="ar-SA" sz="3300" b="1" dirty="0">
              <a:solidFill>
                <a:srgbClr val="C00000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E63910AB-2E54-489A-9D6A-8B1B7AAB7B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r="19866"/>
          <a:stretch/>
        </p:blipFill>
        <p:spPr>
          <a:xfrm>
            <a:off x="5194995" y="246997"/>
            <a:ext cx="3285811" cy="559837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B655F0F-02B8-4002-AA08-8A6B8F03860F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115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2121C37-C934-4862-9219-BCCBA6113471}"/>
              </a:ext>
            </a:extLst>
          </p:cNvPr>
          <p:cNvSpPr txBox="1"/>
          <p:nvPr/>
        </p:nvSpPr>
        <p:spPr>
          <a:xfrm>
            <a:off x="7112000" y="3790352"/>
            <a:ext cx="207264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300" b="1" dirty="0">
                <a:solidFill>
                  <a:srgbClr val="7030A0"/>
                </a:solidFill>
              </a:rPr>
              <a:t>اِسْتَخْدَمُوا</a:t>
            </a:r>
            <a:endParaRPr lang="ar-SA" sz="3300" b="1" dirty="0">
              <a:solidFill>
                <a:srgbClr val="C0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B54222F-BD5E-4B25-82B4-BB80569964D1}"/>
              </a:ext>
            </a:extLst>
          </p:cNvPr>
          <p:cNvSpPr txBox="1"/>
          <p:nvPr/>
        </p:nvSpPr>
        <p:spPr>
          <a:xfrm>
            <a:off x="7112000" y="4299666"/>
            <a:ext cx="207264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300" b="1" dirty="0">
                <a:solidFill>
                  <a:srgbClr val="7030A0"/>
                </a:solidFill>
              </a:rPr>
              <a:t>اِنْتِهَاءٌ</a:t>
            </a:r>
            <a:endParaRPr lang="ar-SA" sz="3300" b="1" dirty="0">
              <a:solidFill>
                <a:srgbClr val="C0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2B5B5B0-E331-4105-8A4D-AE3DFC1C948D}"/>
              </a:ext>
            </a:extLst>
          </p:cNvPr>
          <p:cNvSpPr txBox="1"/>
          <p:nvPr/>
        </p:nvSpPr>
        <p:spPr>
          <a:xfrm>
            <a:off x="4332356" y="3269323"/>
            <a:ext cx="207264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300" b="1" dirty="0">
                <a:solidFill>
                  <a:srgbClr val="7030A0"/>
                </a:solidFill>
              </a:rPr>
              <a:t>أَحْمَدُ</a:t>
            </a:r>
            <a:endParaRPr lang="ar-SA" sz="33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AC058A4-E3BE-42DA-BB47-82DF83D77CA1}"/>
              </a:ext>
            </a:extLst>
          </p:cNvPr>
          <p:cNvSpPr txBox="1"/>
          <p:nvPr/>
        </p:nvSpPr>
        <p:spPr>
          <a:xfrm>
            <a:off x="4344614" y="3810672"/>
            <a:ext cx="207264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300" b="1" dirty="0">
                <a:solidFill>
                  <a:srgbClr val="7030A0"/>
                </a:solidFill>
              </a:rPr>
              <a:t>أَذْهَلَتْ</a:t>
            </a:r>
            <a:endParaRPr lang="ar-SA" sz="3300" b="1" dirty="0">
              <a:solidFill>
                <a:srgbClr val="C0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7D7FD5C-3FFA-4DF5-A685-3B10B3B937B7}"/>
              </a:ext>
            </a:extLst>
          </p:cNvPr>
          <p:cNvSpPr txBox="1"/>
          <p:nvPr/>
        </p:nvSpPr>
        <p:spPr>
          <a:xfrm>
            <a:off x="4344614" y="4302617"/>
            <a:ext cx="207264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300" b="1" dirty="0">
                <a:solidFill>
                  <a:srgbClr val="7030A0"/>
                </a:solidFill>
              </a:rPr>
              <a:t>أَلْوَانٌ</a:t>
            </a:r>
            <a:endParaRPr lang="ar-SA" sz="3300" b="1" dirty="0">
              <a:solidFill>
                <a:srgbClr val="C0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680B0F7-3E2F-4A1A-BA28-180867FD1C30}"/>
              </a:ext>
            </a:extLst>
          </p:cNvPr>
          <p:cNvSpPr txBox="1"/>
          <p:nvPr/>
        </p:nvSpPr>
        <p:spPr>
          <a:xfrm>
            <a:off x="1453758" y="3272033"/>
            <a:ext cx="207264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300" b="1" dirty="0">
                <a:solidFill>
                  <a:srgbClr val="7030A0"/>
                </a:solidFill>
              </a:rPr>
              <a:t>سَأَلَ</a:t>
            </a:r>
            <a:endParaRPr lang="ar-SA" sz="3300" b="1" dirty="0">
              <a:solidFill>
                <a:srgbClr val="C0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D5B8B8D-ACF0-488D-81C5-6B9FF954BF65}"/>
              </a:ext>
            </a:extLst>
          </p:cNvPr>
          <p:cNvSpPr txBox="1"/>
          <p:nvPr/>
        </p:nvSpPr>
        <p:spPr>
          <a:xfrm>
            <a:off x="1453758" y="3770032"/>
            <a:ext cx="207264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300" b="1" dirty="0">
                <a:solidFill>
                  <a:srgbClr val="7030A0"/>
                </a:solidFill>
              </a:rPr>
              <a:t>غَرَائِبُ</a:t>
            </a:r>
            <a:endParaRPr lang="ar-SA" sz="3300" b="1" dirty="0">
              <a:solidFill>
                <a:srgbClr val="C0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84F7CEB-90BB-44AD-9FAB-884692FB0E44}"/>
              </a:ext>
            </a:extLst>
          </p:cNvPr>
          <p:cNvSpPr txBox="1"/>
          <p:nvPr/>
        </p:nvSpPr>
        <p:spPr>
          <a:xfrm>
            <a:off x="1453758" y="4299666"/>
            <a:ext cx="207264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300" b="1" dirty="0">
                <a:solidFill>
                  <a:srgbClr val="7030A0"/>
                </a:solidFill>
              </a:rPr>
              <a:t>يَطْمَئِنُّ</a:t>
            </a:r>
            <a:endParaRPr lang="ar-SA" sz="33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8F1915B-B12E-430D-AB60-D2BFBF784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288" y="2395188"/>
            <a:ext cx="10471423" cy="57007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6096" y="909900"/>
            <a:ext cx="6707439" cy="80728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07BFD19-3791-4D90-BBDC-0F999570FE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r="19866"/>
          <a:stretch/>
        </p:blipFill>
        <p:spPr>
          <a:xfrm>
            <a:off x="5194995" y="246997"/>
            <a:ext cx="3285811" cy="559837"/>
          </a:xfrm>
          <a:prstGeom prst="rect">
            <a:avLst/>
          </a:prstGeom>
        </p:spPr>
      </p:pic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071DDE00-D824-4242-B706-3A5E4603E186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115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حبر 2">
                <a:extLst>
                  <a:ext uri="{FF2B5EF4-FFF2-40B4-BE49-F238E27FC236}">
                    <a16:creationId xmlns:a16="http://schemas.microsoft.com/office/drawing/2014/main" id="{24CCFA19-8002-48C4-8781-CF31307FF30E}"/>
                  </a:ext>
                </a:extLst>
              </p14:cNvPr>
              <p14:cNvContentPartPr/>
              <p14:nvPr/>
            </p14:nvContentPartPr>
            <p14:xfrm>
              <a:off x="638360" y="2163400"/>
              <a:ext cx="3233880" cy="1231200"/>
            </p14:xfrm>
          </p:contentPart>
        </mc:Choice>
        <mc:Fallback>
          <p:pic>
            <p:nvPicPr>
              <p:cNvPr id="3" name="حبر 2">
                <a:extLst>
                  <a:ext uri="{FF2B5EF4-FFF2-40B4-BE49-F238E27FC236}">
                    <a16:creationId xmlns:a16="http://schemas.microsoft.com/office/drawing/2014/main" id="{24CCFA19-8002-48C4-8781-CF31307FF3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0720" y="2145760"/>
                <a:ext cx="3269520" cy="126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52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8F1915B-B12E-430D-AB60-D2BFBF784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554" y="1912391"/>
            <a:ext cx="7657640" cy="117116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3475" y="910202"/>
            <a:ext cx="7283414" cy="76169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36152FA-E511-4994-A5B7-50B35BF83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r="19866"/>
          <a:stretch/>
        </p:blipFill>
        <p:spPr>
          <a:xfrm>
            <a:off x="5194995" y="246997"/>
            <a:ext cx="3285811" cy="559837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0B3A4F83-C6DB-4A14-A61C-07EDD930421C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116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AB8DD5A-7F7B-4B1E-85E0-CD9F7CE69EC7}"/>
              </a:ext>
            </a:extLst>
          </p:cNvPr>
          <p:cNvSpPr txBox="1"/>
          <p:nvPr/>
        </p:nvSpPr>
        <p:spPr>
          <a:xfrm>
            <a:off x="1645920" y="2657490"/>
            <a:ext cx="903015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أَخُوكَ تَعَرَّفَ الْبَرْمَجَةَ مِنْ خِلَالِ (عَيْن) بَوَّابَةِ التَّعْلِيمِ الْوَطَنِيَّةِ.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06518DD-6D9A-4179-897B-956F8120F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3339" y="3710711"/>
            <a:ext cx="6865042" cy="1171169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63EC084-D01B-462C-AB9A-41B5AA67AF6C}"/>
              </a:ext>
            </a:extLst>
          </p:cNvPr>
          <p:cNvSpPr txBox="1"/>
          <p:nvPr/>
        </p:nvSpPr>
        <p:spPr>
          <a:xfrm>
            <a:off x="3454400" y="4455810"/>
            <a:ext cx="52192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أَبُوكَ اِشْتَرَى حَاسُوبًا جَدِيدًا.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96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8F1915B-B12E-430D-AB60-D2BFBF784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614" y="1664640"/>
            <a:ext cx="6030339" cy="51550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9240" y="688012"/>
            <a:ext cx="3621001" cy="79336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3195548-D9B6-458A-90CF-AD9BF396E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775" y="2485567"/>
            <a:ext cx="8698905" cy="244000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9E1CFDB-DA84-4092-9349-432060F7B9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r="19866"/>
          <a:stretch/>
        </p:blipFill>
        <p:spPr>
          <a:xfrm>
            <a:off x="5194995" y="246997"/>
            <a:ext cx="3285811" cy="559837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71D01F4-CE73-4440-A8EA-8A0D21510F0E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116</a:t>
            </a:r>
          </a:p>
        </p:txBody>
      </p:sp>
    </p:spTree>
    <p:extLst>
      <p:ext uri="{BB962C8B-B14F-4D97-AF65-F5344CB8AC3E}">
        <p14:creationId xmlns:p14="http://schemas.microsoft.com/office/powerpoint/2010/main" val="27883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8F1915B-B12E-430D-AB60-D2BFBF784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631" y="1694275"/>
            <a:ext cx="9639713" cy="55983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0200" y="656122"/>
            <a:ext cx="3621001" cy="79336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3195548-D9B6-458A-90CF-AD9BF396E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6642" y="2612127"/>
            <a:ext cx="9272702" cy="14020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750C9AA-D784-477C-BFBB-9A61440BE1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r="19866"/>
          <a:stretch/>
        </p:blipFill>
        <p:spPr>
          <a:xfrm>
            <a:off x="5194995" y="246997"/>
            <a:ext cx="3285811" cy="559837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D5768A5F-FC87-4CFA-A18B-B45A30CEC54A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116</a:t>
            </a:r>
          </a:p>
        </p:txBody>
      </p:sp>
    </p:spTree>
    <p:extLst>
      <p:ext uri="{BB962C8B-B14F-4D97-AF65-F5344CB8AC3E}">
        <p14:creationId xmlns:p14="http://schemas.microsoft.com/office/powerpoint/2010/main" val="384543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F822372-4CB2-4455-8911-C8506D1C2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52" y="2560823"/>
            <a:ext cx="11483272" cy="173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8F1915B-B12E-430D-AB60-D2BFBF784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070" y="2078739"/>
            <a:ext cx="8572835" cy="55983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6696" y="806834"/>
            <a:ext cx="3621001" cy="79336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460E629-C04B-4B6D-B7C0-CC893867AD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r="19866"/>
          <a:stretch/>
        </p:blipFill>
        <p:spPr>
          <a:xfrm>
            <a:off x="5194995" y="246997"/>
            <a:ext cx="3285811" cy="559837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06DA0D5-FC1E-4FB6-8E78-CA859D43EB7A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116</a:t>
            </a:r>
          </a:p>
        </p:txBody>
      </p:sp>
    </p:spTree>
    <p:extLst>
      <p:ext uri="{BB962C8B-B14F-4D97-AF65-F5344CB8AC3E}">
        <p14:creationId xmlns:p14="http://schemas.microsoft.com/office/powerpoint/2010/main" val="318471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94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71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28E8F6F5-AE2C-46BD-B929-A3A928DDF8A8}"/>
              </a:ext>
            </a:extLst>
          </p:cNvPr>
          <p:cNvSpPr/>
          <p:nvPr/>
        </p:nvSpPr>
        <p:spPr>
          <a:xfrm>
            <a:off x="6796725" y="4117169"/>
            <a:ext cx="1887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/>
              <a:t>الوحدة السابعة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843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E0F8096-9A59-4A88-BFBE-54A30D3E77A6}"/>
              </a:ext>
            </a:extLst>
          </p:cNvPr>
          <p:cNvSpPr txBox="1"/>
          <p:nvPr/>
        </p:nvSpPr>
        <p:spPr>
          <a:xfrm>
            <a:off x="5378888" y="2228671"/>
            <a:ext cx="6452754" cy="16648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3600" b="1" dirty="0"/>
              <a:t>مراجعة أهم المهارات التي تمت دراستها في الوحدة.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0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r="19866"/>
          <a:stretch/>
        </p:blipFill>
        <p:spPr>
          <a:xfrm>
            <a:off x="5194995" y="246997"/>
            <a:ext cx="3285811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114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4487" y="818717"/>
            <a:ext cx="2121183" cy="63140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509" y="1637881"/>
            <a:ext cx="10213324" cy="271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8457" y="986018"/>
            <a:ext cx="4067961" cy="47483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508" y="1521839"/>
            <a:ext cx="7918138" cy="3847568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B4D6185-6B70-4C66-B68A-785D4CBD2ED5}"/>
              </a:ext>
            </a:extLst>
          </p:cNvPr>
          <p:cNvSpPr txBox="1"/>
          <p:nvPr/>
        </p:nvSpPr>
        <p:spPr>
          <a:xfrm>
            <a:off x="4916095" y="1537827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الصُّوَرِ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7EFAAC7-5595-48AD-B20B-1B267FFFB326}"/>
              </a:ext>
            </a:extLst>
          </p:cNvPr>
          <p:cNvSpPr txBox="1"/>
          <p:nvPr/>
        </p:nvSpPr>
        <p:spPr>
          <a:xfrm>
            <a:off x="4916095" y="2314107"/>
            <a:ext cx="178709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الْحَاسُوبُ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56C0244-A0A4-417C-BE4B-147401766B4E}"/>
              </a:ext>
            </a:extLst>
          </p:cNvPr>
          <p:cNvSpPr txBox="1"/>
          <p:nvPr/>
        </p:nvSpPr>
        <p:spPr>
          <a:xfrm>
            <a:off x="4916096" y="3065477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الْمَعْلُومَاتِ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59DAF8-BE7C-4605-84BC-D892B7C28D39}"/>
              </a:ext>
            </a:extLst>
          </p:cNvPr>
          <p:cNvSpPr txBox="1"/>
          <p:nvPr/>
        </p:nvSpPr>
        <p:spPr>
          <a:xfrm>
            <a:off x="4916096" y="3841757"/>
            <a:ext cx="17870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الْمُتَنَوّعَةِ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5DA1AF0-F073-4D99-AB8C-30B876B8F785}"/>
              </a:ext>
            </a:extLst>
          </p:cNvPr>
          <p:cNvSpPr txBox="1"/>
          <p:nvPr/>
        </p:nvSpPr>
        <p:spPr>
          <a:xfrm>
            <a:off x="4903577" y="4605582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سَأَشْتَرِيْهِ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2AE1912-5048-4492-AE2F-0F035A7A42FD}"/>
              </a:ext>
            </a:extLst>
          </p:cNvPr>
          <p:cNvSpPr txBox="1"/>
          <p:nvPr/>
        </p:nvSpPr>
        <p:spPr>
          <a:xfrm>
            <a:off x="1155523" y="1541545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يُوَفّرُ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AAE1118-3A03-46B3-BFD7-28E04D1AA230}"/>
              </a:ext>
            </a:extLst>
          </p:cNvPr>
          <p:cNvSpPr txBox="1"/>
          <p:nvPr/>
        </p:nvSpPr>
        <p:spPr>
          <a:xfrm>
            <a:off x="1155522" y="2310168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جِهَازٌ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1ED4B98-E638-49E1-96E1-A05D886601B1}"/>
              </a:ext>
            </a:extLst>
          </p:cNvPr>
          <p:cNvSpPr txBox="1"/>
          <p:nvPr/>
        </p:nvSpPr>
        <p:spPr>
          <a:xfrm>
            <a:off x="1155522" y="3073876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مُفِيدٌ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3CE91F0C-3B25-4C3A-8CF2-721717172D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r="19866"/>
          <a:stretch/>
        </p:blipFill>
        <p:spPr>
          <a:xfrm>
            <a:off x="5194995" y="246997"/>
            <a:ext cx="3285811" cy="559837"/>
          </a:xfrm>
          <a:prstGeom prst="rect">
            <a:avLst/>
          </a:prstGeom>
        </p:spPr>
      </p:pic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79780446-3C11-4DAB-B410-F815C459D49B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114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1D63A18-C7D1-46AC-86D6-3E6F36596493}"/>
              </a:ext>
            </a:extLst>
          </p:cNvPr>
          <p:cNvSpPr txBox="1"/>
          <p:nvPr/>
        </p:nvSpPr>
        <p:spPr>
          <a:xfrm>
            <a:off x="1155522" y="3841757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فَرَح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048F327-3145-4A2C-BB7A-C44E18631D0A}"/>
              </a:ext>
            </a:extLst>
          </p:cNvPr>
          <p:cNvSpPr txBox="1"/>
          <p:nvPr/>
        </p:nvSpPr>
        <p:spPr>
          <a:xfrm>
            <a:off x="1155522" y="4605581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مَعْلُومَات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5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10962"/>
          <a:stretch/>
        </p:blipFill>
        <p:spPr>
          <a:xfrm>
            <a:off x="2542233" y="1306286"/>
            <a:ext cx="8274578" cy="2159227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B4D6185-6B70-4C66-B68A-785D4CBD2ED5}"/>
              </a:ext>
            </a:extLst>
          </p:cNvPr>
          <p:cNvSpPr txBox="1"/>
          <p:nvPr/>
        </p:nvSpPr>
        <p:spPr>
          <a:xfrm>
            <a:off x="5415285" y="2943795"/>
            <a:ext cx="48641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C00000"/>
                </a:solidFill>
              </a:rPr>
              <a:t>أَلْف مُبارك النَّجَاح.</a:t>
            </a:r>
            <a:endParaRPr lang="ar-SA" sz="4000" b="1" dirty="0">
              <a:solidFill>
                <a:srgbClr val="C0000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C40F37F-D73C-44FD-9EA2-0B19769284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r="19866"/>
          <a:stretch/>
        </p:blipFill>
        <p:spPr>
          <a:xfrm>
            <a:off x="5194995" y="246997"/>
            <a:ext cx="3285811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7B3BB46-300F-4D94-BA94-0BB947C0F42F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108411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0044" y="940500"/>
            <a:ext cx="7861935" cy="79126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/>
          <a:stretch/>
        </p:blipFill>
        <p:spPr>
          <a:xfrm>
            <a:off x="3195376" y="2009890"/>
            <a:ext cx="6539661" cy="1170045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9A76180-E87E-4F1F-B9AC-73D11FF552D6}"/>
              </a:ext>
            </a:extLst>
          </p:cNvPr>
          <p:cNvSpPr txBox="1"/>
          <p:nvPr/>
        </p:nvSpPr>
        <p:spPr>
          <a:xfrm>
            <a:off x="3195376" y="2749887"/>
            <a:ext cx="65396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لَيْتَنِي أَمْلِكُ حَاسُوبًا مُتَطَوِّرًا.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354346F-311C-47DE-BDC6-91D13A82FAC7}"/>
              </a:ext>
            </a:extLst>
          </p:cNvPr>
          <p:cNvSpPr txBox="1"/>
          <p:nvPr/>
        </p:nvSpPr>
        <p:spPr>
          <a:xfrm>
            <a:off x="2893925" y="4415041"/>
            <a:ext cx="676254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لَيْتَنِي أَكُونُ جُنْدِيًّا لِأُدَافِـعَ عَنْ وَطَنِي.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7725B38-CB89-40E1-8212-28E011537C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r="19866"/>
          <a:stretch/>
        </p:blipFill>
        <p:spPr>
          <a:xfrm>
            <a:off x="5194995" y="246997"/>
            <a:ext cx="3285811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6AF5013E-F016-42E8-8349-D3BC897FB8A7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115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9EE6910C-3B99-4B06-B011-93D4BE8D2E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5927" y="3658447"/>
            <a:ext cx="7158984" cy="117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0686" y="1013923"/>
            <a:ext cx="6202133" cy="72910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AC4D5A-9DFB-42E1-8DF6-45DF2D777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888" y="2084452"/>
            <a:ext cx="8862767" cy="1564429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9A76180-E87E-4F1F-B9AC-73D11FF552D6}"/>
              </a:ext>
            </a:extLst>
          </p:cNvPr>
          <p:cNvSpPr txBox="1"/>
          <p:nvPr/>
        </p:nvSpPr>
        <p:spPr>
          <a:xfrm>
            <a:off x="3977196" y="1965664"/>
            <a:ext cx="569058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مَتَى نَقْرَأُ الْقِصَّةَ الْجَدِيدة يَا أَبِي؟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690388B-B648-4EBC-89F4-06F450DCD6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r="19866"/>
          <a:stretch/>
        </p:blipFill>
        <p:spPr>
          <a:xfrm>
            <a:off x="5194995" y="246997"/>
            <a:ext cx="3285811" cy="559837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073A5EDA-8D07-40FF-913A-A1ED354C587A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115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4C6BF57-7070-4F29-8C34-7F13A2CD9457}"/>
              </a:ext>
            </a:extLst>
          </p:cNvPr>
          <p:cNvSpPr txBox="1"/>
          <p:nvPr/>
        </p:nvSpPr>
        <p:spPr>
          <a:xfrm>
            <a:off x="3906174" y="3079200"/>
            <a:ext cx="569058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أَيْنَ قَضَيْت إِجَازَتِك يَا أَحْمَد ؟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9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60880994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87</Words>
  <Application>Microsoft Office PowerPoint</Application>
  <PresentationFormat>شاشة عريضة</PresentationFormat>
  <Paragraphs>39</Paragraphs>
  <Slides>17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124</cp:revision>
  <dcterms:created xsi:type="dcterms:W3CDTF">2021-01-19T22:26:18Z</dcterms:created>
  <dcterms:modified xsi:type="dcterms:W3CDTF">2021-03-20T18:11:00Z</dcterms:modified>
</cp:coreProperties>
</file>