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58" r:id="rId4"/>
    <p:sldId id="260" r:id="rId5"/>
    <p:sldId id="261" r:id="rId6"/>
    <p:sldId id="267" r:id="rId7"/>
    <p:sldId id="284" r:id="rId8"/>
    <p:sldId id="303" r:id="rId9"/>
    <p:sldId id="285" r:id="rId10"/>
    <p:sldId id="304" r:id="rId11"/>
    <p:sldId id="314" r:id="rId12"/>
    <p:sldId id="306" r:id="rId13"/>
    <p:sldId id="289" r:id="rId14"/>
    <p:sldId id="315" r:id="rId15"/>
    <p:sldId id="316" r:id="rId16"/>
    <p:sldId id="317" r:id="rId17"/>
    <p:sldId id="318" r:id="rId18"/>
    <p:sldId id="298" r:id="rId19"/>
    <p:sldId id="319" r:id="rId20"/>
    <p:sldId id="282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BBB2F4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74" y="293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1:33.748"/>
    </inkml:context>
    <inkml:brush xml:id="br0">
      <inkml:brushProperty name="width" value="0.1" units="cm"/>
      <inkml:brushProperty name="height" value="0.1" units="cm"/>
      <inkml:brushProperty name="color" value="#CC0066"/>
      <inkml:brushProperty name="ignorePressure" value="1"/>
    </inkml:brush>
  </inkml:definitions>
  <inkml:trace contextRef="#ctx0" brushRef="#br0">5998 27,'0'-1,"0"0,-1 0,1 0,0 0,-1 0,1 1,-1-1,1 0,-1 0,1 1,-1-1,1 0,-1 1,0-1,1 0,-1 1,0-1,0 1,1-1,-1 1,0-1,0 1,0 0,0-1,0 1,0 0,-1 0,-31-5,30 5,-26-3,0 1,-1 2,1 1,0 1,0 2,0 1,0 1,0 1,1 2,-27 12,-392 207,430-219,1 0,0 1,1 1,0 0,1 1,0 0,-22 27,17-17,-1-1,-38 32,-5 4,-90 87,-31 36,143-137,11-12,1 1,-47 70,-47 70,93-133,8-7,-34 68,5-8,28-49,1 0,-21 61,10-23,-32 41,45-89,1 2,-17 45,26-56,0-1,-1 0,-1-1,-21 29,16-23,0 1,2 1,-19 54,3-8,-96 203,22-75,25-55,41-66,-58 113,40-81,38-73,-2-1,-30 44,31-53,2 0,-23 55,28-57,0-1,-2-1,-1 0,-24 30,-2 0,-63 110,37-52,30-55,10-15,-47 61,-175 173,70-69,136-150,28-36,-25 28,-13 11,28-32,-42 41,-87 98,93-99,56-65,-194 207,155-167,31-31,0-1,-1-1,0-1,-21 15,-157 116,129-92,-93 58,30-23,5-4,101-70,-1-1,-1-1,-44 15,28-12,1 2,-62 35,-7 4,92-50,0 0,0-1,-26 4,-7 2,29-5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9:01:33.57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9:01:33.91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9:01:34.28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1,'0'0</inkml:trace>
  <inkml:trace contextRef="#ctx0" brushRef="#br0" timeOffset="1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9:01:34.61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1:52.26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6115 0,'-12'1,"1"1,0 0,0 1,0 0,0 1,-17 8,-17 5,14-6,1 1,0 1,-45 27,-75 62,39-25,69-49,-102 60,131-83,1 1,0 1,0 0,1 1,0 0,0 1,1 0,0 0,1 1,-13 17,-47 71,36-53,-42 75,5-9,44-74,-28 54,-49 100,75-132,-161 305,95-176,69-146,-141 245,126-208,-54 147,76-181,-2 0,-36 58,29-55,-35 82,44-87,-2 0,-2-2,-39 55,7-9,-27 38,-8 21,5-5,-82 116,18-26,108-172,2 2,-46 101,67-127,-2-1,-35 47,28-43,-25 47,36-58,-2-1,-29 35,-14 21,25-30,-1-2,-4-2,-1-1,-2-2,-79 63,10 0,80-74,-63 52,-2-17,41-31,-61 56,88-70,-1-2,-56 33,-2 1,56-36,-52 25,56-32,0 1,1 2,-33 25,37-22,-1 0,-1-2,-46 24,20-15,-46 20,41-24,1 2,-84 51,-42 22,35-20,37-24,23-13,18-9,40-19,-42 24,54-28,1-1,-1 0,0-1,0 0,-21 3,-16 6,49-14,0 1,0-1,0 1,0 0,0 0,1 1,-1-1,1 1,-5 4,-4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2:03.158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8086 3826,'-559'13,"-33"0,-70-37,635 19,0 0,-1-2,2-1,-1-2,-37-18,-8-3,-271-118,329 143,-44-24,-91-64,4 3,112 70,1-2,2-1,0-2,2-1,-43-51,24 26,-151-149,105 110,-28-27,-73-76,121 121,-121-91,168 144,-93-92,84 77,-1 1,-49-35,14 20,-141-104,-237-263,360 325,-4 4,-182-131,141 115,17 15,76 54,-3 2,-1 2,-55-28,-40-8,83 41,-77-45,90 45,0 2,-1 1,-2 3,-68-19,52 21,-1 3,-124-9,151 21,0-2,0-2,-53-14,-24-10,-66-22,103 22,25 8,-87-22,90 33,-21-5,-73-26,123 36,-2 1,1 1,-1 1,1 1,-1 1,-32 2,47-1,-15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2:14.496"/>
    </inkml:context>
    <inkml:brush xml:id="br0">
      <inkml:brushProperty name="width" value="0.1" units="cm"/>
      <inkml:brushProperty name="height" value="0.1" units="cm"/>
      <inkml:brushProperty name="color" value="#66CC00"/>
      <inkml:brushProperty name="ignorePressure" value="1"/>
    </inkml:brush>
  </inkml:definitions>
  <inkml:trace contextRef="#ctx0" brushRef="#br0">6440 10385,'-36'0,"-32"1,1-4,-74-11,119 10,0 0,0-2,1-1,0-1,0 0,1-2,0 0,0-2,1 0,-23-19,8 5,-54-32,-17-13,26 3,-122-137,81 77,104 111,1 0,0-2,1 0,-17-30,12 18,-3 0,-25-28,-12-17,18 18,-3-3,-54-101,77 125,-29-38,-7-12,-44-74,85 135,0 0,-17-42,-11-17,6 22,10 18,-23-50,28 45,9 23,2-1,-14-44,16 42,-1 1,-18-34,5 12,-44-150,51 140,-45-105,28 93,-46-144,62 158,-4 0,-48-96,57 130,2-1,1-1,-13-54,-7-88,19 94,2 26,-2 1,-32-86,27 88,2 0,-10-64,-5-100,-8-41,2 42,15 81,-8-1,-2-13,-16-66,4 24,3-145,36 303,0 0,-3 0,-7-25,5 23,1 0,-2-30,-3-36,5 39,0-56,6 56,-12-89,2 25,8 78,-13-76,0 45,10 34,-3 1,-1 1,-18-44,15 52,1-1,2-1,1 1,-8-45,11 46,-1 2,-1-1,-20-42,14 37,-14-50,19 56,0 1,-2 0,-16-31,-7-13,-1-8,-62-162,88 214,-1 1,-1 0,-20-30,17 31,1-2,-18-44,23 44,0 1,-2 0,-1 1,0 0,-26-37,-88-106,26 25,36 47,-87-83,56 84,-19-23,78 74,-86-93,86 105,-1 2,-56-33,28 19,-276-192,269 191,-2 3,-140-55,46 22,117 51,-2 1,-1 3,0 3,-1 1,-1 3,0 3,-84-3,1 11,110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5:28.80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1434 77,'-3'0,"0"-1,0-1,1 1,-1 0,0-1,1 1,-1-1,1 0,-4-3,-13-7,-5 2,-1 2,0 0,0 2,0 0,-1 2,-35-1,-158 8,171 3,-1 1,-50 16,50-11,0-2,-51 4,74-10,0 0,1 2,-1 1,1 1,-32 15,20-8,-59 15,82-27,1 1,-1 1,1 0,0 0,0 1,1 1,0 0,0 1,0 0,1 1,-18 18,20-17,2-1,-1 2,1-1,1 1,0 0,0 0,2 1,-1 0,1-1,1 2,0-1,0 0,0 23,4 149,2-70,-4-110,1 1,0-1,1 1,-1-1,1 0,0 1,0-1,1 0,-1 0,1 0,0 0,0 0,0 0,0 0,1-1,-1 1,1-1,0 0,0 0,1 0,-1 0,0 0,1-1,0 1,-1-1,1 0,0 0,0 0,6 1,4 2,1 0,0-1,1-1,-1 0,30 1,83-7,-44 0,-61 2,-1-1,1-1,-1 0,0-2,0-1,23-9,122-62,-97 42,16-13,-54 29,52-22,-27 16,-23 10,0 1,39-9,-37 13,1-1,-1-2,56-29,-76 32,1-1,-2-1,1-1,-2 0,0-1,0 0,-1-1,-1-1,-1 0,0 0,15-33,-24 45,1-1,-2 1,1-1,0 1,-1-1,0 1,0-1,0 0,-1 1,0-1,1 0,-2-6,0 8,1 0,-1 0,0 1,-1-1,1 0,0 1,-1-1,1 1,-1-1,0 1,0 0,0 0,0 0,0 0,0 0,0 0,-1 0,1 1,-1-1,1 1,-6-2,-32-11,-2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6:30.25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1335 1,'-3'2,"-1"0,1-1,-1 1,1-1,-1 1,0-1,1 0,-1 0,0-1,0 1,0-1,-4 0,-4 1,-131 10,-172-10,146-3,150 2,0 1,0 0,0 2,1 0,-1 1,1 0,0 2,-33 14,37-13,-65 33,71-35,1 0,-1 1,1 0,1 0,-1 0,1 1,-9 12,-11 18,12-17,0 1,-11 23,-4 10,21-41,1 0,0 1,0 0,2 0,0 1,-5 21,2-1,-1 0,-2-1,-1 0,-26 51,29-64,1-1,2 1,0 1,1-1,-2 27,-2 110,8-59,4 198,0-269,1 1,2-1,1 0,0-1,3 0,12 28,15 7,-25-43,18 35,-16-20,-1-2,1-1,1-1,23 33,-27-46,0 0,13 32,-18-36,0 0,1 0,0 0,1 0,1-1,14 16,13 8,-12-12,39 33,-53-49,0-1,1 0,0-1,0-1,1 1,0-2,20 6,20-1,1-3,0-2,0-2,59-6,3 1,-92 1,1-1,0-1,-1 0,25-10,2-4,92-46,-110 46,37-28,-8 4,-52 36,0-1,-1-1,0 0,0 0,0 0,-1-1,-1 0,1 0,-1-1,-1 0,0 0,0 0,-1-1,0 1,-1-1,0 0,1-15,2-20,-2-1,-4-87,-2 87,1 6,-3 1,-1 1,-2-1,-22-69,-2 35,22 56,1 0,1-1,-7-23,4 2,-17-37,17 53,2 0,0 0,2-1,1 1,-4-45,8-345,3 186,-2 220,-1-1,0 0,0 1,-1-1,0 0,-1 1,0 0,0 0,0 0,-1 0,0 0,-1 1,0-1,0 1,-1 0,1 1,-9-7,1 1,-1 1,-1 0,0 2,-1-1,0 2,0 0,-24-8,7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8:58:54.33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3060 127,'-10'-1,"-1"-1,1 0,-1 0,1-1,0-1,-13-5,-23-7,-97-16,-197-17,334 48,-80-5,-115 7,78 1,13-2,-29-2,-143 19,238-10,1 2,1 2,-61 24,64-22,17-6,1 1,0 1,-30 18,-118 72,-61 40,215-129,-11 8,-31 28,-36 35,-44 42,100-82,2 1,2 2,1 2,-28 55,52-88,0 0,-14 15,16-22,1 0,0 0,0 1,1-1,0 1,0 0,0 0,1 0,0 1,0-1,1 1,0-1,-1 12,3-11,-1 17,-1-1,-2 0,0 0,-12 40,7-33,2 0,1 0,-2 43,2-22,0 18,5 82,-1 6,-10-56,0 19,10-43,4-1,13 87,-13-146,1 0,1 0,0-1,1 1,1-1,1 0,0-1,2 0,11 19,2-3,61 81,-73-101,1-2,-1 1,2-2,-1 1,1-1,1-1,18 10,34 10,0-2,2-3,1-3,88 14,76 17,15 8,-116-33,195 65,-248-68,2-2,0-4,89 7,-8-12,202-10,-169-4,-114 3,-8 0,74-8,-124 5,0-2,0 0,0-1,0-2,-1 0,0-1,32-18,-42 18,1-1,-2-1,1 0,-2 0,1-1,-1 0,14-24,26-30,-39 55,-1 1,-1 0,1 0,-1-1,-1 0,0 0,0-1,-1 0,-1 0,8-21,-8 12,5-21,2 0,1 1,2 0,32-58,-38 83,-1 1,-1-1,0-1,-1 1,0-1,-2 0,0-1,0 1,-2 0,1-24,21-161,-14 137,4-90,-14-484,-1 279,0 347,0 0,-1 0,0 0,0 0,-2 0,1 1,-8-17,-46-76,13 26,-60-127,95 185,-1 1,-1 1,-1 0,0 0,-2 1,0 1,0 0,-2 1,0 1,-19-14,-46-33,36 26,-82-48,-15 15,109 55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9:01:23.54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7T19:01:25.63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4.xml"/><Relationship Id="rId3" Type="http://schemas.openxmlformats.org/officeDocument/2006/relationships/image" Target="../media/image13.png"/><Relationship Id="rId7" Type="http://schemas.openxmlformats.org/officeDocument/2006/relationships/customXml" Target="../ink/ink1.xml"/><Relationship Id="rId12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customXml" Target="../ink/ink3.xml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customXml" Target="../ink/ink2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customXml" Target="../ink/ink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customXml" Target="../ink/ink6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12.xml"/><Relationship Id="rId3" Type="http://schemas.openxmlformats.org/officeDocument/2006/relationships/image" Target="../media/image27.png"/><Relationship Id="rId7" Type="http://schemas.openxmlformats.org/officeDocument/2006/relationships/customXml" Target="../ink/ink8.xml"/><Relationship Id="rId12" Type="http://schemas.openxmlformats.org/officeDocument/2006/relationships/customXml" Target="../ink/ink1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customXml" Target="../ink/ink10.xml"/><Relationship Id="rId5" Type="http://schemas.openxmlformats.org/officeDocument/2006/relationships/image" Target="../media/image13.png"/><Relationship Id="rId15" Type="http://schemas.openxmlformats.org/officeDocument/2006/relationships/customXml" Target="../ink/ink13.xml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customXml" Target="../ink/ink9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22455"/>
          <a:stretch/>
        </p:blipFill>
        <p:spPr>
          <a:xfrm>
            <a:off x="4226560" y="130625"/>
            <a:ext cx="3627120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6" t="-1" r="1" b="1187"/>
          <a:stretch/>
        </p:blipFill>
        <p:spPr>
          <a:xfrm>
            <a:off x="8798560" y="457200"/>
            <a:ext cx="3111248" cy="67056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3920" y="1282835"/>
            <a:ext cx="2567073" cy="23770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2801747-41D1-44BF-BB1B-AB25C2F49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9183" y="1282835"/>
            <a:ext cx="2373026" cy="23770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D6DD68-71DE-4935-89BC-1518C9A7A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1335933"/>
            <a:ext cx="2567073" cy="227087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D48267B-870D-460B-A257-312CD57C1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50" y="1282834"/>
            <a:ext cx="2501052" cy="237706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CC9F53-E967-4AFE-A33B-666CE8FCA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560" y="3929126"/>
            <a:ext cx="2567073" cy="23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22455"/>
          <a:stretch/>
        </p:blipFill>
        <p:spPr>
          <a:xfrm>
            <a:off x="4226560" y="130625"/>
            <a:ext cx="3627120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6" t="-1" r="1" b="1187"/>
          <a:stretch/>
        </p:blipFill>
        <p:spPr>
          <a:xfrm>
            <a:off x="8798560" y="457200"/>
            <a:ext cx="3111248" cy="67056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8452" y="1282835"/>
            <a:ext cx="2458008" cy="23770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2801747-41D1-44BF-BB1B-AB25C2F49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9183" y="1390998"/>
            <a:ext cx="2373026" cy="216074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D6DD68-71DE-4935-89BC-1518C9A7A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1338120"/>
            <a:ext cx="2567073" cy="22664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D48267B-870D-460B-A257-312CD57C1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50" y="1320650"/>
            <a:ext cx="2501052" cy="230143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CC9F53-E967-4AFE-A33B-666CE8FCA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560" y="3934287"/>
            <a:ext cx="2567073" cy="23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نص الاستماع-يحيا العمل">
            <a:hlinkClick r:id="" action="ppaction://media"/>
            <a:extLst>
              <a:ext uri="{FF2B5EF4-FFF2-40B4-BE49-F238E27FC236}">
                <a16:creationId xmlns:a16="http://schemas.microsoft.com/office/drawing/2014/main" id="{1CD090AE-9DD1-4026-B897-A254AEE57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9412" y="770545"/>
            <a:ext cx="5043307" cy="103422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b="-5490"/>
          <a:stretch/>
        </p:blipFill>
        <p:spPr>
          <a:xfrm>
            <a:off x="6559412" y="2072998"/>
            <a:ext cx="4029288" cy="6702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4283" y="3429000"/>
            <a:ext cx="8021265" cy="67020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25495"/>
          <a:stretch/>
        </p:blipFill>
        <p:spPr>
          <a:xfrm>
            <a:off x="3962400" y="130625"/>
            <a:ext cx="3459894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124</a:t>
            </a:r>
          </a:p>
        </p:txBody>
      </p:sp>
    </p:spTree>
    <p:extLst>
      <p:ext uri="{BB962C8B-B14F-4D97-AF65-F5344CB8AC3E}">
        <p14:creationId xmlns:p14="http://schemas.microsoft.com/office/powerpoint/2010/main" val="6438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283" y="894770"/>
            <a:ext cx="8021265" cy="61802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25495"/>
          <a:stretch/>
        </p:blipFill>
        <p:spPr>
          <a:xfrm>
            <a:off x="3962400" y="130625"/>
            <a:ext cx="3459894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E5B651-C6BD-4C6C-9785-C1C65F701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020" y="1717098"/>
            <a:ext cx="7218525" cy="212338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923426-046F-4606-BB2B-63328C8F0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410" y="4145338"/>
            <a:ext cx="4815596" cy="192018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6E376A0-FE0A-4433-9C9D-C3311C90B215}"/>
              </a:ext>
            </a:extLst>
          </p:cNvPr>
          <p:cNvSpPr txBox="1"/>
          <p:nvPr/>
        </p:nvSpPr>
        <p:spPr>
          <a:xfrm>
            <a:off x="6746593" y="2659559"/>
            <a:ext cx="634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7030A0"/>
                </a:solidFill>
                <a:sym typeface="Wingdings 2" panose="05020102010507070707" pitchFamily="18" charset="2"/>
              </a:rPr>
              <a:t></a:t>
            </a:r>
            <a:endParaRPr lang="ar-SA" sz="4400" b="1" dirty="0">
              <a:solidFill>
                <a:srgbClr val="7030A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0B170A-AC98-42C2-8D99-956D1BAC43C9}"/>
              </a:ext>
            </a:extLst>
          </p:cNvPr>
          <p:cNvSpPr txBox="1"/>
          <p:nvPr/>
        </p:nvSpPr>
        <p:spPr>
          <a:xfrm>
            <a:off x="1534513" y="4620439"/>
            <a:ext cx="634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7030A0"/>
                </a:solidFill>
                <a:sym typeface="Wingdings 2" panose="05020102010507070707" pitchFamily="18" charset="2"/>
              </a:rPr>
              <a:t></a:t>
            </a:r>
            <a:endParaRPr lang="ar-SA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283" y="894770"/>
            <a:ext cx="8021265" cy="61802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25495"/>
          <a:stretch/>
        </p:blipFill>
        <p:spPr>
          <a:xfrm>
            <a:off x="3962400" y="130625"/>
            <a:ext cx="3459894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E5B651-C6BD-4C6C-9785-C1C65F701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4056" y="1717098"/>
            <a:ext cx="5308453" cy="212338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6E376A0-FE0A-4433-9C9D-C3311C90B215}"/>
              </a:ext>
            </a:extLst>
          </p:cNvPr>
          <p:cNvSpPr txBox="1"/>
          <p:nvPr/>
        </p:nvSpPr>
        <p:spPr>
          <a:xfrm>
            <a:off x="4357396" y="3209306"/>
            <a:ext cx="634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7030A0"/>
                </a:solidFill>
                <a:sym typeface="Wingdings 2" panose="05020102010507070707" pitchFamily="18" charset="2"/>
              </a:rPr>
              <a:t></a:t>
            </a:r>
            <a:endParaRPr lang="ar-SA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283" y="937815"/>
            <a:ext cx="8021265" cy="53193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25495"/>
          <a:stretch/>
        </p:blipFill>
        <p:spPr>
          <a:xfrm>
            <a:off x="3962400" y="130625"/>
            <a:ext cx="3459894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E5B651-C6BD-4C6C-9785-C1C65F701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466" y="1967583"/>
            <a:ext cx="7893843" cy="138521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6E376A0-FE0A-4433-9C9D-C3311C90B215}"/>
              </a:ext>
            </a:extLst>
          </p:cNvPr>
          <p:cNvSpPr txBox="1"/>
          <p:nvPr/>
        </p:nvSpPr>
        <p:spPr>
          <a:xfrm>
            <a:off x="3008826" y="2680511"/>
            <a:ext cx="634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7030A0"/>
                </a:solidFill>
                <a:sym typeface="Wingdings 2" panose="05020102010507070707" pitchFamily="18" charset="2"/>
              </a:rPr>
              <a:t></a:t>
            </a:r>
            <a:endParaRPr lang="ar-SA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1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429" y="1063057"/>
            <a:ext cx="5974412" cy="53193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25495"/>
          <a:stretch/>
        </p:blipFill>
        <p:spPr>
          <a:xfrm>
            <a:off x="3962400" y="130625"/>
            <a:ext cx="3459894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E5B651-C6BD-4C6C-9785-C1C65F701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396" y="1826564"/>
            <a:ext cx="4709331" cy="334774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6E376A0-FE0A-4433-9C9D-C3311C90B215}"/>
              </a:ext>
            </a:extLst>
          </p:cNvPr>
          <p:cNvSpPr txBox="1"/>
          <p:nvPr/>
        </p:nvSpPr>
        <p:spPr>
          <a:xfrm>
            <a:off x="6188906" y="4509311"/>
            <a:ext cx="634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7030A0"/>
                </a:solidFill>
                <a:sym typeface="Wingdings 2" panose="05020102010507070707" pitchFamily="18" charset="2"/>
              </a:rPr>
              <a:t></a:t>
            </a:r>
            <a:endParaRPr lang="ar-SA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593"/>
          <a:stretch/>
        </p:blipFill>
        <p:spPr>
          <a:xfrm>
            <a:off x="3749040" y="130626"/>
            <a:ext cx="3677920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126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312" y="294411"/>
            <a:ext cx="1077140" cy="10098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B244CD-4F09-4B82-B262-7180A4676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8634" y="1950720"/>
            <a:ext cx="3904010" cy="154971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A53CCF-3AB1-4AA4-8A67-9A776B400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" y="1201261"/>
            <a:ext cx="6563674" cy="494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593"/>
          <a:stretch/>
        </p:blipFill>
        <p:spPr>
          <a:xfrm>
            <a:off x="3749040" y="130626"/>
            <a:ext cx="3677920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126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312" y="294411"/>
            <a:ext cx="1077140" cy="100981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A53CCF-3AB1-4AA4-8A67-9A776B40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4069" y="1515038"/>
            <a:ext cx="2724797" cy="24605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1D4295-BDF5-4783-AE69-7FA7D02F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3087" y="1082402"/>
            <a:ext cx="2052111" cy="111215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217EB3C-ABE7-43B4-9618-525DAD62D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588" y="1082402"/>
            <a:ext cx="2044935" cy="11121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77DBF60-D0A1-47B6-84DA-63F606BF6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247" y="2316842"/>
            <a:ext cx="2052110" cy="11121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2E80E61-15C5-4789-8D4A-0036CC75D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748" y="2318787"/>
            <a:ext cx="2044935" cy="110826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A6045C5-CFA1-43D1-ADEA-1C79A70C9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945" y="3820939"/>
            <a:ext cx="2052110" cy="111215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9A0525A-6C7A-4281-B8AD-845830EFE2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4022" y="3822884"/>
            <a:ext cx="2037783" cy="110826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62244B1-F487-4591-998B-DBB0968B8C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35" y="5219519"/>
            <a:ext cx="2052109" cy="111215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F3AB180-4CE1-4059-A00B-7FC98B65A5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12" y="5221464"/>
            <a:ext cx="2037783" cy="11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2677887" y="1983570"/>
            <a:ext cx="9367934" cy="2597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التعريف بالوحدة و أهم أهدافها 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ان يتعرف الطالب على قصة الفراشة والنحلة العاملة.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أن يجيب الطالب عن أسئلة النص المسموع.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قراءة النشيد و حفظها ومعرفة مدلولاتها.</a:t>
            </a:r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2CE0312-D6AF-4433-8896-D6CA3A24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086" y="0"/>
            <a:ext cx="3132914" cy="30928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B21C671-CC62-4805-B9D4-9D98F0037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417" y="320709"/>
            <a:ext cx="3775481" cy="318629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0047D6D-4BD3-4A2E-B915-3753C6296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44" y="392146"/>
            <a:ext cx="3662900" cy="310829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B4FCC0B-67E9-4959-906D-B649912BA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75" y="3990944"/>
            <a:ext cx="6993389" cy="154872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57B5B2-4477-406D-AE76-F07533677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496" y="2370338"/>
            <a:ext cx="5382535" cy="594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D7DDB0-9749-446B-80B9-BDE3F87D7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0" y="118768"/>
            <a:ext cx="5220575" cy="6101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5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7936"/>
            <a:ext cx="4147006" cy="53451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119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/>
          <a:stretch/>
        </p:blipFill>
        <p:spPr>
          <a:xfrm>
            <a:off x="5894773" y="874721"/>
            <a:ext cx="4785064" cy="73014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7539"/>
            <a:ext cx="1055058" cy="131142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905D34D-C04F-401D-BF0F-664AB0137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11" y="954620"/>
            <a:ext cx="5335596" cy="52331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538E19F3-3950-479E-85CD-5743631FFED8}"/>
                  </a:ext>
                </a:extLst>
              </p14:cNvPr>
              <p14:cNvContentPartPr/>
              <p14:nvPr/>
            </p14:nvContentPartPr>
            <p14:xfrm>
              <a:off x="2119593" y="1792468"/>
              <a:ext cx="2159640" cy="238644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538E19F3-3950-479E-85CD-5743631FFED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1593" y="1774468"/>
                <a:ext cx="2195280" cy="24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8FB49FE4-A56E-49C7-8DF8-655AA20A6F53}"/>
                  </a:ext>
                </a:extLst>
              </p14:cNvPr>
              <p14:cNvContentPartPr/>
              <p14:nvPr/>
            </p14:nvContentPartPr>
            <p14:xfrm>
              <a:off x="1979913" y="3160108"/>
              <a:ext cx="2201760" cy="237888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8FB49FE4-A56E-49C7-8DF8-655AA20A6F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61913" y="3142108"/>
                <a:ext cx="2237400" cy="24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63CE12FB-C570-4AAE-B23A-795F311D860F}"/>
                  </a:ext>
                </a:extLst>
              </p14:cNvPr>
              <p14:cNvContentPartPr/>
              <p14:nvPr/>
            </p14:nvContentPartPr>
            <p14:xfrm>
              <a:off x="1926993" y="3079108"/>
              <a:ext cx="2910960" cy="138672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63CE12FB-C570-4AAE-B23A-795F311D86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9353" y="3061468"/>
                <a:ext cx="2946600" cy="14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8E5F87E4-EA1C-4823-8B89-CFE4D05F344B}"/>
                  </a:ext>
                </a:extLst>
              </p14:cNvPr>
              <p14:cNvContentPartPr/>
              <p14:nvPr/>
            </p14:nvContentPartPr>
            <p14:xfrm>
              <a:off x="1764993" y="1933948"/>
              <a:ext cx="2318760" cy="3738960"/>
            </p14:xfrm>
          </p:contentPart>
        </mc:Choice>
        <mc:Fallback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8E5F87E4-EA1C-4823-8B89-CFE4D05F344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46993" y="1916308"/>
                <a:ext cx="2354400" cy="377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98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516" y="874835"/>
            <a:ext cx="4802662" cy="615898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123" y="1774036"/>
            <a:ext cx="4438121" cy="244285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A571064-6EF1-48D7-AE62-709EC0D46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7936"/>
            <a:ext cx="4147006" cy="534514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FB1594B-8317-44C9-B71C-C4C7C70547FF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120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CAD152A-1360-4903-8DD1-8E0A0D170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7539"/>
            <a:ext cx="1055058" cy="131142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8DCB858-9D21-4532-AF13-7060D15AA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757" y="1774036"/>
            <a:ext cx="4438121" cy="244285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3797DE82-FD09-44C1-8AEC-F3FF17686AE2}"/>
                  </a:ext>
                </a:extLst>
              </p14:cNvPr>
              <p14:cNvContentPartPr/>
              <p14:nvPr/>
            </p14:nvContentPartPr>
            <p14:xfrm>
              <a:off x="5325033" y="3513988"/>
              <a:ext cx="583560" cy="31428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3797DE82-FD09-44C1-8AEC-F3FF17686A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6393" y="3505348"/>
                <a:ext cx="60120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1A58231C-7662-4A64-AE60-E13C6740DF41}"/>
                  </a:ext>
                </a:extLst>
              </p14:cNvPr>
              <p14:cNvContentPartPr/>
              <p14:nvPr/>
            </p14:nvContentPartPr>
            <p14:xfrm>
              <a:off x="1294833" y="3115468"/>
              <a:ext cx="587880" cy="837360"/>
            </p14:xfrm>
          </p:contentPart>
        </mc:Choice>
        <mc:Fallback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1A58231C-7662-4A64-AE60-E13C6740DF4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6193" y="3106828"/>
                <a:ext cx="605520" cy="85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53DE3398-9ECC-4497-A80E-F506C356C11C}"/>
                  </a:ext>
                </a:extLst>
              </p14:cNvPr>
              <p14:cNvContentPartPr/>
              <p14:nvPr/>
            </p14:nvContentPartPr>
            <p14:xfrm>
              <a:off x="4224873" y="1969588"/>
              <a:ext cx="1342080" cy="1182960"/>
            </p14:xfrm>
          </p:contentPart>
        </mc:Choice>
        <mc:Fallback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53DE3398-9ECC-4497-A80E-F506C356C1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15873" y="1960588"/>
                <a:ext cx="1359720" cy="12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075" y="860024"/>
            <a:ext cx="4587544" cy="64552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61" y="1318966"/>
            <a:ext cx="6359976" cy="479799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A571064-6EF1-48D7-AE62-709EC0D46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7936"/>
            <a:ext cx="4147006" cy="534514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FB1594B-8317-44C9-B71C-C4C7C70547FF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121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CAD152A-1360-4903-8DD1-8E0A0D170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7539"/>
            <a:ext cx="1055058" cy="13114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79D8E9C2-9AE4-4F26-9B7E-6890DA05FB07}"/>
                  </a:ext>
                </a:extLst>
              </p14:cNvPr>
              <p14:cNvContentPartPr/>
              <p14:nvPr/>
            </p14:nvContentPartPr>
            <p14:xfrm>
              <a:off x="6471320" y="406240"/>
              <a:ext cx="360" cy="36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79D8E9C2-9AE4-4F26-9B7E-6890DA05FB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2680" y="397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C6377609-AF0F-4877-8936-54C4A9DE5742}"/>
                  </a:ext>
                </a:extLst>
              </p14:cNvPr>
              <p14:cNvContentPartPr/>
              <p14:nvPr/>
            </p14:nvContentPartPr>
            <p14:xfrm>
              <a:off x="5983880" y="396160"/>
              <a:ext cx="360" cy="360"/>
            </p14:xfrm>
          </p:contentPart>
        </mc:Choice>
        <mc:Fallback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C6377609-AF0F-4877-8936-54C4A9DE57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4880" y="38716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C139A59C-0B1A-4435-9256-DED2BD471E8A}"/>
              </a:ext>
            </a:extLst>
          </p:cNvPr>
          <p:cNvGrpSpPr/>
          <p:nvPr/>
        </p:nvGrpSpPr>
        <p:grpSpPr>
          <a:xfrm>
            <a:off x="6725480" y="365200"/>
            <a:ext cx="360" cy="360"/>
            <a:chOff x="6725480" y="365200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680D1F8A-D2B9-4854-AB3E-07D08BEB5EA1}"/>
                    </a:ext>
                  </a:extLst>
                </p14:cNvPr>
                <p14:cNvContentPartPr/>
                <p14:nvPr/>
              </p14:nvContentPartPr>
              <p14:xfrm>
                <a:off x="6725480" y="365200"/>
                <a:ext cx="360" cy="360"/>
              </p14:xfrm>
            </p:contentPart>
          </mc:Choice>
          <mc:Fallback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680D1F8A-D2B9-4854-AB3E-07D08BEB5EA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16480" y="3565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06B85C22-018E-4C29-86DA-46F124A9A177}"/>
                    </a:ext>
                  </a:extLst>
                </p14:cNvPr>
                <p14:cNvContentPartPr/>
                <p14:nvPr/>
              </p14:nvContentPartPr>
              <p14:xfrm>
                <a:off x="6725480" y="365200"/>
                <a:ext cx="360" cy="360"/>
              </p14:xfrm>
            </p:contentPart>
          </mc:Choice>
          <mc:Fallback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06B85C22-018E-4C29-86DA-46F124A9A17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16480" y="3565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F642F67B-6E9C-4B88-B099-2573DE18EF0C}"/>
                    </a:ext>
                  </a:extLst>
                </p14:cNvPr>
                <p14:cNvContentPartPr/>
                <p14:nvPr/>
              </p14:nvContentPartPr>
              <p14:xfrm>
                <a:off x="6725480" y="365200"/>
                <a:ext cx="360" cy="360"/>
              </p14:xfrm>
            </p:contentPart>
          </mc:Choice>
          <mc:Fallback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F642F67B-6E9C-4B88-B099-2573DE18EF0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16480" y="3565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2694641F-44EF-48CF-B2D7-B9DF2881D8D7}"/>
                    </a:ext>
                  </a:extLst>
                </p14:cNvPr>
                <p14:cNvContentPartPr/>
                <p14:nvPr/>
              </p14:nvContentPartPr>
              <p14:xfrm>
                <a:off x="6725480" y="365200"/>
                <a:ext cx="360" cy="360"/>
              </p14:xfrm>
            </p:contentPart>
          </mc:Choice>
          <mc:Fallback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2694641F-44EF-48CF-B2D7-B9DF2881D8D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16480" y="3565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9F06398-9DC5-49E0-B904-9A6049AD3E41}"/>
              </a:ext>
            </a:extLst>
          </p:cNvPr>
          <p:cNvSpPr txBox="1"/>
          <p:nvPr/>
        </p:nvSpPr>
        <p:spPr>
          <a:xfrm>
            <a:off x="2881038" y="2679879"/>
            <a:ext cx="467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5198B4E-5EA2-4AEB-A682-A822F1918499}"/>
              </a:ext>
            </a:extLst>
          </p:cNvPr>
          <p:cNvSpPr txBox="1"/>
          <p:nvPr/>
        </p:nvSpPr>
        <p:spPr>
          <a:xfrm>
            <a:off x="3104789" y="5528874"/>
            <a:ext cx="467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67C4C5E-7ECD-437C-90FC-8DC7128C7C2B}"/>
              </a:ext>
            </a:extLst>
          </p:cNvPr>
          <p:cNvSpPr txBox="1"/>
          <p:nvPr/>
        </p:nvSpPr>
        <p:spPr>
          <a:xfrm>
            <a:off x="6264383" y="3095695"/>
            <a:ext cx="467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8B6C00D-C10A-46EE-9ECD-CD1B38C0FD48}"/>
              </a:ext>
            </a:extLst>
          </p:cNvPr>
          <p:cNvSpPr txBox="1"/>
          <p:nvPr/>
        </p:nvSpPr>
        <p:spPr>
          <a:xfrm>
            <a:off x="6349603" y="5088295"/>
            <a:ext cx="467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190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 build="allAtOnce"/>
      <p:bldP spid="19" grpId="0" build="allAtOnce"/>
      <p:bldP spid="2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446" y="888002"/>
            <a:ext cx="3667937" cy="8255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013118-74B8-496C-B936-2B195066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987" y="5557243"/>
            <a:ext cx="5479161" cy="65929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7D0D89B-5B89-49FC-8A37-073AD7320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200" y="1792946"/>
            <a:ext cx="5933907" cy="368906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D91E6D3-ACEE-4D6A-AD69-421576615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7936"/>
            <a:ext cx="4147006" cy="534514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77DE866-A221-4E26-9408-5A9C7D08965B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121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1947BB7-92C8-4F4B-9230-BD1EC679E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7539"/>
            <a:ext cx="1055058" cy="13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52</Words>
  <Application>Microsoft Office PowerPoint</Application>
  <PresentationFormat>شاشة عريضة</PresentationFormat>
  <Paragraphs>26</Paragraphs>
  <Slides>20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98</cp:revision>
  <dcterms:created xsi:type="dcterms:W3CDTF">2021-01-19T22:26:18Z</dcterms:created>
  <dcterms:modified xsi:type="dcterms:W3CDTF">2021-03-27T21:11:14Z</dcterms:modified>
</cp:coreProperties>
</file>