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3"/>
  </p:notesMasterIdLst>
  <p:sldIdLst>
    <p:sldId id="379" r:id="rId2"/>
    <p:sldId id="256" r:id="rId3"/>
    <p:sldId id="306" r:id="rId4"/>
    <p:sldId id="293" r:id="rId5"/>
    <p:sldId id="294" r:id="rId6"/>
    <p:sldId id="288" r:id="rId7"/>
    <p:sldId id="289" r:id="rId8"/>
    <p:sldId id="290" r:id="rId9"/>
    <p:sldId id="291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5143500" type="screen16x9"/>
  <p:notesSz cx="6858000" cy="9144000"/>
  <p:embeddedFontLst>
    <p:embeddedFont>
      <p:font typeface="El Messiri Medium" panose="00000600000000000000" pitchFamily="2" charset="-78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3959A0-E454-4D10-BE0D-9DE1948DCA7F}">
  <a:tblStyle styleId="{103959A0-E454-4D10-BE0D-9DE1948DCA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6563d22d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6563d22d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BA9BD7-ACD7-429F-858F-0EF2AC83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54A2B1-E7E4-4595-9368-0FB6CAE7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E8753A-E5C6-4690-A64E-6660810A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03C7-B78C-4E69-82A4-4D2C3CC7F1A9}" type="datetimeFigureOut">
              <a:rPr lang="ar-SA" smtClean="0"/>
              <a:t>25/08/42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494D7E-E54D-40F3-993F-E8A33A01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E9093B-AB29-4F66-B1DF-A2C63E0C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EF1-1B5F-4C20-8629-241E1B3F3F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91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1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74D62A-D460-4B65-9437-47CDD5D4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3844"/>
            <a:ext cx="5467350" cy="994172"/>
          </a:xfrm>
        </p:spPr>
        <p:txBody>
          <a:bodyPr>
            <a:noAutofit/>
          </a:bodyPr>
          <a:lstStyle/>
          <a:p>
            <a:pPr algn="r"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عروض بوربوينت-ثاني متوسط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ar-SA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 نحلل استخدام العروض لأمور تجارية</a:t>
            </a:r>
            <a:endParaRPr lang="ar-SA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A28FA8A-2162-4EB2-84C4-9B6597463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76971"/>
            <a:ext cx="3048000" cy="3048000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7445C2-8614-4BA7-89C7-CC776A043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r="2806"/>
          <a:stretch/>
        </p:blipFill>
        <p:spPr>
          <a:xfrm>
            <a:off x="1137694" y="198888"/>
            <a:ext cx="1910306" cy="1886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197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3;p33">
            <a:extLst>
              <a:ext uri="{FF2B5EF4-FFF2-40B4-BE49-F238E27FC236}">
                <a16:creationId xmlns:a16="http://schemas.microsoft.com/office/drawing/2014/main" id="{11943186-E170-406F-8D4E-D56883A2BC1A}"/>
              </a:ext>
            </a:extLst>
          </p:cNvPr>
          <p:cNvSpPr/>
          <p:nvPr/>
        </p:nvSpPr>
        <p:spPr>
          <a:xfrm>
            <a:off x="276775" y="720696"/>
            <a:ext cx="3433987" cy="1660997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34;p33">
            <a:extLst>
              <a:ext uri="{FF2B5EF4-FFF2-40B4-BE49-F238E27FC236}">
                <a16:creationId xmlns:a16="http://schemas.microsoft.com/office/drawing/2014/main" id="{54089C6C-3B43-437A-BBA2-53F6473CA254}"/>
              </a:ext>
            </a:extLst>
          </p:cNvPr>
          <p:cNvSpPr/>
          <p:nvPr/>
        </p:nvSpPr>
        <p:spPr>
          <a:xfrm>
            <a:off x="1438942" y="493067"/>
            <a:ext cx="1109651" cy="516866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39;p33">
            <a:extLst>
              <a:ext uri="{FF2B5EF4-FFF2-40B4-BE49-F238E27FC236}">
                <a16:creationId xmlns:a16="http://schemas.microsoft.com/office/drawing/2014/main" id="{622029A5-70AA-4AFD-A865-3BFFCA3F78F4}"/>
              </a:ext>
            </a:extLst>
          </p:cNvPr>
          <p:cNvSpPr/>
          <p:nvPr/>
        </p:nvSpPr>
        <p:spPr>
          <a:xfrm>
            <a:off x="2426204" y="2488148"/>
            <a:ext cx="3515215" cy="2553387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0;p33">
            <a:extLst>
              <a:ext uri="{FF2B5EF4-FFF2-40B4-BE49-F238E27FC236}">
                <a16:creationId xmlns:a16="http://schemas.microsoft.com/office/drawing/2014/main" id="{0CD79A02-8EC9-4E5B-9184-E9C0B4782758}"/>
              </a:ext>
            </a:extLst>
          </p:cNvPr>
          <p:cNvSpPr/>
          <p:nvPr/>
        </p:nvSpPr>
        <p:spPr>
          <a:xfrm rot="683980">
            <a:off x="3565799" y="2382770"/>
            <a:ext cx="1443296" cy="390512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1DA9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43;p33">
            <a:extLst>
              <a:ext uri="{FF2B5EF4-FFF2-40B4-BE49-F238E27FC236}">
                <a16:creationId xmlns:a16="http://schemas.microsoft.com/office/drawing/2014/main" id="{FA42B987-0B85-4245-9D4B-C52C239AAAD0}"/>
              </a:ext>
            </a:extLst>
          </p:cNvPr>
          <p:cNvSpPr/>
          <p:nvPr/>
        </p:nvSpPr>
        <p:spPr>
          <a:xfrm>
            <a:off x="6103088" y="700175"/>
            <a:ext cx="2892055" cy="2553388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44;p33">
            <a:extLst>
              <a:ext uri="{FF2B5EF4-FFF2-40B4-BE49-F238E27FC236}">
                <a16:creationId xmlns:a16="http://schemas.microsoft.com/office/drawing/2014/main" id="{F1034169-A6FF-4D90-949D-7BAD55691776}"/>
              </a:ext>
            </a:extLst>
          </p:cNvPr>
          <p:cNvSpPr/>
          <p:nvPr/>
        </p:nvSpPr>
        <p:spPr>
          <a:xfrm rot="1349592">
            <a:off x="6877425" y="430207"/>
            <a:ext cx="1505497" cy="622474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EC1AFEC-A334-4B65-8E6F-7B12EC0A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981" y="1316985"/>
            <a:ext cx="2687244" cy="162420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E6625B4-5491-4E42-9AF2-363F90BE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204" y="3156226"/>
            <a:ext cx="3515216" cy="136939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A46BAE9-ACB7-4A02-90D5-17368931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22" y="1009933"/>
            <a:ext cx="3210373" cy="127652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31C57D1-75A6-4B4F-91F8-CF791BA5CBE8}"/>
              </a:ext>
            </a:extLst>
          </p:cNvPr>
          <p:cNvSpPr txBox="1"/>
          <p:nvPr/>
        </p:nvSpPr>
        <p:spPr>
          <a:xfrm>
            <a:off x="3184231" y="277616"/>
            <a:ext cx="349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13" name="مخطط انسيابي: رابط 12">
            <a:extLst>
              <a:ext uri="{FF2B5EF4-FFF2-40B4-BE49-F238E27FC236}">
                <a16:creationId xmlns:a16="http://schemas.microsoft.com/office/drawing/2014/main" id="{371C933F-9822-4422-929F-DEFF35793D83}"/>
              </a:ext>
            </a:extLst>
          </p:cNvPr>
          <p:cNvSpPr/>
          <p:nvPr/>
        </p:nvSpPr>
        <p:spPr>
          <a:xfrm>
            <a:off x="8709155" y="2195021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رابط 14">
            <a:extLst>
              <a:ext uri="{FF2B5EF4-FFF2-40B4-BE49-F238E27FC236}">
                <a16:creationId xmlns:a16="http://schemas.microsoft.com/office/drawing/2014/main" id="{3C63558D-A1D7-47E1-B7A7-C2D7F0362B44}"/>
              </a:ext>
            </a:extLst>
          </p:cNvPr>
          <p:cNvSpPr/>
          <p:nvPr/>
        </p:nvSpPr>
        <p:spPr>
          <a:xfrm>
            <a:off x="3258394" y="1659627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خطط انسيابي: رابط 15">
            <a:extLst>
              <a:ext uri="{FF2B5EF4-FFF2-40B4-BE49-F238E27FC236}">
                <a16:creationId xmlns:a16="http://schemas.microsoft.com/office/drawing/2014/main" id="{83868D95-DF9C-4F85-9E3A-F7C9642D55FA}"/>
              </a:ext>
            </a:extLst>
          </p:cNvPr>
          <p:cNvSpPr/>
          <p:nvPr/>
        </p:nvSpPr>
        <p:spPr>
          <a:xfrm>
            <a:off x="5659195" y="4020353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93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2;p34">
            <a:extLst>
              <a:ext uri="{FF2B5EF4-FFF2-40B4-BE49-F238E27FC236}">
                <a16:creationId xmlns:a16="http://schemas.microsoft.com/office/drawing/2014/main" id="{6F27354E-C543-464B-8DBC-9C9610D37893}"/>
              </a:ext>
            </a:extLst>
          </p:cNvPr>
          <p:cNvSpPr/>
          <p:nvPr/>
        </p:nvSpPr>
        <p:spPr>
          <a:xfrm>
            <a:off x="1016652" y="2153978"/>
            <a:ext cx="3395328" cy="199126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oogle Shape;683;p34">
            <a:extLst>
              <a:ext uri="{FF2B5EF4-FFF2-40B4-BE49-F238E27FC236}">
                <a16:creationId xmlns:a16="http://schemas.microsoft.com/office/drawing/2014/main" id="{A5C97A3C-140C-417F-92A9-866ECF93AD9C}"/>
              </a:ext>
            </a:extLst>
          </p:cNvPr>
          <p:cNvGrpSpPr/>
          <p:nvPr/>
        </p:nvGrpSpPr>
        <p:grpSpPr>
          <a:xfrm>
            <a:off x="2457188" y="1703716"/>
            <a:ext cx="456511" cy="913754"/>
            <a:chOff x="-771524" y="949704"/>
            <a:chExt cx="375574" cy="907672"/>
          </a:xfrm>
        </p:grpSpPr>
        <p:sp>
          <p:nvSpPr>
            <p:cNvPr id="13" name="Google Shape;684;p34">
              <a:extLst>
                <a:ext uri="{FF2B5EF4-FFF2-40B4-BE49-F238E27FC236}">
                  <a16:creationId xmlns:a16="http://schemas.microsoft.com/office/drawing/2014/main" id="{E7705637-9BE8-4E61-A416-E26C4E793517}"/>
                </a:ext>
              </a:extLst>
            </p:cNvPr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Google Shape;685;p34">
              <a:extLst>
                <a:ext uri="{FF2B5EF4-FFF2-40B4-BE49-F238E27FC236}">
                  <a16:creationId xmlns:a16="http://schemas.microsoft.com/office/drawing/2014/main" id="{7CC9170A-C609-433F-87CC-B72857C3B1DC}"/>
                </a:ext>
              </a:extLst>
            </p:cNvPr>
            <p:cNvSpPr/>
            <p:nvPr/>
          </p:nvSpPr>
          <p:spPr>
            <a:xfrm rot="5400000">
              <a:off x="-793970" y="973591"/>
              <a:ext cx="421902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Google Shape;686;p34">
            <a:extLst>
              <a:ext uri="{FF2B5EF4-FFF2-40B4-BE49-F238E27FC236}">
                <a16:creationId xmlns:a16="http://schemas.microsoft.com/office/drawing/2014/main" id="{9DEA8420-DB44-4EC9-B281-41A4CE76EEE1}"/>
              </a:ext>
            </a:extLst>
          </p:cNvPr>
          <p:cNvSpPr/>
          <p:nvPr/>
        </p:nvSpPr>
        <p:spPr>
          <a:xfrm>
            <a:off x="5702281" y="1457838"/>
            <a:ext cx="3131418" cy="234862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oogle Shape;687;p34">
            <a:extLst>
              <a:ext uri="{FF2B5EF4-FFF2-40B4-BE49-F238E27FC236}">
                <a16:creationId xmlns:a16="http://schemas.microsoft.com/office/drawing/2014/main" id="{B0791F43-C03F-4ADF-9A65-50FF7D5ED52D}"/>
              </a:ext>
            </a:extLst>
          </p:cNvPr>
          <p:cNvGrpSpPr/>
          <p:nvPr/>
        </p:nvGrpSpPr>
        <p:grpSpPr>
          <a:xfrm>
            <a:off x="7129135" y="1032402"/>
            <a:ext cx="456511" cy="911379"/>
            <a:chOff x="-771524" y="952063"/>
            <a:chExt cx="375574" cy="905313"/>
          </a:xfrm>
        </p:grpSpPr>
        <p:sp>
          <p:nvSpPr>
            <p:cNvPr id="17" name="Google Shape;688;p34">
              <a:extLst>
                <a:ext uri="{FF2B5EF4-FFF2-40B4-BE49-F238E27FC236}">
                  <a16:creationId xmlns:a16="http://schemas.microsoft.com/office/drawing/2014/main" id="{A0AAEF68-9B1F-4DA7-A18C-22587561F649}"/>
                </a:ext>
              </a:extLst>
            </p:cNvPr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Google Shape;689;p34">
              <a:extLst>
                <a:ext uri="{FF2B5EF4-FFF2-40B4-BE49-F238E27FC236}">
                  <a16:creationId xmlns:a16="http://schemas.microsoft.com/office/drawing/2014/main" id="{6C68523B-7DDB-419E-B7A0-255A0514C62E}"/>
                </a:ext>
              </a:extLst>
            </p:cNvPr>
            <p:cNvSpPr/>
            <p:nvPr/>
          </p:nvSpPr>
          <p:spPr>
            <a:xfrm rot="5400000">
              <a:off x="-792785" y="974771"/>
              <a:ext cx="419543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Google Shape;693;p34">
            <a:extLst>
              <a:ext uri="{FF2B5EF4-FFF2-40B4-BE49-F238E27FC236}">
                <a16:creationId xmlns:a16="http://schemas.microsoft.com/office/drawing/2014/main" id="{68B9BC69-E303-48AA-A8A8-A6CFBFA4BDDE}"/>
              </a:ext>
            </a:extLst>
          </p:cNvPr>
          <p:cNvSpPr txBox="1"/>
          <p:nvPr/>
        </p:nvSpPr>
        <p:spPr>
          <a:xfrm>
            <a:off x="2457187" y="1703715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2</a:t>
            </a:r>
            <a:endParaRPr sz="1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21" name="Google Shape;696;p34">
            <a:extLst>
              <a:ext uri="{FF2B5EF4-FFF2-40B4-BE49-F238E27FC236}">
                <a16:creationId xmlns:a16="http://schemas.microsoft.com/office/drawing/2014/main" id="{04ECF750-BFB8-4AF8-93D4-FAF96DF70293}"/>
              </a:ext>
            </a:extLst>
          </p:cNvPr>
          <p:cNvSpPr txBox="1"/>
          <p:nvPr/>
        </p:nvSpPr>
        <p:spPr>
          <a:xfrm>
            <a:off x="7107970" y="1049221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1</a:t>
            </a:r>
            <a:endParaRPr sz="1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1B26536-C30F-4D23-A606-27C577E6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85" y="2571750"/>
            <a:ext cx="3543795" cy="1295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88C776C-6067-4298-BC3A-225428F4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514" y="2153978"/>
            <a:ext cx="2876951" cy="10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9E1EB15-9C8A-46DC-9972-921F56961D77}"/>
              </a:ext>
            </a:extLst>
          </p:cNvPr>
          <p:cNvSpPr txBox="1"/>
          <p:nvPr/>
        </p:nvSpPr>
        <p:spPr>
          <a:xfrm>
            <a:off x="2822048" y="357742"/>
            <a:ext cx="3499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4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F37E8FF-3CDB-4304-BA37-26CB3BD4F704}"/>
              </a:ext>
            </a:extLst>
          </p:cNvPr>
          <p:cNvSpPr/>
          <p:nvPr/>
        </p:nvSpPr>
        <p:spPr>
          <a:xfrm>
            <a:off x="8452630" y="2632149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BA5247F-A271-46D6-B108-79452BCAAA65}"/>
              </a:ext>
            </a:extLst>
          </p:cNvPr>
          <p:cNvSpPr/>
          <p:nvPr/>
        </p:nvSpPr>
        <p:spPr>
          <a:xfrm>
            <a:off x="8452629" y="2840143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>
            <a:extLst>
              <a:ext uri="{FF2B5EF4-FFF2-40B4-BE49-F238E27FC236}">
                <a16:creationId xmlns:a16="http://schemas.microsoft.com/office/drawing/2014/main" id="{79DD952C-31A6-45F3-96DA-85CFC46575D0}"/>
              </a:ext>
            </a:extLst>
          </p:cNvPr>
          <p:cNvSpPr/>
          <p:nvPr/>
        </p:nvSpPr>
        <p:spPr>
          <a:xfrm>
            <a:off x="4180524" y="3030733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685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13;p35">
            <a:extLst>
              <a:ext uri="{FF2B5EF4-FFF2-40B4-BE49-F238E27FC236}">
                <a16:creationId xmlns:a16="http://schemas.microsoft.com/office/drawing/2014/main" id="{B9EC6457-16B1-432D-B854-314895C89A9D}"/>
              </a:ext>
            </a:extLst>
          </p:cNvPr>
          <p:cNvGrpSpPr/>
          <p:nvPr/>
        </p:nvGrpSpPr>
        <p:grpSpPr>
          <a:xfrm>
            <a:off x="457088" y="3341076"/>
            <a:ext cx="4043400" cy="1129450"/>
            <a:chOff x="442875" y="1213550"/>
            <a:chExt cx="4043400" cy="1129450"/>
          </a:xfrm>
        </p:grpSpPr>
        <p:sp>
          <p:nvSpPr>
            <p:cNvPr id="4" name="Google Shape;714;p35">
              <a:extLst>
                <a:ext uri="{FF2B5EF4-FFF2-40B4-BE49-F238E27FC236}">
                  <a16:creationId xmlns:a16="http://schemas.microsoft.com/office/drawing/2014/main" id="{651C00D2-1C81-41E7-8332-74047204B075}"/>
                </a:ext>
              </a:extLst>
            </p:cNvPr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" name="Google Shape;717;p35">
              <a:extLst>
                <a:ext uri="{FF2B5EF4-FFF2-40B4-BE49-F238E27FC236}">
                  <a16:creationId xmlns:a16="http://schemas.microsoft.com/office/drawing/2014/main" id="{C87EF0EE-799F-4FF2-9468-2D6215CE9339}"/>
                </a:ext>
              </a:extLst>
            </p:cNvPr>
            <p:cNvCxnSpPr>
              <a:cxnSpLocks/>
            </p:cNvCxnSpPr>
            <p:nvPr/>
          </p:nvCxnSpPr>
          <p:spPr>
            <a:xfrm>
              <a:off x="442875" y="1213550"/>
              <a:ext cx="347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718;p35">
              <a:extLst>
                <a:ext uri="{FF2B5EF4-FFF2-40B4-BE49-F238E27FC236}">
                  <a16:creationId xmlns:a16="http://schemas.microsoft.com/office/drawing/2014/main" id="{5FC8D5ED-8EEF-46FB-93E6-C6AC43C08DA8}"/>
                </a:ext>
              </a:extLst>
            </p:cNvPr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oogle Shape;723;p35">
            <a:extLst>
              <a:ext uri="{FF2B5EF4-FFF2-40B4-BE49-F238E27FC236}">
                <a16:creationId xmlns:a16="http://schemas.microsoft.com/office/drawing/2014/main" id="{EDA68992-D611-4FB0-9C5D-4F8BC2351E50}"/>
              </a:ext>
            </a:extLst>
          </p:cNvPr>
          <p:cNvGrpSpPr/>
          <p:nvPr/>
        </p:nvGrpSpPr>
        <p:grpSpPr>
          <a:xfrm>
            <a:off x="4874589" y="3328075"/>
            <a:ext cx="4019774" cy="1129450"/>
            <a:chOff x="466501" y="1213550"/>
            <a:chExt cx="4019774" cy="1129450"/>
          </a:xfrm>
        </p:grpSpPr>
        <p:sp>
          <p:nvSpPr>
            <p:cNvPr id="8" name="Google Shape;724;p35">
              <a:extLst>
                <a:ext uri="{FF2B5EF4-FFF2-40B4-BE49-F238E27FC236}">
                  <a16:creationId xmlns:a16="http://schemas.microsoft.com/office/drawing/2014/main" id="{C1B9512F-C257-405D-84F4-CCC19BA42BC5}"/>
                </a:ext>
              </a:extLst>
            </p:cNvPr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" name="Google Shape;727;p35">
              <a:extLst>
                <a:ext uri="{FF2B5EF4-FFF2-40B4-BE49-F238E27FC236}">
                  <a16:creationId xmlns:a16="http://schemas.microsoft.com/office/drawing/2014/main" id="{1D818AFF-9956-4D95-8CBA-B3E42FD7F0FA}"/>
                </a:ext>
              </a:extLst>
            </p:cNvPr>
            <p:cNvCxnSpPr>
              <a:cxnSpLocks/>
            </p:cNvCxnSpPr>
            <p:nvPr/>
          </p:nvCxnSpPr>
          <p:spPr>
            <a:xfrm>
              <a:off x="466501" y="1213550"/>
              <a:ext cx="371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728;p35">
              <a:extLst>
                <a:ext uri="{FF2B5EF4-FFF2-40B4-BE49-F238E27FC236}">
                  <a16:creationId xmlns:a16="http://schemas.microsoft.com/office/drawing/2014/main" id="{8F52C166-3F5D-40A1-AF1D-3F630875724F}"/>
                </a:ext>
              </a:extLst>
            </p:cNvPr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Google Shape;729;p35">
            <a:extLst>
              <a:ext uri="{FF2B5EF4-FFF2-40B4-BE49-F238E27FC236}">
                <a16:creationId xmlns:a16="http://schemas.microsoft.com/office/drawing/2014/main" id="{512B2FBF-9C01-4F73-879D-4C97BA4FEA31}"/>
              </a:ext>
            </a:extLst>
          </p:cNvPr>
          <p:cNvGrpSpPr/>
          <p:nvPr/>
        </p:nvGrpSpPr>
        <p:grpSpPr>
          <a:xfrm>
            <a:off x="4695939" y="1074175"/>
            <a:ext cx="4005374" cy="1129450"/>
            <a:chOff x="480901" y="1213550"/>
            <a:chExt cx="4005374" cy="1129450"/>
          </a:xfrm>
        </p:grpSpPr>
        <p:sp>
          <p:nvSpPr>
            <p:cNvPr id="12" name="Google Shape;730;p35">
              <a:extLst>
                <a:ext uri="{FF2B5EF4-FFF2-40B4-BE49-F238E27FC236}">
                  <a16:creationId xmlns:a16="http://schemas.microsoft.com/office/drawing/2014/main" id="{227EA70C-268F-47CC-BD31-D831955A0037}"/>
                </a:ext>
              </a:extLst>
            </p:cNvPr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" name="Google Shape;733;p35">
              <a:extLst>
                <a:ext uri="{FF2B5EF4-FFF2-40B4-BE49-F238E27FC236}">
                  <a16:creationId xmlns:a16="http://schemas.microsoft.com/office/drawing/2014/main" id="{8102D951-42C6-43AE-8289-2C9582D47551}"/>
                </a:ext>
              </a:extLst>
            </p:cNvPr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734;p35">
              <a:extLst>
                <a:ext uri="{FF2B5EF4-FFF2-40B4-BE49-F238E27FC236}">
                  <a16:creationId xmlns:a16="http://schemas.microsoft.com/office/drawing/2014/main" id="{643A4A97-2587-427B-8F2B-7143E11F3284}"/>
                </a:ext>
              </a:extLst>
            </p:cNvPr>
            <p:cNvCxnSpPr>
              <a:cxnSpLocks/>
            </p:cNvCxnSpPr>
            <p:nvPr/>
          </p:nvCxnSpPr>
          <p:spPr>
            <a:xfrm>
              <a:off x="480901" y="1213550"/>
              <a:ext cx="357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Google Shape;735;p35">
            <a:extLst>
              <a:ext uri="{FF2B5EF4-FFF2-40B4-BE49-F238E27FC236}">
                <a16:creationId xmlns:a16="http://schemas.microsoft.com/office/drawing/2014/main" id="{D69975E0-94B9-451E-895F-0FD08B9838B5}"/>
              </a:ext>
            </a:extLst>
          </p:cNvPr>
          <p:cNvGrpSpPr/>
          <p:nvPr/>
        </p:nvGrpSpPr>
        <p:grpSpPr>
          <a:xfrm>
            <a:off x="500214" y="1074175"/>
            <a:ext cx="4000274" cy="1129450"/>
            <a:chOff x="486001" y="1213550"/>
            <a:chExt cx="4000274" cy="1129450"/>
          </a:xfrm>
        </p:grpSpPr>
        <p:sp>
          <p:nvSpPr>
            <p:cNvPr id="16" name="Google Shape;736;p35">
              <a:extLst>
                <a:ext uri="{FF2B5EF4-FFF2-40B4-BE49-F238E27FC236}">
                  <a16:creationId xmlns:a16="http://schemas.microsoft.com/office/drawing/2014/main" id="{246BB1A5-3EBA-4A54-856E-616BE0B36CC8}"/>
                </a:ext>
              </a:extLst>
            </p:cNvPr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" name="Google Shape;739;p35">
              <a:extLst>
                <a:ext uri="{FF2B5EF4-FFF2-40B4-BE49-F238E27FC236}">
                  <a16:creationId xmlns:a16="http://schemas.microsoft.com/office/drawing/2014/main" id="{C8E08BDA-DEC2-4AFB-A5A2-2336CF8292D2}"/>
                </a:ext>
              </a:extLst>
            </p:cNvPr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740;p35">
              <a:extLst>
                <a:ext uri="{FF2B5EF4-FFF2-40B4-BE49-F238E27FC236}">
                  <a16:creationId xmlns:a16="http://schemas.microsoft.com/office/drawing/2014/main" id="{2F0B1A25-2C41-450B-92C1-207A50B79B9F}"/>
                </a:ext>
              </a:extLst>
            </p:cNvPr>
            <p:cNvCxnSpPr>
              <a:cxnSpLocks/>
            </p:cNvCxnSpPr>
            <p:nvPr/>
          </p:nvCxnSpPr>
          <p:spPr>
            <a:xfrm>
              <a:off x="486001" y="1213550"/>
              <a:ext cx="35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7936A9B5-73F5-42E5-9113-28AF14DB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73" y="1634283"/>
            <a:ext cx="3610479" cy="115268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8BEC334-2CFC-4B8E-BB37-BE21415E5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49" y="1605704"/>
            <a:ext cx="2857899" cy="120984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18A93D5-2B71-4C97-A86C-9EE7D34CB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077" y="3749635"/>
            <a:ext cx="3019846" cy="100026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58CCDD3-AE7B-4BD4-9C63-FA92EC129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362" y="3749635"/>
            <a:ext cx="3057952" cy="1209844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12B8066-0180-4B45-BCD0-AF0223938A99}"/>
              </a:ext>
            </a:extLst>
          </p:cNvPr>
          <p:cNvSpPr txBox="1"/>
          <p:nvPr/>
        </p:nvSpPr>
        <p:spPr>
          <a:xfrm>
            <a:off x="4916748" y="360102"/>
            <a:ext cx="3499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8" name="مخطط انسيابي: رابط 27">
            <a:extLst>
              <a:ext uri="{FF2B5EF4-FFF2-40B4-BE49-F238E27FC236}">
                <a16:creationId xmlns:a16="http://schemas.microsoft.com/office/drawing/2014/main" id="{357EDFF2-F9D8-4E01-AD56-5FA1754A3934}"/>
              </a:ext>
            </a:extLst>
          </p:cNvPr>
          <p:cNvSpPr/>
          <p:nvPr/>
        </p:nvSpPr>
        <p:spPr>
          <a:xfrm>
            <a:off x="8416651" y="2352835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>
            <a:extLst>
              <a:ext uri="{FF2B5EF4-FFF2-40B4-BE49-F238E27FC236}">
                <a16:creationId xmlns:a16="http://schemas.microsoft.com/office/drawing/2014/main" id="{BF26662C-FC19-439F-8B55-457995B742B6}"/>
              </a:ext>
            </a:extLst>
          </p:cNvPr>
          <p:cNvSpPr/>
          <p:nvPr/>
        </p:nvSpPr>
        <p:spPr>
          <a:xfrm>
            <a:off x="4191954" y="2194993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>
            <a:extLst>
              <a:ext uri="{FF2B5EF4-FFF2-40B4-BE49-F238E27FC236}">
                <a16:creationId xmlns:a16="http://schemas.microsoft.com/office/drawing/2014/main" id="{90E13AF1-CA7E-48DF-97F1-3FF1F0906734}"/>
              </a:ext>
            </a:extLst>
          </p:cNvPr>
          <p:cNvSpPr/>
          <p:nvPr/>
        </p:nvSpPr>
        <p:spPr>
          <a:xfrm>
            <a:off x="8611865" y="4538155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رابط 30">
            <a:extLst>
              <a:ext uri="{FF2B5EF4-FFF2-40B4-BE49-F238E27FC236}">
                <a16:creationId xmlns:a16="http://schemas.microsoft.com/office/drawing/2014/main" id="{B9BEAD7E-FB27-4FDE-B870-D76B90C5702E}"/>
              </a:ext>
            </a:extLst>
          </p:cNvPr>
          <p:cNvSpPr/>
          <p:nvPr/>
        </p:nvSpPr>
        <p:spPr>
          <a:xfrm>
            <a:off x="4191953" y="4554982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0368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6;p36">
            <a:extLst>
              <a:ext uri="{FF2B5EF4-FFF2-40B4-BE49-F238E27FC236}">
                <a16:creationId xmlns:a16="http://schemas.microsoft.com/office/drawing/2014/main" id="{18811DBB-2A24-4072-8A02-53807061231E}"/>
              </a:ext>
            </a:extLst>
          </p:cNvPr>
          <p:cNvSpPr/>
          <p:nvPr/>
        </p:nvSpPr>
        <p:spPr>
          <a:xfrm>
            <a:off x="5943791" y="1107347"/>
            <a:ext cx="2796171" cy="197388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6" name="Google Shape;756;p36">
            <a:extLst>
              <a:ext uri="{FF2B5EF4-FFF2-40B4-BE49-F238E27FC236}">
                <a16:creationId xmlns:a16="http://schemas.microsoft.com/office/drawing/2014/main" id="{470AD22D-7BF2-4475-BA57-5E7F5EFAC85D}"/>
              </a:ext>
            </a:extLst>
          </p:cNvPr>
          <p:cNvSpPr/>
          <p:nvPr/>
        </p:nvSpPr>
        <p:spPr>
          <a:xfrm>
            <a:off x="304098" y="236363"/>
            <a:ext cx="2056329" cy="21779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7B11A1D-A0FC-4D71-920E-8402613E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5" y="799214"/>
            <a:ext cx="2095792" cy="1286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756;p36">
            <a:extLst>
              <a:ext uri="{FF2B5EF4-FFF2-40B4-BE49-F238E27FC236}">
                <a16:creationId xmlns:a16="http://schemas.microsoft.com/office/drawing/2014/main" id="{262DADD1-33C8-46E5-A3B7-AD4E7F641F61}"/>
              </a:ext>
            </a:extLst>
          </p:cNvPr>
          <p:cNvSpPr/>
          <p:nvPr/>
        </p:nvSpPr>
        <p:spPr>
          <a:xfrm>
            <a:off x="3036122" y="564326"/>
            <a:ext cx="2219209" cy="22735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EAA731B-7CD7-4316-8243-1E76E2BD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50" y="981318"/>
            <a:ext cx="2026187" cy="1527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756;p36">
            <a:extLst>
              <a:ext uri="{FF2B5EF4-FFF2-40B4-BE49-F238E27FC236}">
                <a16:creationId xmlns:a16="http://schemas.microsoft.com/office/drawing/2014/main" id="{D76CEFB2-447F-4EF7-82C7-9AD3023367DC}"/>
              </a:ext>
            </a:extLst>
          </p:cNvPr>
          <p:cNvSpPr/>
          <p:nvPr/>
        </p:nvSpPr>
        <p:spPr>
          <a:xfrm>
            <a:off x="1973971" y="3049212"/>
            <a:ext cx="4086748" cy="197388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D49EA8A-0B6A-4CD0-9A37-37FD6388E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058" y="1616373"/>
            <a:ext cx="2581635" cy="10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44B3B7F-56A8-4DEF-BB86-4349219C5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105" y="3351362"/>
            <a:ext cx="3696216" cy="1571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5F30B2D-727D-46DC-B4F1-6AB114055FD0}"/>
              </a:ext>
            </a:extLst>
          </p:cNvPr>
          <p:cNvSpPr txBox="1"/>
          <p:nvPr/>
        </p:nvSpPr>
        <p:spPr>
          <a:xfrm>
            <a:off x="5339999" y="381153"/>
            <a:ext cx="3499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124ABAC-0AFE-4527-80EE-A81CAD49D724}"/>
              </a:ext>
            </a:extLst>
          </p:cNvPr>
          <p:cNvSpPr/>
          <p:nvPr/>
        </p:nvSpPr>
        <p:spPr>
          <a:xfrm>
            <a:off x="8398194" y="2074600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5B9BFB-31DF-4390-9370-A943734C7EBB}"/>
              </a:ext>
            </a:extLst>
          </p:cNvPr>
          <p:cNvSpPr txBox="1"/>
          <p:nvPr/>
        </p:nvSpPr>
        <p:spPr>
          <a:xfrm>
            <a:off x="6617122" y="1159690"/>
            <a:ext cx="566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1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B2A0191-7592-4778-8CB6-4B51713CD021}"/>
              </a:ext>
            </a:extLst>
          </p:cNvPr>
          <p:cNvSpPr txBox="1"/>
          <p:nvPr/>
        </p:nvSpPr>
        <p:spPr>
          <a:xfrm>
            <a:off x="3847058" y="519653"/>
            <a:ext cx="566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2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D345AB2-06E4-48E2-8D9F-D2E292A72F97}"/>
              </a:ext>
            </a:extLst>
          </p:cNvPr>
          <p:cNvSpPr txBox="1"/>
          <p:nvPr/>
        </p:nvSpPr>
        <p:spPr>
          <a:xfrm>
            <a:off x="1049177" y="281283"/>
            <a:ext cx="566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3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8D57991-349B-47A4-B3E7-ABF49623478D}"/>
              </a:ext>
            </a:extLst>
          </p:cNvPr>
          <p:cNvSpPr txBox="1"/>
          <p:nvPr/>
        </p:nvSpPr>
        <p:spPr>
          <a:xfrm>
            <a:off x="5377622" y="2969455"/>
            <a:ext cx="566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4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F6465F6-6C06-4E09-993A-6FB81BBE6B36}"/>
              </a:ext>
            </a:extLst>
          </p:cNvPr>
          <p:cNvSpPr/>
          <p:nvPr/>
        </p:nvSpPr>
        <p:spPr>
          <a:xfrm>
            <a:off x="4847274" y="1536363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C261986-E05C-416F-8C43-8A0006ABD45C}"/>
              </a:ext>
            </a:extLst>
          </p:cNvPr>
          <p:cNvSpPr/>
          <p:nvPr/>
        </p:nvSpPr>
        <p:spPr>
          <a:xfrm>
            <a:off x="4847274" y="2022812"/>
            <a:ext cx="127463" cy="1544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0716B15-791F-452F-A926-3FD7A0F066F8}"/>
              </a:ext>
            </a:extLst>
          </p:cNvPr>
          <p:cNvSpPr/>
          <p:nvPr/>
        </p:nvSpPr>
        <p:spPr>
          <a:xfrm>
            <a:off x="4847274" y="2277104"/>
            <a:ext cx="127463" cy="1544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8C3D951-3928-4E21-93F0-93BE9C9F1DF2}"/>
              </a:ext>
            </a:extLst>
          </p:cNvPr>
          <p:cNvSpPr/>
          <p:nvPr/>
        </p:nvSpPr>
        <p:spPr>
          <a:xfrm>
            <a:off x="2104373" y="1270791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255B7D-B4F4-478A-9CE6-9EC31642126A}"/>
              </a:ext>
            </a:extLst>
          </p:cNvPr>
          <p:cNvSpPr/>
          <p:nvPr/>
        </p:nvSpPr>
        <p:spPr>
          <a:xfrm>
            <a:off x="2104373" y="1456353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A8567F52-864D-4D03-B735-0CFAEB528FC9}"/>
              </a:ext>
            </a:extLst>
          </p:cNvPr>
          <p:cNvSpPr/>
          <p:nvPr/>
        </p:nvSpPr>
        <p:spPr>
          <a:xfrm>
            <a:off x="2104372" y="1895182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5777F06-7070-418D-AFDE-BB4D9EFA0326}"/>
              </a:ext>
            </a:extLst>
          </p:cNvPr>
          <p:cNvSpPr/>
          <p:nvPr/>
        </p:nvSpPr>
        <p:spPr>
          <a:xfrm>
            <a:off x="5596974" y="4497934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0D35163-1095-425B-A0B8-B302C6F8D753}"/>
              </a:ext>
            </a:extLst>
          </p:cNvPr>
          <p:cNvSpPr/>
          <p:nvPr/>
        </p:nvSpPr>
        <p:spPr>
          <a:xfrm>
            <a:off x="5596974" y="4733120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8798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17" grpId="0" animBg="1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64;p38">
            <a:extLst>
              <a:ext uri="{FF2B5EF4-FFF2-40B4-BE49-F238E27FC236}">
                <a16:creationId xmlns:a16="http://schemas.microsoft.com/office/drawing/2014/main" id="{4091012D-B60E-4335-88EB-2DBD3649AA09}"/>
              </a:ext>
            </a:extLst>
          </p:cNvPr>
          <p:cNvSpPr/>
          <p:nvPr/>
        </p:nvSpPr>
        <p:spPr>
          <a:xfrm>
            <a:off x="255599" y="1550147"/>
            <a:ext cx="4316401" cy="2354410"/>
          </a:xfrm>
          <a:custGeom>
            <a:avLst/>
            <a:gdLst/>
            <a:ahLst/>
            <a:cxnLst/>
            <a:rect l="l" t="t" r="r" b="b"/>
            <a:pathLst>
              <a:path w="97296" h="37794" extrusionOk="0">
                <a:moveTo>
                  <a:pt x="60837" y="1"/>
                </a:moveTo>
                <a:cubicBezTo>
                  <a:pt x="54995" y="1"/>
                  <a:pt x="48993" y="75"/>
                  <a:pt x="43355" y="172"/>
                </a:cubicBezTo>
                <a:cubicBezTo>
                  <a:pt x="27536" y="444"/>
                  <a:pt x="12764" y="46"/>
                  <a:pt x="4751" y="1092"/>
                </a:cubicBezTo>
                <a:cubicBezTo>
                  <a:pt x="419" y="1657"/>
                  <a:pt x="1047" y="13688"/>
                  <a:pt x="1235" y="17476"/>
                </a:cubicBezTo>
                <a:cubicBezTo>
                  <a:pt x="1821" y="29297"/>
                  <a:pt x="1" y="35721"/>
                  <a:pt x="12743" y="37123"/>
                </a:cubicBezTo>
                <a:cubicBezTo>
                  <a:pt x="17409" y="37637"/>
                  <a:pt x="22241" y="37785"/>
                  <a:pt x="27107" y="37785"/>
                </a:cubicBezTo>
                <a:cubicBezTo>
                  <a:pt x="33641" y="37785"/>
                  <a:pt x="40237" y="37519"/>
                  <a:pt x="46570" y="37519"/>
                </a:cubicBezTo>
                <a:cubicBezTo>
                  <a:pt x="46838" y="37519"/>
                  <a:pt x="47105" y="37519"/>
                  <a:pt x="47372" y="37520"/>
                </a:cubicBezTo>
                <a:cubicBezTo>
                  <a:pt x="52201" y="37530"/>
                  <a:pt x="58965" y="37794"/>
                  <a:pt x="65772" y="37794"/>
                </a:cubicBezTo>
                <a:cubicBezTo>
                  <a:pt x="74331" y="37794"/>
                  <a:pt x="82960" y="37376"/>
                  <a:pt x="87901" y="35512"/>
                </a:cubicBezTo>
                <a:cubicBezTo>
                  <a:pt x="97296" y="31955"/>
                  <a:pt x="94659" y="25803"/>
                  <a:pt x="94680" y="16911"/>
                </a:cubicBezTo>
                <a:cubicBezTo>
                  <a:pt x="94701" y="5403"/>
                  <a:pt x="94534" y="1385"/>
                  <a:pt x="82817" y="569"/>
                </a:cubicBezTo>
                <a:cubicBezTo>
                  <a:pt x="76727" y="144"/>
                  <a:pt x="68935" y="1"/>
                  <a:pt x="60837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973;p38">
            <a:extLst>
              <a:ext uri="{FF2B5EF4-FFF2-40B4-BE49-F238E27FC236}">
                <a16:creationId xmlns:a16="http://schemas.microsoft.com/office/drawing/2014/main" id="{BAD7199F-3495-4F52-84D2-141C8C5E6F14}"/>
              </a:ext>
            </a:extLst>
          </p:cNvPr>
          <p:cNvGrpSpPr/>
          <p:nvPr/>
        </p:nvGrpSpPr>
        <p:grpSpPr>
          <a:xfrm>
            <a:off x="3783994" y="2976457"/>
            <a:ext cx="566634" cy="641632"/>
            <a:chOff x="5299125" y="591950"/>
            <a:chExt cx="272150" cy="267025"/>
          </a:xfrm>
        </p:grpSpPr>
        <p:sp>
          <p:nvSpPr>
            <p:cNvPr id="5" name="Google Shape;974;p38">
              <a:extLst>
                <a:ext uri="{FF2B5EF4-FFF2-40B4-BE49-F238E27FC236}">
                  <a16:creationId xmlns:a16="http://schemas.microsoft.com/office/drawing/2014/main" id="{B931A0BD-F5C7-4376-95CD-5605115C5800}"/>
                </a:ext>
              </a:extLst>
            </p:cNvPr>
            <p:cNvSpPr/>
            <p:nvPr/>
          </p:nvSpPr>
          <p:spPr>
            <a:xfrm>
              <a:off x="5384750" y="652125"/>
              <a:ext cx="121900" cy="206850"/>
            </a:xfrm>
            <a:custGeom>
              <a:avLst/>
              <a:gdLst/>
              <a:ahLst/>
              <a:cxnLst/>
              <a:rect l="l" t="t" r="r" b="b"/>
              <a:pathLst>
                <a:path w="4876" h="8274" extrusionOk="0">
                  <a:moveTo>
                    <a:pt x="2545" y="421"/>
                  </a:moveTo>
                  <a:cubicBezTo>
                    <a:pt x="3090" y="421"/>
                    <a:pt x="3620" y="597"/>
                    <a:pt x="3955" y="1100"/>
                  </a:cubicBezTo>
                  <a:cubicBezTo>
                    <a:pt x="4374" y="1727"/>
                    <a:pt x="4583" y="2690"/>
                    <a:pt x="4227" y="3380"/>
                  </a:cubicBezTo>
                  <a:cubicBezTo>
                    <a:pt x="3997" y="3820"/>
                    <a:pt x="3578" y="4092"/>
                    <a:pt x="3390" y="4573"/>
                  </a:cubicBezTo>
                  <a:cubicBezTo>
                    <a:pt x="3202" y="5096"/>
                    <a:pt x="3306" y="5619"/>
                    <a:pt x="3306" y="6163"/>
                  </a:cubicBezTo>
                  <a:cubicBezTo>
                    <a:pt x="3048" y="6225"/>
                    <a:pt x="2774" y="6279"/>
                    <a:pt x="2469" y="6279"/>
                  </a:cubicBezTo>
                  <a:cubicBezTo>
                    <a:pt x="2256" y="6279"/>
                    <a:pt x="2028" y="6253"/>
                    <a:pt x="1779" y="6184"/>
                  </a:cubicBezTo>
                  <a:cubicBezTo>
                    <a:pt x="1842" y="5473"/>
                    <a:pt x="1779" y="4782"/>
                    <a:pt x="1277" y="4259"/>
                  </a:cubicBezTo>
                  <a:cubicBezTo>
                    <a:pt x="733" y="3652"/>
                    <a:pt x="419" y="3171"/>
                    <a:pt x="419" y="2334"/>
                  </a:cubicBezTo>
                  <a:cubicBezTo>
                    <a:pt x="419" y="1434"/>
                    <a:pt x="858" y="786"/>
                    <a:pt x="1737" y="535"/>
                  </a:cubicBezTo>
                  <a:cubicBezTo>
                    <a:pt x="1995" y="465"/>
                    <a:pt x="2272" y="421"/>
                    <a:pt x="2545" y="421"/>
                  </a:cubicBezTo>
                  <a:close/>
                  <a:moveTo>
                    <a:pt x="2552" y="0"/>
                  </a:moveTo>
                  <a:cubicBezTo>
                    <a:pt x="2471" y="0"/>
                    <a:pt x="2387" y="4"/>
                    <a:pt x="2302" y="12"/>
                  </a:cubicBezTo>
                  <a:cubicBezTo>
                    <a:pt x="1089" y="116"/>
                    <a:pt x="147" y="807"/>
                    <a:pt x="42" y="2083"/>
                  </a:cubicBezTo>
                  <a:cubicBezTo>
                    <a:pt x="1" y="2627"/>
                    <a:pt x="105" y="3338"/>
                    <a:pt x="377" y="3820"/>
                  </a:cubicBezTo>
                  <a:cubicBezTo>
                    <a:pt x="565" y="4154"/>
                    <a:pt x="942" y="4301"/>
                    <a:pt x="1130" y="4594"/>
                  </a:cubicBezTo>
                  <a:cubicBezTo>
                    <a:pt x="1423" y="5033"/>
                    <a:pt x="1423" y="5556"/>
                    <a:pt x="1423" y="6079"/>
                  </a:cubicBezTo>
                  <a:lnTo>
                    <a:pt x="1402" y="6079"/>
                  </a:lnTo>
                  <a:cubicBezTo>
                    <a:pt x="1402" y="6498"/>
                    <a:pt x="1382" y="7209"/>
                    <a:pt x="1570" y="7628"/>
                  </a:cubicBezTo>
                  <a:cubicBezTo>
                    <a:pt x="1674" y="7879"/>
                    <a:pt x="2030" y="7921"/>
                    <a:pt x="2344" y="7921"/>
                  </a:cubicBezTo>
                  <a:cubicBezTo>
                    <a:pt x="2344" y="8125"/>
                    <a:pt x="2492" y="8274"/>
                    <a:pt x="2630" y="8274"/>
                  </a:cubicBezTo>
                  <a:cubicBezTo>
                    <a:pt x="2747" y="8274"/>
                    <a:pt x="2858" y="8168"/>
                    <a:pt x="2867" y="7900"/>
                  </a:cubicBezTo>
                  <a:cubicBezTo>
                    <a:pt x="3306" y="7900"/>
                    <a:pt x="3537" y="7879"/>
                    <a:pt x="3641" y="7418"/>
                  </a:cubicBezTo>
                  <a:cubicBezTo>
                    <a:pt x="3725" y="7042"/>
                    <a:pt x="3662" y="6477"/>
                    <a:pt x="3641" y="6079"/>
                  </a:cubicBezTo>
                  <a:cubicBezTo>
                    <a:pt x="3641" y="5870"/>
                    <a:pt x="3641" y="5661"/>
                    <a:pt x="3662" y="5452"/>
                  </a:cubicBezTo>
                  <a:cubicBezTo>
                    <a:pt x="3725" y="4761"/>
                    <a:pt x="4018" y="4405"/>
                    <a:pt x="4395" y="3861"/>
                  </a:cubicBezTo>
                  <a:cubicBezTo>
                    <a:pt x="4771" y="3338"/>
                    <a:pt x="4876" y="2836"/>
                    <a:pt x="4792" y="2208"/>
                  </a:cubicBezTo>
                  <a:cubicBezTo>
                    <a:pt x="4615" y="910"/>
                    <a:pt x="3828" y="0"/>
                    <a:pt x="2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5;p38">
              <a:extLst>
                <a:ext uri="{FF2B5EF4-FFF2-40B4-BE49-F238E27FC236}">
                  <a16:creationId xmlns:a16="http://schemas.microsoft.com/office/drawing/2014/main" id="{90B37F85-C65D-4EE2-9EDC-1977A9B95EA4}"/>
                </a:ext>
              </a:extLst>
            </p:cNvPr>
            <p:cNvSpPr/>
            <p:nvPr/>
          </p:nvSpPr>
          <p:spPr>
            <a:xfrm>
              <a:off x="5509325" y="770975"/>
              <a:ext cx="61950" cy="35950"/>
            </a:xfrm>
            <a:custGeom>
              <a:avLst/>
              <a:gdLst/>
              <a:ahLst/>
              <a:cxnLst/>
              <a:rect l="l" t="t" r="r" b="b"/>
              <a:pathLst>
                <a:path w="2478" h="1438" extrusionOk="0">
                  <a:moveTo>
                    <a:pt x="151" y="0"/>
                  </a:moveTo>
                  <a:cubicBezTo>
                    <a:pt x="68" y="0"/>
                    <a:pt x="1" y="89"/>
                    <a:pt x="81" y="154"/>
                  </a:cubicBezTo>
                  <a:cubicBezTo>
                    <a:pt x="730" y="698"/>
                    <a:pt x="1525" y="1137"/>
                    <a:pt x="2320" y="1430"/>
                  </a:cubicBezTo>
                  <a:cubicBezTo>
                    <a:pt x="2333" y="1435"/>
                    <a:pt x="2345" y="1437"/>
                    <a:pt x="2356" y="1437"/>
                  </a:cubicBezTo>
                  <a:cubicBezTo>
                    <a:pt x="2438" y="1437"/>
                    <a:pt x="2477" y="1318"/>
                    <a:pt x="2404" y="1263"/>
                  </a:cubicBezTo>
                  <a:cubicBezTo>
                    <a:pt x="1692" y="823"/>
                    <a:pt x="897" y="530"/>
                    <a:pt x="228" y="28"/>
                  </a:cubicBezTo>
                  <a:cubicBezTo>
                    <a:pt x="203" y="9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6;p38">
              <a:extLst>
                <a:ext uri="{FF2B5EF4-FFF2-40B4-BE49-F238E27FC236}">
                  <a16:creationId xmlns:a16="http://schemas.microsoft.com/office/drawing/2014/main" id="{C2EEFFED-A69A-498E-BFD7-E90FF52E1EBD}"/>
                </a:ext>
              </a:extLst>
            </p:cNvPr>
            <p:cNvSpPr/>
            <p:nvPr/>
          </p:nvSpPr>
          <p:spPr>
            <a:xfrm>
              <a:off x="5527025" y="716175"/>
              <a:ext cx="43450" cy="7925"/>
            </a:xfrm>
            <a:custGeom>
              <a:avLst/>
              <a:gdLst/>
              <a:ahLst/>
              <a:cxnLst/>
              <a:rect l="l" t="t" r="r" b="b"/>
              <a:pathLst>
                <a:path w="1738" h="317" extrusionOk="0">
                  <a:moveTo>
                    <a:pt x="1650" y="0"/>
                  </a:moveTo>
                  <a:cubicBezTo>
                    <a:pt x="1645" y="0"/>
                    <a:pt x="1639" y="1"/>
                    <a:pt x="1633" y="2"/>
                  </a:cubicBezTo>
                  <a:cubicBezTo>
                    <a:pt x="1131" y="65"/>
                    <a:pt x="628" y="86"/>
                    <a:pt x="126" y="107"/>
                  </a:cubicBezTo>
                  <a:cubicBezTo>
                    <a:pt x="1" y="107"/>
                    <a:pt x="1" y="316"/>
                    <a:pt x="126" y="316"/>
                  </a:cubicBezTo>
                  <a:cubicBezTo>
                    <a:pt x="649" y="316"/>
                    <a:pt x="1172" y="316"/>
                    <a:pt x="1654" y="170"/>
                  </a:cubicBezTo>
                  <a:cubicBezTo>
                    <a:pt x="1733" y="150"/>
                    <a:pt x="1737" y="0"/>
                    <a:pt x="1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7;p38">
              <a:extLst>
                <a:ext uri="{FF2B5EF4-FFF2-40B4-BE49-F238E27FC236}">
                  <a16:creationId xmlns:a16="http://schemas.microsoft.com/office/drawing/2014/main" id="{170195AB-85FF-4F29-88F0-EE515A999404}"/>
                </a:ext>
              </a:extLst>
            </p:cNvPr>
            <p:cNvSpPr/>
            <p:nvPr/>
          </p:nvSpPr>
          <p:spPr>
            <a:xfrm>
              <a:off x="5510200" y="637325"/>
              <a:ext cx="45325" cy="25350"/>
            </a:xfrm>
            <a:custGeom>
              <a:avLst/>
              <a:gdLst/>
              <a:ahLst/>
              <a:cxnLst/>
              <a:rect l="l" t="t" r="r" b="b"/>
              <a:pathLst>
                <a:path w="1813" h="1014" extrusionOk="0">
                  <a:moveTo>
                    <a:pt x="1692" y="1"/>
                  </a:moveTo>
                  <a:cubicBezTo>
                    <a:pt x="1675" y="1"/>
                    <a:pt x="1656" y="6"/>
                    <a:pt x="1636" y="18"/>
                  </a:cubicBezTo>
                  <a:cubicBezTo>
                    <a:pt x="1134" y="290"/>
                    <a:pt x="632" y="562"/>
                    <a:pt x="109" y="813"/>
                  </a:cubicBezTo>
                  <a:cubicBezTo>
                    <a:pt x="1" y="867"/>
                    <a:pt x="79" y="1014"/>
                    <a:pt x="182" y="1014"/>
                  </a:cubicBezTo>
                  <a:cubicBezTo>
                    <a:pt x="199" y="1014"/>
                    <a:pt x="217" y="1010"/>
                    <a:pt x="234" y="1001"/>
                  </a:cubicBezTo>
                  <a:cubicBezTo>
                    <a:pt x="737" y="771"/>
                    <a:pt x="1364" y="583"/>
                    <a:pt x="1762" y="164"/>
                  </a:cubicBezTo>
                  <a:cubicBezTo>
                    <a:pt x="1813" y="96"/>
                    <a:pt x="1767" y="1"/>
                    <a:pt x="1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8;p38">
              <a:extLst>
                <a:ext uri="{FF2B5EF4-FFF2-40B4-BE49-F238E27FC236}">
                  <a16:creationId xmlns:a16="http://schemas.microsoft.com/office/drawing/2014/main" id="{CE135632-7CD6-48F6-979E-EAA1EF25D19E}"/>
                </a:ext>
              </a:extLst>
            </p:cNvPr>
            <p:cNvSpPr/>
            <p:nvPr/>
          </p:nvSpPr>
          <p:spPr>
            <a:xfrm>
              <a:off x="5432025" y="591950"/>
              <a:ext cx="9250" cy="33400"/>
            </a:xfrm>
            <a:custGeom>
              <a:avLst/>
              <a:gdLst/>
              <a:ahLst/>
              <a:cxnLst/>
              <a:rect l="l" t="t" r="r" b="b"/>
              <a:pathLst>
                <a:path w="370" h="1336" extrusionOk="0">
                  <a:moveTo>
                    <a:pt x="98" y="0"/>
                  </a:moveTo>
                  <a:cubicBezTo>
                    <a:pt x="47" y="0"/>
                    <a:pt x="0" y="50"/>
                    <a:pt x="14" y="117"/>
                  </a:cubicBezTo>
                  <a:cubicBezTo>
                    <a:pt x="118" y="473"/>
                    <a:pt x="118" y="849"/>
                    <a:pt x="118" y="1226"/>
                  </a:cubicBezTo>
                  <a:cubicBezTo>
                    <a:pt x="118" y="1299"/>
                    <a:pt x="176" y="1336"/>
                    <a:pt x="233" y="1336"/>
                  </a:cubicBezTo>
                  <a:cubicBezTo>
                    <a:pt x="291" y="1336"/>
                    <a:pt x="348" y="1299"/>
                    <a:pt x="348" y="1226"/>
                  </a:cubicBezTo>
                  <a:cubicBezTo>
                    <a:pt x="348" y="828"/>
                    <a:pt x="369" y="410"/>
                    <a:pt x="181" y="54"/>
                  </a:cubicBezTo>
                  <a:cubicBezTo>
                    <a:pt x="158" y="16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9;p38">
              <a:extLst>
                <a:ext uri="{FF2B5EF4-FFF2-40B4-BE49-F238E27FC236}">
                  <a16:creationId xmlns:a16="http://schemas.microsoft.com/office/drawing/2014/main" id="{2F119262-EC32-49BB-8B14-79FC93AE206B}"/>
                </a:ext>
              </a:extLst>
            </p:cNvPr>
            <p:cNvSpPr/>
            <p:nvPr/>
          </p:nvSpPr>
          <p:spPr>
            <a:xfrm>
              <a:off x="5325775" y="641900"/>
              <a:ext cx="45075" cy="21125"/>
            </a:xfrm>
            <a:custGeom>
              <a:avLst/>
              <a:gdLst/>
              <a:ahLst/>
              <a:cxnLst/>
              <a:rect l="l" t="t" r="r" b="b"/>
              <a:pathLst>
                <a:path w="1803" h="845" extrusionOk="0">
                  <a:moveTo>
                    <a:pt x="143" y="0"/>
                  </a:moveTo>
                  <a:cubicBezTo>
                    <a:pt x="50" y="0"/>
                    <a:pt x="1" y="132"/>
                    <a:pt x="79" y="190"/>
                  </a:cubicBezTo>
                  <a:cubicBezTo>
                    <a:pt x="539" y="462"/>
                    <a:pt x="1104" y="693"/>
                    <a:pt x="1627" y="839"/>
                  </a:cubicBezTo>
                  <a:cubicBezTo>
                    <a:pt x="1639" y="843"/>
                    <a:pt x="1649" y="844"/>
                    <a:pt x="1660" y="844"/>
                  </a:cubicBezTo>
                  <a:cubicBezTo>
                    <a:pt x="1762" y="844"/>
                    <a:pt x="1802" y="668"/>
                    <a:pt x="1669" y="630"/>
                  </a:cubicBezTo>
                  <a:cubicBezTo>
                    <a:pt x="1167" y="483"/>
                    <a:pt x="686" y="107"/>
                    <a:pt x="163" y="2"/>
                  </a:cubicBezTo>
                  <a:cubicBezTo>
                    <a:pt x="156" y="1"/>
                    <a:pt x="14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0;p38">
              <a:extLst>
                <a:ext uri="{FF2B5EF4-FFF2-40B4-BE49-F238E27FC236}">
                  <a16:creationId xmlns:a16="http://schemas.microsoft.com/office/drawing/2014/main" id="{C084A4D7-8FAD-4ABF-A6C0-F8118DDF6740}"/>
                </a:ext>
              </a:extLst>
            </p:cNvPr>
            <p:cNvSpPr/>
            <p:nvPr/>
          </p:nvSpPr>
          <p:spPr>
            <a:xfrm>
              <a:off x="5299125" y="716200"/>
              <a:ext cx="74675" cy="11025"/>
            </a:xfrm>
            <a:custGeom>
              <a:avLst/>
              <a:gdLst/>
              <a:ahLst/>
              <a:cxnLst/>
              <a:rect l="l" t="t" r="r" b="b"/>
              <a:pathLst>
                <a:path w="2987" h="441" extrusionOk="0">
                  <a:moveTo>
                    <a:pt x="989" y="0"/>
                  </a:moveTo>
                  <a:cubicBezTo>
                    <a:pt x="680" y="0"/>
                    <a:pt x="380" y="49"/>
                    <a:pt x="99" y="189"/>
                  </a:cubicBezTo>
                  <a:cubicBezTo>
                    <a:pt x="1" y="229"/>
                    <a:pt x="49" y="359"/>
                    <a:pt x="141" y="359"/>
                  </a:cubicBezTo>
                  <a:cubicBezTo>
                    <a:pt x="148" y="359"/>
                    <a:pt x="155" y="358"/>
                    <a:pt x="161" y="357"/>
                  </a:cubicBezTo>
                  <a:cubicBezTo>
                    <a:pt x="386" y="315"/>
                    <a:pt x="610" y="299"/>
                    <a:pt x="833" y="299"/>
                  </a:cubicBezTo>
                  <a:cubicBezTo>
                    <a:pt x="1502" y="299"/>
                    <a:pt x="2165" y="441"/>
                    <a:pt x="2840" y="441"/>
                  </a:cubicBezTo>
                  <a:cubicBezTo>
                    <a:pt x="2986" y="441"/>
                    <a:pt x="2986" y="231"/>
                    <a:pt x="2840" y="231"/>
                  </a:cubicBezTo>
                  <a:cubicBezTo>
                    <a:pt x="2242" y="190"/>
                    <a:pt x="1599" y="0"/>
                    <a:pt x="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1;p38">
              <a:extLst>
                <a:ext uri="{FF2B5EF4-FFF2-40B4-BE49-F238E27FC236}">
                  <a16:creationId xmlns:a16="http://schemas.microsoft.com/office/drawing/2014/main" id="{9ED15E61-4DB9-4E3A-985E-114503A0DEE8}"/>
                </a:ext>
              </a:extLst>
            </p:cNvPr>
            <p:cNvSpPr/>
            <p:nvPr/>
          </p:nvSpPr>
          <p:spPr>
            <a:xfrm>
              <a:off x="5314850" y="790725"/>
              <a:ext cx="63175" cy="42075"/>
            </a:xfrm>
            <a:custGeom>
              <a:avLst/>
              <a:gdLst/>
              <a:ahLst/>
              <a:cxnLst/>
              <a:rect l="l" t="t" r="r" b="b"/>
              <a:pathLst>
                <a:path w="2527" h="1683" extrusionOk="0">
                  <a:moveTo>
                    <a:pt x="2328" y="1"/>
                  </a:moveTo>
                  <a:cubicBezTo>
                    <a:pt x="2311" y="1"/>
                    <a:pt x="2292" y="4"/>
                    <a:pt x="2273" y="12"/>
                  </a:cubicBezTo>
                  <a:cubicBezTo>
                    <a:pt x="1541" y="368"/>
                    <a:pt x="453" y="766"/>
                    <a:pt x="35" y="1498"/>
                  </a:cubicBezTo>
                  <a:cubicBezTo>
                    <a:pt x="1" y="1583"/>
                    <a:pt x="64" y="1682"/>
                    <a:pt x="145" y="1682"/>
                  </a:cubicBezTo>
                  <a:cubicBezTo>
                    <a:pt x="163" y="1682"/>
                    <a:pt x="183" y="1677"/>
                    <a:pt x="202" y="1665"/>
                  </a:cubicBezTo>
                  <a:cubicBezTo>
                    <a:pt x="558" y="1414"/>
                    <a:pt x="872" y="1100"/>
                    <a:pt x="1248" y="870"/>
                  </a:cubicBezTo>
                  <a:cubicBezTo>
                    <a:pt x="1625" y="640"/>
                    <a:pt x="2001" y="431"/>
                    <a:pt x="2399" y="221"/>
                  </a:cubicBezTo>
                  <a:cubicBezTo>
                    <a:pt x="2527" y="167"/>
                    <a:pt x="2448" y="1"/>
                    <a:pt x="2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187981B7-6FCA-47EA-8603-D061B7AC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8" y="1723586"/>
            <a:ext cx="3220015" cy="2062959"/>
          </a:xfrm>
          <a:prstGeom prst="rect">
            <a:avLst/>
          </a:prstGeom>
        </p:spPr>
      </p:pic>
      <p:sp>
        <p:nvSpPr>
          <p:cNvPr id="15" name="Google Shape;964;p38">
            <a:extLst>
              <a:ext uri="{FF2B5EF4-FFF2-40B4-BE49-F238E27FC236}">
                <a16:creationId xmlns:a16="http://schemas.microsoft.com/office/drawing/2014/main" id="{DE1775FF-F7B9-4583-A8E5-446A9C0D8ADB}"/>
              </a:ext>
            </a:extLst>
          </p:cNvPr>
          <p:cNvSpPr/>
          <p:nvPr/>
        </p:nvSpPr>
        <p:spPr>
          <a:xfrm>
            <a:off x="5141583" y="2490176"/>
            <a:ext cx="3830885" cy="2571834"/>
          </a:xfrm>
          <a:custGeom>
            <a:avLst/>
            <a:gdLst/>
            <a:ahLst/>
            <a:cxnLst/>
            <a:rect l="l" t="t" r="r" b="b"/>
            <a:pathLst>
              <a:path w="97296" h="37794" extrusionOk="0">
                <a:moveTo>
                  <a:pt x="60837" y="1"/>
                </a:moveTo>
                <a:cubicBezTo>
                  <a:pt x="54995" y="1"/>
                  <a:pt x="48993" y="75"/>
                  <a:pt x="43355" y="172"/>
                </a:cubicBezTo>
                <a:cubicBezTo>
                  <a:pt x="27536" y="444"/>
                  <a:pt x="12764" y="46"/>
                  <a:pt x="4751" y="1092"/>
                </a:cubicBezTo>
                <a:cubicBezTo>
                  <a:pt x="419" y="1657"/>
                  <a:pt x="1047" y="13688"/>
                  <a:pt x="1235" y="17476"/>
                </a:cubicBezTo>
                <a:cubicBezTo>
                  <a:pt x="1821" y="29297"/>
                  <a:pt x="1" y="35721"/>
                  <a:pt x="12743" y="37123"/>
                </a:cubicBezTo>
                <a:cubicBezTo>
                  <a:pt x="17409" y="37637"/>
                  <a:pt x="22241" y="37785"/>
                  <a:pt x="27107" y="37785"/>
                </a:cubicBezTo>
                <a:cubicBezTo>
                  <a:pt x="33641" y="37785"/>
                  <a:pt x="40237" y="37519"/>
                  <a:pt x="46570" y="37519"/>
                </a:cubicBezTo>
                <a:cubicBezTo>
                  <a:pt x="46838" y="37519"/>
                  <a:pt x="47105" y="37519"/>
                  <a:pt x="47372" y="37520"/>
                </a:cubicBezTo>
                <a:cubicBezTo>
                  <a:pt x="52201" y="37530"/>
                  <a:pt x="58965" y="37794"/>
                  <a:pt x="65772" y="37794"/>
                </a:cubicBezTo>
                <a:cubicBezTo>
                  <a:pt x="74331" y="37794"/>
                  <a:pt x="82960" y="37376"/>
                  <a:pt x="87901" y="35512"/>
                </a:cubicBezTo>
                <a:cubicBezTo>
                  <a:pt x="97296" y="31955"/>
                  <a:pt x="94659" y="25803"/>
                  <a:pt x="94680" y="16911"/>
                </a:cubicBezTo>
                <a:cubicBezTo>
                  <a:pt x="94701" y="5403"/>
                  <a:pt x="94534" y="1385"/>
                  <a:pt x="82817" y="569"/>
                </a:cubicBezTo>
                <a:cubicBezTo>
                  <a:pt x="76727" y="144"/>
                  <a:pt x="68935" y="1"/>
                  <a:pt x="60837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973;p38">
            <a:extLst>
              <a:ext uri="{FF2B5EF4-FFF2-40B4-BE49-F238E27FC236}">
                <a16:creationId xmlns:a16="http://schemas.microsoft.com/office/drawing/2014/main" id="{A066C047-7DAB-47F2-AE6B-07A2F8C25F81}"/>
              </a:ext>
            </a:extLst>
          </p:cNvPr>
          <p:cNvGrpSpPr/>
          <p:nvPr/>
        </p:nvGrpSpPr>
        <p:grpSpPr>
          <a:xfrm>
            <a:off x="5281073" y="4220907"/>
            <a:ext cx="381320" cy="524300"/>
            <a:chOff x="5299125" y="591950"/>
            <a:chExt cx="272150" cy="267025"/>
          </a:xfrm>
        </p:grpSpPr>
        <p:sp>
          <p:nvSpPr>
            <p:cNvPr id="17" name="Google Shape;974;p38">
              <a:extLst>
                <a:ext uri="{FF2B5EF4-FFF2-40B4-BE49-F238E27FC236}">
                  <a16:creationId xmlns:a16="http://schemas.microsoft.com/office/drawing/2014/main" id="{ABEA860C-DC1A-4AE4-B7AF-16EE758595EE}"/>
                </a:ext>
              </a:extLst>
            </p:cNvPr>
            <p:cNvSpPr/>
            <p:nvPr/>
          </p:nvSpPr>
          <p:spPr>
            <a:xfrm>
              <a:off x="5384750" y="652125"/>
              <a:ext cx="121900" cy="206850"/>
            </a:xfrm>
            <a:custGeom>
              <a:avLst/>
              <a:gdLst/>
              <a:ahLst/>
              <a:cxnLst/>
              <a:rect l="l" t="t" r="r" b="b"/>
              <a:pathLst>
                <a:path w="4876" h="8274" extrusionOk="0">
                  <a:moveTo>
                    <a:pt x="2545" y="421"/>
                  </a:moveTo>
                  <a:cubicBezTo>
                    <a:pt x="3090" y="421"/>
                    <a:pt x="3620" y="597"/>
                    <a:pt x="3955" y="1100"/>
                  </a:cubicBezTo>
                  <a:cubicBezTo>
                    <a:pt x="4374" y="1727"/>
                    <a:pt x="4583" y="2690"/>
                    <a:pt x="4227" y="3380"/>
                  </a:cubicBezTo>
                  <a:cubicBezTo>
                    <a:pt x="3997" y="3820"/>
                    <a:pt x="3578" y="4092"/>
                    <a:pt x="3390" y="4573"/>
                  </a:cubicBezTo>
                  <a:cubicBezTo>
                    <a:pt x="3202" y="5096"/>
                    <a:pt x="3306" y="5619"/>
                    <a:pt x="3306" y="6163"/>
                  </a:cubicBezTo>
                  <a:cubicBezTo>
                    <a:pt x="3048" y="6225"/>
                    <a:pt x="2774" y="6279"/>
                    <a:pt x="2469" y="6279"/>
                  </a:cubicBezTo>
                  <a:cubicBezTo>
                    <a:pt x="2256" y="6279"/>
                    <a:pt x="2028" y="6253"/>
                    <a:pt x="1779" y="6184"/>
                  </a:cubicBezTo>
                  <a:cubicBezTo>
                    <a:pt x="1842" y="5473"/>
                    <a:pt x="1779" y="4782"/>
                    <a:pt x="1277" y="4259"/>
                  </a:cubicBezTo>
                  <a:cubicBezTo>
                    <a:pt x="733" y="3652"/>
                    <a:pt x="419" y="3171"/>
                    <a:pt x="419" y="2334"/>
                  </a:cubicBezTo>
                  <a:cubicBezTo>
                    <a:pt x="419" y="1434"/>
                    <a:pt x="858" y="786"/>
                    <a:pt x="1737" y="535"/>
                  </a:cubicBezTo>
                  <a:cubicBezTo>
                    <a:pt x="1995" y="465"/>
                    <a:pt x="2272" y="421"/>
                    <a:pt x="2545" y="421"/>
                  </a:cubicBezTo>
                  <a:close/>
                  <a:moveTo>
                    <a:pt x="2552" y="0"/>
                  </a:moveTo>
                  <a:cubicBezTo>
                    <a:pt x="2471" y="0"/>
                    <a:pt x="2387" y="4"/>
                    <a:pt x="2302" y="12"/>
                  </a:cubicBezTo>
                  <a:cubicBezTo>
                    <a:pt x="1089" y="116"/>
                    <a:pt x="147" y="807"/>
                    <a:pt x="42" y="2083"/>
                  </a:cubicBezTo>
                  <a:cubicBezTo>
                    <a:pt x="1" y="2627"/>
                    <a:pt x="105" y="3338"/>
                    <a:pt x="377" y="3820"/>
                  </a:cubicBezTo>
                  <a:cubicBezTo>
                    <a:pt x="565" y="4154"/>
                    <a:pt x="942" y="4301"/>
                    <a:pt x="1130" y="4594"/>
                  </a:cubicBezTo>
                  <a:cubicBezTo>
                    <a:pt x="1423" y="5033"/>
                    <a:pt x="1423" y="5556"/>
                    <a:pt x="1423" y="6079"/>
                  </a:cubicBezTo>
                  <a:lnTo>
                    <a:pt x="1402" y="6079"/>
                  </a:lnTo>
                  <a:cubicBezTo>
                    <a:pt x="1402" y="6498"/>
                    <a:pt x="1382" y="7209"/>
                    <a:pt x="1570" y="7628"/>
                  </a:cubicBezTo>
                  <a:cubicBezTo>
                    <a:pt x="1674" y="7879"/>
                    <a:pt x="2030" y="7921"/>
                    <a:pt x="2344" y="7921"/>
                  </a:cubicBezTo>
                  <a:cubicBezTo>
                    <a:pt x="2344" y="8125"/>
                    <a:pt x="2492" y="8274"/>
                    <a:pt x="2630" y="8274"/>
                  </a:cubicBezTo>
                  <a:cubicBezTo>
                    <a:pt x="2747" y="8274"/>
                    <a:pt x="2858" y="8168"/>
                    <a:pt x="2867" y="7900"/>
                  </a:cubicBezTo>
                  <a:cubicBezTo>
                    <a:pt x="3306" y="7900"/>
                    <a:pt x="3537" y="7879"/>
                    <a:pt x="3641" y="7418"/>
                  </a:cubicBezTo>
                  <a:cubicBezTo>
                    <a:pt x="3725" y="7042"/>
                    <a:pt x="3662" y="6477"/>
                    <a:pt x="3641" y="6079"/>
                  </a:cubicBezTo>
                  <a:cubicBezTo>
                    <a:pt x="3641" y="5870"/>
                    <a:pt x="3641" y="5661"/>
                    <a:pt x="3662" y="5452"/>
                  </a:cubicBezTo>
                  <a:cubicBezTo>
                    <a:pt x="3725" y="4761"/>
                    <a:pt x="4018" y="4405"/>
                    <a:pt x="4395" y="3861"/>
                  </a:cubicBezTo>
                  <a:cubicBezTo>
                    <a:pt x="4771" y="3338"/>
                    <a:pt x="4876" y="2836"/>
                    <a:pt x="4792" y="2208"/>
                  </a:cubicBezTo>
                  <a:cubicBezTo>
                    <a:pt x="4615" y="910"/>
                    <a:pt x="3828" y="0"/>
                    <a:pt x="2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75;p38">
              <a:extLst>
                <a:ext uri="{FF2B5EF4-FFF2-40B4-BE49-F238E27FC236}">
                  <a16:creationId xmlns:a16="http://schemas.microsoft.com/office/drawing/2014/main" id="{4A8CCE9E-2179-472C-98E3-0D20EC91B5BF}"/>
                </a:ext>
              </a:extLst>
            </p:cNvPr>
            <p:cNvSpPr/>
            <p:nvPr/>
          </p:nvSpPr>
          <p:spPr>
            <a:xfrm>
              <a:off x="5509325" y="770975"/>
              <a:ext cx="61950" cy="35950"/>
            </a:xfrm>
            <a:custGeom>
              <a:avLst/>
              <a:gdLst/>
              <a:ahLst/>
              <a:cxnLst/>
              <a:rect l="l" t="t" r="r" b="b"/>
              <a:pathLst>
                <a:path w="2478" h="1438" extrusionOk="0">
                  <a:moveTo>
                    <a:pt x="151" y="0"/>
                  </a:moveTo>
                  <a:cubicBezTo>
                    <a:pt x="68" y="0"/>
                    <a:pt x="1" y="89"/>
                    <a:pt x="81" y="154"/>
                  </a:cubicBezTo>
                  <a:cubicBezTo>
                    <a:pt x="730" y="698"/>
                    <a:pt x="1525" y="1137"/>
                    <a:pt x="2320" y="1430"/>
                  </a:cubicBezTo>
                  <a:cubicBezTo>
                    <a:pt x="2333" y="1435"/>
                    <a:pt x="2345" y="1437"/>
                    <a:pt x="2356" y="1437"/>
                  </a:cubicBezTo>
                  <a:cubicBezTo>
                    <a:pt x="2438" y="1437"/>
                    <a:pt x="2477" y="1318"/>
                    <a:pt x="2404" y="1263"/>
                  </a:cubicBezTo>
                  <a:cubicBezTo>
                    <a:pt x="1692" y="823"/>
                    <a:pt x="897" y="530"/>
                    <a:pt x="228" y="28"/>
                  </a:cubicBezTo>
                  <a:cubicBezTo>
                    <a:pt x="203" y="9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6;p38">
              <a:extLst>
                <a:ext uri="{FF2B5EF4-FFF2-40B4-BE49-F238E27FC236}">
                  <a16:creationId xmlns:a16="http://schemas.microsoft.com/office/drawing/2014/main" id="{76AAC0E6-C95F-48D0-9688-A556E98E084A}"/>
                </a:ext>
              </a:extLst>
            </p:cNvPr>
            <p:cNvSpPr/>
            <p:nvPr/>
          </p:nvSpPr>
          <p:spPr>
            <a:xfrm>
              <a:off x="5527025" y="716175"/>
              <a:ext cx="43450" cy="7925"/>
            </a:xfrm>
            <a:custGeom>
              <a:avLst/>
              <a:gdLst/>
              <a:ahLst/>
              <a:cxnLst/>
              <a:rect l="l" t="t" r="r" b="b"/>
              <a:pathLst>
                <a:path w="1738" h="317" extrusionOk="0">
                  <a:moveTo>
                    <a:pt x="1650" y="0"/>
                  </a:moveTo>
                  <a:cubicBezTo>
                    <a:pt x="1645" y="0"/>
                    <a:pt x="1639" y="1"/>
                    <a:pt x="1633" y="2"/>
                  </a:cubicBezTo>
                  <a:cubicBezTo>
                    <a:pt x="1131" y="65"/>
                    <a:pt x="628" y="86"/>
                    <a:pt x="126" y="107"/>
                  </a:cubicBezTo>
                  <a:cubicBezTo>
                    <a:pt x="1" y="107"/>
                    <a:pt x="1" y="316"/>
                    <a:pt x="126" y="316"/>
                  </a:cubicBezTo>
                  <a:cubicBezTo>
                    <a:pt x="649" y="316"/>
                    <a:pt x="1172" y="316"/>
                    <a:pt x="1654" y="170"/>
                  </a:cubicBezTo>
                  <a:cubicBezTo>
                    <a:pt x="1733" y="150"/>
                    <a:pt x="1737" y="0"/>
                    <a:pt x="1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7;p38">
              <a:extLst>
                <a:ext uri="{FF2B5EF4-FFF2-40B4-BE49-F238E27FC236}">
                  <a16:creationId xmlns:a16="http://schemas.microsoft.com/office/drawing/2014/main" id="{B798247F-D149-4B2C-99CB-8AF197EED022}"/>
                </a:ext>
              </a:extLst>
            </p:cNvPr>
            <p:cNvSpPr/>
            <p:nvPr/>
          </p:nvSpPr>
          <p:spPr>
            <a:xfrm>
              <a:off x="5510200" y="637325"/>
              <a:ext cx="45325" cy="25350"/>
            </a:xfrm>
            <a:custGeom>
              <a:avLst/>
              <a:gdLst/>
              <a:ahLst/>
              <a:cxnLst/>
              <a:rect l="l" t="t" r="r" b="b"/>
              <a:pathLst>
                <a:path w="1813" h="1014" extrusionOk="0">
                  <a:moveTo>
                    <a:pt x="1692" y="1"/>
                  </a:moveTo>
                  <a:cubicBezTo>
                    <a:pt x="1675" y="1"/>
                    <a:pt x="1656" y="6"/>
                    <a:pt x="1636" y="18"/>
                  </a:cubicBezTo>
                  <a:cubicBezTo>
                    <a:pt x="1134" y="290"/>
                    <a:pt x="632" y="562"/>
                    <a:pt x="109" y="813"/>
                  </a:cubicBezTo>
                  <a:cubicBezTo>
                    <a:pt x="1" y="867"/>
                    <a:pt x="79" y="1014"/>
                    <a:pt x="182" y="1014"/>
                  </a:cubicBezTo>
                  <a:cubicBezTo>
                    <a:pt x="199" y="1014"/>
                    <a:pt x="217" y="1010"/>
                    <a:pt x="234" y="1001"/>
                  </a:cubicBezTo>
                  <a:cubicBezTo>
                    <a:pt x="737" y="771"/>
                    <a:pt x="1364" y="583"/>
                    <a:pt x="1762" y="164"/>
                  </a:cubicBezTo>
                  <a:cubicBezTo>
                    <a:pt x="1813" y="96"/>
                    <a:pt x="1767" y="1"/>
                    <a:pt x="1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8;p38">
              <a:extLst>
                <a:ext uri="{FF2B5EF4-FFF2-40B4-BE49-F238E27FC236}">
                  <a16:creationId xmlns:a16="http://schemas.microsoft.com/office/drawing/2014/main" id="{A5509F91-2FCF-45F5-A6E3-F53D49B33DD7}"/>
                </a:ext>
              </a:extLst>
            </p:cNvPr>
            <p:cNvSpPr/>
            <p:nvPr/>
          </p:nvSpPr>
          <p:spPr>
            <a:xfrm>
              <a:off x="5432025" y="591950"/>
              <a:ext cx="9250" cy="33400"/>
            </a:xfrm>
            <a:custGeom>
              <a:avLst/>
              <a:gdLst/>
              <a:ahLst/>
              <a:cxnLst/>
              <a:rect l="l" t="t" r="r" b="b"/>
              <a:pathLst>
                <a:path w="370" h="1336" extrusionOk="0">
                  <a:moveTo>
                    <a:pt x="98" y="0"/>
                  </a:moveTo>
                  <a:cubicBezTo>
                    <a:pt x="47" y="0"/>
                    <a:pt x="0" y="50"/>
                    <a:pt x="14" y="117"/>
                  </a:cubicBezTo>
                  <a:cubicBezTo>
                    <a:pt x="118" y="473"/>
                    <a:pt x="118" y="849"/>
                    <a:pt x="118" y="1226"/>
                  </a:cubicBezTo>
                  <a:cubicBezTo>
                    <a:pt x="118" y="1299"/>
                    <a:pt x="176" y="1336"/>
                    <a:pt x="233" y="1336"/>
                  </a:cubicBezTo>
                  <a:cubicBezTo>
                    <a:pt x="291" y="1336"/>
                    <a:pt x="348" y="1299"/>
                    <a:pt x="348" y="1226"/>
                  </a:cubicBezTo>
                  <a:cubicBezTo>
                    <a:pt x="348" y="828"/>
                    <a:pt x="369" y="410"/>
                    <a:pt x="181" y="54"/>
                  </a:cubicBezTo>
                  <a:cubicBezTo>
                    <a:pt x="158" y="16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9;p38">
              <a:extLst>
                <a:ext uri="{FF2B5EF4-FFF2-40B4-BE49-F238E27FC236}">
                  <a16:creationId xmlns:a16="http://schemas.microsoft.com/office/drawing/2014/main" id="{66689F91-AC9A-4449-AF96-66D5F0E702F1}"/>
                </a:ext>
              </a:extLst>
            </p:cNvPr>
            <p:cNvSpPr/>
            <p:nvPr/>
          </p:nvSpPr>
          <p:spPr>
            <a:xfrm>
              <a:off x="5325775" y="641900"/>
              <a:ext cx="45075" cy="21125"/>
            </a:xfrm>
            <a:custGeom>
              <a:avLst/>
              <a:gdLst/>
              <a:ahLst/>
              <a:cxnLst/>
              <a:rect l="l" t="t" r="r" b="b"/>
              <a:pathLst>
                <a:path w="1803" h="845" extrusionOk="0">
                  <a:moveTo>
                    <a:pt x="143" y="0"/>
                  </a:moveTo>
                  <a:cubicBezTo>
                    <a:pt x="50" y="0"/>
                    <a:pt x="1" y="132"/>
                    <a:pt x="79" y="190"/>
                  </a:cubicBezTo>
                  <a:cubicBezTo>
                    <a:pt x="539" y="462"/>
                    <a:pt x="1104" y="693"/>
                    <a:pt x="1627" y="839"/>
                  </a:cubicBezTo>
                  <a:cubicBezTo>
                    <a:pt x="1639" y="843"/>
                    <a:pt x="1649" y="844"/>
                    <a:pt x="1660" y="844"/>
                  </a:cubicBezTo>
                  <a:cubicBezTo>
                    <a:pt x="1762" y="844"/>
                    <a:pt x="1802" y="668"/>
                    <a:pt x="1669" y="630"/>
                  </a:cubicBezTo>
                  <a:cubicBezTo>
                    <a:pt x="1167" y="483"/>
                    <a:pt x="686" y="107"/>
                    <a:pt x="163" y="2"/>
                  </a:cubicBezTo>
                  <a:cubicBezTo>
                    <a:pt x="156" y="1"/>
                    <a:pt x="14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0;p38">
              <a:extLst>
                <a:ext uri="{FF2B5EF4-FFF2-40B4-BE49-F238E27FC236}">
                  <a16:creationId xmlns:a16="http://schemas.microsoft.com/office/drawing/2014/main" id="{068A1DAE-202A-4C34-80C1-657FAD8EADBB}"/>
                </a:ext>
              </a:extLst>
            </p:cNvPr>
            <p:cNvSpPr/>
            <p:nvPr/>
          </p:nvSpPr>
          <p:spPr>
            <a:xfrm>
              <a:off x="5299125" y="716200"/>
              <a:ext cx="74675" cy="11025"/>
            </a:xfrm>
            <a:custGeom>
              <a:avLst/>
              <a:gdLst/>
              <a:ahLst/>
              <a:cxnLst/>
              <a:rect l="l" t="t" r="r" b="b"/>
              <a:pathLst>
                <a:path w="2987" h="441" extrusionOk="0">
                  <a:moveTo>
                    <a:pt x="989" y="0"/>
                  </a:moveTo>
                  <a:cubicBezTo>
                    <a:pt x="680" y="0"/>
                    <a:pt x="380" y="49"/>
                    <a:pt x="99" y="189"/>
                  </a:cubicBezTo>
                  <a:cubicBezTo>
                    <a:pt x="1" y="229"/>
                    <a:pt x="49" y="359"/>
                    <a:pt x="141" y="359"/>
                  </a:cubicBezTo>
                  <a:cubicBezTo>
                    <a:pt x="148" y="359"/>
                    <a:pt x="155" y="358"/>
                    <a:pt x="161" y="357"/>
                  </a:cubicBezTo>
                  <a:cubicBezTo>
                    <a:pt x="386" y="315"/>
                    <a:pt x="610" y="299"/>
                    <a:pt x="833" y="299"/>
                  </a:cubicBezTo>
                  <a:cubicBezTo>
                    <a:pt x="1502" y="299"/>
                    <a:pt x="2165" y="441"/>
                    <a:pt x="2840" y="441"/>
                  </a:cubicBezTo>
                  <a:cubicBezTo>
                    <a:pt x="2986" y="441"/>
                    <a:pt x="2986" y="231"/>
                    <a:pt x="2840" y="231"/>
                  </a:cubicBezTo>
                  <a:cubicBezTo>
                    <a:pt x="2242" y="190"/>
                    <a:pt x="1599" y="0"/>
                    <a:pt x="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1;p38">
              <a:extLst>
                <a:ext uri="{FF2B5EF4-FFF2-40B4-BE49-F238E27FC236}">
                  <a16:creationId xmlns:a16="http://schemas.microsoft.com/office/drawing/2014/main" id="{83063DDC-199F-4E38-B441-8CD6F9BB5767}"/>
                </a:ext>
              </a:extLst>
            </p:cNvPr>
            <p:cNvSpPr/>
            <p:nvPr/>
          </p:nvSpPr>
          <p:spPr>
            <a:xfrm>
              <a:off x="5314850" y="790725"/>
              <a:ext cx="63175" cy="42075"/>
            </a:xfrm>
            <a:custGeom>
              <a:avLst/>
              <a:gdLst/>
              <a:ahLst/>
              <a:cxnLst/>
              <a:rect l="l" t="t" r="r" b="b"/>
              <a:pathLst>
                <a:path w="2527" h="1683" extrusionOk="0">
                  <a:moveTo>
                    <a:pt x="2328" y="1"/>
                  </a:moveTo>
                  <a:cubicBezTo>
                    <a:pt x="2311" y="1"/>
                    <a:pt x="2292" y="4"/>
                    <a:pt x="2273" y="12"/>
                  </a:cubicBezTo>
                  <a:cubicBezTo>
                    <a:pt x="1541" y="368"/>
                    <a:pt x="453" y="766"/>
                    <a:pt x="35" y="1498"/>
                  </a:cubicBezTo>
                  <a:cubicBezTo>
                    <a:pt x="1" y="1583"/>
                    <a:pt x="64" y="1682"/>
                    <a:pt x="145" y="1682"/>
                  </a:cubicBezTo>
                  <a:cubicBezTo>
                    <a:pt x="163" y="1682"/>
                    <a:pt x="183" y="1677"/>
                    <a:pt x="202" y="1665"/>
                  </a:cubicBezTo>
                  <a:cubicBezTo>
                    <a:pt x="558" y="1414"/>
                    <a:pt x="872" y="1100"/>
                    <a:pt x="1248" y="870"/>
                  </a:cubicBezTo>
                  <a:cubicBezTo>
                    <a:pt x="1625" y="640"/>
                    <a:pt x="2001" y="431"/>
                    <a:pt x="2399" y="221"/>
                  </a:cubicBezTo>
                  <a:cubicBezTo>
                    <a:pt x="2527" y="167"/>
                    <a:pt x="2448" y="1"/>
                    <a:pt x="2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964;p38">
            <a:extLst>
              <a:ext uri="{FF2B5EF4-FFF2-40B4-BE49-F238E27FC236}">
                <a16:creationId xmlns:a16="http://schemas.microsoft.com/office/drawing/2014/main" id="{2D743F44-5094-4318-832E-B6DCF08B8218}"/>
              </a:ext>
            </a:extLst>
          </p:cNvPr>
          <p:cNvSpPr/>
          <p:nvPr/>
        </p:nvSpPr>
        <p:spPr>
          <a:xfrm>
            <a:off x="5281073" y="590721"/>
            <a:ext cx="3444703" cy="1651530"/>
          </a:xfrm>
          <a:custGeom>
            <a:avLst/>
            <a:gdLst/>
            <a:ahLst/>
            <a:cxnLst/>
            <a:rect l="l" t="t" r="r" b="b"/>
            <a:pathLst>
              <a:path w="97296" h="37794" extrusionOk="0">
                <a:moveTo>
                  <a:pt x="60837" y="1"/>
                </a:moveTo>
                <a:cubicBezTo>
                  <a:pt x="54995" y="1"/>
                  <a:pt x="48993" y="75"/>
                  <a:pt x="43355" y="172"/>
                </a:cubicBezTo>
                <a:cubicBezTo>
                  <a:pt x="27536" y="444"/>
                  <a:pt x="12764" y="46"/>
                  <a:pt x="4751" y="1092"/>
                </a:cubicBezTo>
                <a:cubicBezTo>
                  <a:pt x="419" y="1657"/>
                  <a:pt x="1047" y="13688"/>
                  <a:pt x="1235" y="17476"/>
                </a:cubicBezTo>
                <a:cubicBezTo>
                  <a:pt x="1821" y="29297"/>
                  <a:pt x="1" y="35721"/>
                  <a:pt x="12743" y="37123"/>
                </a:cubicBezTo>
                <a:cubicBezTo>
                  <a:pt x="17409" y="37637"/>
                  <a:pt x="22241" y="37785"/>
                  <a:pt x="27107" y="37785"/>
                </a:cubicBezTo>
                <a:cubicBezTo>
                  <a:pt x="33641" y="37785"/>
                  <a:pt x="40237" y="37519"/>
                  <a:pt x="46570" y="37519"/>
                </a:cubicBezTo>
                <a:cubicBezTo>
                  <a:pt x="46838" y="37519"/>
                  <a:pt x="47105" y="37519"/>
                  <a:pt x="47372" y="37520"/>
                </a:cubicBezTo>
                <a:cubicBezTo>
                  <a:pt x="52201" y="37530"/>
                  <a:pt x="58965" y="37794"/>
                  <a:pt x="65772" y="37794"/>
                </a:cubicBezTo>
                <a:cubicBezTo>
                  <a:pt x="74331" y="37794"/>
                  <a:pt x="82960" y="37376"/>
                  <a:pt x="87901" y="35512"/>
                </a:cubicBezTo>
                <a:cubicBezTo>
                  <a:pt x="97296" y="31955"/>
                  <a:pt x="94659" y="25803"/>
                  <a:pt x="94680" y="16911"/>
                </a:cubicBezTo>
                <a:cubicBezTo>
                  <a:pt x="94701" y="5403"/>
                  <a:pt x="94534" y="1385"/>
                  <a:pt x="82817" y="569"/>
                </a:cubicBezTo>
                <a:cubicBezTo>
                  <a:pt x="76727" y="144"/>
                  <a:pt x="68935" y="1"/>
                  <a:pt x="60837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973;p38">
            <a:extLst>
              <a:ext uri="{FF2B5EF4-FFF2-40B4-BE49-F238E27FC236}">
                <a16:creationId xmlns:a16="http://schemas.microsoft.com/office/drawing/2014/main" id="{2945C146-F351-48A4-8340-82FC3EAB0490}"/>
              </a:ext>
            </a:extLst>
          </p:cNvPr>
          <p:cNvGrpSpPr/>
          <p:nvPr/>
        </p:nvGrpSpPr>
        <p:grpSpPr>
          <a:xfrm>
            <a:off x="8013634" y="1492435"/>
            <a:ext cx="513860" cy="461395"/>
            <a:chOff x="5299125" y="591950"/>
            <a:chExt cx="272150" cy="267025"/>
          </a:xfrm>
        </p:grpSpPr>
        <p:sp>
          <p:nvSpPr>
            <p:cNvPr id="29" name="Google Shape;974;p38">
              <a:extLst>
                <a:ext uri="{FF2B5EF4-FFF2-40B4-BE49-F238E27FC236}">
                  <a16:creationId xmlns:a16="http://schemas.microsoft.com/office/drawing/2014/main" id="{85286724-3E07-4D2F-A731-D6639B8E2B04}"/>
                </a:ext>
              </a:extLst>
            </p:cNvPr>
            <p:cNvSpPr/>
            <p:nvPr/>
          </p:nvSpPr>
          <p:spPr>
            <a:xfrm>
              <a:off x="5384750" y="652125"/>
              <a:ext cx="121900" cy="206850"/>
            </a:xfrm>
            <a:custGeom>
              <a:avLst/>
              <a:gdLst/>
              <a:ahLst/>
              <a:cxnLst/>
              <a:rect l="l" t="t" r="r" b="b"/>
              <a:pathLst>
                <a:path w="4876" h="8274" extrusionOk="0">
                  <a:moveTo>
                    <a:pt x="2545" y="421"/>
                  </a:moveTo>
                  <a:cubicBezTo>
                    <a:pt x="3090" y="421"/>
                    <a:pt x="3620" y="597"/>
                    <a:pt x="3955" y="1100"/>
                  </a:cubicBezTo>
                  <a:cubicBezTo>
                    <a:pt x="4374" y="1727"/>
                    <a:pt x="4583" y="2690"/>
                    <a:pt x="4227" y="3380"/>
                  </a:cubicBezTo>
                  <a:cubicBezTo>
                    <a:pt x="3997" y="3820"/>
                    <a:pt x="3578" y="4092"/>
                    <a:pt x="3390" y="4573"/>
                  </a:cubicBezTo>
                  <a:cubicBezTo>
                    <a:pt x="3202" y="5096"/>
                    <a:pt x="3306" y="5619"/>
                    <a:pt x="3306" y="6163"/>
                  </a:cubicBezTo>
                  <a:cubicBezTo>
                    <a:pt x="3048" y="6225"/>
                    <a:pt x="2774" y="6279"/>
                    <a:pt x="2469" y="6279"/>
                  </a:cubicBezTo>
                  <a:cubicBezTo>
                    <a:pt x="2256" y="6279"/>
                    <a:pt x="2028" y="6253"/>
                    <a:pt x="1779" y="6184"/>
                  </a:cubicBezTo>
                  <a:cubicBezTo>
                    <a:pt x="1842" y="5473"/>
                    <a:pt x="1779" y="4782"/>
                    <a:pt x="1277" y="4259"/>
                  </a:cubicBezTo>
                  <a:cubicBezTo>
                    <a:pt x="733" y="3652"/>
                    <a:pt x="419" y="3171"/>
                    <a:pt x="419" y="2334"/>
                  </a:cubicBezTo>
                  <a:cubicBezTo>
                    <a:pt x="419" y="1434"/>
                    <a:pt x="858" y="786"/>
                    <a:pt x="1737" y="535"/>
                  </a:cubicBezTo>
                  <a:cubicBezTo>
                    <a:pt x="1995" y="465"/>
                    <a:pt x="2272" y="421"/>
                    <a:pt x="2545" y="421"/>
                  </a:cubicBezTo>
                  <a:close/>
                  <a:moveTo>
                    <a:pt x="2552" y="0"/>
                  </a:moveTo>
                  <a:cubicBezTo>
                    <a:pt x="2471" y="0"/>
                    <a:pt x="2387" y="4"/>
                    <a:pt x="2302" y="12"/>
                  </a:cubicBezTo>
                  <a:cubicBezTo>
                    <a:pt x="1089" y="116"/>
                    <a:pt x="147" y="807"/>
                    <a:pt x="42" y="2083"/>
                  </a:cubicBezTo>
                  <a:cubicBezTo>
                    <a:pt x="1" y="2627"/>
                    <a:pt x="105" y="3338"/>
                    <a:pt x="377" y="3820"/>
                  </a:cubicBezTo>
                  <a:cubicBezTo>
                    <a:pt x="565" y="4154"/>
                    <a:pt x="942" y="4301"/>
                    <a:pt x="1130" y="4594"/>
                  </a:cubicBezTo>
                  <a:cubicBezTo>
                    <a:pt x="1423" y="5033"/>
                    <a:pt x="1423" y="5556"/>
                    <a:pt x="1423" y="6079"/>
                  </a:cubicBezTo>
                  <a:lnTo>
                    <a:pt x="1402" y="6079"/>
                  </a:lnTo>
                  <a:cubicBezTo>
                    <a:pt x="1402" y="6498"/>
                    <a:pt x="1382" y="7209"/>
                    <a:pt x="1570" y="7628"/>
                  </a:cubicBezTo>
                  <a:cubicBezTo>
                    <a:pt x="1674" y="7879"/>
                    <a:pt x="2030" y="7921"/>
                    <a:pt x="2344" y="7921"/>
                  </a:cubicBezTo>
                  <a:cubicBezTo>
                    <a:pt x="2344" y="8125"/>
                    <a:pt x="2492" y="8274"/>
                    <a:pt x="2630" y="8274"/>
                  </a:cubicBezTo>
                  <a:cubicBezTo>
                    <a:pt x="2747" y="8274"/>
                    <a:pt x="2858" y="8168"/>
                    <a:pt x="2867" y="7900"/>
                  </a:cubicBezTo>
                  <a:cubicBezTo>
                    <a:pt x="3306" y="7900"/>
                    <a:pt x="3537" y="7879"/>
                    <a:pt x="3641" y="7418"/>
                  </a:cubicBezTo>
                  <a:cubicBezTo>
                    <a:pt x="3725" y="7042"/>
                    <a:pt x="3662" y="6477"/>
                    <a:pt x="3641" y="6079"/>
                  </a:cubicBezTo>
                  <a:cubicBezTo>
                    <a:pt x="3641" y="5870"/>
                    <a:pt x="3641" y="5661"/>
                    <a:pt x="3662" y="5452"/>
                  </a:cubicBezTo>
                  <a:cubicBezTo>
                    <a:pt x="3725" y="4761"/>
                    <a:pt x="4018" y="4405"/>
                    <a:pt x="4395" y="3861"/>
                  </a:cubicBezTo>
                  <a:cubicBezTo>
                    <a:pt x="4771" y="3338"/>
                    <a:pt x="4876" y="2836"/>
                    <a:pt x="4792" y="2208"/>
                  </a:cubicBezTo>
                  <a:cubicBezTo>
                    <a:pt x="4615" y="910"/>
                    <a:pt x="3828" y="0"/>
                    <a:pt x="2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5;p38">
              <a:extLst>
                <a:ext uri="{FF2B5EF4-FFF2-40B4-BE49-F238E27FC236}">
                  <a16:creationId xmlns:a16="http://schemas.microsoft.com/office/drawing/2014/main" id="{6E3EDA83-3B68-403E-92E3-85DEB8401C71}"/>
                </a:ext>
              </a:extLst>
            </p:cNvPr>
            <p:cNvSpPr/>
            <p:nvPr/>
          </p:nvSpPr>
          <p:spPr>
            <a:xfrm>
              <a:off x="5509325" y="770975"/>
              <a:ext cx="61950" cy="35950"/>
            </a:xfrm>
            <a:custGeom>
              <a:avLst/>
              <a:gdLst/>
              <a:ahLst/>
              <a:cxnLst/>
              <a:rect l="l" t="t" r="r" b="b"/>
              <a:pathLst>
                <a:path w="2478" h="1438" extrusionOk="0">
                  <a:moveTo>
                    <a:pt x="151" y="0"/>
                  </a:moveTo>
                  <a:cubicBezTo>
                    <a:pt x="68" y="0"/>
                    <a:pt x="1" y="89"/>
                    <a:pt x="81" y="154"/>
                  </a:cubicBezTo>
                  <a:cubicBezTo>
                    <a:pt x="730" y="698"/>
                    <a:pt x="1525" y="1137"/>
                    <a:pt x="2320" y="1430"/>
                  </a:cubicBezTo>
                  <a:cubicBezTo>
                    <a:pt x="2333" y="1435"/>
                    <a:pt x="2345" y="1437"/>
                    <a:pt x="2356" y="1437"/>
                  </a:cubicBezTo>
                  <a:cubicBezTo>
                    <a:pt x="2438" y="1437"/>
                    <a:pt x="2477" y="1318"/>
                    <a:pt x="2404" y="1263"/>
                  </a:cubicBezTo>
                  <a:cubicBezTo>
                    <a:pt x="1692" y="823"/>
                    <a:pt x="897" y="530"/>
                    <a:pt x="228" y="28"/>
                  </a:cubicBezTo>
                  <a:cubicBezTo>
                    <a:pt x="203" y="9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6;p38">
              <a:extLst>
                <a:ext uri="{FF2B5EF4-FFF2-40B4-BE49-F238E27FC236}">
                  <a16:creationId xmlns:a16="http://schemas.microsoft.com/office/drawing/2014/main" id="{A8EF9F0C-257D-4B03-858C-769EE0F12684}"/>
                </a:ext>
              </a:extLst>
            </p:cNvPr>
            <p:cNvSpPr/>
            <p:nvPr/>
          </p:nvSpPr>
          <p:spPr>
            <a:xfrm>
              <a:off x="5527025" y="716175"/>
              <a:ext cx="43450" cy="7925"/>
            </a:xfrm>
            <a:custGeom>
              <a:avLst/>
              <a:gdLst/>
              <a:ahLst/>
              <a:cxnLst/>
              <a:rect l="l" t="t" r="r" b="b"/>
              <a:pathLst>
                <a:path w="1738" h="317" extrusionOk="0">
                  <a:moveTo>
                    <a:pt x="1650" y="0"/>
                  </a:moveTo>
                  <a:cubicBezTo>
                    <a:pt x="1645" y="0"/>
                    <a:pt x="1639" y="1"/>
                    <a:pt x="1633" y="2"/>
                  </a:cubicBezTo>
                  <a:cubicBezTo>
                    <a:pt x="1131" y="65"/>
                    <a:pt x="628" y="86"/>
                    <a:pt x="126" y="107"/>
                  </a:cubicBezTo>
                  <a:cubicBezTo>
                    <a:pt x="1" y="107"/>
                    <a:pt x="1" y="316"/>
                    <a:pt x="126" y="316"/>
                  </a:cubicBezTo>
                  <a:cubicBezTo>
                    <a:pt x="649" y="316"/>
                    <a:pt x="1172" y="316"/>
                    <a:pt x="1654" y="170"/>
                  </a:cubicBezTo>
                  <a:cubicBezTo>
                    <a:pt x="1733" y="150"/>
                    <a:pt x="1737" y="0"/>
                    <a:pt x="1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7;p38">
              <a:extLst>
                <a:ext uri="{FF2B5EF4-FFF2-40B4-BE49-F238E27FC236}">
                  <a16:creationId xmlns:a16="http://schemas.microsoft.com/office/drawing/2014/main" id="{F589EA71-26F3-4E18-BB00-691089AFA837}"/>
                </a:ext>
              </a:extLst>
            </p:cNvPr>
            <p:cNvSpPr/>
            <p:nvPr/>
          </p:nvSpPr>
          <p:spPr>
            <a:xfrm>
              <a:off x="5510200" y="637325"/>
              <a:ext cx="45325" cy="25350"/>
            </a:xfrm>
            <a:custGeom>
              <a:avLst/>
              <a:gdLst/>
              <a:ahLst/>
              <a:cxnLst/>
              <a:rect l="l" t="t" r="r" b="b"/>
              <a:pathLst>
                <a:path w="1813" h="1014" extrusionOk="0">
                  <a:moveTo>
                    <a:pt x="1692" y="1"/>
                  </a:moveTo>
                  <a:cubicBezTo>
                    <a:pt x="1675" y="1"/>
                    <a:pt x="1656" y="6"/>
                    <a:pt x="1636" y="18"/>
                  </a:cubicBezTo>
                  <a:cubicBezTo>
                    <a:pt x="1134" y="290"/>
                    <a:pt x="632" y="562"/>
                    <a:pt x="109" y="813"/>
                  </a:cubicBezTo>
                  <a:cubicBezTo>
                    <a:pt x="1" y="867"/>
                    <a:pt x="79" y="1014"/>
                    <a:pt x="182" y="1014"/>
                  </a:cubicBezTo>
                  <a:cubicBezTo>
                    <a:pt x="199" y="1014"/>
                    <a:pt x="217" y="1010"/>
                    <a:pt x="234" y="1001"/>
                  </a:cubicBezTo>
                  <a:cubicBezTo>
                    <a:pt x="737" y="771"/>
                    <a:pt x="1364" y="583"/>
                    <a:pt x="1762" y="164"/>
                  </a:cubicBezTo>
                  <a:cubicBezTo>
                    <a:pt x="1813" y="96"/>
                    <a:pt x="1767" y="1"/>
                    <a:pt x="1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78;p38">
              <a:extLst>
                <a:ext uri="{FF2B5EF4-FFF2-40B4-BE49-F238E27FC236}">
                  <a16:creationId xmlns:a16="http://schemas.microsoft.com/office/drawing/2014/main" id="{EFEED23C-DB82-49C2-929B-1E3B7C4F20F5}"/>
                </a:ext>
              </a:extLst>
            </p:cNvPr>
            <p:cNvSpPr/>
            <p:nvPr/>
          </p:nvSpPr>
          <p:spPr>
            <a:xfrm>
              <a:off x="5432025" y="591950"/>
              <a:ext cx="9250" cy="33400"/>
            </a:xfrm>
            <a:custGeom>
              <a:avLst/>
              <a:gdLst/>
              <a:ahLst/>
              <a:cxnLst/>
              <a:rect l="l" t="t" r="r" b="b"/>
              <a:pathLst>
                <a:path w="370" h="1336" extrusionOk="0">
                  <a:moveTo>
                    <a:pt x="98" y="0"/>
                  </a:moveTo>
                  <a:cubicBezTo>
                    <a:pt x="47" y="0"/>
                    <a:pt x="0" y="50"/>
                    <a:pt x="14" y="117"/>
                  </a:cubicBezTo>
                  <a:cubicBezTo>
                    <a:pt x="118" y="473"/>
                    <a:pt x="118" y="849"/>
                    <a:pt x="118" y="1226"/>
                  </a:cubicBezTo>
                  <a:cubicBezTo>
                    <a:pt x="118" y="1299"/>
                    <a:pt x="176" y="1336"/>
                    <a:pt x="233" y="1336"/>
                  </a:cubicBezTo>
                  <a:cubicBezTo>
                    <a:pt x="291" y="1336"/>
                    <a:pt x="348" y="1299"/>
                    <a:pt x="348" y="1226"/>
                  </a:cubicBezTo>
                  <a:cubicBezTo>
                    <a:pt x="348" y="828"/>
                    <a:pt x="369" y="410"/>
                    <a:pt x="181" y="54"/>
                  </a:cubicBezTo>
                  <a:cubicBezTo>
                    <a:pt x="158" y="16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79;p38">
              <a:extLst>
                <a:ext uri="{FF2B5EF4-FFF2-40B4-BE49-F238E27FC236}">
                  <a16:creationId xmlns:a16="http://schemas.microsoft.com/office/drawing/2014/main" id="{CEFC82AD-88A4-4D7D-92EA-547B3CC852FE}"/>
                </a:ext>
              </a:extLst>
            </p:cNvPr>
            <p:cNvSpPr/>
            <p:nvPr/>
          </p:nvSpPr>
          <p:spPr>
            <a:xfrm>
              <a:off x="5325775" y="641900"/>
              <a:ext cx="45075" cy="21125"/>
            </a:xfrm>
            <a:custGeom>
              <a:avLst/>
              <a:gdLst/>
              <a:ahLst/>
              <a:cxnLst/>
              <a:rect l="l" t="t" r="r" b="b"/>
              <a:pathLst>
                <a:path w="1803" h="845" extrusionOk="0">
                  <a:moveTo>
                    <a:pt x="143" y="0"/>
                  </a:moveTo>
                  <a:cubicBezTo>
                    <a:pt x="50" y="0"/>
                    <a:pt x="1" y="132"/>
                    <a:pt x="79" y="190"/>
                  </a:cubicBezTo>
                  <a:cubicBezTo>
                    <a:pt x="539" y="462"/>
                    <a:pt x="1104" y="693"/>
                    <a:pt x="1627" y="839"/>
                  </a:cubicBezTo>
                  <a:cubicBezTo>
                    <a:pt x="1639" y="843"/>
                    <a:pt x="1649" y="844"/>
                    <a:pt x="1660" y="844"/>
                  </a:cubicBezTo>
                  <a:cubicBezTo>
                    <a:pt x="1762" y="844"/>
                    <a:pt x="1802" y="668"/>
                    <a:pt x="1669" y="630"/>
                  </a:cubicBezTo>
                  <a:cubicBezTo>
                    <a:pt x="1167" y="483"/>
                    <a:pt x="686" y="107"/>
                    <a:pt x="163" y="2"/>
                  </a:cubicBezTo>
                  <a:cubicBezTo>
                    <a:pt x="156" y="1"/>
                    <a:pt x="14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0;p38">
              <a:extLst>
                <a:ext uri="{FF2B5EF4-FFF2-40B4-BE49-F238E27FC236}">
                  <a16:creationId xmlns:a16="http://schemas.microsoft.com/office/drawing/2014/main" id="{9ED36B43-5BC6-42B7-A428-0C457BFAB1D8}"/>
                </a:ext>
              </a:extLst>
            </p:cNvPr>
            <p:cNvSpPr/>
            <p:nvPr/>
          </p:nvSpPr>
          <p:spPr>
            <a:xfrm>
              <a:off x="5299125" y="716200"/>
              <a:ext cx="74675" cy="11025"/>
            </a:xfrm>
            <a:custGeom>
              <a:avLst/>
              <a:gdLst/>
              <a:ahLst/>
              <a:cxnLst/>
              <a:rect l="l" t="t" r="r" b="b"/>
              <a:pathLst>
                <a:path w="2987" h="441" extrusionOk="0">
                  <a:moveTo>
                    <a:pt x="989" y="0"/>
                  </a:moveTo>
                  <a:cubicBezTo>
                    <a:pt x="680" y="0"/>
                    <a:pt x="380" y="49"/>
                    <a:pt x="99" y="189"/>
                  </a:cubicBezTo>
                  <a:cubicBezTo>
                    <a:pt x="1" y="229"/>
                    <a:pt x="49" y="359"/>
                    <a:pt x="141" y="359"/>
                  </a:cubicBezTo>
                  <a:cubicBezTo>
                    <a:pt x="148" y="359"/>
                    <a:pt x="155" y="358"/>
                    <a:pt x="161" y="357"/>
                  </a:cubicBezTo>
                  <a:cubicBezTo>
                    <a:pt x="386" y="315"/>
                    <a:pt x="610" y="299"/>
                    <a:pt x="833" y="299"/>
                  </a:cubicBezTo>
                  <a:cubicBezTo>
                    <a:pt x="1502" y="299"/>
                    <a:pt x="2165" y="441"/>
                    <a:pt x="2840" y="441"/>
                  </a:cubicBezTo>
                  <a:cubicBezTo>
                    <a:pt x="2986" y="441"/>
                    <a:pt x="2986" y="231"/>
                    <a:pt x="2840" y="231"/>
                  </a:cubicBezTo>
                  <a:cubicBezTo>
                    <a:pt x="2242" y="190"/>
                    <a:pt x="1599" y="0"/>
                    <a:pt x="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1;p38">
              <a:extLst>
                <a:ext uri="{FF2B5EF4-FFF2-40B4-BE49-F238E27FC236}">
                  <a16:creationId xmlns:a16="http://schemas.microsoft.com/office/drawing/2014/main" id="{DFDAC0EA-2C7E-4805-9964-96B4A7C8C366}"/>
                </a:ext>
              </a:extLst>
            </p:cNvPr>
            <p:cNvSpPr/>
            <p:nvPr/>
          </p:nvSpPr>
          <p:spPr>
            <a:xfrm>
              <a:off x="5314850" y="790725"/>
              <a:ext cx="63175" cy="42075"/>
            </a:xfrm>
            <a:custGeom>
              <a:avLst/>
              <a:gdLst/>
              <a:ahLst/>
              <a:cxnLst/>
              <a:rect l="l" t="t" r="r" b="b"/>
              <a:pathLst>
                <a:path w="2527" h="1683" extrusionOk="0">
                  <a:moveTo>
                    <a:pt x="2328" y="1"/>
                  </a:moveTo>
                  <a:cubicBezTo>
                    <a:pt x="2311" y="1"/>
                    <a:pt x="2292" y="4"/>
                    <a:pt x="2273" y="12"/>
                  </a:cubicBezTo>
                  <a:cubicBezTo>
                    <a:pt x="1541" y="368"/>
                    <a:pt x="453" y="766"/>
                    <a:pt x="35" y="1498"/>
                  </a:cubicBezTo>
                  <a:cubicBezTo>
                    <a:pt x="1" y="1583"/>
                    <a:pt x="64" y="1682"/>
                    <a:pt x="145" y="1682"/>
                  </a:cubicBezTo>
                  <a:cubicBezTo>
                    <a:pt x="163" y="1682"/>
                    <a:pt x="183" y="1677"/>
                    <a:pt x="202" y="1665"/>
                  </a:cubicBezTo>
                  <a:cubicBezTo>
                    <a:pt x="558" y="1414"/>
                    <a:pt x="872" y="1100"/>
                    <a:pt x="1248" y="870"/>
                  </a:cubicBezTo>
                  <a:cubicBezTo>
                    <a:pt x="1625" y="640"/>
                    <a:pt x="2001" y="431"/>
                    <a:pt x="2399" y="221"/>
                  </a:cubicBezTo>
                  <a:cubicBezTo>
                    <a:pt x="2527" y="167"/>
                    <a:pt x="2448" y="1"/>
                    <a:pt x="2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FEF54A31-7ED1-4F13-BE4B-44154697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832" y="829176"/>
            <a:ext cx="2245767" cy="121510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D375274D-667C-4D7F-837F-2715725B0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89" y="2731006"/>
            <a:ext cx="2995962" cy="2126422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82930F6D-BF2D-4ABC-A6C3-67DD1297743C}"/>
              </a:ext>
            </a:extLst>
          </p:cNvPr>
          <p:cNvSpPr txBox="1"/>
          <p:nvPr/>
        </p:nvSpPr>
        <p:spPr>
          <a:xfrm>
            <a:off x="1754371" y="635844"/>
            <a:ext cx="3499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52" name="مخطط انسيابي: رابط 51">
            <a:extLst>
              <a:ext uri="{FF2B5EF4-FFF2-40B4-BE49-F238E27FC236}">
                <a16:creationId xmlns:a16="http://schemas.microsoft.com/office/drawing/2014/main" id="{4652C44C-A7EE-40F5-991D-0FA1A2BD9924}"/>
              </a:ext>
            </a:extLst>
          </p:cNvPr>
          <p:cNvSpPr/>
          <p:nvPr/>
        </p:nvSpPr>
        <p:spPr>
          <a:xfrm>
            <a:off x="7557127" y="1336476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خطط انسيابي: رابط 52">
            <a:extLst>
              <a:ext uri="{FF2B5EF4-FFF2-40B4-BE49-F238E27FC236}">
                <a16:creationId xmlns:a16="http://schemas.microsoft.com/office/drawing/2014/main" id="{AA4E11E3-DB66-4C97-AE32-7B3421FC3F5B}"/>
              </a:ext>
            </a:extLst>
          </p:cNvPr>
          <p:cNvSpPr/>
          <p:nvPr/>
        </p:nvSpPr>
        <p:spPr>
          <a:xfrm>
            <a:off x="8473674" y="4179040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691C75EC-54E9-4D98-81BC-47661481964E}"/>
              </a:ext>
            </a:extLst>
          </p:cNvPr>
          <p:cNvSpPr/>
          <p:nvPr/>
        </p:nvSpPr>
        <p:spPr>
          <a:xfrm>
            <a:off x="3284201" y="3072170"/>
            <a:ext cx="127463" cy="1579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274B7B17-FCF6-43A3-9C21-3196A3AE500E}"/>
              </a:ext>
            </a:extLst>
          </p:cNvPr>
          <p:cNvSpPr/>
          <p:nvPr/>
        </p:nvSpPr>
        <p:spPr>
          <a:xfrm>
            <a:off x="3285945" y="3443467"/>
            <a:ext cx="127463" cy="1411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4DE79526-61A7-4A32-99B7-A7CC3E917D92}"/>
              </a:ext>
            </a:extLst>
          </p:cNvPr>
          <p:cNvSpPr/>
          <p:nvPr/>
        </p:nvSpPr>
        <p:spPr>
          <a:xfrm>
            <a:off x="3285948" y="3600070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310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58;p38">
            <a:extLst>
              <a:ext uri="{FF2B5EF4-FFF2-40B4-BE49-F238E27FC236}">
                <a16:creationId xmlns:a16="http://schemas.microsoft.com/office/drawing/2014/main" id="{60C3940A-0BE8-4CC4-B309-7FC4EA87FB30}"/>
              </a:ext>
            </a:extLst>
          </p:cNvPr>
          <p:cNvSpPr/>
          <p:nvPr/>
        </p:nvSpPr>
        <p:spPr>
          <a:xfrm>
            <a:off x="-1" y="412523"/>
            <a:ext cx="4146698" cy="2421171"/>
          </a:xfrm>
          <a:custGeom>
            <a:avLst/>
            <a:gdLst/>
            <a:ahLst/>
            <a:cxnLst/>
            <a:rect l="l" t="t" r="r" b="b"/>
            <a:pathLst>
              <a:path w="38494" h="99718" extrusionOk="0">
                <a:moveTo>
                  <a:pt x="16850" y="0"/>
                </a:moveTo>
                <a:cubicBezTo>
                  <a:pt x="9954" y="0"/>
                  <a:pt x="1" y="1058"/>
                  <a:pt x="434" y="11321"/>
                </a:cubicBezTo>
                <a:cubicBezTo>
                  <a:pt x="957" y="23834"/>
                  <a:pt x="204" y="36869"/>
                  <a:pt x="497" y="49423"/>
                </a:cubicBezTo>
                <a:cubicBezTo>
                  <a:pt x="748" y="61224"/>
                  <a:pt x="999" y="74427"/>
                  <a:pt x="1355" y="86228"/>
                </a:cubicBezTo>
                <a:cubicBezTo>
                  <a:pt x="1696" y="97256"/>
                  <a:pt x="3615" y="99670"/>
                  <a:pt x="12600" y="99670"/>
                </a:cubicBezTo>
                <a:cubicBezTo>
                  <a:pt x="13536" y="99670"/>
                  <a:pt x="14549" y="99644"/>
                  <a:pt x="15645" y="99598"/>
                </a:cubicBezTo>
                <a:cubicBezTo>
                  <a:pt x="16275" y="99571"/>
                  <a:pt x="16911" y="99561"/>
                  <a:pt x="17550" y="99561"/>
                </a:cubicBezTo>
                <a:cubicBezTo>
                  <a:pt x="20000" y="99561"/>
                  <a:pt x="22494" y="99717"/>
                  <a:pt x="24841" y="99717"/>
                </a:cubicBezTo>
                <a:cubicBezTo>
                  <a:pt x="29996" y="99717"/>
                  <a:pt x="34443" y="98962"/>
                  <a:pt x="36171" y="94137"/>
                </a:cubicBezTo>
                <a:cubicBezTo>
                  <a:pt x="38494" y="87713"/>
                  <a:pt x="36527" y="67292"/>
                  <a:pt x="36297" y="57855"/>
                </a:cubicBezTo>
                <a:cubicBezTo>
                  <a:pt x="36088" y="48879"/>
                  <a:pt x="36527" y="26868"/>
                  <a:pt x="35565" y="8476"/>
                </a:cubicBezTo>
                <a:cubicBezTo>
                  <a:pt x="35207" y="1803"/>
                  <a:pt x="28987" y="50"/>
                  <a:pt x="22899" y="50"/>
                </a:cubicBezTo>
                <a:cubicBezTo>
                  <a:pt x="22573" y="50"/>
                  <a:pt x="22247" y="55"/>
                  <a:pt x="21922" y="64"/>
                </a:cubicBezTo>
                <a:cubicBezTo>
                  <a:pt x="21751" y="70"/>
                  <a:pt x="21566" y="72"/>
                  <a:pt x="21367" y="72"/>
                </a:cubicBezTo>
                <a:cubicBezTo>
                  <a:pt x="20224" y="72"/>
                  <a:pt x="18640" y="0"/>
                  <a:pt x="16850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2A30450-660E-4CC1-AE11-88A77F7D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2" y="922923"/>
            <a:ext cx="3524742" cy="1400370"/>
          </a:xfrm>
          <a:prstGeom prst="rect">
            <a:avLst/>
          </a:prstGeom>
        </p:spPr>
      </p:pic>
      <p:sp>
        <p:nvSpPr>
          <p:cNvPr id="9" name="Google Shape;958;p38">
            <a:extLst>
              <a:ext uri="{FF2B5EF4-FFF2-40B4-BE49-F238E27FC236}">
                <a16:creationId xmlns:a16="http://schemas.microsoft.com/office/drawing/2014/main" id="{8EDA69FF-4250-46A4-8CC0-A1714B47546C}"/>
              </a:ext>
            </a:extLst>
          </p:cNvPr>
          <p:cNvSpPr/>
          <p:nvPr/>
        </p:nvSpPr>
        <p:spPr>
          <a:xfrm>
            <a:off x="4187042" y="2744452"/>
            <a:ext cx="4396888" cy="2147588"/>
          </a:xfrm>
          <a:custGeom>
            <a:avLst/>
            <a:gdLst/>
            <a:ahLst/>
            <a:cxnLst/>
            <a:rect l="l" t="t" r="r" b="b"/>
            <a:pathLst>
              <a:path w="38494" h="99718" extrusionOk="0">
                <a:moveTo>
                  <a:pt x="16850" y="0"/>
                </a:moveTo>
                <a:cubicBezTo>
                  <a:pt x="9954" y="0"/>
                  <a:pt x="1" y="1058"/>
                  <a:pt x="434" y="11321"/>
                </a:cubicBezTo>
                <a:cubicBezTo>
                  <a:pt x="957" y="23834"/>
                  <a:pt x="204" y="36869"/>
                  <a:pt x="497" y="49423"/>
                </a:cubicBezTo>
                <a:cubicBezTo>
                  <a:pt x="748" y="61224"/>
                  <a:pt x="999" y="74427"/>
                  <a:pt x="1355" y="86228"/>
                </a:cubicBezTo>
                <a:cubicBezTo>
                  <a:pt x="1696" y="97256"/>
                  <a:pt x="3615" y="99670"/>
                  <a:pt x="12600" y="99670"/>
                </a:cubicBezTo>
                <a:cubicBezTo>
                  <a:pt x="13536" y="99670"/>
                  <a:pt x="14549" y="99644"/>
                  <a:pt x="15645" y="99598"/>
                </a:cubicBezTo>
                <a:cubicBezTo>
                  <a:pt x="16275" y="99571"/>
                  <a:pt x="16911" y="99561"/>
                  <a:pt x="17550" y="99561"/>
                </a:cubicBezTo>
                <a:cubicBezTo>
                  <a:pt x="20000" y="99561"/>
                  <a:pt x="22494" y="99717"/>
                  <a:pt x="24841" y="99717"/>
                </a:cubicBezTo>
                <a:cubicBezTo>
                  <a:pt x="29996" y="99717"/>
                  <a:pt x="34443" y="98962"/>
                  <a:pt x="36171" y="94137"/>
                </a:cubicBezTo>
                <a:cubicBezTo>
                  <a:pt x="38494" y="87713"/>
                  <a:pt x="36527" y="67292"/>
                  <a:pt x="36297" y="57855"/>
                </a:cubicBezTo>
                <a:cubicBezTo>
                  <a:pt x="36088" y="48879"/>
                  <a:pt x="36527" y="26868"/>
                  <a:pt x="35565" y="8476"/>
                </a:cubicBezTo>
                <a:cubicBezTo>
                  <a:pt x="35207" y="1803"/>
                  <a:pt x="28987" y="50"/>
                  <a:pt x="22899" y="50"/>
                </a:cubicBezTo>
                <a:cubicBezTo>
                  <a:pt x="22573" y="50"/>
                  <a:pt x="22247" y="55"/>
                  <a:pt x="21922" y="64"/>
                </a:cubicBezTo>
                <a:cubicBezTo>
                  <a:pt x="21751" y="70"/>
                  <a:pt x="21566" y="72"/>
                  <a:pt x="21367" y="72"/>
                </a:cubicBezTo>
                <a:cubicBezTo>
                  <a:pt x="20224" y="72"/>
                  <a:pt x="18640" y="0"/>
                  <a:pt x="16850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9E2AB6F-6C9F-44E9-BE74-F68ED821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157" y="3248464"/>
            <a:ext cx="3780883" cy="146126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263557-0408-447B-B042-34A36E221C9F}"/>
              </a:ext>
            </a:extLst>
          </p:cNvPr>
          <p:cNvSpPr txBox="1"/>
          <p:nvPr/>
        </p:nvSpPr>
        <p:spPr>
          <a:xfrm>
            <a:off x="3959300" y="425739"/>
            <a:ext cx="3499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07A32A5-0D50-4FD6-BDC0-AB266C86163B}"/>
              </a:ext>
            </a:extLst>
          </p:cNvPr>
          <p:cNvSpPr/>
          <p:nvPr/>
        </p:nvSpPr>
        <p:spPr>
          <a:xfrm>
            <a:off x="3516714" y="1497378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DA7C07B-376F-4BA5-9627-28A3E9194995}"/>
              </a:ext>
            </a:extLst>
          </p:cNvPr>
          <p:cNvSpPr/>
          <p:nvPr/>
        </p:nvSpPr>
        <p:spPr>
          <a:xfrm>
            <a:off x="3515950" y="1721071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C592EB0-B064-402F-AFE2-907550A6F9E7}"/>
              </a:ext>
            </a:extLst>
          </p:cNvPr>
          <p:cNvSpPr/>
          <p:nvPr/>
        </p:nvSpPr>
        <p:spPr>
          <a:xfrm>
            <a:off x="3519164" y="2149263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خطط انسيابي: رابط 16">
            <a:extLst>
              <a:ext uri="{FF2B5EF4-FFF2-40B4-BE49-F238E27FC236}">
                <a16:creationId xmlns:a16="http://schemas.microsoft.com/office/drawing/2014/main" id="{E9F84E0A-B7A5-4B6C-9197-49289700C78B}"/>
              </a:ext>
            </a:extLst>
          </p:cNvPr>
          <p:cNvSpPr/>
          <p:nvPr/>
        </p:nvSpPr>
        <p:spPr>
          <a:xfrm>
            <a:off x="7913882" y="4257827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66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8;p38">
            <a:extLst>
              <a:ext uri="{FF2B5EF4-FFF2-40B4-BE49-F238E27FC236}">
                <a16:creationId xmlns:a16="http://schemas.microsoft.com/office/drawing/2014/main" id="{0A0F4726-5929-4738-A250-0766CC76D730}"/>
              </a:ext>
            </a:extLst>
          </p:cNvPr>
          <p:cNvSpPr/>
          <p:nvPr/>
        </p:nvSpPr>
        <p:spPr>
          <a:xfrm>
            <a:off x="4997303" y="1374652"/>
            <a:ext cx="4146698" cy="2421171"/>
          </a:xfrm>
          <a:custGeom>
            <a:avLst/>
            <a:gdLst/>
            <a:ahLst/>
            <a:cxnLst/>
            <a:rect l="l" t="t" r="r" b="b"/>
            <a:pathLst>
              <a:path w="38494" h="99718" extrusionOk="0">
                <a:moveTo>
                  <a:pt x="16850" y="0"/>
                </a:moveTo>
                <a:cubicBezTo>
                  <a:pt x="9954" y="0"/>
                  <a:pt x="1" y="1058"/>
                  <a:pt x="434" y="11321"/>
                </a:cubicBezTo>
                <a:cubicBezTo>
                  <a:pt x="957" y="23834"/>
                  <a:pt x="204" y="36869"/>
                  <a:pt x="497" y="49423"/>
                </a:cubicBezTo>
                <a:cubicBezTo>
                  <a:pt x="748" y="61224"/>
                  <a:pt x="999" y="74427"/>
                  <a:pt x="1355" y="86228"/>
                </a:cubicBezTo>
                <a:cubicBezTo>
                  <a:pt x="1696" y="97256"/>
                  <a:pt x="3615" y="99670"/>
                  <a:pt x="12600" y="99670"/>
                </a:cubicBezTo>
                <a:cubicBezTo>
                  <a:pt x="13536" y="99670"/>
                  <a:pt x="14549" y="99644"/>
                  <a:pt x="15645" y="99598"/>
                </a:cubicBezTo>
                <a:cubicBezTo>
                  <a:pt x="16275" y="99571"/>
                  <a:pt x="16911" y="99561"/>
                  <a:pt x="17550" y="99561"/>
                </a:cubicBezTo>
                <a:cubicBezTo>
                  <a:pt x="20000" y="99561"/>
                  <a:pt x="22494" y="99717"/>
                  <a:pt x="24841" y="99717"/>
                </a:cubicBezTo>
                <a:cubicBezTo>
                  <a:pt x="29996" y="99717"/>
                  <a:pt x="34443" y="98962"/>
                  <a:pt x="36171" y="94137"/>
                </a:cubicBezTo>
                <a:cubicBezTo>
                  <a:pt x="38494" y="87713"/>
                  <a:pt x="36527" y="67292"/>
                  <a:pt x="36297" y="57855"/>
                </a:cubicBezTo>
                <a:cubicBezTo>
                  <a:pt x="36088" y="48879"/>
                  <a:pt x="36527" y="26868"/>
                  <a:pt x="35565" y="8476"/>
                </a:cubicBezTo>
                <a:cubicBezTo>
                  <a:pt x="35207" y="1803"/>
                  <a:pt x="28987" y="50"/>
                  <a:pt x="22899" y="50"/>
                </a:cubicBezTo>
                <a:cubicBezTo>
                  <a:pt x="22573" y="50"/>
                  <a:pt x="22247" y="55"/>
                  <a:pt x="21922" y="64"/>
                </a:cubicBezTo>
                <a:cubicBezTo>
                  <a:pt x="21751" y="70"/>
                  <a:pt x="21566" y="72"/>
                  <a:pt x="21367" y="72"/>
                </a:cubicBezTo>
                <a:cubicBezTo>
                  <a:pt x="20224" y="72"/>
                  <a:pt x="18640" y="0"/>
                  <a:pt x="16850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58;p38">
            <a:extLst>
              <a:ext uri="{FF2B5EF4-FFF2-40B4-BE49-F238E27FC236}">
                <a16:creationId xmlns:a16="http://schemas.microsoft.com/office/drawing/2014/main" id="{60C3940A-0BE8-4CC4-B309-7FC4EA87FB30}"/>
              </a:ext>
            </a:extLst>
          </p:cNvPr>
          <p:cNvSpPr/>
          <p:nvPr/>
        </p:nvSpPr>
        <p:spPr>
          <a:xfrm>
            <a:off x="190361" y="683065"/>
            <a:ext cx="3956335" cy="1975075"/>
          </a:xfrm>
          <a:custGeom>
            <a:avLst/>
            <a:gdLst/>
            <a:ahLst/>
            <a:cxnLst/>
            <a:rect l="l" t="t" r="r" b="b"/>
            <a:pathLst>
              <a:path w="38494" h="99718" extrusionOk="0">
                <a:moveTo>
                  <a:pt x="16850" y="0"/>
                </a:moveTo>
                <a:cubicBezTo>
                  <a:pt x="9954" y="0"/>
                  <a:pt x="1" y="1058"/>
                  <a:pt x="434" y="11321"/>
                </a:cubicBezTo>
                <a:cubicBezTo>
                  <a:pt x="957" y="23834"/>
                  <a:pt x="204" y="36869"/>
                  <a:pt x="497" y="49423"/>
                </a:cubicBezTo>
                <a:cubicBezTo>
                  <a:pt x="748" y="61224"/>
                  <a:pt x="999" y="74427"/>
                  <a:pt x="1355" y="86228"/>
                </a:cubicBezTo>
                <a:cubicBezTo>
                  <a:pt x="1696" y="97256"/>
                  <a:pt x="3615" y="99670"/>
                  <a:pt x="12600" y="99670"/>
                </a:cubicBezTo>
                <a:cubicBezTo>
                  <a:pt x="13536" y="99670"/>
                  <a:pt x="14549" y="99644"/>
                  <a:pt x="15645" y="99598"/>
                </a:cubicBezTo>
                <a:cubicBezTo>
                  <a:pt x="16275" y="99571"/>
                  <a:pt x="16911" y="99561"/>
                  <a:pt x="17550" y="99561"/>
                </a:cubicBezTo>
                <a:cubicBezTo>
                  <a:pt x="20000" y="99561"/>
                  <a:pt x="22494" y="99717"/>
                  <a:pt x="24841" y="99717"/>
                </a:cubicBezTo>
                <a:cubicBezTo>
                  <a:pt x="29996" y="99717"/>
                  <a:pt x="34443" y="98962"/>
                  <a:pt x="36171" y="94137"/>
                </a:cubicBezTo>
                <a:cubicBezTo>
                  <a:pt x="38494" y="87713"/>
                  <a:pt x="36527" y="67292"/>
                  <a:pt x="36297" y="57855"/>
                </a:cubicBezTo>
                <a:cubicBezTo>
                  <a:pt x="36088" y="48879"/>
                  <a:pt x="36527" y="26868"/>
                  <a:pt x="35565" y="8476"/>
                </a:cubicBezTo>
                <a:cubicBezTo>
                  <a:pt x="35207" y="1803"/>
                  <a:pt x="28987" y="50"/>
                  <a:pt x="22899" y="50"/>
                </a:cubicBezTo>
                <a:cubicBezTo>
                  <a:pt x="22573" y="50"/>
                  <a:pt x="22247" y="55"/>
                  <a:pt x="21922" y="64"/>
                </a:cubicBezTo>
                <a:cubicBezTo>
                  <a:pt x="21751" y="70"/>
                  <a:pt x="21566" y="72"/>
                  <a:pt x="21367" y="72"/>
                </a:cubicBezTo>
                <a:cubicBezTo>
                  <a:pt x="20224" y="72"/>
                  <a:pt x="18640" y="0"/>
                  <a:pt x="16850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58;p38">
            <a:extLst>
              <a:ext uri="{FF2B5EF4-FFF2-40B4-BE49-F238E27FC236}">
                <a16:creationId xmlns:a16="http://schemas.microsoft.com/office/drawing/2014/main" id="{8EDA69FF-4250-46A4-8CC0-A1714B47546C}"/>
              </a:ext>
            </a:extLst>
          </p:cNvPr>
          <p:cNvSpPr/>
          <p:nvPr/>
        </p:nvSpPr>
        <p:spPr>
          <a:xfrm>
            <a:off x="1231331" y="2915902"/>
            <a:ext cx="3956335" cy="1975075"/>
          </a:xfrm>
          <a:custGeom>
            <a:avLst/>
            <a:gdLst/>
            <a:ahLst/>
            <a:cxnLst/>
            <a:rect l="l" t="t" r="r" b="b"/>
            <a:pathLst>
              <a:path w="38494" h="99718" extrusionOk="0">
                <a:moveTo>
                  <a:pt x="16850" y="0"/>
                </a:moveTo>
                <a:cubicBezTo>
                  <a:pt x="9954" y="0"/>
                  <a:pt x="1" y="1058"/>
                  <a:pt x="434" y="11321"/>
                </a:cubicBezTo>
                <a:cubicBezTo>
                  <a:pt x="957" y="23834"/>
                  <a:pt x="204" y="36869"/>
                  <a:pt x="497" y="49423"/>
                </a:cubicBezTo>
                <a:cubicBezTo>
                  <a:pt x="748" y="61224"/>
                  <a:pt x="999" y="74427"/>
                  <a:pt x="1355" y="86228"/>
                </a:cubicBezTo>
                <a:cubicBezTo>
                  <a:pt x="1696" y="97256"/>
                  <a:pt x="3615" y="99670"/>
                  <a:pt x="12600" y="99670"/>
                </a:cubicBezTo>
                <a:cubicBezTo>
                  <a:pt x="13536" y="99670"/>
                  <a:pt x="14549" y="99644"/>
                  <a:pt x="15645" y="99598"/>
                </a:cubicBezTo>
                <a:cubicBezTo>
                  <a:pt x="16275" y="99571"/>
                  <a:pt x="16911" y="99561"/>
                  <a:pt x="17550" y="99561"/>
                </a:cubicBezTo>
                <a:cubicBezTo>
                  <a:pt x="20000" y="99561"/>
                  <a:pt x="22494" y="99717"/>
                  <a:pt x="24841" y="99717"/>
                </a:cubicBezTo>
                <a:cubicBezTo>
                  <a:pt x="29996" y="99717"/>
                  <a:pt x="34443" y="98962"/>
                  <a:pt x="36171" y="94137"/>
                </a:cubicBezTo>
                <a:cubicBezTo>
                  <a:pt x="38494" y="87713"/>
                  <a:pt x="36527" y="67292"/>
                  <a:pt x="36297" y="57855"/>
                </a:cubicBezTo>
                <a:cubicBezTo>
                  <a:pt x="36088" y="48879"/>
                  <a:pt x="36527" y="26868"/>
                  <a:pt x="35565" y="8476"/>
                </a:cubicBezTo>
                <a:cubicBezTo>
                  <a:pt x="35207" y="1803"/>
                  <a:pt x="28987" y="50"/>
                  <a:pt x="22899" y="50"/>
                </a:cubicBezTo>
                <a:cubicBezTo>
                  <a:pt x="22573" y="50"/>
                  <a:pt x="22247" y="55"/>
                  <a:pt x="21922" y="64"/>
                </a:cubicBezTo>
                <a:cubicBezTo>
                  <a:pt x="21751" y="70"/>
                  <a:pt x="21566" y="72"/>
                  <a:pt x="21367" y="72"/>
                </a:cubicBezTo>
                <a:cubicBezTo>
                  <a:pt x="20224" y="72"/>
                  <a:pt x="18640" y="0"/>
                  <a:pt x="16850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FE85FED-AA4B-49EB-8F2D-BD275A85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66" y="1623108"/>
            <a:ext cx="3591426" cy="17909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518CD81-CD64-4294-8D23-6205FA10A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08" y="1168148"/>
            <a:ext cx="3353268" cy="12288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307F624-531F-44EA-B87A-3543A42D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42" y="3354446"/>
            <a:ext cx="3334215" cy="125747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CCD517F-3490-4BFE-8DB5-91FC767CB1EE}"/>
              </a:ext>
            </a:extLst>
          </p:cNvPr>
          <p:cNvSpPr txBox="1"/>
          <p:nvPr/>
        </p:nvSpPr>
        <p:spPr>
          <a:xfrm>
            <a:off x="4916748" y="360102"/>
            <a:ext cx="349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15" name="مخطط انسيابي: رابط 14">
            <a:extLst>
              <a:ext uri="{FF2B5EF4-FFF2-40B4-BE49-F238E27FC236}">
                <a16:creationId xmlns:a16="http://schemas.microsoft.com/office/drawing/2014/main" id="{17D1A3AC-077A-4D0B-8C08-5CBE07780889}"/>
              </a:ext>
            </a:extLst>
          </p:cNvPr>
          <p:cNvSpPr/>
          <p:nvPr/>
        </p:nvSpPr>
        <p:spPr>
          <a:xfrm>
            <a:off x="8545914" y="2585237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5548A11-6807-4827-93EC-1AB38210D103}"/>
              </a:ext>
            </a:extLst>
          </p:cNvPr>
          <p:cNvSpPr/>
          <p:nvPr/>
        </p:nvSpPr>
        <p:spPr>
          <a:xfrm>
            <a:off x="3600534" y="1784418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3CFEBF1-C734-46DF-AD8B-D3D6A7D653C0}"/>
              </a:ext>
            </a:extLst>
          </p:cNvPr>
          <p:cNvSpPr/>
          <p:nvPr/>
        </p:nvSpPr>
        <p:spPr>
          <a:xfrm>
            <a:off x="4572000" y="3960323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739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70C2624-AC8D-44F3-B4F7-52E0832EA2BB}"/>
              </a:ext>
            </a:extLst>
          </p:cNvPr>
          <p:cNvGrpSpPr/>
          <p:nvPr/>
        </p:nvGrpSpPr>
        <p:grpSpPr>
          <a:xfrm>
            <a:off x="5192787" y="1575081"/>
            <a:ext cx="3505689" cy="1424153"/>
            <a:chOff x="5192787" y="1575081"/>
            <a:chExt cx="3505689" cy="1424153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1B8568F-E58C-4874-8384-8C4CD477F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2787" y="1575081"/>
              <a:ext cx="3505689" cy="1381318"/>
            </a:xfrm>
            <a:prstGeom prst="rect">
              <a:avLst/>
            </a:prstGeom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440FD91A-DE03-421F-8193-84C1F1A9D02D}"/>
                </a:ext>
              </a:extLst>
            </p:cNvPr>
            <p:cNvSpPr txBox="1"/>
            <p:nvPr/>
          </p:nvSpPr>
          <p:spPr>
            <a:xfrm>
              <a:off x="7804083" y="2753013"/>
              <a:ext cx="44207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000" b="1" dirty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"/>
                </a:rPr>
                <a:t>ن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2DA0423-30DF-4314-8EB1-44EEFEA6911A}"/>
              </a:ext>
            </a:extLst>
          </p:cNvPr>
          <p:cNvGrpSpPr/>
          <p:nvPr/>
        </p:nvGrpSpPr>
        <p:grpSpPr>
          <a:xfrm>
            <a:off x="5028629" y="851156"/>
            <a:ext cx="4046733" cy="2747732"/>
            <a:chOff x="2636102" y="1099380"/>
            <a:chExt cx="1548853" cy="1698664"/>
          </a:xfrm>
        </p:grpSpPr>
        <p:sp>
          <p:nvSpPr>
            <p:cNvPr id="3" name="Google Shape;1510;p47">
              <a:extLst>
                <a:ext uri="{FF2B5EF4-FFF2-40B4-BE49-F238E27FC236}">
                  <a16:creationId xmlns:a16="http://schemas.microsoft.com/office/drawing/2014/main" id="{4678082B-FD5A-44ED-9EA1-BA84902896E2}"/>
                </a:ext>
              </a:extLst>
            </p:cNvPr>
            <p:cNvSpPr/>
            <p:nvPr/>
          </p:nvSpPr>
          <p:spPr>
            <a:xfrm>
              <a:off x="2636102" y="1244286"/>
              <a:ext cx="1467688" cy="1459196"/>
            </a:xfrm>
            <a:custGeom>
              <a:avLst/>
              <a:gdLst/>
              <a:ahLst/>
              <a:cxnLst/>
              <a:rect l="l" t="t" r="r" b="b"/>
              <a:pathLst>
                <a:path w="43381" h="43130" extrusionOk="0">
                  <a:moveTo>
                    <a:pt x="43101" y="0"/>
                  </a:moveTo>
                  <a:lnTo>
                    <a:pt x="42585" y="70"/>
                  </a:lnTo>
                  <a:lnTo>
                    <a:pt x="42446" y="84"/>
                  </a:lnTo>
                  <a:cubicBezTo>
                    <a:pt x="42181" y="126"/>
                    <a:pt x="41916" y="168"/>
                    <a:pt x="41651" y="195"/>
                  </a:cubicBezTo>
                  <a:cubicBezTo>
                    <a:pt x="41232" y="251"/>
                    <a:pt x="40814" y="307"/>
                    <a:pt x="40381" y="363"/>
                  </a:cubicBezTo>
                  <a:cubicBezTo>
                    <a:pt x="40075" y="405"/>
                    <a:pt x="39768" y="433"/>
                    <a:pt x="39461" y="460"/>
                  </a:cubicBezTo>
                  <a:cubicBezTo>
                    <a:pt x="39280" y="474"/>
                    <a:pt x="39112" y="502"/>
                    <a:pt x="38931" y="516"/>
                  </a:cubicBezTo>
                  <a:cubicBezTo>
                    <a:pt x="38889" y="516"/>
                    <a:pt x="38833" y="516"/>
                    <a:pt x="38791" y="530"/>
                  </a:cubicBezTo>
                  <a:lnTo>
                    <a:pt x="38652" y="530"/>
                  </a:lnTo>
                  <a:lnTo>
                    <a:pt x="38708" y="1200"/>
                  </a:lnTo>
                  <a:cubicBezTo>
                    <a:pt x="38861" y="1186"/>
                    <a:pt x="39028" y="1172"/>
                    <a:pt x="39196" y="1158"/>
                  </a:cubicBezTo>
                  <a:cubicBezTo>
                    <a:pt x="39475" y="1130"/>
                    <a:pt x="39754" y="1102"/>
                    <a:pt x="40033" y="1074"/>
                  </a:cubicBezTo>
                  <a:cubicBezTo>
                    <a:pt x="40284" y="1046"/>
                    <a:pt x="40535" y="1018"/>
                    <a:pt x="40772" y="991"/>
                  </a:cubicBezTo>
                  <a:cubicBezTo>
                    <a:pt x="40995" y="963"/>
                    <a:pt x="41218" y="935"/>
                    <a:pt x="41442" y="907"/>
                  </a:cubicBezTo>
                  <a:cubicBezTo>
                    <a:pt x="41539" y="893"/>
                    <a:pt x="41651" y="879"/>
                    <a:pt x="41748" y="865"/>
                  </a:cubicBezTo>
                  <a:lnTo>
                    <a:pt x="42348" y="781"/>
                  </a:lnTo>
                  <a:lnTo>
                    <a:pt x="42348" y="781"/>
                  </a:lnTo>
                  <a:cubicBezTo>
                    <a:pt x="42348" y="837"/>
                    <a:pt x="42334" y="893"/>
                    <a:pt x="42334" y="949"/>
                  </a:cubicBezTo>
                  <a:cubicBezTo>
                    <a:pt x="42320" y="991"/>
                    <a:pt x="42320" y="1046"/>
                    <a:pt x="42320" y="1088"/>
                  </a:cubicBezTo>
                  <a:cubicBezTo>
                    <a:pt x="42306" y="1158"/>
                    <a:pt x="42306" y="1242"/>
                    <a:pt x="42306" y="1311"/>
                  </a:cubicBezTo>
                  <a:cubicBezTo>
                    <a:pt x="42292" y="1381"/>
                    <a:pt x="42292" y="1451"/>
                    <a:pt x="42279" y="1521"/>
                  </a:cubicBezTo>
                  <a:lnTo>
                    <a:pt x="42279" y="1562"/>
                  </a:lnTo>
                  <a:cubicBezTo>
                    <a:pt x="42279" y="1702"/>
                    <a:pt x="42265" y="1841"/>
                    <a:pt x="42265" y="1981"/>
                  </a:cubicBezTo>
                  <a:cubicBezTo>
                    <a:pt x="42265" y="2106"/>
                    <a:pt x="42251" y="2218"/>
                    <a:pt x="42251" y="2344"/>
                  </a:cubicBezTo>
                  <a:lnTo>
                    <a:pt x="42251" y="2385"/>
                  </a:lnTo>
                  <a:cubicBezTo>
                    <a:pt x="42237" y="2650"/>
                    <a:pt x="42237" y="2915"/>
                    <a:pt x="42237" y="3180"/>
                  </a:cubicBezTo>
                  <a:cubicBezTo>
                    <a:pt x="42237" y="3459"/>
                    <a:pt x="42237" y="3738"/>
                    <a:pt x="42237" y="4003"/>
                  </a:cubicBezTo>
                  <a:cubicBezTo>
                    <a:pt x="42237" y="4213"/>
                    <a:pt x="42237" y="4422"/>
                    <a:pt x="42237" y="4631"/>
                  </a:cubicBezTo>
                  <a:cubicBezTo>
                    <a:pt x="42237" y="5105"/>
                    <a:pt x="42237" y="5580"/>
                    <a:pt x="42251" y="6054"/>
                  </a:cubicBezTo>
                  <a:cubicBezTo>
                    <a:pt x="42265" y="6709"/>
                    <a:pt x="42279" y="7379"/>
                    <a:pt x="42292" y="8049"/>
                  </a:cubicBezTo>
                  <a:cubicBezTo>
                    <a:pt x="42306" y="9039"/>
                    <a:pt x="42334" y="10015"/>
                    <a:pt x="42362" y="11006"/>
                  </a:cubicBezTo>
                  <a:cubicBezTo>
                    <a:pt x="42376" y="11396"/>
                    <a:pt x="42390" y="11787"/>
                    <a:pt x="42390" y="12177"/>
                  </a:cubicBezTo>
                  <a:cubicBezTo>
                    <a:pt x="42404" y="12582"/>
                    <a:pt x="42418" y="12986"/>
                    <a:pt x="42432" y="13391"/>
                  </a:cubicBezTo>
                  <a:cubicBezTo>
                    <a:pt x="42446" y="13935"/>
                    <a:pt x="42460" y="14493"/>
                    <a:pt x="42474" y="15037"/>
                  </a:cubicBezTo>
                  <a:cubicBezTo>
                    <a:pt x="42502" y="16097"/>
                    <a:pt x="42544" y="17157"/>
                    <a:pt x="42571" y="18217"/>
                  </a:cubicBezTo>
                  <a:cubicBezTo>
                    <a:pt x="42613" y="20016"/>
                    <a:pt x="42655" y="21802"/>
                    <a:pt x="42669" y="23601"/>
                  </a:cubicBezTo>
                  <a:cubicBezTo>
                    <a:pt x="42683" y="24438"/>
                    <a:pt x="42697" y="25289"/>
                    <a:pt x="42697" y="26126"/>
                  </a:cubicBezTo>
                  <a:cubicBezTo>
                    <a:pt x="42711" y="26907"/>
                    <a:pt x="42711" y="27688"/>
                    <a:pt x="42711" y="28469"/>
                  </a:cubicBezTo>
                  <a:cubicBezTo>
                    <a:pt x="42711" y="28637"/>
                    <a:pt x="42711" y="28790"/>
                    <a:pt x="42711" y="28957"/>
                  </a:cubicBezTo>
                  <a:cubicBezTo>
                    <a:pt x="42697" y="29599"/>
                    <a:pt x="42697" y="30241"/>
                    <a:pt x="42683" y="30882"/>
                  </a:cubicBezTo>
                  <a:cubicBezTo>
                    <a:pt x="42683" y="31245"/>
                    <a:pt x="42669" y="31622"/>
                    <a:pt x="42655" y="31984"/>
                  </a:cubicBezTo>
                  <a:cubicBezTo>
                    <a:pt x="42655" y="32040"/>
                    <a:pt x="42655" y="32110"/>
                    <a:pt x="42655" y="32166"/>
                  </a:cubicBezTo>
                  <a:cubicBezTo>
                    <a:pt x="42641" y="32486"/>
                    <a:pt x="42641" y="32807"/>
                    <a:pt x="42627" y="33128"/>
                  </a:cubicBezTo>
                  <a:cubicBezTo>
                    <a:pt x="42599" y="33700"/>
                    <a:pt x="42571" y="34272"/>
                    <a:pt x="42544" y="34844"/>
                  </a:cubicBezTo>
                  <a:cubicBezTo>
                    <a:pt x="42516" y="35220"/>
                    <a:pt x="42488" y="35583"/>
                    <a:pt x="42460" y="35960"/>
                  </a:cubicBezTo>
                  <a:cubicBezTo>
                    <a:pt x="42432" y="36322"/>
                    <a:pt x="42390" y="36699"/>
                    <a:pt x="42348" y="37062"/>
                  </a:cubicBezTo>
                  <a:cubicBezTo>
                    <a:pt x="42334" y="37187"/>
                    <a:pt x="42320" y="37299"/>
                    <a:pt x="42306" y="37410"/>
                  </a:cubicBezTo>
                  <a:cubicBezTo>
                    <a:pt x="42292" y="37550"/>
                    <a:pt x="42265" y="37703"/>
                    <a:pt x="42251" y="37843"/>
                  </a:cubicBezTo>
                  <a:cubicBezTo>
                    <a:pt x="42223" y="37982"/>
                    <a:pt x="42209" y="38122"/>
                    <a:pt x="42181" y="38247"/>
                  </a:cubicBezTo>
                  <a:cubicBezTo>
                    <a:pt x="42139" y="38512"/>
                    <a:pt x="42083" y="38763"/>
                    <a:pt x="42027" y="39014"/>
                  </a:cubicBezTo>
                  <a:cubicBezTo>
                    <a:pt x="42000" y="39098"/>
                    <a:pt x="41972" y="39182"/>
                    <a:pt x="41958" y="39279"/>
                  </a:cubicBezTo>
                  <a:cubicBezTo>
                    <a:pt x="41930" y="39377"/>
                    <a:pt x="41888" y="39475"/>
                    <a:pt x="41860" y="39572"/>
                  </a:cubicBezTo>
                  <a:cubicBezTo>
                    <a:pt x="41818" y="39656"/>
                    <a:pt x="41790" y="39740"/>
                    <a:pt x="41748" y="39823"/>
                  </a:cubicBezTo>
                  <a:cubicBezTo>
                    <a:pt x="41721" y="39879"/>
                    <a:pt x="41693" y="39949"/>
                    <a:pt x="41665" y="40005"/>
                  </a:cubicBezTo>
                  <a:cubicBezTo>
                    <a:pt x="40284" y="40144"/>
                    <a:pt x="38917" y="40298"/>
                    <a:pt x="37550" y="40465"/>
                  </a:cubicBezTo>
                  <a:cubicBezTo>
                    <a:pt x="37243" y="40493"/>
                    <a:pt x="36936" y="40535"/>
                    <a:pt x="36629" y="40577"/>
                  </a:cubicBezTo>
                  <a:cubicBezTo>
                    <a:pt x="35458" y="40716"/>
                    <a:pt x="34286" y="40842"/>
                    <a:pt x="33128" y="40981"/>
                  </a:cubicBezTo>
                  <a:cubicBezTo>
                    <a:pt x="31831" y="41135"/>
                    <a:pt x="30534" y="41288"/>
                    <a:pt x="29237" y="41428"/>
                  </a:cubicBezTo>
                  <a:cubicBezTo>
                    <a:pt x="27270" y="41637"/>
                    <a:pt x="25317" y="41832"/>
                    <a:pt x="23350" y="41999"/>
                  </a:cubicBezTo>
                  <a:cubicBezTo>
                    <a:pt x="21802" y="42125"/>
                    <a:pt x="20240" y="42237"/>
                    <a:pt x="18691" y="42320"/>
                  </a:cubicBezTo>
                  <a:cubicBezTo>
                    <a:pt x="17492" y="42390"/>
                    <a:pt x="16306" y="42432"/>
                    <a:pt x="15121" y="42446"/>
                  </a:cubicBezTo>
                  <a:cubicBezTo>
                    <a:pt x="14734" y="42452"/>
                    <a:pt x="14349" y="42455"/>
                    <a:pt x="13965" y="42455"/>
                  </a:cubicBezTo>
                  <a:cubicBezTo>
                    <a:pt x="13421" y="42455"/>
                    <a:pt x="12878" y="42448"/>
                    <a:pt x="12331" y="42432"/>
                  </a:cubicBezTo>
                  <a:cubicBezTo>
                    <a:pt x="11592" y="42418"/>
                    <a:pt x="10866" y="42376"/>
                    <a:pt x="10127" y="42320"/>
                  </a:cubicBezTo>
                  <a:cubicBezTo>
                    <a:pt x="9541" y="42278"/>
                    <a:pt x="8969" y="42223"/>
                    <a:pt x="8383" y="42153"/>
                  </a:cubicBezTo>
                  <a:cubicBezTo>
                    <a:pt x="7923" y="42083"/>
                    <a:pt x="7463" y="42013"/>
                    <a:pt x="7017" y="41930"/>
                  </a:cubicBezTo>
                  <a:cubicBezTo>
                    <a:pt x="6668" y="41860"/>
                    <a:pt x="6333" y="41790"/>
                    <a:pt x="5984" y="41707"/>
                  </a:cubicBezTo>
                  <a:cubicBezTo>
                    <a:pt x="5719" y="41637"/>
                    <a:pt x="5440" y="41553"/>
                    <a:pt x="5175" y="41469"/>
                  </a:cubicBezTo>
                  <a:cubicBezTo>
                    <a:pt x="4980" y="41400"/>
                    <a:pt x="4785" y="41330"/>
                    <a:pt x="4576" y="41246"/>
                  </a:cubicBezTo>
                  <a:cubicBezTo>
                    <a:pt x="4422" y="41190"/>
                    <a:pt x="4255" y="41121"/>
                    <a:pt x="4101" y="41051"/>
                  </a:cubicBezTo>
                  <a:cubicBezTo>
                    <a:pt x="3976" y="40981"/>
                    <a:pt x="3864" y="40925"/>
                    <a:pt x="3739" y="40856"/>
                  </a:cubicBezTo>
                  <a:cubicBezTo>
                    <a:pt x="3655" y="40814"/>
                    <a:pt x="3571" y="40758"/>
                    <a:pt x="3488" y="40702"/>
                  </a:cubicBezTo>
                  <a:cubicBezTo>
                    <a:pt x="3432" y="40674"/>
                    <a:pt x="3362" y="40632"/>
                    <a:pt x="3306" y="40591"/>
                  </a:cubicBezTo>
                  <a:cubicBezTo>
                    <a:pt x="3236" y="40549"/>
                    <a:pt x="3167" y="40493"/>
                    <a:pt x="3111" y="40451"/>
                  </a:cubicBezTo>
                  <a:cubicBezTo>
                    <a:pt x="2832" y="40242"/>
                    <a:pt x="2581" y="39991"/>
                    <a:pt x="2386" y="39712"/>
                  </a:cubicBezTo>
                  <a:cubicBezTo>
                    <a:pt x="2344" y="39670"/>
                    <a:pt x="2316" y="39614"/>
                    <a:pt x="2288" y="39558"/>
                  </a:cubicBezTo>
                  <a:cubicBezTo>
                    <a:pt x="2260" y="39544"/>
                    <a:pt x="2246" y="39517"/>
                    <a:pt x="2232" y="39489"/>
                  </a:cubicBezTo>
                  <a:cubicBezTo>
                    <a:pt x="2204" y="39433"/>
                    <a:pt x="2176" y="39391"/>
                    <a:pt x="2162" y="39335"/>
                  </a:cubicBezTo>
                  <a:cubicBezTo>
                    <a:pt x="2135" y="39307"/>
                    <a:pt x="2121" y="39266"/>
                    <a:pt x="2107" y="39238"/>
                  </a:cubicBezTo>
                  <a:cubicBezTo>
                    <a:pt x="2079" y="39182"/>
                    <a:pt x="2065" y="39126"/>
                    <a:pt x="2037" y="39070"/>
                  </a:cubicBezTo>
                  <a:cubicBezTo>
                    <a:pt x="2037" y="39042"/>
                    <a:pt x="2023" y="39014"/>
                    <a:pt x="2023" y="38987"/>
                  </a:cubicBezTo>
                  <a:cubicBezTo>
                    <a:pt x="2009" y="38959"/>
                    <a:pt x="1995" y="38931"/>
                    <a:pt x="1995" y="38903"/>
                  </a:cubicBezTo>
                  <a:cubicBezTo>
                    <a:pt x="1981" y="38861"/>
                    <a:pt x="1967" y="38819"/>
                    <a:pt x="1953" y="38763"/>
                  </a:cubicBezTo>
                  <a:cubicBezTo>
                    <a:pt x="1953" y="38735"/>
                    <a:pt x="1939" y="38708"/>
                    <a:pt x="1939" y="38680"/>
                  </a:cubicBezTo>
                  <a:cubicBezTo>
                    <a:pt x="1911" y="38568"/>
                    <a:pt x="1911" y="38456"/>
                    <a:pt x="1897" y="38345"/>
                  </a:cubicBezTo>
                  <a:cubicBezTo>
                    <a:pt x="1897" y="38289"/>
                    <a:pt x="1883" y="38219"/>
                    <a:pt x="1883" y="38164"/>
                  </a:cubicBezTo>
                  <a:lnTo>
                    <a:pt x="1883" y="38066"/>
                  </a:lnTo>
                  <a:lnTo>
                    <a:pt x="1883" y="38024"/>
                  </a:lnTo>
                  <a:cubicBezTo>
                    <a:pt x="1897" y="37996"/>
                    <a:pt x="1897" y="37968"/>
                    <a:pt x="1897" y="37940"/>
                  </a:cubicBezTo>
                  <a:cubicBezTo>
                    <a:pt x="1897" y="37885"/>
                    <a:pt x="1897" y="37815"/>
                    <a:pt x="1897" y="37759"/>
                  </a:cubicBezTo>
                  <a:cubicBezTo>
                    <a:pt x="1897" y="37647"/>
                    <a:pt x="1897" y="37550"/>
                    <a:pt x="1897" y="37452"/>
                  </a:cubicBezTo>
                  <a:cubicBezTo>
                    <a:pt x="1911" y="37215"/>
                    <a:pt x="1911" y="36978"/>
                    <a:pt x="1911" y="36741"/>
                  </a:cubicBezTo>
                  <a:cubicBezTo>
                    <a:pt x="1911" y="36294"/>
                    <a:pt x="1911" y="35834"/>
                    <a:pt x="1911" y="35388"/>
                  </a:cubicBezTo>
                  <a:cubicBezTo>
                    <a:pt x="1897" y="34356"/>
                    <a:pt x="1883" y="33309"/>
                    <a:pt x="1869" y="32277"/>
                  </a:cubicBezTo>
                  <a:cubicBezTo>
                    <a:pt x="1869" y="31803"/>
                    <a:pt x="1856" y="31329"/>
                    <a:pt x="1842" y="30855"/>
                  </a:cubicBezTo>
                  <a:cubicBezTo>
                    <a:pt x="1828" y="30045"/>
                    <a:pt x="1814" y="29250"/>
                    <a:pt x="1800" y="28455"/>
                  </a:cubicBezTo>
                  <a:cubicBezTo>
                    <a:pt x="1758" y="26823"/>
                    <a:pt x="1716" y="25191"/>
                    <a:pt x="1674" y="23559"/>
                  </a:cubicBezTo>
                  <a:cubicBezTo>
                    <a:pt x="1618" y="21565"/>
                    <a:pt x="1563" y="19584"/>
                    <a:pt x="1493" y="17589"/>
                  </a:cubicBezTo>
                  <a:cubicBezTo>
                    <a:pt x="1423" y="15469"/>
                    <a:pt x="1353" y="13349"/>
                    <a:pt x="1270" y="11229"/>
                  </a:cubicBezTo>
                  <a:cubicBezTo>
                    <a:pt x="1242" y="10462"/>
                    <a:pt x="1214" y="9694"/>
                    <a:pt x="1186" y="8927"/>
                  </a:cubicBezTo>
                  <a:cubicBezTo>
                    <a:pt x="1158" y="8118"/>
                    <a:pt x="1130" y="7309"/>
                    <a:pt x="1088" y="6500"/>
                  </a:cubicBezTo>
                  <a:cubicBezTo>
                    <a:pt x="1060" y="5914"/>
                    <a:pt x="1033" y="5342"/>
                    <a:pt x="1005" y="4771"/>
                  </a:cubicBezTo>
                  <a:cubicBezTo>
                    <a:pt x="977" y="4087"/>
                    <a:pt x="949" y="3390"/>
                    <a:pt x="907" y="2706"/>
                  </a:cubicBezTo>
                  <a:cubicBezTo>
                    <a:pt x="893" y="2609"/>
                    <a:pt x="893" y="2511"/>
                    <a:pt x="893" y="2399"/>
                  </a:cubicBezTo>
                  <a:cubicBezTo>
                    <a:pt x="879" y="2344"/>
                    <a:pt x="879" y="2274"/>
                    <a:pt x="879" y="2204"/>
                  </a:cubicBezTo>
                  <a:cubicBezTo>
                    <a:pt x="865" y="1953"/>
                    <a:pt x="837" y="1688"/>
                    <a:pt x="823" y="1423"/>
                  </a:cubicBezTo>
                  <a:cubicBezTo>
                    <a:pt x="823" y="1311"/>
                    <a:pt x="809" y="1186"/>
                    <a:pt x="795" y="1074"/>
                  </a:cubicBezTo>
                  <a:lnTo>
                    <a:pt x="781" y="823"/>
                  </a:lnTo>
                  <a:lnTo>
                    <a:pt x="768" y="712"/>
                  </a:lnTo>
                  <a:lnTo>
                    <a:pt x="2581" y="712"/>
                  </a:lnTo>
                  <a:cubicBezTo>
                    <a:pt x="3167" y="725"/>
                    <a:pt x="3753" y="725"/>
                    <a:pt x="4338" y="739"/>
                  </a:cubicBezTo>
                  <a:lnTo>
                    <a:pt x="4631" y="739"/>
                  </a:lnTo>
                  <a:lnTo>
                    <a:pt x="4924" y="753"/>
                  </a:lnTo>
                  <a:lnTo>
                    <a:pt x="4938" y="84"/>
                  </a:lnTo>
                  <a:cubicBezTo>
                    <a:pt x="4408" y="70"/>
                    <a:pt x="3878" y="56"/>
                    <a:pt x="3362" y="56"/>
                  </a:cubicBezTo>
                  <a:cubicBezTo>
                    <a:pt x="2804" y="42"/>
                    <a:pt x="2232" y="42"/>
                    <a:pt x="1674" y="42"/>
                  </a:cubicBezTo>
                  <a:lnTo>
                    <a:pt x="14" y="42"/>
                  </a:lnTo>
                  <a:lnTo>
                    <a:pt x="0" y="56"/>
                  </a:lnTo>
                  <a:lnTo>
                    <a:pt x="70" y="447"/>
                  </a:lnTo>
                  <a:lnTo>
                    <a:pt x="70" y="460"/>
                  </a:lnTo>
                  <a:lnTo>
                    <a:pt x="70" y="474"/>
                  </a:lnTo>
                  <a:cubicBezTo>
                    <a:pt x="84" y="628"/>
                    <a:pt x="98" y="781"/>
                    <a:pt x="112" y="935"/>
                  </a:cubicBezTo>
                  <a:cubicBezTo>
                    <a:pt x="126" y="1088"/>
                    <a:pt x="140" y="1242"/>
                    <a:pt x="154" y="1395"/>
                  </a:cubicBezTo>
                  <a:cubicBezTo>
                    <a:pt x="182" y="1813"/>
                    <a:pt x="210" y="2232"/>
                    <a:pt x="224" y="2650"/>
                  </a:cubicBezTo>
                  <a:cubicBezTo>
                    <a:pt x="251" y="3180"/>
                    <a:pt x="279" y="3724"/>
                    <a:pt x="307" y="4268"/>
                  </a:cubicBezTo>
                  <a:cubicBezTo>
                    <a:pt x="349" y="4924"/>
                    <a:pt x="377" y="5566"/>
                    <a:pt x="405" y="6221"/>
                  </a:cubicBezTo>
                  <a:cubicBezTo>
                    <a:pt x="447" y="7128"/>
                    <a:pt x="475" y="8049"/>
                    <a:pt x="516" y="8955"/>
                  </a:cubicBezTo>
                  <a:cubicBezTo>
                    <a:pt x="544" y="9541"/>
                    <a:pt x="558" y="10127"/>
                    <a:pt x="586" y="10713"/>
                  </a:cubicBezTo>
                  <a:cubicBezTo>
                    <a:pt x="586" y="11006"/>
                    <a:pt x="600" y="11312"/>
                    <a:pt x="614" y="11619"/>
                  </a:cubicBezTo>
                  <a:cubicBezTo>
                    <a:pt x="670" y="13223"/>
                    <a:pt x="726" y="14814"/>
                    <a:pt x="781" y="16418"/>
                  </a:cubicBezTo>
                  <a:lnTo>
                    <a:pt x="837" y="18412"/>
                  </a:lnTo>
                  <a:cubicBezTo>
                    <a:pt x="893" y="20128"/>
                    <a:pt x="949" y="21858"/>
                    <a:pt x="991" y="23573"/>
                  </a:cubicBezTo>
                  <a:cubicBezTo>
                    <a:pt x="1033" y="24843"/>
                    <a:pt x="1060" y="26112"/>
                    <a:pt x="1088" y="27381"/>
                  </a:cubicBezTo>
                  <a:cubicBezTo>
                    <a:pt x="1116" y="28148"/>
                    <a:pt x="1130" y="28916"/>
                    <a:pt x="1144" y="29683"/>
                  </a:cubicBezTo>
                  <a:cubicBezTo>
                    <a:pt x="1172" y="30701"/>
                    <a:pt x="1186" y="31719"/>
                    <a:pt x="1200" y="32738"/>
                  </a:cubicBezTo>
                  <a:cubicBezTo>
                    <a:pt x="1214" y="33337"/>
                    <a:pt x="1214" y="33937"/>
                    <a:pt x="1228" y="34537"/>
                  </a:cubicBezTo>
                  <a:cubicBezTo>
                    <a:pt x="1228" y="35151"/>
                    <a:pt x="1242" y="35750"/>
                    <a:pt x="1242" y="36364"/>
                  </a:cubicBezTo>
                  <a:cubicBezTo>
                    <a:pt x="1242" y="36601"/>
                    <a:pt x="1242" y="36838"/>
                    <a:pt x="1228" y="37090"/>
                  </a:cubicBezTo>
                  <a:cubicBezTo>
                    <a:pt x="1228" y="37327"/>
                    <a:pt x="1228" y="37564"/>
                    <a:pt x="1228" y="37801"/>
                  </a:cubicBezTo>
                  <a:cubicBezTo>
                    <a:pt x="1214" y="37829"/>
                    <a:pt x="1214" y="37857"/>
                    <a:pt x="1214" y="37885"/>
                  </a:cubicBezTo>
                  <a:cubicBezTo>
                    <a:pt x="1214" y="37899"/>
                    <a:pt x="1214" y="37926"/>
                    <a:pt x="1214" y="37940"/>
                  </a:cubicBezTo>
                  <a:cubicBezTo>
                    <a:pt x="1214" y="37982"/>
                    <a:pt x="1214" y="38010"/>
                    <a:pt x="1214" y="38052"/>
                  </a:cubicBezTo>
                  <a:cubicBezTo>
                    <a:pt x="1214" y="38108"/>
                    <a:pt x="1214" y="38178"/>
                    <a:pt x="1214" y="38247"/>
                  </a:cubicBezTo>
                  <a:cubicBezTo>
                    <a:pt x="1214" y="38401"/>
                    <a:pt x="1228" y="38540"/>
                    <a:pt x="1256" y="38694"/>
                  </a:cubicBezTo>
                  <a:cubicBezTo>
                    <a:pt x="1270" y="38749"/>
                    <a:pt x="1284" y="38805"/>
                    <a:pt x="1284" y="38875"/>
                  </a:cubicBezTo>
                  <a:cubicBezTo>
                    <a:pt x="1298" y="38903"/>
                    <a:pt x="1298" y="38931"/>
                    <a:pt x="1312" y="38959"/>
                  </a:cubicBezTo>
                  <a:cubicBezTo>
                    <a:pt x="1325" y="39042"/>
                    <a:pt x="1353" y="39112"/>
                    <a:pt x="1381" y="39196"/>
                  </a:cubicBezTo>
                  <a:cubicBezTo>
                    <a:pt x="1381" y="39224"/>
                    <a:pt x="1395" y="39266"/>
                    <a:pt x="1409" y="39293"/>
                  </a:cubicBezTo>
                  <a:cubicBezTo>
                    <a:pt x="1409" y="39307"/>
                    <a:pt x="1423" y="39335"/>
                    <a:pt x="1437" y="39363"/>
                  </a:cubicBezTo>
                  <a:cubicBezTo>
                    <a:pt x="1451" y="39419"/>
                    <a:pt x="1479" y="39489"/>
                    <a:pt x="1507" y="39544"/>
                  </a:cubicBezTo>
                  <a:cubicBezTo>
                    <a:pt x="1563" y="39670"/>
                    <a:pt x="1632" y="39796"/>
                    <a:pt x="1702" y="39921"/>
                  </a:cubicBezTo>
                  <a:cubicBezTo>
                    <a:pt x="1758" y="39991"/>
                    <a:pt x="1814" y="40075"/>
                    <a:pt x="1869" y="40158"/>
                  </a:cubicBezTo>
                  <a:lnTo>
                    <a:pt x="1953" y="40270"/>
                  </a:lnTo>
                  <a:cubicBezTo>
                    <a:pt x="2232" y="40605"/>
                    <a:pt x="2553" y="40884"/>
                    <a:pt x="2902" y="41135"/>
                  </a:cubicBezTo>
                  <a:cubicBezTo>
                    <a:pt x="2999" y="41190"/>
                    <a:pt x="3083" y="41246"/>
                    <a:pt x="3181" y="41302"/>
                  </a:cubicBezTo>
                  <a:cubicBezTo>
                    <a:pt x="3264" y="41358"/>
                    <a:pt x="3348" y="41414"/>
                    <a:pt x="3432" y="41455"/>
                  </a:cubicBezTo>
                  <a:cubicBezTo>
                    <a:pt x="3543" y="41511"/>
                    <a:pt x="3655" y="41567"/>
                    <a:pt x="3766" y="41623"/>
                  </a:cubicBezTo>
                  <a:cubicBezTo>
                    <a:pt x="3906" y="41693"/>
                    <a:pt x="4045" y="41748"/>
                    <a:pt x="4185" y="41818"/>
                  </a:cubicBezTo>
                  <a:cubicBezTo>
                    <a:pt x="4380" y="41888"/>
                    <a:pt x="4562" y="41972"/>
                    <a:pt x="4757" y="42027"/>
                  </a:cubicBezTo>
                  <a:cubicBezTo>
                    <a:pt x="4994" y="42111"/>
                    <a:pt x="5231" y="42181"/>
                    <a:pt x="5468" y="42251"/>
                  </a:cubicBezTo>
                  <a:cubicBezTo>
                    <a:pt x="5775" y="42348"/>
                    <a:pt x="6096" y="42418"/>
                    <a:pt x="6417" y="42488"/>
                  </a:cubicBezTo>
                  <a:cubicBezTo>
                    <a:pt x="6835" y="42585"/>
                    <a:pt x="7268" y="42655"/>
                    <a:pt x="7686" y="42725"/>
                  </a:cubicBezTo>
                  <a:cubicBezTo>
                    <a:pt x="8202" y="42808"/>
                    <a:pt x="8718" y="42864"/>
                    <a:pt x="9248" y="42920"/>
                  </a:cubicBezTo>
                  <a:cubicBezTo>
                    <a:pt x="9932" y="42990"/>
                    <a:pt x="10629" y="43046"/>
                    <a:pt x="11327" y="43073"/>
                  </a:cubicBezTo>
                  <a:cubicBezTo>
                    <a:pt x="12205" y="43115"/>
                    <a:pt x="13084" y="43129"/>
                    <a:pt x="13977" y="43129"/>
                  </a:cubicBezTo>
                  <a:cubicBezTo>
                    <a:pt x="15121" y="43129"/>
                    <a:pt x="16250" y="43101"/>
                    <a:pt x="17394" y="43060"/>
                  </a:cubicBezTo>
                  <a:cubicBezTo>
                    <a:pt x="18147" y="43032"/>
                    <a:pt x="18887" y="42990"/>
                    <a:pt x="19640" y="42948"/>
                  </a:cubicBezTo>
                  <a:cubicBezTo>
                    <a:pt x="20365" y="42892"/>
                    <a:pt x="21091" y="42850"/>
                    <a:pt x="21816" y="42795"/>
                  </a:cubicBezTo>
                  <a:cubicBezTo>
                    <a:pt x="23727" y="42655"/>
                    <a:pt x="25624" y="42474"/>
                    <a:pt x="27521" y="42278"/>
                  </a:cubicBezTo>
                  <a:cubicBezTo>
                    <a:pt x="28944" y="42139"/>
                    <a:pt x="30352" y="41972"/>
                    <a:pt x="31775" y="41818"/>
                  </a:cubicBezTo>
                  <a:cubicBezTo>
                    <a:pt x="32780" y="41707"/>
                    <a:pt x="33784" y="41581"/>
                    <a:pt x="34774" y="41469"/>
                  </a:cubicBezTo>
                  <a:cubicBezTo>
                    <a:pt x="35541" y="41372"/>
                    <a:pt x="36309" y="41288"/>
                    <a:pt x="37062" y="41190"/>
                  </a:cubicBezTo>
                  <a:cubicBezTo>
                    <a:pt x="38596" y="41023"/>
                    <a:pt x="40116" y="40842"/>
                    <a:pt x="41637" y="40674"/>
                  </a:cubicBezTo>
                  <a:cubicBezTo>
                    <a:pt x="41776" y="40674"/>
                    <a:pt x="41902" y="40660"/>
                    <a:pt x="42027" y="40646"/>
                  </a:cubicBezTo>
                  <a:lnTo>
                    <a:pt x="42111" y="40521"/>
                  </a:lnTo>
                  <a:lnTo>
                    <a:pt x="42125" y="40521"/>
                  </a:lnTo>
                  <a:cubicBezTo>
                    <a:pt x="42153" y="40479"/>
                    <a:pt x="42181" y="40437"/>
                    <a:pt x="42209" y="40395"/>
                  </a:cubicBezTo>
                  <a:cubicBezTo>
                    <a:pt x="42237" y="40340"/>
                    <a:pt x="42279" y="40284"/>
                    <a:pt x="42306" y="40214"/>
                  </a:cubicBezTo>
                  <a:cubicBezTo>
                    <a:pt x="42376" y="40088"/>
                    <a:pt x="42432" y="39949"/>
                    <a:pt x="42474" y="39796"/>
                  </a:cubicBezTo>
                  <a:cubicBezTo>
                    <a:pt x="42544" y="39628"/>
                    <a:pt x="42599" y="39447"/>
                    <a:pt x="42641" y="39266"/>
                  </a:cubicBezTo>
                  <a:cubicBezTo>
                    <a:pt x="42697" y="39070"/>
                    <a:pt x="42739" y="38889"/>
                    <a:pt x="42781" y="38694"/>
                  </a:cubicBezTo>
                  <a:cubicBezTo>
                    <a:pt x="42822" y="38443"/>
                    <a:pt x="42864" y="38191"/>
                    <a:pt x="42906" y="37954"/>
                  </a:cubicBezTo>
                  <a:cubicBezTo>
                    <a:pt x="42962" y="37592"/>
                    <a:pt x="43004" y="37243"/>
                    <a:pt x="43046" y="36880"/>
                  </a:cubicBezTo>
                  <a:cubicBezTo>
                    <a:pt x="43074" y="36587"/>
                    <a:pt x="43101" y="36308"/>
                    <a:pt x="43115" y="36015"/>
                  </a:cubicBezTo>
                  <a:cubicBezTo>
                    <a:pt x="43143" y="35709"/>
                    <a:pt x="43171" y="35416"/>
                    <a:pt x="43185" y="35123"/>
                  </a:cubicBezTo>
                  <a:cubicBezTo>
                    <a:pt x="43199" y="34955"/>
                    <a:pt x="43213" y="34802"/>
                    <a:pt x="43213" y="34649"/>
                  </a:cubicBezTo>
                  <a:lnTo>
                    <a:pt x="43227" y="34565"/>
                  </a:lnTo>
                  <a:cubicBezTo>
                    <a:pt x="43241" y="34356"/>
                    <a:pt x="43255" y="34132"/>
                    <a:pt x="43255" y="33909"/>
                  </a:cubicBezTo>
                  <a:cubicBezTo>
                    <a:pt x="43283" y="33519"/>
                    <a:pt x="43297" y="33114"/>
                    <a:pt x="43311" y="32724"/>
                  </a:cubicBezTo>
                  <a:cubicBezTo>
                    <a:pt x="43311" y="32542"/>
                    <a:pt x="43325" y="32361"/>
                    <a:pt x="43325" y="32180"/>
                  </a:cubicBezTo>
                  <a:cubicBezTo>
                    <a:pt x="43325" y="32124"/>
                    <a:pt x="43325" y="32068"/>
                    <a:pt x="43325" y="31998"/>
                  </a:cubicBezTo>
                  <a:cubicBezTo>
                    <a:pt x="43353" y="31482"/>
                    <a:pt x="43353" y="30952"/>
                    <a:pt x="43366" y="30422"/>
                  </a:cubicBezTo>
                  <a:cubicBezTo>
                    <a:pt x="43366" y="29934"/>
                    <a:pt x="43380" y="29460"/>
                    <a:pt x="43380" y="28971"/>
                  </a:cubicBezTo>
                  <a:cubicBezTo>
                    <a:pt x="43380" y="28804"/>
                    <a:pt x="43380" y="28637"/>
                    <a:pt x="43380" y="28469"/>
                  </a:cubicBezTo>
                  <a:cubicBezTo>
                    <a:pt x="43380" y="27618"/>
                    <a:pt x="43380" y="26768"/>
                    <a:pt x="43366" y="25917"/>
                  </a:cubicBezTo>
                  <a:cubicBezTo>
                    <a:pt x="43353" y="24201"/>
                    <a:pt x="43325" y="22499"/>
                    <a:pt x="43297" y="20798"/>
                  </a:cubicBezTo>
                  <a:cubicBezTo>
                    <a:pt x="43255" y="18733"/>
                    <a:pt x="43199" y="16669"/>
                    <a:pt x="43143" y="14604"/>
                  </a:cubicBezTo>
                  <a:cubicBezTo>
                    <a:pt x="43115" y="13795"/>
                    <a:pt x="43088" y="12972"/>
                    <a:pt x="43074" y="12163"/>
                  </a:cubicBezTo>
                  <a:cubicBezTo>
                    <a:pt x="43032" y="11020"/>
                    <a:pt x="43004" y="9876"/>
                    <a:pt x="42976" y="8746"/>
                  </a:cubicBezTo>
                  <a:cubicBezTo>
                    <a:pt x="42948" y="7839"/>
                    <a:pt x="42934" y="6933"/>
                    <a:pt x="42920" y="6040"/>
                  </a:cubicBezTo>
                  <a:cubicBezTo>
                    <a:pt x="42920" y="5775"/>
                    <a:pt x="42920" y="5524"/>
                    <a:pt x="42906" y="5273"/>
                  </a:cubicBezTo>
                  <a:cubicBezTo>
                    <a:pt x="42906" y="5105"/>
                    <a:pt x="42906" y="4938"/>
                    <a:pt x="42906" y="4757"/>
                  </a:cubicBezTo>
                  <a:cubicBezTo>
                    <a:pt x="42906" y="4366"/>
                    <a:pt x="42906" y="3962"/>
                    <a:pt x="42906" y="3557"/>
                  </a:cubicBezTo>
                  <a:cubicBezTo>
                    <a:pt x="42906" y="3208"/>
                    <a:pt x="42906" y="2860"/>
                    <a:pt x="42920" y="2511"/>
                  </a:cubicBezTo>
                  <a:cubicBezTo>
                    <a:pt x="42920" y="2385"/>
                    <a:pt x="42920" y="2274"/>
                    <a:pt x="42934" y="2148"/>
                  </a:cubicBezTo>
                  <a:cubicBezTo>
                    <a:pt x="42934" y="1995"/>
                    <a:pt x="42934" y="1841"/>
                    <a:pt x="42948" y="1688"/>
                  </a:cubicBezTo>
                  <a:cubicBezTo>
                    <a:pt x="42948" y="1646"/>
                    <a:pt x="42948" y="1604"/>
                    <a:pt x="42948" y="1562"/>
                  </a:cubicBezTo>
                  <a:cubicBezTo>
                    <a:pt x="42962" y="1493"/>
                    <a:pt x="42962" y="1437"/>
                    <a:pt x="42962" y="1367"/>
                  </a:cubicBezTo>
                  <a:cubicBezTo>
                    <a:pt x="42976" y="1214"/>
                    <a:pt x="42990" y="1074"/>
                    <a:pt x="43004" y="921"/>
                  </a:cubicBezTo>
                  <a:cubicBezTo>
                    <a:pt x="43018" y="851"/>
                    <a:pt x="43032" y="767"/>
                    <a:pt x="43046" y="684"/>
                  </a:cubicBezTo>
                  <a:cubicBezTo>
                    <a:pt x="43046" y="628"/>
                    <a:pt x="43060" y="572"/>
                    <a:pt x="43074" y="530"/>
                  </a:cubicBezTo>
                  <a:cubicBezTo>
                    <a:pt x="43074" y="516"/>
                    <a:pt x="43074" y="502"/>
                    <a:pt x="43088" y="488"/>
                  </a:cubicBezTo>
                  <a:cubicBezTo>
                    <a:pt x="43115" y="363"/>
                    <a:pt x="43157" y="237"/>
                    <a:pt x="43199" y="112"/>
                  </a:cubicBezTo>
                  <a:lnTo>
                    <a:pt x="43101" y="0"/>
                  </a:lnTo>
                  <a:close/>
                </a:path>
              </a:pathLst>
            </a:custGeom>
            <a:solidFill>
              <a:srgbClr val="243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11;p47">
              <a:extLst>
                <a:ext uri="{FF2B5EF4-FFF2-40B4-BE49-F238E27FC236}">
                  <a16:creationId xmlns:a16="http://schemas.microsoft.com/office/drawing/2014/main" id="{D967963C-3854-41CF-8C65-825643BAFDF2}"/>
                </a:ext>
              </a:extLst>
            </p:cNvPr>
            <p:cNvSpPr/>
            <p:nvPr/>
          </p:nvSpPr>
          <p:spPr>
            <a:xfrm>
              <a:off x="2822047" y="1099380"/>
              <a:ext cx="1190194" cy="364850"/>
            </a:xfrm>
            <a:custGeom>
              <a:avLst/>
              <a:gdLst/>
              <a:ahLst/>
              <a:cxnLst/>
              <a:rect l="l" t="t" r="r" b="b"/>
              <a:pathLst>
                <a:path w="35179" h="10784" extrusionOk="0">
                  <a:moveTo>
                    <a:pt x="0" y="643"/>
                  </a:moveTo>
                  <a:cubicBezTo>
                    <a:pt x="14437" y="1898"/>
                    <a:pt x="23336" y="1"/>
                    <a:pt x="34830" y="643"/>
                  </a:cubicBezTo>
                  <a:cubicBezTo>
                    <a:pt x="35178" y="4423"/>
                    <a:pt x="33658" y="7198"/>
                    <a:pt x="34063" y="10197"/>
                  </a:cubicBezTo>
                  <a:cubicBezTo>
                    <a:pt x="23155" y="9012"/>
                    <a:pt x="11773" y="10783"/>
                    <a:pt x="586" y="10197"/>
                  </a:cubicBezTo>
                  <a:cubicBezTo>
                    <a:pt x="809" y="5887"/>
                    <a:pt x="307" y="3139"/>
                    <a:pt x="0" y="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13;p47">
              <a:extLst>
                <a:ext uri="{FF2B5EF4-FFF2-40B4-BE49-F238E27FC236}">
                  <a16:creationId xmlns:a16="http://schemas.microsoft.com/office/drawing/2014/main" id="{350D35E6-B7F7-401E-962E-202127403962}"/>
                </a:ext>
              </a:extLst>
            </p:cNvPr>
            <p:cNvSpPr/>
            <p:nvPr/>
          </p:nvSpPr>
          <p:spPr>
            <a:xfrm>
              <a:off x="2726233" y="1337698"/>
              <a:ext cx="1458722" cy="1460346"/>
            </a:xfrm>
            <a:custGeom>
              <a:avLst/>
              <a:gdLst/>
              <a:ahLst/>
              <a:cxnLst/>
              <a:rect l="l" t="t" r="r" b="b"/>
              <a:pathLst>
                <a:path w="43116" h="43164" extrusionOk="0">
                  <a:moveTo>
                    <a:pt x="42460" y="1"/>
                  </a:moveTo>
                  <a:cubicBezTo>
                    <a:pt x="42376" y="503"/>
                    <a:pt x="42293" y="1005"/>
                    <a:pt x="42223" y="1521"/>
                  </a:cubicBezTo>
                  <a:cubicBezTo>
                    <a:pt x="42181" y="1870"/>
                    <a:pt x="42139" y="2233"/>
                    <a:pt x="42097" y="2595"/>
                  </a:cubicBezTo>
                  <a:lnTo>
                    <a:pt x="42056" y="3112"/>
                  </a:lnTo>
                  <a:cubicBezTo>
                    <a:pt x="42042" y="3223"/>
                    <a:pt x="42042" y="3335"/>
                    <a:pt x="42028" y="3446"/>
                  </a:cubicBezTo>
                  <a:lnTo>
                    <a:pt x="42028" y="3502"/>
                  </a:lnTo>
                  <a:cubicBezTo>
                    <a:pt x="42014" y="3614"/>
                    <a:pt x="42000" y="3725"/>
                    <a:pt x="42000" y="3837"/>
                  </a:cubicBezTo>
                  <a:cubicBezTo>
                    <a:pt x="41972" y="4158"/>
                    <a:pt x="41958" y="4465"/>
                    <a:pt x="41944" y="4785"/>
                  </a:cubicBezTo>
                  <a:cubicBezTo>
                    <a:pt x="41930" y="5036"/>
                    <a:pt x="41916" y="5288"/>
                    <a:pt x="41916" y="5539"/>
                  </a:cubicBezTo>
                  <a:lnTo>
                    <a:pt x="41902" y="5608"/>
                  </a:lnTo>
                  <a:cubicBezTo>
                    <a:pt x="41888" y="6138"/>
                    <a:pt x="41874" y="6682"/>
                    <a:pt x="41874" y="7212"/>
                  </a:cubicBezTo>
                  <a:cubicBezTo>
                    <a:pt x="41860" y="7477"/>
                    <a:pt x="41860" y="7742"/>
                    <a:pt x="41860" y="8008"/>
                  </a:cubicBezTo>
                  <a:lnTo>
                    <a:pt x="41860" y="8370"/>
                  </a:lnTo>
                  <a:lnTo>
                    <a:pt x="41860" y="8440"/>
                  </a:lnTo>
                  <a:cubicBezTo>
                    <a:pt x="41860" y="8761"/>
                    <a:pt x="41874" y="9082"/>
                    <a:pt x="41874" y="9402"/>
                  </a:cubicBezTo>
                  <a:cubicBezTo>
                    <a:pt x="41888" y="10351"/>
                    <a:pt x="41902" y="11299"/>
                    <a:pt x="41930" y="12262"/>
                  </a:cubicBezTo>
                  <a:cubicBezTo>
                    <a:pt x="41958" y="13141"/>
                    <a:pt x="42000" y="14019"/>
                    <a:pt x="42028" y="14898"/>
                  </a:cubicBezTo>
                  <a:cubicBezTo>
                    <a:pt x="42042" y="15331"/>
                    <a:pt x="42056" y="15749"/>
                    <a:pt x="42083" y="16167"/>
                  </a:cubicBezTo>
                  <a:cubicBezTo>
                    <a:pt x="42111" y="16809"/>
                    <a:pt x="42139" y="17451"/>
                    <a:pt x="42153" y="18092"/>
                  </a:cubicBezTo>
                  <a:cubicBezTo>
                    <a:pt x="42181" y="18804"/>
                    <a:pt x="42209" y="19515"/>
                    <a:pt x="42237" y="20213"/>
                  </a:cubicBezTo>
                  <a:cubicBezTo>
                    <a:pt x="42265" y="21036"/>
                    <a:pt x="42293" y="21858"/>
                    <a:pt x="42321" y="22681"/>
                  </a:cubicBezTo>
                  <a:cubicBezTo>
                    <a:pt x="42334" y="22960"/>
                    <a:pt x="42334" y="23239"/>
                    <a:pt x="42348" y="23504"/>
                  </a:cubicBezTo>
                  <a:cubicBezTo>
                    <a:pt x="42362" y="24258"/>
                    <a:pt x="42376" y="25011"/>
                    <a:pt x="42376" y="25750"/>
                  </a:cubicBezTo>
                  <a:cubicBezTo>
                    <a:pt x="42376" y="25918"/>
                    <a:pt x="42376" y="26085"/>
                    <a:pt x="42376" y="26252"/>
                  </a:cubicBezTo>
                  <a:cubicBezTo>
                    <a:pt x="42376" y="26448"/>
                    <a:pt x="42390" y="26643"/>
                    <a:pt x="42390" y="26838"/>
                  </a:cubicBezTo>
                  <a:lnTo>
                    <a:pt x="42390" y="27089"/>
                  </a:lnTo>
                  <a:lnTo>
                    <a:pt x="42390" y="27173"/>
                  </a:lnTo>
                  <a:cubicBezTo>
                    <a:pt x="42390" y="27340"/>
                    <a:pt x="42390" y="27508"/>
                    <a:pt x="42376" y="27675"/>
                  </a:cubicBezTo>
                  <a:cubicBezTo>
                    <a:pt x="42376" y="28149"/>
                    <a:pt x="42376" y="28624"/>
                    <a:pt x="42362" y="29098"/>
                  </a:cubicBezTo>
                  <a:cubicBezTo>
                    <a:pt x="42334" y="30521"/>
                    <a:pt x="42279" y="31929"/>
                    <a:pt x="42181" y="33352"/>
                  </a:cubicBezTo>
                  <a:cubicBezTo>
                    <a:pt x="42083" y="34747"/>
                    <a:pt x="41944" y="36156"/>
                    <a:pt x="41763" y="37551"/>
                  </a:cubicBezTo>
                  <a:cubicBezTo>
                    <a:pt x="41721" y="37899"/>
                    <a:pt x="41665" y="38262"/>
                    <a:pt x="41609" y="38611"/>
                  </a:cubicBezTo>
                  <a:cubicBezTo>
                    <a:pt x="41567" y="38848"/>
                    <a:pt x="41539" y="39085"/>
                    <a:pt x="41498" y="39322"/>
                  </a:cubicBezTo>
                  <a:lnTo>
                    <a:pt x="41470" y="39322"/>
                  </a:lnTo>
                  <a:cubicBezTo>
                    <a:pt x="41330" y="39336"/>
                    <a:pt x="41191" y="39336"/>
                    <a:pt x="41051" y="39350"/>
                  </a:cubicBezTo>
                  <a:cubicBezTo>
                    <a:pt x="40619" y="39392"/>
                    <a:pt x="40186" y="39434"/>
                    <a:pt x="39740" y="39476"/>
                  </a:cubicBezTo>
                  <a:cubicBezTo>
                    <a:pt x="39210" y="39545"/>
                    <a:pt x="38680" y="39601"/>
                    <a:pt x="38150" y="39671"/>
                  </a:cubicBezTo>
                  <a:cubicBezTo>
                    <a:pt x="37536" y="39755"/>
                    <a:pt x="36922" y="39838"/>
                    <a:pt x="36309" y="39922"/>
                  </a:cubicBezTo>
                  <a:cubicBezTo>
                    <a:pt x="35583" y="40020"/>
                    <a:pt x="34858" y="40131"/>
                    <a:pt x="34133" y="40229"/>
                  </a:cubicBezTo>
                  <a:cubicBezTo>
                    <a:pt x="33366" y="40340"/>
                    <a:pt x="32584" y="40452"/>
                    <a:pt x="31817" y="40564"/>
                  </a:cubicBezTo>
                  <a:cubicBezTo>
                    <a:pt x="30576" y="40745"/>
                    <a:pt x="29334" y="40926"/>
                    <a:pt x="28093" y="41094"/>
                  </a:cubicBezTo>
                  <a:cubicBezTo>
                    <a:pt x="26726" y="41275"/>
                    <a:pt x="25359" y="41456"/>
                    <a:pt x="23992" y="41624"/>
                  </a:cubicBezTo>
                  <a:cubicBezTo>
                    <a:pt x="22751" y="41763"/>
                    <a:pt x="21509" y="41903"/>
                    <a:pt x="20268" y="42028"/>
                  </a:cubicBezTo>
                  <a:cubicBezTo>
                    <a:pt x="18803" y="42168"/>
                    <a:pt x="17339" y="42279"/>
                    <a:pt x="15874" y="42363"/>
                  </a:cubicBezTo>
                  <a:cubicBezTo>
                    <a:pt x="15163" y="42405"/>
                    <a:pt x="14451" y="42433"/>
                    <a:pt x="13726" y="42461"/>
                  </a:cubicBezTo>
                  <a:cubicBezTo>
                    <a:pt x="13029" y="42475"/>
                    <a:pt x="12331" y="42488"/>
                    <a:pt x="11634" y="42488"/>
                  </a:cubicBezTo>
                  <a:cubicBezTo>
                    <a:pt x="11006" y="42488"/>
                    <a:pt x="10392" y="42488"/>
                    <a:pt x="9765" y="42461"/>
                  </a:cubicBezTo>
                  <a:cubicBezTo>
                    <a:pt x="9248" y="42447"/>
                    <a:pt x="8718" y="42419"/>
                    <a:pt x="8188" y="42391"/>
                  </a:cubicBezTo>
                  <a:cubicBezTo>
                    <a:pt x="7672" y="42349"/>
                    <a:pt x="7156" y="42307"/>
                    <a:pt x="6626" y="42251"/>
                  </a:cubicBezTo>
                  <a:cubicBezTo>
                    <a:pt x="6110" y="42196"/>
                    <a:pt x="5594" y="42126"/>
                    <a:pt x="5078" y="42042"/>
                  </a:cubicBezTo>
                  <a:cubicBezTo>
                    <a:pt x="4645" y="41972"/>
                    <a:pt x="4213" y="41889"/>
                    <a:pt x="3781" y="41805"/>
                  </a:cubicBezTo>
                  <a:cubicBezTo>
                    <a:pt x="3432" y="41721"/>
                    <a:pt x="3069" y="41638"/>
                    <a:pt x="2707" y="41540"/>
                  </a:cubicBezTo>
                  <a:cubicBezTo>
                    <a:pt x="2358" y="41442"/>
                    <a:pt x="2023" y="41345"/>
                    <a:pt x="1674" y="41219"/>
                  </a:cubicBezTo>
                  <a:cubicBezTo>
                    <a:pt x="1409" y="41135"/>
                    <a:pt x="1144" y="41024"/>
                    <a:pt x="893" y="40926"/>
                  </a:cubicBezTo>
                  <a:cubicBezTo>
                    <a:pt x="796" y="40884"/>
                    <a:pt x="698" y="40843"/>
                    <a:pt x="600" y="40801"/>
                  </a:cubicBezTo>
                  <a:cubicBezTo>
                    <a:pt x="531" y="40773"/>
                    <a:pt x="475" y="40745"/>
                    <a:pt x="405" y="40703"/>
                  </a:cubicBezTo>
                  <a:cubicBezTo>
                    <a:pt x="391" y="40703"/>
                    <a:pt x="363" y="40689"/>
                    <a:pt x="349" y="40675"/>
                  </a:cubicBezTo>
                  <a:cubicBezTo>
                    <a:pt x="335" y="40675"/>
                    <a:pt x="307" y="40661"/>
                    <a:pt x="293" y="40661"/>
                  </a:cubicBezTo>
                  <a:lnTo>
                    <a:pt x="1" y="41261"/>
                  </a:lnTo>
                  <a:cubicBezTo>
                    <a:pt x="140" y="41331"/>
                    <a:pt x="280" y="41387"/>
                    <a:pt x="419" y="41456"/>
                  </a:cubicBezTo>
                  <a:cubicBezTo>
                    <a:pt x="991" y="41707"/>
                    <a:pt x="1591" y="41917"/>
                    <a:pt x="2190" y="42098"/>
                  </a:cubicBezTo>
                  <a:cubicBezTo>
                    <a:pt x="2595" y="42209"/>
                    <a:pt x="3013" y="42321"/>
                    <a:pt x="3418" y="42405"/>
                  </a:cubicBezTo>
                  <a:cubicBezTo>
                    <a:pt x="3836" y="42502"/>
                    <a:pt x="4241" y="42586"/>
                    <a:pt x="4659" y="42656"/>
                  </a:cubicBezTo>
                  <a:cubicBezTo>
                    <a:pt x="5175" y="42740"/>
                    <a:pt x="5706" y="42823"/>
                    <a:pt x="6236" y="42879"/>
                  </a:cubicBezTo>
                  <a:cubicBezTo>
                    <a:pt x="6752" y="42949"/>
                    <a:pt x="7282" y="42991"/>
                    <a:pt x="7798" y="43032"/>
                  </a:cubicBezTo>
                  <a:cubicBezTo>
                    <a:pt x="8983" y="43116"/>
                    <a:pt x="10169" y="43158"/>
                    <a:pt x="11355" y="43158"/>
                  </a:cubicBezTo>
                  <a:cubicBezTo>
                    <a:pt x="11543" y="43162"/>
                    <a:pt x="11731" y="43164"/>
                    <a:pt x="11918" y="43164"/>
                  </a:cubicBezTo>
                  <a:cubicBezTo>
                    <a:pt x="12372" y="43164"/>
                    <a:pt x="12826" y="43154"/>
                    <a:pt x="13280" y="43144"/>
                  </a:cubicBezTo>
                  <a:cubicBezTo>
                    <a:pt x="14033" y="43116"/>
                    <a:pt x="14786" y="43088"/>
                    <a:pt x="15525" y="43046"/>
                  </a:cubicBezTo>
                  <a:cubicBezTo>
                    <a:pt x="16237" y="43019"/>
                    <a:pt x="16934" y="42977"/>
                    <a:pt x="17632" y="42921"/>
                  </a:cubicBezTo>
                  <a:cubicBezTo>
                    <a:pt x="18496" y="42851"/>
                    <a:pt x="19361" y="42781"/>
                    <a:pt x="20226" y="42698"/>
                  </a:cubicBezTo>
                  <a:cubicBezTo>
                    <a:pt x="21509" y="42572"/>
                    <a:pt x="22779" y="42433"/>
                    <a:pt x="24062" y="42293"/>
                  </a:cubicBezTo>
                  <a:cubicBezTo>
                    <a:pt x="25429" y="42126"/>
                    <a:pt x="26810" y="41944"/>
                    <a:pt x="28177" y="41763"/>
                  </a:cubicBezTo>
                  <a:cubicBezTo>
                    <a:pt x="29418" y="41596"/>
                    <a:pt x="30660" y="41414"/>
                    <a:pt x="31901" y="41233"/>
                  </a:cubicBezTo>
                  <a:cubicBezTo>
                    <a:pt x="32682" y="41122"/>
                    <a:pt x="33449" y="41010"/>
                    <a:pt x="34230" y="40898"/>
                  </a:cubicBezTo>
                  <a:cubicBezTo>
                    <a:pt x="34956" y="40787"/>
                    <a:pt x="35667" y="40689"/>
                    <a:pt x="36392" y="40591"/>
                  </a:cubicBezTo>
                  <a:cubicBezTo>
                    <a:pt x="37020" y="40494"/>
                    <a:pt x="37662" y="40410"/>
                    <a:pt x="38289" y="40326"/>
                  </a:cubicBezTo>
                  <a:cubicBezTo>
                    <a:pt x="38861" y="40257"/>
                    <a:pt x="39433" y="40187"/>
                    <a:pt x="39991" y="40131"/>
                  </a:cubicBezTo>
                  <a:cubicBezTo>
                    <a:pt x="40424" y="40089"/>
                    <a:pt x="40870" y="40034"/>
                    <a:pt x="41302" y="40006"/>
                  </a:cubicBezTo>
                  <a:cubicBezTo>
                    <a:pt x="41428" y="39992"/>
                    <a:pt x="41539" y="39992"/>
                    <a:pt x="41651" y="39978"/>
                  </a:cubicBezTo>
                  <a:lnTo>
                    <a:pt x="41749" y="39978"/>
                  </a:lnTo>
                  <a:lnTo>
                    <a:pt x="42056" y="39964"/>
                  </a:lnTo>
                  <a:lnTo>
                    <a:pt x="42111" y="39657"/>
                  </a:lnTo>
                  <a:lnTo>
                    <a:pt x="42125" y="39615"/>
                  </a:lnTo>
                  <a:lnTo>
                    <a:pt x="42125" y="39573"/>
                  </a:lnTo>
                  <a:cubicBezTo>
                    <a:pt x="42195" y="39197"/>
                    <a:pt x="42251" y="38806"/>
                    <a:pt x="42307" y="38429"/>
                  </a:cubicBezTo>
                  <a:cubicBezTo>
                    <a:pt x="42460" y="37397"/>
                    <a:pt x="42586" y="36365"/>
                    <a:pt x="42697" y="35319"/>
                  </a:cubicBezTo>
                  <a:cubicBezTo>
                    <a:pt x="42767" y="34566"/>
                    <a:pt x="42823" y="33812"/>
                    <a:pt x="42865" y="33059"/>
                  </a:cubicBezTo>
                  <a:cubicBezTo>
                    <a:pt x="42948" y="31748"/>
                    <a:pt x="43004" y="30423"/>
                    <a:pt x="43032" y="29112"/>
                  </a:cubicBezTo>
                  <a:cubicBezTo>
                    <a:pt x="43046" y="28637"/>
                    <a:pt x="43046" y="28163"/>
                    <a:pt x="43046" y="27675"/>
                  </a:cubicBezTo>
                  <a:cubicBezTo>
                    <a:pt x="43046" y="27480"/>
                    <a:pt x="43046" y="27284"/>
                    <a:pt x="43046" y="27089"/>
                  </a:cubicBezTo>
                  <a:lnTo>
                    <a:pt x="43046" y="26838"/>
                  </a:lnTo>
                  <a:lnTo>
                    <a:pt x="43046" y="26754"/>
                  </a:lnTo>
                  <a:cubicBezTo>
                    <a:pt x="43046" y="26420"/>
                    <a:pt x="43046" y="26085"/>
                    <a:pt x="43046" y="25750"/>
                  </a:cubicBezTo>
                  <a:cubicBezTo>
                    <a:pt x="43046" y="25136"/>
                    <a:pt x="43032" y="24523"/>
                    <a:pt x="43018" y="23909"/>
                  </a:cubicBezTo>
                  <a:cubicBezTo>
                    <a:pt x="43004" y="23393"/>
                    <a:pt x="42990" y="22863"/>
                    <a:pt x="42976" y="22333"/>
                  </a:cubicBezTo>
                  <a:cubicBezTo>
                    <a:pt x="42948" y="21621"/>
                    <a:pt x="42934" y="20910"/>
                    <a:pt x="42906" y="20185"/>
                  </a:cubicBezTo>
                  <a:cubicBezTo>
                    <a:pt x="42892" y="19864"/>
                    <a:pt x="42878" y="19543"/>
                    <a:pt x="42865" y="19208"/>
                  </a:cubicBezTo>
                  <a:cubicBezTo>
                    <a:pt x="42865" y="18999"/>
                    <a:pt x="42851" y="18776"/>
                    <a:pt x="42837" y="18553"/>
                  </a:cubicBezTo>
                  <a:cubicBezTo>
                    <a:pt x="42837" y="18288"/>
                    <a:pt x="42823" y="18023"/>
                    <a:pt x="42809" y="17744"/>
                  </a:cubicBezTo>
                  <a:cubicBezTo>
                    <a:pt x="42781" y="17116"/>
                    <a:pt x="42753" y="16474"/>
                    <a:pt x="42725" y="15833"/>
                  </a:cubicBezTo>
                  <a:cubicBezTo>
                    <a:pt x="42711" y="15512"/>
                    <a:pt x="42697" y="15191"/>
                    <a:pt x="42683" y="14884"/>
                  </a:cubicBezTo>
                  <a:cubicBezTo>
                    <a:pt x="42655" y="14201"/>
                    <a:pt x="42641" y="13531"/>
                    <a:pt x="42613" y="12862"/>
                  </a:cubicBezTo>
                  <a:lnTo>
                    <a:pt x="42599" y="12401"/>
                  </a:lnTo>
                  <a:cubicBezTo>
                    <a:pt x="42586" y="12067"/>
                    <a:pt x="42586" y="11732"/>
                    <a:pt x="42572" y="11411"/>
                  </a:cubicBezTo>
                  <a:cubicBezTo>
                    <a:pt x="42558" y="10909"/>
                    <a:pt x="42544" y="10407"/>
                    <a:pt x="42544" y="9905"/>
                  </a:cubicBezTo>
                  <a:cubicBezTo>
                    <a:pt x="42530" y="9598"/>
                    <a:pt x="42530" y="9277"/>
                    <a:pt x="42530" y="8956"/>
                  </a:cubicBezTo>
                  <a:cubicBezTo>
                    <a:pt x="42530" y="8468"/>
                    <a:pt x="42530" y="7994"/>
                    <a:pt x="42530" y="7519"/>
                  </a:cubicBezTo>
                  <a:cubicBezTo>
                    <a:pt x="42530" y="7380"/>
                    <a:pt x="42530" y="7226"/>
                    <a:pt x="42530" y="7087"/>
                  </a:cubicBezTo>
                  <a:lnTo>
                    <a:pt x="42544" y="6529"/>
                  </a:lnTo>
                  <a:cubicBezTo>
                    <a:pt x="42558" y="6166"/>
                    <a:pt x="42558" y="5804"/>
                    <a:pt x="42586" y="5427"/>
                  </a:cubicBezTo>
                  <a:cubicBezTo>
                    <a:pt x="42599" y="4981"/>
                    <a:pt x="42613" y="4534"/>
                    <a:pt x="42655" y="4088"/>
                  </a:cubicBezTo>
                  <a:cubicBezTo>
                    <a:pt x="42655" y="4018"/>
                    <a:pt x="42655" y="3962"/>
                    <a:pt x="42669" y="3893"/>
                  </a:cubicBezTo>
                  <a:cubicBezTo>
                    <a:pt x="42669" y="3851"/>
                    <a:pt x="42669" y="3809"/>
                    <a:pt x="42669" y="3767"/>
                  </a:cubicBezTo>
                  <a:cubicBezTo>
                    <a:pt x="42683" y="3572"/>
                    <a:pt x="42697" y="3377"/>
                    <a:pt x="42711" y="3181"/>
                  </a:cubicBezTo>
                  <a:cubicBezTo>
                    <a:pt x="42767" y="2651"/>
                    <a:pt x="42823" y="2135"/>
                    <a:pt x="42878" y="1605"/>
                  </a:cubicBezTo>
                  <a:cubicBezTo>
                    <a:pt x="42920" y="1326"/>
                    <a:pt x="42962" y="1047"/>
                    <a:pt x="43004" y="768"/>
                  </a:cubicBezTo>
                  <a:cubicBezTo>
                    <a:pt x="43032" y="643"/>
                    <a:pt x="43046" y="517"/>
                    <a:pt x="43074" y="392"/>
                  </a:cubicBezTo>
                  <a:cubicBezTo>
                    <a:pt x="43074" y="350"/>
                    <a:pt x="43088" y="308"/>
                    <a:pt x="43088" y="266"/>
                  </a:cubicBezTo>
                  <a:cubicBezTo>
                    <a:pt x="43102" y="224"/>
                    <a:pt x="43102" y="168"/>
                    <a:pt x="43116" y="127"/>
                  </a:cubicBezTo>
                  <a:cubicBezTo>
                    <a:pt x="42892" y="85"/>
                    <a:pt x="42683" y="43"/>
                    <a:pt x="42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325FF73A-AF45-4F08-90F4-D2ED3697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89" y="975581"/>
            <a:ext cx="3209537" cy="1407812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41F31A6F-3098-45EC-913F-64F49FB17C45}"/>
              </a:ext>
            </a:extLst>
          </p:cNvPr>
          <p:cNvGrpSpPr/>
          <p:nvPr/>
        </p:nvGrpSpPr>
        <p:grpSpPr>
          <a:xfrm>
            <a:off x="763021" y="2776034"/>
            <a:ext cx="3883954" cy="2132088"/>
            <a:chOff x="2636102" y="1099380"/>
            <a:chExt cx="1548853" cy="1698664"/>
          </a:xfrm>
        </p:grpSpPr>
        <p:sp>
          <p:nvSpPr>
            <p:cNvPr id="20" name="Google Shape;1510;p47">
              <a:extLst>
                <a:ext uri="{FF2B5EF4-FFF2-40B4-BE49-F238E27FC236}">
                  <a16:creationId xmlns:a16="http://schemas.microsoft.com/office/drawing/2014/main" id="{5FDB25D3-7679-42DB-8BB4-1D2C45179D8F}"/>
                </a:ext>
              </a:extLst>
            </p:cNvPr>
            <p:cNvSpPr/>
            <p:nvPr/>
          </p:nvSpPr>
          <p:spPr>
            <a:xfrm>
              <a:off x="2636102" y="1244286"/>
              <a:ext cx="1467688" cy="1459196"/>
            </a:xfrm>
            <a:custGeom>
              <a:avLst/>
              <a:gdLst/>
              <a:ahLst/>
              <a:cxnLst/>
              <a:rect l="l" t="t" r="r" b="b"/>
              <a:pathLst>
                <a:path w="43381" h="43130" extrusionOk="0">
                  <a:moveTo>
                    <a:pt x="43101" y="0"/>
                  </a:moveTo>
                  <a:lnTo>
                    <a:pt x="42585" y="70"/>
                  </a:lnTo>
                  <a:lnTo>
                    <a:pt x="42446" y="84"/>
                  </a:lnTo>
                  <a:cubicBezTo>
                    <a:pt x="42181" y="126"/>
                    <a:pt x="41916" y="168"/>
                    <a:pt x="41651" y="195"/>
                  </a:cubicBezTo>
                  <a:cubicBezTo>
                    <a:pt x="41232" y="251"/>
                    <a:pt x="40814" y="307"/>
                    <a:pt x="40381" y="363"/>
                  </a:cubicBezTo>
                  <a:cubicBezTo>
                    <a:pt x="40075" y="405"/>
                    <a:pt x="39768" y="433"/>
                    <a:pt x="39461" y="460"/>
                  </a:cubicBezTo>
                  <a:cubicBezTo>
                    <a:pt x="39280" y="474"/>
                    <a:pt x="39112" y="502"/>
                    <a:pt x="38931" y="516"/>
                  </a:cubicBezTo>
                  <a:cubicBezTo>
                    <a:pt x="38889" y="516"/>
                    <a:pt x="38833" y="516"/>
                    <a:pt x="38791" y="530"/>
                  </a:cubicBezTo>
                  <a:lnTo>
                    <a:pt x="38652" y="530"/>
                  </a:lnTo>
                  <a:lnTo>
                    <a:pt x="38708" y="1200"/>
                  </a:lnTo>
                  <a:cubicBezTo>
                    <a:pt x="38861" y="1186"/>
                    <a:pt x="39028" y="1172"/>
                    <a:pt x="39196" y="1158"/>
                  </a:cubicBezTo>
                  <a:cubicBezTo>
                    <a:pt x="39475" y="1130"/>
                    <a:pt x="39754" y="1102"/>
                    <a:pt x="40033" y="1074"/>
                  </a:cubicBezTo>
                  <a:cubicBezTo>
                    <a:pt x="40284" y="1046"/>
                    <a:pt x="40535" y="1018"/>
                    <a:pt x="40772" y="991"/>
                  </a:cubicBezTo>
                  <a:cubicBezTo>
                    <a:pt x="40995" y="963"/>
                    <a:pt x="41218" y="935"/>
                    <a:pt x="41442" y="907"/>
                  </a:cubicBezTo>
                  <a:cubicBezTo>
                    <a:pt x="41539" y="893"/>
                    <a:pt x="41651" y="879"/>
                    <a:pt x="41748" y="865"/>
                  </a:cubicBezTo>
                  <a:lnTo>
                    <a:pt x="42348" y="781"/>
                  </a:lnTo>
                  <a:lnTo>
                    <a:pt x="42348" y="781"/>
                  </a:lnTo>
                  <a:cubicBezTo>
                    <a:pt x="42348" y="837"/>
                    <a:pt x="42334" y="893"/>
                    <a:pt x="42334" y="949"/>
                  </a:cubicBezTo>
                  <a:cubicBezTo>
                    <a:pt x="42320" y="991"/>
                    <a:pt x="42320" y="1046"/>
                    <a:pt x="42320" y="1088"/>
                  </a:cubicBezTo>
                  <a:cubicBezTo>
                    <a:pt x="42306" y="1158"/>
                    <a:pt x="42306" y="1242"/>
                    <a:pt x="42306" y="1311"/>
                  </a:cubicBezTo>
                  <a:cubicBezTo>
                    <a:pt x="42292" y="1381"/>
                    <a:pt x="42292" y="1451"/>
                    <a:pt x="42279" y="1521"/>
                  </a:cubicBezTo>
                  <a:lnTo>
                    <a:pt x="42279" y="1562"/>
                  </a:lnTo>
                  <a:cubicBezTo>
                    <a:pt x="42279" y="1702"/>
                    <a:pt x="42265" y="1841"/>
                    <a:pt x="42265" y="1981"/>
                  </a:cubicBezTo>
                  <a:cubicBezTo>
                    <a:pt x="42265" y="2106"/>
                    <a:pt x="42251" y="2218"/>
                    <a:pt x="42251" y="2344"/>
                  </a:cubicBezTo>
                  <a:lnTo>
                    <a:pt x="42251" y="2385"/>
                  </a:lnTo>
                  <a:cubicBezTo>
                    <a:pt x="42237" y="2650"/>
                    <a:pt x="42237" y="2915"/>
                    <a:pt x="42237" y="3180"/>
                  </a:cubicBezTo>
                  <a:cubicBezTo>
                    <a:pt x="42237" y="3459"/>
                    <a:pt x="42237" y="3738"/>
                    <a:pt x="42237" y="4003"/>
                  </a:cubicBezTo>
                  <a:cubicBezTo>
                    <a:pt x="42237" y="4213"/>
                    <a:pt x="42237" y="4422"/>
                    <a:pt x="42237" y="4631"/>
                  </a:cubicBezTo>
                  <a:cubicBezTo>
                    <a:pt x="42237" y="5105"/>
                    <a:pt x="42237" y="5580"/>
                    <a:pt x="42251" y="6054"/>
                  </a:cubicBezTo>
                  <a:cubicBezTo>
                    <a:pt x="42265" y="6709"/>
                    <a:pt x="42279" y="7379"/>
                    <a:pt x="42292" y="8049"/>
                  </a:cubicBezTo>
                  <a:cubicBezTo>
                    <a:pt x="42306" y="9039"/>
                    <a:pt x="42334" y="10015"/>
                    <a:pt x="42362" y="11006"/>
                  </a:cubicBezTo>
                  <a:cubicBezTo>
                    <a:pt x="42376" y="11396"/>
                    <a:pt x="42390" y="11787"/>
                    <a:pt x="42390" y="12177"/>
                  </a:cubicBezTo>
                  <a:cubicBezTo>
                    <a:pt x="42404" y="12582"/>
                    <a:pt x="42418" y="12986"/>
                    <a:pt x="42432" y="13391"/>
                  </a:cubicBezTo>
                  <a:cubicBezTo>
                    <a:pt x="42446" y="13935"/>
                    <a:pt x="42460" y="14493"/>
                    <a:pt x="42474" y="15037"/>
                  </a:cubicBezTo>
                  <a:cubicBezTo>
                    <a:pt x="42502" y="16097"/>
                    <a:pt x="42544" y="17157"/>
                    <a:pt x="42571" y="18217"/>
                  </a:cubicBezTo>
                  <a:cubicBezTo>
                    <a:pt x="42613" y="20016"/>
                    <a:pt x="42655" y="21802"/>
                    <a:pt x="42669" y="23601"/>
                  </a:cubicBezTo>
                  <a:cubicBezTo>
                    <a:pt x="42683" y="24438"/>
                    <a:pt x="42697" y="25289"/>
                    <a:pt x="42697" y="26126"/>
                  </a:cubicBezTo>
                  <a:cubicBezTo>
                    <a:pt x="42711" y="26907"/>
                    <a:pt x="42711" y="27688"/>
                    <a:pt x="42711" y="28469"/>
                  </a:cubicBezTo>
                  <a:cubicBezTo>
                    <a:pt x="42711" y="28637"/>
                    <a:pt x="42711" y="28790"/>
                    <a:pt x="42711" y="28957"/>
                  </a:cubicBezTo>
                  <a:cubicBezTo>
                    <a:pt x="42697" y="29599"/>
                    <a:pt x="42697" y="30241"/>
                    <a:pt x="42683" y="30882"/>
                  </a:cubicBezTo>
                  <a:cubicBezTo>
                    <a:pt x="42683" y="31245"/>
                    <a:pt x="42669" y="31622"/>
                    <a:pt x="42655" y="31984"/>
                  </a:cubicBezTo>
                  <a:cubicBezTo>
                    <a:pt x="42655" y="32040"/>
                    <a:pt x="42655" y="32110"/>
                    <a:pt x="42655" y="32166"/>
                  </a:cubicBezTo>
                  <a:cubicBezTo>
                    <a:pt x="42641" y="32486"/>
                    <a:pt x="42641" y="32807"/>
                    <a:pt x="42627" y="33128"/>
                  </a:cubicBezTo>
                  <a:cubicBezTo>
                    <a:pt x="42599" y="33700"/>
                    <a:pt x="42571" y="34272"/>
                    <a:pt x="42544" y="34844"/>
                  </a:cubicBezTo>
                  <a:cubicBezTo>
                    <a:pt x="42516" y="35220"/>
                    <a:pt x="42488" y="35583"/>
                    <a:pt x="42460" y="35960"/>
                  </a:cubicBezTo>
                  <a:cubicBezTo>
                    <a:pt x="42432" y="36322"/>
                    <a:pt x="42390" y="36699"/>
                    <a:pt x="42348" y="37062"/>
                  </a:cubicBezTo>
                  <a:cubicBezTo>
                    <a:pt x="42334" y="37187"/>
                    <a:pt x="42320" y="37299"/>
                    <a:pt x="42306" y="37410"/>
                  </a:cubicBezTo>
                  <a:cubicBezTo>
                    <a:pt x="42292" y="37550"/>
                    <a:pt x="42265" y="37703"/>
                    <a:pt x="42251" y="37843"/>
                  </a:cubicBezTo>
                  <a:cubicBezTo>
                    <a:pt x="42223" y="37982"/>
                    <a:pt x="42209" y="38122"/>
                    <a:pt x="42181" y="38247"/>
                  </a:cubicBezTo>
                  <a:cubicBezTo>
                    <a:pt x="42139" y="38512"/>
                    <a:pt x="42083" y="38763"/>
                    <a:pt x="42027" y="39014"/>
                  </a:cubicBezTo>
                  <a:cubicBezTo>
                    <a:pt x="42000" y="39098"/>
                    <a:pt x="41972" y="39182"/>
                    <a:pt x="41958" y="39279"/>
                  </a:cubicBezTo>
                  <a:cubicBezTo>
                    <a:pt x="41930" y="39377"/>
                    <a:pt x="41888" y="39475"/>
                    <a:pt x="41860" y="39572"/>
                  </a:cubicBezTo>
                  <a:cubicBezTo>
                    <a:pt x="41818" y="39656"/>
                    <a:pt x="41790" y="39740"/>
                    <a:pt x="41748" y="39823"/>
                  </a:cubicBezTo>
                  <a:cubicBezTo>
                    <a:pt x="41721" y="39879"/>
                    <a:pt x="41693" y="39949"/>
                    <a:pt x="41665" y="40005"/>
                  </a:cubicBezTo>
                  <a:cubicBezTo>
                    <a:pt x="40284" y="40144"/>
                    <a:pt x="38917" y="40298"/>
                    <a:pt x="37550" y="40465"/>
                  </a:cubicBezTo>
                  <a:cubicBezTo>
                    <a:pt x="37243" y="40493"/>
                    <a:pt x="36936" y="40535"/>
                    <a:pt x="36629" y="40577"/>
                  </a:cubicBezTo>
                  <a:cubicBezTo>
                    <a:pt x="35458" y="40716"/>
                    <a:pt x="34286" y="40842"/>
                    <a:pt x="33128" y="40981"/>
                  </a:cubicBezTo>
                  <a:cubicBezTo>
                    <a:pt x="31831" y="41135"/>
                    <a:pt x="30534" y="41288"/>
                    <a:pt x="29237" y="41428"/>
                  </a:cubicBezTo>
                  <a:cubicBezTo>
                    <a:pt x="27270" y="41637"/>
                    <a:pt x="25317" y="41832"/>
                    <a:pt x="23350" y="41999"/>
                  </a:cubicBezTo>
                  <a:cubicBezTo>
                    <a:pt x="21802" y="42125"/>
                    <a:pt x="20240" y="42237"/>
                    <a:pt x="18691" y="42320"/>
                  </a:cubicBezTo>
                  <a:cubicBezTo>
                    <a:pt x="17492" y="42390"/>
                    <a:pt x="16306" y="42432"/>
                    <a:pt x="15121" y="42446"/>
                  </a:cubicBezTo>
                  <a:cubicBezTo>
                    <a:pt x="14734" y="42452"/>
                    <a:pt x="14349" y="42455"/>
                    <a:pt x="13965" y="42455"/>
                  </a:cubicBezTo>
                  <a:cubicBezTo>
                    <a:pt x="13421" y="42455"/>
                    <a:pt x="12878" y="42448"/>
                    <a:pt x="12331" y="42432"/>
                  </a:cubicBezTo>
                  <a:cubicBezTo>
                    <a:pt x="11592" y="42418"/>
                    <a:pt x="10866" y="42376"/>
                    <a:pt x="10127" y="42320"/>
                  </a:cubicBezTo>
                  <a:cubicBezTo>
                    <a:pt x="9541" y="42278"/>
                    <a:pt x="8969" y="42223"/>
                    <a:pt x="8383" y="42153"/>
                  </a:cubicBezTo>
                  <a:cubicBezTo>
                    <a:pt x="7923" y="42083"/>
                    <a:pt x="7463" y="42013"/>
                    <a:pt x="7017" y="41930"/>
                  </a:cubicBezTo>
                  <a:cubicBezTo>
                    <a:pt x="6668" y="41860"/>
                    <a:pt x="6333" y="41790"/>
                    <a:pt x="5984" y="41707"/>
                  </a:cubicBezTo>
                  <a:cubicBezTo>
                    <a:pt x="5719" y="41637"/>
                    <a:pt x="5440" y="41553"/>
                    <a:pt x="5175" y="41469"/>
                  </a:cubicBezTo>
                  <a:cubicBezTo>
                    <a:pt x="4980" y="41400"/>
                    <a:pt x="4785" y="41330"/>
                    <a:pt x="4576" y="41246"/>
                  </a:cubicBezTo>
                  <a:cubicBezTo>
                    <a:pt x="4422" y="41190"/>
                    <a:pt x="4255" y="41121"/>
                    <a:pt x="4101" y="41051"/>
                  </a:cubicBezTo>
                  <a:cubicBezTo>
                    <a:pt x="3976" y="40981"/>
                    <a:pt x="3864" y="40925"/>
                    <a:pt x="3739" y="40856"/>
                  </a:cubicBezTo>
                  <a:cubicBezTo>
                    <a:pt x="3655" y="40814"/>
                    <a:pt x="3571" y="40758"/>
                    <a:pt x="3488" y="40702"/>
                  </a:cubicBezTo>
                  <a:cubicBezTo>
                    <a:pt x="3432" y="40674"/>
                    <a:pt x="3362" y="40632"/>
                    <a:pt x="3306" y="40591"/>
                  </a:cubicBezTo>
                  <a:cubicBezTo>
                    <a:pt x="3236" y="40549"/>
                    <a:pt x="3167" y="40493"/>
                    <a:pt x="3111" y="40451"/>
                  </a:cubicBezTo>
                  <a:cubicBezTo>
                    <a:pt x="2832" y="40242"/>
                    <a:pt x="2581" y="39991"/>
                    <a:pt x="2386" y="39712"/>
                  </a:cubicBezTo>
                  <a:cubicBezTo>
                    <a:pt x="2344" y="39670"/>
                    <a:pt x="2316" y="39614"/>
                    <a:pt x="2288" y="39558"/>
                  </a:cubicBezTo>
                  <a:cubicBezTo>
                    <a:pt x="2260" y="39544"/>
                    <a:pt x="2246" y="39517"/>
                    <a:pt x="2232" y="39489"/>
                  </a:cubicBezTo>
                  <a:cubicBezTo>
                    <a:pt x="2204" y="39433"/>
                    <a:pt x="2176" y="39391"/>
                    <a:pt x="2162" y="39335"/>
                  </a:cubicBezTo>
                  <a:cubicBezTo>
                    <a:pt x="2135" y="39307"/>
                    <a:pt x="2121" y="39266"/>
                    <a:pt x="2107" y="39238"/>
                  </a:cubicBezTo>
                  <a:cubicBezTo>
                    <a:pt x="2079" y="39182"/>
                    <a:pt x="2065" y="39126"/>
                    <a:pt x="2037" y="39070"/>
                  </a:cubicBezTo>
                  <a:cubicBezTo>
                    <a:pt x="2037" y="39042"/>
                    <a:pt x="2023" y="39014"/>
                    <a:pt x="2023" y="38987"/>
                  </a:cubicBezTo>
                  <a:cubicBezTo>
                    <a:pt x="2009" y="38959"/>
                    <a:pt x="1995" y="38931"/>
                    <a:pt x="1995" y="38903"/>
                  </a:cubicBezTo>
                  <a:cubicBezTo>
                    <a:pt x="1981" y="38861"/>
                    <a:pt x="1967" y="38819"/>
                    <a:pt x="1953" y="38763"/>
                  </a:cubicBezTo>
                  <a:cubicBezTo>
                    <a:pt x="1953" y="38735"/>
                    <a:pt x="1939" y="38708"/>
                    <a:pt x="1939" y="38680"/>
                  </a:cubicBezTo>
                  <a:cubicBezTo>
                    <a:pt x="1911" y="38568"/>
                    <a:pt x="1911" y="38456"/>
                    <a:pt x="1897" y="38345"/>
                  </a:cubicBezTo>
                  <a:cubicBezTo>
                    <a:pt x="1897" y="38289"/>
                    <a:pt x="1883" y="38219"/>
                    <a:pt x="1883" y="38164"/>
                  </a:cubicBezTo>
                  <a:lnTo>
                    <a:pt x="1883" y="38066"/>
                  </a:lnTo>
                  <a:lnTo>
                    <a:pt x="1883" y="38024"/>
                  </a:lnTo>
                  <a:cubicBezTo>
                    <a:pt x="1897" y="37996"/>
                    <a:pt x="1897" y="37968"/>
                    <a:pt x="1897" y="37940"/>
                  </a:cubicBezTo>
                  <a:cubicBezTo>
                    <a:pt x="1897" y="37885"/>
                    <a:pt x="1897" y="37815"/>
                    <a:pt x="1897" y="37759"/>
                  </a:cubicBezTo>
                  <a:cubicBezTo>
                    <a:pt x="1897" y="37647"/>
                    <a:pt x="1897" y="37550"/>
                    <a:pt x="1897" y="37452"/>
                  </a:cubicBezTo>
                  <a:cubicBezTo>
                    <a:pt x="1911" y="37215"/>
                    <a:pt x="1911" y="36978"/>
                    <a:pt x="1911" y="36741"/>
                  </a:cubicBezTo>
                  <a:cubicBezTo>
                    <a:pt x="1911" y="36294"/>
                    <a:pt x="1911" y="35834"/>
                    <a:pt x="1911" y="35388"/>
                  </a:cubicBezTo>
                  <a:cubicBezTo>
                    <a:pt x="1897" y="34356"/>
                    <a:pt x="1883" y="33309"/>
                    <a:pt x="1869" y="32277"/>
                  </a:cubicBezTo>
                  <a:cubicBezTo>
                    <a:pt x="1869" y="31803"/>
                    <a:pt x="1856" y="31329"/>
                    <a:pt x="1842" y="30855"/>
                  </a:cubicBezTo>
                  <a:cubicBezTo>
                    <a:pt x="1828" y="30045"/>
                    <a:pt x="1814" y="29250"/>
                    <a:pt x="1800" y="28455"/>
                  </a:cubicBezTo>
                  <a:cubicBezTo>
                    <a:pt x="1758" y="26823"/>
                    <a:pt x="1716" y="25191"/>
                    <a:pt x="1674" y="23559"/>
                  </a:cubicBezTo>
                  <a:cubicBezTo>
                    <a:pt x="1618" y="21565"/>
                    <a:pt x="1563" y="19584"/>
                    <a:pt x="1493" y="17589"/>
                  </a:cubicBezTo>
                  <a:cubicBezTo>
                    <a:pt x="1423" y="15469"/>
                    <a:pt x="1353" y="13349"/>
                    <a:pt x="1270" y="11229"/>
                  </a:cubicBezTo>
                  <a:cubicBezTo>
                    <a:pt x="1242" y="10462"/>
                    <a:pt x="1214" y="9694"/>
                    <a:pt x="1186" y="8927"/>
                  </a:cubicBezTo>
                  <a:cubicBezTo>
                    <a:pt x="1158" y="8118"/>
                    <a:pt x="1130" y="7309"/>
                    <a:pt x="1088" y="6500"/>
                  </a:cubicBezTo>
                  <a:cubicBezTo>
                    <a:pt x="1060" y="5914"/>
                    <a:pt x="1033" y="5342"/>
                    <a:pt x="1005" y="4771"/>
                  </a:cubicBezTo>
                  <a:cubicBezTo>
                    <a:pt x="977" y="4087"/>
                    <a:pt x="949" y="3390"/>
                    <a:pt x="907" y="2706"/>
                  </a:cubicBezTo>
                  <a:cubicBezTo>
                    <a:pt x="893" y="2609"/>
                    <a:pt x="893" y="2511"/>
                    <a:pt x="893" y="2399"/>
                  </a:cubicBezTo>
                  <a:cubicBezTo>
                    <a:pt x="879" y="2344"/>
                    <a:pt x="879" y="2274"/>
                    <a:pt x="879" y="2204"/>
                  </a:cubicBezTo>
                  <a:cubicBezTo>
                    <a:pt x="865" y="1953"/>
                    <a:pt x="837" y="1688"/>
                    <a:pt x="823" y="1423"/>
                  </a:cubicBezTo>
                  <a:cubicBezTo>
                    <a:pt x="823" y="1311"/>
                    <a:pt x="809" y="1186"/>
                    <a:pt x="795" y="1074"/>
                  </a:cubicBezTo>
                  <a:lnTo>
                    <a:pt x="781" y="823"/>
                  </a:lnTo>
                  <a:lnTo>
                    <a:pt x="768" y="712"/>
                  </a:lnTo>
                  <a:lnTo>
                    <a:pt x="2581" y="712"/>
                  </a:lnTo>
                  <a:cubicBezTo>
                    <a:pt x="3167" y="725"/>
                    <a:pt x="3753" y="725"/>
                    <a:pt x="4338" y="739"/>
                  </a:cubicBezTo>
                  <a:lnTo>
                    <a:pt x="4631" y="739"/>
                  </a:lnTo>
                  <a:lnTo>
                    <a:pt x="4924" y="753"/>
                  </a:lnTo>
                  <a:lnTo>
                    <a:pt x="4938" y="84"/>
                  </a:lnTo>
                  <a:cubicBezTo>
                    <a:pt x="4408" y="70"/>
                    <a:pt x="3878" y="56"/>
                    <a:pt x="3362" y="56"/>
                  </a:cubicBezTo>
                  <a:cubicBezTo>
                    <a:pt x="2804" y="42"/>
                    <a:pt x="2232" y="42"/>
                    <a:pt x="1674" y="42"/>
                  </a:cubicBezTo>
                  <a:lnTo>
                    <a:pt x="14" y="42"/>
                  </a:lnTo>
                  <a:lnTo>
                    <a:pt x="0" y="56"/>
                  </a:lnTo>
                  <a:lnTo>
                    <a:pt x="70" y="447"/>
                  </a:lnTo>
                  <a:lnTo>
                    <a:pt x="70" y="460"/>
                  </a:lnTo>
                  <a:lnTo>
                    <a:pt x="70" y="474"/>
                  </a:lnTo>
                  <a:cubicBezTo>
                    <a:pt x="84" y="628"/>
                    <a:pt x="98" y="781"/>
                    <a:pt x="112" y="935"/>
                  </a:cubicBezTo>
                  <a:cubicBezTo>
                    <a:pt x="126" y="1088"/>
                    <a:pt x="140" y="1242"/>
                    <a:pt x="154" y="1395"/>
                  </a:cubicBezTo>
                  <a:cubicBezTo>
                    <a:pt x="182" y="1813"/>
                    <a:pt x="210" y="2232"/>
                    <a:pt x="224" y="2650"/>
                  </a:cubicBezTo>
                  <a:cubicBezTo>
                    <a:pt x="251" y="3180"/>
                    <a:pt x="279" y="3724"/>
                    <a:pt x="307" y="4268"/>
                  </a:cubicBezTo>
                  <a:cubicBezTo>
                    <a:pt x="349" y="4924"/>
                    <a:pt x="377" y="5566"/>
                    <a:pt x="405" y="6221"/>
                  </a:cubicBezTo>
                  <a:cubicBezTo>
                    <a:pt x="447" y="7128"/>
                    <a:pt x="475" y="8049"/>
                    <a:pt x="516" y="8955"/>
                  </a:cubicBezTo>
                  <a:cubicBezTo>
                    <a:pt x="544" y="9541"/>
                    <a:pt x="558" y="10127"/>
                    <a:pt x="586" y="10713"/>
                  </a:cubicBezTo>
                  <a:cubicBezTo>
                    <a:pt x="586" y="11006"/>
                    <a:pt x="600" y="11312"/>
                    <a:pt x="614" y="11619"/>
                  </a:cubicBezTo>
                  <a:cubicBezTo>
                    <a:pt x="670" y="13223"/>
                    <a:pt x="726" y="14814"/>
                    <a:pt x="781" y="16418"/>
                  </a:cubicBezTo>
                  <a:lnTo>
                    <a:pt x="837" y="18412"/>
                  </a:lnTo>
                  <a:cubicBezTo>
                    <a:pt x="893" y="20128"/>
                    <a:pt x="949" y="21858"/>
                    <a:pt x="991" y="23573"/>
                  </a:cubicBezTo>
                  <a:cubicBezTo>
                    <a:pt x="1033" y="24843"/>
                    <a:pt x="1060" y="26112"/>
                    <a:pt x="1088" y="27381"/>
                  </a:cubicBezTo>
                  <a:cubicBezTo>
                    <a:pt x="1116" y="28148"/>
                    <a:pt x="1130" y="28916"/>
                    <a:pt x="1144" y="29683"/>
                  </a:cubicBezTo>
                  <a:cubicBezTo>
                    <a:pt x="1172" y="30701"/>
                    <a:pt x="1186" y="31719"/>
                    <a:pt x="1200" y="32738"/>
                  </a:cubicBezTo>
                  <a:cubicBezTo>
                    <a:pt x="1214" y="33337"/>
                    <a:pt x="1214" y="33937"/>
                    <a:pt x="1228" y="34537"/>
                  </a:cubicBezTo>
                  <a:cubicBezTo>
                    <a:pt x="1228" y="35151"/>
                    <a:pt x="1242" y="35750"/>
                    <a:pt x="1242" y="36364"/>
                  </a:cubicBezTo>
                  <a:cubicBezTo>
                    <a:pt x="1242" y="36601"/>
                    <a:pt x="1242" y="36838"/>
                    <a:pt x="1228" y="37090"/>
                  </a:cubicBezTo>
                  <a:cubicBezTo>
                    <a:pt x="1228" y="37327"/>
                    <a:pt x="1228" y="37564"/>
                    <a:pt x="1228" y="37801"/>
                  </a:cubicBezTo>
                  <a:cubicBezTo>
                    <a:pt x="1214" y="37829"/>
                    <a:pt x="1214" y="37857"/>
                    <a:pt x="1214" y="37885"/>
                  </a:cubicBezTo>
                  <a:cubicBezTo>
                    <a:pt x="1214" y="37899"/>
                    <a:pt x="1214" y="37926"/>
                    <a:pt x="1214" y="37940"/>
                  </a:cubicBezTo>
                  <a:cubicBezTo>
                    <a:pt x="1214" y="37982"/>
                    <a:pt x="1214" y="38010"/>
                    <a:pt x="1214" y="38052"/>
                  </a:cubicBezTo>
                  <a:cubicBezTo>
                    <a:pt x="1214" y="38108"/>
                    <a:pt x="1214" y="38178"/>
                    <a:pt x="1214" y="38247"/>
                  </a:cubicBezTo>
                  <a:cubicBezTo>
                    <a:pt x="1214" y="38401"/>
                    <a:pt x="1228" y="38540"/>
                    <a:pt x="1256" y="38694"/>
                  </a:cubicBezTo>
                  <a:cubicBezTo>
                    <a:pt x="1270" y="38749"/>
                    <a:pt x="1284" y="38805"/>
                    <a:pt x="1284" y="38875"/>
                  </a:cubicBezTo>
                  <a:cubicBezTo>
                    <a:pt x="1298" y="38903"/>
                    <a:pt x="1298" y="38931"/>
                    <a:pt x="1312" y="38959"/>
                  </a:cubicBezTo>
                  <a:cubicBezTo>
                    <a:pt x="1325" y="39042"/>
                    <a:pt x="1353" y="39112"/>
                    <a:pt x="1381" y="39196"/>
                  </a:cubicBezTo>
                  <a:cubicBezTo>
                    <a:pt x="1381" y="39224"/>
                    <a:pt x="1395" y="39266"/>
                    <a:pt x="1409" y="39293"/>
                  </a:cubicBezTo>
                  <a:cubicBezTo>
                    <a:pt x="1409" y="39307"/>
                    <a:pt x="1423" y="39335"/>
                    <a:pt x="1437" y="39363"/>
                  </a:cubicBezTo>
                  <a:cubicBezTo>
                    <a:pt x="1451" y="39419"/>
                    <a:pt x="1479" y="39489"/>
                    <a:pt x="1507" y="39544"/>
                  </a:cubicBezTo>
                  <a:cubicBezTo>
                    <a:pt x="1563" y="39670"/>
                    <a:pt x="1632" y="39796"/>
                    <a:pt x="1702" y="39921"/>
                  </a:cubicBezTo>
                  <a:cubicBezTo>
                    <a:pt x="1758" y="39991"/>
                    <a:pt x="1814" y="40075"/>
                    <a:pt x="1869" y="40158"/>
                  </a:cubicBezTo>
                  <a:lnTo>
                    <a:pt x="1953" y="40270"/>
                  </a:lnTo>
                  <a:cubicBezTo>
                    <a:pt x="2232" y="40605"/>
                    <a:pt x="2553" y="40884"/>
                    <a:pt x="2902" y="41135"/>
                  </a:cubicBezTo>
                  <a:cubicBezTo>
                    <a:pt x="2999" y="41190"/>
                    <a:pt x="3083" y="41246"/>
                    <a:pt x="3181" y="41302"/>
                  </a:cubicBezTo>
                  <a:cubicBezTo>
                    <a:pt x="3264" y="41358"/>
                    <a:pt x="3348" y="41414"/>
                    <a:pt x="3432" y="41455"/>
                  </a:cubicBezTo>
                  <a:cubicBezTo>
                    <a:pt x="3543" y="41511"/>
                    <a:pt x="3655" y="41567"/>
                    <a:pt x="3766" y="41623"/>
                  </a:cubicBezTo>
                  <a:cubicBezTo>
                    <a:pt x="3906" y="41693"/>
                    <a:pt x="4045" y="41748"/>
                    <a:pt x="4185" y="41818"/>
                  </a:cubicBezTo>
                  <a:cubicBezTo>
                    <a:pt x="4380" y="41888"/>
                    <a:pt x="4562" y="41972"/>
                    <a:pt x="4757" y="42027"/>
                  </a:cubicBezTo>
                  <a:cubicBezTo>
                    <a:pt x="4994" y="42111"/>
                    <a:pt x="5231" y="42181"/>
                    <a:pt x="5468" y="42251"/>
                  </a:cubicBezTo>
                  <a:cubicBezTo>
                    <a:pt x="5775" y="42348"/>
                    <a:pt x="6096" y="42418"/>
                    <a:pt x="6417" y="42488"/>
                  </a:cubicBezTo>
                  <a:cubicBezTo>
                    <a:pt x="6835" y="42585"/>
                    <a:pt x="7268" y="42655"/>
                    <a:pt x="7686" y="42725"/>
                  </a:cubicBezTo>
                  <a:cubicBezTo>
                    <a:pt x="8202" y="42808"/>
                    <a:pt x="8718" y="42864"/>
                    <a:pt x="9248" y="42920"/>
                  </a:cubicBezTo>
                  <a:cubicBezTo>
                    <a:pt x="9932" y="42990"/>
                    <a:pt x="10629" y="43046"/>
                    <a:pt x="11327" y="43073"/>
                  </a:cubicBezTo>
                  <a:cubicBezTo>
                    <a:pt x="12205" y="43115"/>
                    <a:pt x="13084" y="43129"/>
                    <a:pt x="13977" y="43129"/>
                  </a:cubicBezTo>
                  <a:cubicBezTo>
                    <a:pt x="15121" y="43129"/>
                    <a:pt x="16250" y="43101"/>
                    <a:pt x="17394" y="43060"/>
                  </a:cubicBezTo>
                  <a:cubicBezTo>
                    <a:pt x="18147" y="43032"/>
                    <a:pt x="18887" y="42990"/>
                    <a:pt x="19640" y="42948"/>
                  </a:cubicBezTo>
                  <a:cubicBezTo>
                    <a:pt x="20365" y="42892"/>
                    <a:pt x="21091" y="42850"/>
                    <a:pt x="21816" y="42795"/>
                  </a:cubicBezTo>
                  <a:cubicBezTo>
                    <a:pt x="23727" y="42655"/>
                    <a:pt x="25624" y="42474"/>
                    <a:pt x="27521" y="42278"/>
                  </a:cubicBezTo>
                  <a:cubicBezTo>
                    <a:pt x="28944" y="42139"/>
                    <a:pt x="30352" y="41972"/>
                    <a:pt x="31775" y="41818"/>
                  </a:cubicBezTo>
                  <a:cubicBezTo>
                    <a:pt x="32780" y="41707"/>
                    <a:pt x="33784" y="41581"/>
                    <a:pt x="34774" y="41469"/>
                  </a:cubicBezTo>
                  <a:cubicBezTo>
                    <a:pt x="35541" y="41372"/>
                    <a:pt x="36309" y="41288"/>
                    <a:pt x="37062" y="41190"/>
                  </a:cubicBezTo>
                  <a:cubicBezTo>
                    <a:pt x="38596" y="41023"/>
                    <a:pt x="40116" y="40842"/>
                    <a:pt x="41637" y="40674"/>
                  </a:cubicBezTo>
                  <a:cubicBezTo>
                    <a:pt x="41776" y="40674"/>
                    <a:pt x="41902" y="40660"/>
                    <a:pt x="42027" y="40646"/>
                  </a:cubicBezTo>
                  <a:lnTo>
                    <a:pt x="42111" y="40521"/>
                  </a:lnTo>
                  <a:lnTo>
                    <a:pt x="42125" y="40521"/>
                  </a:lnTo>
                  <a:cubicBezTo>
                    <a:pt x="42153" y="40479"/>
                    <a:pt x="42181" y="40437"/>
                    <a:pt x="42209" y="40395"/>
                  </a:cubicBezTo>
                  <a:cubicBezTo>
                    <a:pt x="42237" y="40340"/>
                    <a:pt x="42279" y="40284"/>
                    <a:pt x="42306" y="40214"/>
                  </a:cubicBezTo>
                  <a:cubicBezTo>
                    <a:pt x="42376" y="40088"/>
                    <a:pt x="42432" y="39949"/>
                    <a:pt x="42474" y="39796"/>
                  </a:cubicBezTo>
                  <a:cubicBezTo>
                    <a:pt x="42544" y="39628"/>
                    <a:pt x="42599" y="39447"/>
                    <a:pt x="42641" y="39266"/>
                  </a:cubicBezTo>
                  <a:cubicBezTo>
                    <a:pt x="42697" y="39070"/>
                    <a:pt x="42739" y="38889"/>
                    <a:pt x="42781" y="38694"/>
                  </a:cubicBezTo>
                  <a:cubicBezTo>
                    <a:pt x="42822" y="38443"/>
                    <a:pt x="42864" y="38191"/>
                    <a:pt x="42906" y="37954"/>
                  </a:cubicBezTo>
                  <a:cubicBezTo>
                    <a:pt x="42962" y="37592"/>
                    <a:pt x="43004" y="37243"/>
                    <a:pt x="43046" y="36880"/>
                  </a:cubicBezTo>
                  <a:cubicBezTo>
                    <a:pt x="43074" y="36587"/>
                    <a:pt x="43101" y="36308"/>
                    <a:pt x="43115" y="36015"/>
                  </a:cubicBezTo>
                  <a:cubicBezTo>
                    <a:pt x="43143" y="35709"/>
                    <a:pt x="43171" y="35416"/>
                    <a:pt x="43185" y="35123"/>
                  </a:cubicBezTo>
                  <a:cubicBezTo>
                    <a:pt x="43199" y="34955"/>
                    <a:pt x="43213" y="34802"/>
                    <a:pt x="43213" y="34649"/>
                  </a:cubicBezTo>
                  <a:lnTo>
                    <a:pt x="43227" y="34565"/>
                  </a:lnTo>
                  <a:cubicBezTo>
                    <a:pt x="43241" y="34356"/>
                    <a:pt x="43255" y="34132"/>
                    <a:pt x="43255" y="33909"/>
                  </a:cubicBezTo>
                  <a:cubicBezTo>
                    <a:pt x="43283" y="33519"/>
                    <a:pt x="43297" y="33114"/>
                    <a:pt x="43311" y="32724"/>
                  </a:cubicBezTo>
                  <a:cubicBezTo>
                    <a:pt x="43311" y="32542"/>
                    <a:pt x="43325" y="32361"/>
                    <a:pt x="43325" y="32180"/>
                  </a:cubicBezTo>
                  <a:cubicBezTo>
                    <a:pt x="43325" y="32124"/>
                    <a:pt x="43325" y="32068"/>
                    <a:pt x="43325" y="31998"/>
                  </a:cubicBezTo>
                  <a:cubicBezTo>
                    <a:pt x="43353" y="31482"/>
                    <a:pt x="43353" y="30952"/>
                    <a:pt x="43366" y="30422"/>
                  </a:cubicBezTo>
                  <a:cubicBezTo>
                    <a:pt x="43366" y="29934"/>
                    <a:pt x="43380" y="29460"/>
                    <a:pt x="43380" y="28971"/>
                  </a:cubicBezTo>
                  <a:cubicBezTo>
                    <a:pt x="43380" y="28804"/>
                    <a:pt x="43380" y="28637"/>
                    <a:pt x="43380" y="28469"/>
                  </a:cubicBezTo>
                  <a:cubicBezTo>
                    <a:pt x="43380" y="27618"/>
                    <a:pt x="43380" y="26768"/>
                    <a:pt x="43366" y="25917"/>
                  </a:cubicBezTo>
                  <a:cubicBezTo>
                    <a:pt x="43353" y="24201"/>
                    <a:pt x="43325" y="22499"/>
                    <a:pt x="43297" y="20798"/>
                  </a:cubicBezTo>
                  <a:cubicBezTo>
                    <a:pt x="43255" y="18733"/>
                    <a:pt x="43199" y="16669"/>
                    <a:pt x="43143" y="14604"/>
                  </a:cubicBezTo>
                  <a:cubicBezTo>
                    <a:pt x="43115" y="13795"/>
                    <a:pt x="43088" y="12972"/>
                    <a:pt x="43074" y="12163"/>
                  </a:cubicBezTo>
                  <a:cubicBezTo>
                    <a:pt x="43032" y="11020"/>
                    <a:pt x="43004" y="9876"/>
                    <a:pt x="42976" y="8746"/>
                  </a:cubicBezTo>
                  <a:cubicBezTo>
                    <a:pt x="42948" y="7839"/>
                    <a:pt x="42934" y="6933"/>
                    <a:pt x="42920" y="6040"/>
                  </a:cubicBezTo>
                  <a:cubicBezTo>
                    <a:pt x="42920" y="5775"/>
                    <a:pt x="42920" y="5524"/>
                    <a:pt x="42906" y="5273"/>
                  </a:cubicBezTo>
                  <a:cubicBezTo>
                    <a:pt x="42906" y="5105"/>
                    <a:pt x="42906" y="4938"/>
                    <a:pt x="42906" y="4757"/>
                  </a:cubicBezTo>
                  <a:cubicBezTo>
                    <a:pt x="42906" y="4366"/>
                    <a:pt x="42906" y="3962"/>
                    <a:pt x="42906" y="3557"/>
                  </a:cubicBezTo>
                  <a:cubicBezTo>
                    <a:pt x="42906" y="3208"/>
                    <a:pt x="42906" y="2860"/>
                    <a:pt x="42920" y="2511"/>
                  </a:cubicBezTo>
                  <a:cubicBezTo>
                    <a:pt x="42920" y="2385"/>
                    <a:pt x="42920" y="2274"/>
                    <a:pt x="42934" y="2148"/>
                  </a:cubicBezTo>
                  <a:cubicBezTo>
                    <a:pt x="42934" y="1995"/>
                    <a:pt x="42934" y="1841"/>
                    <a:pt x="42948" y="1688"/>
                  </a:cubicBezTo>
                  <a:cubicBezTo>
                    <a:pt x="42948" y="1646"/>
                    <a:pt x="42948" y="1604"/>
                    <a:pt x="42948" y="1562"/>
                  </a:cubicBezTo>
                  <a:cubicBezTo>
                    <a:pt x="42962" y="1493"/>
                    <a:pt x="42962" y="1437"/>
                    <a:pt x="42962" y="1367"/>
                  </a:cubicBezTo>
                  <a:cubicBezTo>
                    <a:pt x="42976" y="1214"/>
                    <a:pt x="42990" y="1074"/>
                    <a:pt x="43004" y="921"/>
                  </a:cubicBezTo>
                  <a:cubicBezTo>
                    <a:pt x="43018" y="851"/>
                    <a:pt x="43032" y="767"/>
                    <a:pt x="43046" y="684"/>
                  </a:cubicBezTo>
                  <a:cubicBezTo>
                    <a:pt x="43046" y="628"/>
                    <a:pt x="43060" y="572"/>
                    <a:pt x="43074" y="530"/>
                  </a:cubicBezTo>
                  <a:cubicBezTo>
                    <a:pt x="43074" y="516"/>
                    <a:pt x="43074" y="502"/>
                    <a:pt x="43088" y="488"/>
                  </a:cubicBezTo>
                  <a:cubicBezTo>
                    <a:pt x="43115" y="363"/>
                    <a:pt x="43157" y="237"/>
                    <a:pt x="43199" y="112"/>
                  </a:cubicBezTo>
                  <a:lnTo>
                    <a:pt x="43101" y="0"/>
                  </a:lnTo>
                  <a:close/>
                </a:path>
              </a:pathLst>
            </a:custGeom>
            <a:solidFill>
              <a:srgbClr val="243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11;p47">
              <a:extLst>
                <a:ext uri="{FF2B5EF4-FFF2-40B4-BE49-F238E27FC236}">
                  <a16:creationId xmlns:a16="http://schemas.microsoft.com/office/drawing/2014/main" id="{C529EC00-5460-440A-B473-0B0929466F2B}"/>
                </a:ext>
              </a:extLst>
            </p:cNvPr>
            <p:cNvSpPr/>
            <p:nvPr/>
          </p:nvSpPr>
          <p:spPr>
            <a:xfrm>
              <a:off x="2822047" y="1099380"/>
              <a:ext cx="1190194" cy="364850"/>
            </a:xfrm>
            <a:custGeom>
              <a:avLst/>
              <a:gdLst/>
              <a:ahLst/>
              <a:cxnLst/>
              <a:rect l="l" t="t" r="r" b="b"/>
              <a:pathLst>
                <a:path w="35179" h="10784" extrusionOk="0">
                  <a:moveTo>
                    <a:pt x="0" y="643"/>
                  </a:moveTo>
                  <a:cubicBezTo>
                    <a:pt x="14437" y="1898"/>
                    <a:pt x="23336" y="1"/>
                    <a:pt x="34830" y="643"/>
                  </a:cubicBezTo>
                  <a:cubicBezTo>
                    <a:pt x="35178" y="4423"/>
                    <a:pt x="33658" y="7198"/>
                    <a:pt x="34063" y="10197"/>
                  </a:cubicBezTo>
                  <a:cubicBezTo>
                    <a:pt x="23155" y="9012"/>
                    <a:pt x="11773" y="10783"/>
                    <a:pt x="586" y="10197"/>
                  </a:cubicBezTo>
                  <a:cubicBezTo>
                    <a:pt x="809" y="5887"/>
                    <a:pt x="307" y="3139"/>
                    <a:pt x="0" y="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13;p47">
              <a:extLst>
                <a:ext uri="{FF2B5EF4-FFF2-40B4-BE49-F238E27FC236}">
                  <a16:creationId xmlns:a16="http://schemas.microsoft.com/office/drawing/2014/main" id="{C0E960CB-B7B2-4A38-88EE-1FDCE76350FB}"/>
                </a:ext>
              </a:extLst>
            </p:cNvPr>
            <p:cNvSpPr/>
            <p:nvPr/>
          </p:nvSpPr>
          <p:spPr>
            <a:xfrm>
              <a:off x="2726233" y="1337698"/>
              <a:ext cx="1458722" cy="1460346"/>
            </a:xfrm>
            <a:custGeom>
              <a:avLst/>
              <a:gdLst/>
              <a:ahLst/>
              <a:cxnLst/>
              <a:rect l="l" t="t" r="r" b="b"/>
              <a:pathLst>
                <a:path w="43116" h="43164" extrusionOk="0">
                  <a:moveTo>
                    <a:pt x="42460" y="1"/>
                  </a:moveTo>
                  <a:cubicBezTo>
                    <a:pt x="42376" y="503"/>
                    <a:pt x="42293" y="1005"/>
                    <a:pt x="42223" y="1521"/>
                  </a:cubicBezTo>
                  <a:cubicBezTo>
                    <a:pt x="42181" y="1870"/>
                    <a:pt x="42139" y="2233"/>
                    <a:pt x="42097" y="2595"/>
                  </a:cubicBezTo>
                  <a:lnTo>
                    <a:pt x="42056" y="3112"/>
                  </a:lnTo>
                  <a:cubicBezTo>
                    <a:pt x="42042" y="3223"/>
                    <a:pt x="42042" y="3335"/>
                    <a:pt x="42028" y="3446"/>
                  </a:cubicBezTo>
                  <a:lnTo>
                    <a:pt x="42028" y="3502"/>
                  </a:lnTo>
                  <a:cubicBezTo>
                    <a:pt x="42014" y="3614"/>
                    <a:pt x="42000" y="3725"/>
                    <a:pt x="42000" y="3837"/>
                  </a:cubicBezTo>
                  <a:cubicBezTo>
                    <a:pt x="41972" y="4158"/>
                    <a:pt x="41958" y="4465"/>
                    <a:pt x="41944" y="4785"/>
                  </a:cubicBezTo>
                  <a:cubicBezTo>
                    <a:pt x="41930" y="5036"/>
                    <a:pt x="41916" y="5288"/>
                    <a:pt x="41916" y="5539"/>
                  </a:cubicBezTo>
                  <a:lnTo>
                    <a:pt x="41902" y="5608"/>
                  </a:lnTo>
                  <a:cubicBezTo>
                    <a:pt x="41888" y="6138"/>
                    <a:pt x="41874" y="6682"/>
                    <a:pt x="41874" y="7212"/>
                  </a:cubicBezTo>
                  <a:cubicBezTo>
                    <a:pt x="41860" y="7477"/>
                    <a:pt x="41860" y="7742"/>
                    <a:pt x="41860" y="8008"/>
                  </a:cubicBezTo>
                  <a:lnTo>
                    <a:pt x="41860" y="8370"/>
                  </a:lnTo>
                  <a:lnTo>
                    <a:pt x="41860" y="8440"/>
                  </a:lnTo>
                  <a:cubicBezTo>
                    <a:pt x="41860" y="8761"/>
                    <a:pt x="41874" y="9082"/>
                    <a:pt x="41874" y="9402"/>
                  </a:cubicBezTo>
                  <a:cubicBezTo>
                    <a:pt x="41888" y="10351"/>
                    <a:pt x="41902" y="11299"/>
                    <a:pt x="41930" y="12262"/>
                  </a:cubicBezTo>
                  <a:cubicBezTo>
                    <a:pt x="41958" y="13141"/>
                    <a:pt x="42000" y="14019"/>
                    <a:pt x="42028" y="14898"/>
                  </a:cubicBezTo>
                  <a:cubicBezTo>
                    <a:pt x="42042" y="15331"/>
                    <a:pt x="42056" y="15749"/>
                    <a:pt x="42083" y="16167"/>
                  </a:cubicBezTo>
                  <a:cubicBezTo>
                    <a:pt x="42111" y="16809"/>
                    <a:pt x="42139" y="17451"/>
                    <a:pt x="42153" y="18092"/>
                  </a:cubicBezTo>
                  <a:cubicBezTo>
                    <a:pt x="42181" y="18804"/>
                    <a:pt x="42209" y="19515"/>
                    <a:pt x="42237" y="20213"/>
                  </a:cubicBezTo>
                  <a:cubicBezTo>
                    <a:pt x="42265" y="21036"/>
                    <a:pt x="42293" y="21858"/>
                    <a:pt x="42321" y="22681"/>
                  </a:cubicBezTo>
                  <a:cubicBezTo>
                    <a:pt x="42334" y="22960"/>
                    <a:pt x="42334" y="23239"/>
                    <a:pt x="42348" y="23504"/>
                  </a:cubicBezTo>
                  <a:cubicBezTo>
                    <a:pt x="42362" y="24258"/>
                    <a:pt x="42376" y="25011"/>
                    <a:pt x="42376" y="25750"/>
                  </a:cubicBezTo>
                  <a:cubicBezTo>
                    <a:pt x="42376" y="25918"/>
                    <a:pt x="42376" y="26085"/>
                    <a:pt x="42376" y="26252"/>
                  </a:cubicBezTo>
                  <a:cubicBezTo>
                    <a:pt x="42376" y="26448"/>
                    <a:pt x="42390" y="26643"/>
                    <a:pt x="42390" y="26838"/>
                  </a:cubicBezTo>
                  <a:lnTo>
                    <a:pt x="42390" y="27089"/>
                  </a:lnTo>
                  <a:lnTo>
                    <a:pt x="42390" y="27173"/>
                  </a:lnTo>
                  <a:cubicBezTo>
                    <a:pt x="42390" y="27340"/>
                    <a:pt x="42390" y="27508"/>
                    <a:pt x="42376" y="27675"/>
                  </a:cubicBezTo>
                  <a:cubicBezTo>
                    <a:pt x="42376" y="28149"/>
                    <a:pt x="42376" y="28624"/>
                    <a:pt x="42362" y="29098"/>
                  </a:cubicBezTo>
                  <a:cubicBezTo>
                    <a:pt x="42334" y="30521"/>
                    <a:pt x="42279" y="31929"/>
                    <a:pt x="42181" y="33352"/>
                  </a:cubicBezTo>
                  <a:cubicBezTo>
                    <a:pt x="42083" y="34747"/>
                    <a:pt x="41944" y="36156"/>
                    <a:pt x="41763" y="37551"/>
                  </a:cubicBezTo>
                  <a:cubicBezTo>
                    <a:pt x="41721" y="37899"/>
                    <a:pt x="41665" y="38262"/>
                    <a:pt x="41609" y="38611"/>
                  </a:cubicBezTo>
                  <a:cubicBezTo>
                    <a:pt x="41567" y="38848"/>
                    <a:pt x="41539" y="39085"/>
                    <a:pt x="41498" y="39322"/>
                  </a:cubicBezTo>
                  <a:lnTo>
                    <a:pt x="41470" y="39322"/>
                  </a:lnTo>
                  <a:cubicBezTo>
                    <a:pt x="41330" y="39336"/>
                    <a:pt x="41191" y="39336"/>
                    <a:pt x="41051" y="39350"/>
                  </a:cubicBezTo>
                  <a:cubicBezTo>
                    <a:pt x="40619" y="39392"/>
                    <a:pt x="40186" y="39434"/>
                    <a:pt x="39740" y="39476"/>
                  </a:cubicBezTo>
                  <a:cubicBezTo>
                    <a:pt x="39210" y="39545"/>
                    <a:pt x="38680" y="39601"/>
                    <a:pt x="38150" y="39671"/>
                  </a:cubicBezTo>
                  <a:cubicBezTo>
                    <a:pt x="37536" y="39755"/>
                    <a:pt x="36922" y="39838"/>
                    <a:pt x="36309" y="39922"/>
                  </a:cubicBezTo>
                  <a:cubicBezTo>
                    <a:pt x="35583" y="40020"/>
                    <a:pt x="34858" y="40131"/>
                    <a:pt x="34133" y="40229"/>
                  </a:cubicBezTo>
                  <a:cubicBezTo>
                    <a:pt x="33366" y="40340"/>
                    <a:pt x="32584" y="40452"/>
                    <a:pt x="31817" y="40564"/>
                  </a:cubicBezTo>
                  <a:cubicBezTo>
                    <a:pt x="30576" y="40745"/>
                    <a:pt x="29334" y="40926"/>
                    <a:pt x="28093" y="41094"/>
                  </a:cubicBezTo>
                  <a:cubicBezTo>
                    <a:pt x="26726" y="41275"/>
                    <a:pt x="25359" y="41456"/>
                    <a:pt x="23992" y="41624"/>
                  </a:cubicBezTo>
                  <a:cubicBezTo>
                    <a:pt x="22751" y="41763"/>
                    <a:pt x="21509" y="41903"/>
                    <a:pt x="20268" y="42028"/>
                  </a:cubicBezTo>
                  <a:cubicBezTo>
                    <a:pt x="18803" y="42168"/>
                    <a:pt x="17339" y="42279"/>
                    <a:pt x="15874" y="42363"/>
                  </a:cubicBezTo>
                  <a:cubicBezTo>
                    <a:pt x="15163" y="42405"/>
                    <a:pt x="14451" y="42433"/>
                    <a:pt x="13726" y="42461"/>
                  </a:cubicBezTo>
                  <a:cubicBezTo>
                    <a:pt x="13029" y="42475"/>
                    <a:pt x="12331" y="42488"/>
                    <a:pt x="11634" y="42488"/>
                  </a:cubicBezTo>
                  <a:cubicBezTo>
                    <a:pt x="11006" y="42488"/>
                    <a:pt x="10392" y="42488"/>
                    <a:pt x="9765" y="42461"/>
                  </a:cubicBezTo>
                  <a:cubicBezTo>
                    <a:pt x="9248" y="42447"/>
                    <a:pt x="8718" y="42419"/>
                    <a:pt x="8188" y="42391"/>
                  </a:cubicBezTo>
                  <a:cubicBezTo>
                    <a:pt x="7672" y="42349"/>
                    <a:pt x="7156" y="42307"/>
                    <a:pt x="6626" y="42251"/>
                  </a:cubicBezTo>
                  <a:cubicBezTo>
                    <a:pt x="6110" y="42196"/>
                    <a:pt x="5594" y="42126"/>
                    <a:pt x="5078" y="42042"/>
                  </a:cubicBezTo>
                  <a:cubicBezTo>
                    <a:pt x="4645" y="41972"/>
                    <a:pt x="4213" y="41889"/>
                    <a:pt x="3781" y="41805"/>
                  </a:cubicBezTo>
                  <a:cubicBezTo>
                    <a:pt x="3432" y="41721"/>
                    <a:pt x="3069" y="41638"/>
                    <a:pt x="2707" y="41540"/>
                  </a:cubicBezTo>
                  <a:cubicBezTo>
                    <a:pt x="2358" y="41442"/>
                    <a:pt x="2023" y="41345"/>
                    <a:pt x="1674" y="41219"/>
                  </a:cubicBezTo>
                  <a:cubicBezTo>
                    <a:pt x="1409" y="41135"/>
                    <a:pt x="1144" y="41024"/>
                    <a:pt x="893" y="40926"/>
                  </a:cubicBezTo>
                  <a:cubicBezTo>
                    <a:pt x="796" y="40884"/>
                    <a:pt x="698" y="40843"/>
                    <a:pt x="600" y="40801"/>
                  </a:cubicBezTo>
                  <a:cubicBezTo>
                    <a:pt x="531" y="40773"/>
                    <a:pt x="475" y="40745"/>
                    <a:pt x="405" y="40703"/>
                  </a:cubicBezTo>
                  <a:cubicBezTo>
                    <a:pt x="391" y="40703"/>
                    <a:pt x="363" y="40689"/>
                    <a:pt x="349" y="40675"/>
                  </a:cubicBezTo>
                  <a:cubicBezTo>
                    <a:pt x="335" y="40675"/>
                    <a:pt x="307" y="40661"/>
                    <a:pt x="293" y="40661"/>
                  </a:cubicBezTo>
                  <a:lnTo>
                    <a:pt x="1" y="41261"/>
                  </a:lnTo>
                  <a:cubicBezTo>
                    <a:pt x="140" y="41331"/>
                    <a:pt x="280" y="41387"/>
                    <a:pt x="419" y="41456"/>
                  </a:cubicBezTo>
                  <a:cubicBezTo>
                    <a:pt x="991" y="41707"/>
                    <a:pt x="1591" y="41917"/>
                    <a:pt x="2190" y="42098"/>
                  </a:cubicBezTo>
                  <a:cubicBezTo>
                    <a:pt x="2595" y="42209"/>
                    <a:pt x="3013" y="42321"/>
                    <a:pt x="3418" y="42405"/>
                  </a:cubicBezTo>
                  <a:cubicBezTo>
                    <a:pt x="3836" y="42502"/>
                    <a:pt x="4241" y="42586"/>
                    <a:pt x="4659" y="42656"/>
                  </a:cubicBezTo>
                  <a:cubicBezTo>
                    <a:pt x="5175" y="42740"/>
                    <a:pt x="5706" y="42823"/>
                    <a:pt x="6236" y="42879"/>
                  </a:cubicBezTo>
                  <a:cubicBezTo>
                    <a:pt x="6752" y="42949"/>
                    <a:pt x="7282" y="42991"/>
                    <a:pt x="7798" y="43032"/>
                  </a:cubicBezTo>
                  <a:cubicBezTo>
                    <a:pt x="8983" y="43116"/>
                    <a:pt x="10169" y="43158"/>
                    <a:pt x="11355" y="43158"/>
                  </a:cubicBezTo>
                  <a:cubicBezTo>
                    <a:pt x="11543" y="43162"/>
                    <a:pt x="11731" y="43164"/>
                    <a:pt x="11918" y="43164"/>
                  </a:cubicBezTo>
                  <a:cubicBezTo>
                    <a:pt x="12372" y="43164"/>
                    <a:pt x="12826" y="43154"/>
                    <a:pt x="13280" y="43144"/>
                  </a:cubicBezTo>
                  <a:cubicBezTo>
                    <a:pt x="14033" y="43116"/>
                    <a:pt x="14786" y="43088"/>
                    <a:pt x="15525" y="43046"/>
                  </a:cubicBezTo>
                  <a:cubicBezTo>
                    <a:pt x="16237" y="43019"/>
                    <a:pt x="16934" y="42977"/>
                    <a:pt x="17632" y="42921"/>
                  </a:cubicBezTo>
                  <a:cubicBezTo>
                    <a:pt x="18496" y="42851"/>
                    <a:pt x="19361" y="42781"/>
                    <a:pt x="20226" y="42698"/>
                  </a:cubicBezTo>
                  <a:cubicBezTo>
                    <a:pt x="21509" y="42572"/>
                    <a:pt x="22779" y="42433"/>
                    <a:pt x="24062" y="42293"/>
                  </a:cubicBezTo>
                  <a:cubicBezTo>
                    <a:pt x="25429" y="42126"/>
                    <a:pt x="26810" y="41944"/>
                    <a:pt x="28177" y="41763"/>
                  </a:cubicBezTo>
                  <a:cubicBezTo>
                    <a:pt x="29418" y="41596"/>
                    <a:pt x="30660" y="41414"/>
                    <a:pt x="31901" y="41233"/>
                  </a:cubicBezTo>
                  <a:cubicBezTo>
                    <a:pt x="32682" y="41122"/>
                    <a:pt x="33449" y="41010"/>
                    <a:pt x="34230" y="40898"/>
                  </a:cubicBezTo>
                  <a:cubicBezTo>
                    <a:pt x="34956" y="40787"/>
                    <a:pt x="35667" y="40689"/>
                    <a:pt x="36392" y="40591"/>
                  </a:cubicBezTo>
                  <a:cubicBezTo>
                    <a:pt x="37020" y="40494"/>
                    <a:pt x="37662" y="40410"/>
                    <a:pt x="38289" y="40326"/>
                  </a:cubicBezTo>
                  <a:cubicBezTo>
                    <a:pt x="38861" y="40257"/>
                    <a:pt x="39433" y="40187"/>
                    <a:pt x="39991" y="40131"/>
                  </a:cubicBezTo>
                  <a:cubicBezTo>
                    <a:pt x="40424" y="40089"/>
                    <a:pt x="40870" y="40034"/>
                    <a:pt x="41302" y="40006"/>
                  </a:cubicBezTo>
                  <a:cubicBezTo>
                    <a:pt x="41428" y="39992"/>
                    <a:pt x="41539" y="39992"/>
                    <a:pt x="41651" y="39978"/>
                  </a:cubicBezTo>
                  <a:lnTo>
                    <a:pt x="41749" y="39978"/>
                  </a:lnTo>
                  <a:lnTo>
                    <a:pt x="42056" y="39964"/>
                  </a:lnTo>
                  <a:lnTo>
                    <a:pt x="42111" y="39657"/>
                  </a:lnTo>
                  <a:lnTo>
                    <a:pt x="42125" y="39615"/>
                  </a:lnTo>
                  <a:lnTo>
                    <a:pt x="42125" y="39573"/>
                  </a:lnTo>
                  <a:cubicBezTo>
                    <a:pt x="42195" y="39197"/>
                    <a:pt x="42251" y="38806"/>
                    <a:pt x="42307" y="38429"/>
                  </a:cubicBezTo>
                  <a:cubicBezTo>
                    <a:pt x="42460" y="37397"/>
                    <a:pt x="42586" y="36365"/>
                    <a:pt x="42697" y="35319"/>
                  </a:cubicBezTo>
                  <a:cubicBezTo>
                    <a:pt x="42767" y="34566"/>
                    <a:pt x="42823" y="33812"/>
                    <a:pt x="42865" y="33059"/>
                  </a:cubicBezTo>
                  <a:cubicBezTo>
                    <a:pt x="42948" y="31748"/>
                    <a:pt x="43004" y="30423"/>
                    <a:pt x="43032" y="29112"/>
                  </a:cubicBezTo>
                  <a:cubicBezTo>
                    <a:pt x="43046" y="28637"/>
                    <a:pt x="43046" y="28163"/>
                    <a:pt x="43046" y="27675"/>
                  </a:cubicBezTo>
                  <a:cubicBezTo>
                    <a:pt x="43046" y="27480"/>
                    <a:pt x="43046" y="27284"/>
                    <a:pt x="43046" y="27089"/>
                  </a:cubicBezTo>
                  <a:lnTo>
                    <a:pt x="43046" y="26838"/>
                  </a:lnTo>
                  <a:lnTo>
                    <a:pt x="43046" y="26754"/>
                  </a:lnTo>
                  <a:cubicBezTo>
                    <a:pt x="43046" y="26420"/>
                    <a:pt x="43046" y="26085"/>
                    <a:pt x="43046" y="25750"/>
                  </a:cubicBezTo>
                  <a:cubicBezTo>
                    <a:pt x="43046" y="25136"/>
                    <a:pt x="43032" y="24523"/>
                    <a:pt x="43018" y="23909"/>
                  </a:cubicBezTo>
                  <a:cubicBezTo>
                    <a:pt x="43004" y="23393"/>
                    <a:pt x="42990" y="22863"/>
                    <a:pt x="42976" y="22333"/>
                  </a:cubicBezTo>
                  <a:cubicBezTo>
                    <a:pt x="42948" y="21621"/>
                    <a:pt x="42934" y="20910"/>
                    <a:pt x="42906" y="20185"/>
                  </a:cubicBezTo>
                  <a:cubicBezTo>
                    <a:pt x="42892" y="19864"/>
                    <a:pt x="42878" y="19543"/>
                    <a:pt x="42865" y="19208"/>
                  </a:cubicBezTo>
                  <a:cubicBezTo>
                    <a:pt x="42865" y="18999"/>
                    <a:pt x="42851" y="18776"/>
                    <a:pt x="42837" y="18553"/>
                  </a:cubicBezTo>
                  <a:cubicBezTo>
                    <a:pt x="42837" y="18288"/>
                    <a:pt x="42823" y="18023"/>
                    <a:pt x="42809" y="17744"/>
                  </a:cubicBezTo>
                  <a:cubicBezTo>
                    <a:pt x="42781" y="17116"/>
                    <a:pt x="42753" y="16474"/>
                    <a:pt x="42725" y="15833"/>
                  </a:cubicBezTo>
                  <a:cubicBezTo>
                    <a:pt x="42711" y="15512"/>
                    <a:pt x="42697" y="15191"/>
                    <a:pt x="42683" y="14884"/>
                  </a:cubicBezTo>
                  <a:cubicBezTo>
                    <a:pt x="42655" y="14201"/>
                    <a:pt x="42641" y="13531"/>
                    <a:pt x="42613" y="12862"/>
                  </a:cubicBezTo>
                  <a:lnTo>
                    <a:pt x="42599" y="12401"/>
                  </a:lnTo>
                  <a:cubicBezTo>
                    <a:pt x="42586" y="12067"/>
                    <a:pt x="42586" y="11732"/>
                    <a:pt x="42572" y="11411"/>
                  </a:cubicBezTo>
                  <a:cubicBezTo>
                    <a:pt x="42558" y="10909"/>
                    <a:pt x="42544" y="10407"/>
                    <a:pt x="42544" y="9905"/>
                  </a:cubicBezTo>
                  <a:cubicBezTo>
                    <a:pt x="42530" y="9598"/>
                    <a:pt x="42530" y="9277"/>
                    <a:pt x="42530" y="8956"/>
                  </a:cubicBezTo>
                  <a:cubicBezTo>
                    <a:pt x="42530" y="8468"/>
                    <a:pt x="42530" y="7994"/>
                    <a:pt x="42530" y="7519"/>
                  </a:cubicBezTo>
                  <a:cubicBezTo>
                    <a:pt x="42530" y="7380"/>
                    <a:pt x="42530" y="7226"/>
                    <a:pt x="42530" y="7087"/>
                  </a:cubicBezTo>
                  <a:lnTo>
                    <a:pt x="42544" y="6529"/>
                  </a:lnTo>
                  <a:cubicBezTo>
                    <a:pt x="42558" y="6166"/>
                    <a:pt x="42558" y="5804"/>
                    <a:pt x="42586" y="5427"/>
                  </a:cubicBezTo>
                  <a:cubicBezTo>
                    <a:pt x="42599" y="4981"/>
                    <a:pt x="42613" y="4534"/>
                    <a:pt x="42655" y="4088"/>
                  </a:cubicBezTo>
                  <a:cubicBezTo>
                    <a:pt x="42655" y="4018"/>
                    <a:pt x="42655" y="3962"/>
                    <a:pt x="42669" y="3893"/>
                  </a:cubicBezTo>
                  <a:cubicBezTo>
                    <a:pt x="42669" y="3851"/>
                    <a:pt x="42669" y="3809"/>
                    <a:pt x="42669" y="3767"/>
                  </a:cubicBezTo>
                  <a:cubicBezTo>
                    <a:pt x="42683" y="3572"/>
                    <a:pt x="42697" y="3377"/>
                    <a:pt x="42711" y="3181"/>
                  </a:cubicBezTo>
                  <a:cubicBezTo>
                    <a:pt x="42767" y="2651"/>
                    <a:pt x="42823" y="2135"/>
                    <a:pt x="42878" y="1605"/>
                  </a:cubicBezTo>
                  <a:cubicBezTo>
                    <a:pt x="42920" y="1326"/>
                    <a:pt x="42962" y="1047"/>
                    <a:pt x="43004" y="768"/>
                  </a:cubicBezTo>
                  <a:cubicBezTo>
                    <a:pt x="43032" y="643"/>
                    <a:pt x="43046" y="517"/>
                    <a:pt x="43074" y="392"/>
                  </a:cubicBezTo>
                  <a:cubicBezTo>
                    <a:pt x="43074" y="350"/>
                    <a:pt x="43088" y="308"/>
                    <a:pt x="43088" y="266"/>
                  </a:cubicBezTo>
                  <a:cubicBezTo>
                    <a:pt x="43102" y="224"/>
                    <a:pt x="43102" y="168"/>
                    <a:pt x="43116" y="127"/>
                  </a:cubicBezTo>
                  <a:cubicBezTo>
                    <a:pt x="42892" y="85"/>
                    <a:pt x="42683" y="43"/>
                    <a:pt x="42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79AC3C0-42CD-4300-9D2C-A2DB1A78E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21" y="3351224"/>
            <a:ext cx="3279490" cy="1289534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50C2359-733D-420B-AE34-C8A7F012468B}"/>
              </a:ext>
            </a:extLst>
          </p:cNvPr>
          <p:cNvGrpSpPr/>
          <p:nvPr/>
        </p:nvGrpSpPr>
        <p:grpSpPr>
          <a:xfrm>
            <a:off x="231137" y="448343"/>
            <a:ext cx="4176715" cy="2292946"/>
            <a:chOff x="2636102" y="1099380"/>
            <a:chExt cx="1548853" cy="1698664"/>
          </a:xfrm>
        </p:grpSpPr>
        <p:sp>
          <p:nvSpPr>
            <p:cNvPr id="26" name="Google Shape;1510;p47">
              <a:extLst>
                <a:ext uri="{FF2B5EF4-FFF2-40B4-BE49-F238E27FC236}">
                  <a16:creationId xmlns:a16="http://schemas.microsoft.com/office/drawing/2014/main" id="{BBEA46A4-A0BB-4002-BC4B-270C8A98D683}"/>
                </a:ext>
              </a:extLst>
            </p:cNvPr>
            <p:cNvSpPr/>
            <p:nvPr/>
          </p:nvSpPr>
          <p:spPr>
            <a:xfrm>
              <a:off x="2636102" y="1244286"/>
              <a:ext cx="1467688" cy="1459196"/>
            </a:xfrm>
            <a:custGeom>
              <a:avLst/>
              <a:gdLst/>
              <a:ahLst/>
              <a:cxnLst/>
              <a:rect l="l" t="t" r="r" b="b"/>
              <a:pathLst>
                <a:path w="43381" h="43130" extrusionOk="0">
                  <a:moveTo>
                    <a:pt x="43101" y="0"/>
                  </a:moveTo>
                  <a:lnTo>
                    <a:pt x="42585" y="70"/>
                  </a:lnTo>
                  <a:lnTo>
                    <a:pt x="42446" y="84"/>
                  </a:lnTo>
                  <a:cubicBezTo>
                    <a:pt x="42181" y="126"/>
                    <a:pt x="41916" y="168"/>
                    <a:pt x="41651" y="195"/>
                  </a:cubicBezTo>
                  <a:cubicBezTo>
                    <a:pt x="41232" y="251"/>
                    <a:pt x="40814" y="307"/>
                    <a:pt x="40381" y="363"/>
                  </a:cubicBezTo>
                  <a:cubicBezTo>
                    <a:pt x="40075" y="405"/>
                    <a:pt x="39768" y="433"/>
                    <a:pt x="39461" y="460"/>
                  </a:cubicBezTo>
                  <a:cubicBezTo>
                    <a:pt x="39280" y="474"/>
                    <a:pt x="39112" y="502"/>
                    <a:pt x="38931" y="516"/>
                  </a:cubicBezTo>
                  <a:cubicBezTo>
                    <a:pt x="38889" y="516"/>
                    <a:pt x="38833" y="516"/>
                    <a:pt x="38791" y="530"/>
                  </a:cubicBezTo>
                  <a:lnTo>
                    <a:pt x="38652" y="530"/>
                  </a:lnTo>
                  <a:lnTo>
                    <a:pt x="38708" y="1200"/>
                  </a:lnTo>
                  <a:cubicBezTo>
                    <a:pt x="38861" y="1186"/>
                    <a:pt x="39028" y="1172"/>
                    <a:pt x="39196" y="1158"/>
                  </a:cubicBezTo>
                  <a:cubicBezTo>
                    <a:pt x="39475" y="1130"/>
                    <a:pt x="39754" y="1102"/>
                    <a:pt x="40033" y="1074"/>
                  </a:cubicBezTo>
                  <a:cubicBezTo>
                    <a:pt x="40284" y="1046"/>
                    <a:pt x="40535" y="1018"/>
                    <a:pt x="40772" y="991"/>
                  </a:cubicBezTo>
                  <a:cubicBezTo>
                    <a:pt x="40995" y="963"/>
                    <a:pt x="41218" y="935"/>
                    <a:pt x="41442" y="907"/>
                  </a:cubicBezTo>
                  <a:cubicBezTo>
                    <a:pt x="41539" y="893"/>
                    <a:pt x="41651" y="879"/>
                    <a:pt x="41748" y="865"/>
                  </a:cubicBezTo>
                  <a:lnTo>
                    <a:pt x="42348" y="781"/>
                  </a:lnTo>
                  <a:lnTo>
                    <a:pt x="42348" y="781"/>
                  </a:lnTo>
                  <a:cubicBezTo>
                    <a:pt x="42348" y="837"/>
                    <a:pt x="42334" y="893"/>
                    <a:pt x="42334" y="949"/>
                  </a:cubicBezTo>
                  <a:cubicBezTo>
                    <a:pt x="42320" y="991"/>
                    <a:pt x="42320" y="1046"/>
                    <a:pt x="42320" y="1088"/>
                  </a:cubicBezTo>
                  <a:cubicBezTo>
                    <a:pt x="42306" y="1158"/>
                    <a:pt x="42306" y="1242"/>
                    <a:pt x="42306" y="1311"/>
                  </a:cubicBezTo>
                  <a:cubicBezTo>
                    <a:pt x="42292" y="1381"/>
                    <a:pt x="42292" y="1451"/>
                    <a:pt x="42279" y="1521"/>
                  </a:cubicBezTo>
                  <a:lnTo>
                    <a:pt x="42279" y="1562"/>
                  </a:lnTo>
                  <a:cubicBezTo>
                    <a:pt x="42279" y="1702"/>
                    <a:pt x="42265" y="1841"/>
                    <a:pt x="42265" y="1981"/>
                  </a:cubicBezTo>
                  <a:cubicBezTo>
                    <a:pt x="42265" y="2106"/>
                    <a:pt x="42251" y="2218"/>
                    <a:pt x="42251" y="2344"/>
                  </a:cubicBezTo>
                  <a:lnTo>
                    <a:pt x="42251" y="2385"/>
                  </a:lnTo>
                  <a:cubicBezTo>
                    <a:pt x="42237" y="2650"/>
                    <a:pt x="42237" y="2915"/>
                    <a:pt x="42237" y="3180"/>
                  </a:cubicBezTo>
                  <a:cubicBezTo>
                    <a:pt x="42237" y="3459"/>
                    <a:pt x="42237" y="3738"/>
                    <a:pt x="42237" y="4003"/>
                  </a:cubicBezTo>
                  <a:cubicBezTo>
                    <a:pt x="42237" y="4213"/>
                    <a:pt x="42237" y="4422"/>
                    <a:pt x="42237" y="4631"/>
                  </a:cubicBezTo>
                  <a:cubicBezTo>
                    <a:pt x="42237" y="5105"/>
                    <a:pt x="42237" y="5580"/>
                    <a:pt x="42251" y="6054"/>
                  </a:cubicBezTo>
                  <a:cubicBezTo>
                    <a:pt x="42265" y="6709"/>
                    <a:pt x="42279" y="7379"/>
                    <a:pt x="42292" y="8049"/>
                  </a:cubicBezTo>
                  <a:cubicBezTo>
                    <a:pt x="42306" y="9039"/>
                    <a:pt x="42334" y="10015"/>
                    <a:pt x="42362" y="11006"/>
                  </a:cubicBezTo>
                  <a:cubicBezTo>
                    <a:pt x="42376" y="11396"/>
                    <a:pt x="42390" y="11787"/>
                    <a:pt x="42390" y="12177"/>
                  </a:cubicBezTo>
                  <a:cubicBezTo>
                    <a:pt x="42404" y="12582"/>
                    <a:pt x="42418" y="12986"/>
                    <a:pt x="42432" y="13391"/>
                  </a:cubicBezTo>
                  <a:cubicBezTo>
                    <a:pt x="42446" y="13935"/>
                    <a:pt x="42460" y="14493"/>
                    <a:pt x="42474" y="15037"/>
                  </a:cubicBezTo>
                  <a:cubicBezTo>
                    <a:pt x="42502" y="16097"/>
                    <a:pt x="42544" y="17157"/>
                    <a:pt x="42571" y="18217"/>
                  </a:cubicBezTo>
                  <a:cubicBezTo>
                    <a:pt x="42613" y="20016"/>
                    <a:pt x="42655" y="21802"/>
                    <a:pt x="42669" y="23601"/>
                  </a:cubicBezTo>
                  <a:cubicBezTo>
                    <a:pt x="42683" y="24438"/>
                    <a:pt x="42697" y="25289"/>
                    <a:pt x="42697" y="26126"/>
                  </a:cubicBezTo>
                  <a:cubicBezTo>
                    <a:pt x="42711" y="26907"/>
                    <a:pt x="42711" y="27688"/>
                    <a:pt x="42711" y="28469"/>
                  </a:cubicBezTo>
                  <a:cubicBezTo>
                    <a:pt x="42711" y="28637"/>
                    <a:pt x="42711" y="28790"/>
                    <a:pt x="42711" y="28957"/>
                  </a:cubicBezTo>
                  <a:cubicBezTo>
                    <a:pt x="42697" y="29599"/>
                    <a:pt x="42697" y="30241"/>
                    <a:pt x="42683" y="30882"/>
                  </a:cubicBezTo>
                  <a:cubicBezTo>
                    <a:pt x="42683" y="31245"/>
                    <a:pt x="42669" y="31622"/>
                    <a:pt x="42655" y="31984"/>
                  </a:cubicBezTo>
                  <a:cubicBezTo>
                    <a:pt x="42655" y="32040"/>
                    <a:pt x="42655" y="32110"/>
                    <a:pt x="42655" y="32166"/>
                  </a:cubicBezTo>
                  <a:cubicBezTo>
                    <a:pt x="42641" y="32486"/>
                    <a:pt x="42641" y="32807"/>
                    <a:pt x="42627" y="33128"/>
                  </a:cubicBezTo>
                  <a:cubicBezTo>
                    <a:pt x="42599" y="33700"/>
                    <a:pt x="42571" y="34272"/>
                    <a:pt x="42544" y="34844"/>
                  </a:cubicBezTo>
                  <a:cubicBezTo>
                    <a:pt x="42516" y="35220"/>
                    <a:pt x="42488" y="35583"/>
                    <a:pt x="42460" y="35960"/>
                  </a:cubicBezTo>
                  <a:cubicBezTo>
                    <a:pt x="42432" y="36322"/>
                    <a:pt x="42390" y="36699"/>
                    <a:pt x="42348" y="37062"/>
                  </a:cubicBezTo>
                  <a:cubicBezTo>
                    <a:pt x="42334" y="37187"/>
                    <a:pt x="42320" y="37299"/>
                    <a:pt x="42306" y="37410"/>
                  </a:cubicBezTo>
                  <a:cubicBezTo>
                    <a:pt x="42292" y="37550"/>
                    <a:pt x="42265" y="37703"/>
                    <a:pt x="42251" y="37843"/>
                  </a:cubicBezTo>
                  <a:cubicBezTo>
                    <a:pt x="42223" y="37982"/>
                    <a:pt x="42209" y="38122"/>
                    <a:pt x="42181" y="38247"/>
                  </a:cubicBezTo>
                  <a:cubicBezTo>
                    <a:pt x="42139" y="38512"/>
                    <a:pt x="42083" y="38763"/>
                    <a:pt x="42027" y="39014"/>
                  </a:cubicBezTo>
                  <a:cubicBezTo>
                    <a:pt x="42000" y="39098"/>
                    <a:pt x="41972" y="39182"/>
                    <a:pt x="41958" y="39279"/>
                  </a:cubicBezTo>
                  <a:cubicBezTo>
                    <a:pt x="41930" y="39377"/>
                    <a:pt x="41888" y="39475"/>
                    <a:pt x="41860" y="39572"/>
                  </a:cubicBezTo>
                  <a:cubicBezTo>
                    <a:pt x="41818" y="39656"/>
                    <a:pt x="41790" y="39740"/>
                    <a:pt x="41748" y="39823"/>
                  </a:cubicBezTo>
                  <a:cubicBezTo>
                    <a:pt x="41721" y="39879"/>
                    <a:pt x="41693" y="39949"/>
                    <a:pt x="41665" y="40005"/>
                  </a:cubicBezTo>
                  <a:cubicBezTo>
                    <a:pt x="40284" y="40144"/>
                    <a:pt x="38917" y="40298"/>
                    <a:pt x="37550" y="40465"/>
                  </a:cubicBezTo>
                  <a:cubicBezTo>
                    <a:pt x="37243" y="40493"/>
                    <a:pt x="36936" y="40535"/>
                    <a:pt x="36629" y="40577"/>
                  </a:cubicBezTo>
                  <a:cubicBezTo>
                    <a:pt x="35458" y="40716"/>
                    <a:pt x="34286" y="40842"/>
                    <a:pt x="33128" y="40981"/>
                  </a:cubicBezTo>
                  <a:cubicBezTo>
                    <a:pt x="31831" y="41135"/>
                    <a:pt x="30534" y="41288"/>
                    <a:pt x="29237" y="41428"/>
                  </a:cubicBezTo>
                  <a:cubicBezTo>
                    <a:pt x="27270" y="41637"/>
                    <a:pt x="25317" y="41832"/>
                    <a:pt x="23350" y="41999"/>
                  </a:cubicBezTo>
                  <a:cubicBezTo>
                    <a:pt x="21802" y="42125"/>
                    <a:pt x="20240" y="42237"/>
                    <a:pt x="18691" y="42320"/>
                  </a:cubicBezTo>
                  <a:cubicBezTo>
                    <a:pt x="17492" y="42390"/>
                    <a:pt x="16306" y="42432"/>
                    <a:pt x="15121" y="42446"/>
                  </a:cubicBezTo>
                  <a:cubicBezTo>
                    <a:pt x="14734" y="42452"/>
                    <a:pt x="14349" y="42455"/>
                    <a:pt x="13965" y="42455"/>
                  </a:cubicBezTo>
                  <a:cubicBezTo>
                    <a:pt x="13421" y="42455"/>
                    <a:pt x="12878" y="42448"/>
                    <a:pt x="12331" y="42432"/>
                  </a:cubicBezTo>
                  <a:cubicBezTo>
                    <a:pt x="11592" y="42418"/>
                    <a:pt x="10866" y="42376"/>
                    <a:pt x="10127" y="42320"/>
                  </a:cubicBezTo>
                  <a:cubicBezTo>
                    <a:pt x="9541" y="42278"/>
                    <a:pt x="8969" y="42223"/>
                    <a:pt x="8383" y="42153"/>
                  </a:cubicBezTo>
                  <a:cubicBezTo>
                    <a:pt x="7923" y="42083"/>
                    <a:pt x="7463" y="42013"/>
                    <a:pt x="7017" y="41930"/>
                  </a:cubicBezTo>
                  <a:cubicBezTo>
                    <a:pt x="6668" y="41860"/>
                    <a:pt x="6333" y="41790"/>
                    <a:pt x="5984" y="41707"/>
                  </a:cubicBezTo>
                  <a:cubicBezTo>
                    <a:pt x="5719" y="41637"/>
                    <a:pt x="5440" y="41553"/>
                    <a:pt x="5175" y="41469"/>
                  </a:cubicBezTo>
                  <a:cubicBezTo>
                    <a:pt x="4980" y="41400"/>
                    <a:pt x="4785" y="41330"/>
                    <a:pt x="4576" y="41246"/>
                  </a:cubicBezTo>
                  <a:cubicBezTo>
                    <a:pt x="4422" y="41190"/>
                    <a:pt x="4255" y="41121"/>
                    <a:pt x="4101" y="41051"/>
                  </a:cubicBezTo>
                  <a:cubicBezTo>
                    <a:pt x="3976" y="40981"/>
                    <a:pt x="3864" y="40925"/>
                    <a:pt x="3739" y="40856"/>
                  </a:cubicBezTo>
                  <a:cubicBezTo>
                    <a:pt x="3655" y="40814"/>
                    <a:pt x="3571" y="40758"/>
                    <a:pt x="3488" y="40702"/>
                  </a:cubicBezTo>
                  <a:cubicBezTo>
                    <a:pt x="3432" y="40674"/>
                    <a:pt x="3362" y="40632"/>
                    <a:pt x="3306" y="40591"/>
                  </a:cubicBezTo>
                  <a:cubicBezTo>
                    <a:pt x="3236" y="40549"/>
                    <a:pt x="3167" y="40493"/>
                    <a:pt x="3111" y="40451"/>
                  </a:cubicBezTo>
                  <a:cubicBezTo>
                    <a:pt x="2832" y="40242"/>
                    <a:pt x="2581" y="39991"/>
                    <a:pt x="2386" y="39712"/>
                  </a:cubicBezTo>
                  <a:cubicBezTo>
                    <a:pt x="2344" y="39670"/>
                    <a:pt x="2316" y="39614"/>
                    <a:pt x="2288" y="39558"/>
                  </a:cubicBezTo>
                  <a:cubicBezTo>
                    <a:pt x="2260" y="39544"/>
                    <a:pt x="2246" y="39517"/>
                    <a:pt x="2232" y="39489"/>
                  </a:cubicBezTo>
                  <a:cubicBezTo>
                    <a:pt x="2204" y="39433"/>
                    <a:pt x="2176" y="39391"/>
                    <a:pt x="2162" y="39335"/>
                  </a:cubicBezTo>
                  <a:cubicBezTo>
                    <a:pt x="2135" y="39307"/>
                    <a:pt x="2121" y="39266"/>
                    <a:pt x="2107" y="39238"/>
                  </a:cubicBezTo>
                  <a:cubicBezTo>
                    <a:pt x="2079" y="39182"/>
                    <a:pt x="2065" y="39126"/>
                    <a:pt x="2037" y="39070"/>
                  </a:cubicBezTo>
                  <a:cubicBezTo>
                    <a:pt x="2037" y="39042"/>
                    <a:pt x="2023" y="39014"/>
                    <a:pt x="2023" y="38987"/>
                  </a:cubicBezTo>
                  <a:cubicBezTo>
                    <a:pt x="2009" y="38959"/>
                    <a:pt x="1995" y="38931"/>
                    <a:pt x="1995" y="38903"/>
                  </a:cubicBezTo>
                  <a:cubicBezTo>
                    <a:pt x="1981" y="38861"/>
                    <a:pt x="1967" y="38819"/>
                    <a:pt x="1953" y="38763"/>
                  </a:cubicBezTo>
                  <a:cubicBezTo>
                    <a:pt x="1953" y="38735"/>
                    <a:pt x="1939" y="38708"/>
                    <a:pt x="1939" y="38680"/>
                  </a:cubicBezTo>
                  <a:cubicBezTo>
                    <a:pt x="1911" y="38568"/>
                    <a:pt x="1911" y="38456"/>
                    <a:pt x="1897" y="38345"/>
                  </a:cubicBezTo>
                  <a:cubicBezTo>
                    <a:pt x="1897" y="38289"/>
                    <a:pt x="1883" y="38219"/>
                    <a:pt x="1883" y="38164"/>
                  </a:cubicBezTo>
                  <a:lnTo>
                    <a:pt x="1883" y="38066"/>
                  </a:lnTo>
                  <a:lnTo>
                    <a:pt x="1883" y="38024"/>
                  </a:lnTo>
                  <a:cubicBezTo>
                    <a:pt x="1897" y="37996"/>
                    <a:pt x="1897" y="37968"/>
                    <a:pt x="1897" y="37940"/>
                  </a:cubicBezTo>
                  <a:cubicBezTo>
                    <a:pt x="1897" y="37885"/>
                    <a:pt x="1897" y="37815"/>
                    <a:pt x="1897" y="37759"/>
                  </a:cubicBezTo>
                  <a:cubicBezTo>
                    <a:pt x="1897" y="37647"/>
                    <a:pt x="1897" y="37550"/>
                    <a:pt x="1897" y="37452"/>
                  </a:cubicBezTo>
                  <a:cubicBezTo>
                    <a:pt x="1911" y="37215"/>
                    <a:pt x="1911" y="36978"/>
                    <a:pt x="1911" y="36741"/>
                  </a:cubicBezTo>
                  <a:cubicBezTo>
                    <a:pt x="1911" y="36294"/>
                    <a:pt x="1911" y="35834"/>
                    <a:pt x="1911" y="35388"/>
                  </a:cubicBezTo>
                  <a:cubicBezTo>
                    <a:pt x="1897" y="34356"/>
                    <a:pt x="1883" y="33309"/>
                    <a:pt x="1869" y="32277"/>
                  </a:cubicBezTo>
                  <a:cubicBezTo>
                    <a:pt x="1869" y="31803"/>
                    <a:pt x="1856" y="31329"/>
                    <a:pt x="1842" y="30855"/>
                  </a:cubicBezTo>
                  <a:cubicBezTo>
                    <a:pt x="1828" y="30045"/>
                    <a:pt x="1814" y="29250"/>
                    <a:pt x="1800" y="28455"/>
                  </a:cubicBezTo>
                  <a:cubicBezTo>
                    <a:pt x="1758" y="26823"/>
                    <a:pt x="1716" y="25191"/>
                    <a:pt x="1674" y="23559"/>
                  </a:cubicBezTo>
                  <a:cubicBezTo>
                    <a:pt x="1618" y="21565"/>
                    <a:pt x="1563" y="19584"/>
                    <a:pt x="1493" y="17589"/>
                  </a:cubicBezTo>
                  <a:cubicBezTo>
                    <a:pt x="1423" y="15469"/>
                    <a:pt x="1353" y="13349"/>
                    <a:pt x="1270" y="11229"/>
                  </a:cubicBezTo>
                  <a:cubicBezTo>
                    <a:pt x="1242" y="10462"/>
                    <a:pt x="1214" y="9694"/>
                    <a:pt x="1186" y="8927"/>
                  </a:cubicBezTo>
                  <a:cubicBezTo>
                    <a:pt x="1158" y="8118"/>
                    <a:pt x="1130" y="7309"/>
                    <a:pt x="1088" y="6500"/>
                  </a:cubicBezTo>
                  <a:cubicBezTo>
                    <a:pt x="1060" y="5914"/>
                    <a:pt x="1033" y="5342"/>
                    <a:pt x="1005" y="4771"/>
                  </a:cubicBezTo>
                  <a:cubicBezTo>
                    <a:pt x="977" y="4087"/>
                    <a:pt x="949" y="3390"/>
                    <a:pt x="907" y="2706"/>
                  </a:cubicBezTo>
                  <a:cubicBezTo>
                    <a:pt x="893" y="2609"/>
                    <a:pt x="893" y="2511"/>
                    <a:pt x="893" y="2399"/>
                  </a:cubicBezTo>
                  <a:cubicBezTo>
                    <a:pt x="879" y="2344"/>
                    <a:pt x="879" y="2274"/>
                    <a:pt x="879" y="2204"/>
                  </a:cubicBezTo>
                  <a:cubicBezTo>
                    <a:pt x="865" y="1953"/>
                    <a:pt x="837" y="1688"/>
                    <a:pt x="823" y="1423"/>
                  </a:cubicBezTo>
                  <a:cubicBezTo>
                    <a:pt x="823" y="1311"/>
                    <a:pt x="809" y="1186"/>
                    <a:pt x="795" y="1074"/>
                  </a:cubicBezTo>
                  <a:lnTo>
                    <a:pt x="781" y="823"/>
                  </a:lnTo>
                  <a:lnTo>
                    <a:pt x="768" y="712"/>
                  </a:lnTo>
                  <a:lnTo>
                    <a:pt x="2581" y="712"/>
                  </a:lnTo>
                  <a:cubicBezTo>
                    <a:pt x="3167" y="725"/>
                    <a:pt x="3753" y="725"/>
                    <a:pt x="4338" y="739"/>
                  </a:cubicBezTo>
                  <a:lnTo>
                    <a:pt x="4631" y="739"/>
                  </a:lnTo>
                  <a:lnTo>
                    <a:pt x="4924" y="753"/>
                  </a:lnTo>
                  <a:lnTo>
                    <a:pt x="4938" y="84"/>
                  </a:lnTo>
                  <a:cubicBezTo>
                    <a:pt x="4408" y="70"/>
                    <a:pt x="3878" y="56"/>
                    <a:pt x="3362" y="56"/>
                  </a:cubicBezTo>
                  <a:cubicBezTo>
                    <a:pt x="2804" y="42"/>
                    <a:pt x="2232" y="42"/>
                    <a:pt x="1674" y="42"/>
                  </a:cubicBezTo>
                  <a:lnTo>
                    <a:pt x="14" y="42"/>
                  </a:lnTo>
                  <a:lnTo>
                    <a:pt x="0" y="56"/>
                  </a:lnTo>
                  <a:lnTo>
                    <a:pt x="70" y="447"/>
                  </a:lnTo>
                  <a:lnTo>
                    <a:pt x="70" y="460"/>
                  </a:lnTo>
                  <a:lnTo>
                    <a:pt x="70" y="474"/>
                  </a:lnTo>
                  <a:cubicBezTo>
                    <a:pt x="84" y="628"/>
                    <a:pt x="98" y="781"/>
                    <a:pt x="112" y="935"/>
                  </a:cubicBezTo>
                  <a:cubicBezTo>
                    <a:pt x="126" y="1088"/>
                    <a:pt x="140" y="1242"/>
                    <a:pt x="154" y="1395"/>
                  </a:cubicBezTo>
                  <a:cubicBezTo>
                    <a:pt x="182" y="1813"/>
                    <a:pt x="210" y="2232"/>
                    <a:pt x="224" y="2650"/>
                  </a:cubicBezTo>
                  <a:cubicBezTo>
                    <a:pt x="251" y="3180"/>
                    <a:pt x="279" y="3724"/>
                    <a:pt x="307" y="4268"/>
                  </a:cubicBezTo>
                  <a:cubicBezTo>
                    <a:pt x="349" y="4924"/>
                    <a:pt x="377" y="5566"/>
                    <a:pt x="405" y="6221"/>
                  </a:cubicBezTo>
                  <a:cubicBezTo>
                    <a:pt x="447" y="7128"/>
                    <a:pt x="475" y="8049"/>
                    <a:pt x="516" y="8955"/>
                  </a:cubicBezTo>
                  <a:cubicBezTo>
                    <a:pt x="544" y="9541"/>
                    <a:pt x="558" y="10127"/>
                    <a:pt x="586" y="10713"/>
                  </a:cubicBezTo>
                  <a:cubicBezTo>
                    <a:pt x="586" y="11006"/>
                    <a:pt x="600" y="11312"/>
                    <a:pt x="614" y="11619"/>
                  </a:cubicBezTo>
                  <a:cubicBezTo>
                    <a:pt x="670" y="13223"/>
                    <a:pt x="726" y="14814"/>
                    <a:pt x="781" y="16418"/>
                  </a:cubicBezTo>
                  <a:lnTo>
                    <a:pt x="837" y="18412"/>
                  </a:lnTo>
                  <a:cubicBezTo>
                    <a:pt x="893" y="20128"/>
                    <a:pt x="949" y="21858"/>
                    <a:pt x="991" y="23573"/>
                  </a:cubicBezTo>
                  <a:cubicBezTo>
                    <a:pt x="1033" y="24843"/>
                    <a:pt x="1060" y="26112"/>
                    <a:pt x="1088" y="27381"/>
                  </a:cubicBezTo>
                  <a:cubicBezTo>
                    <a:pt x="1116" y="28148"/>
                    <a:pt x="1130" y="28916"/>
                    <a:pt x="1144" y="29683"/>
                  </a:cubicBezTo>
                  <a:cubicBezTo>
                    <a:pt x="1172" y="30701"/>
                    <a:pt x="1186" y="31719"/>
                    <a:pt x="1200" y="32738"/>
                  </a:cubicBezTo>
                  <a:cubicBezTo>
                    <a:pt x="1214" y="33337"/>
                    <a:pt x="1214" y="33937"/>
                    <a:pt x="1228" y="34537"/>
                  </a:cubicBezTo>
                  <a:cubicBezTo>
                    <a:pt x="1228" y="35151"/>
                    <a:pt x="1242" y="35750"/>
                    <a:pt x="1242" y="36364"/>
                  </a:cubicBezTo>
                  <a:cubicBezTo>
                    <a:pt x="1242" y="36601"/>
                    <a:pt x="1242" y="36838"/>
                    <a:pt x="1228" y="37090"/>
                  </a:cubicBezTo>
                  <a:cubicBezTo>
                    <a:pt x="1228" y="37327"/>
                    <a:pt x="1228" y="37564"/>
                    <a:pt x="1228" y="37801"/>
                  </a:cubicBezTo>
                  <a:cubicBezTo>
                    <a:pt x="1214" y="37829"/>
                    <a:pt x="1214" y="37857"/>
                    <a:pt x="1214" y="37885"/>
                  </a:cubicBezTo>
                  <a:cubicBezTo>
                    <a:pt x="1214" y="37899"/>
                    <a:pt x="1214" y="37926"/>
                    <a:pt x="1214" y="37940"/>
                  </a:cubicBezTo>
                  <a:cubicBezTo>
                    <a:pt x="1214" y="37982"/>
                    <a:pt x="1214" y="38010"/>
                    <a:pt x="1214" y="38052"/>
                  </a:cubicBezTo>
                  <a:cubicBezTo>
                    <a:pt x="1214" y="38108"/>
                    <a:pt x="1214" y="38178"/>
                    <a:pt x="1214" y="38247"/>
                  </a:cubicBezTo>
                  <a:cubicBezTo>
                    <a:pt x="1214" y="38401"/>
                    <a:pt x="1228" y="38540"/>
                    <a:pt x="1256" y="38694"/>
                  </a:cubicBezTo>
                  <a:cubicBezTo>
                    <a:pt x="1270" y="38749"/>
                    <a:pt x="1284" y="38805"/>
                    <a:pt x="1284" y="38875"/>
                  </a:cubicBezTo>
                  <a:cubicBezTo>
                    <a:pt x="1298" y="38903"/>
                    <a:pt x="1298" y="38931"/>
                    <a:pt x="1312" y="38959"/>
                  </a:cubicBezTo>
                  <a:cubicBezTo>
                    <a:pt x="1325" y="39042"/>
                    <a:pt x="1353" y="39112"/>
                    <a:pt x="1381" y="39196"/>
                  </a:cubicBezTo>
                  <a:cubicBezTo>
                    <a:pt x="1381" y="39224"/>
                    <a:pt x="1395" y="39266"/>
                    <a:pt x="1409" y="39293"/>
                  </a:cubicBezTo>
                  <a:cubicBezTo>
                    <a:pt x="1409" y="39307"/>
                    <a:pt x="1423" y="39335"/>
                    <a:pt x="1437" y="39363"/>
                  </a:cubicBezTo>
                  <a:cubicBezTo>
                    <a:pt x="1451" y="39419"/>
                    <a:pt x="1479" y="39489"/>
                    <a:pt x="1507" y="39544"/>
                  </a:cubicBezTo>
                  <a:cubicBezTo>
                    <a:pt x="1563" y="39670"/>
                    <a:pt x="1632" y="39796"/>
                    <a:pt x="1702" y="39921"/>
                  </a:cubicBezTo>
                  <a:cubicBezTo>
                    <a:pt x="1758" y="39991"/>
                    <a:pt x="1814" y="40075"/>
                    <a:pt x="1869" y="40158"/>
                  </a:cubicBezTo>
                  <a:lnTo>
                    <a:pt x="1953" y="40270"/>
                  </a:lnTo>
                  <a:cubicBezTo>
                    <a:pt x="2232" y="40605"/>
                    <a:pt x="2553" y="40884"/>
                    <a:pt x="2902" y="41135"/>
                  </a:cubicBezTo>
                  <a:cubicBezTo>
                    <a:pt x="2999" y="41190"/>
                    <a:pt x="3083" y="41246"/>
                    <a:pt x="3181" y="41302"/>
                  </a:cubicBezTo>
                  <a:cubicBezTo>
                    <a:pt x="3264" y="41358"/>
                    <a:pt x="3348" y="41414"/>
                    <a:pt x="3432" y="41455"/>
                  </a:cubicBezTo>
                  <a:cubicBezTo>
                    <a:pt x="3543" y="41511"/>
                    <a:pt x="3655" y="41567"/>
                    <a:pt x="3766" y="41623"/>
                  </a:cubicBezTo>
                  <a:cubicBezTo>
                    <a:pt x="3906" y="41693"/>
                    <a:pt x="4045" y="41748"/>
                    <a:pt x="4185" y="41818"/>
                  </a:cubicBezTo>
                  <a:cubicBezTo>
                    <a:pt x="4380" y="41888"/>
                    <a:pt x="4562" y="41972"/>
                    <a:pt x="4757" y="42027"/>
                  </a:cubicBezTo>
                  <a:cubicBezTo>
                    <a:pt x="4994" y="42111"/>
                    <a:pt x="5231" y="42181"/>
                    <a:pt x="5468" y="42251"/>
                  </a:cubicBezTo>
                  <a:cubicBezTo>
                    <a:pt x="5775" y="42348"/>
                    <a:pt x="6096" y="42418"/>
                    <a:pt x="6417" y="42488"/>
                  </a:cubicBezTo>
                  <a:cubicBezTo>
                    <a:pt x="6835" y="42585"/>
                    <a:pt x="7268" y="42655"/>
                    <a:pt x="7686" y="42725"/>
                  </a:cubicBezTo>
                  <a:cubicBezTo>
                    <a:pt x="8202" y="42808"/>
                    <a:pt x="8718" y="42864"/>
                    <a:pt x="9248" y="42920"/>
                  </a:cubicBezTo>
                  <a:cubicBezTo>
                    <a:pt x="9932" y="42990"/>
                    <a:pt x="10629" y="43046"/>
                    <a:pt x="11327" y="43073"/>
                  </a:cubicBezTo>
                  <a:cubicBezTo>
                    <a:pt x="12205" y="43115"/>
                    <a:pt x="13084" y="43129"/>
                    <a:pt x="13977" y="43129"/>
                  </a:cubicBezTo>
                  <a:cubicBezTo>
                    <a:pt x="15121" y="43129"/>
                    <a:pt x="16250" y="43101"/>
                    <a:pt x="17394" y="43060"/>
                  </a:cubicBezTo>
                  <a:cubicBezTo>
                    <a:pt x="18147" y="43032"/>
                    <a:pt x="18887" y="42990"/>
                    <a:pt x="19640" y="42948"/>
                  </a:cubicBezTo>
                  <a:cubicBezTo>
                    <a:pt x="20365" y="42892"/>
                    <a:pt x="21091" y="42850"/>
                    <a:pt x="21816" y="42795"/>
                  </a:cubicBezTo>
                  <a:cubicBezTo>
                    <a:pt x="23727" y="42655"/>
                    <a:pt x="25624" y="42474"/>
                    <a:pt x="27521" y="42278"/>
                  </a:cubicBezTo>
                  <a:cubicBezTo>
                    <a:pt x="28944" y="42139"/>
                    <a:pt x="30352" y="41972"/>
                    <a:pt x="31775" y="41818"/>
                  </a:cubicBezTo>
                  <a:cubicBezTo>
                    <a:pt x="32780" y="41707"/>
                    <a:pt x="33784" y="41581"/>
                    <a:pt x="34774" y="41469"/>
                  </a:cubicBezTo>
                  <a:cubicBezTo>
                    <a:pt x="35541" y="41372"/>
                    <a:pt x="36309" y="41288"/>
                    <a:pt x="37062" y="41190"/>
                  </a:cubicBezTo>
                  <a:cubicBezTo>
                    <a:pt x="38596" y="41023"/>
                    <a:pt x="40116" y="40842"/>
                    <a:pt x="41637" y="40674"/>
                  </a:cubicBezTo>
                  <a:cubicBezTo>
                    <a:pt x="41776" y="40674"/>
                    <a:pt x="41902" y="40660"/>
                    <a:pt x="42027" y="40646"/>
                  </a:cubicBezTo>
                  <a:lnTo>
                    <a:pt x="42111" y="40521"/>
                  </a:lnTo>
                  <a:lnTo>
                    <a:pt x="42125" y="40521"/>
                  </a:lnTo>
                  <a:cubicBezTo>
                    <a:pt x="42153" y="40479"/>
                    <a:pt x="42181" y="40437"/>
                    <a:pt x="42209" y="40395"/>
                  </a:cubicBezTo>
                  <a:cubicBezTo>
                    <a:pt x="42237" y="40340"/>
                    <a:pt x="42279" y="40284"/>
                    <a:pt x="42306" y="40214"/>
                  </a:cubicBezTo>
                  <a:cubicBezTo>
                    <a:pt x="42376" y="40088"/>
                    <a:pt x="42432" y="39949"/>
                    <a:pt x="42474" y="39796"/>
                  </a:cubicBezTo>
                  <a:cubicBezTo>
                    <a:pt x="42544" y="39628"/>
                    <a:pt x="42599" y="39447"/>
                    <a:pt x="42641" y="39266"/>
                  </a:cubicBezTo>
                  <a:cubicBezTo>
                    <a:pt x="42697" y="39070"/>
                    <a:pt x="42739" y="38889"/>
                    <a:pt x="42781" y="38694"/>
                  </a:cubicBezTo>
                  <a:cubicBezTo>
                    <a:pt x="42822" y="38443"/>
                    <a:pt x="42864" y="38191"/>
                    <a:pt x="42906" y="37954"/>
                  </a:cubicBezTo>
                  <a:cubicBezTo>
                    <a:pt x="42962" y="37592"/>
                    <a:pt x="43004" y="37243"/>
                    <a:pt x="43046" y="36880"/>
                  </a:cubicBezTo>
                  <a:cubicBezTo>
                    <a:pt x="43074" y="36587"/>
                    <a:pt x="43101" y="36308"/>
                    <a:pt x="43115" y="36015"/>
                  </a:cubicBezTo>
                  <a:cubicBezTo>
                    <a:pt x="43143" y="35709"/>
                    <a:pt x="43171" y="35416"/>
                    <a:pt x="43185" y="35123"/>
                  </a:cubicBezTo>
                  <a:cubicBezTo>
                    <a:pt x="43199" y="34955"/>
                    <a:pt x="43213" y="34802"/>
                    <a:pt x="43213" y="34649"/>
                  </a:cubicBezTo>
                  <a:lnTo>
                    <a:pt x="43227" y="34565"/>
                  </a:lnTo>
                  <a:cubicBezTo>
                    <a:pt x="43241" y="34356"/>
                    <a:pt x="43255" y="34132"/>
                    <a:pt x="43255" y="33909"/>
                  </a:cubicBezTo>
                  <a:cubicBezTo>
                    <a:pt x="43283" y="33519"/>
                    <a:pt x="43297" y="33114"/>
                    <a:pt x="43311" y="32724"/>
                  </a:cubicBezTo>
                  <a:cubicBezTo>
                    <a:pt x="43311" y="32542"/>
                    <a:pt x="43325" y="32361"/>
                    <a:pt x="43325" y="32180"/>
                  </a:cubicBezTo>
                  <a:cubicBezTo>
                    <a:pt x="43325" y="32124"/>
                    <a:pt x="43325" y="32068"/>
                    <a:pt x="43325" y="31998"/>
                  </a:cubicBezTo>
                  <a:cubicBezTo>
                    <a:pt x="43353" y="31482"/>
                    <a:pt x="43353" y="30952"/>
                    <a:pt x="43366" y="30422"/>
                  </a:cubicBezTo>
                  <a:cubicBezTo>
                    <a:pt x="43366" y="29934"/>
                    <a:pt x="43380" y="29460"/>
                    <a:pt x="43380" y="28971"/>
                  </a:cubicBezTo>
                  <a:cubicBezTo>
                    <a:pt x="43380" y="28804"/>
                    <a:pt x="43380" y="28637"/>
                    <a:pt x="43380" y="28469"/>
                  </a:cubicBezTo>
                  <a:cubicBezTo>
                    <a:pt x="43380" y="27618"/>
                    <a:pt x="43380" y="26768"/>
                    <a:pt x="43366" y="25917"/>
                  </a:cubicBezTo>
                  <a:cubicBezTo>
                    <a:pt x="43353" y="24201"/>
                    <a:pt x="43325" y="22499"/>
                    <a:pt x="43297" y="20798"/>
                  </a:cubicBezTo>
                  <a:cubicBezTo>
                    <a:pt x="43255" y="18733"/>
                    <a:pt x="43199" y="16669"/>
                    <a:pt x="43143" y="14604"/>
                  </a:cubicBezTo>
                  <a:cubicBezTo>
                    <a:pt x="43115" y="13795"/>
                    <a:pt x="43088" y="12972"/>
                    <a:pt x="43074" y="12163"/>
                  </a:cubicBezTo>
                  <a:cubicBezTo>
                    <a:pt x="43032" y="11020"/>
                    <a:pt x="43004" y="9876"/>
                    <a:pt x="42976" y="8746"/>
                  </a:cubicBezTo>
                  <a:cubicBezTo>
                    <a:pt x="42948" y="7839"/>
                    <a:pt x="42934" y="6933"/>
                    <a:pt x="42920" y="6040"/>
                  </a:cubicBezTo>
                  <a:cubicBezTo>
                    <a:pt x="42920" y="5775"/>
                    <a:pt x="42920" y="5524"/>
                    <a:pt x="42906" y="5273"/>
                  </a:cubicBezTo>
                  <a:cubicBezTo>
                    <a:pt x="42906" y="5105"/>
                    <a:pt x="42906" y="4938"/>
                    <a:pt x="42906" y="4757"/>
                  </a:cubicBezTo>
                  <a:cubicBezTo>
                    <a:pt x="42906" y="4366"/>
                    <a:pt x="42906" y="3962"/>
                    <a:pt x="42906" y="3557"/>
                  </a:cubicBezTo>
                  <a:cubicBezTo>
                    <a:pt x="42906" y="3208"/>
                    <a:pt x="42906" y="2860"/>
                    <a:pt x="42920" y="2511"/>
                  </a:cubicBezTo>
                  <a:cubicBezTo>
                    <a:pt x="42920" y="2385"/>
                    <a:pt x="42920" y="2274"/>
                    <a:pt x="42934" y="2148"/>
                  </a:cubicBezTo>
                  <a:cubicBezTo>
                    <a:pt x="42934" y="1995"/>
                    <a:pt x="42934" y="1841"/>
                    <a:pt x="42948" y="1688"/>
                  </a:cubicBezTo>
                  <a:cubicBezTo>
                    <a:pt x="42948" y="1646"/>
                    <a:pt x="42948" y="1604"/>
                    <a:pt x="42948" y="1562"/>
                  </a:cubicBezTo>
                  <a:cubicBezTo>
                    <a:pt x="42962" y="1493"/>
                    <a:pt x="42962" y="1437"/>
                    <a:pt x="42962" y="1367"/>
                  </a:cubicBezTo>
                  <a:cubicBezTo>
                    <a:pt x="42976" y="1214"/>
                    <a:pt x="42990" y="1074"/>
                    <a:pt x="43004" y="921"/>
                  </a:cubicBezTo>
                  <a:cubicBezTo>
                    <a:pt x="43018" y="851"/>
                    <a:pt x="43032" y="767"/>
                    <a:pt x="43046" y="684"/>
                  </a:cubicBezTo>
                  <a:cubicBezTo>
                    <a:pt x="43046" y="628"/>
                    <a:pt x="43060" y="572"/>
                    <a:pt x="43074" y="530"/>
                  </a:cubicBezTo>
                  <a:cubicBezTo>
                    <a:pt x="43074" y="516"/>
                    <a:pt x="43074" y="502"/>
                    <a:pt x="43088" y="488"/>
                  </a:cubicBezTo>
                  <a:cubicBezTo>
                    <a:pt x="43115" y="363"/>
                    <a:pt x="43157" y="237"/>
                    <a:pt x="43199" y="112"/>
                  </a:cubicBezTo>
                  <a:lnTo>
                    <a:pt x="43101" y="0"/>
                  </a:lnTo>
                  <a:close/>
                </a:path>
              </a:pathLst>
            </a:custGeom>
            <a:solidFill>
              <a:srgbClr val="243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1;p47">
              <a:extLst>
                <a:ext uri="{FF2B5EF4-FFF2-40B4-BE49-F238E27FC236}">
                  <a16:creationId xmlns:a16="http://schemas.microsoft.com/office/drawing/2014/main" id="{B17DDF72-2B6A-4D09-8B4A-D21880DFAF15}"/>
                </a:ext>
              </a:extLst>
            </p:cNvPr>
            <p:cNvSpPr/>
            <p:nvPr/>
          </p:nvSpPr>
          <p:spPr>
            <a:xfrm>
              <a:off x="2822047" y="1099380"/>
              <a:ext cx="1190194" cy="364850"/>
            </a:xfrm>
            <a:custGeom>
              <a:avLst/>
              <a:gdLst/>
              <a:ahLst/>
              <a:cxnLst/>
              <a:rect l="l" t="t" r="r" b="b"/>
              <a:pathLst>
                <a:path w="35179" h="10784" extrusionOk="0">
                  <a:moveTo>
                    <a:pt x="0" y="643"/>
                  </a:moveTo>
                  <a:cubicBezTo>
                    <a:pt x="14437" y="1898"/>
                    <a:pt x="23336" y="1"/>
                    <a:pt x="34830" y="643"/>
                  </a:cubicBezTo>
                  <a:cubicBezTo>
                    <a:pt x="35178" y="4423"/>
                    <a:pt x="33658" y="7198"/>
                    <a:pt x="34063" y="10197"/>
                  </a:cubicBezTo>
                  <a:cubicBezTo>
                    <a:pt x="23155" y="9012"/>
                    <a:pt x="11773" y="10783"/>
                    <a:pt x="586" y="10197"/>
                  </a:cubicBezTo>
                  <a:cubicBezTo>
                    <a:pt x="809" y="5887"/>
                    <a:pt x="307" y="3139"/>
                    <a:pt x="0" y="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3;p47">
              <a:extLst>
                <a:ext uri="{FF2B5EF4-FFF2-40B4-BE49-F238E27FC236}">
                  <a16:creationId xmlns:a16="http://schemas.microsoft.com/office/drawing/2014/main" id="{0A1D8AC1-16A3-4D14-A963-D97E6F958D36}"/>
                </a:ext>
              </a:extLst>
            </p:cNvPr>
            <p:cNvSpPr/>
            <p:nvPr/>
          </p:nvSpPr>
          <p:spPr>
            <a:xfrm>
              <a:off x="2726233" y="1337698"/>
              <a:ext cx="1458722" cy="1460346"/>
            </a:xfrm>
            <a:custGeom>
              <a:avLst/>
              <a:gdLst/>
              <a:ahLst/>
              <a:cxnLst/>
              <a:rect l="l" t="t" r="r" b="b"/>
              <a:pathLst>
                <a:path w="43116" h="43164" extrusionOk="0">
                  <a:moveTo>
                    <a:pt x="42460" y="1"/>
                  </a:moveTo>
                  <a:cubicBezTo>
                    <a:pt x="42376" y="503"/>
                    <a:pt x="42293" y="1005"/>
                    <a:pt x="42223" y="1521"/>
                  </a:cubicBezTo>
                  <a:cubicBezTo>
                    <a:pt x="42181" y="1870"/>
                    <a:pt x="42139" y="2233"/>
                    <a:pt x="42097" y="2595"/>
                  </a:cubicBezTo>
                  <a:lnTo>
                    <a:pt x="42056" y="3112"/>
                  </a:lnTo>
                  <a:cubicBezTo>
                    <a:pt x="42042" y="3223"/>
                    <a:pt x="42042" y="3335"/>
                    <a:pt x="42028" y="3446"/>
                  </a:cubicBezTo>
                  <a:lnTo>
                    <a:pt x="42028" y="3502"/>
                  </a:lnTo>
                  <a:cubicBezTo>
                    <a:pt x="42014" y="3614"/>
                    <a:pt x="42000" y="3725"/>
                    <a:pt x="42000" y="3837"/>
                  </a:cubicBezTo>
                  <a:cubicBezTo>
                    <a:pt x="41972" y="4158"/>
                    <a:pt x="41958" y="4465"/>
                    <a:pt x="41944" y="4785"/>
                  </a:cubicBezTo>
                  <a:cubicBezTo>
                    <a:pt x="41930" y="5036"/>
                    <a:pt x="41916" y="5288"/>
                    <a:pt x="41916" y="5539"/>
                  </a:cubicBezTo>
                  <a:lnTo>
                    <a:pt x="41902" y="5608"/>
                  </a:lnTo>
                  <a:cubicBezTo>
                    <a:pt x="41888" y="6138"/>
                    <a:pt x="41874" y="6682"/>
                    <a:pt x="41874" y="7212"/>
                  </a:cubicBezTo>
                  <a:cubicBezTo>
                    <a:pt x="41860" y="7477"/>
                    <a:pt x="41860" y="7742"/>
                    <a:pt x="41860" y="8008"/>
                  </a:cubicBezTo>
                  <a:lnTo>
                    <a:pt x="41860" y="8370"/>
                  </a:lnTo>
                  <a:lnTo>
                    <a:pt x="41860" y="8440"/>
                  </a:lnTo>
                  <a:cubicBezTo>
                    <a:pt x="41860" y="8761"/>
                    <a:pt x="41874" y="9082"/>
                    <a:pt x="41874" y="9402"/>
                  </a:cubicBezTo>
                  <a:cubicBezTo>
                    <a:pt x="41888" y="10351"/>
                    <a:pt x="41902" y="11299"/>
                    <a:pt x="41930" y="12262"/>
                  </a:cubicBezTo>
                  <a:cubicBezTo>
                    <a:pt x="41958" y="13141"/>
                    <a:pt x="42000" y="14019"/>
                    <a:pt x="42028" y="14898"/>
                  </a:cubicBezTo>
                  <a:cubicBezTo>
                    <a:pt x="42042" y="15331"/>
                    <a:pt x="42056" y="15749"/>
                    <a:pt x="42083" y="16167"/>
                  </a:cubicBezTo>
                  <a:cubicBezTo>
                    <a:pt x="42111" y="16809"/>
                    <a:pt x="42139" y="17451"/>
                    <a:pt x="42153" y="18092"/>
                  </a:cubicBezTo>
                  <a:cubicBezTo>
                    <a:pt x="42181" y="18804"/>
                    <a:pt x="42209" y="19515"/>
                    <a:pt x="42237" y="20213"/>
                  </a:cubicBezTo>
                  <a:cubicBezTo>
                    <a:pt x="42265" y="21036"/>
                    <a:pt x="42293" y="21858"/>
                    <a:pt x="42321" y="22681"/>
                  </a:cubicBezTo>
                  <a:cubicBezTo>
                    <a:pt x="42334" y="22960"/>
                    <a:pt x="42334" y="23239"/>
                    <a:pt x="42348" y="23504"/>
                  </a:cubicBezTo>
                  <a:cubicBezTo>
                    <a:pt x="42362" y="24258"/>
                    <a:pt x="42376" y="25011"/>
                    <a:pt x="42376" y="25750"/>
                  </a:cubicBezTo>
                  <a:cubicBezTo>
                    <a:pt x="42376" y="25918"/>
                    <a:pt x="42376" y="26085"/>
                    <a:pt x="42376" y="26252"/>
                  </a:cubicBezTo>
                  <a:cubicBezTo>
                    <a:pt x="42376" y="26448"/>
                    <a:pt x="42390" y="26643"/>
                    <a:pt x="42390" y="26838"/>
                  </a:cubicBezTo>
                  <a:lnTo>
                    <a:pt x="42390" y="27089"/>
                  </a:lnTo>
                  <a:lnTo>
                    <a:pt x="42390" y="27173"/>
                  </a:lnTo>
                  <a:cubicBezTo>
                    <a:pt x="42390" y="27340"/>
                    <a:pt x="42390" y="27508"/>
                    <a:pt x="42376" y="27675"/>
                  </a:cubicBezTo>
                  <a:cubicBezTo>
                    <a:pt x="42376" y="28149"/>
                    <a:pt x="42376" y="28624"/>
                    <a:pt x="42362" y="29098"/>
                  </a:cubicBezTo>
                  <a:cubicBezTo>
                    <a:pt x="42334" y="30521"/>
                    <a:pt x="42279" y="31929"/>
                    <a:pt x="42181" y="33352"/>
                  </a:cubicBezTo>
                  <a:cubicBezTo>
                    <a:pt x="42083" y="34747"/>
                    <a:pt x="41944" y="36156"/>
                    <a:pt x="41763" y="37551"/>
                  </a:cubicBezTo>
                  <a:cubicBezTo>
                    <a:pt x="41721" y="37899"/>
                    <a:pt x="41665" y="38262"/>
                    <a:pt x="41609" y="38611"/>
                  </a:cubicBezTo>
                  <a:cubicBezTo>
                    <a:pt x="41567" y="38848"/>
                    <a:pt x="41539" y="39085"/>
                    <a:pt x="41498" y="39322"/>
                  </a:cubicBezTo>
                  <a:lnTo>
                    <a:pt x="41470" y="39322"/>
                  </a:lnTo>
                  <a:cubicBezTo>
                    <a:pt x="41330" y="39336"/>
                    <a:pt x="41191" y="39336"/>
                    <a:pt x="41051" y="39350"/>
                  </a:cubicBezTo>
                  <a:cubicBezTo>
                    <a:pt x="40619" y="39392"/>
                    <a:pt x="40186" y="39434"/>
                    <a:pt x="39740" y="39476"/>
                  </a:cubicBezTo>
                  <a:cubicBezTo>
                    <a:pt x="39210" y="39545"/>
                    <a:pt x="38680" y="39601"/>
                    <a:pt x="38150" y="39671"/>
                  </a:cubicBezTo>
                  <a:cubicBezTo>
                    <a:pt x="37536" y="39755"/>
                    <a:pt x="36922" y="39838"/>
                    <a:pt x="36309" y="39922"/>
                  </a:cubicBezTo>
                  <a:cubicBezTo>
                    <a:pt x="35583" y="40020"/>
                    <a:pt x="34858" y="40131"/>
                    <a:pt x="34133" y="40229"/>
                  </a:cubicBezTo>
                  <a:cubicBezTo>
                    <a:pt x="33366" y="40340"/>
                    <a:pt x="32584" y="40452"/>
                    <a:pt x="31817" y="40564"/>
                  </a:cubicBezTo>
                  <a:cubicBezTo>
                    <a:pt x="30576" y="40745"/>
                    <a:pt x="29334" y="40926"/>
                    <a:pt x="28093" y="41094"/>
                  </a:cubicBezTo>
                  <a:cubicBezTo>
                    <a:pt x="26726" y="41275"/>
                    <a:pt x="25359" y="41456"/>
                    <a:pt x="23992" y="41624"/>
                  </a:cubicBezTo>
                  <a:cubicBezTo>
                    <a:pt x="22751" y="41763"/>
                    <a:pt x="21509" y="41903"/>
                    <a:pt x="20268" y="42028"/>
                  </a:cubicBezTo>
                  <a:cubicBezTo>
                    <a:pt x="18803" y="42168"/>
                    <a:pt x="17339" y="42279"/>
                    <a:pt x="15874" y="42363"/>
                  </a:cubicBezTo>
                  <a:cubicBezTo>
                    <a:pt x="15163" y="42405"/>
                    <a:pt x="14451" y="42433"/>
                    <a:pt x="13726" y="42461"/>
                  </a:cubicBezTo>
                  <a:cubicBezTo>
                    <a:pt x="13029" y="42475"/>
                    <a:pt x="12331" y="42488"/>
                    <a:pt x="11634" y="42488"/>
                  </a:cubicBezTo>
                  <a:cubicBezTo>
                    <a:pt x="11006" y="42488"/>
                    <a:pt x="10392" y="42488"/>
                    <a:pt x="9765" y="42461"/>
                  </a:cubicBezTo>
                  <a:cubicBezTo>
                    <a:pt x="9248" y="42447"/>
                    <a:pt x="8718" y="42419"/>
                    <a:pt x="8188" y="42391"/>
                  </a:cubicBezTo>
                  <a:cubicBezTo>
                    <a:pt x="7672" y="42349"/>
                    <a:pt x="7156" y="42307"/>
                    <a:pt x="6626" y="42251"/>
                  </a:cubicBezTo>
                  <a:cubicBezTo>
                    <a:pt x="6110" y="42196"/>
                    <a:pt x="5594" y="42126"/>
                    <a:pt x="5078" y="42042"/>
                  </a:cubicBezTo>
                  <a:cubicBezTo>
                    <a:pt x="4645" y="41972"/>
                    <a:pt x="4213" y="41889"/>
                    <a:pt x="3781" y="41805"/>
                  </a:cubicBezTo>
                  <a:cubicBezTo>
                    <a:pt x="3432" y="41721"/>
                    <a:pt x="3069" y="41638"/>
                    <a:pt x="2707" y="41540"/>
                  </a:cubicBezTo>
                  <a:cubicBezTo>
                    <a:pt x="2358" y="41442"/>
                    <a:pt x="2023" y="41345"/>
                    <a:pt x="1674" y="41219"/>
                  </a:cubicBezTo>
                  <a:cubicBezTo>
                    <a:pt x="1409" y="41135"/>
                    <a:pt x="1144" y="41024"/>
                    <a:pt x="893" y="40926"/>
                  </a:cubicBezTo>
                  <a:cubicBezTo>
                    <a:pt x="796" y="40884"/>
                    <a:pt x="698" y="40843"/>
                    <a:pt x="600" y="40801"/>
                  </a:cubicBezTo>
                  <a:cubicBezTo>
                    <a:pt x="531" y="40773"/>
                    <a:pt x="475" y="40745"/>
                    <a:pt x="405" y="40703"/>
                  </a:cubicBezTo>
                  <a:cubicBezTo>
                    <a:pt x="391" y="40703"/>
                    <a:pt x="363" y="40689"/>
                    <a:pt x="349" y="40675"/>
                  </a:cubicBezTo>
                  <a:cubicBezTo>
                    <a:pt x="335" y="40675"/>
                    <a:pt x="307" y="40661"/>
                    <a:pt x="293" y="40661"/>
                  </a:cubicBezTo>
                  <a:lnTo>
                    <a:pt x="1" y="41261"/>
                  </a:lnTo>
                  <a:cubicBezTo>
                    <a:pt x="140" y="41331"/>
                    <a:pt x="280" y="41387"/>
                    <a:pt x="419" y="41456"/>
                  </a:cubicBezTo>
                  <a:cubicBezTo>
                    <a:pt x="991" y="41707"/>
                    <a:pt x="1591" y="41917"/>
                    <a:pt x="2190" y="42098"/>
                  </a:cubicBezTo>
                  <a:cubicBezTo>
                    <a:pt x="2595" y="42209"/>
                    <a:pt x="3013" y="42321"/>
                    <a:pt x="3418" y="42405"/>
                  </a:cubicBezTo>
                  <a:cubicBezTo>
                    <a:pt x="3836" y="42502"/>
                    <a:pt x="4241" y="42586"/>
                    <a:pt x="4659" y="42656"/>
                  </a:cubicBezTo>
                  <a:cubicBezTo>
                    <a:pt x="5175" y="42740"/>
                    <a:pt x="5706" y="42823"/>
                    <a:pt x="6236" y="42879"/>
                  </a:cubicBezTo>
                  <a:cubicBezTo>
                    <a:pt x="6752" y="42949"/>
                    <a:pt x="7282" y="42991"/>
                    <a:pt x="7798" y="43032"/>
                  </a:cubicBezTo>
                  <a:cubicBezTo>
                    <a:pt x="8983" y="43116"/>
                    <a:pt x="10169" y="43158"/>
                    <a:pt x="11355" y="43158"/>
                  </a:cubicBezTo>
                  <a:cubicBezTo>
                    <a:pt x="11543" y="43162"/>
                    <a:pt x="11731" y="43164"/>
                    <a:pt x="11918" y="43164"/>
                  </a:cubicBezTo>
                  <a:cubicBezTo>
                    <a:pt x="12372" y="43164"/>
                    <a:pt x="12826" y="43154"/>
                    <a:pt x="13280" y="43144"/>
                  </a:cubicBezTo>
                  <a:cubicBezTo>
                    <a:pt x="14033" y="43116"/>
                    <a:pt x="14786" y="43088"/>
                    <a:pt x="15525" y="43046"/>
                  </a:cubicBezTo>
                  <a:cubicBezTo>
                    <a:pt x="16237" y="43019"/>
                    <a:pt x="16934" y="42977"/>
                    <a:pt x="17632" y="42921"/>
                  </a:cubicBezTo>
                  <a:cubicBezTo>
                    <a:pt x="18496" y="42851"/>
                    <a:pt x="19361" y="42781"/>
                    <a:pt x="20226" y="42698"/>
                  </a:cubicBezTo>
                  <a:cubicBezTo>
                    <a:pt x="21509" y="42572"/>
                    <a:pt x="22779" y="42433"/>
                    <a:pt x="24062" y="42293"/>
                  </a:cubicBezTo>
                  <a:cubicBezTo>
                    <a:pt x="25429" y="42126"/>
                    <a:pt x="26810" y="41944"/>
                    <a:pt x="28177" y="41763"/>
                  </a:cubicBezTo>
                  <a:cubicBezTo>
                    <a:pt x="29418" y="41596"/>
                    <a:pt x="30660" y="41414"/>
                    <a:pt x="31901" y="41233"/>
                  </a:cubicBezTo>
                  <a:cubicBezTo>
                    <a:pt x="32682" y="41122"/>
                    <a:pt x="33449" y="41010"/>
                    <a:pt x="34230" y="40898"/>
                  </a:cubicBezTo>
                  <a:cubicBezTo>
                    <a:pt x="34956" y="40787"/>
                    <a:pt x="35667" y="40689"/>
                    <a:pt x="36392" y="40591"/>
                  </a:cubicBezTo>
                  <a:cubicBezTo>
                    <a:pt x="37020" y="40494"/>
                    <a:pt x="37662" y="40410"/>
                    <a:pt x="38289" y="40326"/>
                  </a:cubicBezTo>
                  <a:cubicBezTo>
                    <a:pt x="38861" y="40257"/>
                    <a:pt x="39433" y="40187"/>
                    <a:pt x="39991" y="40131"/>
                  </a:cubicBezTo>
                  <a:cubicBezTo>
                    <a:pt x="40424" y="40089"/>
                    <a:pt x="40870" y="40034"/>
                    <a:pt x="41302" y="40006"/>
                  </a:cubicBezTo>
                  <a:cubicBezTo>
                    <a:pt x="41428" y="39992"/>
                    <a:pt x="41539" y="39992"/>
                    <a:pt x="41651" y="39978"/>
                  </a:cubicBezTo>
                  <a:lnTo>
                    <a:pt x="41749" y="39978"/>
                  </a:lnTo>
                  <a:lnTo>
                    <a:pt x="42056" y="39964"/>
                  </a:lnTo>
                  <a:lnTo>
                    <a:pt x="42111" y="39657"/>
                  </a:lnTo>
                  <a:lnTo>
                    <a:pt x="42125" y="39615"/>
                  </a:lnTo>
                  <a:lnTo>
                    <a:pt x="42125" y="39573"/>
                  </a:lnTo>
                  <a:cubicBezTo>
                    <a:pt x="42195" y="39197"/>
                    <a:pt x="42251" y="38806"/>
                    <a:pt x="42307" y="38429"/>
                  </a:cubicBezTo>
                  <a:cubicBezTo>
                    <a:pt x="42460" y="37397"/>
                    <a:pt x="42586" y="36365"/>
                    <a:pt x="42697" y="35319"/>
                  </a:cubicBezTo>
                  <a:cubicBezTo>
                    <a:pt x="42767" y="34566"/>
                    <a:pt x="42823" y="33812"/>
                    <a:pt x="42865" y="33059"/>
                  </a:cubicBezTo>
                  <a:cubicBezTo>
                    <a:pt x="42948" y="31748"/>
                    <a:pt x="43004" y="30423"/>
                    <a:pt x="43032" y="29112"/>
                  </a:cubicBezTo>
                  <a:cubicBezTo>
                    <a:pt x="43046" y="28637"/>
                    <a:pt x="43046" y="28163"/>
                    <a:pt x="43046" y="27675"/>
                  </a:cubicBezTo>
                  <a:cubicBezTo>
                    <a:pt x="43046" y="27480"/>
                    <a:pt x="43046" y="27284"/>
                    <a:pt x="43046" y="27089"/>
                  </a:cubicBezTo>
                  <a:lnTo>
                    <a:pt x="43046" y="26838"/>
                  </a:lnTo>
                  <a:lnTo>
                    <a:pt x="43046" y="26754"/>
                  </a:lnTo>
                  <a:cubicBezTo>
                    <a:pt x="43046" y="26420"/>
                    <a:pt x="43046" y="26085"/>
                    <a:pt x="43046" y="25750"/>
                  </a:cubicBezTo>
                  <a:cubicBezTo>
                    <a:pt x="43046" y="25136"/>
                    <a:pt x="43032" y="24523"/>
                    <a:pt x="43018" y="23909"/>
                  </a:cubicBezTo>
                  <a:cubicBezTo>
                    <a:pt x="43004" y="23393"/>
                    <a:pt x="42990" y="22863"/>
                    <a:pt x="42976" y="22333"/>
                  </a:cubicBezTo>
                  <a:cubicBezTo>
                    <a:pt x="42948" y="21621"/>
                    <a:pt x="42934" y="20910"/>
                    <a:pt x="42906" y="20185"/>
                  </a:cubicBezTo>
                  <a:cubicBezTo>
                    <a:pt x="42892" y="19864"/>
                    <a:pt x="42878" y="19543"/>
                    <a:pt x="42865" y="19208"/>
                  </a:cubicBezTo>
                  <a:cubicBezTo>
                    <a:pt x="42865" y="18999"/>
                    <a:pt x="42851" y="18776"/>
                    <a:pt x="42837" y="18553"/>
                  </a:cubicBezTo>
                  <a:cubicBezTo>
                    <a:pt x="42837" y="18288"/>
                    <a:pt x="42823" y="18023"/>
                    <a:pt x="42809" y="17744"/>
                  </a:cubicBezTo>
                  <a:cubicBezTo>
                    <a:pt x="42781" y="17116"/>
                    <a:pt x="42753" y="16474"/>
                    <a:pt x="42725" y="15833"/>
                  </a:cubicBezTo>
                  <a:cubicBezTo>
                    <a:pt x="42711" y="15512"/>
                    <a:pt x="42697" y="15191"/>
                    <a:pt x="42683" y="14884"/>
                  </a:cubicBezTo>
                  <a:cubicBezTo>
                    <a:pt x="42655" y="14201"/>
                    <a:pt x="42641" y="13531"/>
                    <a:pt x="42613" y="12862"/>
                  </a:cubicBezTo>
                  <a:lnTo>
                    <a:pt x="42599" y="12401"/>
                  </a:lnTo>
                  <a:cubicBezTo>
                    <a:pt x="42586" y="12067"/>
                    <a:pt x="42586" y="11732"/>
                    <a:pt x="42572" y="11411"/>
                  </a:cubicBezTo>
                  <a:cubicBezTo>
                    <a:pt x="42558" y="10909"/>
                    <a:pt x="42544" y="10407"/>
                    <a:pt x="42544" y="9905"/>
                  </a:cubicBezTo>
                  <a:cubicBezTo>
                    <a:pt x="42530" y="9598"/>
                    <a:pt x="42530" y="9277"/>
                    <a:pt x="42530" y="8956"/>
                  </a:cubicBezTo>
                  <a:cubicBezTo>
                    <a:pt x="42530" y="8468"/>
                    <a:pt x="42530" y="7994"/>
                    <a:pt x="42530" y="7519"/>
                  </a:cubicBezTo>
                  <a:cubicBezTo>
                    <a:pt x="42530" y="7380"/>
                    <a:pt x="42530" y="7226"/>
                    <a:pt x="42530" y="7087"/>
                  </a:cubicBezTo>
                  <a:lnTo>
                    <a:pt x="42544" y="6529"/>
                  </a:lnTo>
                  <a:cubicBezTo>
                    <a:pt x="42558" y="6166"/>
                    <a:pt x="42558" y="5804"/>
                    <a:pt x="42586" y="5427"/>
                  </a:cubicBezTo>
                  <a:cubicBezTo>
                    <a:pt x="42599" y="4981"/>
                    <a:pt x="42613" y="4534"/>
                    <a:pt x="42655" y="4088"/>
                  </a:cubicBezTo>
                  <a:cubicBezTo>
                    <a:pt x="42655" y="4018"/>
                    <a:pt x="42655" y="3962"/>
                    <a:pt x="42669" y="3893"/>
                  </a:cubicBezTo>
                  <a:cubicBezTo>
                    <a:pt x="42669" y="3851"/>
                    <a:pt x="42669" y="3809"/>
                    <a:pt x="42669" y="3767"/>
                  </a:cubicBezTo>
                  <a:cubicBezTo>
                    <a:pt x="42683" y="3572"/>
                    <a:pt x="42697" y="3377"/>
                    <a:pt x="42711" y="3181"/>
                  </a:cubicBezTo>
                  <a:cubicBezTo>
                    <a:pt x="42767" y="2651"/>
                    <a:pt x="42823" y="2135"/>
                    <a:pt x="42878" y="1605"/>
                  </a:cubicBezTo>
                  <a:cubicBezTo>
                    <a:pt x="42920" y="1326"/>
                    <a:pt x="42962" y="1047"/>
                    <a:pt x="43004" y="768"/>
                  </a:cubicBezTo>
                  <a:cubicBezTo>
                    <a:pt x="43032" y="643"/>
                    <a:pt x="43046" y="517"/>
                    <a:pt x="43074" y="392"/>
                  </a:cubicBezTo>
                  <a:cubicBezTo>
                    <a:pt x="43074" y="350"/>
                    <a:pt x="43088" y="308"/>
                    <a:pt x="43088" y="266"/>
                  </a:cubicBezTo>
                  <a:cubicBezTo>
                    <a:pt x="43102" y="224"/>
                    <a:pt x="43102" y="168"/>
                    <a:pt x="43116" y="127"/>
                  </a:cubicBezTo>
                  <a:cubicBezTo>
                    <a:pt x="42892" y="85"/>
                    <a:pt x="42683" y="43"/>
                    <a:pt x="42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A589672-9C59-4021-9AC4-121ED27B86D9}"/>
              </a:ext>
            </a:extLst>
          </p:cNvPr>
          <p:cNvSpPr txBox="1"/>
          <p:nvPr/>
        </p:nvSpPr>
        <p:spPr>
          <a:xfrm>
            <a:off x="4916748" y="360102"/>
            <a:ext cx="349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9910EBE-7DCA-42E6-AA2C-BBAEC829FA9B}"/>
              </a:ext>
            </a:extLst>
          </p:cNvPr>
          <p:cNvSpPr/>
          <p:nvPr/>
        </p:nvSpPr>
        <p:spPr>
          <a:xfrm>
            <a:off x="8541084" y="2150613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1EBCFF24-2638-4606-89C8-F94D267A000B}"/>
              </a:ext>
            </a:extLst>
          </p:cNvPr>
          <p:cNvSpPr/>
          <p:nvPr/>
        </p:nvSpPr>
        <p:spPr>
          <a:xfrm>
            <a:off x="8541083" y="2352942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4CF5D07A-D58C-409E-837C-440B7142E632}"/>
              </a:ext>
            </a:extLst>
          </p:cNvPr>
          <p:cNvSpPr/>
          <p:nvPr/>
        </p:nvSpPr>
        <p:spPr>
          <a:xfrm>
            <a:off x="8549274" y="2758790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رابط 35">
            <a:extLst>
              <a:ext uri="{FF2B5EF4-FFF2-40B4-BE49-F238E27FC236}">
                <a16:creationId xmlns:a16="http://schemas.microsoft.com/office/drawing/2014/main" id="{C7A766F6-E049-4126-87EB-C17EA2799BC6}"/>
              </a:ext>
            </a:extLst>
          </p:cNvPr>
          <p:cNvSpPr/>
          <p:nvPr/>
        </p:nvSpPr>
        <p:spPr>
          <a:xfrm>
            <a:off x="3633406" y="2162870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خطط انسيابي: رابط 37">
            <a:extLst>
              <a:ext uri="{FF2B5EF4-FFF2-40B4-BE49-F238E27FC236}">
                <a16:creationId xmlns:a16="http://schemas.microsoft.com/office/drawing/2014/main" id="{1555AD92-8302-47D2-88DB-688977FC0FED}"/>
              </a:ext>
            </a:extLst>
          </p:cNvPr>
          <p:cNvSpPr/>
          <p:nvPr/>
        </p:nvSpPr>
        <p:spPr>
          <a:xfrm>
            <a:off x="4019241" y="3968781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8479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C2EE8BEE-8B29-4079-8B43-F7D90E294221}"/>
              </a:ext>
            </a:extLst>
          </p:cNvPr>
          <p:cNvGrpSpPr/>
          <p:nvPr/>
        </p:nvGrpSpPr>
        <p:grpSpPr>
          <a:xfrm>
            <a:off x="56384" y="122770"/>
            <a:ext cx="3888295" cy="2448980"/>
            <a:chOff x="676938" y="1117311"/>
            <a:chExt cx="1531394" cy="1659960"/>
          </a:xfrm>
        </p:grpSpPr>
        <p:sp>
          <p:nvSpPr>
            <p:cNvPr id="10" name="Google Shape;1525;p47">
              <a:extLst>
                <a:ext uri="{FF2B5EF4-FFF2-40B4-BE49-F238E27FC236}">
                  <a16:creationId xmlns:a16="http://schemas.microsoft.com/office/drawing/2014/main" id="{D4C100CC-1EFF-45D2-AC8A-0331F820B724}"/>
                </a:ext>
              </a:extLst>
            </p:cNvPr>
            <p:cNvSpPr/>
            <p:nvPr/>
          </p:nvSpPr>
          <p:spPr>
            <a:xfrm>
              <a:off x="676938" y="1244286"/>
              <a:ext cx="1464846" cy="1458993"/>
            </a:xfrm>
            <a:custGeom>
              <a:avLst/>
              <a:gdLst/>
              <a:ahLst/>
              <a:cxnLst/>
              <a:rect l="l" t="t" r="r" b="b"/>
              <a:pathLst>
                <a:path w="43297" h="43124" extrusionOk="0">
                  <a:moveTo>
                    <a:pt x="43199" y="0"/>
                  </a:moveTo>
                  <a:lnTo>
                    <a:pt x="42753" y="56"/>
                  </a:lnTo>
                  <a:cubicBezTo>
                    <a:pt x="42474" y="98"/>
                    <a:pt x="42195" y="126"/>
                    <a:pt x="41916" y="168"/>
                  </a:cubicBezTo>
                  <a:cubicBezTo>
                    <a:pt x="41498" y="223"/>
                    <a:pt x="41079" y="265"/>
                    <a:pt x="40675" y="321"/>
                  </a:cubicBezTo>
                  <a:cubicBezTo>
                    <a:pt x="40284" y="363"/>
                    <a:pt x="39893" y="405"/>
                    <a:pt x="39503" y="433"/>
                  </a:cubicBezTo>
                  <a:cubicBezTo>
                    <a:pt x="39266" y="460"/>
                    <a:pt x="39043" y="474"/>
                    <a:pt x="38806" y="502"/>
                  </a:cubicBezTo>
                  <a:cubicBezTo>
                    <a:pt x="38736" y="502"/>
                    <a:pt x="38666" y="516"/>
                    <a:pt x="38596" y="516"/>
                  </a:cubicBezTo>
                  <a:cubicBezTo>
                    <a:pt x="38513" y="516"/>
                    <a:pt x="38443" y="530"/>
                    <a:pt x="38373" y="530"/>
                  </a:cubicBezTo>
                  <a:lnTo>
                    <a:pt x="38429" y="1200"/>
                  </a:lnTo>
                  <a:cubicBezTo>
                    <a:pt x="38638" y="1186"/>
                    <a:pt x="38861" y="1172"/>
                    <a:pt x="39071" y="1144"/>
                  </a:cubicBezTo>
                  <a:cubicBezTo>
                    <a:pt x="39489" y="1116"/>
                    <a:pt x="39907" y="1074"/>
                    <a:pt x="40326" y="1018"/>
                  </a:cubicBezTo>
                  <a:cubicBezTo>
                    <a:pt x="40744" y="977"/>
                    <a:pt x="41163" y="935"/>
                    <a:pt x="41581" y="879"/>
                  </a:cubicBezTo>
                  <a:cubicBezTo>
                    <a:pt x="41790" y="865"/>
                    <a:pt x="42000" y="837"/>
                    <a:pt x="42209" y="809"/>
                  </a:cubicBezTo>
                  <a:cubicBezTo>
                    <a:pt x="42279" y="795"/>
                    <a:pt x="42362" y="781"/>
                    <a:pt x="42432" y="781"/>
                  </a:cubicBezTo>
                  <a:cubicBezTo>
                    <a:pt x="42432" y="809"/>
                    <a:pt x="42432" y="837"/>
                    <a:pt x="42418" y="865"/>
                  </a:cubicBezTo>
                  <a:cubicBezTo>
                    <a:pt x="42390" y="1032"/>
                    <a:pt x="42376" y="1214"/>
                    <a:pt x="42348" y="1381"/>
                  </a:cubicBezTo>
                  <a:cubicBezTo>
                    <a:pt x="42321" y="1618"/>
                    <a:pt x="42293" y="1841"/>
                    <a:pt x="42279" y="2065"/>
                  </a:cubicBezTo>
                  <a:cubicBezTo>
                    <a:pt x="42251" y="2344"/>
                    <a:pt x="42223" y="2609"/>
                    <a:pt x="42209" y="2888"/>
                  </a:cubicBezTo>
                  <a:cubicBezTo>
                    <a:pt x="42181" y="3111"/>
                    <a:pt x="42167" y="3334"/>
                    <a:pt x="42153" y="3557"/>
                  </a:cubicBezTo>
                  <a:cubicBezTo>
                    <a:pt x="42111" y="4213"/>
                    <a:pt x="42069" y="4868"/>
                    <a:pt x="42028" y="5524"/>
                  </a:cubicBezTo>
                  <a:cubicBezTo>
                    <a:pt x="42000" y="6207"/>
                    <a:pt x="41958" y="6877"/>
                    <a:pt x="41930" y="7560"/>
                  </a:cubicBezTo>
                  <a:cubicBezTo>
                    <a:pt x="41902" y="8286"/>
                    <a:pt x="41874" y="8997"/>
                    <a:pt x="41846" y="9722"/>
                  </a:cubicBezTo>
                  <a:cubicBezTo>
                    <a:pt x="41804" y="10769"/>
                    <a:pt x="41763" y="11815"/>
                    <a:pt x="41735" y="12861"/>
                  </a:cubicBezTo>
                  <a:cubicBezTo>
                    <a:pt x="41665" y="14758"/>
                    <a:pt x="41623" y="16655"/>
                    <a:pt x="41581" y="18552"/>
                  </a:cubicBezTo>
                  <a:cubicBezTo>
                    <a:pt x="41525" y="20853"/>
                    <a:pt x="41498" y="23155"/>
                    <a:pt x="41456" y="25442"/>
                  </a:cubicBezTo>
                  <a:cubicBezTo>
                    <a:pt x="41442" y="27563"/>
                    <a:pt x="41414" y="29683"/>
                    <a:pt x="41414" y="31803"/>
                  </a:cubicBezTo>
                  <a:cubicBezTo>
                    <a:pt x="41414" y="32612"/>
                    <a:pt x="41414" y="33421"/>
                    <a:pt x="41414" y="34216"/>
                  </a:cubicBezTo>
                  <a:cubicBezTo>
                    <a:pt x="41428" y="35025"/>
                    <a:pt x="41428" y="35820"/>
                    <a:pt x="41442" y="36615"/>
                  </a:cubicBezTo>
                  <a:cubicBezTo>
                    <a:pt x="41456" y="36978"/>
                    <a:pt x="41456" y="37341"/>
                    <a:pt x="41470" y="37689"/>
                  </a:cubicBezTo>
                  <a:cubicBezTo>
                    <a:pt x="41470" y="37954"/>
                    <a:pt x="41484" y="38219"/>
                    <a:pt x="41484" y="38470"/>
                  </a:cubicBezTo>
                  <a:cubicBezTo>
                    <a:pt x="41498" y="38749"/>
                    <a:pt x="41512" y="39028"/>
                    <a:pt x="41525" y="39307"/>
                  </a:cubicBezTo>
                  <a:cubicBezTo>
                    <a:pt x="41525" y="39405"/>
                    <a:pt x="41525" y="39517"/>
                    <a:pt x="41539" y="39614"/>
                  </a:cubicBezTo>
                  <a:cubicBezTo>
                    <a:pt x="41539" y="39712"/>
                    <a:pt x="41553" y="39796"/>
                    <a:pt x="41553" y="39893"/>
                  </a:cubicBezTo>
                  <a:cubicBezTo>
                    <a:pt x="41567" y="39921"/>
                    <a:pt x="41567" y="39949"/>
                    <a:pt x="41567" y="39977"/>
                  </a:cubicBezTo>
                  <a:cubicBezTo>
                    <a:pt x="41567" y="39991"/>
                    <a:pt x="41567" y="40005"/>
                    <a:pt x="41567" y="40019"/>
                  </a:cubicBezTo>
                  <a:lnTo>
                    <a:pt x="41512" y="40033"/>
                  </a:lnTo>
                  <a:cubicBezTo>
                    <a:pt x="41302" y="40047"/>
                    <a:pt x="41093" y="40075"/>
                    <a:pt x="40870" y="40102"/>
                  </a:cubicBezTo>
                  <a:cubicBezTo>
                    <a:pt x="39433" y="40256"/>
                    <a:pt x="37983" y="40437"/>
                    <a:pt x="36546" y="40619"/>
                  </a:cubicBezTo>
                  <a:cubicBezTo>
                    <a:pt x="36309" y="40646"/>
                    <a:pt x="36072" y="40674"/>
                    <a:pt x="35834" y="40716"/>
                  </a:cubicBezTo>
                  <a:cubicBezTo>
                    <a:pt x="33142" y="41051"/>
                    <a:pt x="30436" y="41400"/>
                    <a:pt x="27730" y="41693"/>
                  </a:cubicBezTo>
                  <a:cubicBezTo>
                    <a:pt x="26001" y="41888"/>
                    <a:pt x="24257" y="42055"/>
                    <a:pt x="22514" y="42195"/>
                  </a:cubicBezTo>
                  <a:cubicBezTo>
                    <a:pt x="21091" y="42306"/>
                    <a:pt x="19668" y="42390"/>
                    <a:pt x="18245" y="42432"/>
                  </a:cubicBezTo>
                  <a:cubicBezTo>
                    <a:pt x="17646" y="42446"/>
                    <a:pt x="17046" y="42460"/>
                    <a:pt x="16460" y="42460"/>
                  </a:cubicBezTo>
                  <a:cubicBezTo>
                    <a:pt x="15832" y="42460"/>
                    <a:pt x="15205" y="42460"/>
                    <a:pt x="14591" y="42432"/>
                  </a:cubicBezTo>
                  <a:cubicBezTo>
                    <a:pt x="14061" y="42418"/>
                    <a:pt x="13559" y="42404"/>
                    <a:pt x="13042" y="42362"/>
                  </a:cubicBezTo>
                  <a:cubicBezTo>
                    <a:pt x="12415" y="42320"/>
                    <a:pt x="11801" y="42278"/>
                    <a:pt x="11201" y="42209"/>
                  </a:cubicBezTo>
                  <a:cubicBezTo>
                    <a:pt x="10713" y="42153"/>
                    <a:pt x="10239" y="42083"/>
                    <a:pt x="9751" y="41999"/>
                  </a:cubicBezTo>
                  <a:cubicBezTo>
                    <a:pt x="9304" y="41930"/>
                    <a:pt x="8844" y="41832"/>
                    <a:pt x="8398" y="41734"/>
                  </a:cubicBezTo>
                  <a:cubicBezTo>
                    <a:pt x="7937" y="41637"/>
                    <a:pt x="7491" y="41511"/>
                    <a:pt x="7031" y="41372"/>
                  </a:cubicBezTo>
                  <a:cubicBezTo>
                    <a:pt x="6710" y="41274"/>
                    <a:pt x="6403" y="41163"/>
                    <a:pt x="6082" y="41037"/>
                  </a:cubicBezTo>
                  <a:cubicBezTo>
                    <a:pt x="5929" y="40981"/>
                    <a:pt x="5775" y="40911"/>
                    <a:pt x="5622" y="40842"/>
                  </a:cubicBezTo>
                  <a:cubicBezTo>
                    <a:pt x="5496" y="40786"/>
                    <a:pt x="5357" y="40730"/>
                    <a:pt x="5231" y="40660"/>
                  </a:cubicBezTo>
                  <a:cubicBezTo>
                    <a:pt x="5134" y="40619"/>
                    <a:pt x="5036" y="40563"/>
                    <a:pt x="4938" y="40521"/>
                  </a:cubicBezTo>
                  <a:cubicBezTo>
                    <a:pt x="4841" y="40465"/>
                    <a:pt x="4757" y="40423"/>
                    <a:pt x="4673" y="40381"/>
                  </a:cubicBezTo>
                  <a:cubicBezTo>
                    <a:pt x="4074" y="40047"/>
                    <a:pt x="3516" y="39656"/>
                    <a:pt x="3027" y="39182"/>
                  </a:cubicBezTo>
                  <a:cubicBezTo>
                    <a:pt x="2902" y="39070"/>
                    <a:pt x="2804" y="38945"/>
                    <a:pt x="2693" y="38833"/>
                  </a:cubicBezTo>
                  <a:cubicBezTo>
                    <a:pt x="2483" y="38610"/>
                    <a:pt x="2288" y="38359"/>
                    <a:pt x="2121" y="38108"/>
                  </a:cubicBezTo>
                  <a:cubicBezTo>
                    <a:pt x="2079" y="38038"/>
                    <a:pt x="2037" y="37968"/>
                    <a:pt x="1995" y="37899"/>
                  </a:cubicBezTo>
                  <a:cubicBezTo>
                    <a:pt x="1981" y="37885"/>
                    <a:pt x="1967" y="37857"/>
                    <a:pt x="1953" y="37829"/>
                  </a:cubicBezTo>
                  <a:lnTo>
                    <a:pt x="1912" y="37773"/>
                  </a:lnTo>
                  <a:cubicBezTo>
                    <a:pt x="1898" y="37731"/>
                    <a:pt x="1870" y="37675"/>
                    <a:pt x="1856" y="37634"/>
                  </a:cubicBezTo>
                  <a:cubicBezTo>
                    <a:pt x="1800" y="37522"/>
                    <a:pt x="1744" y="37396"/>
                    <a:pt x="1702" y="37271"/>
                  </a:cubicBezTo>
                  <a:cubicBezTo>
                    <a:pt x="1660" y="37117"/>
                    <a:pt x="1619" y="36964"/>
                    <a:pt x="1577" y="36811"/>
                  </a:cubicBezTo>
                  <a:cubicBezTo>
                    <a:pt x="1521" y="36629"/>
                    <a:pt x="1479" y="36448"/>
                    <a:pt x="1451" y="36253"/>
                  </a:cubicBezTo>
                  <a:cubicBezTo>
                    <a:pt x="1409" y="36085"/>
                    <a:pt x="1381" y="35918"/>
                    <a:pt x="1354" y="35750"/>
                  </a:cubicBezTo>
                  <a:cubicBezTo>
                    <a:pt x="1312" y="35513"/>
                    <a:pt x="1284" y="35262"/>
                    <a:pt x="1242" y="35025"/>
                  </a:cubicBezTo>
                  <a:cubicBezTo>
                    <a:pt x="1214" y="34760"/>
                    <a:pt x="1186" y="34509"/>
                    <a:pt x="1144" y="34244"/>
                  </a:cubicBezTo>
                  <a:cubicBezTo>
                    <a:pt x="1089" y="33714"/>
                    <a:pt x="1047" y="33184"/>
                    <a:pt x="1005" y="32654"/>
                  </a:cubicBezTo>
                  <a:cubicBezTo>
                    <a:pt x="949" y="31998"/>
                    <a:pt x="907" y="31343"/>
                    <a:pt x="879" y="30687"/>
                  </a:cubicBezTo>
                  <a:cubicBezTo>
                    <a:pt x="837" y="29948"/>
                    <a:pt x="796" y="29195"/>
                    <a:pt x="782" y="28455"/>
                  </a:cubicBezTo>
                  <a:cubicBezTo>
                    <a:pt x="754" y="27563"/>
                    <a:pt x="726" y="26670"/>
                    <a:pt x="712" y="25763"/>
                  </a:cubicBezTo>
                  <a:cubicBezTo>
                    <a:pt x="698" y="24926"/>
                    <a:pt x="684" y="24089"/>
                    <a:pt x="684" y="23239"/>
                  </a:cubicBezTo>
                  <a:cubicBezTo>
                    <a:pt x="670" y="21565"/>
                    <a:pt x="670" y="19905"/>
                    <a:pt x="684" y="18231"/>
                  </a:cubicBezTo>
                  <a:cubicBezTo>
                    <a:pt x="684" y="16515"/>
                    <a:pt x="712" y="14814"/>
                    <a:pt x="740" y="13098"/>
                  </a:cubicBezTo>
                  <a:cubicBezTo>
                    <a:pt x="740" y="12345"/>
                    <a:pt x="754" y="11591"/>
                    <a:pt x="768" y="10852"/>
                  </a:cubicBezTo>
                  <a:cubicBezTo>
                    <a:pt x="768" y="10490"/>
                    <a:pt x="782" y="10127"/>
                    <a:pt x="782" y="9764"/>
                  </a:cubicBezTo>
                  <a:cubicBezTo>
                    <a:pt x="796" y="8871"/>
                    <a:pt x="824" y="7965"/>
                    <a:pt x="837" y="7072"/>
                  </a:cubicBezTo>
                  <a:cubicBezTo>
                    <a:pt x="851" y="6152"/>
                    <a:pt x="865" y="5231"/>
                    <a:pt x="879" y="4310"/>
                  </a:cubicBezTo>
                  <a:cubicBezTo>
                    <a:pt x="879" y="3655"/>
                    <a:pt x="893" y="2999"/>
                    <a:pt x="893" y="2344"/>
                  </a:cubicBezTo>
                  <a:cubicBezTo>
                    <a:pt x="879" y="2065"/>
                    <a:pt x="879" y="1786"/>
                    <a:pt x="879" y="1493"/>
                  </a:cubicBezTo>
                  <a:cubicBezTo>
                    <a:pt x="879" y="1311"/>
                    <a:pt x="879" y="1116"/>
                    <a:pt x="865" y="935"/>
                  </a:cubicBezTo>
                  <a:cubicBezTo>
                    <a:pt x="865" y="879"/>
                    <a:pt x="865" y="837"/>
                    <a:pt x="865" y="781"/>
                  </a:cubicBezTo>
                  <a:cubicBezTo>
                    <a:pt x="851" y="767"/>
                    <a:pt x="851" y="739"/>
                    <a:pt x="851" y="712"/>
                  </a:cubicBezTo>
                  <a:lnTo>
                    <a:pt x="2679" y="712"/>
                  </a:lnTo>
                  <a:cubicBezTo>
                    <a:pt x="3265" y="725"/>
                    <a:pt x="3850" y="725"/>
                    <a:pt x="4436" y="739"/>
                  </a:cubicBezTo>
                  <a:lnTo>
                    <a:pt x="4729" y="739"/>
                  </a:lnTo>
                  <a:lnTo>
                    <a:pt x="5022" y="753"/>
                  </a:lnTo>
                  <a:lnTo>
                    <a:pt x="5036" y="84"/>
                  </a:lnTo>
                  <a:cubicBezTo>
                    <a:pt x="4464" y="70"/>
                    <a:pt x="3892" y="56"/>
                    <a:pt x="3320" y="56"/>
                  </a:cubicBezTo>
                  <a:cubicBezTo>
                    <a:pt x="2804" y="42"/>
                    <a:pt x="2288" y="42"/>
                    <a:pt x="1772" y="42"/>
                  </a:cubicBezTo>
                  <a:lnTo>
                    <a:pt x="851" y="42"/>
                  </a:lnTo>
                  <a:lnTo>
                    <a:pt x="112" y="56"/>
                  </a:lnTo>
                  <a:lnTo>
                    <a:pt x="168" y="433"/>
                  </a:lnTo>
                  <a:lnTo>
                    <a:pt x="168" y="447"/>
                  </a:lnTo>
                  <a:cubicBezTo>
                    <a:pt x="182" y="502"/>
                    <a:pt x="182" y="572"/>
                    <a:pt x="182" y="628"/>
                  </a:cubicBezTo>
                  <a:cubicBezTo>
                    <a:pt x="196" y="698"/>
                    <a:pt x="196" y="767"/>
                    <a:pt x="196" y="837"/>
                  </a:cubicBezTo>
                  <a:cubicBezTo>
                    <a:pt x="210" y="1018"/>
                    <a:pt x="210" y="1186"/>
                    <a:pt x="210" y="1353"/>
                  </a:cubicBezTo>
                  <a:cubicBezTo>
                    <a:pt x="224" y="1535"/>
                    <a:pt x="224" y="1702"/>
                    <a:pt x="224" y="1883"/>
                  </a:cubicBezTo>
                  <a:cubicBezTo>
                    <a:pt x="224" y="2176"/>
                    <a:pt x="224" y="2469"/>
                    <a:pt x="224" y="2762"/>
                  </a:cubicBezTo>
                  <a:cubicBezTo>
                    <a:pt x="224" y="3404"/>
                    <a:pt x="210" y="4045"/>
                    <a:pt x="210" y="4701"/>
                  </a:cubicBezTo>
                  <a:cubicBezTo>
                    <a:pt x="196" y="5384"/>
                    <a:pt x="182" y="6068"/>
                    <a:pt x="168" y="6737"/>
                  </a:cubicBezTo>
                  <a:cubicBezTo>
                    <a:pt x="168" y="6961"/>
                    <a:pt x="168" y="7170"/>
                    <a:pt x="168" y="7379"/>
                  </a:cubicBezTo>
                  <a:cubicBezTo>
                    <a:pt x="140" y="8899"/>
                    <a:pt x="112" y="10420"/>
                    <a:pt x="84" y="11940"/>
                  </a:cubicBezTo>
                  <a:cubicBezTo>
                    <a:pt x="56" y="13698"/>
                    <a:pt x="42" y="15469"/>
                    <a:pt x="28" y="17227"/>
                  </a:cubicBezTo>
                  <a:cubicBezTo>
                    <a:pt x="15" y="18761"/>
                    <a:pt x="1" y="20309"/>
                    <a:pt x="15" y="21844"/>
                  </a:cubicBezTo>
                  <a:cubicBezTo>
                    <a:pt x="15" y="22806"/>
                    <a:pt x="15" y="23755"/>
                    <a:pt x="28" y="24717"/>
                  </a:cubicBezTo>
                  <a:cubicBezTo>
                    <a:pt x="42" y="25721"/>
                    <a:pt x="70" y="26740"/>
                    <a:pt x="98" y="27744"/>
                  </a:cubicBezTo>
                  <a:cubicBezTo>
                    <a:pt x="126" y="28623"/>
                    <a:pt x="154" y="29501"/>
                    <a:pt x="196" y="30394"/>
                  </a:cubicBezTo>
                  <a:cubicBezTo>
                    <a:pt x="224" y="31064"/>
                    <a:pt x="266" y="31733"/>
                    <a:pt x="321" y="32403"/>
                  </a:cubicBezTo>
                  <a:cubicBezTo>
                    <a:pt x="363" y="33044"/>
                    <a:pt x="419" y="33686"/>
                    <a:pt x="489" y="34314"/>
                  </a:cubicBezTo>
                  <a:cubicBezTo>
                    <a:pt x="545" y="34830"/>
                    <a:pt x="614" y="35346"/>
                    <a:pt x="698" y="35862"/>
                  </a:cubicBezTo>
                  <a:cubicBezTo>
                    <a:pt x="726" y="36043"/>
                    <a:pt x="768" y="36211"/>
                    <a:pt x="796" y="36392"/>
                  </a:cubicBezTo>
                  <a:cubicBezTo>
                    <a:pt x="837" y="36615"/>
                    <a:pt x="893" y="36838"/>
                    <a:pt x="949" y="37062"/>
                  </a:cubicBezTo>
                  <a:cubicBezTo>
                    <a:pt x="1005" y="37229"/>
                    <a:pt x="1047" y="37396"/>
                    <a:pt x="1103" y="37564"/>
                  </a:cubicBezTo>
                  <a:cubicBezTo>
                    <a:pt x="1158" y="37703"/>
                    <a:pt x="1214" y="37843"/>
                    <a:pt x="1270" y="37982"/>
                  </a:cubicBezTo>
                  <a:cubicBezTo>
                    <a:pt x="1298" y="38024"/>
                    <a:pt x="1326" y="38066"/>
                    <a:pt x="1340" y="38108"/>
                  </a:cubicBezTo>
                  <a:cubicBezTo>
                    <a:pt x="1368" y="38150"/>
                    <a:pt x="1395" y="38191"/>
                    <a:pt x="1409" y="38219"/>
                  </a:cubicBezTo>
                  <a:cubicBezTo>
                    <a:pt x="1465" y="38303"/>
                    <a:pt x="1507" y="38373"/>
                    <a:pt x="1549" y="38443"/>
                  </a:cubicBezTo>
                  <a:cubicBezTo>
                    <a:pt x="1716" y="38694"/>
                    <a:pt x="1898" y="38945"/>
                    <a:pt x="2107" y="39168"/>
                  </a:cubicBezTo>
                  <a:cubicBezTo>
                    <a:pt x="2218" y="39307"/>
                    <a:pt x="2358" y="39447"/>
                    <a:pt x="2483" y="39572"/>
                  </a:cubicBezTo>
                  <a:cubicBezTo>
                    <a:pt x="2595" y="39684"/>
                    <a:pt x="2693" y="39782"/>
                    <a:pt x="2804" y="39879"/>
                  </a:cubicBezTo>
                  <a:cubicBezTo>
                    <a:pt x="2902" y="39963"/>
                    <a:pt x="3000" y="40047"/>
                    <a:pt x="3111" y="40130"/>
                  </a:cubicBezTo>
                  <a:cubicBezTo>
                    <a:pt x="3739" y="40632"/>
                    <a:pt x="4450" y="41037"/>
                    <a:pt x="5175" y="41372"/>
                  </a:cubicBezTo>
                  <a:cubicBezTo>
                    <a:pt x="5301" y="41428"/>
                    <a:pt x="5427" y="41483"/>
                    <a:pt x="5538" y="41525"/>
                  </a:cubicBezTo>
                  <a:cubicBezTo>
                    <a:pt x="5887" y="41679"/>
                    <a:pt x="6236" y="41804"/>
                    <a:pt x="6584" y="41916"/>
                  </a:cubicBezTo>
                  <a:cubicBezTo>
                    <a:pt x="6989" y="42055"/>
                    <a:pt x="7407" y="42181"/>
                    <a:pt x="7840" y="42278"/>
                  </a:cubicBezTo>
                  <a:cubicBezTo>
                    <a:pt x="8230" y="42376"/>
                    <a:pt x="8621" y="42474"/>
                    <a:pt x="9025" y="42543"/>
                  </a:cubicBezTo>
                  <a:cubicBezTo>
                    <a:pt x="9472" y="42627"/>
                    <a:pt x="9932" y="42711"/>
                    <a:pt x="10378" y="42767"/>
                  </a:cubicBezTo>
                  <a:cubicBezTo>
                    <a:pt x="10992" y="42850"/>
                    <a:pt x="11606" y="42920"/>
                    <a:pt x="12220" y="42976"/>
                  </a:cubicBezTo>
                  <a:cubicBezTo>
                    <a:pt x="12708" y="43018"/>
                    <a:pt x="13182" y="43046"/>
                    <a:pt x="13670" y="43073"/>
                  </a:cubicBezTo>
                  <a:cubicBezTo>
                    <a:pt x="14433" y="43111"/>
                    <a:pt x="15195" y="43123"/>
                    <a:pt x="15954" y="43123"/>
                  </a:cubicBezTo>
                  <a:cubicBezTo>
                    <a:pt x="16333" y="43123"/>
                    <a:pt x="16711" y="43120"/>
                    <a:pt x="17088" y="43115"/>
                  </a:cubicBezTo>
                  <a:cubicBezTo>
                    <a:pt x="18413" y="43101"/>
                    <a:pt x="19738" y="43046"/>
                    <a:pt x="21049" y="42962"/>
                  </a:cubicBezTo>
                  <a:cubicBezTo>
                    <a:pt x="21900" y="42906"/>
                    <a:pt x="22765" y="42850"/>
                    <a:pt x="23616" y="42781"/>
                  </a:cubicBezTo>
                  <a:cubicBezTo>
                    <a:pt x="24508" y="42697"/>
                    <a:pt x="25387" y="42613"/>
                    <a:pt x="26280" y="42529"/>
                  </a:cubicBezTo>
                  <a:cubicBezTo>
                    <a:pt x="27967" y="42348"/>
                    <a:pt x="29641" y="42153"/>
                    <a:pt x="31329" y="41944"/>
                  </a:cubicBezTo>
                  <a:cubicBezTo>
                    <a:pt x="31887" y="41888"/>
                    <a:pt x="32445" y="41804"/>
                    <a:pt x="33003" y="41734"/>
                  </a:cubicBezTo>
                  <a:cubicBezTo>
                    <a:pt x="33254" y="41707"/>
                    <a:pt x="33505" y="41679"/>
                    <a:pt x="33742" y="41651"/>
                  </a:cubicBezTo>
                  <a:cubicBezTo>
                    <a:pt x="34230" y="41581"/>
                    <a:pt x="34719" y="41525"/>
                    <a:pt x="35207" y="41469"/>
                  </a:cubicBezTo>
                  <a:cubicBezTo>
                    <a:pt x="36030" y="41358"/>
                    <a:pt x="36867" y="41246"/>
                    <a:pt x="37690" y="41149"/>
                  </a:cubicBezTo>
                  <a:cubicBezTo>
                    <a:pt x="38959" y="40995"/>
                    <a:pt x="40242" y="40842"/>
                    <a:pt x="41512" y="40702"/>
                  </a:cubicBezTo>
                  <a:cubicBezTo>
                    <a:pt x="41623" y="40688"/>
                    <a:pt x="41721" y="40674"/>
                    <a:pt x="41832" y="40674"/>
                  </a:cubicBezTo>
                  <a:cubicBezTo>
                    <a:pt x="42000" y="40646"/>
                    <a:pt x="42167" y="40632"/>
                    <a:pt x="42334" y="40619"/>
                  </a:cubicBezTo>
                  <a:lnTo>
                    <a:pt x="42279" y="40256"/>
                  </a:lnTo>
                  <a:cubicBezTo>
                    <a:pt x="42265" y="40200"/>
                    <a:pt x="42265" y="40144"/>
                    <a:pt x="42251" y="40102"/>
                  </a:cubicBezTo>
                  <a:cubicBezTo>
                    <a:pt x="42251" y="40033"/>
                    <a:pt x="42237" y="39963"/>
                    <a:pt x="42237" y="39893"/>
                  </a:cubicBezTo>
                  <a:cubicBezTo>
                    <a:pt x="42223" y="39726"/>
                    <a:pt x="42209" y="39558"/>
                    <a:pt x="42209" y="39391"/>
                  </a:cubicBezTo>
                  <a:cubicBezTo>
                    <a:pt x="42195" y="39196"/>
                    <a:pt x="42181" y="38987"/>
                    <a:pt x="42167" y="38791"/>
                  </a:cubicBezTo>
                  <a:cubicBezTo>
                    <a:pt x="42167" y="38554"/>
                    <a:pt x="42153" y="38317"/>
                    <a:pt x="42153" y="38080"/>
                  </a:cubicBezTo>
                  <a:cubicBezTo>
                    <a:pt x="42139" y="37592"/>
                    <a:pt x="42125" y="37090"/>
                    <a:pt x="42111" y="36601"/>
                  </a:cubicBezTo>
                  <a:cubicBezTo>
                    <a:pt x="42111" y="35918"/>
                    <a:pt x="42097" y="35234"/>
                    <a:pt x="42097" y="34537"/>
                  </a:cubicBezTo>
                  <a:cubicBezTo>
                    <a:pt x="42083" y="33254"/>
                    <a:pt x="42083" y="31970"/>
                    <a:pt x="42097" y="30687"/>
                  </a:cubicBezTo>
                  <a:cubicBezTo>
                    <a:pt x="42097" y="28595"/>
                    <a:pt x="42125" y="26489"/>
                    <a:pt x="42153" y="24396"/>
                  </a:cubicBezTo>
                  <a:cubicBezTo>
                    <a:pt x="42167" y="23253"/>
                    <a:pt x="42181" y="22095"/>
                    <a:pt x="42209" y="20951"/>
                  </a:cubicBezTo>
                  <a:cubicBezTo>
                    <a:pt x="42237" y="19654"/>
                    <a:pt x="42251" y="18357"/>
                    <a:pt x="42293" y="17059"/>
                  </a:cubicBezTo>
                  <a:cubicBezTo>
                    <a:pt x="42307" y="16222"/>
                    <a:pt x="42334" y="15372"/>
                    <a:pt x="42348" y="14521"/>
                  </a:cubicBezTo>
                  <a:cubicBezTo>
                    <a:pt x="42362" y="14046"/>
                    <a:pt x="42376" y="13558"/>
                    <a:pt x="42404" y="13084"/>
                  </a:cubicBezTo>
                  <a:cubicBezTo>
                    <a:pt x="42404" y="12819"/>
                    <a:pt x="42418" y="12540"/>
                    <a:pt x="42418" y="12275"/>
                  </a:cubicBezTo>
                  <a:cubicBezTo>
                    <a:pt x="42446" y="11564"/>
                    <a:pt x="42474" y="10838"/>
                    <a:pt x="42502" y="10127"/>
                  </a:cubicBezTo>
                  <a:cubicBezTo>
                    <a:pt x="42530" y="9109"/>
                    <a:pt x="42586" y="8090"/>
                    <a:pt x="42627" y="7086"/>
                  </a:cubicBezTo>
                  <a:cubicBezTo>
                    <a:pt x="42655" y="6570"/>
                    <a:pt x="42669" y="6068"/>
                    <a:pt x="42697" y="5566"/>
                  </a:cubicBezTo>
                  <a:cubicBezTo>
                    <a:pt x="42711" y="5315"/>
                    <a:pt x="42739" y="5064"/>
                    <a:pt x="42753" y="4812"/>
                  </a:cubicBezTo>
                  <a:cubicBezTo>
                    <a:pt x="42767" y="4366"/>
                    <a:pt x="42795" y="3920"/>
                    <a:pt x="42837" y="3473"/>
                  </a:cubicBezTo>
                  <a:cubicBezTo>
                    <a:pt x="42851" y="3250"/>
                    <a:pt x="42865" y="3041"/>
                    <a:pt x="42892" y="2818"/>
                  </a:cubicBezTo>
                  <a:cubicBezTo>
                    <a:pt x="42906" y="2539"/>
                    <a:pt x="42934" y="2260"/>
                    <a:pt x="42962" y="1995"/>
                  </a:cubicBezTo>
                  <a:cubicBezTo>
                    <a:pt x="42976" y="1772"/>
                    <a:pt x="43004" y="1562"/>
                    <a:pt x="43032" y="1353"/>
                  </a:cubicBezTo>
                  <a:cubicBezTo>
                    <a:pt x="43032" y="1297"/>
                    <a:pt x="43046" y="1256"/>
                    <a:pt x="43046" y="1200"/>
                  </a:cubicBezTo>
                  <a:cubicBezTo>
                    <a:pt x="43060" y="1172"/>
                    <a:pt x="43060" y="1130"/>
                    <a:pt x="43060" y="1102"/>
                  </a:cubicBezTo>
                  <a:lnTo>
                    <a:pt x="43074" y="1060"/>
                  </a:lnTo>
                  <a:cubicBezTo>
                    <a:pt x="43074" y="1032"/>
                    <a:pt x="43074" y="1004"/>
                    <a:pt x="43088" y="963"/>
                  </a:cubicBezTo>
                  <a:cubicBezTo>
                    <a:pt x="43088" y="935"/>
                    <a:pt x="43102" y="893"/>
                    <a:pt x="43102" y="851"/>
                  </a:cubicBezTo>
                  <a:cubicBezTo>
                    <a:pt x="43116" y="809"/>
                    <a:pt x="43116" y="753"/>
                    <a:pt x="43130" y="712"/>
                  </a:cubicBezTo>
                  <a:cubicBezTo>
                    <a:pt x="43144" y="642"/>
                    <a:pt x="43157" y="558"/>
                    <a:pt x="43185" y="488"/>
                  </a:cubicBezTo>
                  <a:cubicBezTo>
                    <a:pt x="43227" y="363"/>
                    <a:pt x="43255" y="237"/>
                    <a:pt x="43297" y="112"/>
                  </a:cubicBezTo>
                  <a:lnTo>
                    <a:pt x="43199" y="0"/>
                  </a:lnTo>
                  <a:close/>
                </a:path>
              </a:pathLst>
            </a:custGeom>
            <a:solidFill>
              <a:srgbClr val="243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26;p47">
              <a:extLst>
                <a:ext uri="{FF2B5EF4-FFF2-40B4-BE49-F238E27FC236}">
                  <a16:creationId xmlns:a16="http://schemas.microsoft.com/office/drawing/2014/main" id="{F2C32881-7CB4-4005-B9E2-86C50A5D8909}"/>
                </a:ext>
              </a:extLst>
            </p:cNvPr>
            <p:cNvSpPr/>
            <p:nvPr/>
          </p:nvSpPr>
          <p:spPr>
            <a:xfrm>
              <a:off x="866164" y="1117311"/>
              <a:ext cx="1178420" cy="373342"/>
            </a:xfrm>
            <a:custGeom>
              <a:avLst/>
              <a:gdLst/>
              <a:ahLst/>
              <a:cxnLst/>
              <a:rect l="l" t="t" r="r" b="b"/>
              <a:pathLst>
                <a:path w="34831" h="11035" extrusionOk="0">
                  <a:moveTo>
                    <a:pt x="1" y="113"/>
                  </a:moveTo>
                  <a:cubicBezTo>
                    <a:pt x="11536" y="1"/>
                    <a:pt x="23309" y="1996"/>
                    <a:pt x="34831" y="113"/>
                  </a:cubicBezTo>
                  <a:cubicBezTo>
                    <a:pt x="34091" y="2972"/>
                    <a:pt x="33659" y="6668"/>
                    <a:pt x="34077" y="9667"/>
                  </a:cubicBezTo>
                  <a:cubicBezTo>
                    <a:pt x="23016" y="11034"/>
                    <a:pt x="11774" y="10253"/>
                    <a:pt x="587" y="9667"/>
                  </a:cubicBezTo>
                  <a:cubicBezTo>
                    <a:pt x="1466" y="5371"/>
                    <a:pt x="308" y="2609"/>
                    <a:pt x="1" y="1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31;p47">
              <a:extLst>
                <a:ext uri="{FF2B5EF4-FFF2-40B4-BE49-F238E27FC236}">
                  <a16:creationId xmlns:a16="http://schemas.microsoft.com/office/drawing/2014/main" id="{28C5324B-42EE-4469-AD32-C57DDFE78CFA}"/>
                </a:ext>
              </a:extLst>
            </p:cNvPr>
            <p:cNvSpPr/>
            <p:nvPr/>
          </p:nvSpPr>
          <p:spPr>
            <a:xfrm>
              <a:off x="765647" y="1362261"/>
              <a:ext cx="1442685" cy="1415010"/>
            </a:xfrm>
            <a:custGeom>
              <a:avLst/>
              <a:gdLst/>
              <a:ahLst/>
              <a:cxnLst/>
              <a:rect l="l" t="t" r="r" b="b"/>
              <a:pathLst>
                <a:path w="42642" h="41824" extrusionOk="0">
                  <a:moveTo>
                    <a:pt x="41986" y="0"/>
                  </a:moveTo>
                  <a:lnTo>
                    <a:pt x="41986" y="28"/>
                  </a:lnTo>
                  <a:cubicBezTo>
                    <a:pt x="41916" y="377"/>
                    <a:pt x="41861" y="712"/>
                    <a:pt x="41805" y="1060"/>
                  </a:cubicBezTo>
                  <a:cubicBezTo>
                    <a:pt x="41721" y="1618"/>
                    <a:pt x="41651" y="2190"/>
                    <a:pt x="41582" y="2748"/>
                  </a:cubicBezTo>
                  <a:cubicBezTo>
                    <a:pt x="41554" y="3083"/>
                    <a:pt x="41512" y="3404"/>
                    <a:pt x="41484" y="3739"/>
                  </a:cubicBezTo>
                  <a:cubicBezTo>
                    <a:pt x="41442" y="4031"/>
                    <a:pt x="41414" y="4324"/>
                    <a:pt x="41386" y="4617"/>
                  </a:cubicBezTo>
                  <a:cubicBezTo>
                    <a:pt x="41344" y="5217"/>
                    <a:pt x="41289" y="5803"/>
                    <a:pt x="41247" y="6389"/>
                  </a:cubicBezTo>
                  <a:cubicBezTo>
                    <a:pt x="41177" y="7351"/>
                    <a:pt x="41107" y="8314"/>
                    <a:pt x="41052" y="9290"/>
                  </a:cubicBezTo>
                  <a:cubicBezTo>
                    <a:pt x="41038" y="9695"/>
                    <a:pt x="41010" y="10113"/>
                    <a:pt x="40996" y="10518"/>
                  </a:cubicBezTo>
                  <a:cubicBezTo>
                    <a:pt x="40954" y="11299"/>
                    <a:pt x="40926" y="12080"/>
                    <a:pt x="40884" y="12847"/>
                  </a:cubicBezTo>
                  <a:cubicBezTo>
                    <a:pt x="40856" y="13475"/>
                    <a:pt x="40842" y="14116"/>
                    <a:pt x="40814" y="14744"/>
                  </a:cubicBezTo>
                  <a:cubicBezTo>
                    <a:pt x="40759" y="16627"/>
                    <a:pt x="40717" y="18510"/>
                    <a:pt x="40689" y="20393"/>
                  </a:cubicBezTo>
                  <a:cubicBezTo>
                    <a:pt x="40675" y="21258"/>
                    <a:pt x="40661" y="22123"/>
                    <a:pt x="40647" y="22988"/>
                  </a:cubicBezTo>
                  <a:cubicBezTo>
                    <a:pt x="40647" y="23769"/>
                    <a:pt x="40633" y="24536"/>
                    <a:pt x="40633" y="25317"/>
                  </a:cubicBezTo>
                  <a:cubicBezTo>
                    <a:pt x="40619" y="26196"/>
                    <a:pt x="40619" y="27061"/>
                    <a:pt x="40619" y="27925"/>
                  </a:cubicBezTo>
                  <a:cubicBezTo>
                    <a:pt x="40619" y="28232"/>
                    <a:pt x="40619" y="28525"/>
                    <a:pt x="40619" y="28832"/>
                  </a:cubicBezTo>
                  <a:cubicBezTo>
                    <a:pt x="40619" y="30394"/>
                    <a:pt x="40619" y="31957"/>
                    <a:pt x="40633" y="33519"/>
                  </a:cubicBezTo>
                  <a:cubicBezTo>
                    <a:pt x="40647" y="34788"/>
                    <a:pt x="40661" y="36057"/>
                    <a:pt x="40675" y="37327"/>
                  </a:cubicBezTo>
                  <a:lnTo>
                    <a:pt x="40689" y="38666"/>
                  </a:lnTo>
                  <a:cubicBezTo>
                    <a:pt x="40689" y="38777"/>
                    <a:pt x="40689" y="38875"/>
                    <a:pt x="40689" y="38973"/>
                  </a:cubicBezTo>
                  <a:lnTo>
                    <a:pt x="40661" y="38987"/>
                  </a:lnTo>
                  <a:cubicBezTo>
                    <a:pt x="40215" y="39015"/>
                    <a:pt x="39754" y="39042"/>
                    <a:pt x="39308" y="39084"/>
                  </a:cubicBezTo>
                  <a:cubicBezTo>
                    <a:pt x="38945" y="39126"/>
                    <a:pt x="38569" y="39154"/>
                    <a:pt x="38206" y="39196"/>
                  </a:cubicBezTo>
                  <a:cubicBezTo>
                    <a:pt x="37299" y="39294"/>
                    <a:pt x="36379" y="39391"/>
                    <a:pt x="35472" y="39489"/>
                  </a:cubicBezTo>
                  <a:cubicBezTo>
                    <a:pt x="35221" y="39517"/>
                    <a:pt x="34970" y="39545"/>
                    <a:pt x="34733" y="39573"/>
                  </a:cubicBezTo>
                  <a:cubicBezTo>
                    <a:pt x="33840" y="39670"/>
                    <a:pt x="32933" y="39782"/>
                    <a:pt x="32041" y="39879"/>
                  </a:cubicBezTo>
                  <a:cubicBezTo>
                    <a:pt x="31148" y="39977"/>
                    <a:pt x="30241" y="40075"/>
                    <a:pt x="29335" y="40172"/>
                  </a:cubicBezTo>
                  <a:cubicBezTo>
                    <a:pt x="26698" y="40451"/>
                    <a:pt x="24076" y="40702"/>
                    <a:pt x="21426" y="40870"/>
                  </a:cubicBezTo>
                  <a:cubicBezTo>
                    <a:pt x="19933" y="40981"/>
                    <a:pt x="18441" y="41051"/>
                    <a:pt x="16934" y="41107"/>
                  </a:cubicBezTo>
                  <a:cubicBezTo>
                    <a:pt x="16034" y="41134"/>
                    <a:pt x="15127" y="41149"/>
                    <a:pt x="14222" y="41149"/>
                  </a:cubicBezTo>
                  <a:cubicBezTo>
                    <a:pt x="13726" y="41149"/>
                    <a:pt x="13230" y="41145"/>
                    <a:pt x="12736" y="41135"/>
                  </a:cubicBezTo>
                  <a:cubicBezTo>
                    <a:pt x="12052" y="41121"/>
                    <a:pt x="11383" y="41107"/>
                    <a:pt x="10699" y="41065"/>
                  </a:cubicBezTo>
                  <a:cubicBezTo>
                    <a:pt x="10100" y="41037"/>
                    <a:pt x="9500" y="41009"/>
                    <a:pt x="8900" y="40953"/>
                  </a:cubicBezTo>
                  <a:cubicBezTo>
                    <a:pt x="8300" y="40912"/>
                    <a:pt x="7701" y="40842"/>
                    <a:pt x="7101" y="40772"/>
                  </a:cubicBezTo>
                  <a:cubicBezTo>
                    <a:pt x="6557" y="40702"/>
                    <a:pt x="6027" y="40619"/>
                    <a:pt x="5497" y="40535"/>
                  </a:cubicBezTo>
                  <a:cubicBezTo>
                    <a:pt x="5078" y="40465"/>
                    <a:pt x="4660" y="40382"/>
                    <a:pt x="4241" y="40284"/>
                  </a:cubicBezTo>
                  <a:cubicBezTo>
                    <a:pt x="3781" y="40186"/>
                    <a:pt x="3321" y="40075"/>
                    <a:pt x="2874" y="39949"/>
                  </a:cubicBezTo>
                  <a:cubicBezTo>
                    <a:pt x="2540" y="39852"/>
                    <a:pt x="2205" y="39754"/>
                    <a:pt x="1870" y="39628"/>
                  </a:cubicBezTo>
                  <a:cubicBezTo>
                    <a:pt x="1521" y="39517"/>
                    <a:pt x="1173" y="39391"/>
                    <a:pt x="838" y="39238"/>
                  </a:cubicBezTo>
                  <a:cubicBezTo>
                    <a:pt x="698" y="39182"/>
                    <a:pt x="573" y="39126"/>
                    <a:pt x="433" y="39056"/>
                  </a:cubicBezTo>
                  <a:cubicBezTo>
                    <a:pt x="405" y="39042"/>
                    <a:pt x="378" y="39042"/>
                    <a:pt x="350" y="39015"/>
                  </a:cubicBezTo>
                  <a:cubicBezTo>
                    <a:pt x="336" y="39015"/>
                    <a:pt x="322" y="39001"/>
                    <a:pt x="294" y="39001"/>
                  </a:cubicBezTo>
                  <a:lnTo>
                    <a:pt x="1" y="39600"/>
                  </a:lnTo>
                  <a:cubicBezTo>
                    <a:pt x="168" y="39670"/>
                    <a:pt x="322" y="39754"/>
                    <a:pt x="475" y="39824"/>
                  </a:cubicBezTo>
                  <a:cubicBezTo>
                    <a:pt x="768" y="39949"/>
                    <a:pt x="1061" y="40061"/>
                    <a:pt x="1354" y="40172"/>
                  </a:cubicBezTo>
                  <a:cubicBezTo>
                    <a:pt x="1689" y="40298"/>
                    <a:pt x="2037" y="40409"/>
                    <a:pt x="2386" y="40507"/>
                  </a:cubicBezTo>
                  <a:cubicBezTo>
                    <a:pt x="2805" y="40633"/>
                    <a:pt x="3223" y="40744"/>
                    <a:pt x="3655" y="40842"/>
                  </a:cubicBezTo>
                  <a:cubicBezTo>
                    <a:pt x="4074" y="40953"/>
                    <a:pt x="4492" y="41037"/>
                    <a:pt x="4925" y="41121"/>
                  </a:cubicBezTo>
                  <a:cubicBezTo>
                    <a:pt x="5455" y="41218"/>
                    <a:pt x="5985" y="41302"/>
                    <a:pt x="6529" y="41372"/>
                  </a:cubicBezTo>
                  <a:cubicBezTo>
                    <a:pt x="7073" y="41456"/>
                    <a:pt x="7617" y="41511"/>
                    <a:pt x="8175" y="41567"/>
                  </a:cubicBezTo>
                  <a:cubicBezTo>
                    <a:pt x="8789" y="41623"/>
                    <a:pt x="9416" y="41679"/>
                    <a:pt x="10044" y="41707"/>
                  </a:cubicBezTo>
                  <a:cubicBezTo>
                    <a:pt x="10644" y="41749"/>
                    <a:pt x="11230" y="41776"/>
                    <a:pt x="11815" y="41790"/>
                  </a:cubicBezTo>
                  <a:cubicBezTo>
                    <a:pt x="12606" y="41813"/>
                    <a:pt x="13397" y="41824"/>
                    <a:pt x="14186" y="41824"/>
                  </a:cubicBezTo>
                  <a:cubicBezTo>
                    <a:pt x="14830" y="41824"/>
                    <a:pt x="15472" y="41817"/>
                    <a:pt x="16112" y="41804"/>
                  </a:cubicBezTo>
                  <a:cubicBezTo>
                    <a:pt x="17618" y="41762"/>
                    <a:pt x="19124" y="41693"/>
                    <a:pt x="20617" y="41609"/>
                  </a:cubicBezTo>
                  <a:cubicBezTo>
                    <a:pt x="23253" y="41442"/>
                    <a:pt x="25889" y="41205"/>
                    <a:pt x="28526" y="40940"/>
                  </a:cubicBezTo>
                  <a:cubicBezTo>
                    <a:pt x="29781" y="40800"/>
                    <a:pt x="31023" y="40674"/>
                    <a:pt x="32278" y="40535"/>
                  </a:cubicBezTo>
                  <a:cubicBezTo>
                    <a:pt x="32599" y="40493"/>
                    <a:pt x="32920" y="40451"/>
                    <a:pt x="33240" y="40423"/>
                  </a:cubicBezTo>
                  <a:cubicBezTo>
                    <a:pt x="34008" y="40340"/>
                    <a:pt x="34775" y="40242"/>
                    <a:pt x="35542" y="40158"/>
                  </a:cubicBezTo>
                  <a:cubicBezTo>
                    <a:pt x="36142" y="40089"/>
                    <a:pt x="36755" y="40033"/>
                    <a:pt x="37369" y="39963"/>
                  </a:cubicBezTo>
                  <a:cubicBezTo>
                    <a:pt x="37927" y="39907"/>
                    <a:pt x="38499" y="39852"/>
                    <a:pt x="39071" y="39796"/>
                  </a:cubicBezTo>
                  <a:cubicBezTo>
                    <a:pt x="39643" y="39740"/>
                    <a:pt x="40215" y="39684"/>
                    <a:pt x="40800" y="39656"/>
                  </a:cubicBezTo>
                  <a:cubicBezTo>
                    <a:pt x="40842" y="39656"/>
                    <a:pt x="40898" y="39642"/>
                    <a:pt x="40940" y="39642"/>
                  </a:cubicBezTo>
                  <a:cubicBezTo>
                    <a:pt x="41079" y="39628"/>
                    <a:pt x="41219" y="39628"/>
                    <a:pt x="41358" y="39614"/>
                  </a:cubicBezTo>
                  <a:lnTo>
                    <a:pt x="41358" y="39294"/>
                  </a:lnTo>
                  <a:cubicBezTo>
                    <a:pt x="41358" y="39182"/>
                    <a:pt x="41358" y="39070"/>
                    <a:pt x="41358" y="38959"/>
                  </a:cubicBezTo>
                  <a:cubicBezTo>
                    <a:pt x="41358" y="38903"/>
                    <a:pt x="41344" y="38847"/>
                    <a:pt x="41344" y="38777"/>
                  </a:cubicBezTo>
                  <a:cubicBezTo>
                    <a:pt x="41344" y="38415"/>
                    <a:pt x="41344" y="38052"/>
                    <a:pt x="41344" y="37689"/>
                  </a:cubicBezTo>
                  <a:cubicBezTo>
                    <a:pt x="41331" y="37313"/>
                    <a:pt x="41331" y="36922"/>
                    <a:pt x="41331" y="36546"/>
                  </a:cubicBezTo>
                  <a:cubicBezTo>
                    <a:pt x="41317" y="35444"/>
                    <a:pt x="41303" y="34342"/>
                    <a:pt x="41303" y="33226"/>
                  </a:cubicBezTo>
                  <a:cubicBezTo>
                    <a:pt x="41289" y="30980"/>
                    <a:pt x="41275" y="28721"/>
                    <a:pt x="41289" y="26475"/>
                  </a:cubicBezTo>
                  <a:cubicBezTo>
                    <a:pt x="41289" y="25582"/>
                    <a:pt x="41303" y="24689"/>
                    <a:pt x="41303" y="23797"/>
                  </a:cubicBezTo>
                  <a:cubicBezTo>
                    <a:pt x="41317" y="22932"/>
                    <a:pt x="41331" y="22081"/>
                    <a:pt x="41344" y="21216"/>
                  </a:cubicBezTo>
                  <a:cubicBezTo>
                    <a:pt x="41358" y="19947"/>
                    <a:pt x="41386" y="18664"/>
                    <a:pt x="41414" y="17394"/>
                  </a:cubicBezTo>
                  <a:cubicBezTo>
                    <a:pt x="41442" y="16460"/>
                    <a:pt x="41456" y="15511"/>
                    <a:pt x="41498" y="14577"/>
                  </a:cubicBezTo>
                  <a:cubicBezTo>
                    <a:pt x="41512" y="14019"/>
                    <a:pt x="41526" y="13447"/>
                    <a:pt x="41554" y="12889"/>
                  </a:cubicBezTo>
                  <a:cubicBezTo>
                    <a:pt x="41568" y="12568"/>
                    <a:pt x="41582" y="12233"/>
                    <a:pt x="41596" y="11912"/>
                  </a:cubicBezTo>
                  <a:cubicBezTo>
                    <a:pt x="41623" y="11117"/>
                    <a:pt x="41665" y="10322"/>
                    <a:pt x="41707" y="9527"/>
                  </a:cubicBezTo>
                  <a:cubicBezTo>
                    <a:pt x="41749" y="8830"/>
                    <a:pt x="41791" y="8118"/>
                    <a:pt x="41847" y="7421"/>
                  </a:cubicBezTo>
                  <a:cubicBezTo>
                    <a:pt x="41875" y="6989"/>
                    <a:pt x="41902" y="6542"/>
                    <a:pt x="41930" y="6110"/>
                  </a:cubicBezTo>
                  <a:cubicBezTo>
                    <a:pt x="41972" y="5636"/>
                    <a:pt x="42014" y="5175"/>
                    <a:pt x="42056" y="4701"/>
                  </a:cubicBezTo>
                  <a:cubicBezTo>
                    <a:pt x="42112" y="4101"/>
                    <a:pt x="42167" y="3501"/>
                    <a:pt x="42237" y="2916"/>
                  </a:cubicBezTo>
                  <a:lnTo>
                    <a:pt x="42265" y="2692"/>
                  </a:lnTo>
                  <a:cubicBezTo>
                    <a:pt x="42265" y="2651"/>
                    <a:pt x="42279" y="2595"/>
                    <a:pt x="42279" y="2553"/>
                  </a:cubicBezTo>
                  <a:cubicBezTo>
                    <a:pt x="42293" y="2427"/>
                    <a:pt x="42321" y="2316"/>
                    <a:pt x="42335" y="2190"/>
                  </a:cubicBezTo>
                  <a:cubicBezTo>
                    <a:pt x="42377" y="1883"/>
                    <a:pt x="42419" y="1563"/>
                    <a:pt x="42460" y="1242"/>
                  </a:cubicBezTo>
                  <a:cubicBezTo>
                    <a:pt x="42474" y="1186"/>
                    <a:pt x="42474" y="1116"/>
                    <a:pt x="42488" y="1046"/>
                  </a:cubicBezTo>
                  <a:cubicBezTo>
                    <a:pt x="42516" y="921"/>
                    <a:pt x="42530" y="795"/>
                    <a:pt x="42558" y="670"/>
                  </a:cubicBezTo>
                  <a:lnTo>
                    <a:pt x="42600" y="377"/>
                  </a:lnTo>
                  <a:cubicBezTo>
                    <a:pt x="42614" y="335"/>
                    <a:pt x="42614" y="293"/>
                    <a:pt x="42628" y="251"/>
                  </a:cubicBezTo>
                  <a:cubicBezTo>
                    <a:pt x="42628" y="210"/>
                    <a:pt x="42642" y="168"/>
                    <a:pt x="42642" y="140"/>
                  </a:cubicBezTo>
                  <a:cubicBezTo>
                    <a:pt x="42432" y="98"/>
                    <a:pt x="42209" y="56"/>
                    <a:pt x="4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AA2127C8-4218-4EA5-BE9E-E9882508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53" y="803137"/>
            <a:ext cx="3000794" cy="1276528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D1B9981-5D0D-4E23-A09D-3A0DA7C91D00}"/>
              </a:ext>
            </a:extLst>
          </p:cNvPr>
          <p:cNvGrpSpPr/>
          <p:nvPr/>
        </p:nvGrpSpPr>
        <p:grpSpPr>
          <a:xfrm>
            <a:off x="4763546" y="1533409"/>
            <a:ext cx="4161256" cy="2076682"/>
            <a:chOff x="676938" y="1117311"/>
            <a:chExt cx="1531394" cy="1659960"/>
          </a:xfrm>
        </p:grpSpPr>
        <p:sp>
          <p:nvSpPr>
            <p:cNvPr id="16" name="Google Shape;1525;p47">
              <a:extLst>
                <a:ext uri="{FF2B5EF4-FFF2-40B4-BE49-F238E27FC236}">
                  <a16:creationId xmlns:a16="http://schemas.microsoft.com/office/drawing/2014/main" id="{5BEDD016-98B2-4DDD-8ED7-D0EDF621B911}"/>
                </a:ext>
              </a:extLst>
            </p:cNvPr>
            <p:cNvSpPr/>
            <p:nvPr/>
          </p:nvSpPr>
          <p:spPr>
            <a:xfrm>
              <a:off x="676938" y="1244286"/>
              <a:ext cx="1464846" cy="1458993"/>
            </a:xfrm>
            <a:custGeom>
              <a:avLst/>
              <a:gdLst/>
              <a:ahLst/>
              <a:cxnLst/>
              <a:rect l="l" t="t" r="r" b="b"/>
              <a:pathLst>
                <a:path w="43297" h="43124" extrusionOk="0">
                  <a:moveTo>
                    <a:pt x="43199" y="0"/>
                  </a:moveTo>
                  <a:lnTo>
                    <a:pt x="42753" y="56"/>
                  </a:lnTo>
                  <a:cubicBezTo>
                    <a:pt x="42474" y="98"/>
                    <a:pt x="42195" y="126"/>
                    <a:pt x="41916" y="168"/>
                  </a:cubicBezTo>
                  <a:cubicBezTo>
                    <a:pt x="41498" y="223"/>
                    <a:pt x="41079" y="265"/>
                    <a:pt x="40675" y="321"/>
                  </a:cubicBezTo>
                  <a:cubicBezTo>
                    <a:pt x="40284" y="363"/>
                    <a:pt x="39893" y="405"/>
                    <a:pt x="39503" y="433"/>
                  </a:cubicBezTo>
                  <a:cubicBezTo>
                    <a:pt x="39266" y="460"/>
                    <a:pt x="39043" y="474"/>
                    <a:pt x="38806" y="502"/>
                  </a:cubicBezTo>
                  <a:cubicBezTo>
                    <a:pt x="38736" y="502"/>
                    <a:pt x="38666" y="516"/>
                    <a:pt x="38596" y="516"/>
                  </a:cubicBezTo>
                  <a:cubicBezTo>
                    <a:pt x="38513" y="516"/>
                    <a:pt x="38443" y="530"/>
                    <a:pt x="38373" y="530"/>
                  </a:cubicBezTo>
                  <a:lnTo>
                    <a:pt x="38429" y="1200"/>
                  </a:lnTo>
                  <a:cubicBezTo>
                    <a:pt x="38638" y="1186"/>
                    <a:pt x="38861" y="1172"/>
                    <a:pt x="39071" y="1144"/>
                  </a:cubicBezTo>
                  <a:cubicBezTo>
                    <a:pt x="39489" y="1116"/>
                    <a:pt x="39907" y="1074"/>
                    <a:pt x="40326" y="1018"/>
                  </a:cubicBezTo>
                  <a:cubicBezTo>
                    <a:pt x="40744" y="977"/>
                    <a:pt x="41163" y="935"/>
                    <a:pt x="41581" y="879"/>
                  </a:cubicBezTo>
                  <a:cubicBezTo>
                    <a:pt x="41790" y="865"/>
                    <a:pt x="42000" y="837"/>
                    <a:pt x="42209" y="809"/>
                  </a:cubicBezTo>
                  <a:cubicBezTo>
                    <a:pt x="42279" y="795"/>
                    <a:pt x="42362" y="781"/>
                    <a:pt x="42432" y="781"/>
                  </a:cubicBezTo>
                  <a:cubicBezTo>
                    <a:pt x="42432" y="809"/>
                    <a:pt x="42432" y="837"/>
                    <a:pt x="42418" y="865"/>
                  </a:cubicBezTo>
                  <a:cubicBezTo>
                    <a:pt x="42390" y="1032"/>
                    <a:pt x="42376" y="1214"/>
                    <a:pt x="42348" y="1381"/>
                  </a:cubicBezTo>
                  <a:cubicBezTo>
                    <a:pt x="42321" y="1618"/>
                    <a:pt x="42293" y="1841"/>
                    <a:pt x="42279" y="2065"/>
                  </a:cubicBezTo>
                  <a:cubicBezTo>
                    <a:pt x="42251" y="2344"/>
                    <a:pt x="42223" y="2609"/>
                    <a:pt x="42209" y="2888"/>
                  </a:cubicBezTo>
                  <a:cubicBezTo>
                    <a:pt x="42181" y="3111"/>
                    <a:pt x="42167" y="3334"/>
                    <a:pt x="42153" y="3557"/>
                  </a:cubicBezTo>
                  <a:cubicBezTo>
                    <a:pt x="42111" y="4213"/>
                    <a:pt x="42069" y="4868"/>
                    <a:pt x="42028" y="5524"/>
                  </a:cubicBezTo>
                  <a:cubicBezTo>
                    <a:pt x="42000" y="6207"/>
                    <a:pt x="41958" y="6877"/>
                    <a:pt x="41930" y="7560"/>
                  </a:cubicBezTo>
                  <a:cubicBezTo>
                    <a:pt x="41902" y="8286"/>
                    <a:pt x="41874" y="8997"/>
                    <a:pt x="41846" y="9722"/>
                  </a:cubicBezTo>
                  <a:cubicBezTo>
                    <a:pt x="41804" y="10769"/>
                    <a:pt x="41763" y="11815"/>
                    <a:pt x="41735" y="12861"/>
                  </a:cubicBezTo>
                  <a:cubicBezTo>
                    <a:pt x="41665" y="14758"/>
                    <a:pt x="41623" y="16655"/>
                    <a:pt x="41581" y="18552"/>
                  </a:cubicBezTo>
                  <a:cubicBezTo>
                    <a:pt x="41525" y="20853"/>
                    <a:pt x="41498" y="23155"/>
                    <a:pt x="41456" y="25442"/>
                  </a:cubicBezTo>
                  <a:cubicBezTo>
                    <a:pt x="41442" y="27563"/>
                    <a:pt x="41414" y="29683"/>
                    <a:pt x="41414" y="31803"/>
                  </a:cubicBezTo>
                  <a:cubicBezTo>
                    <a:pt x="41414" y="32612"/>
                    <a:pt x="41414" y="33421"/>
                    <a:pt x="41414" y="34216"/>
                  </a:cubicBezTo>
                  <a:cubicBezTo>
                    <a:pt x="41428" y="35025"/>
                    <a:pt x="41428" y="35820"/>
                    <a:pt x="41442" y="36615"/>
                  </a:cubicBezTo>
                  <a:cubicBezTo>
                    <a:pt x="41456" y="36978"/>
                    <a:pt x="41456" y="37341"/>
                    <a:pt x="41470" y="37689"/>
                  </a:cubicBezTo>
                  <a:cubicBezTo>
                    <a:pt x="41470" y="37954"/>
                    <a:pt x="41484" y="38219"/>
                    <a:pt x="41484" y="38470"/>
                  </a:cubicBezTo>
                  <a:cubicBezTo>
                    <a:pt x="41498" y="38749"/>
                    <a:pt x="41512" y="39028"/>
                    <a:pt x="41525" y="39307"/>
                  </a:cubicBezTo>
                  <a:cubicBezTo>
                    <a:pt x="41525" y="39405"/>
                    <a:pt x="41525" y="39517"/>
                    <a:pt x="41539" y="39614"/>
                  </a:cubicBezTo>
                  <a:cubicBezTo>
                    <a:pt x="41539" y="39712"/>
                    <a:pt x="41553" y="39796"/>
                    <a:pt x="41553" y="39893"/>
                  </a:cubicBezTo>
                  <a:cubicBezTo>
                    <a:pt x="41567" y="39921"/>
                    <a:pt x="41567" y="39949"/>
                    <a:pt x="41567" y="39977"/>
                  </a:cubicBezTo>
                  <a:cubicBezTo>
                    <a:pt x="41567" y="39991"/>
                    <a:pt x="41567" y="40005"/>
                    <a:pt x="41567" y="40019"/>
                  </a:cubicBezTo>
                  <a:lnTo>
                    <a:pt x="41512" y="40033"/>
                  </a:lnTo>
                  <a:cubicBezTo>
                    <a:pt x="41302" y="40047"/>
                    <a:pt x="41093" y="40075"/>
                    <a:pt x="40870" y="40102"/>
                  </a:cubicBezTo>
                  <a:cubicBezTo>
                    <a:pt x="39433" y="40256"/>
                    <a:pt x="37983" y="40437"/>
                    <a:pt x="36546" y="40619"/>
                  </a:cubicBezTo>
                  <a:cubicBezTo>
                    <a:pt x="36309" y="40646"/>
                    <a:pt x="36072" y="40674"/>
                    <a:pt x="35834" y="40716"/>
                  </a:cubicBezTo>
                  <a:cubicBezTo>
                    <a:pt x="33142" y="41051"/>
                    <a:pt x="30436" y="41400"/>
                    <a:pt x="27730" y="41693"/>
                  </a:cubicBezTo>
                  <a:cubicBezTo>
                    <a:pt x="26001" y="41888"/>
                    <a:pt x="24257" y="42055"/>
                    <a:pt x="22514" y="42195"/>
                  </a:cubicBezTo>
                  <a:cubicBezTo>
                    <a:pt x="21091" y="42306"/>
                    <a:pt x="19668" y="42390"/>
                    <a:pt x="18245" y="42432"/>
                  </a:cubicBezTo>
                  <a:cubicBezTo>
                    <a:pt x="17646" y="42446"/>
                    <a:pt x="17046" y="42460"/>
                    <a:pt x="16460" y="42460"/>
                  </a:cubicBezTo>
                  <a:cubicBezTo>
                    <a:pt x="15832" y="42460"/>
                    <a:pt x="15205" y="42460"/>
                    <a:pt x="14591" y="42432"/>
                  </a:cubicBezTo>
                  <a:cubicBezTo>
                    <a:pt x="14061" y="42418"/>
                    <a:pt x="13559" y="42404"/>
                    <a:pt x="13042" y="42362"/>
                  </a:cubicBezTo>
                  <a:cubicBezTo>
                    <a:pt x="12415" y="42320"/>
                    <a:pt x="11801" y="42278"/>
                    <a:pt x="11201" y="42209"/>
                  </a:cubicBezTo>
                  <a:cubicBezTo>
                    <a:pt x="10713" y="42153"/>
                    <a:pt x="10239" y="42083"/>
                    <a:pt x="9751" y="41999"/>
                  </a:cubicBezTo>
                  <a:cubicBezTo>
                    <a:pt x="9304" y="41930"/>
                    <a:pt x="8844" y="41832"/>
                    <a:pt x="8398" y="41734"/>
                  </a:cubicBezTo>
                  <a:cubicBezTo>
                    <a:pt x="7937" y="41637"/>
                    <a:pt x="7491" y="41511"/>
                    <a:pt x="7031" y="41372"/>
                  </a:cubicBezTo>
                  <a:cubicBezTo>
                    <a:pt x="6710" y="41274"/>
                    <a:pt x="6403" y="41163"/>
                    <a:pt x="6082" y="41037"/>
                  </a:cubicBezTo>
                  <a:cubicBezTo>
                    <a:pt x="5929" y="40981"/>
                    <a:pt x="5775" y="40911"/>
                    <a:pt x="5622" y="40842"/>
                  </a:cubicBezTo>
                  <a:cubicBezTo>
                    <a:pt x="5496" y="40786"/>
                    <a:pt x="5357" y="40730"/>
                    <a:pt x="5231" y="40660"/>
                  </a:cubicBezTo>
                  <a:cubicBezTo>
                    <a:pt x="5134" y="40619"/>
                    <a:pt x="5036" y="40563"/>
                    <a:pt x="4938" y="40521"/>
                  </a:cubicBezTo>
                  <a:cubicBezTo>
                    <a:pt x="4841" y="40465"/>
                    <a:pt x="4757" y="40423"/>
                    <a:pt x="4673" y="40381"/>
                  </a:cubicBezTo>
                  <a:cubicBezTo>
                    <a:pt x="4074" y="40047"/>
                    <a:pt x="3516" y="39656"/>
                    <a:pt x="3027" y="39182"/>
                  </a:cubicBezTo>
                  <a:cubicBezTo>
                    <a:pt x="2902" y="39070"/>
                    <a:pt x="2804" y="38945"/>
                    <a:pt x="2693" y="38833"/>
                  </a:cubicBezTo>
                  <a:cubicBezTo>
                    <a:pt x="2483" y="38610"/>
                    <a:pt x="2288" y="38359"/>
                    <a:pt x="2121" y="38108"/>
                  </a:cubicBezTo>
                  <a:cubicBezTo>
                    <a:pt x="2079" y="38038"/>
                    <a:pt x="2037" y="37968"/>
                    <a:pt x="1995" y="37899"/>
                  </a:cubicBezTo>
                  <a:cubicBezTo>
                    <a:pt x="1981" y="37885"/>
                    <a:pt x="1967" y="37857"/>
                    <a:pt x="1953" y="37829"/>
                  </a:cubicBezTo>
                  <a:lnTo>
                    <a:pt x="1912" y="37773"/>
                  </a:lnTo>
                  <a:cubicBezTo>
                    <a:pt x="1898" y="37731"/>
                    <a:pt x="1870" y="37675"/>
                    <a:pt x="1856" y="37634"/>
                  </a:cubicBezTo>
                  <a:cubicBezTo>
                    <a:pt x="1800" y="37522"/>
                    <a:pt x="1744" y="37396"/>
                    <a:pt x="1702" y="37271"/>
                  </a:cubicBezTo>
                  <a:cubicBezTo>
                    <a:pt x="1660" y="37117"/>
                    <a:pt x="1619" y="36964"/>
                    <a:pt x="1577" y="36811"/>
                  </a:cubicBezTo>
                  <a:cubicBezTo>
                    <a:pt x="1521" y="36629"/>
                    <a:pt x="1479" y="36448"/>
                    <a:pt x="1451" y="36253"/>
                  </a:cubicBezTo>
                  <a:cubicBezTo>
                    <a:pt x="1409" y="36085"/>
                    <a:pt x="1381" y="35918"/>
                    <a:pt x="1354" y="35750"/>
                  </a:cubicBezTo>
                  <a:cubicBezTo>
                    <a:pt x="1312" y="35513"/>
                    <a:pt x="1284" y="35262"/>
                    <a:pt x="1242" y="35025"/>
                  </a:cubicBezTo>
                  <a:cubicBezTo>
                    <a:pt x="1214" y="34760"/>
                    <a:pt x="1186" y="34509"/>
                    <a:pt x="1144" y="34244"/>
                  </a:cubicBezTo>
                  <a:cubicBezTo>
                    <a:pt x="1089" y="33714"/>
                    <a:pt x="1047" y="33184"/>
                    <a:pt x="1005" y="32654"/>
                  </a:cubicBezTo>
                  <a:cubicBezTo>
                    <a:pt x="949" y="31998"/>
                    <a:pt x="907" y="31343"/>
                    <a:pt x="879" y="30687"/>
                  </a:cubicBezTo>
                  <a:cubicBezTo>
                    <a:pt x="837" y="29948"/>
                    <a:pt x="796" y="29195"/>
                    <a:pt x="782" y="28455"/>
                  </a:cubicBezTo>
                  <a:cubicBezTo>
                    <a:pt x="754" y="27563"/>
                    <a:pt x="726" y="26670"/>
                    <a:pt x="712" y="25763"/>
                  </a:cubicBezTo>
                  <a:cubicBezTo>
                    <a:pt x="698" y="24926"/>
                    <a:pt x="684" y="24089"/>
                    <a:pt x="684" y="23239"/>
                  </a:cubicBezTo>
                  <a:cubicBezTo>
                    <a:pt x="670" y="21565"/>
                    <a:pt x="670" y="19905"/>
                    <a:pt x="684" y="18231"/>
                  </a:cubicBezTo>
                  <a:cubicBezTo>
                    <a:pt x="684" y="16515"/>
                    <a:pt x="712" y="14814"/>
                    <a:pt x="740" y="13098"/>
                  </a:cubicBezTo>
                  <a:cubicBezTo>
                    <a:pt x="740" y="12345"/>
                    <a:pt x="754" y="11591"/>
                    <a:pt x="768" y="10852"/>
                  </a:cubicBezTo>
                  <a:cubicBezTo>
                    <a:pt x="768" y="10490"/>
                    <a:pt x="782" y="10127"/>
                    <a:pt x="782" y="9764"/>
                  </a:cubicBezTo>
                  <a:cubicBezTo>
                    <a:pt x="796" y="8871"/>
                    <a:pt x="824" y="7965"/>
                    <a:pt x="837" y="7072"/>
                  </a:cubicBezTo>
                  <a:cubicBezTo>
                    <a:pt x="851" y="6152"/>
                    <a:pt x="865" y="5231"/>
                    <a:pt x="879" y="4310"/>
                  </a:cubicBezTo>
                  <a:cubicBezTo>
                    <a:pt x="879" y="3655"/>
                    <a:pt x="893" y="2999"/>
                    <a:pt x="893" y="2344"/>
                  </a:cubicBezTo>
                  <a:cubicBezTo>
                    <a:pt x="879" y="2065"/>
                    <a:pt x="879" y="1786"/>
                    <a:pt x="879" y="1493"/>
                  </a:cubicBezTo>
                  <a:cubicBezTo>
                    <a:pt x="879" y="1311"/>
                    <a:pt x="879" y="1116"/>
                    <a:pt x="865" y="935"/>
                  </a:cubicBezTo>
                  <a:cubicBezTo>
                    <a:pt x="865" y="879"/>
                    <a:pt x="865" y="837"/>
                    <a:pt x="865" y="781"/>
                  </a:cubicBezTo>
                  <a:cubicBezTo>
                    <a:pt x="851" y="767"/>
                    <a:pt x="851" y="739"/>
                    <a:pt x="851" y="712"/>
                  </a:cubicBezTo>
                  <a:lnTo>
                    <a:pt x="2679" y="712"/>
                  </a:lnTo>
                  <a:cubicBezTo>
                    <a:pt x="3265" y="725"/>
                    <a:pt x="3850" y="725"/>
                    <a:pt x="4436" y="739"/>
                  </a:cubicBezTo>
                  <a:lnTo>
                    <a:pt x="4729" y="739"/>
                  </a:lnTo>
                  <a:lnTo>
                    <a:pt x="5022" y="753"/>
                  </a:lnTo>
                  <a:lnTo>
                    <a:pt x="5036" y="84"/>
                  </a:lnTo>
                  <a:cubicBezTo>
                    <a:pt x="4464" y="70"/>
                    <a:pt x="3892" y="56"/>
                    <a:pt x="3320" y="56"/>
                  </a:cubicBezTo>
                  <a:cubicBezTo>
                    <a:pt x="2804" y="42"/>
                    <a:pt x="2288" y="42"/>
                    <a:pt x="1772" y="42"/>
                  </a:cubicBezTo>
                  <a:lnTo>
                    <a:pt x="851" y="42"/>
                  </a:lnTo>
                  <a:lnTo>
                    <a:pt x="112" y="56"/>
                  </a:lnTo>
                  <a:lnTo>
                    <a:pt x="168" y="433"/>
                  </a:lnTo>
                  <a:lnTo>
                    <a:pt x="168" y="447"/>
                  </a:lnTo>
                  <a:cubicBezTo>
                    <a:pt x="182" y="502"/>
                    <a:pt x="182" y="572"/>
                    <a:pt x="182" y="628"/>
                  </a:cubicBezTo>
                  <a:cubicBezTo>
                    <a:pt x="196" y="698"/>
                    <a:pt x="196" y="767"/>
                    <a:pt x="196" y="837"/>
                  </a:cubicBezTo>
                  <a:cubicBezTo>
                    <a:pt x="210" y="1018"/>
                    <a:pt x="210" y="1186"/>
                    <a:pt x="210" y="1353"/>
                  </a:cubicBezTo>
                  <a:cubicBezTo>
                    <a:pt x="224" y="1535"/>
                    <a:pt x="224" y="1702"/>
                    <a:pt x="224" y="1883"/>
                  </a:cubicBezTo>
                  <a:cubicBezTo>
                    <a:pt x="224" y="2176"/>
                    <a:pt x="224" y="2469"/>
                    <a:pt x="224" y="2762"/>
                  </a:cubicBezTo>
                  <a:cubicBezTo>
                    <a:pt x="224" y="3404"/>
                    <a:pt x="210" y="4045"/>
                    <a:pt x="210" y="4701"/>
                  </a:cubicBezTo>
                  <a:cubicBezTo>
                    <a:pt x="196" y="5384"/>
                    <a:pt x="182" y="6068"/>
                    <a:pt x="168" y="6737"/>
                  </a:cubicBezTo>
                  <a:cubicBezTo>
                    <a:pt x="168" y="6961"/>
                    <a:pt x="168" y="7170"/>
                    <a:pt x="168" y="7379"/>
                  </a:cubicBezTo>
                  <a:cubicBezTo>
                    <a:pt x="140" y="8899"/>
                    <a:pt x="112" y="10420"/>
                    <a:pt x="84" y="11940"/>
                  </a:cubicBezTo>
                  <a:cubicBezTo>
                    <a:pt x="56" y="13698"/>
                    <a:pt x="42" y="15469"/>
                    <a:pt x="28" y="17227"/>
                  </a:cubicBezTo>
                  <a:cubicBezTo>
                    <a:pt x="15" y="18761"/>
                    <a:pt x="1" y="20309"/>
                    <a:pt x="15" y="21844"/>
                  </a:cubicBezTo>
                  <a:cubicBezTo>
                    <a:pt x="15" y="22806"/>
                    <a:pt x="15" y="23755"/>
                    <a:pt x="28" y="24717"/>
                  </a:cubicBezTo>
                  <a:cubicBezTo>
                    <a:pt x="42" y="25721"/>
                    <a:pt x="70" y="26740"/>
                    <a:pt x="98" y="27744"/>
                  </a:cubicBezTo>
                  <a:cubicBezTo>
                    <a:pt x="126" y="28623"/>
                    <a:pt x="154" y="29501"/>
                    <a:pt x="196" y="30394"/>
                  </a:cubicBezTo>
                  <a:cubicBezTo>
                    <a:pt x="224" y="31064"/>
                    <a:pt x="266" y="31733"/>
                    <a:pt x="321" y="32403"/>
                  </a:cubicBezTo>
                  <a:cubicBezTo>
                    <a:pt x="363" y="33044"/>
                    <a:pt x="419" y="33686"/>
                    <a:pt x="489" y="34314"/>
                  </a:cubicBezTo>
                  <a:cubicBezTo>
                    <a:pt x="545" y="34830"/>
                    <a:pt x="614" y="35346"/>
                    <a:pt x="698" y="35862"/>
                  </a:cubicBezTo>
                  <a:cubicBezTo>
                    <a:pt x="726" y="36043"/>
                    <a:pt x="768" y="36211"/>
                    <a:pt x="796" y="36392"/>
                  </a:cubicBezTo>
                  <a:cubicBezTo>
                    <a:pt x="837" y="36615"/>
                    <a:pt x="893" y="36838"/>
                    <a:pt x="949" y="37062"/>
                  </a:cubicBezTo>
                  <a:cubicBezTo>
                    <a:pt x="1005" y="37229"/>
                    <a:pt x="1047" y="37396"/>
                    <a:pt x="1103" y="37564"/>
                  </a:cubicBezTo>
                  <a:cubicBezTo>
                    <a:pt x="1158" y="37703"/>
                    <a:pt x="1214" y="37843"/>
                    <a:pt x="1270" y="37982"/>
                  </a:cubicBezTo>
                  <a:cubicBezTo>
                    <a:pt x="1298" y="38024"/>
                    <a:pt x="1326" y="38066"/>
                    <a:pt x="1340" y="38108"/>
                  </a:cubicBezTo>
                  <a:cubicBezTo>
                    <a:pt x="1368" y="38150"/>
                    <a:pt x="1395" y="38191"/>
                    <a:pt x="1409" y="38219"/>
                  </a:cubicBezTo>
                  <a:cubicBezTo>
                    <a:pt x="1465" y="38303"/>
                    <a:pt x="1507" y="38373"/>
                    <a:pt x="1549" y="38443"/>
                  </a:cubicBezTo>
                  <a:cubicBezTo>
                    <a:pt x="1716" y="38694"/>
                    <a:pt x="1898" y="38945"/>
                    <a:pt x="2107" y="39168"/>
                  </a:cubicBezTo>
                  <a:cubicBezTo>
                    <a:pt x="2218" y="39307"/>
                    <a:pt x="2358" y="39447"/>
                    <a:pt x="2483" y="39572"/>
                  </a:cubicBezTo>
                  <a:cubicBezTo>
                    <a:pt x="2595" y="39684"/>
                    <a:pt x="2693" y="39782"/>
                    <a:pt x="2804" y="39879"/>
                  </a:cubicBezTo>
                  <a:cubicBezTo>
                    <a:pt x="2902" y="39963"/>
                    <a:pt x="3000" y="40047"/>
                    <a:pt x="3111" y="40130"/>
                  </a:cubicBezTo>
                  <a:cubicBezTo>
                    <a:pt x="3739" y="40632"/>
                    <a:pt x="4450" y="41037"/>
                    <a:pt x="5175" y="41372"/>
                  </a:cubicBezTo>
                  <a:cubicBezTo>
                    <a:pt x="5301" y="41428"/>
                    <a:pt x="5427" y="41483"/>
                    <a:pt x="5538" y="41525"/>
                  </a:cubicBezTo>
                  <a:cubicBezTo>
                    <a:pt x="5887" y="41679"/>
                    <a:pt x="6236" y="41804"/>
                    <a:pt x="6584" y="41916"/>
                  </a:cubicBezTo>
                  <a:cubicBezTo>
                    <a:pt x="6989" y="42055"/>
                    <a:pt x="7407" y="42181"/>
                    <a:pt x="7840" y="42278"/>
                  </a:cubicBezTo>
                  <a:cubicBezTo>
                    <a:pt x="8230" y="42376"/>
                    <a:pt x="8621" y="42474"/>
                    <a:pt x="9025" y="42543"/>
                  </a:cubicBezTo>
                  <a:cubicBezTo>
                    <a:pt x="9472" y="42627"/>
                    <a:pt x="9932" y="42711"/>
                    <a:pt x="10378" y="42767"/>
                  </a:cubicBezTo>
                  <a:cubicBezTo>
                    <a:pt x="10992" y="42850"/>
                    <a:pt x="11606" y="42920"/>
                    <a:pt x="12220" y="42976"/>
                  </a:cubicBezTo>
                  <a:cubicBezTo>
                    <a:pt x="12708" y="43018"/>
                    <a:pt x="13182" y="43046"/>
                    <a:pt x="13670" y="43073"/>
                  </a:cubicBezTo>
                  <a:cubicBezTo>
                    <a:pt x="14433" y="43111"/>
                    <a:pt x="15195" y="43123"/>
                    <a:pt x="15954" y="43123"/>
                  </a:cubicBezTo>
                  <a:cubicBezTo>
                    <a:pt x="16333" y="43123"/>
                    <a:pt x="16711" y="43120"/>
                    <a:pt x="17088" y="43115"/>
                  </a:cubicBezTo>
                  <a:cubicBezTo>
                    <a:pt x="18413" y="43101"/>
                    <a:pt x="19738" y="43046"/>
                    <a:pt x="21049" y="42962"/>
                  </a:cubicBezTo>
                  <a:cubicBezTo>
                    <a:pt x="21900" y="42906"/>
                    <a:pt x="22765" y="42850"/>
                    <a:pt x="23616" y="42781"/>
                  </a:cubicBezTo>
                  <a:cubicBezTo>
                    <a:pt x="24508" y="42697"/>
                    <a:pt x="25387" y="42613"/>
                    <a:pt x="26280" y="42529"/>
                  </a:cubicBezTo>
                  <a:cubicBezTo>
                    <a:pt x="27967" y="42348"/>
                    <a:pt x="29641" y="42153"/>
                    <a:pt x="31329" y="41944"/>
                  </a:cubicBezTo>
                  <a:cubicBezTo>
                    <a:pt x="31887" y="41888"/>
                    <a:pt x="32445" y="41804"/>
                    <a:pt x="33003" y="41734"/>
                  </a:cubicBezTo>
                  <a:cubicBezTo>
                    <a:pt x="33254" y="41707"/>
                    <a:pt x="33505" y="41679"/>
                    <a:pt x="33742" y="41651"/>
                  </a:cubicBezTo>
                  <a:cubicBezTo>
                    <a:pt x="34230" y="41581"/>
                    <a:pt x="34719" y="41525"/>
                    <a:pt x="35207" y="41469"/>
                  </a:cubicBezTo>
                  <a:cubicBezTo>
                    <a:pt x="36030" y="41358"/>
                    <a:pt x="36867" y="41246"/>
                    <a:pt x="37690" y="41149"/>
                  </a:cubicBezTo>
                  <a:cubicBezTo>
                    <a:pt x="38959" y="40995"/>
                    <a:pt x="40242" y="40842"/>
                    <a:pt x="41512" y="40702"/>
                  </a:cubicBezTo>
                  <a:cubicBezTo>
                    <a:pt x="41623" y="40688"/>
                    <a:pt x="41721" y="40674"/>
                    <a:pt x="41832" y="40674"/>
                  </a:cubicBezTo>
                  <a:cubicBezTo>
                    <a:pt x="42000" y="40646"/>
                    <a:pt x="42167" y="40632"/>
                    <a:pt x="42334" y="40619"/>
                  </a:cubicBezTo>
                  <a:lnTo>
                    <a:pt x="42279" y="40256"/>
                  </a:lnTo>
                  <a:cubicBezTo>
                    <a:pt x="42265" y="40200"/>
                    <a:pt x="42265" y="40144"/>
                    <a:pt x="42251" y="40102"/>
                  </a:cubicBezTo>
                  <a:cubicBezTo>
                    <a:pt x="42251" y="40033"/>
                    <a:pt x="42237" y="39963"/>
                    <a:pt x="42237" y="39893"/>
                  </a:cubicBezTo>
                  <a:cubicBezTo>
                    <a:pt x="42223" y="39726"/>
                    <a:pt x="42209" y="39558"/>
                    <a:pt x="42209" y="39391"/>
                  </a:cubicBezTo>
                  <a:cubicBezTo>
                    <a:pt x="42195" y="39196"/>
                    <a:pt x="42181" y="38987"/>
                    <a:pt x="42167" y="38791"/>
                  </a:cubicBezTo>
                  <a:cubicBezTo>
                    <a:pt x="42167" y="38554"/>
                    <a:pt x="42153" y="38317"/>
                    <a:pt x="42153" y="38080"/>
                  </a:cubicBezTo>
                  <a:cubicBezTo>
                    <a:pt x="42139" y="37592"/>
                    <a:pt x="42125" y="37090"/>
                    <a:pt x="42111" y="36601"/>
                  </a:cubicBezTo>
                  <a:cubicBezTo>
                    <a:pt x="42111" y="35918"/>
                    <a:pt x="42097" y="35234"/>
                    <a:pt x="42097" y="34537"/>
                  </a:cubicBezTo>
                  <a:cubicBezTo>
                    <a:pt x="42083" y="33254"/>
                    <a:pt x="42083" y="31970"/>
                    <a:pt x="42097" y="30687"/>
                  </a:cubicBezTo>
                  <a:cubicBezTo>
                    <a:pt x="42097" y="28595"/>
                    <a:pt x="42125" y="26489"/>
                    <a:pt x="42153" y="24396"/>
                  </a:cubicBezTo>
                  <a:cubicBezTo>
                    <a:pt x="42167" y="23253"/>
                    <a:pt x="42181" y="22095"/>
                    <a:pt x="42209" y="20951"/>
                  </a:cubicBezTo>
                  <a:cubicBezTo>
                    <a:pt x="42237" y="19654"/>
                    <a:pt x="42251" y="18357"/>
                    <a:pt x="42293" y="17059"/>
                  </a:cubicBezTo>
                  <a:cubicBezTo>
                    <a:pt x="42307" y="16222"/>
                    <a:pt x="42334" y="15372"/>
                    <a:pt x="42348" y="14521"/>
                  </a:cubicBezTo>
                  <a:cubicBezTo>
                    <a:pt x="42362" y="14046"/>
                    <a:pt x="42376" y="13558"/>
                    <a:pt x="42404" y="13084"/>
                  </a:cubicBezTo>
                  <a:cubicBezTo>
                    <a:pt x="42404" y="12819"/>
                    <a:pt x="42418" y="12540"/>
                    <a:pt x="42418" y="12275"/>
                  </a:cubicBezTo>
                  <a:cubicBezTo>
                    <a:pt x="42446" y="11564"/>
                    <a:pt x="42474" y="10838"/>
                    <a:pt x="42502" y="10127"/>
                  </a:cubicBezTo>
                  <a:cubicBezTo>
                    <a:pt x="42530" y="9109"/>
                    <a:pt x="42586" y="8090"/>
                    <a:pt x="42627" y="7086"/>
                  </a:cubicBezTo>
                  <a:cubicBezTo>
                    <a:pt x="42655" y="6570"/>
                    <a:pt x="42669" y="6068"/>
                    <a:pt x="42697" y="5566"/>
                  </a:cubicBezTo>
                  <a:cubicBezTo>
                    <a:pt x="42711" y="5315"/>
                    <a:pt x="42739" y="5064"/>
                    <a:pt x="42753" y="4812"/>
                  </a:cubicBezTo>
                  <a:cubicBezTo>
                    <a:pt x="42767" y="4366"/>
                    <a:pt x="42795" y="3920"/>
                    <a:pt x="42837" y="3473"/>
                  </a:cubicBezTo>
                  <a:cubicBezTo>
                    <a:pt x="42851" y="3250"/>
                    <a:pt x="42865" y="3041"/>
                    <a:pt x="42892" y="2818"/>
                  </a:cubicBezTo>
                  <a:cubicBezTo>
                    <a:pt x="42906" y="2539"/>
                    <a:pt x="42934" y="2260"/>
                    <a:pt x="42962" y="1995"/>
                  </a:cubicBezTo>
                  <a:cubicBezTo>
                    <a:pt x="42976" y="1772"/>
                    <a:pt x="43004" y="1562"/>
                    <a:pt x="43032" y="1353"/>
                  </a:cubicBezTo>
                  <a:cubicBezTo>
                    <a:pt x="43032" y="1297"/>
                    <a:pt x="43046" y="1256"/>
                    <a:pt x="43046" y="1200"/>
                  </a:cubicBezTo>
                  <a:cubicBezTo>
                    <a:pt x="43060" y="1172"/>
                    <a:pt x="43060" y="1130"/>
                    <a:pt x="43060" y="1102"/>
                  </a:cubicBezTo>
                  <a:lnTo>
                    <a:pt x="43074" y="1060"/>
                  </a:lnTo>
                  <a:cubicBezTo>
                    <a:pt x="43074" y="1032"/>
                    <a:pt x="43074" y="1004"/>
                    <a:pt x="43088" y="963"/>
                  </a:cubicBezTo>
                  <a:cubicBezTo>
                    <a:pt x="43088" y="935"/>
                    <a:pt x="43102" y="893"/>
                    <a:pt x="43102" y="851"/>
                  </a:cubicBezTo>
                  <a:cubicBezTo>
                    <a:pt x="43116" y="809"/>
                    <a:pt x="43116" y="753"/>
                    <a:pt x="43130" y="712"/>
                  </a:cubicBezTo>
                  <a:cubicBezTo>
                    <a:pt x="43144" y="642"/>
                    <a:pt x="43157" y="558"/>
                    <a:pt x="43185" y="488"/>
                  </a:cubicBezTo>
                  <a:cubicBezTo>
                    <a:pt x="43227" y="363"/>
                    <a:pt x="43255" y="237"/>
                    <a:pt x="43297" y="112"/>
                  </a:cubicBezTo>
                  <a:lnTo>
                    <a:pt x="43199" y="0"/>
                  </a:lnTo>
                  <a:close/>
                </a:path>
              </a:pathLst>
            </a:custGeom>
            <a:solidFill>
              <a:srgbClr val="243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26;p47">
              <a:extLst>
                <a:ext uri="{FF2B5EF4-FFF2-40B4-BE49-F238E27FC236}">
                  <a16:creationId xmlns:a16="http://schemas.microsoft.com/office/drawing/2014/main" id="{68308961-60CD-4045-80CD-C15F7C3B9670}"/>
                </a:ext>
              </a:extLst>
            </p:cNvPr>
            <p:cNvSpPr/>
            <p:nvPr/>
          </p:nvSpPr>
          <p:spPr>
            <a:xfrm>
              <a:off x="866164" y="1117311"/>
              <a:ext cx="1178420" cy="373342"/>
            </a:xfrm>
            <a:custGeom>
              <a:avLst/>
              <a:gdLst/>
              <a:ahLst/>
              <a:cxnLst/>
              <a:rect l="l" t="t" r="r" b="b"/>
              <a:pathLst>
                <a:path w="34831" h="11035" extrusionOk="0">
                  <a:moveTo>
                    <a:pt x="1" y="113"/>
                  </a:moveTo>
                  <a:cubicBezTo>
                    <a:pt x="11536" y="1"/>
                    <a:pt x="23309" y="1996"/>
                    <a:pt x="34831" y="113"/>
                  </a:cubicBezTo>
                  <a:cubicBezTo>
                    <a:pt x="34091" y="2972"/>
                    <a:pt x="33659" y="6668"/>
                    <a:pt x="34077" y="9667"/>
                  </a:cubicBezTo>
                  <a:cubicBezTo>
                    <a:pt x="23016" y="11034"/>
                    <a:pt x="11774" y="10253"/>
                    <a:pt x="587" y="9667"/>
                  </a:cubicBezTo>
                  <a:cubicBezTo>
                    <a:pt x="1466" y="5371"/>
                    <a:pt x="308" y="2609"/>
                    <a:pt x="1" y="1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31;p47">
              <a:extLst>
                <a:ext uri="{FF2B5EF4-FFF2-40B4-BE49-F238E27FC236}">
                  <a16:creationId xmlns:a16="http://schemas.microsoft.com/office/drawing/2014/main" id="{54BF30CC-1399-4450-A953-01B4A90F438A}"/>
                </a:ext>
              </a:extLst>
            </p:cNvPr>
            <p:cNvSpPr/>
            <p:nvPr/>
          </p:nvSpPr>
          <p:spPr>
            <a:xfrm>
              <a:off x="765647" y="1362261"/>
              <a:ext cx="1442685" cy="1415010"/>
            </a:xfrm>
            <a:custGeom>
              <a:avLst/>
              <a:gdLst/>
              <a:ahLst/>
              <a:cxnLst/>
              <a:rect l="l" t="t" r="r" b="b"/>
              <a:pathLst>
                <a:path w="42642" h="41824" extrusionOk="0">
                  <a:moveTo>
                    <a:pt x="41986" y="0"/>
                  </a:moveTo>
                  <a:lnTo>
                    <a:pt x="41986" y="28"/>
                  </a:lnTo>
                  <a:cubicBezTo>
                    <a:pt x="41916" y="377"/>
                    <a:pt x="41861" y="712"/>
                    <a:pt x="41805" y="1060"/>
                  </a:cubicBezTo>
                  <a:cubicBezTo>
                    <a:pt x="41721" y="1618"/>
                    <a:pt x="41651" y="2190"/>
                    <a:pt x="41582" y="2748"/>
                  </a:cubicBezTo>
                  <a:cubicBezTo>
                    <a:pt x="41554" y="3083"/>
                    <a:pt x="41512" y="3404"/>
                    <a:pt x="41484" y="3739"/>
                  </a:cubicBezTo>
                  <a:cubicBezTo>
                    <a:pt x="41442" y="4031"/>
                    <a:pt x="41414" y="4324"/>
                    <a:pt x="41386" y="4617"/>
                  </a:cubicBezTo>
                  <a:cubicBezTo>
                    <a:pt x="41344" y="5217"/>
                    <a:pt x="41289" y="5803"/>
                    <a:pt x="41247" y="6389"/>
                  </a:cubicBezTo>
                  <a:cubicBezTo>
                    <a:pt x="41177" y="7351"/>
                    <a:pt x="41107" y="8314"/>
                    <a:pt x="41052" y="9290"/>
                  </a:cubicBezTo>
                  <a:cubicBezTo>
                    <a:pt x="41038" y="9695"/>
                    <a:pt x="41010" y="10113"/>
                    <a:pt x="40996" y="10518"/>
                  </a:cubicBezTo>
                  <a:cubicBezTo>
                    <a:pt x="40954" y="11299"/>
                    <a:pt x="40926" y="12080"/>
                    <a:pt x="40884" y="12847"/>
                  </a:cubicBezTo>
                  <a:cubicBezTo>
                    <a:pt x="40856" y="13475"/>
                    <a:pt x="40842" y="14116"/>
                    <a:pt x="40814" y="14744"/>
                  </a:cubicBezTo>
                  <a:cubicBezTo>
                    <a:pt x="40759" y="16627"/>
                    <a:pt x="40717" y="18510"/>
                    <a:pt x="40689" y="20393"/>
                  </a:cubicBezTo>
                  <a:cubicBezTo>
                    <a:pt x="40675" y="21258"/>
                    <a:pt x="40661" y="22123"/>
                    <a:pt x="40647" y="22988"/>
                  </a:cubicBezTo>
                  <a:cubicBezTo>
                    <a:pt x="40647" y="23769"/>
                    <a:pt x="40633" y="24536"/>
                    <a:pt x="40633" y="25317"/>
                  </a:cubicBezTo>
                  <a:cubicBezTo>
                    <a:pt x="40619" y="26196"/>
                    <a:pt x="40619" y="27061"/>
                    <a:pt x="40619" y="27925"/>
                  </a:cubicBezTo>
                  <a:cubicBezTo>
                    <a:pt x="40619" y="28232"/>
                    <a:pt x="40619" y="28525"/>
                    <a:pt x="40619" y="28832"/>
                  </a:cubicBezTo>
                  <a:cubicBezTo>
                    <a:pt x="40619" y="30394"/>
                    <a:pt x="40619" y="31957"/>
                    <a:pt x="40633" y="33519"/>
                  </a:cubicBezTo>
                  <a:cubicBezTo>
                    <a:pt x="40647" y="34788"/>
                    <a:pt x="40661" y="36057"/>
                    <a:pt x="40675" y="37327"/>
                  </a:cubicBezTo>
                  <a:lnTo>
                    <a:pt x="40689" y="38666"/>
                  </a:lnTo>
                  <a:cubicBezTo>
                    <a:pt x="40689" y="38777"/>
                    <a:pt x="40689" y="38875"/>
                    <a:pt x="40689" y="38973"/>
                  </a:cubicBezTo>
                  <a:lnTo>
                    <a:pt x="40661" y="38987"/>
                  </a:lnTo>
                  <a:cubicBezTo>
                    <a:pt x="40215" y="39015"/>
                    <a:pt x="39754" y="39042"/>
                    <a:pt x="39308" y="39084"/>
                  </a:cubicBezTo>
                  <a:cubicBezTo>
                    <a:pt x="38945" y="39126"/>
                    <a:pt x="38569" y="39154"/>
                    <a:pt x="38206" y="39196"/>
                  </a:cubicBezTo>
                  <a:cubicBezTo>
                    <a:pt x="37299" y="39294"/>
                    <a:pt x="36379" y="39391"/>
                    <a:pt x="35472" y="39489"/>
                  </a:cubicBezTo>
                  <a:cubicBezTo>
                    <a:pt x="35221" y="39517"/>
                    <a:pt x="34970" y="39545"/>
                    <a:pt x="34733" y="39573"/>
                  </a:cubicBezTo>
                  <a:cubicBezTo>
                    <a:pt x="33840" y="39670"/>
                    <a:pt x="32933" y="39782"/>
                    <a:pt x="32041" y="39879"/>
                  </a:cubicBezTo>
                  <a:cubicBezTo>
                    <a:pt x="31148" y="39977"/>
                    <a:pt x="30241" y="40075"/>
                    <a:pt x="29335" y="40172"/>
                  </a:cubicBezTo>
                  <a:cubicBezTo>
                    <a:pt x="26698" y="40451"/>
                    <a:pt x="24076" y="40702"/>
                    <a:pt x="21426" y="40870"/>
                  </a:cubicBezTo>
                  <a:cubicBezTo>
                    <a:pt x="19933" y="40981"/>
                    <a:pt x="18441" y="41051"/>
                    <a:pt x="16934" y="41107"/>
                  </a:cubicBezTo>
                  <a:cubicBezTo>
                    <a:pt x="16034" y="41134"/>
                    <a:pt x="15127" y="41149"/>
                    <a:pt x="14222" y="41149"/>
                  </a:cubicBezTo>
                  <a:cubicBezTo>
                    <a:pt x="13726" y="41149"/>
                    <a:pt x="13230" y="41145"/>
                    <a:pt x="12736" y="41135"/>
                  </a:cubicBezTo>
                  <a:cubicBezTo>
                    <a:pt x="12052" y="41121"/>
                    <a:pt x="11383" y="41107"/>
                    <a:pt x="10699" y="41065"/>
                  </a:cubicBezTo>
                  <a:cubicBezTo>
                    <a:pt x="10100" y="41037"/>
                    <a:pt x="9500" y="41009"/>
                    <a:pt x="8900" y="40953"/>
                  </a:cubicBezTo>
                  <a:cubicBezTo>
                    <a:pt x="8300" y="40912"/>
                    <a:pt x="7701" y="40842"/>
                    <a:pt x="7101" y="40772"/>
                  </a:cubicBezTo>
                  <a:cubicBezTo>
                    <a:pt x="6557" y="40702"/>
                    <a:pt x="6027" y="40619"/>
                    <a:pt x="5497" y="40535"/>
                  </a:cubicBezTo>
                  <a:cubicBezTo>
                    <a:pt x="5078" y="40465"/>
                    <a:pt x="4660" y="40382"/>
                    <a:pt x="4241" y="40284"/>
                  </a:cubicBezTo>
                  <a:cubicBezTo>
                    <a:pt x="3781" y="40186"/>
                    <a:pt x="3321" y="40075"/>
                    <a:pt x="2874" y="39949"/>
                  </a:cubicBezTo>
                  <a:cubicBezTo>
                    <a:pt x="2540" y="39852"/>
                    <a:pt x="2205" y="39754"/>
                    <a:pt x="1870" y="39628"/>
                  </a:cubicBezTo>
                  <a:cubicBezTo>
                    <a:pt x="1521" y="39517"/>
                    <a:pt x="1173" y="39391"/>
                    <a:pt x="838" y="39238"/>
                  </a:cubicBezTo>
                  <a:cubicBezTo>
                    <a:pt x="698" y="39182"/>
                    <a:pt x="573" y="39126"/>
                    <a:pt x="433" y="39056"/>
                  </a:cubicBezTo>
                  <a:cubicBezTo>
                    <a:pt x="405" y="39042"/>
                    <a:pt x="378" y="39042"/>
                    <a:pt x="350" y="39015"/>
                  </a:cubicBezTo>
                  <a:cubicBezTo>
                    <a:pt x="336" y="39015"/>
                    <a:pt x="322" y="39001"/>
                    <a:pt x="294" y="39001"/>
                  </a:cubicBezTo>
                  <a:lnTo>
                    <a:pt x="1" y="39600"/>
                  </a:lnTo>
                  <a:cubicBezTo>
                    <a:pt x="168" y="39670"/>
                    <a:pt x="322" y="39754"/>
                    <a:pt x="475" y="39824"/>
                  </a:cubicBezTo>
                  <a:cubicBezTo>
                    <a:pt x="768" y="39949"/>
                    <a:pt x="1061" y="40061"/>
                    <a:pt x="1354" y="40172"/>
                  </a:cubicBezTo>
                  <a:cubicBezTo>
                    <a:pt x="1689" y="40298"/>
                    <a:pt x="2037" y="40409"/>
                    <a:pt x="2386" y="40507"/>
                  </a:cubicBezTo>
                  <a:cubicBezTo>
                    <a:pt x="2805" y="40633"/>
                    <a:pt x="3223" y="40744"/>
                    <a:pt x="3655" y="40842"/>
                  </a:cubicBezTo>
                  <a:cubicBezTo>
                    <a:pt x="4074" y="40953"/>
                    <a:pt x="4492" y="41037"/>
                    <a:pt x="4925" y="41121"/>
                  </a:cubicBezTo>
                  <a:cubicBezTo>
                    <a:pt x="5455" y="41218"/>
                    <a:pt x="5985" y="41302"/>
                    <a:pt x="6529" y="41372"/>
                  </a:cubicBezTo>
                  <a:cubicBezTo>
                    <a:pt x="7073" y="41456"/>
                    <a:pt x="7617" y="41511"/>
                    <a:pt x="8175" y="41567"/>
                  </a:cubicBezTo>
                  <a:cubicBezTo>
                    <a:pt x="8789" y="41623"/>
                    <a:pt x="9416" y="41679"/>
                    <a:pt x="10044" y="41707"/>
                  </a:cubicBezTo>
                  <a:cubicBezTo>
                    <a:pt x="10644" y="41749"/>
                    <a:pt x="11230" y="41776"/>
                    <a:pt x="11815" y="41790"/>
                  </a:cubicBezTo>
                  <a:cubicBezTo>
                    <a:pt x="12606" y="41813"/>
                    <a:pt x="13397" y="41824"/>
                    <a:pt x="14186" y="41824"/>
                  </a:cubicBezTo>
                  <a:cubicBezTo>
                    <a:pt x="14830" y="41824"/>
                    <a:pt x="15472" y="41817"/>
                    <a:pt x="16112" y="41804"/>
                  </a:cubicBezTo>
                  <a:cubicBezTo>
                    <a:pt x="17618" y="41762"/>
                    <a:pt x="19124" y="41693"/>
                    <a:pt x="20617" y="41609"/>
                  </a:cubicBezTo>
                  <a:cubicBezTo>
                    <a:pt x="23253" y="41442"/>
                    <a:pt x="25889" y="41205"/>
                    <a:pt x="28526" y="40940"/>
                  </a:cubicBezTo>
                  <a:cubicBezTo>
                    <a:pt x="29781" y="40800"/>
                    <a:pt x="31023" y="40674"/>
                    <a:pt x="32278" y="40535"/>
                  </a:cubicBezTo>
                  <a:cubicBezTo>
                    <a:pt x="32599" y="40493"/>
                    <a:pt x="32920" y="40451"/>
                    <a:pt x="33240" y="40423"/>
                  </a:cubicBezTo>
                  <a:cubicBezTo>
                    <a:pt x="34008" y="40340"/>
                    <a:pt x="34775" y="40242"/>
                    <a:pt x="35542" y="40158"/>
                  </a:cubicBezTo>
                  <a:cubicBezTo>
                    <a:pt x="36142" y="40089"/>
                    <a:pt x="36755" y="40033"/>
                    <a:pt x="37369" y="39963"/>
                  </a:cubicBezTo>
                  <a:cubicBezTo>
                    <a:pt x="37927" y="39907"/>
                    <a:pt x="38499" y="39852"/>
                    <a:pt x="39071" y="39796"/>
                  </a:cubicBezTo>
                  <a:cubicBezTo>
                    <a:pt x="39643" y="39740"/>
                    <a:pt x="40215" y="39684"/>
                    <a:pt x="40800" y="39656"/>
                  </a:cubicBezTo>
                  <a:cubicBezTo>
                    <a:pt x="40842" y="39656"/>
                    <a:pt x="40898" y="39642"/>
                    <a:pt x="40940" y="39642"/>
                  </a:cubicBezTo>
                  <a:cubicBezTo>
                    <a:pt x="41079" y="39628"/>
                    <a:pt x="41219" y="39628"/>
                    <a:pt x="41358" y="39614"/>
                  </a:cubicBezTo>
                  <a:lnTo>
                    <a:pt x="41358" y="39294"/>
                  </a:lnTo>
                  <a:cubicBezTo>
                    <a:pt x="41358" y="39182"/>
                    <a:pt x="41358" y="39070"/>
                    <a:pt x="41358" y="38959"/>
                  </a:cubicBezTo>
                  <a:cubicBezTo>
                    <a:pt x="41358" y="38903"/>
                    <a:pt x="41344" y="38847"/>
                    <a:pt x="41344" y="38777"/>
                  </a:cubicBezTo>
                  <a:cubicBezTo>
                    <a:pt x="41344" y="38415"/>
                    <a:pt x="41344" y="38052"/>
                    <a:pt x="41344" y="37689"/>
                  </a:cubicBezTo>
                  <a:cubicBezTo>
                    <a:pt x="41331" y="37313"/>
                    <a:pt x="41331" y="36922"/>
                    <a:pt x="41331" y="36546"/>
                  </a:cubicBezTo>
                  <a:cubicBezTo>
                    <a:pt x="41317" y="35444"/>
                    <a:pt x="41303" y="34342"/>
                    <a:pt x="41303" y="33226"/>
                  </a:cubicBezTo>
                  <a:cubicBezTo>
                    <a:pt x="41289" y="30980"/>
                    <a:pt x="41275" y="28721"/>
                    <a:pt x="41289" y="26475"/>
                  </a:cubicBezTo>
                  <a:cubicBezTo>
                    <a:pt x="41289" y="25582"/>
                    <a:pt x="41303" y="24689"/>
                    <a:pt x="41303" y="23797"/>
                  </a:cubicBezTo>
                  <a:cubicBezTo>
                    <a:pt x="41317" y="22932"/>
                    <a:pt x="41331" y="22081"/>
                    <a:pt x="41344" y="21216"/>
                  </a:cubicBezTo>
                  <a:cubicBezTo>
                    <a:pt x="41358" y="19947"/>
                    <a:pt x="41386" y="18664"/>
                    <a:pt x="41414" y="17394"/>
                  </a:cubicBezTo>
                  <a:cubicBezTo>
                    <a:pt x="41442" y="16460"/>
                    <a:pt x="41456" y="15511"/>
                    <a:pt x="41498" y="14577"/>
                  </a:cubicBezTo>
                  <a:cubicBezTo>
                    <a:pt x="41512" y="14019"/>
                    <a:pt x="41526" y="13447"/>
                    <a:pt x="41554" y="12889"/>
                  </a:cubicBezTo>
                  <a:cubicBezTo>
                    <a:pt x="41568" y="12568"/>
                    <a:pt x="41582" y="12233"/>
                    <a:pt x="41596" y="11912"/>
                  </a:cubicBezTo>
                  <a:cubicBezTo>
                    <a:pt x="41623" y="11117"/>
                    <a:pt x="41665" y="10322"/>
                    <a:pt x="41707" y="9527"/>
                  </a:cubicBezTo>
                  <a:cubicBezTo>
                    <a:pt x="41749" y="8830"/>
                    <a:pt x="41791" y="8118"/>
                    <a:pt x="41847" y="7421"/>
                  </a:cubicBezTo>
                  <a:cubicBezTo>
                    <a:pt x="41875" y="6989"/>
                    <a:pt x="41902" y="6542"/>
                    <a:pt x="41930" y="6110"/>
                  </a:cubicBezTo>
                  <a:cubicBezTo>
                    <a:pt x="41972" y="5636"/>
                    <a:pt x="42014" y="5175"/>
                    <a:pt x="42056" y="4701"/>
                  </a:cubicBezTo>
                  <a:cubicBezTo>
                    <a:pt x="42112" y="4101"/>
                    <a:pt x="42167" y="3501"/>
                    <a:pt x="42237" y="2916"/>
                  </a:cubicBezTo>
                  <a:lnTo>
                    <a:pt x="42265" y="2692"/>
                  </a:lnTo>
                  <a:cubicBezTo>
                    <a:pt x="42265" y="2651"/>
                    <a:pt x="42279" y="2595"/>
                    <a:pt x="42279" y="2553"/>
                  </a:cubicBezTo>
                  <a:cubicBezTo>
                    <a:pt x="42293" y="2427"/>
                    <a:pt x="42321" y="2316"/>
                    <a:pt x="42335" y="2190"/>
                  </a:cubicBezTo>
                  <a:cubicBezTo>
                    <a:pt x="42377" y="1883"/>
                    <a:pt x="42419" y="1563"/>
                    <a:pt x="42460" y="1242"/>
                  </a:cubicBezTo>
                  <a:cubicBezTo>
                    <a:pt x="42474" y="1186"/>
                    <a:pt x="42474" y="1116"/>
                    <a:pt x="42488" y="1046"/>
                  </a:cubicBezTo>
                  <a:cubicBezTo>
                    <a:pt x="42516" y="921"/>
                    <a:pt x="42530" y="795"/>
                    <a:pt x="42558" y="670"/>
                  </a:cubicBezTo>
                  <a:lnTo>
                    <a:pt x="42600" y="377"/>
                  </a:lnTo>
                  <a:cubicBezTo>
                    <a:pt x="42614" y="335"/>
                    <a:pt x="42614" y="293"/>
                    <a:pt x="42628" y="251"/>
                  </a:cubicBezTo>
                  <a:cubicBezTo>
                    <a:pt x="42628" y="210"/>
                    <a:pt x="42642" y="168"/>
                    <a:pt x="42642" y="140"/>
                  </a:cubicBezTo>
                  <a:cubicBezTo>
                    <a:pt x="42432" y="98"/>
                    <a:pt x="42209" y="56"/>
                    <a:pt x="4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3FCF0905-4AF0-4625-89BF-E4999FA8A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18" y="2097895"/>
            <a:ext cx="3581900" cy="1200318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9906905-E3E1-42B2-8BEE-6C7B5AED5438}"/>
              </a:ext>
            </a:extLst>
          </p:cNvPr>
          <p:cNvGrpSpPr/>
          <p:nvPr/>
        </p:nvGrpSpPr>
        <p:grpSpPr>
          <a:xfrm>
            <a:off x="446471" y="2675735"/>
            <a:ext cx="3843224" cy="2381447"/>
            <a:chOff x="676938" y="1117311"/>
            <a:chExt cx="1531394" cy="1659960"/>
          </a:xfrm>
        </p:grpSpPr>
        <p:sp>
          <p:nvSpPr>
            <p:cNvPr id="22" name="Google Shape;1525;p47">
              <a:extLst>
                <a:ext uri="{FF2B5EF4-FFF2-40B4-BE49-F238E27FC236}">
                  <a16:creationId xmlns:a16="http://schemas.microsoft.com/office/drawing/2014/main" id="{25E7EFCF-8666-4F30-BF06-25B0F4C59FBC}"/>
                </a:ext>
              </a:extLst>
            </p:cNvPr>
            <p:cNvSpPr/>
            <p:nvPr/>
          </p:nvSpPr>
          <p:spPr>
            <a:xfrm>
              <a:off x="676938" y="1244286"/>
              <a:ext cx="1464846" cy="1458993"/>
            </a:xfrm>
            <a:custGeom>
              <a:avLst/>
              <a:gdLst/>
              <a:ahLst/>
              <a:cxnLst/>
              <a:rect l="l" t="t" r="r" b="b"/>
              <a:pathLst>
                <a:path w="43297" h="43124" extrusionOk="0">
                  <a:moveTo>
                    <a:pt x="43199" y="0"/>
                  </a:moveTo>
                  <a:lnTo>
                    <a:pt x="42753" y="56"/>
                  </a:lnTo>
                  <a:cubicBezTo>
                    <a:pt x="42474" y="98"/>
                    <a:pt x="42195" y="126"/>
                    <a:pt x="41916" y="168"/>
                  </a:cubicBezTo>
                  <a:cubicBezTo>
                    <a:pt x="41498" y="223"/>
                    <a:pt x="41079" y="265"/>
                    <a:pt x="40675" y="321"/>
                  </a:cubicBezTo>
                  <a:cubicBezTo>
                    <a:pt x="40284" y="363"/>
                    <a:pt x="39893" y="405"/>
                    <a:pt x="39503" y="433"/>
                  </a:cubicBezTo>
                  <a:cubicBezTo>
                    <a:pt x="39266" y="460"/>
                    <a:pt x="39043" y="474"/>
                    <a:pt x="38806" y="502"/>
                  </a:cubicBezTo>
                  <a:cubicBezTo>
                    <a:pt x="38736" y="502"/>
                    <a:pt x="38666" y="516"/>
                    <a:pt x="38596" y="516"/>
                  </a:cubicBezTo>
                  <a:cubicBezTo>
                    <a:pt x="38513" y="516"/>
                    <a:pt x="38443" y="530"/>
                    <a:pt x="38373" y="530"/>
                  </a:cubicBezTo>
                  <a:lnTo>
                    <a:pt x="38429" y="1200"/>
                  </a:lnTo>
                  <a:cubicBezTo>
                    <a:pt x="38638" y="1186"/>
                    <a:pt x="38861" y="1172"/>
                    <a:pt x="39071" y="1144"/>
                  </a:cubicBezTo>
                  <a:cubicBezTo>
                    <a:pt x="39489" y="1116"/>
                    <a:pt x="39907" y="1074"/>
                    <a:pt x="40326" y="1018"/>
                  </a:cubicBezTo>
                  <a:cubicBezTo>
                    <a:pt x="40744" y="977"/>
                    <a:pt x="41163" y="935"/>
                    <a:pt x="41581" y="879"/>
                  </a:cubicBezTo>
                  <a:cubicBezTo>
                    <a:pt x="41790" y="865"/>
                    <a:pt x="42000" y="837"/>
                    <a:pt x="42209" y="809"/>
                  </a:cubicBezTo>
                  <a:cubicBezTo>
                    <a:pt x="42279" y="795"/>
                    <a:pt x="42362" y="781"/>
                    <a:pt x="42432" y="781"/>
                  </a:cubicBezTo>
                  <a:cubicBezTo>
                    <a:pt x="42432" y="809"/>
                    <a:pt x="42432" y="837"/>
                    <a:pt x="42418" y="865"/>
                  </a:cubicBezTo>
                  <a:cubicBezTo>
                    <a:pt x="42390" y="1032"/>
                    <a:pt x="42376" y="1214"/>
                    <a:pt x="42348" y="1381"/>
                  </a:cubicBezTo>
                  <a:cubicBezTo>
                    <a:pt x="42321" y="1618"/>
                    <a:pt x="42293" y="1841"/>
                    <a:pt x="42279" y="2065"/>
                  </a:cubicBezTo>
                  <a:cubicBezTo>
                    <a:pt x="42251" y="2344"/>
                    <a:pt x="42223" y="2609"/>
                    <a:pt x="42209" y="2888"/>
                  </a:cubicBezTo>
                  <a:cubicBezTo>
                    <a:pt x="42181" y="3111"/>
                    <a:pt x="42167" y="3334"/>
                    <a:pt x="42153" y="3557"/>
                  </a:cubicBezTo>
                  <a:cubicBezTo>
                    <a:pt x="42111" y="4213"/>
                    <a:pt x="42069" y="4868"/>
                    <a:pt x="42028" y="5524"/>
                  </a:cubicBezTo>
                  <a:cubicBezTo>
                    <a:pt x="42000" y="6207"/>
                    <a:pt x="41958" y="6877"/>
                    <a:pt x="41930" y="7560"/>
                  </a:cubicBezTo>
                  <a:cubicBezTo>
                    <a:pt x="41902" y="8286"/>
                    <a:pt x="41874" y="8997"/>
                    <a:pt x="41846" y="9722"/>
                  </a:cubicBezTo>
                  <a:cubicBezTo>
                    <a:pt x="41804" y="10769"/>
                    <a:pt x="41763" y="11815"/>
                    <a:pt x="41735" y="12861"/>
                  </a:cubicBezTo>
                  <a:cubicBezTo>
                    <a:pt x="41665" y="14758"/>
                    <a:pt x="41623" y="16655"/>
                    <a:pt x="41581" y="18552"/>
                  </a:cubicBezTo>
                  <a:cubicBezTo>
                    <a:pt x="41525" y="20853"/>
                    <a:pt x="41498" y="23155"/>
                    <a:pt x="41456" y="25442"/>
                  </a:cubicBezTo>
                  <a:cubicBezTo>
                    <a:pt x="41442" y="27563"/>
                    <a:pt x="41414" y="29683"/>
                    <a:pt x="41414" y="31803"/>
                  </a:cubicBezTo>
                  <a:cubicBezTo>
                    <a:pt x="41414" y="32612"/>
                    <a:pt x="41414" y="33421"/>
                    <a:pt x="41414" y="34216"/>
                  </a:cubicBezTo>
                  <a:cubicBezTo>
                    <a:pt x="41428" y="35025"/>
                    <a:pt x="41428" y="35820"/>
                    <a:pt x="41442" y="36615"/>
                  </a:cubicBezTo>
                  <a:cubicBezTo>
                    <a:pt x="41456" y="36978"/>
                    <a:pt x="41456" y="37341"/>
                    <a:pt x="41470" y="37689"/>
                  </a:cubicBezTo>
                  <a:cubicBezTo>
                    <a:pt x="41470" y="37954"/>
                    <a:pt x="41484" y="38219"/>
                    <a:pt x="41484" y="38470"/>
                  </a:cubicBezTo>
                  <a:cubicBezTo>
                    <a:pt x="41498" y="38749"/>
                    <a:pt x="41512" y="39028"/>
                    <a:pt x="41525" y="39307"/>
                  </a:cubicBezTo>
                  <a:cubicBezTo>
                    <a:pt x="41525" y="39405"/>
                    <a:pt x="41525" y="39517"/>
                    <a:pt x="41539" y="39614"/>
                  </a:cubicBezTo>
                  <a:cubicBezTo>
                    <a:pt x="41539" y="39712"/>
                    <a:pt x="41553" y="39796"/>
                    <a:pt x="41553" y="39893"/>
                  </a:cubicBezTo>
                  <a:cubicBezTo>
                    <a:pt x="41567" y="39921"/>
                    <a:pt x="41567" y="39949"/>
                    <a:pt x="41567" y="39977"/>
                  </a:cubicBezTo>
                  <a:cubicBezTo>
                    <a:pt x="41567" y="39991"/>
                    <a:pt x="41567" y="40005"/>
                    <a:pt x="41567" y="40019"/>
                  </a:cubicBezTo>
                  <a:lnTo>
                    <a:pt x="41512" y="40033"/>
                  </a:lnTo>
                  <a:cubicBezTo>
                    <a:pt x="41302" y="40047"/>
                    <a:pt x="41093" y="40075"/>
                    <a:pt x="40870" y="40102"/>
                  </a:cubicBezTo>
                  <a:cubicBezTo>
                    <a:pt x="39433" y="40256"/>
                    <a:pt x="37983" y="40437"/>
                    <a:pt x="36546" y="40619"/>
                  </a:cubicBezTo>
                  <a:cubicBezTo>
                    <a:pt x="36309" y="40646"/>
                    <a:pt x="36072" y="40674"/>
                    <a:pt x="35834" y="40716"/>
                  </a:cubicBezTo>
                  <a:cubicBezTo>
                    <a:pt x="33142" y="41051"/>
                    <a:pt x="30436" y="41400"/>
                    <a:pt x="27730" y="41693"/>
                  </a:cubicBezTo>
                  <a:cubicBezTo>
                    <a:pt x="26001" y="41888"/>
                    <a:pt x="24257" y="42055"/>
                    <a:pt x="22514" y="42195"/>
                  </a:cubicBezTo>
                  <a:cubicBezTo>
                    <a:pt x="21091" y="42306"/>
                    <a:pt x="19668" y="42390"/>
                    <a:pt x="18245" y="42432"/>
                  </a:cubicBezTo>
                  <a:cubicBezTo>
                    <a:pt x="17646" y="42446"/>
                    <a:pt x="17046" y="42460"/>
                    <a:pt x="16460" y="42460"/>
                  </a:cubicBezTo>
                  <a:cubicBezTo>
                    <a:pt x="15832" y="42460"/>
                    <a:pt x="15205" y="42460"/>
                    <a:pt x="14591" y="42432"/>
                  </a:cubicBezTo>
                  <a:cubicBezTo>
                    <a:pt x="14061" y="42418"/>
                    <a:pt x="13559" y="42404"/>
                    <a:pt x="13042" y="42362"/>
                  </a:cubicBezTo>
                  <a:cubicBezTo>
                    <a:pt x="12415" y="42320"/>
                    <a:pt x="11801" y="42278"/>
                    <a:pt x="11201" y="42209"/>
                  </a:cubicBezTo>
                  <a:cubicBezTo>
                    <a:pt x="10713" y="42153"/>
                    <a:pt x="10239" y="42083"/>
                    <a:pt x="9751" y="41999"/>
                  </a:cubicBezTo>
                  <a:cubicBezTo>
                    <a:pt x="9304" y="41930"/>
                    <a:pt x="8844" y="41832"/>
                    <a:pt x="8398" y="41734"/>
                  </a:cubicBezTo>
                  <a:cubicBezTo>
                    <a:pt x="7937" y="41637"/>
                    <a:pt x="7491" y="41511"/>
                    <a:pt x="7031" y="41372"/>
                  </a:cubicBezTo>
                  <a:cubicBezTo>
                    <a:pt x="6710" y="41274"/>
                    <a:pt x="6403" y="41163"/>
                    <a:pt x="6082" y="41037"/>
                  </a:cubicBezTo>
                  <a:cubicBezTo>
                    <a:pt x="5929" y="40981"/>
                    <a:pt x="5775" y="40911"/>
                    <a:pt x="5622" y="40842"/>
                  </a:cubicBezTo>
                  <a:cubicBezTo>
                    <a:pt x="5496" y="40786"/>
                    <a:pt x="5357" y="40730"/>
                    <a:pt x="5231" y="40660"/>
                  </a:cubicBezTo>
                  <a:cubicBezTo>
                    <a:pt x="5134" y="40619"/>
                    <a:pt x="5036" y="40563"/>
                    <a:pt x="4938" y="40521"/>
                  </a:cubicBezTo>
                  <a:cubicBezTo>
                    <a:pt x="4841" y="40465"/>
                    <a:pt x="4757" y="40423"/>
                    <a:pt x="4673" y="40381"/>
                  </a:cubicBezTo>
                  <a:cubicBezTo>
                    <a:pt x="4074" y="40047"/>
                    <a:pt x="3516" y="39656"/>
                    <a:pt x="3027" y="39182"/>
                  </a:cubicBezTo>
                  <a:cubicBezTo>
                    <a:pt x="2902" y="39070"/>
                    <a:pt x="2804" y="38945"/>
                    <a:pt x="2693" y="38833"/>
                  </a:cubicBezTo>
                  <a:cubicBezTo>
                    <a:pt x="2483" y="38610"/>
                    <a:pt x="2288" y="38359"/>
                    <a:pt x="2121" y="38108"/>
                  </a:cubicBezTo>
                  <a:cubicBezTo>
                    <a:pt x="2079" y="38038"/>
                    <a:pt x="2037" y="37968"/>
                    <a:pt x="1995" y="37899"/>
                  </a:cubicBezTo>
                  <a:cubicBezTo>
                    <a:pt x="1981" y="37885"/>
                    <a:pt x="1967" y="37857"/>
                    <a:pt x="1953" y="37829"/>
                  </a:cubicBezTo>
                  <a:lnTo>
                    <a:pt x="1912" y="37773"/>
                  </a:lnTo>
                  <a:cubicBezTo>
                    <a:pt x="1898" y="37731"/>
                    <a:pt x="1870" y="37675"/>
                    <a:pt x="1856" y="37634"/>
                  </a:cubicBezTo>
                  <a:cubicBezTo>
                    <a:pt x="1800" y="37522"/>
                    <a:pt x="1744" y="37396"/>
                    <a:pt x="1702" y="37271"/>
                  </a:cubicBezTo>
                  <a:cubicBezTo>
                    <a:pt x="1660" y="37117"/>
                    <a:pt x="1619" y="36964"/>
                    <a:pt x="1577" y="36811"/>
                  </a:cubicBezTo>
                  <a:cubicBezTo>
                    <a:pt x="1521" y="36629"/>
                    <a:pt x="1479" y="36448"/>
                    <a:pt x="1451" y="36253"/>
                  </a:cubicBezTo>
                  <a:cubicBezTo>
                    <a:pt x="1409" y="36085"/>
                    <a:pt x="1381" y="35918"/>
                    <a:pt x="1354" y="35750"/>
                  </a:cubicBezTo>
                  <a:cubicBezTo>
                    <a:pt x="1312" y="35513"/>
                    <a:pt x="1284" y="35262"/>
                    <a:pt x="1242" y="35025"/>
                  </a:cubicBezTo>
                  <a:cubicBezTo>
                    <a:pt x="1214" y="34760"/>
                    <a:pt x="1186" y="34509"/>
                    <a:pt x="1144" y="34244"/>
                  </a:cubicBezTo>
                  <a:cubicBezTo>
                    <a:pt x="1089" y="33714"/>
                    <a:pt x="1047" y="33184"/>
                    <a:pt x="1005" y="32654"/>
                  </a:cubicBezTo>
                  <a:cubicBezTo>
                    <a:pt x="949" y="31998"/>
                    <a:pt x="907" y="31343"/>
                    <a:pt x="879" y="30687"/>
                  </a:cubicBezTo>
                  <a:cubicBezTo>
                    <a:pt x="837" y="29948"/>
                    <a:pt x="796" y="29195"/>
                    <a:pt x="782" y="28455"/>
                  </a:cubicBezTo>
                  <a:cubicBezTo>
                    <a:pt x="754" y="27563"/>
                    <a:pt x="726" y="26670"/>
                    <a:pt x="712" y="25763"/>
                  </a:cubicBezTo>
                  <a:cubicBezTo>
                    <a:pt x="698" y="24926"/>
                    <a:pt x="684" y="24089"/>
                    <a:pt x="684" y="23239"/>
                  </a:cubicBezTo>
                  <a:cubicBezTo>
                    <a:pt x="670" y="21565"/>
                    <a:pt x="670" y="19905"/>
                    <a:pt x="684" y="18231"/>
                  </a:cubicBezTo>
                  <a:cubicBezTo>
                    <a:pt x="684" y="16515"/>
                    <a:pt x="712" y="14814"/>
                    <a:pt x="740" y="13098"/>
                  </a:cubicBezTo>
                  <a:cubicBezTo>
                    <a:pt x="740" y="12345"/>
                    <a:pt x="754" y="11591"/>
                    <a:pt x="768" y="10852"/>
                  </a:cubicBezTo>
                  <a:cubicBezTo>
                    <a:pt x="768" y="10490"/>
                    <a:pt x="782" y="10127"/>
                    <a:pt x="782" y="9764"/>
                  </a:cubicBezTo>
                  <a:cubicBezTo>
                    <a:pt x="796" y="8871"/>
                    <a:pt x="824" y="7965"/>
                    <a:pt x="837" y="7072"/>
                  </a:cubicBezTo>
                  <a:cubicBezTo>
                    <a:pt x="851" y="6152"/>
                    <a:pt x="865" y="5231"/>
                    <a:pt x="879" y="4310"/>
                  </a:cubicBezTo>
                  <a:cubicBezTo>
                    <a:pt x="879" y="3655"/>
                    <a:pt x="893" y="2999"/>
                    <a:pt x="893" y="2344"/>
                  </a:cubicBezTo>
                  <a:cubicBezTo>
                    <a:pt x="879" y="2065"/>
                    <a:pt x="879" y="1786"/>
                    <a:pt x="879" y="1493"/>
                  </a:cubicBezTo>
                  <a:cubicBezTo>
                    <a:pt x="879" y="1311"/>
                    <a:pt x="879" y="1116"/>
                    <a:pt x="865" y="935"/>
                  </a:cubicBezTo>
                  <a:cubicBezTo>
                    <a:pt x="865" y="879"/>
                    <a:pt x="865" y="837"/>
                    <a:pt x="865" y="781"/>
                  </a:cubicBezTo>
                  <a:cubicBezTo>
                    <a:pt x="851" y="767"/>
                    <a:pt x="851" y="739"/>
                    <a:pt x="851" y="712"/>
                  </a:cubicBezTo>
                  <a:lnTo>
                    <a:pt x="2679" y="712"/>
                  </a:lnTo>
                  <a:cubicBezTo>
                    <a:pt x="3265" y="725"/>
                    <a:pt x="3850" y="725"/>
                    <a:pt x="4436" y="739"/>
                  </a:cubicBezTo>
                  <a:lnTo>
                    <a:pt x="4729" y="739"/>
                  </a:lnTo>
                  <a:lnTo>
                    <a:pt x="5022" y="753"/>
                  </a:lnTo>
                  <a:lnTo>
                    <a:pt x="5036" y="84"/>
                  </a:lnTo>
                  <a:cubicBezTo>
                    <a:pt x="4464" y="70"/>
                    <a:pt x="3892" y="56"/>
                    <a:pt x="3320" y="56"/>
                  </a:cubicBezTo>
                  <a:cubicBezTo>
                    <a:pt x="2804" y="42"/>
                    <a:pt x="2288" y="42"/>
                    <a:pt x="1772" y="42"/>
                  </a:cubicBezTo>
                  <a:lnTo>
                    <a:pt x="851" y="42"/>
                  </a:lnTo>
                  <a:lnTo>
                    <a:pt x="112" y="56"/>
                  </a:lnTo>
                  <a:lnTo>
                    <a:pt x="168" y="433"/>
                  </a:lnTo>
                  <a:lnTo>
                    <a:pt x="168" y="447"/>
                  </a:lnTo>
                  <a:cubicBezTo>
                    <a:pt x="182" y="502"/>
                    <a:pt x="182" y="572"/>
                    <a:pt x="182" y="628"/>
                  </a:cubicBezTo>
                  <a:cubicBezTo>
                    <a:pt x="196" y="698"/>
                    <a:pt x="196" y="767"/>
                    <a:pt x="196" y="837"/>
                  </a:cubicBezTo>
                  <a:cubicBezTo>
                    <a:pt x="210" y="1018"/>
                    <a:pt x="210" y="1186"/>
                    <a:pt x="210" y="1353"/>
                  </a:cubicBezTo>
                  <a:cubicBezTo>
                    <a:pt x="224" y="1535"/>
                    <a:pt x="224" y="1702"/>
                    <a:pt x="224" y="1883"/>
                  </a:cubicBezTo>
                  <a:cubicBezTo>
                    <a:pt x="224" y="2176"/>
                    <a:pt x="224" y="2469"/>
                    <a:pt x="224" y="2762"/>
                  </a:cubicBezTo>
                  <a:cubicBezTo>
                    <a:pt x="224" y="3404"/>
                    <a:pt x="210" y="4045"/>
                    <a:pt x="210" y="4701"/>
                  </a:cubicBezTo>
                  <a:cubicBezTo>
                    <a:pt x="196" y="5384"/>
                    <a:pt x="182" y="6068"/>
                    <a:pt x="168" y="6737"/>
                  </a:cubicBezTo>
                  <a:cubicBezTo>
                    <a:pt x="168" y="6961"/>
                    <a:pt x="168" y="7170"/>
                    <a:pt x="168" y="7379"/>
                  </a:cubicBezTo>
                  <a:cubicBezTo>
                    <a:pt x="140" y="8899"/>
                    <a:pt x="112" y="10420"/>
                    <a:pt x="84" y="11940"/>
                  </a:cubicBezTo>
                  <a:cubicBezTo>
                    <a:pt x="56" y="13698"/>
                    <a:pt x="42" y="15469"/>
                    <a:pt x="28" y="17227"/>
                  </a:cubicBezTo>
                  <a:cubicBezTo>
                    <a:pt x="15" y="18761"/>
                    <a:pt x="1" y="20309"/>
                    <a:pt x="15" y="21844"/>
                  </a:cubicBezTo>
                  <a:cubicBezTo>
                    <a:pt x="15" y="22806"/>
                    <a:pt x="15" y="23755"/>
                    <a:pt x="28" y="24717"/>
                  </a:cubicBezTo>
                  <a:cubicBezTo>
                    <a:pt x="42" y="25721"/>
                    <a:pt x="70" y="26740"/>
                    <a:pt x="98" y="27744"/>
                  </a:cubicBezTo>
                  <a:cubicBezTo>
                    <a:pt x="126" y="28623"/>
                    <a:pt x="154" y="29501"/>
                    <a:pt x="196" y="30394"/>
                  </a:cubicBezTo>
                  <a:cubicBezTo>
                    <a:pt x="224" y="31064"/>
                    <a:pt x="266" y="31733"/>
                    <a:pt x="321" y="32403"/>
                  </a:cubicBezTo>
                  <a:cubicBezTo>
                    <a:pt x="363" y="33044"/>
                    <a:pt x="419" y="33686"/>
                    <a:pt x="489" y="34314"/>
                  </a:cubicBezTo>
                  <a:cubicBezTo>
                    <a:pt x="545" y="34830"/>
                    <a:pt x="614" y="35346"/>
                    <a:pt x="698" y="35862"/>
                  </a:cubicBezTo>
                  <a:cubicBezTo>
                    <a:pt x="726" y="36043"/>
                    <a:pt x="768" y="36211"/>
                    <a:pt x="796" y="36392"/>
                  </a:cubicBezTo>
                  <a:cubicBezTo>
                    <a:pt x="837" y="36615"/>
                    <a:pt x="893" y="36838"/>
                    <a:pt x="949" y="37062"/>
                  </a:cubicBezTo>
                  <a:cubicBezTo>
                    <a:pt x="1005" y="37229"/>
                    <a:pt x="1047" y="37396"/>
                    <a:pt x="1103" y="37564"/>
                  </a:cubicBezTo>
                  <a:cubicBezTo>
                    <a:pt x="1158" y="37703"/>
                    <a:pt x="1214" y="37843"/>
                    <a:pt x="1270" y="37982"/>
                  </a:cubicBezTo>
                  <a:cubicBezTo>
                    <a:pt x="1298" y="38024"/>
                    <a:pt x="1326" y="38066"/>
                    <a:pt x="1340" y="38108"/>
                  </a:cubicBezTo>
                  <a:cubicBezTo>
                    <a:pt x="1368" y="38150"/>
                    <a:pt x="1395" y="38191"/>
                    <a:pt x="1409" y="38219"/>
                  </a:cubicBezTo>
                  <a:cubicBezTo>
                    <a:pt x="1465" y="38303"/>
                    <a:pt x="1507" y="38373"/>
                    <a:pt x="1549" y="38443"/>
                  </a:cubicBezTo>
                  <a:cubicBezTo>
                    <a:pt x="1716" y="38694"/>
                    <a:pt x="1898" y="38945"/>
                    <a:pt x="2107" y="39168"/>
                  </a:cubicBezTo>
                  <a:cubicBezTo>
                    <a:pt x="2218" y="39307"/>
                    <a:pt x="2358" y="39447"/>
                    <a:pt x="2483" y="39572"/>
                  </a:cubicBezTo>
                  <a:cubicBezTo>
                    <a:pt x="2595" y="39684"/>
                    <a:pt x="2693" y="39782"/>
                    <a:pt x="2804" y="39879"/>
                  </a:cubicBezTo>
                  <a:cubicBezTo>
                    <a:pt x="2902" y="39963"/>
                    <a:pt x="3000" y="40047"/>
                    <a:pt x="3111" y="40130"/>
                  </a:cubicBezTo>
                  <a:cubicBezTo>
                    <a:pt x="3739" y="40632"/>
                    <a:pt x="4450" y="41037"/>
                    <a:pt x="5175" y="41372"/>
                  </a:cubicBezTo>
                  <a:cubicBezTo>
                    <a:pt x="5301" y="41428"/>
                    <a:pt x="5427" y="41483"/>
                    <a:pt x="5538" y="41525"/>
                  </a:cubicBezTo>
                  <a:cubicBezTo>
                    <a:pt x="5887" y="41679"/>
                    <a:pt x="6236" y="41804"/>
                    <a:pt x="6584" y="41916"/>
                  </a:cubicBezTo>
                  <a:cubicBezTo>
                    <a:pt x="6989" y="42055"/>
                    <a:pt x="7407" y="42181"/>
                    <a:pt x="7840" y="42278"/>
                  </a:cubicBezTo>
                  <a:cubicBezTo>
                    <a:pt x="8230" y="42376"/>
                    <a:pt x="8621" y="42474"/>
                    <a:pt x="9025" y="42543"/>
                  </a:cubicBezTo>
                  <a:cubicBezTo>
                    <a:pt x="9472" y="42627"/>
                    <a:pt x="9932" y="42711"/>
                    <a:pt x="10378" y="42767"/>
                  </a:cubicBezTo>
                  <a:cubicBezTo>
                    <a:pt x="10992" y="42850"/>
                    <a:pt x="11606" y="42920"/>
                    <a:pt x="12220" y="42976"/>
                  </a:cubicBezTo>
                  <a:cubicBezTo>
                    <a:pt x="12708" y="43018"/>
                    <a:pt x="13182" y="43046"/>
                    <a:pt x="13670" y="43073"/>
                  </a:cubicBezTo>
                  <a:cubicBezTo>
                    <a:pt x="14433" y="43111"/>
                    <a:pt x="15195" y="43123"/>
                    <a:pt x="15954" y="43123"/>
                  </a:cubicBezTo>
                  <a:cubicBezTo>
                    <a:pt x="16333" y="43123"/>
                    <a:pt x="16711" y="43120"/>
                    <a:pt x="17088" y="43115"/>
                  </a:cubicBezTo>
                  <a:cubicBezTo>
                    <a:pt x="18413" y="43101"/>
                    <a:pt x="19738" y="43046"/>
                    <a:pt x="21049" y="42962"/>
                  </a:cubicBezTo>
                  <a:cubicBezTo>
                    <a:pt x="21900" y="42906"/>
                    <a:pt x="22765" y="42850"/>
                    <a:pt x="23616" y="42781"/>
                  </a:cubicBezTo>
                  <a:cubicBezTo>
                    <a:pt x="24508" y="42697"/>
                    <a:pt x="25387" y="42613"/>
                    <a:pt x="26280" y="42529"/>
                  </a:cubicBezTo>
                  <a:cubicBezTo>
                    <a:pt x="27967" y="42348"/>
                    <a:pt x="29641" y="42153"/>
                    <a:pt x="31329" y="41944"/>
                  </a:cubicBezTo>
                  <a:cubicBezTo>
                    <a:pt x="31887" y="41888"/>
                    <a:pt x="32445" y="41804"/>
                    <a:pt x="33003" y="41734"/>
                  </a:cubicBezTo>
                  <a:cubicBezTo>
                    <a:pt x="33254" y="41707"/>
                    <a:pt x="33505" y="41679"/>
                    <a:pt x="33742" y="41651"/>
                  </a:cubicBezTo>
                  <a:cubicBezTo>
                    <a:pt x="34230" y="41581"/>
                    <a:pt x="34719" y="41525"/>
                    <a:pt x="35207" y="41469"/>
                  </a:cubicBezTo>
                  <a:cubicBezTo>
                    <a:pt x="36030" y="41358"/>
                    <a:pt x="36867" y="41246"/>
                    <a:pt x="37690" y="41149"/>
                  </a:cubicBezTo>
                  <a:cubicBezTo>
                    <a:pt x="38959" y="40995"/>
                    <a:pt x="40242" y="40842"/>
                    <a:pt x="41512" y="40702"/>
                  </a:cubicBezTo>
                  <a:cubicBezTo>
                    <a:pt x="41623" y="40688"/>
                    <a:pt x="41721" y="40674"/>
                    <a:pt x="41832" y="40674"/>
                  </a:cubicBezTo>
                  <a:cubicBezTo>
                    <a:pt x="42000" y="40646"/>
                    <a:pt x="42167" y="40632"/>
                    <a:pt x="42334" y="40619"/>
                  </a:cubicBezTo>
                  <a:lnTo>
                    <a:pt x="42279" y="40256"/>
                  </a:lnTo>
                  <a:cubicBezTo>
                    <a:pt x="42265" y="40200"/>
                    <a:pt x="42265" y="40144"/>
                    <a:pt x="42251" y="40102"/>
                  </a:cubicBezTo>
                  <a:cubicBezTo>
                    <a:pt x="42251" y="40033"/>
                    <a:pt x="42237" y="39963"/>
                    <a:pt x="42237" y="39893"/>
                  </a:cubicBezTo>
                  <a:cubicBezTo>
                    <a:pt x="42223" y="39726"/>
                    <a:pt x="42209" y="39558"/>
                    <a:pt x="42209" y="39391"/>
                  </a:cubicBezTo>
                  <a:cubicBezTo>
                    <a:pt x="42195" y="39196"/>
                    <a:pt x="42181" y="38987"/>
                    <a:pt x="42167" y="38791"/>
                  </a:cubicBezTo>
                  <a:cubicBezTo>
                    <a:pt x="42167" y="38554"/>
                    <a:pt x="42153" y="38317"/>
                    <a:pt x="42153" y="38080"/>
                  </a:cubicBezTo>
                  <a:cubicBezTo>
                    <a:pt x="42139" y="37592"/>
                    <a:pt x="42125" y="37090"/>
                    <a:pt x="42111" y="36601"/>
                  </a:cubicBezTo>
                  <a:cubicBezTo>
                    <a:pt x="42111" y="35918"/>
                    <a:pt x="42097" y="35234"/>
                    <a:pt x="42097" y="34537"/>
                  </a:cubicBezTo>
                  <a:cubicBezTo>
                    <a:pt x="42083" y="33254"/>
                    <a:pt x="42083" y="31970"/>
                    <a:pt x="42097" y="30687"/>
                  </a:cubicBezTo>
                  <a:cubicBezTo>
                    <a:pt x="42097" y="28595"/>
                    <a:pt x="42125" y="26489"/>
                    <a:pt x="42153" y="24396"/>
                  </a:cubicBezTo>
                  <a:cubicBezTo>
                    <a:pt x="42167" y="23253"/>
                    <a:pt x="42181" y="22095"/>
                    <a:pt x="42209" y="20951"/>
                  </a:cubicBezTo>
                  <a:cubicBezTo>
                    <a:pt x="42237" y="19654"/>
                    <a:pt x="42251" y="18357"/>
                    <a:pt x="42293" y="17059"/>
                  </a:cubicBezTo>
                  <a:cubicBezTo>
                    <a:pt x="42307" y="16222"/>
                    <a:pt x="42334" y="15372"/>
                    <a:pt x="42348" y="14521"/>
                  </a:cubicBezTo>
                  <a:cubicBezTo>
                    <a:pt x="42362" y="14046"/>
                    <a:pt x="42376" y="13558"/>
                    <a:pt x="42404" y="13084"/>
                  </a:cubicBezTo>
                  <a:cubicBezTo>
                    <a:pt x="42404" y="12819"/>
                    <a:pt x="42418" y="12540"/>
                    <a:pt x="42418" y="12275"/>
                  </a:cubicBezTo>
                  <a:cubicBezTo>
                    <a:pt x="42446" y="11564"/>
                    <a:pt x="42474" y="10838"/>
                    <a:pt x="42502" y="10127"/>
                  </a:cubicBezTo>
                  <a:cubicBezTo>
                    <a:pt x="42530" y="9109"/>
                    <a:pt x="42586" y="8090"/>
                    <a:pt x="42627" y="7086"/>
                  </a:cubicBezTo>
                  <a:cubicBezTo>
                    <a:pt x="42655" y="6570"/>
                    <a:pt x="42669" y="6068"/>
                    <a:pt x="42697" y="5566"/>
                  </a:cubicBezTo>
                  <a:cubicBezTo>
                    <a:pt x="42711" y="5315"/>
                    <a:pt x="42739" y="5064"/>
                    <a:pt x="42753" y="4812"/>
                  </a:cubicBezTo>
                  <a:cubicBezTo>
                    <a:pt x="42767" y="4366"/>
                    <a:pt x="42795" y="3920"/>
                    <a:pt x="42837" y="3473"/>
                  </a:cubicBezTo>
                  <a:cubicBezTo>
                    <a:pt x="42851" y="3250"/>
                    <a:pt x="42865" y="3041"/>
                    <a:pt x="42892" y="2818"/>
                  </a:cubicBezTo>
                  <a:cubicBezTo>
                    <a:pt x="42906" y="2539"/>
                    <a:pt x="42934" y="2260"/>
                    <a:pt x="42962" y="1995"/>
                  </a:cubicBezTo>
                  <a:cubicBezTo>
                    <a:pt x="42976" y="1772"/>
                    <a:pt x="43004" y="1562"/>
                    <a:pt x="43032" y="1353"/>
                  </a:cubicBezTo>
                  <a:cubicBezTo>
                    <a:pt x="43032" y="1297"/>
                    <a:pt x="43046" y="1256"/>
                    <a:pt x="43046" y="1200"/>
                  </a:cubicBezTo>
                  <a:cubicBezTo>
                    <a:pt x="43060" y="1172"/>
                    <a:pt x="43060" y="1130"/>
                    <a:pt x="43060" y="1102"/>
                  </a:cubicBezTo>
                  <a:lnTo>
                    <a:pt x="43074" y="1060"/>
                  </a:lnTo>
                  <a:cubicBezTo>
                    <a:pt x="43074" y="1032"/>
                    <a:pt x="43074" y="1004"/>
                    <a:pt x="43088" y="963"/>
                  </a:cubicBezTo>
                  <a:cubicBezTo>
                    <a:pt x="43088" y="935"/>
                    <a:pt x="43102" y="893"/>
                    <a:pt x="43102" y="851"/>
                  </a:cubicBezTo>
                  <a:cubicBezTo>
                    <a:pt x="43116" y="809"/>
                    <a:pt x="43116" y="753"/>
                    <a:pt x="43130" y="712"/>
                  </a:cubicBezTo>
                  <a:cubicBezTo>
                    <a:pt x="43144" y="642"/>
                    <a:pt x="43157" y="558"/>
                    <a:pt x="43185" y="488"/>
                  </a:cubicBezTo>
                  <a:cubicBezTo>
                    <a:pt x="43227" y="363"/>
                    <a:pt x="43255" y="237"/>
                    <a:pt x="43297" y="112"/>
                  </a:cubicBezTo>
                  <a:lnTo>
                    <a:pt x="43199" y="0"/>
                  </a:lnTo>
                  <a:close/>
                </a:path>
              </a:pathLst>
            </a:custGeom>
            <a:solidFill>
              <a:srgbClr val="243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26;p47">
              <a:extLst>
                <a:ext uri="{FF2B5EF4-FFF2-40B4-BE49-F238E27FC236}">
                  <a16:creationId xmlns:a16="http://schemas.microsoft.com/office/drawing/2014/main" id="{EF3444B1-43DE-451E-A4C3-11B0DFCB5982}"/>
                </a:ext>
              </a:extLst>
            </p:cNvPr>
            <p:cNvSpPr/>
            <p:nvPr/>
          </p:nvSpPr>
          <p:spPr>
            <a:xfrm>
              <a:off x="866164" y="1117311"/>
              <a:ext cx="1178420" cy="373342"/>
            </a:xfrm>
            <a:custGeom>
              <a:avLst/>
              <a:gdLst/>
              <a:ahLst/>
              <a:cxnLst/>
              <a:rect l="l" t="t" r="r" b="b"/>
              <a:pathLst>
                <a:path w="34831" h="11035" extrusionOk="0">
                  <a:moveTo>
                    <a:pt x="1" y="113"/>
                  </a:moveTo>
                  <a:cubicBezTo>
                    <a:pt x="11536" y="1"/>
                    <a:pt x="23309" y="1996"/>
                    <a:pt x="34831" y="113"/>
                  </a:cubicBezTo>
                  <a:cubicBezTo>
                    <a:pt x="34091" y="2972"/>
                    <a:pt x="33659" y="6668"/>
                    <a:pt x="34077" y="9667"/>
                  </a:cubicBezTo>
                  <a:cubicBezTo>
                    <a:pt x="23016" y="11034"/>
                    <a:pt x="11774" y="10253"/>
                    <a:pt x="587" y="9667"/>
                  </a:cubicBezTo>
                  <a:cubicBezTo>
                    <a:pt x="1466" y="5371"/>
                    <a:pt x="308" y="2609"/>
                    <a:pt x="1" y="1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31;p47">
              <a:extLst>
                <a:ext uri="{FF2B5EF4-FFF2-40B4-BE49-F238E27FC236}">
                  <a16:creationId xmlns:a16="http://schemas.microsoft.com/office/drawing/2014/main" id="{4120B46E-8F88-4045-A201-A2CBC873D6A4}"/>
                </a:ext>
              </a:extLst>
            </p:cNvPr>
            <p:cNvSpPr/>
            <p:nvPr/>
          </p:nvSpPr>
          <p:spPr>
            <a:xfrm>
              <a:off x="765647" y="1362261"/>
              <a:ext cx="1442685" cy="1415010"/>
            </a:xfrm>
            <a:custGeom>
              <a:avLst/>
              <a:gdLst/>
              <a:ahLst/>
              <a:cxnLst/>
              <a:rect l="l" t="t" r="r" b="b"/>
              <a:pathLst>
                <a:path w="42642" h="41824" extrusionOk="0">
                  <a:moveTo>
                    <a:pt x="41986" y="0"/>
                  </a:moveTo>
                  <a:lnTo>
                    <a:pt x="41986" y="28"/>
                  </a:lnTo>
                  <a:cubicBezTo>
                    <a:pt x="41916" y="377"/>
                    <a:pt x="41861" y="712"/>
                    <a:pt x="41805" y="1060"/>
                  </a:cubicBezTo>
                  <a:cubicBezTo>
                    <a:pt x="41721" y="1618"/>
                    <a:pt x="41651" y="2190"/>
                    <a:pt x="41582" y="2748"/>
                  </a:cubicBezTo>
                  <a:cubicBezTo>
                    <a:pt x="41554" y="3083"/>
                    <a:pt x="41512" y="3404"/>
                    <a:pt x="41484" y="3739"/>
                  </a:cubicBezTo>
                  <a:cubicBezTo>
                    <a:pt x="41442" y="4031"/>
                    <a:pt x="41414" y="4324"/>
                    <a:pt x="41386" y="4617"/>
                  </a:cubicBezTo>
                  <a:cubicBezTo>
                    <a:pt x="41344" y="5217"/>
                    <a:pt x="41289" y="5803"/>
                    <a:pt x="41247" y="6389"/>
                  </a:cubicBezTo>
                  <a:cubicBezTo>
                    <a:pt x="41177" y="7351"/>
                    <a:pt x="41107" y="8314"/>
                    <a:pt x="41052" y="9290"/>
                  </a:cubicBezTo>
                  <a:cubicBezTo>
                    <a:pt x="41038" y="9695"/>
                    <a:pt x="41010" y="10113"/>
                    <a:pt x="40996" y="10518"/>
                  </a:cubicBezTo>
                  <a:cubicBezTo>
                    <a:pt x="40954" y="11299"/>
                    <a:pt x="40926" y="12080"/>
                    <a:pt x="40884" y="12847"/>
                  </a:cubicBezTo>
                  <a:cubicBezTo>
                    <a:pt x="40856" y="13475"/>
                    <a:pt x="40842" y="14116"/>
                    <a:pt x="40814" y="14744"/>
                  </a:cubicBezTo>
                  <a:cubicBezTo>
                    <a:pt x="40759" y="16627"/>
                    <a:pt x="40717" y="18510"/>
                    <a:pt x="40689" y="20393"/>
                  </a:cubicBezTo>
                  <a:cubicBezTo>
                    <a:pt x="40675" y="21258"/>
                    <a:pt x="40661" y="22123"/>
                    <a:pt x="40647" y="22988"/>
                  </a:cubicBezTo>
                  <a:cubicBezTo>
                    <a:pt x="40647" y="23769"/>
                    <a:pt x="40633" y="24536"/>
                    <a:pt x="40633" y="25317"/>
                  </a:cubicBezTo>
                  <a:cubicBezTo>
                    <a:pt x="40619" y="26196"/>
                    <a:pt x="40619" y="27061"/>
                    <a:pt x="40619" y="27925"/>
                  </a:cubicBezTo>
                  <a:cubicBezTo>
                    <a:pt x="40619" y="28232"/>
                    <a:pt x="40619" y="28525"/>
                    <a:pt x="40619" y="28832"/>
                  </a:cubicBezTo>
                  <a:cubicBezTo>
                    <a:pt x="40619" y="30394"/>
                    <a:pt x="40619" y="31957"/>
                    <a:pt x="40633" y="33519"/>
                  </a:cubicBezTo>
                  <a:cubicBezTo>
                    <a:pt x="40647" y="34788"/>
                    <a:pt x="40661" y="36057"/>
                    <a:pt x="40675" y="37327"/>
                  </a:cubicBezTo>
                  <a:lnTo>
                    <a:pt x="40689" y="38666"/>
                  </a:lnTo>
                  <a:cubicBezTo>
                    <a:pt x="40689" y="38777"/>
                    <a:pt x="40689" y="38875"/>
                    <a:pt x="40689" y="38973"/>
                  </a:cubicBezTo>
                  <a:lnTo>
                    <a:pt x="40661" y="38987"/>
                  </a:lnTo>
                  <a:cubicBezTo>
                    <a:pt x="40215" y="39015"/>
                    <a:pt x="39754" y="39042"/>
                    <a:pt x="39308" y="39084"/>
                  </a:cubicBezTo>
                  <a:cubicBezTo>
                    <a:pt x="38945" y="39126"/>
                    <a:pt x="38569" y="39154"/>
                    <a:pt x="38206" y="39196"/>
                  </a:cubicBezTo>
                  <a:cubicBezTo>
                    <a:pt x="37299" y="39294"/>
                    <a:pt x="36379" y="39391"/>
                    <a:pt x="35472" y="39489"/>
                  </a:cubicBezTo>
                  <a:cubicBezTo>
                    <a:pt x="35221" y="39517"/>
                    <a:pt x="34970" y="39545"/>
                    <a:pt x="34733" y="39573"/>
                  </a:cubicBezTo>
                  <a:cubicBezTo>
                    <a:pt x="33840" y="39670"/>
                    <a:pt x="32933" y="39782"/>
                    <a:pt x="32041" y="39879"/>
                  </a:cubicBezTo>
                  <a:cubicBezTo>
                    <a:pt x="31148" y="39977"/>
                    <a:pt x="30241" y="40075"/>
                    <a:pt x="29335" y="40172"/>
                  </a:cubicBezTo>
                  <a:cubicBezTo>
                    <a:pt x="26698" y="40451"/>
                    <a:pt x="24076" y="40702"/>
                    <a:pt x="21426" y="40870"/>
                  </a:cubicBezTo>
                  <a:cubicBezTo>
                    <a:pt x="19933" y="40981"/>
                    <a:pt x="18441" y="41051"/>
                    <a:pt x="16934" y="41107"/>
                  </a:cubicBezTo>
                  <a:cubicBezTo>
                    <a:pt x="16034" y="41134"/>
                    <a:pt x="15127" y="41149"/>
                    <a:pt x="14222" y="41149"/>
                  </a:cubicBezTo>
                  <a:cubicBezTo>
                    <a:pt x="13726" y="41149"/>
                    <a:pt x="13230" y="41145"/>
                    <a:pt x="12736" y="41135"/>
                  </a:cubicBezTo>
                  <a:cubicBezTo>
                    <a:pt x="12052" y="41121"/>
                    <a:pt x="11383" y="41107"/>
                    <a:pt x="10699" y="41065"/>
                  </a:cubicBezTo>
                  <a:cubicBezTo>
                    <a:pt x="10100" y="41037"/>
                    <a:pt x="9500" y="41009"/>
                    <a:pt x="8900" y="40953"/>
                  </a:cubicBezTo>
                  <a:cubicBezTo>
                    <a:pt x="8300" y="40912"/>
                    <a:pt x="7701" y="40842"/>
                    <a:pt x="7101" y="40772"/>
                  </a:cubicBezTo>
                  <a:cubicBezTo>
                    <a:pt x="6557" y="40702"/>
                    <a:pt x="6027" y="40619"/>
                    <a:pt x="5497" y="40535"/>
                  </a:cubicBezTo>
                  <a:cubicBezTo>
                    <a:pt x="5078" y="40465"/>
                    <a:pt x="4660" y="40382"/>
                    <a:pt x="4241" y="40284"/>
                  </a:cubicBezTo>
                  <a:cubicBezTo>
                    <a:pt x="3781" y="40186"/>
                    <a:pt x="3321" y="40075"/>
                    <a:pt x="2874" y="39949"/>
                  </a:cubicBezTo>
                  <a:cubicBezTo>
                    <a:pt x="2540" y="39852"/>
                    <a:pt x="2205" y="39754"/>
                    <a:pt x="1870" y="39628"/>
                  </a:cubicBezTo>
                  <a:cubicBezTo>
                    <a:pt x="1521" y="39517"/>
                    <a:pt x="1173" y="39391"/>
                    <a:pt x="838" y="39238"/>
                  </a:cubicBezTo>
                  <a:cubicBezTo>
                    <a:pt x="698" y="39182"/>
                    <a:pt x="573" y="39126"/>
                    <a:pt x="433" y="39056"/>
                  </a:cubicBezTo>
                  <a:cubicBezTo>
                    <a:pt x="405" y="39042"/>
                    <a:pt x="378" y="39042"/>
                    <a:pt x="350" y="39015"/>
                  </a:cubicBezTo>
                  <a:cubicBezTo>
                    <a:pt x="336" y="39015"/>
                    <a:pt x="322" y="39001"/>
                    <a:pt x="294" y="39001"/>
                  </a:cubicBezTo>
                  <a:lnTo>
                    <a:pt x="1" y="39600"/>
                  </a:lnTo>
                  <a:cubicBezTo>
                    <a:pt x="168" y="39670"/>
                    <a:pt x="322" y="39754"/>
                    <a:pt x="475" y="39824"/>
                  </a:cubicBezTo>
                  <a:cubicBezTo>
                    <a:pt x="768" y="39949"/>
                    <a:pt x="1061" y="40061"/>
                    <a:pt x="1354" y="40172"/>
                  </a:cubicBezTo>
                  <a:cubicBezTo>
                    <a:pt x="1689" y="40298"/>
                    <a:pt x="2037" y="40409"/>
                    <a:pt x="2386" y="40507"/>
                  </a:cubicBezTo>
                  <a:cubicBezTo>
                    <a:pt x="2805" y="40633"/>
                    <a:pt x="3223" y="40744"/>
                    <a:pt x="3655" y="40842"/>
                  </a:cubicBezTo>
                  <a:cubicBezTo>
                    <a:pt x="4074" y="40953"/>
                    <a:pt x="4492" y="41037"/>
                    <a:pt x="4925" y="41121"/>
                  </a:cubicBezTo>
                  <a:cubicBezTo>
                    <a:pt x="5455" y="41218"/>
                    <a:pt x="5985" y="41302"/>
                    <a:pt x="6529" y="41372"/>
                  </a:cubicBezTo>
                  <a:cubicBezTo>
                    <a:pt x="7073" y="41456"/>
                    <a:pt x="7617" y="41511"/>
                    <a:pt x="8175" y="41567"/>
                  </a:cubicBezTo>
                  <a:cubicBezTo>
                    <a:pt x="8789" y="41623"/>
                    <a:pt x="9416" y="41679"/>
                    <a:pt x="10044" y="41707"/>
                  </a:cubicBezTo>
                  <a:cubicBezTo>
                    <a:pt x="10644" y="41749"/>
                    <a:pt x="11230" y="41776"/>
                    <a:pt x="11815" y="41790"/>
                  </a:cubicBezTo>
                  <a:cubicBezTo>
                    <a:pt x="12606" y="41813"/>
                    <a:pt x="13397" y="41824"/>
                    <a:pt x="14186" y="41824"/>
                  </a:cubicBezTo>
                  <a:cubicBezTo>
                    <a:pt x="14830" y="41824"/>
                    <a:pt x="15472" y="41817"/>
                    <a:pt x="16112" y="41804"/>
                  </a:cubicBezTo>
                  <a:cubicBezTo>
                    <a:pt x="17618" y="41762"/>
                    <a:pt x="19124" y="41693"/>
                    <a:pt x="20617" y="41609"/>
                  </a:cubicBezTo>
                  <a:cubicBezTo>
                    <a:pt x="23253" y="41442"/>
                    <a:pt x="25889" y="41205"/>
                    <a:pt x="28526" y="40940"/>
                  </a:cubicBezTo>
                  <a:cubicBezTo>
                    <a:pt x="29781" y="40800"/>
                    <a:pt x="31023" y="40674"/>
                    <a:pt x="32278" y="40535"/>
                  </a:cubicBezTo>
                  <a:cubicBezTo>
                    <a:pt x="32599" y="40493"/>
                    <a:pt x="32920" y="40451"/>
                    <a:pt x="33240" y="40423"/>
                  </a:cubicBezTo>
                  <a:cubicBezTo>
                    <a:pt x="34008" y="40340"/>
                    <a:pt x="34775" y="40242"/>
                    <a:pt x="35542" y="40158"/>
                  </a:cubicBezTo>
                  <a:cubicBezTo>
                    <a:pt x="36142" y="40089"/>
                    <a:pt x="36755" y="40033"/>
                    <a:pt x="37369" y="39963"/>
                  </a:cubicBezTo>
                  <a:cubicBezTo>
                    <a:pt x="37927" y="39907"/>
                    <a:pt x="38499" y="39852"/>
                    <a:pt x="39071" y="39796"/>
                  </a:cubicBezTo>
                  <a:cubicBezTo>
                    <a:pt x="39643" y="39740"/>
                    <a:pt x="40215" y="39684"/>
                    <a:pt x="40800" y="39656"/>
                  </a:cubicBezTo>
                  <a:cubicBezTo>
                    <a:pt x="40842" y="39656"/>
                    <a:pt x="40898" y="39642"/>
                    <a:pt x="40940" y="39642"/>
                  </a:cubicBezTo>
                  <a:cubicBezTo>
                    <a:pt x="41079" y="39628"/>
                    <a:pt x="41219" y="39628"/>
                    <a:pt x="41358" y="39614"/>
                  </a:cubicBezTo>
                  <a:lnTo>
                    <a:pt x="41358" y="39294"/>
                  </a:lnTo>
                  <a:cubicBezTo>
                    <a:pt x="41358" y="39182"/>
                    <a:pt x="41358" y="39070"/>
                    <a:pt x="41358" y="38959"/>
                  </a:cubicBezTo>
                  <a:cubicBezTo>
                    <a:pt x="41358" y="38903"/>
                    <a:pt x="41344" y="38847"/>
                    <a:pt x="41344" y="38777"/>
                  </a:cubicBezTo>
                  <a:cubicBezTo>
                    <a:pt x="41344" y="38415"/>
                    <a:pt x="41344" y="38052"/>
                    <a:pt x="41344" y="37689"/>
                  </a:cubicBezTo>
                  <a:cubicBezTo>
                    <a:pt x="41331" y="37313"/>
                    <a:pt x="41331" y="36922"/>
                    <a:pt x="41331" y="36546"/>
                  </a:cubicBezTo>
                  <a:cubicBezTo>
                    <a:pt x="41317" y="35444"/>
                    <a:pt x="41303" y="34342"/>
                    <a:pt x="41303" y="33226"/>
                  </a:cubicBezTo>
                  <a:cubicBezTo>
                    <a:pt x="41289" y="30980"/>
                    <a:pt x="41275" y="28721"/>
                    <a:pt x="41289" y="26475"/>
                  </a:cubicBezTo>
                  <a:cubicBezTo>
                    <a:pt x="41289" y="25582"/>
                    <a:pt x="41303" y="24689"/>
                    <a:pt x="41303" y="23797"/>
                  </a:cubicBezTo>
                  <a:cubicBezTo>
                    <a:pt x="41317" y="22932"/>
                    <a:pt x="41331" y="22081"/>
                    <a:pt x="41344" y="21216"/>
                  </a:cubicBezTo>
                  <a:cubicBezTo>
                    <a:pt x="41358" y="19947"/>
                    <a:pt x="41386" y="18664"/>
                    <a:pt x="41414" y="17394"/>
                  </a:cubicBezTo>
                  <a:cubicBezTo>
                    <a:pt x="41442" y="16460"/>
                    <a:pt x="41456" y="15511"/>
                    <a:pt x="41498" y="14577"/>
                  </a:cubicBezTo>
                  <a:cubicBezTo>
                    <a:pt x="41512" y="14019"/>
                    <a:pt x="41526" y="13447"/>
                    <a:pt x="41554" y="12889"/>
                  </a:cubicBezTo>
                  <a:cubicBezTo>
                    <a:pt x="41568" y="12568"/>
                    <a:pt x="41582" y="12233"/>
                    <a:pt x="41596" y="11912"/>
                  </a:cubicBezTo>
                  <a:cubicBezTo>
                    <a:pt x="41623" y="11117"/>
                    <a:pt x="41665" y="10322"/>
                    <a:pt x="41707" y="9527"/>
                  </a:cubicBezTo>
                  <a:cubicBezTo>
                    <a:pt x="41749" y="8830"/>
                    <a:pt x="41791" y="8118"/>
                    <a:pt x="41847" y="7421"/>
                  </a:cubicBezTo>
                  <a:cubicBezTo>
                    <a:pt x="41875" y="6989"/>
                    <a:pt x="41902" y="6542"/>
                    <a:pt x="41930" y="6110"/>
                  </a:cubicBezTo>
                  <a:cubicBezTo>
                    <a:pt x="41972" y="5636"/>
                    <a:pt x="42014" y="5175"/>
                    <a:pt x="42056" y="4701"/>
                  </a:cubicBezTo>
                  <a:cubicBezTo>
                    <a:pt x="42112" y="4101"/>
                    <a:pt x="42167" y="3501"/>
                    <a:pt x="42237" y="2916"/>
                  </a:cubicBezTo>
                  <a:lnTo>
                    <a:pt x="42265" y="2692"/>
                  </a:lnTo>
                  <a:cubicBezTo>
                    <a:pt x="42265" y="2651"/>
                    <a:pt x="42279" y="2595"/>
                    <a:pt x="42279" y="2553"/>
                  </a:cubicBezTo>
                  <a:cubicBezTo>
                    <a:pt x="42293" y="2427"/>
                    <a:pt x="42321" y="2316"/>
                    <a:pt x="42335" y="2190"/>
                  </a:cubicBezTo>
                  <a:cubicBezTo>
                    <a:pt x="42377" y="1883"/>
                    <a:pt x="42419" y="1563"/>
                    <a:pt x="42460" y="1242"/>
                  </a:cubicBezTo>
                  <a:cubicBezTo>
                    <a:pt x="42474" y="1186"/>
                    <a:pt x="42474" y="1116"/>
                    <a:pt x="42488" y="1046"/>
                  </a:cubicBezTo>
                  <a:cubicBezTo>
                    <a:pt x="42516" y="921"/>
                    <a:pt x="42530" y="795"/>
                    <a:pt x="42558" y="670"/>
                  </a:cubicBezTo>
                  <a:lnTo>
                    <a:pt x="42600" y="377"/>
                  </a:lnTo>
                  <a:cubicBezTo>
                    <a:pt x="42614" y="335"/>
                    <a:pt x="42614" y="293"/>
                    <a:pt x="42628" y="251"/>
                  </a:cubicBezTo>
                  <a:cubicBezTo>
                    <a:pt x="42628" y="210"/>
                    <a:pt x="42642" y="168"/>
                    <a:pt x="42642" y="140"/>
                  </a:cubicBezTo>
                  <a:cubicBezTo>
                    <a:pt x="42432" y="98"/>
                    <a:pt x="42209" y="56"/>
                    <a:pt x="4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F84C80B0-03D6-4307-85C3-85073042A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63" y="3441153"/>
            <a:ext cx="3279831" cy="1095528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4A62DEF-D925-4466-9B9C-94095FAED74A}"/>
              </a:ext>
            </a:extLst>
          </p:cNvPr>
          <p:cNvSpPr txBox="1"/>
          <p:nvPr/>
        </p:nvSpPr>
        <p:spPr>
          <a:xfrm>
            <a:off x="4189846" y="398170"/>
            <a:ext cx="34999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8" name="مخطط انسيابي: رابط 27">
            <a:extLst>
              <a:ext uri="{FF2B5EF4-FFF2-40B4-BE49-F238E27FC236}">
                <a16:creationId xmlns:a16="http://schemas.microsoft.com/office/drawing/2014/main" id="{7F9F42D2-7AA8-4B73-B67D-CC6E4D0F52B2}"/>
              </a:ext>
            </a:extLst>
          </p:cNvPr>
          <p:cNvSpPr/>
          <p:nvPr/>
        </p:nvSpPr>
        <p:spPr>
          <a:xfrm>
            <a:off x="8295237" y="2675735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>
            <a:extLst>
              <a:ext uri="{FF2B5EF4-FFF2-40B4-BE49-F238E27FC236}">
                <a16:creationId xmlns:a16="http://schemas.microsoft.com/office/drawing/2014/main" id="{6086DBC8-0980-4B37-B378-59DFD1434C5C}"/>
              </a:ext>
            </a:extLst>
          </p:cNvPr>
          <p:cNvSpPr/>
          <p:nvPr/>
        </p:nvSpPr>
        <p:spPr>
          <a:xfrm>
            <a:off x="3153346" y="1653088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>
            <a:extLst>
              <a:ext uri="{FF2B5EF4-FFF2-40B4-BE49-F238E27FC236}">
                <a16:creationId xmlns:a16="http://schemas.microsoft.com/office/drawing/2014/main" id="{4881FB68-EAE3-4664-AB95-FD0D95B356DE}"/>
              </a:ext>
            </a:extLst>
          </p:cNvPr>
          <p:cNvSpPr/>
          <p:nvPr/>
        </p:nvSpPr>
        <p:spPr>
          <a:xfrm>
            <a:off x="3674917" y="3904464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164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A950054-4971-4791-ABFB-AE2100DDF719}"/>
              </a:ext>
            </a:extLst>
          </p:cNvPr>
          <p:cNvGrpSpPr/>
          <p:nvPr/>
        </p:nvGrpSpPr>
        <p:grpSpPr>
          <a:xfrm>
            <a:off x="1212112" y="752394"/>
            <a:ext cx="3094977" cy="1934011"/>
            <a:chOff x="2558097" y="1321165"/>
            <a:chExt cx="1918318" cy="1597311"/>
          </a:xfrm>
        </p:grpSpPr>
        <p:sp>
          <p:nvSpPr>
            <p:cNvPr id="3" name="Google Shape;1394;p45">
              <a:extLst>
                <a:ext uri="{FF2B5EF4-FFF2-40B4-BE49-F238E27FC236}">
                  <a16:creationId xmlns:a16="http://schemas.microsoft.com/office/drawing/2014/main" id="{98DA1F62-C065-475B-BB46-7E8AB4B08466}"/>
                </a:ext>
              </a:extLst>
            </p:cNvPr>
            <p:cNvSpPr/>
            <p:nvPr/>
          </p:nvSpPr>
          <p:spPr>
            <a:xfrm>
              <a:off x="2558097" y="1321165"/>
              <a:ext cx="1918318" cy="1597311"/>
            </a:xfrm>
            <a:custGeom>
              <a:avLst/>
              <a:gdLst/>
              <a:ahLst/>
              <a:cxnLst/>
              <a:rect l="l" t="t" r="r" b="b"/>
              <a:pathLst>
                <a:path w="102529" h="50045" fill="none" extrusionOk="0">
                  <a:moveTo>
                    <a:pt x="96073" y="49692"/>
                  </a:moveTo>
                  <a:cubicBezTo>
                    <a:pt x="89672" y="49692"/>
                    <a:pt x="89672" y="50044"/>
                    <a:pt x="83298" y="50044"/>
                  </a:cubicBezTo>
                  <a:cubicBezTo>
                    <a:pt x="76897" y="50044"/>
                    <a:pt x="76897" y="49746"/>
                    <a:pt x="70496" y="49746"/>
                  </a:cubicBezTo>
                  <a:cubicBezTo>
                    <a:pt x="64121" y="49746"/>
                    <a:pt x="64121" y="49312"/>
                    <a:pt x="57720" y="49312"/>
                  </a:cubicBezTo>
                  <a:cubicBezTo>
                    <a:pt x="51319" y="49312"/>
                    <a:pt x="51319" y="49773"/>
                    <a:pt x="44918" y="49773"/>
                  </a:cubicBezTo>
                  <a:cubicBezTo>
                    <a:pt x="38544" y="49773"/>
                    <a:pt x="38544" y="49312"/>
                    <a:pt x="32142" y="49312"/>
                  </a:cubicBezTo>
                  <a:cubicBezTo>
                    <a:pt x="25741" y="49312"/>
                    <a:pt x="25741" y="49854"/>
                    <a:pt x="19367" y="49854"/>
                  </a:cubicBezTo>
                  <a:cubicBezTo>
                    <a:pt x="12966" y="49854"/>
                    <a:pt x="12966" y="50044"/>
                    <a:pt x="6565" y="50044"/>
                  </a:cubicBezTo>
                  <a:cubicBezTo>
                    <a:pt x="3147" y="50044"/>
                    <a:pt x="814" y="46979"/>
                    <a:pt x="814" y="43562"/>
                  </a:cubicBezTo>
                  <a:cubicBezTo>
                    <a:pt x="814" y="37405"/>
                    <a:pt x="1" y="37405"/>
                    <a:pt x="1" y="31275"/>
                  </a:cubicBezTo>
                  <a:cubicBezTo>
                    <a:pt x="1" y="25118"/>
                    <a:pt x="679" y="25118"/>
                    <a:pt x="679" y="18960"/>
                  </a:cubicBezTo>
                  <a:cubicBezTo>
                    <a:pt x="679" y="12803"/>
                    <a:pt x="326" y="12803"/>
                    <a:pt x="326" y="6673"/>
                  </a:cubicBezTo>
                  <a:cubicBezTo>
                    <a:pt x="326" y="3256"/>
                    <a:pt x="3147" y="896"/>
                    <a:pt x="6565" y="896"/>
                  </a:cubicBezTo>
                  <a:cubicBezTo>
                    <a:pt x="12966" y="896"/>
                    <a:pt x="12966" y="1"/>
                    <a:pt x="19367" y="1"/>
                  </a:cubicBezTo>
                  <a:cubicBezTo>
                    <a:pt x="25741" y="1"/>
                    <a:pt x="25741" y="272"/>
                    <a:pt x="32142" y="272"/>
                  </a:cubicBezTo>
                  <a:cubicBezTo>
                    <a:pt x="38544" y="272"/>
                    <a:pt x="38544" y="950"/>
                    <a:pt x="44918" y="950"/>
                  </a:cubicBezTo>
                  <a:cubicBezTo>
                    <a:pt x="51319" y="950"/>
                    <a:pt x="51319" y="245"/>
                    <a:pt x="57720" y="245"/>
                  </a:cubicBezTo>
                  <a:cubicBezTo>
                    <a:pt x="64094" y="245"/>
                    <a:pt x="64094" y="788"/>
                    <a:pt x="70496" y="788"/>
                  </a:cubicBezTo>
                  <a:cubicBezTo>
                    <a:pt x="76897" y="788"/>
                    <a:pt x="76897" y="679"/>
                    <a:pt x="83298" y="679"/>
                  </a:cubicBezTo>
                  <a:cubicBezTo>
                    <a:pt x="89672" y="679"/>
                    <a:pt x="89672" y="571"/>
                    <a:pt x="96073" y="571"/>
                  </a:cubicBezTo>
                  <a:cubicBezTo>
                    <a:pt x="99491" y="571"/>
                    <a:pt x="102366" y="3229"/>
                    <a:pt x="102366" y="6646"/>
                  </a:cubicBezTo>
                  <a:cubicBezTo>
                    <a:pt x="102366" y="12803"/>
                    <a:pt x="102339" y="12803"/>
                    <a:pt x="102339" y="18960"/>
                  </a:cubicBezTo>
                  <a:cubicBezTo>
                    <a:pt x="102339" y="25118"/>
                    <a:pt x="102529" y="25118"/>
                    <a:pt x="102529" y="31248"/>
                  </a:cubicBezTo>
                  <a:cubicBezTo>
                    <a:pt x="102529" y="37405"/>
                    <a:pt x="102285" y="37405"/>
                    <a:pt x="102285" y="43562"/>
                  </a:cubicBezTo>
                  <a:cubicBezTo>
                    <a:pt x="102258" y="46979"/>
                    <a:pt x="99491" y="49692"/>
                    <a:pt x="96073" y="49692"/>
                  </a:cubicBezTo>
                  <a:close/>
                </a:path>
              </a:pathLst>
            </a:custGeom>
            <a:noFill/>
            <a:ln w="1287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95;p45">
              <a:extLst>
                <a:ext uri="{FF2B5EF4-FFF2-40B4-BE49-F238E27FC236}">
                  <a16:creationId xmlns:a16="http://schemas.microsoft.com/office/drawing/2014/main" id="{CB3FAB05-27E0-4B38-951D-E36ACCA49791}"/>
                </a:ext>
              </a:extLst>
            </p:cNvPr>
            <p:cNvSpPr/>
            <p:nvPr/>
          </p:nvSpPr>
          <p:spPr>
            <a:xfrm>
              <a:off x="2647407" y="1540655"/>
              <a:ext cx="1734099" cy="1188672"/>
            </a:xfrm>
            <a:custGeom>
              <a:avLst/>
              <a:gdLst/>
              <a:ahLst/>
              <a:cxnLst/>
              <a:rect l="l" t="t" r="r" b="b"/>
              <a:pathLst>
                <a:path w="92683" h="37242" extrusionOk="0">
                  <a:moveTo>
                    <a:pt x="14620" y="0"/>
                  </a:moveTo>
                  <a:cubicBezTo>
                    <a:pt x="8219" y="0"/>
                    <a:pt x="8219" y="407"/>
                    <a:pt x="1845" y="407"/>
                  </a:cubicBezTo>
                  <a:cubicBezTo>
                    <a:pt x="1058" y="407"/>
                    <a:pt x="597" y="651"/>
                    <a:pt x="597" y="1438"/>
                  </a:cubicBezTo>
                  <a:cubicBezTo>
                    <a:pt x="597" y="7080"/>
                    <a:pt x="353" y="7080"/>
                    <a:pt x="353" y="12749"/>
                  </a:cubicBezTo>
                  <a:cubicBezTo>
                    <a:pt x="353" y="18417"/>
                    <a:pt x="217" y="18417"/>
                    <a:pt x="217" y="24086"/>
                  </a:cubicBezTo>
                  <a:cubicBezTo>
                    <a:pt x="217" y="29728"/>
                    <a:pt x="0" y="29728"/>
                    <a:pt x="0" y="35397"/>
                  </a:cubicBezTo>
                  <a:cubicBezTo>
                    <a:pt x="0" y="36183"/>
                    <a:pt x="1058" y="36645"/>
                    <a:pt x="1845" y="36645"/>
                  </a:cubicBezTo>
                  <a:cubicBezTo>
                    <a:pt x="8219" y="36645"/>
                    <a:pt x="8219" y="37241"/>
                    <a:pt x="14620" y="37241"/>
                  </a:cubicBezTo>
                  <a:cubicBezTo>
                    <a:pt x="20994" y="37241"/>
                    <a:pt x="20994" y="36645"/>
                    <a:pt x="27396" y="36645"/>
                  </a:cubicBezTo>
                  <a:cubicBezTo>
                    <a:pt x="33770" y="36645"/>
                    <a:pt x="33770" y="37106"/>
                    <a:pt x="40144" y="37106"/>
                  </a:cubicBezTo>
                  <a:cubicBezTo>
                    <a:pt x="46545" y="37106"/>
                    <a:pt x="46545" y="36536"/>
                    <a:pt x="52919" y="36536"/>
                  </a:cubicBezTo>
                  <a:cubicBezTo>
                    <a:pt x="59320" y="36536"/>
                    <a:pt x="59320" y="36590"/>
                    <a:pt x="65694" y="36590"/>
                  </a:cubicBezTo>
                  <a:cubicBezTo>
                    <a:pt x="72096" y="36590"/>
                    <a:pt x="72096" y="37024"/>
                    <a:pt x="78470" y="37024"/>
                  </a:cubicBezTo>
                  <a:cubicBezTo>
                    <a:pt x="84871" y="37024"/>
                    <a:pt x="84871" y="37241"/>
                    <a:pt x="91245" y="37241"/>
                  </a:cubicBezTo>
                  <a:cubicBezTo>
                    <a:pt x="92032" y="37241"/>
                    <a:pt x="92357" y="36183"/>
                    <a:pt x="92357" y="35397"/>
                  </a:cubicBezTo>
                  <a:cubicBezTo>
                    <a:pt x="92357" y="29728"/>
                    <a:pt x="92357" y="29728"/>
                    <a:pt x="92357" y="24086"/>
                  </a:cubicBezTo>
                  <a:cubicBezTo>
                    <a:pt x="92357" y="18417"/>
                    <a:pt x="92276" y="18417"/>
                    <a:pt x="92276" y="12749"/>
                  </a:cubicBezTo>
                  <a:cubicBezTo>
                    <a:pt x="92276" y="7080"/>
                    <a:pt x="92683" y="7080"/>
                    <a:pt x="92683" y="1438"/>
                  </a:cubicBezTo>
                  <a:cubicBezTo>
                    <a:pt x="92683" y="651"/>
                    <a:pt x="92032" y="244"/>
                    <a:pt x="91245" y="244"/>
                  </a:cubicBezTo>
                  <a:cubicBezTo>
                    <a:pt x="84871" y="244"/>
                    <a:pt x="84871" y="380"/>
                    <a:pt x="78470" y="380"/>
                  </a:cubicBezTo>
                  <a:cubicBezTo>
                    <a:pt x="72096" y="380"/>
                    <a:pt x="72096" y="55"/>
                    <a:pt x="65694" y="55"/>
                  </a:cubicBezTo>
                  <a:cubicBezTo>
                    <a:pt x="59320" y="55"/>
                    <a:pt x="59320" y="244"/>
                    <a:pt x="52919" y="244"/>
                  </a:cubicBezTo>
                  <a:cubicBezTo>
                    <a:pt x="46545" y="244"/>
                    <a:pt x="46545" y="299"/>
                    <a:pt x="40144" y="299"/>
                  </a:cubicBezTo>
                  <a:cubicBezTo>
                    <a:pt x="33770" y="299"/>
                    <a:pt x="33770" y="0"/>
                    <a:pt x="27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99;p45">
              <a:extLst>
                <a:ext uri="{FF2B5EF4-FFF2-40B4-BE49-F238E27FC236}">
                  <a16:creationId xmlns:a16="http://schemas.microsoft.com/office/drawing/2014/main" id="{76B9B69C-B779-48D8-9FE0-5777D3C5ED8C}"/>
                </a:ext>
              </a:extLst>
            </p:cNvPr>
            <p:cNvSpPr/>
            <p:nvPr/>
          </p:nvSpPr>
          <p:spPr>
            <a:xfrm>
              <a:off x="2603257" y="1450605"/>
              <a:ext cx="1822915" cy="1354036"/>
            </a:xfrm>
            <a:custGeom>
              <a:avLst/>
              <a:gdLst/>
              <a:ahLst/>
              <a:cxnLst/>
              <a:rect l="l" t="t" r="r" b="b"/>
              <a:pathLst>
                <a:path w="97430" h="42423" extrusionOk="0">
                  <a:moveTo>
                    <a:pt x="3201" y="33607"/>
                  </a:moveTo>
                  <a:lnTo>
                    <a:pt x="2794" y="34366"/>
                  </a:lnTo>
                  <a:lnTo>
                    <a:pt x="2984" y="34746"/>
                  </a:lnTo>
                  <a:cubicBezTo>
                    <a:pt x="3011" y="34827"/>
                    <a:pt x="3147" y="35017"/>
                    <a:pt x="3147" y="35126"/>
                  </a:cubicBezTo>
                  <a:cubicBezTo>
                    <a:pt x="3174" y="35207"/>
                    <a:pt x="2957" y="35424"/>
                    <a:pt x="2957" y="35506"/>
                  </a:cubicBezTo>
                  <a:cubicBezTo>
                    <a:pt x="2957" y="35641"/>
                    <a:pt x="3120" y="35777"/>
                    <a:pt x="3147" y="35912"/>
                  </a:cubicBezTo>
                  <a:cubicBezTo>
                    <a:pt x="3147" y="35994"/>
                    <a:pt x="2957" y="36184"/>
                    <a:pt x="2957" y="36292"/>
                  </a:cubicBezTo>
                  <a:cubicBezTo>
                    <a:pt x="2957" y="36428"/>
                    <a:pt x="3120" y="36536"/>
                    <a:pt x="3147" y="36672"/>
                  </a:cubicBezTo>
                  <a:cubicBezTo>
                    <a:pt x="3147" y="36807"/>
                    <a:pt x="3310" y="36916"/>
                    <a:pt x="3310" y="37052"/>
                  </a:cubicBezTo>
                  <a:cubicBezTo>
                    <a:pt x="3310" y="37187"/>
                    <a:pt x="3147" y="37323"/>
                    <a:pt x="3147" y="37431"/>
                  </a:cubicBezTo>
                  <a:lnTo>
                    <a:pt x="2767" y="38218"/>
                  </a:lnTo>
                  <a:cubicBezTo>
                    <a:pt x="2713" y="38109"/>
                    <a:pt x="2659" y="37947"/>
                    <a:pt x="2577" y="37838"/>
                  </a:cubicBezTo>
                  <a:cubicBezTo>
                    <a:pt x="2550" y="37784"/>
                    <a:pt x="2442" y="37458"/>
                    <a:pt x="2415" y="37458"/>
                  </a:cubicBezTo>
                  <a:cubicBezTo>
                    <a:pt x="2388" y="37458"/>
                    <a:pt x="2225" y="37865"/>
                    <a:pt x="2225" y="37838"/>
                  </a:cubicBezTo>
                  <a:cubicBezTo>
                    <a:pt x="2143" y="37730"/>
                    <a:pt x="2089" y="37594"/>
                    <a:pt x="2035" y="37458"/>
                  </a:cubicBezTo>
                  <a:lnTo>
                    <a:pt x="1845" y="37079"/>
                  </a:lnTo>
                  <a:cubicBezTo>
                    <a:pt x="1791" y="36970"/>
                    <a:pt x="1709" y="36807"/>
                    <a:pt x="1655" y="36699"/>
                  </a:cubicBezTo>
                  <a:cubicBezTo>
                    <a:pt x="1655" y="36590"/>
                    <a:pt x="1492" y="36401"/>
                    <a:pt x="1492" y="36292"/>
                  </a:cubicBezTo>
                  <a:cubicBezTo>
                    <a:pt x="1492" y="36238"/>
                    <a:pt x="1682" y="35939"/>
                    <a:pt x="1682" y="35912"/>
                  </a:cubicBezTo>
                  <a:cubicBezTo>
                    <a:pt x="1628" y="35777"/>
                    <a:pt x="1547" y="35641"/>
                    <a:pt x="1492" y="35506"/>
                  </a:cubicBezTo>
                  <a:lnTo>
                    <a:pt x="1330" y="35126"/>
                  </a:lnTo>
                  <a:lnTo>
                    <a:pt x="1140" y="34719"/>
                  </a:lnTo>
                  <a:cubicBezTo>
                    <a:pt x="1086" y="34638"/>
                    <a:pt x="1004" y="34475"/>
                    <a:pt x="977" y="34339"/>
                  </a:cubicBezTo>
                  <a:cubicBezTo>
                    <a:pt x="950" y="34285"/>
                    <a:pt x="1167" y="34014"/>
                    <a:pt x="1167" y="33959"/>
                  </a:cubicBezTo>
                  <a:cubicBezTo>
                    <a:pt x="1167" y="33824"/>
                    <a:pt x="1004" y="33688"/>
                    <a:pt x="977" y="33553"/>
                  </a:cubicBezTo>
                  <a:cubicBezTo>
                    <a:pt x="977" y="33417"/>
                    <a:pt x="814" y="33281"/>
                    <a:pt x="814" y="33173"/>
                  </a:cubicBezTo>
                  <a:cubicBezTo>
                    <a:pt x="814" y="33064"/>
                    <a:pt x="1031" y="32874"/>
                    <a:pt x="1004" y="32766"/>
                  </a:cubicBezTo>
                  <a:cubicBezTo>
                    <a:pt x="1004" y="32658"/>
                    <a:pt x="869" y="32468"/>
                    <a:pt x="841" y="32386"/>
                  </a:cubicBezTo>
                  <a:cubicBezTo>
                    <a:pt x="814" y="32332"/>
                    <a:pt x="652" y="32034"/>
                    <a:pt x="679" y="31979"/>
                  </a:cubicBezTo>
                  <a:cubicBezTo>
                    <a:pt x="679" y="31952"/>
                    <a:pt x="869" y="31654"/>
                    <a:pt x="869" y="31600"/>
                  </a:cubicBezTo>
                  <a:cubicBezTo>
                    <a:pt x="841" y="31573"/>
                    <a:pt x="733" y="31220"/>
                    <a:pt x="706" y="31220"/>
                  </a:cubicBezTo>
                  <a:cubicBezTo>
                    <a:pt x="679" y="31220"/>
                    <a:pt x="489" y="31573"/>
                    <a:pt x="489" y="31600"/>
                  </a:cubicBezTo>
                  <a:cubicBezTo>
                    <a:pt x="489" y="31464"/>
                    <a:pt x="326" y="31356"/>
                    <a:pt x="326" y="31220"/>
                  </a:cubicBezTo>
                  <a:cubicBezTo>
                    <a:pt x="326" y="31139"/>
                    <a:pt x="489" y="30894"/>
                    <a:pt x="516" y="30840"/>
                  </a:cubicBezTo>
                  <a:cubicBezTo>
                    <a:pt x="570" y="30705"/>
                    <a:pt x="652" y="30596"/>
                    <a:pt x="706" y="30460"/>
                  </a:cubicBezTo>
                  <a:cubicBezTo>
                    <a:pt x="787" y="30325"/>
                    <a:pt x="841" y="30216"/>
                    <a:pt x="896" y="30081"/>
                  </a:cubicBezTo>
                  <a:lnTo>
                    <a:pt x="1086" y="29701"/>
                  </a:lnTo>
                  <a:cubicBezTo>
                    <a:pt x="1031" y="29674"/>
                    <a:pt x="977" y="29321"/>
                    <a:pt x="923" y="29321"/>
                  </a:cubicBezTo>
                  <a:cubicBezTo>
                    <a:pt x="869" y="29321"/>
                    <a:pt x="760" y="29647"/>
                    <a:pt x="733" y="29701"/>
                  </a:cubicBezTo>
                  <a:cubicBezTo>
                    <a:pt x="706" y="29728"/>
                    <a:pt x="543" y="30108"/>
                    <a:pt x="543" y="30081"/>
                  </a:cubicBezTo>
                  <a:cubicBezTo>
                    <a:pt x="489" y="30026"/>
                    <a:pt x="408" y="29810"/>
                    <a:pt x="353" y="29701"/>
                  </a:cubicBezTo>
                  <a:cubicBezTo>
                    <a:pt x="326" y="29674"/>
                    <a:pt x="163" y="29376"/>
                    <a:pt x="163" y="29321"/>
                  </a:cubicBezTo>
                  <a:cubicBezTo>
                    <a:pt x="191" y="29213"/>
                    <a:pt x="353" y="29077"/>
                    <a:pt x="353" y="28942"/>
                  </a:cubicBezTo>
                  <a:cubicBezTo>
                    <a:pt x="353" y="28833"/>
                    <a:pt x="191" y="28697"/>
                    <a:pt x="191" y="28562"/>
                  </a:cubicBezTo>
                  <a:cubicBezTo>
                    <a:pt x="191" y="28453"/>
                    <a:pt x="380" y="28291"/>
                    <a:pt x="380" y="28182"/>
                  </a:cubicBezTo>
                  <a:cubicBezTo>
                    <a:pt x="353" y="28046"/>
                    <a:pt x="191" y="27938"/>
                    <a:pt x="191" y="27802"/>
                  </a:cubicBezTo>
                  <a:cubicBezTo>
                    <a:pt x="191" y="27694"/>
                    <a:pt x="380" y="27531"/>
                    <a:pt x="380" y="27423"/>
                  </a:cubicBezTo>
                  <a:cubicBezTo>
                    <a:pt x="353" y="27260"/>
                    <a:pt x="191" y="27179"/>
                    <a:pt x="191" y="27043"/>
                  </a:cubicBezTo>
                  <a:cubicBezTo>
                    <a:pt x="163" y="26907"/>
                    <a:pt x="1" y="26772"/>
                    <a:pt x="1" y="26663"/>
                  </a:cubicBezTo>
                  <a:cubicBezTo>
                    <a:pt x="1" y="26528"/>
                    <a:pt x="163" y="26392"/>
                    <a:pt x="191" y="26256"/>
                  </a:cubicBezTo>
                  <a:cubicBezTo>
                    <a:pt x="136" y="26256"/>
                    <a:pt x="28" y="25849"/>
                    <a:pt x="1" y="25877"/>
                  </a:cubicBezTo>
                  <a:cubicBezTo>
                    <a:pt x="28" y="25849"/>
                    <a:pt x="136" y="25497"/>
                    <a:pt x="163" y="25497"/>
                  </a:cubicBezTo>
                  <a:cubicBezTo>
                    <a:pt x="245" y="25497"/>
                    <a:pt x="299" y="25849"/>
                    <a:pt x="353" y="25877"/>
                  </a:cubicBezTo>
                  <a:cubicBezTo>
                    <a:pt x="408" y="25904"/>
                    <a:pt x="489" y="26256"/>
                    <a:pt x="543" y="26256"/>
                  </a:cubicBezTo>
                  <a:cubicBezTo>
                    <a:pt x="597" y="26256"/>
                    <a:pt x="679" y="25931"/>
                    <a:pt x="733" y="25877"/>
                  </a:cubicBezTo>
                  <a:cubicBezTo>
                    <a:pt x="814" y="25795"/>
                    <a:pt x="841" y="25551"/>
                    <a:pt x="923" y="25470"/>
                  </a:cubicBezTo>
                  <a:lnTo>
                    <a:pt x="543" y="24710"/>
                  </a:lnTo>
                  <a:cubicBezTo>
                    <a:pt x="516" y="24602"/>
                    <a:pt x="380" y="24412"/>
                    <a:pt x="353" y="24303"/>
                  </a:cubicBezTo>
                  <a:cubicBezTo>
                    <a:pt x="353" y="24276"/>
                    <a:pt x="543" y="23951"/>
                    <a:pt x="543" y="23924"/>
                  </a:cubicBezTo>
                  <a:cubicBezTo>
                    <a:pt x="570" y="23869"/>
                    <a:pt x="733" y="23598"/>
                    <a:pt x="733" y="23517"/>
                  </a:cubicBezTo>
                  <a:cubicBezTo>
                    <a:pt x="733" y="23463"/>
                    <a:pt x="570" y="23191"/>
                    <a:pt x="570" y="23137"/>
                  </a:cubicBezTo>
                  <a:cubicBezTo>
                    <a:pt x="543" y="23083"/>
                    <a:pt x="380" y="22812"/>
                    <a:pt x="380" y="22730"/>
                  </a:cubicBezTo>
                  <a:cubicBezTo>
                    <a:pt x="380" y="22595"/>
                    <a:pt x="570" y="22486"/>
                    <a:pt x="570" y="22350"/>
                  </a:cubicBezTo>
                  <a:cubicBezTo>
                    <a:pt x="570" y="22242"/>
                    <a:pt x="380" y="22052"/>
                    <a:pt x="380" y="21944"/>
                  </a:cubicBezTo>
                  <a:cubicBezTo>
                    <a:pt x="408" y="21808"/>
                    <a:pt x="570" y="21727"/>
                    <a:pt x="597" y="21564"/>
                  </a:cubicBezTo>
                  <a:cubicBezTo>
                    <a:pt x="597" y="21455"/>
                    <a:pt x="787" y="21293"/>
                    <a:pt x="787" y="21184"/>
                  </a:cubicBezTo>
                  <a:cubicBezTo>
                    <a:pt x="787" y="21076"/>
                    <a:pt x="597" y="20886"/>
                    <a:pt x="597" y="20804"/>
                  </a:cubicBezTo>
                  <a:cubicBezTo>
                    <a:pt x="625" y="20669"/>
                    <a:pt x="787" y="20533"/>
                    <a:pt x="787" y="20425"/>
                  </a:cubicBezTo>
                  <a:cubicBezTo>
                    <a:pt x="787" y="20343"/>
                    <a:pt x="652" y="20099"/>
                    <a:pt x="625" y="20018"/>
                  </a:cubicBezTo>
                  <a:cubicBezTo>
                    <a:pt x="597" y="19991"/>
                    <a:pt x="435" y="19692"/>
                    <a:pt x="435" y="19638"/>
                  </a:cubicBezTo>
                  <a:cubicBezTo>
                    <a:pt x="435" y="19584"/>
                    <a:pt x="652" y="19313"/>
                    <a:pt x="625" y="19258"/>
                  </a:cubicBezTo>
                  <a:cubicBezTo>
                    <a:pt x="597" y="19123"/>
                    <a:pt x="489" y="18987"/>
                    <a:pt x="462" y="18879"/>
                  </a:cubicBezTo>
                  <a:cubicBezTo>
                    <a:pt x="435" y="18824"/>
                    <a:pt x="272" y="18553"/>
                    <a:pt x="272" y="18499"/>
                  </a:cubicBezTo>
                  <a:cubicBezTo>
                    <a:pt x="272" y="18472"/>
                    <a:pt x="435" y="18119"/>
                    <a:pt x="462" y="18119"/>
                  </a:cubicBezTo>
                  <a:cubicBezTo>
                    <a:pt x="489" y="18119"/>
                    <a:pt x="625" y="18499"/>
                    <a:pt x="652" y="18499"/>
                  </a:cubicBezTo>
                  <a:cubicBezTo>
                    <a:pt x="679" y="18445"/>
                    <a:pt x="814" y="18173"/>
                    <a:pt x="814" y="18119"/>
                  </a:cubicBezTo>
                  <a:cubicBezTo>
                    <a:pt x="814" y="18038"/>
                    <a:pt x="679" y="17794"/>
                    <a:pt x="652" y="17739"/>
                  </a:cubicBezTo>
                  <a:cubicBezTo>
                    <a:pt x="625" y="17685"/>
                    <a:pt x="462" y="17387"/>
                    <a:pt x="462" y="17333"/>
                  </a:cubicBezTo>
                  <a:cubicBezTo>
                    <a:pt x="462" y="17251"/>
                    <a:pt x="625" y="17034"/>
                    <a:pt x="652" y="16953"/>
                  </a:cubicBezTo>
                  <a:cubicBezTo>
                    <a:pt x="679" y="16899"/>
                    <a:pt x="814" y="16654"/>
                    <a:pt x="814" y="16573"/>
                  </a:cubicBezTo>
                  <a:cubicBezTo>
                    <a:pt x="814" y="16437"/>
                    <a:pt x="1004" y="16302"/>
                    <a:pt x="1004" y="16193"/>
                  </a:cubicBezTo>
                  <a:cubicBezTo>
                    <a:pt x="1004" y="16085"/>
                    <a:pt x="841" y="15895"/>
                    <a:pt x="814" y="15814"/>
                  </a:cubicBezTo>
                  <a:cubicBezTo>
                    <a:pt x="787" y="15678"/>
                    <a:pt x="679" y="15515"/>
                    <a:pt x="625" y="15407"/>
                  </a:cubicBezTo>
                  <a:cubicBezTo>
                    <a:pt x="625" y="15353"/>
                    <a:pt x="462" y="15081"/>
                    <a:pt x="462" y="15027"/>
                  </a:cubicBezTo>
                  <a:cubicBezTo>
                    <a:pt x="462" y="14946"/>
                    <a:pt x="597" y="14702"/>
                    <a:pt x="625" y="14647"/>
                  </a:cubicBezTo>
                  <a:cubicBezTo>
                    <a:pt x="652" y="14593"/>
                    <a:pt x="814" y="14268"/>
                    <a:pt x="814" y="14240"/>
                  </a:cubicBezTo>
                  <a:cubicBezTo>
                    <a:pt x="814" y="14132"/>
                    <a:pt x="679" y="13942"/>
                    <a:pt x="625" y="13834"/>
                  </a:cubicBezTo>
                  <a:lnTo>
                    <a:pt x="462" y="13454"/>
                  </a:lnTo>
                  <a:cubicBezTo>
                    <a:pt x="435" y="13400"/>
                    <a:pt x="272" y="13101"/>
                    <a:pt x="272" y="13047"/>
                  </a:cubicBezTo>
                  <a:cubicBezTo>
                    <a:pt x="272" y="12966"/>
                    <a:pt x="435" y="12749"/>
                    <a:pt x="462" y="12667"/>
                  </a:cubicBezTo>
                  <a:cubicBezTo>
                    <a:pt x="489" y="12613"/>
                    <a:pt x="652" y="12342"/>
                    <a:pt x="652" y="12260"/>
                  </a:cubicBezTo>
                  <a:cubicBezTo>
                    <a:pt x="652" y="12206"/>
                    <a:pt x="462" y="11908"/>
                    <a:pt x="489" y="11881"/>
                  </a:cubicBezTo>
                  <a:cubicBezTo>
                    <a:pt x="543" y="11718"/>
                    <a:pt x="625" y="11609"/>
                    <a:pt x="679" y="11474"/>
                  </a:cubicBezTo>
                  <a:cubicBezTo>
                    <a:pt x="733" y="11392"/>
                    <a:pt x="814" y="11148"/>
                    <a:pt x="869" y="11094"/>
                  </a:cubicBezTo>
                  <a:cubicBezTo>
                    <a:pt x="896" y="11067"/>
                    <a:pt x="1004" y="11474"/>
                    <a:pt x="1058" y="11474"/>
                  </a:cubicBezTo>
                  <a:cubicBezTo>
                    <a:pt x="1058" y="11474"/>
                    <a:pt x="1248" y="11121"/>
                    <a:pt x="1248" y="11094"/>
                  </a:cubicBezTo>
                  <a:cubicBezTo>
                    <a:pt x="1248" y="11067"/>
                    <a:pt x="1086" y="10687"/>
                    <a:pt x="1086" y="10687"/>
                  </a:cubicBezTo>
                  <a:cubicBezTo>
                    <a:pt x="1031" y="10687"/>
                    <a:pt x="923" y="11121"/>
                    <a:pt x="869" y="11094"/>
                  </a:cubicBezTo>
                  <a:cubicBezTo>
                    <a:pt x="814" y="11067"/>
                    <a:pt x="760" y="10769"/>
                    <a:pt x="706" y="10687"/>
                  </a:cubicBezTo>
                  <a:cubicBezTo>
                    <a:pt x="652" y="10606"/>
                    <a:pt x="597" y="10416"/>
                    <a:pt x="543" y="10307"/>
                  </a:cubicBezTo>
                  <a:cubicBezTo>
                    <a:pt x="516" y="10253"/>
                    <a:pt x="353" y="9955"/>
                    <a:pt x="380" y="9901"/>
                  </a:cubicBezTo>
                  <a:cubicBezTo>
                    <a:pt x="380" y="9819"/>
                    <a:pt x="543" y="9575"/>
                    <a:pt x="570" y="9521"/>
                  </a:cubicBezTo>
                  <a:lnTo>
                    <a:pt x="760" y="9141"/>
                  </a:lnTo>
                  <a:lnTo>
                    <a:pt x="1167" y="8382"/>
                  </a:lnTo>
                  <a:cubicBezTo>
                    <a:pt x="1113" y="8355"/>
                    <a:pt x="1058" y="8002"/>
                    <a:pt x="977" y="8002"/>
                  </a:cubicBezTo>
                  <a:cubicBezTo>
                    <a:pt x="950" y="8002"/>
                    <a:pt x="841" y="8409"/>
                    <a:pt x="787" y="8382"/>
                  </a:cubicBezTo>
                  <a:cubicBezTo>
                    <a:pt x="733" y="8355"/>
                    <a:pt x="679" y="8002"/>
                    <a:pt x="625" y="8002"/>
                  </a:cubicBezTo>
                  <a:cubicBezTo>
                    <a:pt x="570" y="7975"/>
                    <a:pt x="489" y="8382"/>
                    <a:pt x="435" y="8382"/>
                  </a:cubicBezTo>
                  <a:cubicBezTo>
                    <a:pt x="353" y="8382"/>
                    <a:pt x="299" y="8029"/>
                    <a:pt x="245" y="8002"/>
                  </a:cubicBezTo>
                  <a:cubicBezTo>
                    <a:pt x="218" y="7975"/>
                    <a:pt x="82" y="7595"/>
                    <a:pt x="82" y="7622"/>
                  </a:cubicBezTo>
                  <a:cubicBezTo>
                    <a:pt x="109" y="7568"/>
                    <a:pt x="218" y="7243"/>
                    <a:pt x="272" y="7243"/>
                  </a:cubicBezTo>
                  <a:cubicBezTo>
                    <a:pt x="326" y="7243"/>
                    <a:pt x="408" y="7649"/>
                    <a:pt x="435" y="7622"/>
                  </a:cubicBezTo>
                  <a:cubicBezTo>
                    <a:pt x="516" y="7595"/>
                    <a:pt x="570" y="7297"/>
                    <a:pt x="625" y="7243"/>
                  </a:cubicBezTo>
                  <a:cubicBezTo>
                    <a:pt x="706" y="7161"/>
                    <a:pt x="760" y="6971"/>
                    <a:pt x="814" y="6863"/>
                  </a:cubicBezTo>
                  <a:lnTo>
                    <a:pt x="1004" y="6483"/>
                  </a:lnTo>
                  <a:cubicBezTo>
                    <a:pt x="1086" y="6347"/>
                    <a:pt x="1140" y="6239"/>
                    <a:pt x="1194" y="6103"/>
                  </a:cubicBezTo>
                  <a:cubicBezTo>
                    <a:pt x="1275" y="5968"/>
                    <a:pt x="1330" y="5859"/>
                    <a:pt x="1384" y="5724"/>
                  </a:cubicBezTo>
                  <a:cubicBezTo>
                    <a:pt x="1330" y="5696"/>
                    <a:pt x="1275" y="5344"/>
                    <a:pt x="1221" y="5344"/>
                  </a:cubicBezTo>
                  <a:cubicBezTo>
                    <a:pt x="1167" y="5344"/>
                    <a:pt x="1058" y="5751"/>
                    <a:pt x="1031" y="5724"/>
                  </a:cubicBezTo>
                  <a:cubicBezTo>
                    <a:pt x="977" y="5669"/>
                    <a:pt x="896" y="5425"/>
                    <a:pt x="841" y="5344"/>
                  </a:cubicBezTo>
                  <a:cubicBezTo>
                    <a:pt x="787" y="5235"/>
                    <a:pt x="679" y="5100"/>
                    <a:pt x="652" y="4964"/>
                  </a:cubicBezTo>
                  <a:cubicBezTo>
                    <a:pt x="652" y="4910"/>
                    <a:pt x="841" y="4639"/>
                    <a:pt x="841" y="4584"/>
                  </a:cubicBezTo>
                  <a:cubicBezTo>
                    <a:pt x="841" y="4530"/>
                    <a:pt x="787" y="4449"/>
                    <a:pt x="733" y="4395"/>
                  </a:cubicBezTo>
                  <a:cubicBezTo>
                    <a:pt x="733" y="4340"/>
                    <a:pt x="706" y="4313"/>
                    <a:pt x="679" y="4286"/>
                  </a:cubicBez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178"/>
                  </a:lnTo>
                  <a:lnTo>
                    <a:pt x="679" y="4178"/>
                  </a:lnTo>
                  <a:lnTo>
                    <a:pt x="679" y="4178"/>
                  </a:lnTo>
                  <a:lnTo>
                    <a:pt x="679" y="4150"/>
                  </a:lnTo>
                  <a:cubicBezTo>
                    <a:pt x="679" y="4123"/>
                    <a:pt x="679" y="4096"/>
                    <a:pt x="679" y="4096"/>
                  </a:cubicBezTo>
                  <a:cubicBezTo>
                    <a:pt x="679" y="4096"/>
                    <a:pt x="679" y="4069"/>
                    <a:pt x="679" y="4069"/>
                  </a:cubicBezTo>
                  <a:cubicBezTo>
                    <a:pt x="679" y="4042"/>
                    <a:pt x="679" y="4042"/>
                    <a:pt x="706" y="3961"/>
                  </a:cubicBezTo>
                  <a:cubicBezTo>
                    <a:pt x="733" y="3852"/>
                    <a:pt x="760" y="3716"/>
                    <a:pt x="787" y="3608"/>
                  </a:cubicBezTo>
                  <a:cubicBezTo>
                    <a:pt x="841" y="3499"/>
                    <a:pt x="896" y="3391"/>
                    <a:pt x="923" y="3310"/>
                  </a:cubicBezTo>
                  <a:cubicBezTo>
                    <a:pt x="977" y="3201"/>
                    <a:pt x="1004" y="3147"/>
                    <a:pt x="1031" y="3093"/>
                  </a:cubicBezTo>
                  <a:cubicBezTo>
                    <a:pt x="1031" y="3065"/>
                    <a:pt x="1031" y="3147"/>
                    <a:pt x="1004" y="3255"/>
                  </a:cubicBezTo>
                  <a:cubicBezTo>
                    <a:pt x="1004" y="3364"/>
                    <a:pt x="977" y="3499"/>
                    <a:pt x="977" y="3635"/>
                  </a:cubicBezTo>
                  <a:cubicBezTo>
                    <a:pt x="977" y="3798"/>
                    <a:pt x="1004" y="3933"/>
                    <a:pt x="1004" y="4042"/>
                  </a:cubicBezTo>
                  <a:cubicBezTo>
                    <a:pt x="1031" y="4069"/>
                    <a:pt x="1031" y="4096"/>
                    <a:pt x="1031" y="4096"/>
                  </a:cubicBezTo>
                  <a:cubicBezTo>
                    <a:pt x="1058" y="4096"/>
                    <a:pt x="1058" y="4069"/>
                    <a:pt x="1086" y="4042"/>
                  </a:cubicBezTo>
                  <a:lnTo>
                    <a:pt x="1086" y="4042"/>
                  </a:lnTo>
                  <a:lnTo>
                    <a:pt x="1086" y="3988"/>
                  </a:lnTo>
                  <a:lnTo>
                    <a:pt x="1113" y="3906"/>
                  </a:lnTo>
                  <a:cubicBezTo>
                    <a:pt x="1140" y="3852"/>
                    <a:pt x="1140" y="3798"/>
                    <a:pt x="1167" y="3744"/>
                  </a:cubicBezTo>
                  <a:cubicBezTo>
                    <a:pt x="1194" y="3608"/>
                    <a:pt x="1248" y="3499"/>
                    <a:pt x="1275" y="3418"/>
                  </a:cubicBezTo>
                  <a:cubicBezTo>
                    <a:pt x="1330" y="3310"/>
                    <a:pt x="1384" y="3228"/>
                    <a:pt x="1384" y="3201"/>
                  </a:cubicBezTo>
                  <a:cubicBezTo>
                    <a:pt x="1574" y="2903"/>
                    <a:pt x="1899" y="2496"/>
                    <a:pt x="2225" y="2279"/>
                  </a:cubicBezTo>
                  <a:cubicBezTo>
                    <a:pt x="2496" y="1980"/>
                    <a:pt x="2822" y="1764"/>
                    <a:pt x="3093" y="1628"/>
                  </a:cubicBezTo>
                  <a:cubicBezTo>
                    <a:pt x="3120" y="1628"/>
                    <a:pt x="3174" y="1574"/>
                    <a:pt x="3256" y="1547"/>
                  </a:cubicBezTo>
                  <a:cubicBezTo>
                    <a:pt x="3337" y="1519"/>
                    <a:pt x="3445" y="1492"/>
                    <a:pt x="3527" y="1438"/>
                  </a:cubicBezTo>
                  <a:cubicBezTo>
                    <a:pt x="3690" y="1384"/>
                    <a:pt x="3825" y="1330"/>
                    <a:pt x="3825" y="1330"/>
                  </a:cubicBezTo>
                  <a:cubicBezTo>
                    <a:pt x="3825" y="1302"/>
                    <a:pt x="3635" y="1275"/>
                    <a:pt x="3418" y="1275"/>
                  </a:cubicBezTo>
                  <a:cubicBezTo>
                    <a:pt x="3201" y="1275"/>
                    <a:pt x="2957" y="1302"/>
                    <a:pt x="2984" y="1275"/>
                  </a:cubicBezTo>
                  <a:cubicBezTo>
                    <a:pt x="3039" y="1221"/>
                    <a:pt x="3228" y="1140"/>
                    <a:pt x="3391" y="1085"/>
                  </a:cubicBezTo>
                  <a:cubicBezTo>
                    <a:pt x="3527" y="1031"/>
                    <a:pt x="3690" y="977"/>
                    <a:pt x="3798" y="950"/>
                  </a:cubicBezTo>
                  <a:cubicBezTo>
                    <a:pt x="3879" y="923"/>
                    <a:pt x="3988" y="868"/>
                    <a:pt x="4096" y="841"/>
                  </a:cubicBezTo>
                  <a:lnTo>
                    <a:pt x="4178" y="814"/>
                  </a:lnTo>
                  <a:cubicBezTo>
                    <a:pt x="4178" y="787"/>
                    <a:pt x="4232" y="787"/>
                    <a:pt x="4232" y="787"/>
                  </a:cubicBezTo>
                  <a:cubicBezTo>
                    <a:pt x="4259" y="760"/>
                    <a:pt x="4313" y="760"/>
                    <a:pt x="4340" y="760"/>
                  </a:cubicBezTo>
                  <a:cubicBezTo>
                    <a:pt x="4340" y="733"/>
                    <a:pt x="4693" y="923"/>
                    <a:pt x="4720" y="923"/>
                  </a:cubicBezTo>
                  <a:cubicBezTo>
                    <a:pt x="4774" y="950"/>
                    <a:pt x="5046" y="1113"/>
                    <a:pt x="5127" y="1113"/>
                  </a:cubicBezTo>
                  <a:cubicBezTo>
                    <a:pt x="5181" y="1113"/>
                    <a:pt x="5453" y="950"/>
                    <a:pt x="5480" y="923"/>
                  </a:cubicBezTo>
                  <a:lnTo>
                    <a:pt x="5859" y="733"/>
                  </a:lnTo>
                  <a:lnTo>
                    <a:pt x="6619" y="1085"/>
                  </a:lnTo>
                  <a:cubicBezTo>
                    <a:pt x="6727" y="1140"/>
                    <a:pt x="6917" y="1194"/>
                    <a:pt x="6999" y="1248"/>
                  </a:cubicBezTo>
                  <a:cubicBezTo>
                    <a:pt x="7053" y="1302"/>
                    <a:pt x="7405" y="1384"/>
                    <a:pt x="7405" y="1438"/>
                  </a:cubicBezTo>
                  <a:cubicBezTo>
                    <a:pt x="7405" y="1492"/>
                    <a:pt x="6999" y="1574"/>
                    <a:pt x="7026" y="1628"/>
                  </a:cubicBezTo>
                  <a:cubicBezTo>
                    <a:pt x="7053" y="1709"/>
                    <a:pt x="7351" y="1736"/>
                    <a:pt x="7405" y="1791"/>
                  </a:cubicBezTo>
                  <a:cubicBezTo>
                    <a:pt x="7460" y="1872"/>
                    <a:pt x="7731" y="1899"/>
                    <a:pt x="7812" y="1980"/>
                  </a:cubicBezTo>
                  <a:cubicBezTo>
                    <a:pt x="7839" y="1899"/>
                    <a:pt x="8165" y="1818"/>
                    <a:pt x="8165" y="1764"/>
                  </a:cubicBezTo>
                  <a:cubicBezTo>
                    <a:pt x="8165" y="1709"/>
                    <a:pt x="7758" y="1655"/>
                    <a:pt x="7785" y="1601"/>
                  </a:cubicBezTo>
                  <a:cubicBezTo>
                    <a:pt x="7812" y="1547"/>
                    <a:pt x="8084" y="1465"/>
                    <a:pt x="8165" y="1411"/>
                  </a:cubicBezTo>
                  <a:cubicBezTo>
                    <a:pt x="8246" y="1330"/>
                    <a:pt x="8409" y="1248"/>
                    <a:pt x="8518" y="1194"/>
                  </a:cubicBezTo>
                  <a:cubicBezTo>
                    <a:pt x="8626" y="1140"/>
                    <a:pt x="8762" y="1031"/>
                    <a:pt x="8897" y="1004"/>
                  </a:cubicBezTo>
                  <a:cubicBezTo>
                    <a:pt x="8897" y="1004"/>
                    <a:pt x="9250" y="1140"/>
                    <a:pt x="9277" y="1167"/>
                  </a:cubicBezTo>
                  <a:cubicBezTo>
                    <a:pt x="9331" y="1167"/>
                    <a:pt x="9603" y="1330"/>
                    <a:pt x="9657" y="1330"/>
                  </a:cubicBezTo>
                  <a:cubicBezTo>
                    <a:pt x="9738" y="1302"/>
                    <a:pt x="9982" y="1140"/>
                    <a:pt x="10036" y="1113"/>
                  </a:cubicBezTo>
                  <a:cubicBezTo>
                    <a:pt x="10145" y="1058"/>
                    <a:pt x="10281" y="950"/>
                    <a:pt x="10416" y="896"/>
                  </a:cubicBezTo>
                  <a:cubicBezTo>
                    <a:pt x="10498" y="868"/>
                    <a:pt x="10687" y="706"/>
                    <a:pt x="10769" y="706"/>
                  </a:cubicBezTo>
                  <a:cubicBezTo>
                    <a:pt x="10850" y="679"/>
                    <a:pt x="11149" y="868"/>
                    <a:pt x="11176" y="841"/>
                  </a:cubicBezTo>
                  <a:cubicBezTo>
                    <a:pt x="11311" y="814"/>
                    <a:pt x="11447" y="706"/>
                    <a:pt x="11555" y="651"/>
                  </a:cubicBezTo>
                  <a:cubicBezTo>
                    <a:pt x="11691" y="570"/>
                    <a:pt x="11827" y="516"/>
                    <a:pt x="11935" y="434"/>
                  </a:cubicBezTo>
                  <a:cubicBezTo>
                    <a:pt x="12071" y="380"/>
                    <a:pt x="12206" y="299"/>
                    <a:pt x="12342" y="245"/>
                  </a:cubicBezTo>
                  <a:lnTo>
                    <a:pt x="13156" y="570"/>
                  </a:lnTo>
                  <a:cubicBezTo>
                    <a:pt x="13020" y="570"/>
                    <a:pt x="12884" y="760"/>
                    <a:pt x="12776" y="760"/>
                  </a:cubicBezTo>
                  <a:cubicBezTo>
                    <a:pt x="12695" y="760"/>
                    <a:pt x="12423" y="570"/>
                    <a:pt x="12369" y="597"/>
                  </a:cubicBezTo>
                  <a:cubicBezTo>
                    <a:pt x="12234" y="624"/>
                    <a:pt x="12071" y="760"/>
                    <a:pt x="11962" y="814"/>
                  </a:cubicBezTo>
                  <a:lnTo>
                    <a:pt x="11583" y="1004"/>
                  </a:lnTo>
                  <a:lnTo>
                    <a:pt x="12396" y="1330"/>
                  </a:lnTo>
                  <a:lnTo>
                    <a:pt x="12776" y="1140"/>
                  </a:lnTo>
                  <a:cubicBezTo>
                    <a:pt x="12830" y="1113"/>
                    <a:pt x="13101" y="923"/>
                    <a:pt x="13183" y="923"/>
                  </a:cubicBezTo>
                  <a:cubicBezTo>
                    <a:pt x="13237" y="923"/>
                    <a:pt x="13535" y="1113"/>
                    <a:pt x="13590" y="1113"/>
                  </a:cubicBezTo>
                  <a:cubicBezTo>
                    <a:pt x="13725" y="1058"/>
                    <a:pt x="13861" y="950"/>
                    <a:pt x="13969" y="896"/>
                  </a:cubicBezTo>
                  <a:lnTo>
                    <a:pt x="14349" y="706"/>
                  </a:lnTo>
                  <a:cubicBezTo>
                    <a:pt x="14403" y="679"/>
                    <a:pt x="14675" y="516"/>
                    <a:pt x="14756" y="516"/>
                  </a:cubicBezTo>
                  <a:cubicBezTo>
                    <a:pt x="14810" y="516"/>
                    <a:pt x="15082" y="679"/>
                    <a:pt x="15136" y="706"/>
                  </a:cubicBezTo>
                  <a:cubicBezTo>
                    <a:pt x="15190" y="706"/>
                    <a:pt x="15543" y="841"/>
                    <a:pt x="15543" y="868"/>
                  </a:cubicBezTo>
                  <a:cubicBezTo>
                    <a:pt x="15543" y="896"/>
                    <a:pt x="15136" y="1058"/>
                    <a:pt x="15163" y="1058"/>
                  </a:cubicBezTo>
                  <a:cubicBezTo>
                    <a:pt x="15217" y="1085"/>
                    <a:pt x="15488" y="1248"/>
                    <a:pt x="15543" y="1248"/>
                  </a:cubicBezTo>
                  <a:cubicBezTo>
                    <a:pt x="15651" y="1248"/>
                    <a:pt x="15841" y="1031"/>
                    <a:pt x="15949" y="1058"/>
                  </a:cubicBezTo>
                  <a:cubicBezTo>
                    <a:pt x="15977" y="1058"/>
                    <a:pt x="16302" y="1248"/>
                    <a:pt x="16329" y="1221"/>
                  </a:cubicBezTo>
                  <a:cubicBezTo>
                    <a:pt x="16383" y="1221"/>
                    <a:pt x="16736" y="1058"/>
                    <a:pt x="16736" y="1031"/>
                  </a:cubicBezTo>
                  <a:cubicBezTo>
                    <a:pt x="16736" y="1031"/>
                    <a:pt x="16329" y="868"/>
                    <a:pt x="16329" y="868"/>
                  </a:cubicBezTo>
                  <a:cubicBezTo>
                    <a:pt x="16411" y="841"/>
                    <a:pt x="16628" y="679"/>
                    <a:pt x="16709" y="679"/>
                  </a:cubicBezTo>
                  <a:cubicBezTo>
                    <a:pt x="16845" y="679"/>
                    <a:pt x="17007" y="868"/>
                    <a:pt x="17116" y="868"/>
                  </a:cubicBezTo>
                  <a:cubicBezTo>
                    <a:pt x="17224" y="841"/>
                    <a:pt x="17387" y="706"/>
                    <a:pt x="17496" y="679"/>
                  </a:cubicBezTo>
                  <a:cubicBezTo>
                    <a:pt x="17631" y="624"/>
                    <a:pt x="17767" y="543"/>
                    <a:pt x="17875" y="489"/>
                  </a:cubicBezTo>
                  <a:cubicBezTo>
                    <a:pt x="17930" y="462"/>
                    <a:pt x="18201" y="299"/>
                    <a:pt x="18255" y="299"/>
                  </a:cubicBezTo>
                  <a:cubicBezTo>
                    <a:pt x="18282" y="299"/>
                    <a:pt x="18662" y="462"/>
                    <a:pt x="18662" y="489"/>
                  </a:cubicBezTo>
                  <a:cubicBezTo>
                    <a:pt x="18662" y="543"/>
                    <a:pt x="18282" y="597"/>
                    <a:pt x="18282" y="679"/>
                  </a:cubicBezTo>
                  <a:cubicBezTo>
                    <a:pt x="18255" y="733"/>
                    <a:pt x="17875" y="787"/>
                    <a:pt x="17875" y="868"/>
                  </a:cubicBezTo>
                  <a:cubicBezTo>
                    <a:pt x="17875" y="896"/>
                    <a:pt x="18228" y="1031"/>
                    <a:pt x="18282" y="1031"/>
                  </a:cubicBezTo>
                  <a:cubicBezTo>
                    <a:pt x="18336" y="1058"/>
                    <a:pt x="18581" y="1221"/>
                    <a:pt x="18662" y="1221"/>
                  </a:cubicBezTo>
                  <a:cubicBezTo>
                    <a:pt x="18770" y="1221"/>
                    <a:pt x="18960" y="1058"/>
                    <a:pt x="19042" y="1031"/>
                  </a:cubicBezTo>
                  <a:cubicBezTo>
                    <a:pt x="19177" y="1004"/>
                    <a:pt x="19313" y="896"/>
                    <a:pt x="19421" y="841"/>
                  </a:cubicBezTo>
                  <a:cubicBezTo>
                    <a:pt x="19503" y="814"/>
                    <a:pt x="19720" y="679"/>
                    <a:pt x="19828" y="651"/>
                  </a:cubicBezTo>
                  <a:cubicBezTo>
                    <a:pt x="19828" y="651"/>
                    <a:pt x="20208" y="841"/>
                    <a:pt x="20208" y="841"/>
                  </a:cubicBezTo>
                  <a:cubicBezTo>
                    <a:pt x="20208" y="868"/>
                    <a:pt x="19855" y="1031"/>
                    <a:pt x="19828" y="1031"/>
                  </a:cubicBezTo>
                  <a:cubicBezTo>
                    <a:pt x="19964" y="1058"/>
                    <a:pt x="20072" y="1194"/>
                    <a:pt x="20208" y="1221"/>
                  </a:cubicBezTo>
                  <a:cubicBezTo>
                    <a:pt x="20316" y="1221"/>
                    <a:pt x="20479" y="1031"/>
                    <a:pt x="20588" y="1031"/>
                  </a:cubicBezTo>
                  <a:cubicBezTo>
                    <a:pt x="20696" y="1031"/>
                    <a:pt x="20913" y="1221"/>
                    <a:pt x="20995" y="1221"/>
                  </a:cubicBezTo>
                  <a:cubicBezTo>
                    <a:pt x="21103" y="1194"/>
                    <a:pt x="21293" y="1058"/>
                    <a:pt x="21374" y="1031"/>
                  </a:cubicBezTo>
                  <a:lnTo>
                    <a:pt x="21754" y="841"/>
                  </a:lnTo>
                  <a:cubicBezTo>
                    <a:pt x="21863" y="787"/>
                    <a:pt x="22025" y="679"/>
                    <a:pt x="22134" y="651"/>
                  </a:cubicBezTo>
                  <a:cubicBezTo>
                    <a:pt x="22215" y="651"/>
                    <a:pt x="22459" y="841"/>
                    <a:pt x="22541" y="841"/>
                  </a:cubicBezTo>
                  <a:cubicBezTo>
                    <a:pt x="22649" y="841"/>
                    <a:pt x="22785" y="651"/>
                    <a:pt x="22920" y="651"/>
                  </a:cubicBezTo>
                  <a:cubicBezTo>
                    <a:pt x="23056" y="651"/>
                    <a:pt x="23164" y="841"/>
                    <a:pt x="23300" y="841"/>
                  </a:cubicBezTo>
                  <a:cubicBezTo>
                    <a:pt x="23436" y="841"/>
                    <a:pt x="23571" y="651"/>
                    <a:pt x="23680" y="651"/>
                  </a:cubicBezTo>
                  <a:cubicBezTo>
                    <a:pt x="23815" y="651"/>
                    <a:pt x="23951" y="841"/>
                    <a:pt x="24087" y="841"/>
                  </a:cubicBezTo>
                  <a:cubicBezTo>
                    <a:pt x="24222" y="841"/>
                    <a:pt x="24331" y="651"/>
                    <a:pt x="24466" y="651"/>
                  </a:cubicBezTo>
                  <a:cubicBezTo>
                    <a:pt x="24494" y="651"/>
                    <a:pt x="24846" y="814"/>
                    <a:pt x="24846" y="814"/>
                  </a:cubicBezTo>
                  <a:cubicBezTo>
                    <a:pt x="24846" y="841"/>
                    <a:pt x="24494" y="1004"/>
                    <a:pt x="24466" y="1004"/>
                  </a:cubicBezTo>
                  <a:cubicBezTo>
                    <a:pt x="24602" y="1004"/>
                    <a:pt x="24738" y="1194"/>
                    <a:pt x="24873" y="1194"/>
                  </a:cubicBezTo>
                  <a:cubicBezTo>
                    <a:pt x="24982" y="1194"/>
                    <a:pt x="25144" y="1004"/>
                    <a:pt x="25253" y="1004"/>
                  </a:cubicBezTo>
                  <a:cubicBezTo>
                    <a:pt x="25389" y="1031"/>
                    <a:pt x="25497" y="1194"/>
                    <a:pt x="25633" y="1194"/>
                  </a:cubicBezTo>
                  <a:cubicBezTo>
                    <a:pt x="25768" y="1194"/>
                    <a:pt x="25904" y="1004"/>
                    <a:pt x="26012" y="1004"/>
                  </a:cubicBezTo>
                  <a:cubicBezTo>
                    <a:pt x="26094" y="1004"/>
                    <a:pt x="26338" y="1194"/>
                    <a:pt x="26419" y="1194"/>
                  </a:cubicBezTo>
                  <a:cubicBezTo>
                    <a:pt x="26528" y="1167"/>
                    <a:pt x="26691" y="1058"/>
                    <a:pt x="26799" y="1004"/>
                  </a:cubicBezTo>
                  <a:lnTo>
                    <a:pt x="27179" y="814"/>
                  </a:lnTo>
                  <a:cubicBezTo>
                    <a:pt x="27206" y="787"/>
                    <a:pt x="27504" y="624"/>
                    <a:pt x="27559" y="624"/>
                  </a:cubicBezTo>
                  <a:cubicBezTo>
                    <a:pt x="27667" y="651"/>
                    <a:pt x="27884" y="787"/>
                    <a:pt x="27938" y="814"/>
                  </a:cubicBezTo>
                  <a:cubicBezTo>
                    <a:pt x="28074" y="868"/>
                    <a:pt x="28209" y="923"/>
                    <a:pt x="28345" y="1004"/>
                  </a:cubicBezTo>
                  <a:cubicBezTo>
                    <a:pt x="28426" y="1031"/>
                    <a:pt x="28671" y="1113"/>
                    <a:pt x="28725" y="1167"/>
                  </a:cubicBezTo>
                  <a:cubicBezTo>
                    <a:pt x="28752" y="1221"/>
                    <a:pt x="28345" y="1330"/>
                    <a:pt x="28345" y="1357"/>
                  </a:cubicBezTo>
                  <a:cubicBezTo>
                    <a:pt x="28345" y="1438"/>
                    <a:pt x="28698" y="1492"/>
                    <a:pt x="28725" y="1547"/>
                  </a:cubicBezTo>
                  <a:lnTo>
                    <a:pt x="29105" y="1357"/>
                  </a:lnTo>
                  <a:cubicBezTo>
                    <a:pt x="29159" y="1330"/>
                    <a:pt x="29511" y="1194"/>
                    <a:pt x="29511" y="1167"/>
                  </a:cubicBezTo>
                  <a:cubicBezTo>
                    <a:pt x="29511" y="1167"/>
                    <a:pt x="29403" y="1113"/>
                    <a:pt x="29294" y="1085"/>
                  </a:cubicBezTo>
                  <a:cubicBezTo>
                    <a:pt x="29240" y="1058"/>
                    <a:pt x="29213" y="1031"/>
                    <a:pt x="29159" y="1031"/>
                  </a:cubicBezTo>
                  <a:cubicBezTo>
                    <a:pt x="29132" y="1004"/>
                    <a:pt x="29105" y="1004"/>
                    <a:pt x="29105" y="1004"/>
                  </a:cubicBezTo>
                  <a:cubicBezTo>
                    <a:pt x="29186" y="977"/>
                    <a:pt x="29403" y="814"/>
                    <a:pt x="29484" y="814"/>
                  </a:cubicBezTo>
                  <a:cubicBezTo>
                    <a:pt x="29593" y="814"/>
                    <a:pt x="29783" y="1004"/>
                    <a:pt x="29891" y="1004"/>
                  </a:cubicBezTo>
                  <a:cubicBezTo>
                    <a:pt x="30027" y="977"/>
                    <a:pt x="30135" y="814"/>
                    <a:pt x="30271" y="814"/>
                  </a:cubicBezTo>
                  <a:cubicBezTo>
                    <a:pt x="30379" y="787"/>
                    <a:pt x="30569" y="1004"/>
                    <a:pt x="30678" y="1004"/>
                  </a:cubicBezTo>
                  <a:cubicBezTo>
                    <a:pt x="30732" y="1004"/>
                    <a:pt x="31003" y="841"/>
                    <a:pt x="31057" y="814"/>
                  </a:cubicBezTo>
                  <a:cubicBezTo>
                    <a:pt x="31139" y="787"/>
                    <a:pt x="31356" y="624"/>
                    <a:pt x="31437" y="624"/>
                  </a:cubicBezTo>
                  <a:cubicBezTo>
                    <a:pt x="31519" y="624"/>
                    <a:pt x="31790" y="787"/>
                    <a:pt x="31844" y="814"/>
                  </a:cubicBezTo>
                  <a:cubicBezTo>
                    <a:pt x="31898" y="841"/>
                    <a:pt x="32170" y="1004"/>
                    <a:pt x="32251" y="1004"/>
                  </a:cubicBezTo>
                  <a:cubicBezTo>
                    <a:pt x="32305" y="1004"/>
                    <a:pt x="32576" y="841"/>
                    <a:pt x="32631" y="814"/>
                  </a:cubicBezTo>
                  <a:cubicBezTo>
                    <a:pt x="32685" y="814"/>
                    <a:pt x="32983" y="651"/>
                    <a:pt x="33038" y="651"/>
                  </a:cubicBezTo>
                  <a:cubicBezTo>
                    <a:pt x="33119" y="651"/>
                    <a:pt x="33363" y="814"/>
                    <a:pt x="33417" y="841"/>
                  </a:cubicBezTo>
                  <a:cubicBezTo>
                    <a:pt x="33499" y="868"/>
                    <a:pt x="33743" y="1031"/>
                    <a:pt x="33824" y="1031"/>
                  </a:cubicBezTo>
                  <a:cubicBezTo>
                    <a:pt x="33960" y="1031"/>
                    <a:pt x="34068" y="1221"/>
                    <a:pt x="34204" y="1221"/>
                  </a:cubicBezTo>
                  <a:cubicBezTo>
                    <a:pt x="34312" y="1221"/>
                    <a:pt x="34502" y="1085"/>
                    <a:pt x="34611" y="1058"/>
                  </a:cubicBezTo>
                  <a:cubicBezTo>
                    <a:pt x="34746" y="1031"/>
                    <a:pt x="34882" y="950"/>
                    <a:pt x="34990" y="896"/>
                  </a:cubicBezTo>
                  <a:cubicBezTo>
                    <a:pt x="35045" y="868"/>
                    <a:pt x="35343" y="706"/>
                    <a:pt x="35397" y="733"/>
                  </a:cubicBezTo>
                  <a:cubicBezTo>
                    <a:pt x="35533" y="733"/>
                    <a:pt x="35641" y="923"/>
                    <a:pt x="35777" y="923"/>
                  </a:cubicBezTo>
                  <a:cubicBezTo>
                    <a:pt x="35886" y="923"/>
                    <a:pt x="36075" y="733"/>
                    <a:pt x="36184" y="760"/>
                  </a:cubicBezTo>
                  <a:cubicBezTo>
                    <a:pt x="36292" y="760"/>
                    <a:pt x="36455" y="923"/>
                    <a:pt x="36564" y="950"/>
                  </a:cubicBezTo>
                  <a:cubicBezTo>
                    <a:pt x="36699" y="1004"/>
                    <a:pt x="36808" y="1085"/>
                    <a:pt x="36943" y="1167"/>
                  </a:cubicBezTo>
                  <a:cubicBezTo>
                    <a:pt x="36970" y="1167"/>
                    <a:pt x="37242" y="1357"/>
                    <a:pt x="37323" y="1357"/>
                  </a:cubicBezTo>
                  <a:cubicBezTo>
                    <a:pt x="37377" y="1357"/>
                    <a:pt x="37649" y="1221"/>
                    <a:pt x="37703" y="1194"/>
                  </a:cubicBezTo>
                  <a:lnTo>
                    <a:pt x="38083" y="1004"/>
                  </a:lnTo>
                  <a:lnTo>
                    <a:pt x="38462" y="841"/>
                  </a:lnTo>
                  <a:cubicBezTo>
                    <a:pt x="38408" y="841"/>
                    <a:pt x="38137" y="624"/>
                    <a:pt x="38083" y="651"/>
                  </a:cubicBezTo>
                  <a:cubicBezTo>
                    <a:pt x="38164" y="624"/>
                    <a:pt x="38381" y="462"/>
                    <a:pt x="38462" y="462"/>
                  </a:cubicBezTo>
                  <a:cubicBezTo>
                    <a:pt x="38544" y="489"/>
                    <a:pt x="38788" y="651"/>
                    <a:pt x="38842" y="679"/>
                  </a:cubicBezTo>
                  <a:cubicBezTo>
                    <a:pt x="38951" y="733"/>
                    <a:pt x="39113" y="787"/>
                    <a:pt x="39222" y="868"/>
                  </a:cubicBezTo>
                  <a:cubicBezTo>
                    <a:pt x="39249" y="868"/>
                    <a:pt x="38842" y="1004"/>
                    <a:pt x="38842" y="1031"/>
                  </a:cubicBezTo>
                  <a:cubicBezTo>
                    <a:pt x="38842" y="1058"/>
                    <a:pt x="39168" y="1194"/>
                    <a:pt x="39222" y="1221"/>
                  </a:cubicBezTo>
                  <a:cubicBezTo>
                    <a:pt x="39330" y="1275"/>
                    <a:pt x="39520" y="1357"/>
                    <a:pt x="39602" y="1411"/>
                  </a:cubicBezTo>
                  <a:cubicBezTo>
                    <a:pt x="39683" y="1492"/>
                    <a:pt x="39900" y="1547"/>
                    <a:pt x="39981" y="1601"/>
                  </a:cubicBezTo>
                  <a:cubicBezTo>
                    <a:pt x="40117" y="1601"/>
                    <a:pt x="40225" y="1438"/>
                    <a:pt x="40361" y="1438"/>
                  </a:cubicBezTo>
                  <a:cubicBezTo>
                    <a:pt x="40469" y="1438"/>
                    <a:pt x="40659" y="1628"/>
                    <a:pt x="40741" y="1628"/>
                  </a:cubicBezTo>
                  <a:cubicBezTo>
                    <a:pt x="40876" y="1601"/>
                    <a:pt x="41039" y="1465"/>
                    <a:pt x="41120" y="1438"/>
                  </a:cubicBezTo>
                  <a:cubicBezTo>
                    <a:pt x="41283" y="1384"/>
                    <a:pt x="41392" y="1302"/>
                    <a:pt x="41500" y="1248"/>
                  </a:cubicBezTo>
                  <a:cubicBezTo>
                    <a:pt x="41609" y="1221"/>
                    <a:pt x="41771" y="1085"/>
                    <a:pt x="41880" y="1058"/>
                  </a:cubicBezTo>
                  <a:cubicBezTo>
                    <a:pt x="41961" y="1058"/>
                    <a:pt x="42178" y="1248"/>
                    <a:pt x="42287" y="1248"/>
                  </a:cubicBezTo>
                  <a:cubicBezTo>
                    <a:pt x="42395" y="1248"/>
                    <a:pt x="42558" y="1058"/>
                    <a:pt x="42667" y="1058"/>
                  </a:cubicBezTo>
                  <a:cubicBezTo>
                    <a:pt x="42721" y="1058"/>
                    <a:pt x="42992" y="1248"/>
                    <a:pt x="43046" y="1248"/>
                  </a:cubicBezTo>
                  <a:cubicBezTo>
                    <a:pt x="43155" y="1221"/>
                    <a:pt x="43345" y="1113"/>
                    <a:pt x="43426" y="1058"/>
                  </a:cubicBezTo>
                  <a:cubicBezTo>
                    <a:pt x="43480" y="1031"/>
                    <a:pt x="43779" y="868"/>
                    <a:pt x="43806" y="868"/>
                  </a:cubicBezTo>
                  <a:cubicBezTo>
                    <a:pt x="43914" y="868"/>
                    <a:pt x="44131" y="1031"/>
                    <a:pt x="44213" y="1058"/>
                  </a:cubicBezTo>
                  <a:cubicBezTo>
                    <a:pt x="44321" y="1113"/>
                    <a:pt x="44457" y="1194"/>
                    <a:pt x="44592" y="1248"/>
                  </a:cubicBezTo>
                  <a:cubicBezTo>
                    <a:pt x="44674" y="1275"/>
                    <a:pt x="44891" y="1411"/>
                    <a:pt x="44972" y="1411"/>
                  </a:cubicBezTo>
                  <a:cubicBezTo>
                    <a:pt x="45053" y="1411"/>
                    <a:pt x="45298" y="1221"/>
                    <a:pt x="45379" y="1248"/>
                  </a:cubicBezTo>
                  <a:cubicBezTo>
                    <a:pt x="45487" y="1248"/>
                    <a:pt x="45650" y="1384"/>
                    <a:pt x="45759" y="1411"/>
                  </a:cubicBezTo>
                  <a:lnTo>
                    <a:pt x="46138" y="1601"/>
                  </a:lnTo>
                  <a:lnTo>
                    <a:pt x="46518" y="1411"/>
                  </a:lnTo>
                  <a:cubicBezTo>
                    <a:pt x="46572" y="1384"/>
                    <a:pt x="46925" y="1248"/>
                    <a:pt x="46898" y="1221"/>
                  </a:cubicBezTo>
                  <a:cubicBezTo>
                    <a:pt x="46898" y="1167"/>
                    <a:pt x="46518" y="1085"/>
                    <a:pt x="46518" y="1031"/>
                  </a:cubicBezTo>
                  <a:cubicBezTo>
                    <a:pt x="46545" y="977"/>
                    <a:pt x="46138" y="923"/>
                    <a:pt x="46138" y="868"/>
                  </a:cubicBezTo>
                  <a:cubicBezTo>
                    <a:pt x="46138" y="814"/>
                    <a:pt x="46464" y="706"/>
                    <a:pt x="46518" y="679"/>
                  </a:cubicBezTo>
                  <a:cubicBezTo>
                    <a:pt x="46627" y="597"/>
                    <a:pt x="46762" y="543"/>
                    <a:pt x="46898" y="489"/>
                  </a:cubicBezTo>
                  <a:lnTo>
                    <a:pt x="47657" y="841"/>
                  </a:lnTo>
                  <a:cubicBezTo>
                    <a:pt x="47793" y="841"/>
                    <a:pt x="47929" y="1031"/>
                    <a:pt x="48064" y="1031"/>
                  </a:cubicBezTo>
                  <a:cubicBezTo>
                    <a:pt x="48200" y="1004"/>
                    <a:pt x="48308" y="841"/>
                    <a:pt x="48444" y="841"/>
                  </a:cubicBezTo>
                  <a:cubicBezTo>
                    <a:pt x="48580" y="814"/>
                    <a:pt x="48715" y="1004"/>
                    <a:pt x="48824" y="1004"/>
                  </a:cubicBezTo>
                  <a:cubicBezTo>
                    <a:pt x="48878" y="1004"/>
                    <a:pt x="49203" y="814"/>
                    <a:pt x="49230" y="814"/>
                  </a:cubicBezTo>
                  <a:cubicBezTo>
                    <a:pt x="49285" y="841"/>
                    <a:pt x="49610" y="977"/>
                    <a:pt x="49610" y="1004"/>
                  </a:cubicBezTo>
                  <a:cubicBezTo>
                    <a:pt x="49610" y="1058"/>
                    <a:pt x="49258" y="1140"/>
                    <a:pt x="49230" y="1194"/>
                  </a:cubicBezTo>
                  <a:cubicBezTo>
                    <a:pt x="49203" y="1248"/>
                    <a:pt x="48851" y="1330"/>
                    <a:pt x="48851" y="1384"/>
                  </a:cubicBezTo>
                  <a:cubicBezTo>
                    <a:pt x="48851" y="1438"/>
                    <a:pt x="49258" y="1492"/>
                    <a:pt x="49230" y="1547"/>
                  </a:cubicBezTo>
                  <a:cubicBezTo>
                    <a:pt x="49230" y="1601"/>
                    <a:pt x="49610" y="1682"/>
                    <a:pt x="49637" y="1736"/>
                  </a:cubicBezTo>
                  <a:lnTo>
                    <a:pt x="50397" y="1357"/>
                  </a:lnTo>
                  <a:cubicBezTo>
                    <a:pt x="50505" y="1302"/>
                    <a:pt x="50668" y="1194"/>
                    <a:pt x="50777" y="1167"/>
                  </a:cubicBezTo>
                  <a:cubicBezTo>
                    <a:pt x="50858" y="1167"/>
                    <a:pt x="51102" y="1357"/>
                    <a:pt x="51183" y="1357"/>
                  </a:cubicBezTo>
                  <a:cubicBezTo>
                    <a:pt x="51211" y="1357"/>
                    <a:pt x="51536" y="1194"/>
                    <a:pt x="51563" y="1167"/>
                  </a:cubicBezTo>
                  <a:cubicBezTo>
                    <a:pt x="51617" y="1113"/>
                    <a:pt x="51943" y="1031"/>
                    <a:pt x="51943" y="977"/>
                  </a:cubicBezTo>
                  <a:cubicBezTo>
                    <a:pt x="51943" y="950"/>
                    <a:pt x="51590" y="814"/>
                    <a:pt x="51536" y="787"/>
                  </a:cubicBezTo>
                  <a:cubicBezTo>
                    <a:pt x="51428" y="733"/>
                    <a:pt x="51292" y="679"/>
                    <a:pt x="51156" y="624"/>
                  </a:cubicBezTo>
                  <a:cubicBezTo>
                    <a:pt x="51292" y="597"/>
                    <a:pt x="51400" y="434"/>
                    <a:pt x="51536" y="434"/>
                  </a:cubicBezTo>
                  <a:cubicBezTo>
                    <a:pt x="51645" y="434"/>
                    <a:pt x="51834" y="624"/>
                    <a:pt x="51943" y="597"/>
                  </a:cubicBezTo>
                  <a:cubicBezTo>
                    <a:pt x="51970" y="597"/>
                    <a:pt x="52295" y="407"/>
                    <a:pt x="52323" y="407"/>
                  </a:cubicBezTo>
                  <a:cubicBezTo>
                    <a:pt x="52377" y="434"/>
                    <a:pt x="52702" y="570"/>
                    <a:pt x="52702" y="597"/>
                  </a:cubicBezTo>
                  <a:cubicBezTo>
                    <a:pt x="52702" y="624"/>
                    <a:pt x="52377" y="760"/>
                    <a:pt x="52323" y="787"/>
                  </a:cubicBezTo>
                  <a:cubicBezTo>
                    <a:pt x="52214" y="841"/>
                    <a:pt x="52078" y="923"/>
                    <a:pt x="51943" y="977"/>
                  </a:cubicBezTo>
                  <a:cubicBezTo>
                    <a:pt x="52078" y="1004"/>
                    <a:pt x="52187" y="1140"/>
                    <a:pt x="52323" y="1167"/>
                  </a:cubicBezTo>
                  <a:cubicBezTo>
                    <a:pt x="52458" y="1167"/>
                    <a:pt x="52594" y="1330"/>
                    <a:pt x="52729" y="1330"/>
                  </a:cubicBezTo>
                  <a:cubicBezTo>
                    <a:pt x="52811" y="1330"/>
                    <a:pt x="53028" y="1167"/>
                    <a:pt x="53109" y="1140"/>
                  </a:cubicBezTo>
                  <a:cubicBezTo>
                    <a:pt x="53245" y="1113"/>
                    <a:pt x="53380" y="1031"/>
                    <a:pt x="53489" y="977"/>
                  </a:cubicBezTo>
                  <a:cubicBezTo>
                    <a:pt x="53543" y="950"/>
                    <a:pt x="53814" y="787"/>
                    <a:pt x="53869" y="787"/>
                  </a:cubicBezTo>
                  <a:cubicBezTo>
                    <a:pt x="53896" y="787"/>
                    <a:pt x="54276" y="950"/>
                    <a:pt x="54276" y="950"/>
                  </a:cubicBezTo>
                  <a:cubicBezTo>
                    <a:pt x="54276" y="977"/>
                    <a:pt x="53923" y="1140"/>
                    <a:pt x="53896" y="1140"/>
                  </a:cubicBezTo>
                  <a:cubicBezTo>
                    <a:pt x="53977" y="1140"/>
                    <a:pt x="54167" y="1330"/>
                    <a:pt x="54276" y="1330"/>
                  </a:cubicBezTo>
                  <a:cubicBezTo>
                    <a:pt x="54357" y="1330"/>
                    <a:pt x="54601" y="1167"/>
                    <a:pt x="54655" y="1140"/>
                  </a:cubicBezTo>
                  <a:cubicBezTo>
                    <a:pt x="54764" y="1085"/>
                    <a:pt x="54927" y="977"/>
                    <a:pt x="55035" y="950"/>
                  </a:cubicBezTo>
                  <a:cubicBezTo>
                    <a:pt x="55171" y="923"/>
                    <a:pt x="55306" y="760"/>
                    <a:pt x="55415" y="760"/>
                  </a:cubicBezTo>
                  <a:cubicBezTo>
                    <a:pt x="55469" y="760"/>
                    <a:pt x="55794" y="950"/>
                    <a:pt x="55822" y="950"/>
                  </a:cubicBezTo>
                  <a:cubicBezTo>
                    <a:pt x="55876" y="923"/>
                    <a:pt x="56201" y="787"/>
                    <a:pt x="56201" y="760"/>
                  </a:cubicBezTo>
                  <a:cubicBezTo>
                    <a:pt x="56201" y="760"/>
                    <a:pt x="55822" y="597"/>
                    <a:pt x="55822" y="597"/>
                  </a:cubicBezTo>
                  <a:cubicBezTo>
                    <a:pt x="55930" y="570"/>
                    <a:pt x="56066" y="407"/>
                    <a:pt x="56201" y="407"/>
                  </a:cubicBezTo>
                  <a:cubicBezTo>
                    <a:pt x="56228" y="407"/>
                    <a:pt x="56581" y="570"/>
                    <a:pt x="56581" y="570"/>
                  </a:cubicBezTo>
                  <a:cubicBezTo>
                    <a:pt x="56581" y="597"/>
                    <a:pt x="56228" y="760"/>
                    <a:pt x="56201" y="760"/>
                  </a:cubicBezTo>
                  <a:cubicBezTo>
                    <a:pt x="56337" y="787"/>
                    <a:pt x="56473" y="950"/>
                    <a:pt x="56581" y="950"/>
                  </a:cubicBezTo>
                  <a:cubicBezTo>
                    <a:pt x="56662" y="950"/>
                    <a:pt x="56907" y="787"/>
                    <a:pt x="56961" y="760"/>
                  </a:cubicBezTo>
                  <a:cubicBezTo>
                    <a:pt x="57015" y="733"/>
                    <a:pt x="57286" y="570"/>
                    <a:pt x="57341" y="570"/>
                  </a:cubicBezTo>
                  <a:cubicBezTo>
                    <a:pt x="57422" y="570"/>
                    <a:pt x="57666" y="733"/>
                    <a:pt x="57720" y="760"/>
                  </a:cubicBezTo>
                  <a:cubicBezTo>
                    <a:pt x="57775" y="760"/>
                    <a:pt x="58073" y="923"/>
                    <a:pt x="58127" y="923"/>
                  </a:cubicBezTo>
                  <a:cubicBezTo>
                    <a:pt x="58208" y="923"/>
                    <a:pt x="58398" y="733"/>
                    <a:pt x="58480" y="733"/>
                  </a:cubicBezTo>
                  <a:cubicBezTo>
                    <a:pt x="58615" y="760"/>
                    <a:pt x="58751" y="923"/>
                    <a:pt x="58887" y="923"/>
                  </a:cubicBezTo>
                  <a:cubicBezTo>
                    <a:pt x="58995" y="923"/>
                    <a:pt x="59158" y="706"/>
                    <a:pt x="59266" y="733"/>
                  </a:cubicBezTo>
                  <a:cubicBezTo>
                    <a:pt x="59375" y="733"/>
                    <a:pt x="59510" y="896"/>
                    <a:pt x="59646" y="896"/>
                  </a:cubicBezTo>
                  <a:cubicBezTo>
                    <a:pt x="59782" y="896"/>
                    <a:pt x="59917" y="1085"/>
                    <a:pt x="60026" y="1085"/>
                  </a:cubicBezTo>
                  <a:cubicBezTo>
                    <a:pt x="60107" y="1058"/>
                    <a:pt x="60351" y="896"/>
                    <a:pt x="60406" y="868"/>
                  </a:cubicBezTo>
                  <a:cubicBezTo>
                    <a:pt x="60460" y="868"/>
                    <a:pt x="60731" y="679"/>
                    <a:pt x="60785" y="679"/>
                  </a:cubicBezTo>
                  <a:cubicBezTo>
                    <a:pt x="60812" y="679"/>
                    <a:pt x="61192" y="841"/>
                    <a:pt x="61192" y="841"/>
                  </a:cubicBezTo>
                  <a:cubicBezTo>
                    <a:pt x="61192" y="868"/>
                    <a:pt x="60812" y="1058"/>
                    <a:pt x="60812" y="1058"/>
                  </a:cubicBezTo>
                  <a:cubicBezTo>
                    <a:pt x="60948" y="1058"/>
                    <a:pt x="61056" y="1221"/>
                    <a:pt x="61192" y="1221"/>
                  </a:cubicBezTo>
                  <a:cubicBezTo>
                    <a:pt x="61301" y="1221"/>
                    <a:pt x="61490" y="1058"/>
                    <a:pt x="61572" y="1031"/>
                  </a:cubicBezTo>
                  <a:cubicBezTo>
                    <a:pt x="61707" y="977"/>
                    <a:pt x="61843" y="896"/>
                    <a:pt x="61952" y="841"/>
                  </a:cubicBezTo>
                  <a:cubicBezTo>
                    <a:pt x="62006" y="787"/>
                    <a:pt x="62250" y="651"/>
                    <a:pt x="62331" y="624"/>
                  </a:cubicBezTo>
                  <a:cubicBezTo>
                    <a:pt x="62386" y="624"/>
                    <a:pt x="62684" y="787"/>
                    <a:pt x="62738" y="814"/>
                  </a:cubicBezTo>
                  <a:cubicBezTo>
                    <a:pt x="62792" y="814"/>
                    <a:pt x="63064" y="977"/>
                    <a:pt x="63145" y="977"/>
                  </a:cubicBezTo>
                  <a:cubicBezTo>
                    <a:pt x="63199" y="977"/>
                    <a:pt x="63471" y="760"/>
                    <a:pt x="63525" y="787"/>
                  </a:cubicBezTo>
                  <a:cubicBezTo>
                    <a:pt x="63660" y="814"/>
                    <a:pt x="63796" y="896"/>
                    <a:pt x="63932" y="950"/>
                  </a:cubicBezTo>
                  <a:lnTo>
                    <a:pt x="64311" y="1140"/>
                  </a:lnTo>
                  <a:cubicBezTo>
                    <a:pt x="64366" y="1167"/>
                    <a:pt x="64664" y="1330"/>
                    <a:pt x="64718" y="1302"/>
                  </a:cubicBezTo>
                  <a:cubicBezTo>
                    <a:pt x="64745" y="1302"/>
                    <a:pt x="65098" y="1140"/>
                    <a:pt x="65098" y="1113"/>
                  </a:cubicBezTo>
                  <a:cubicBezTo>
                    <a:pt x="65098" y="1058"/>
                    <a:pt x="64691" y="1004"/>
                    <a:pt x="64691" y="950"/>
                  </a:cubicBezTo>
                  <a:cubicBezTo>
                    <a:pt x="64718" y="896"/>
                    <a:pt x="65017" y="814"/>
                    <a:pt x="65098" y="760"/>
                  </a:cubicBezTo>
                  <a:cubicBezTo>
                    <a:pt x="65179" y="679"/>
                    <a:pt x="65369" y="624"/>
                    <a:pt x="65478" y="570"/>
                  </a:cubicBezTo>
                  <a:cubicBezTo>
                    <a:pt x="65532" y="543"/>
                    <a:pt x="65803" y="380"/>
                    <a:pt x="65857" y="380"/>
                  </a:cubicBezTo>
                  <a:cubicBezTo>
                    <a:pt x="65885" y="380"/>
                    <a:pt x="66264" y="543"/>
                    <a:pt x="66264" y="543"/>
                  </a:cubicBezTo>
                  <a:cubicBezTo>
                    <a:pt x="66264" y="597"/>
                    <a:pt x="65857" y="706"/>
                    <a:pt x="65857" y="733"/>
                  </a:cubicBezTo>
                  <a:cubicBezTo>
                    <a:pt x="65885" y="787"/>
                    <a:pt x="66183" y="896"/>
                    <a:pt x="66264" y="923"/>
                  </a:cubicBezTo>
                  <a:cubicBezTo>
                    <a:pt x="66319" y="950"/>
                    <a:pt x="66590" y="1113"/>
                    <a:pt x="66671" y="1113"/>
                  </a:cubicBezTo>
                  <a:cubicBezTo>
                    <a:pt x="66780" y="1113"/>
                    <a:pt x="66942" y="896"/>
                    <a:pt x="67051" y="923"/>
                  </a:cubicBezTo>
                  <a:cubicBezTo>
                    <a:pt x="67132" y="923"/>
                    <a:pt x="67349" y="1113"/>
                    <a:pt x="67431" y="1085"/>
                  </a:cubicBezTo>
                  <a:cubicBezTo>
                    <a:pt x="67593" y="1085"/>
                    <a:pt x="67675" y="923"/>
                    <a:pt x="67837" y="923"/>
                  </a:cubicBezTo>
                  <a:lnTo>
                    <a:pt x="67431" y="733"/>
                  </a:lnTo>
                  <a:cubicBezTo>
                    <a:pt x="67349" y="679"/>
                    <a:pt x="67078" y="597"/>
                    <a:pt x="67051" y="543"/>
                  </a:cubicBezTo>
                  <a:cubicBezTo>
                    <a:pt x="67024" y="516"/>
                    <a:pt x="67431" y="407"/>
                    <a:pt x="67431" y="353"/>
                  </a:cubicBezTo>
                  <a:cubicBezTo>
                    <a:pt x="67431" y="326"/>
                    <a:pt x="66997" y="190"/>
                    <a:pt x="67024" y="163"/>
                  </a:cubicBezTo>
                  <a:cubicBezTo>
                    <a:pt x="67078" y="163"/>
                    <a:pt x="67376" y="0"/>
                    <a:pt x="67431" y="0"/>
                  </a:cubicBezTo>
                  <a:cubicBezTo>
                    <a:pt x="67539" y="0"/>
                    <a:pt x="67675" y="163"/>
                    <a:pt x="67810" y="163"/>
                  </a:cubicBezTo>
                  <a:cubicBezTo>
                    <a:pt x="67837" y="190"/>
                    <a:pt x="67919" y="245"/>
                    <a:pt x="68027" y="272"/>
                  </a:cubicBezTo>
                  <a:cubicBezTo>
                    <a:pt x="68136" y="299"/>
                    <a:pt x="68217" y="326"/>
                    <a:pt x="68217" y="353"/>
                  </a:cubicBezTo>
                  <a:cubicBezTo>
                    <a:pt x="68217" y="380"/>
                    <a:pt x="68109" y="407"/>
                    <a:pt x="68000" y="462"/>
                  </a:cubicBezTo>
                  <a:cubicBezTo>
                    <a:pt x="67919" y="489"/>
                    <a:pt x="67810" y="516"/>
                    <a:pt x="67810" y="543"/>
                  </a:cubicBezTo>
                  <a:cubicBezTo>
                    <a:pt x="67837" y="570"/>
                    <a:pt x="67919" y="597"/>
                    <a:pt x="68000" y="624"/>
                  </a:cubicBezTo>
                  <a:cubicBezTo>
                    <a:pt x="68109" y="679"/>
                    <a:pt x="68190" y="706"/>
                    <a:pt x="68217" y="733"/>
                  </a:cubicBezTo>
                  <a:cubicBezTo>
                    <a:pt x="68271" y="760"/>
                    <a:pt x="68516" y="896"/>
                    <a:pt x="68597" y="896"/>
                  </a:cubicBezTo>
                  <a:cubicBezTo>
                    <a:pt x="68705" y="923"/>
                    <a:pt x="68895" y="733"/>
                    <a:pt x="69004" y="733"/>
                  </a:cubicBezTo>
                  <a:cubicBezTo>
                    <a:pt x="69085" y="733"/>
                    <a:pt x="69302" y="896"/>
                    <a:pt x="69384" y="923"/>
                  </a:cubicBezTo>
                  <a:cubicBezTo>
                    <a:pt x="69546" y="950"/>
                    <a:pt x="69628" y="1058"/>
                    <a:pt x="69790" y="1085"/>
                  </a:cubicBezTo>
                  <a:cubicBezTo>
                    <a:pt x="69926" y="1085"/>
                    <a:pt x="70035" y="923"/>
                    <a:pt x="70170" y="923"/>
                  </a:cubicBezTo>
                  <a:cubicBezTo>
                    <a:pt x="70251" y="923"/>
                    <a:pt x="70496" y="1113"/>
                    <a:pt x="70577" y="1113"/>
                  </a:cubicBezTo>
                  <a:cubicBezTo>
                    <a:pt x="70685" y="1085"/>
                    <a:pt x="70875" y="977"/>
                    <a:pt x="70957" y="923"/>
                  </a:cubicBezTo>
                  <a:cubicBezTo>
                    <a:pt x="71092" y="868"/>
                    <a:pt x="71228" y="814"/>
                    <a:pt x="71364" y="760"/>
                  </a:cubicBezTo>
                  <a:lnTo>
                    <a:pt x="71743" y="570"/>
                  </a:lnTo>
                  <a:lnTo>
                    <a:pt x="72557" y="217"/>
                  </a:lnTo>
                  <a:cubicBezTo>
                    <a:pt x="72584" y="299"/>
                    <a:pt x="72937" y="353"/>
                    <a:pt x="72937" y="434"/>
                  </a:cubicBezTo>
                  <a:cubicBezTo>
                    <a:pt x="72937" y="462"/>
                    <a:pt x="72611" y="570"/>
                    <a:pt x="72557" y="597"/>
                  </a:cubicBezTo>
                  <a:cubicBezTo>
                    <a:pt x="72476" y="624"/>
                    <a:pt x="72177" y="706"/>
                    <a:pt x="72150" y="760"/>
                  </a:cubicBezTo>
                  <a:cubicBezTo>
                    <a:pt x="72123" y="814"/>
                    <a:pt x="72530" y="923"/>
                    <a:pt x="72530" y="977"/>
                  </a:cubicBezTo>
                  <a:cubicBezTo>
                    <a:pt x="72530" y="1004"/>
                    <a:pt x="72123" y="1113"/>
                    <a:pt x="72150" y="1140"/>
                  </a:cubicBezTo>
                  <a:cubicBezTo>
                    <a:pt x="72177" y="1167"/>
                    <a:pt x="72476" y="1330"/>
                    <a:pt x="72530" y="1330"/>
                  </a:cubicBezTo>
                  <a:cubicBezTo>
                    <a:pt x="72666" y="1357"/>
                    <a:pt x="72801" y="1167"/>
                    <a:pt x="72937" y="1167"/>
                  </a:cubicBezTo>
                  <a:cubicBezTo>
                    <a:pt x="73018" y="1167"/>
                    <a:pt x="73262" y="1330"/>
                    <a:pt x="73316" y="1357"/>
                  </a:cubicBezTo>
                  <a:cubicBezTo>
                    <a:pt x="73452" y="1438"/>
                    <a:pt x="73561" y="1492"/>
                    <a:pt x="73696" y="1574"/>
                  </a:cubicBezTo>
                  <a:cubicBezTo>
                    <a:pt x="73750" y="1492"/>
                    <a:pt x="74103" y="1465"/>
                    <a:pt x="74103" y="1411"/>
                  </a:cubicBezTo>
                  <a:cubicBezTo>
                    <a:pt x="74103" y="1357"/>
                    <a:pt x="73696" y="1221"/>
                    <a:pt x="73723" y="1194"/>
                  </a:cubicBezTo>
                  <a:cubicBezTo>
                    <a:pt x="73778" y="1140"/>
                    <a:pt x="74022" y="1085"/>
                    <a:pt x="74130" y="1031"/>
                  </a:cubicBezTo>
                  <a:cubicBezTo>
                    <a:pt x="74239" y="977"/>
                    <a:pt x="74374" y="896"/>
                    <a:pt x="74510" y="868"/>
                  </a:cubicBezTo>
                  <a:cubicBezTo>
                    <a:pt x="74537" y="868"/>
                    <a:pt x="74863" y="1058"/>
                    <a:pt x="74890" y="1058"/>
                  </a:cubicBezTo>
                  <a:cubicBezTo>
                    <a:pt x="74944" y="1113"/>
                    <a:pt x="75188" y="1275"/>
                    <a:pt x="75269" y="1275"/>
                  </a:cubicBezTo>
                  <a:cubicBezTo>
                    <a:pt x="75324" y="1275"/>
                    <a:pt x="75622" y="1113"/>
                    <a:pt x="75649" y="1113"/>
                  </a:cubicBezTo>
                  <a:lnTo>
                    <a:pt x="76029" y="923"/>
                  </a:lnTo>
                  <a:cubicBezTo>
                    <a:pt x="76110" y="896"/>
                    <a:pt x="76327" y="760"/>
                    <a:pt x="76436" y="760"/>
                  </a:cubicBezTo>
                  <a:cubicBezTo>
                    <a:pt x="76436" y="760"/>
                    <a:pt x="76788" y="950"/>
                    <a:pt x="76788" y="950"/>
                  </a:cubicBezTo>
                  <a:cubicBezTo>
                    <a:pt x="76788" y="977"/>
                    <a:pt x="76436" y="1140"/>
                    <a:pt x="76409" y="1140"/>
                  </a:cubicBezTo>
                  <a:cubicBezTo>
                    <a:pt x="76544" y="1140"/>
                    <a:pt x="76653" y="1330"/>
                    <a:pt x="76788" y="1330"/>
                  </a:cubicBezTo>
                  <a:cubicBezTo>
                    <a:pt x="76924" y="1330"/>
                    <a:pt x="77032" y="1140"/>
                    <a:pt x="77168" y="1167"/>
                  </a:cubicBezTo>
                  <a:cubicBezTo>
                    <a:pt x="77304" y="1167"/>
                    <a:pt x="77412" y="1357"/>
                    <a:pt x="77548" y="1357"/>
                  </a:cubicBezTo>
                  <a:cubicBezTo>
                    <a:pt x="77683" y="1357"/>
                    <a:pt x="77819" y="1194"/>
                    <a:pt x="77928" y="1167"/>
                  </a:cubicBezTo>
                  <a:cubicBezTo>
                    <a:pt x="78063" y="1167"/>
                    <a:pt x="78199" y="1004"/>
                    <a:pt x="78307" y="1004"/>
                  </a:cubicBezTo>
                  <a:cubicBezTo>
                    <a:pt x="78416" y="1004"/>
                    <a:pt x="78579" y="1194"/>
                    <a:pt x="78687" y="1194"/>
                  </a:cubicBezTo>
                  <a:cubicBezTo>
                    <a:pt x="78823" y="1167"/>
                    <a:pt x="78931" y="1004"/>
                    <a:pt x="79067" y="1004"/>
                  </a:cubicBezTo>
                  <a:cubicBezTo>
                    <a:pt x="79148" y="1004"/>
                    <a:pt x="79392" y="1167"/>
                    <a:pt x="79446" y="1194"/>
                  </a:cubicBezTo>
                  <a:cubicBezTo>
                    <a:pt x="79501" y="1221"/>
                    <a:pt x="79772" y="1384"/>
                    <a:pt x="79826" y="1384"/>
                  </a:cubicBezTo>
                  <a:cubicBezTo>
                    <a:pt x="79908" y="1384"/>
                    <a:pt x="80152" y="1221"/>
                    <a:pt x="80206" y="1194"/>
                  </a:cubicBezTo>
                  <a:cubicBezTo>
                    <a:pt x="80260" y="1167"/>
                    <a:pt x="80531" y="1004"/>
                    <a:pt x="80586" y="1004"/>
                  </a:cubicBezTo>
                  <a:cubicBezTo>
                    <a:pt x="80721" y="1004"/>
                    <a:pt x="80857" y="1194"/>
                    <a:pt x="80965" y="1194"/>
                  </a:cubicBezTo>
                  <a:cubicBezTo>
                    <a:pt x="81047" y="1194"/>
                    <a:pt x="81291" y="977"/>
                    <a:pt x="81372" y="1004"/>
                  </a:cubicBezTo>
                  <a:cubicBezTo>
                    <a:pt x="81481" y="1031"/>
                    <a:pt x="81644" y="1140"/>
                    <a:pt x="81752" y="1194"/>
                  </a:cubicBezTo>
                  <a:cubicBezTo>
                    <a:pt x="81806" y="1194"/>
                    <a:pt x="82078" y="1357"/>
                    <a:pt x="82132" y="1357"/>
                  </a:cubicBezTo>
                  <a:cubicBezTo>
                    <a:pt x="82213" y="1357"/>
                    <a:pt x="82457" y="1221"/>
                    <a:pt x="82511" y="1167"/>
                  </a:cubicBezTo>
                  <a:lnTo>
                    <a:pt x="82891" y="1004"/>
                  </a:lnTo>
                  <a:lnTo>
                    <a:pt x="83271" y="814"/>
                  </a:lnTo>
                  <a:lnTo>
                    <a:pt x="84030" y="434"/>
                  </a:lnTo>
                  <a:lnTo>
                    <a:pt x="84817" y="787"/>
                  </a:lnTo>
                  <a:lnTo>
                    <a:pt x="84437" y="977"/>
                  </a:lnTo>
                  <a:cubicBezTo>
                    <a:pt x="84356" y="1004"/>
                    <a:pt x="84112" y="1113"/>
                    <a:pt x="84058" y="1167"/>
                  </a:cubicBezTo>
                  <a:cubicBezTo>
                    <a:pt x="84030" y="1194"/>
                    <a:pt x="84437" y="1302"/>
                    <a:pt x="84437" y="1330"/>
                  </a:cubicBezTo>
                  <a:cubicBezTo>
                    <a:pt x="84464" y="1357"/>
                    <a:pt x="84058" y="1519"/>
                    <a:pt x="84058" y="1519"/>
                  </a:cubicBezTo>
                  <a:cubicBezTo>
                    <a:pt x="84112" y="1547"/>
                    <a:pt x="84410" y="1709"/>
                    <a:pt x="84464" y="1709"/>
                  </a:cubicBezTo>
                  <a:cubicBezTo>
                    <a:pt x="84600" y="1709"/>
                    <a:pt x="84709" y="1519"/>
                    <a:pt x="84844" y="1519"/>
                  </a:cubicBezTo>
                  <a:cubicBezTo>
                    <a:pt x="84980" y="1492"/>
                    <a:pt x="85088" y="1330"/>
                    <a:pt x="85224" y="1330"/>
                  </a:cubicBezTo>
                  <a:cubicBezTo>
                    <a:pt x="85278" y="1330"/>
                    <a:pt x="85576" y="1519"/>
                    <a:pt x="85604" y="1492"/>
                  </a:cubicBezTo>
                  <a:cubicBezTo>
                    <a:pt x="85658" y="1492"/>
                    <a:pt x="85983" y="1330"/>
                    <a:pt x="85983" y="1302"/>
                  </a:cubicBezTo>
                  <a:cubicBezTo>
                    <a:pt x="85983" y="1302"/>
                    <a:pt x="85604" y="1140"/>
                    <a:pt x="85604" y="1140"/>
                  </a:cubicBezTo>
                  <a:cubicBezTo>
                    <a:pt x="85712" y="1113"/>
                    <a:pt x="85848" y="950"/>
                    <a:pt x="85983" y="950"/>
                  </a:cubicBezTo>
                  <a:cubicBezTo>
                    <a:pt x="86038" y="950"/>
                    <a:pt x="86309" y="1085"/>
                    <a:pt x="86363" y="1113"/>
                  </a:cubicBezTo>
                  <a:cubicBezTo>
                    <a:pt x="86390" y="1140"/>
                    <a:pt x="86743" y="1275"/>
                    <a:pt x="86743" y="1275"/>
                  </a:cubicBezTo>
                  <a:cubicBezTo>
                    <a:pt x="86797" y="1248"/>
                    <a:pt x="87123" y="1140"/>
                    <a:pt x="87123" y="1085"/>
                  </a:cubicBezTo>
                  <a:cubicBezTo>
                    <a:pt x="87123" y="1031"/>
                    <a:pt x="86743" y="977"/>
                    <a:pt x="86743" y="923"/>
                  </a:cubicBezTo>
                  <a:cubicBezTo>
                    <a:pt x="86743" y="868"/>
                    <a:pt x="87123" y="787"/>
                    <a:pt x="87123" y="733"/>
                  </a:cubicBezTo>
                  <a:cubicBezTo>
                    <a:pt x="87123" y="706"/>
                    <a:pt x="86689" y="597"/>
                    <a:pt x="86716" y="543"/>
                  </a:cubicBezTo>
                  <a:cubicBezTo>
                    <a:pt x="86743" y="543"/>
                    <a:pt x="87068" y="353"/>
                    <a:pt x="87095" y="353"/>
                  </a:cubicBezTo>
                  <a:cubicBezTo>
                    <a:pt x="87231" y="353"/>
                    <a:pt x="87367" y="516"/>
                    <a:pt x="87502" y="543"/>
                  </a:cubicBezTo>
                  <a:cubicBezTo>
                    <a:pt x="87529" y="597"/>
                    <a:pt x="87909" y="651"/>
                    <a:pt x="87909" y="706"/>
                  </a:cubicBezTo>
                  <a:cubicBezTo>
                    <a:pt x="87909" y="760"/>
                    <a:pt x="87502" y="841"/>
                    <a:pt x="87529" y="896"/>
                  </a:cubicBezTo>
                  <a:cubicBezTo>
                    <a:pt x="87529" y="923"/>
                    <a:pt x="87855" y="1058"/>
                    <a:pt x="87909" y="1085"/>
                  </a:cubicBezTo>
                  <a:cubicBezTo>
                    <a:pt x="88018" y="1085"/>
                    <a:pt x="88207" y="1248"/>
                    <a:pt x="88316" y="1248"/>
                  </a:cubicBezTo>
                  <a:cubicBezTo>
                    <a:pt x="88424" y="1248"/>
                    <a:pt x="88587" y="1058"/>
                    <a:pt x="88696" y="1058"/>
                  </a:cubicBezTo>
                  <a:cubicBezTo>
                    <a:pt x="88777" y="1058"/>
                    <a:pt x="89021" y="1248"/>
                    <a:pt x="89103" y="1221"/>
                  </a:cubicBezTo>
                  <a:cubicBezTo>
                    <a:pt x="89211" y="1194"/>
                    <a:pt x="89374" y="1085"/>
                    <a:pt x="89482" y="1031"/>
                  </a:cubicBezTo>
                  <a:cubicBezTo>
                    <a:pt x="89537" y="1004"/>
                    <a:pt x="89808" y="841"/>
                    <a:pt x="89862" y="841"/>
                  </a:cubicBezTo>
                  <a:cubicBezTo>
                    <a:pt x="89943" y="841"/>
                    <a:pt x="90215" y="1004"/>
                    <a:pt x="90269" y="1031"/>
                  </a:cubicBezTo>
                  <a:cubicBezTo>
                    <a:pt x="90296" y="1058"/>
                    <a:pt x="90594" y="1221"/>
                    <a:pt x="90649" y="1194"/>
                  </a:cubicBezTo>
                  <a:cubicBezTo>
                    <a:pt x="90757" y="1194"/>
                    <a:pt x="90947" y="1004"/>
                    <a:pt x="91056" y="1004"/>
                  </a:cubicBezTo>
                  <a:cubicBezTo>
                    <a:pt x="91164" y="1031"/>
                    <a:pt x="91300" y="1194"/>
                    <a:pt x="91435" y="1194"/>
                  </a:cubicBezTo>
                  <a:cubicBezTo>
                    <a:pt x="91544" y="1194"/>
                    <a:pt x="91706" y="1004"/>
                    <a:pt x="91815" y="1004"/>
                  </a:cubicBezTo>
                  <a:cubicBezTo>
                    <a:pt x="91951" y="1031"/>
                    <a:pt x="92113" y="1194"/>
                    <a:pt x="92222" y="1194"/>
                  </a:cubicBezTo>
                  <a:cubicBezTo>
                    <a:pt x="92303" y="1194"/>
                    <a:pt x="92547" y="1031"/>
                    <a:pt x="92602" y="1004"/>
                  </a:cubicBezTo>
                  <a:cubicBezTo>
                    <a:pt x="92656" y="977"/>
                    <a:pt x="92927" y="814"/>
                    <a:pt x="92981" y="814"/>
                  </a:cubicBezTo>
                  <a:cubicBezTo>
                    <a:pt x="93090" y="814"/>
                    <a:pt x="93280" y="1004"/>
                    <a:pt x="93388" y="1004"/>
                  </a:cubicBezTo>
                  <a:cubicBezTo>
                    <a:pt x="93415" y="1004"/>
                    <a:pt x="93442" y="977"/>
                    <a:pt x="93470" y="977"/>
                  </a:cubicBezTo>
                  <a:lnTo>
                    <a:pt x="93524" y="923"/>
                  </a:lnTo>
                  <a:lnTo>
                    <a:pt x="93551" y="923"/>
                  </a:lnTo>
                  <a:lnTo>
                    <a:pt x="93551" y="923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632" y="896"/>
                  </a:lnTo>
                  <a:lnTo>
                    <a:pt x="93632" y="896"/>
                  </a:lnTo>
                  <a:lnTo>
                    <a:pt x="93632" y="896"/>
                  </a:lnTo>
                  <a:lnTo>
                    <a:pt x="93632" y="896"/>
                  </a:lnTo>
                  <a:cubicBezTo>
                    <a:pt x="93687" y="896"/>
                    <a:pt x="93714" y="868"/>
                    <a:pt x="93741" y="841"/>
                  </a:cubicBezTo>
                  <a:cubicBezTo>
                    <a:pt x="93768" y="841"/>
                    <a:pt x="93768" y="841"/>
                    <a:pt x="93795" y="841"/>
                  </a:cubicBezTo>
                  <a:cubicBezTo>
                    <a:pt x="93849" y="814"/>
                    <a:pt x="93876" y="814"/>
                    <a:pt x="93931" y="841"/>
                  </a:cubicBezTo>
                  <a:cubicBezTo>
                    <a:pt x="93985" y="841"/>
                    <a:pt x="94066" y="868"/>
                    <a:pt x="94148" y="896"/>
                  </a:cubicBezTo>
                  <a:cubicBezTo>
                    <a:pt x="94229" y="923"/>
                    <a:pt x="94310" y="950"/>
                    <a:pt x="94365" y="977"/>
                  </a:cubicBezTo>
                  <a:cubicBezTo>
                    <a:pt x="94527" y="1058"/>
                    <a:pt x="94663" y="1140"/>
                    <a:pt x="94771" y="1167"/>
                  </a:cubicBezTo>
                  <a:cubicBezTo>
                    <a:pt x="94853" y="1194"/>
                    <a:pt x="95043" y="1221"/>
                    <a:pt x="95233" y="1248"/>
                  </a:cubicBezTo>
                  <a:cubicBezTo>
                    <a:pt x="95422" y="1275"/>
                    <a:pt x="95639" y="1357"/>
                    <a:pt x="95721" y="1411"/>
                  </a:cubicBezTo>
                  <a:cubicBezTo>
                    <a:pt x="95856" y="1492"/>
                    <a:pt x="96019" y="1655"/>
                    <a:pt x="96155" y="1845"/>
                  </a:cubicBezTo>
                  <a:cubicBezTo>
                    <a:pt x="96290" y="2035"/>
                    <a:pt x="96399" y="2225"/>
                    <a:pt x="96453" y="2333"/>
                  </a:cubicBezTo>
                  <a:cubicBezTo>
                    <a:pt x="96535" y="2442"/>
                    <a:pt x="96643" y="2686"/>
                    <a:pt x="96697" y="2903"/>
                  </a:cubicBezTo>
                  <a:cubicBezTo>
                    <a:pt x="96779" y="3147"/>
                    <a:pt x="96806" y="3337"/>
                    <a:pt x="96806" y="3418"/>
                  </a:cubicBezTo>
                  <a:cubicBezTo>
                    <a:pt x="96806" y="3445"/>
                    <a:pt x="96697" y="3228"/>
                    <a:pt x="96535" y="2984"/>
                  </a:cubicBezTo>
                  <a:cubicBezTo>
                    <a:pt x="96372" y="2740"/>
                    <a:pt x="96182" y="2550"/>
                    <a:pt x="96155" y="2550"/>
                  </a:cubicBezTo>
                  <a:cubicBezTo>
                    <a:pt x="96155" y="2577"/>
                    <a:pt x="96182" y="2631"/>
                    <a:pt x="96236" y="2713"/>
                  </a:cubicBezTo>
                  <a:cubicBezTo>
                    <a:pt x="96263" y="2794"/>
                    <a:pt x="96318" y="2903"/>
                    <a:pt x="96345" y="3038"/>
                  </a:cubicBezTo>
                  <a:cubicBezTo>
                    <a:pt x="96426" y="3255"/>
                    <a:pt x="96426" y="3499"/>
                    <a:pt x="96453" y="3527"/>
                  </a:cubicBezTo>
                  <a:cubicBezTo>
                    <a:pt x="96453" y="3554"/>
                    <a:pt x="96562" y="3771"/>
                    <a:pt x="96616" y="3988"/>
                  </a:cubicBezTo>
                  <a:cubicBezTo>
                    <a:pt x="96643" y="4069"/>
                    <a:pt x="96670" y="4178"/>
                    <a:pt x="96697" y="4259"/>
                  </a:cubicBezTo>
                  <a:cubicBezTo>
                    <a:pt x="96697" y="4259"/>
                    <a:pt x="96697" y="4259"/>
                    <a:pt x="96697" y="4286"/>
                  </a:cubicBezTo>
                  <a:lnTo>
                    <a:pt x="96724" y="4313"/>
                  </a:lnTo>
                  <a:cubicBezTo>
                    <a:pt x="96724" y="4313"/>
                    <a:pt x="96724" y="4313"/>
                    <a:pt x="96724" y="4313"/>
                  </a:cubicBezTo>
                  <a:cubicBezTo>
                    <a:pt x="96724" y="4340"/>
                    <a:pt x="96724" y="4340"/>
                    <a:pt x="96724" y="4340"/>
                  </a:cubicBezTo>
                  <a:cubicBezTo>
                    <a:pt x="96724" y="4340"/>
                    <a:pt x="96752" y="4340"/>
                    <a:pt x="96752" y="4313"/>
                  </a:cubicBezTo>
                  <a:lnTo>
                    <a:pt x="96752" y="4286"/>
                  </a:lnTo>
                  <a:lnTo>
                    <a:pt x="96752" y="4286"/>
                  </a:lnTo>
                  <a:cubicBezTo>
                    <a:pt x="96752" y="4259"/>
                    <a:pt x="96779" y="4286"/>
                    <a:pt x="96779" y="4259"/>
                  </a:cubicBezTo>
                  <a:lnTo>
                    <a:pt x="96779" y="4232"/>
                  </a:lnTo>
                  <a:cubicBezTo>
                    <a:pt x="96779" y="4150"/>
                    <a:pt x="96806" y="4042"/>
                    <a:pt x="96806" y="3906"/>
                  </a:cubicBezTo>
                  <a:cubicBezTo>
                    <a:pt x="96806" y="3662"/>
                    <a:pt x="96779" y="3391"/>
                    <a:pt x="96806" y="3418"/>
                  </a:cubicBezTo>
                  <a:cubicBezTo>
                    <a:pt x="96860" y="3472"/>
                    <a:pt x="96941" y="3662"/>
                    <a:pt x="96996" y="3852"/>
                  </a:cubicBezTo>
                  <a:cubicBezTo>
                    <a:pt x="97023" y="3961"/>
                    <a:pt x="97050" y="4042"/>
                    <a:pt x="97050" y="4150"/>
                  </a:cubicBezTo>
                  <a:cubicBezTo>
                    <a:pt x="97077" y="4205"/>
                    <a:pt x="97077" y="4232"/>
                    <a:pt x="97077" y="4286"/>
                  </a:cubicBezTo>
                  <a:cubicBezTo>
                    <a:pt x="97104" y="4313"/>
                    <a:pt x="97104" y="4313"/>
                    <a:pt x="97104" y="4340"/>
                  </a:cubicBezTo>
                  <a:cubicBezTo>
                    <a:pt x="97131" y="4422"/>
                    <a:pt x="97267" y="4612"/>
                    <a:pt x="97294" y="4720"/>
                  </a:cubicBezTo>
                  <a:cubicBezTo>
                    <a:pt x="97294" y="4747"/>
                    <a:pt x="97104" y="5073"/>
                    <a:pt x="97104" y="5100"/>
                  </a:cubicBezTo>
                  <a:cubicBezTo>
                    <a:pt x="97050" y="5208"/>
                    <a:pt x="96941" y="5371"/>
                    <a:pt x="96914" y="5507"/>
                  </a:cubicBezTo>
                  <a:cubicBezTo>
                    <a:pt x="96887" y="5588"/>
                    <a:pt x="96724" y="5805"/>
                    <a:pt x="96724" y="5913"/>
                  </a:cubicBezTo>
                  <a:cubicBezTo>
                    <a:pt x="96724" y="5968"/>
                    <a:pt x="96887" y="6239"/>
                    <a:pt x="96914" y="6293"/>
                  </a:cubicBezTo>
                  <a:cubicBezTo>
                    <a:pt x="96941" y="6402"/>
                    <a:pt x="97050" y="6564"/>
                    <a:pt x="97077" y="6700"/>
                  </a:cubicBezTo>
                  <a:cubicBezTo>
                    <a:pt x="97104" y="6781"/>
                    <a:pt x="96887" y="6998"/>
                    <a:pt x="96887" y="7107"/>
                  </a:cubicBezTo>
                  <a:cubicBezTo>
                    <a:pt x="96887" y="7161"/>
                    <a:pt x="97050" y="7432"/>
                    <a:pt x="97050" y="7514"/>
                  </a:cubicBezTo>
                  <a:cubicBezTo>
                    <a:pt x="97077" y="7541"/>
                    <a:pt x="97240" y="7866"/>
                    <a:pt x="97240" y="7921"/>
                  </a:cubicBezTo>
                  <a:cubicBezTo>
                    <a:pt x="97213" y="8002"/>
                    <a:pt x="97077" y="8219"/>
                    <a:pt x="97023" y="8300"/>
                  </a:cubicBezTo>
                  <a:cubicBezTo>
                    <a:pt x="96996" y="8355"/>
                    <a:pt x="96833" y="8626"/>
                    <a:pt x="96833" y="8707"/>
                  </a:cubicBezTo>
                  <a:cubicBezTo>
                    <a:pt x="96833" y="8734"/>
                    <a:pt x="96996" y="9087"/>
                    <a:pt x="96996" y="9114"/>
                  </a:cubicBezTo>
                  <a:cubicBezTo>
                    <a:pt x="96969" y="9168"/>
                    <a:pt x="96806" y="9494"/>
                    <a:pt x="96779" y="9494"/>
                  </a:cubicBezTo>
                  <a:cubicBezTo>
                    <a:pt x="96724" y="9494"/>
                    <a:pt x="96670" y="9060"/>
                    <a:pt x="96616" y="9087"/>
                  </a:cubicBezTo>
                  <a:cubicBezTo>
                    <a:pt x="96616" y="9087"/>
                    <a:pt x="96426" y="9440"/>
                    <a:pt x="96399" y="9467"/>
                  </a:cubicBezTo>
                  <a:cubicBezTo>
                    <a:pt x="96399" y="9602"/>
                    <a:pt x="96209" y="9738"/>
                    <a:pt x="96209" y="9846"/>
                  </a:cubicBezTo>
                  <a:cubicBezTo>
                    <a:pt x="96182" y="9982"/>
                    <a:pt x="96345" y="10118"/>
                    <a:pt x="96372" y="10253"/>
                  </a:cubicBezTo>
                  <a:cubicBezTo>
                    <a:pt x="96372" y="10389"/>
                    <a:pt x="96535" y="10524"/>
                    <a:pt x="96507" y="10633"/>
                  </a:cubicBezTo>
                  <a:cubicBezTo>
                    <a:pt x="96507" y="10714"/>
                    <a:pt x="96290" y="10958"/>
                    <a:pt x="96318" y="11013"/>
                  </a:cubicBezTo>
                  <a:cubicBezTo>
                    <a:pt x="96345" y="11148"/>
                    <a:pt x="96426" y="11284"/>
                    <a:pt x="96480" y="11392"/>
                  </a:cubicBezTo>
                  <a:lnTo>
                    <a:pt x="96643" y="11772"/>
                  </a:lnTo>
                  <a:lnTo>
                    <a:pt x="96806" y="12152"/>
                  </a:lnTo>
                  <a:cubicBezTo>
                    <a:pt x="96860" y="12288"/>
                    <a:pt x="96914" y="12423"/>
                    <a:pt x="96969" y="12532"/>
                  </a:cubicBezTo>
                  <a:cubicBezTo>
                    <a:pt x="96996" y="12613"/>
                    <a:pt x="97158" y="12830"/>
                    <a:pt x="97158" y="12911"/>
                  </a:cubicBezTo>
                  <a:cubicBezTo>
                    <a:pt x="97158" y="12939"/>
                    <a:pt x="96969" y="13291"/>
                    <a:pt x="96969" y="13291"/>
                  </a:cubicBezTo>
                  <a:cubicBezTo>
                    <a:pt x="96914" y="13291"/>
                    <a:pt x="96806" y="12884"/>
                    <a:pt x="96779" y="12911"/>
                  </a:cubicBezTo>
                  <a:cubicBezTo>
                    <a:pt x="96724" y="12966"/>
                    <a:pt x="96643" y="13183"/>
                    <a:pt x="96589" y="13291"/>
                  </a:cubicBezTo>
                  <a:cubicBezTo>
                    <a:pt x="96562" y="13345"/>
                    <a:pt x="96399" y="13589"/>
                    <a:pt x="96399" y="13671"/>
                  </a:cubicBezTo>
                  <a:cubicBezTo>
                    <a:pt x="96399" y="13725"/>
                    <a:pt x="96562" y="13996"/>
                    <a:pt x="96589" y="14051"/>
                  </a:cubicBezTo>
                  <a:cubicBezTo>
                    <a:pt x="96589" y="14078"/>
                    <a:pt x="96724" y="14430"/>
                    <a:pt x="96752" y="14430"/>
                  </a:cubicBezTo>
                  <a:cubicBezTo>
                    <a:pt x="96779" y="14403"/>
                    <a:pt x="96941" y="14051"/>
                    <a:pt x="96941" y="14051"/>
                  </a:cubicBezTo>
                  <a:cubicBezTo>
                    <a:pt x="96969" y="14132"/>
                    <a:pt x="97131" y="14322"/>
                    <a:pt x="97131" y="14430"/>
                  </a:cubicBezTo>
                  <a:cubicBezTo>
                    <a:pt x="97131" y="14539"/>
                    <a:pt x="96941" y="14674"/>
                    <a:pt x="96941" y="14810"/>
                  </a:cubicBezTo>
                  <a:cubicBezTo>
                    <a:pt x="96914" y="14919"/>
                    <a:pt x="96752" y="15054"/>
                    <a:pt x="96752" y="15190"/>
                  </a:cubicBezTo>
                  <a:cubicBezTo>
                    <a:pt x="96752" y="15298"/>
                    <a:pt x="96941" y="15434"/>
                    <a:pt x="96941" y="15542"/>
                  </a:cubicBezTo>
                  <a:cubicBezTo>
                    <a:pt x="96941" y="15678"/>
                    <a:pt x="96752" y="15814"/>
                    <a:pt x="96752" y="15949"/>
                  </a:cubicBezTo>
                  <a:cubicBezTo>
                    <a:pt x="96752" y="16058"/>
                    <a:pt x="96941" y="16220"/>
                    <a:pt x="96941" y="16329"/>
                  </a:cubicBezTo>
                  <a:cubicBezTo>
                    <a:pt x="96941" y="16437"/>
                    <a:pt x="96752" y="16627"/>
                    <a:pt x="96752" y="16709"/>
                  </a:cubicBezTo>
                  <a:cubicBezTo>
                    <a:pt x="96779" y="16790"/>
                    <a:pt x="96914" y="17034"/>
                    <a:pt x="96941" y="17088"/>
                  </a:cubicBezTo>
                  <a:cubicBezTo>
                    <a:pt x="96969" y="17143"/>
                    <a:pt x="97131" y="17414"/>
                    <a:pt x="97131" y="17468"/>
                  </a:cubicBezTo>
                  <a:cubicBezTo>
                    <a:pt x="97131" y="17604"/>
                    <a:pt x="96969" y="17712"/>
                    <a:pt x="96941" y="17875"/>
                  </a:cubicBezTo>
                  <a:cubicBezTo>
                    <a:pt x="96969" y="17956"/>
                    <a:pt x="97158" y="18146"/>
                    <a:pt x="97131" y="18255"/>
                  </a:cubicBezTo>
                  <a:cubicBezTo>
                    <a:pt x="97131" y="18282"/>
                    <a:pt x="96969" y="18635"/>
                    <a:pt x="96969" y="18635"/>
                  </a:cubicBezTo>
                  <a:cubicBezTo>
                    <a:pt x="96914" y="18635"/>
                    <a:pt x="96806" y="18309"/>
                    <a:pt x="96779" y="18255"/>
                  </a:cubicBezTo>
                  <a:cubicBezTo>
                    <a:pt x="96697" y="18173"/>
                    <a:pt x="96643" y="17984"/>
                    <a:pt x="96589" y="17875"/>
                  </a:cubicBezTo>
                  <a:cubicBezTo>
                    <a:pt x="96535" y="17739"/>
                    <a:pt x="96453" y="17604"/>
                    <a:pt x="96399" y="17495"/>
                  </a:cubicBezTo>
                  <a:cubicBezTo>
                    <a:pt x="96399" y="17604"/>
                    <a:pt x="96209" y="17739"/>
                    <a:pt x="96209" y="17875"/>
                  </a:cubicBezTo>
                  <a:cubicBezTo>
                    <a:pt x="96209" y="17984"/>
                    <a:pt x="96426" y="18146"/>
                    <a:pt x="96399" y="18255"/>
                  </a:cubicBezTo>
                  <a:cubicBezTo>
                    <a:pt x="96399" y="18336"/>
                    <a:pt x="96209" y="18580"/>
                    <a:pt x="96236" y="18662"/>
                  </a:cubicBezTo>
                  <a:cubicBezTo>
                    <a:pt x="96236" y="18770"/>
                    <a:pt x="96372" y="18933"/>
                    <a:pt x="96426" y="19041"/>
                  </a:cubicBezTo>
                  <a:cubicBezTo>
                    <a:pt x="96480" y="19150"/>
                    <a:pt x="96535" y="19285"/>
                    <a:pt x="96616" y="19421"/>
                  </a:cubicBezTo>
                  <a:cubicBezTo>
                    <a:pt x="96643" y="19475"/>
                    <a:pt x="96779" y="19692"/>
                    <a:pt x="96806" y="19801"/>
                  </a:cubicBezTo>
                  <a:cubicBezTo>
                    <a:pt x="96806" y="19882"/>
                    <a:pt x="96616" y="20072"/>
                    <a:pt x="96616" y="20181"/>
                  </a:cubicBezTo>
                  <a:cubicBezTo>
                    <a:pt x="96616" y="20316"/>
                    <a:pt x="96806" y="20425"/>
                    <a:pt x="96806" y="20560"/>
                  </a:cubicBezTo>
                  <a:cubicBezTo>
                    <a:pt x="96806" y="20696"/>
                    <a:pt x="96616" y="20832"/>
                    <a:pt x="96616" y="20967"/>
                  </a:cubicBezTo>
                  <a:cubicBezTo>
                    <a:pt x="96616" y="21076"/>
                    <a:pt x="96806" y="21211"/>
                    <a:pt x="96806" y="21347"/>
                  </a:cubicBezTo>
                  <a:cubicBezTo>
                    <a:pt x="96806" y="21483"/>
                    <a:pt x="96643" y="21591"/>
                    <a:pt x="96643" y="21727"/>
                  </a:cubicBezTo>
                  <a:cubicBezTo>
                    <a:pt x="96643" y="21835"/>
                    <a:pt x="96833" y="21998"/>
                    <a:pt x="96833" y="22106"/>
                  </a:cubicBezTo>
                  <a:cubicBezTo>
                    <a:pt x="96806" y="22188"/>
                    <a:pt x="96643" y="22459"/>
                    <a:pt x="96643" y="22513"/>
                  </a:cubicBezTo>
                  <a:cubicBezTo>
                    <a:pt x="96670" y="22622"/>
                    <a:pt x="96779" y="22812"/>
                    <a:pt x="96833" y="22893"/>
                  </a:cubicBezTo>
                  <a:cubicBezTo>
                    <a:pt x="96887" y="23029"/>
                    <a:pt x="96969" y="23164"/>
                    <a:pt x="97023" y="23273"/>
                  </a:cubicBezTo>
                  <a:cubicBezTo>
                    <a:pt x="97050" y="23327"/>
                    <a:pt x="97213" y="23625"/>
                    <a:pt x="97213" y="23680"/>
                  </a:cubicBezTo>
                  <a:cubicBezTo>
                    <a:pt x="97213" y="23761"/>
                    <a:pt x="97077" y="23978"/>
                    <a:pt x="97023" y="24059"/>
                  </a:cubicBezTo>
                  <a:cubicBezTo>
                    <a:pt x="96996" y="24168"/>
                    <a:pt x="96914" y="24412"/>
                    <a:pt x="96860" y="24466"/>
                  </a:cubicBezTo>
                  <a:cubicBezTo>
                    <a:pt x="96833" y="24493"/>
                    <a:pt x="96697" y="24059"/>
                    <a:pt x="96670" y="24059"/>
                  </a:cubicBezTo>
                  <a:cubicBezTo>
                    <a:pt x="96616" y="24059"/>
                    <a:pt x="96535" y="24412"/>
                    <a:pt x="96480" y="24466"/>
                  </a:cubicBezTo>
                  <a:cubicBezTo>
                    <a:pt x="96426" y="24547"/>
                    <a:pt x="96372" y="24764"/>
                    <a:pt x="96318" y="24846"/>
                  </a:cubicBezTo>
                  <a:cubicBezTo>
                    <a:pt x="96426" y="25117"/>
                    <a:pt x="96562" y="25361"/>
                    <a:pt x="96670" y="25632"/>
                  </a:cubicBezTo>
                  <a:cubicBezTo>
                    <a:pt x="96752" y="25741"/>
                    <a:pt x="96806" y="25877"/>
                    <a:pt x="96860" y="26012"/>
                  </a:cubicBezTo>
                  <a:cubicBezTo>
                    <a:pt x="96887" y="26094"/>
                    <a:pt x="97050" y="26283"/>
                    <a:pt x="97050" y="26392"/>
                  </a:cubicBezTo>
                  <a:cubicBezTo>
                    <a:pt x="97050" y="26419"/>
                    <a:pt x="96887" y="26799"/>
                    <a:pt x="96860" y="26799"/>
                  </a:cubicBezTo>
                  <a:cubicBezTo>
                    <a:pt x="96833" y="26799"/>
                    <a:pt x="96697" y="26365"/>
                    <a:pt x="96670" y="26392"/>
                  </a:cubicBezTo>
                  <a:cubicBezTo>
                    <a:pt x="96670" y="26446"/>
                    <a:pt x="96507" y="26745"/>
                    <a:pt x="96507" y="26799"/>
                  </a:cubicBezTo>
                  <a:cubicBezTo>
                    <a:pt x="96507" y="26907"/>
                    <a:pt x="96697" y="27070"/>
                    <a:pt x="96697" y="27179"/>
                  </a:cubicBezTo>
                  <a:cubicBezTo>
                    <a:pt x="96670" y="27260"/>
                    <a:pt x="96480" y="27504"/>
                    <a:pt x="96507" y="27558"/>
                  </a:cubicBezTo>
                  <a:cubicBezTo>
                    <a:pt x="96535" y="27694"/>
                    <a:pt x="96643" y="27857"/>
                    <a:pt x="96697" y="27965"/>
                  </a:cubicBezTo>
                  <a:lnTo>
                    <a:pt x="96887" y="28345"/>
                  </a:lnTo>
                  <a:lnTo>
                    <a:pt x="97050" y="28725"/>
                  </a:lnTo>
                  <a:cubicBezTo>
                    <a:pt x="96996" y="28752"/>
                    <a:pt x="96941" y="29104"/>
                    <a:pt x="96887" y="29104"/>
                  </a:cubicBezTo>
                  <a:cubicBezTo>
                    <a:pt x="96833" y="29104"/>
                    <a:pt x="96752" y="28697"/>
                    <a:pt x="96697" y="28725"/>
                  </a:cubicBezTo>
                  <a:cubicBezTo>
                    <a:pt x="96670" y="28752"/>
                    <a:pt x="96535" y="29131"/>
                    <a:pt x="96507" y="29104"/>
                  </a:cubicBezTo>
                  <a:cubicBezTo>
                    <a:pt x="96453" y="29077"/>
                    <a:pt x="96372" y="28833"/>
                    <a:pt x="96318" y="28725"/>
                  </a:cubicBezTo>
                  <a:cubicBezTo>
                    <a:pt x="96290" y="28643"/>
                    <a:pt x="96182" y="28399"/>
                    <a:pt x="96128" y="28345"/>
                  </a:cubicBezTo>
                  <a:cubicBezTo>
                    <a:pt x="96101" y="28318"/>
                    <a:pt x="95992" y="28725"/>
                    <a:pt x="95965" y="28725"/>
                  </a:cubicBezTo>
                  <a:lnTo>
                    <a:pt x="96128" y="29131"/>
                  </a:lnTo>
                  <a:cubicBezTo>
                    <a:pt x="96182" y="29240"/>
                    <a:pt x="96263" y="29430"/>
                    <a:pt x="96318" y="29511"/>
                  </a:cubicBezTo>
                  <a:cubicBezTo>
                    <a:pt x="96372" y="29565"/>
                    <a:pt x="96480" y="29891"/>
                    <a:pt x="96507" y="29891"/>
                  </a:cubicBezTo>
                  <a:cubicBezTo>
                    <a:pt x="96562" y="29891"/>
                    <a:pt x="96670" y="29457"/>
                    <a:pt x="96697" y="29484"/>
                  </a:cubicBezTo>
                  <a:cubicBezTo>
                    <a:pt x="96752" y="29538"/>
                    <a:pt x="96833" y="29782"/>
                    <a:pt x="96887" y="29891"/>
                  </a:cubicBezTo>
                  <a:cubicBezTo>
                    <a:pt x="96914" y="29918"/>
                    <a:pt x="97050" y="30271"/>
                    <a:pt x="97077" y="30271"/>
                  </a:cubicBezTo>
                  <a:cubicBezTo>
                    <a:pt x="97104" y="30243"/>
                    <a:pt x="97240" y="29837"/>
                    <a:pt x="97240" y="29864"/>
                  </a:cubicBezTo>
                  <a:cubicBezTo>
                    <a:pt x="97267" y="29891"/>
                    <a:pt x="97430" y="30216"/>
                    <a:pt x="97430" y="30243"/>
                  </a:cubicBezTo>
                  <a:cubicBezTo>
                    <a:pt x="97430" y="30379"/>
                    <a:pt x="97267" y="30515"/>
                    <a:pt x="97267" y="30650"/>
                  </a:cubicBezTo>
                  <a:cubicBezTo>
                    <a:pt x="97185" y="30677"/>
                    <a:pt x="97131" y="31030"/>
                    <a:pt x="97077" y="31030"/>
                  </a:cubicBezTo>
                  <a:cubicBezTo>
                    <a:pt x="97050" y="31030"/>
                    <a:pt x="96887" y="30650"/>
                    <a:pt x="96887" y="30650"/>
                  </a:cubicBezTo>
                  <a:cubicBezTo>
                    <a:pt x="96860" y="30705"/>
                    <a:pt x="96697" y="30976"/>
                    <a:pt x="96697" y="31030"/>
                  </a:cubicBezTo>
                  <a:cubicBezTo>
                    <a:pt x="96697" y="31111"/>
                    <a:pt x="96860" y="31356"/>
                    <a:pt x="96887" y="31437"/>
                  </a:cubicBezTo>
                  <a:cubicBezTo>
                    <a:pt x="96914" y="31464"/>
                    <a:pt x="97077" y="31790"/>
                    <a:pt x="97077" y="31817"/>
                  </a:cubicBezTo>
                  <a:cubicBezTo>
                    <a:pt x="97050" y="31925"/>
                    <a:pt x="96941" y="32088"/>
                    <a:pt x="96887" y="32196"/>
                  </a:cubicBezTo>
                  <a:lnTo>
                    <a:pt x="96697" y="32576"/>
                  </a:lnTo>
                  <a:lnTo>
                    <a:pt x="96535" y="32983"/>
                  </a:lnTo>
                  <a:cubicBezTo>
                    <a:pt x="96480" y="33091"/>
                    <a:pt x="96372" y="33227"/>
                    <a:pt x="96345" y="33363"/>
                  </a:cubicBezTo>
                  <a:cubicBezTo>
                    <a:pt x="96318" y="33498"/>
                    <a:pt x="96182" y="33634"/>
                    <a:pt x="96155" y="33770"/>
                  </a:cubicBezTo>
                  <a:cubicBezTo>
                    <a:pt x="96155" y="33878"/>
                    <a:pt x="96345" y="34041"/>
                    <a:pt x="96345" y="34149"/>
                  </a:cubicBezTo>
                  <a:cubicBezTo>
                    <a:pt x="96345" y="34231"/>
                    <a:pt x="96155" y="34475"/>
                    <a:pt x="96155" y="34529"/>
                  </a:cubicBezTo>
                  <a:cubicBezTo>
                    <a:pt x="96182" y="34665"/>
                    <a:pt x="96290" y="34827"/>
                    <a:pt x="96345" y="34909"/>
                  </a:cubicBezTo>
                  <a:cubicBezTo>
                    <a:pt x="96372" y="34963"/>
                    <a:pt x="96507" y="35316"/>
                    <a:pt x="96535" y="35316"/>
                  </a:cubicBezTo>
                  <a:cubicBezTo>
                    <a:pt x="96562" y="35316"/>
                    <a:pt x="96724" y="34936"/>
                    <a:pt x="96724" y="34909"/>
                  </a:cubicBezTo>
                  <a:cubicBezTo>
                    <a:pt x="96724" y="35044"/>
                    <a:pt x="96914" y="35180"/>
                    <a:pt x="96914" y="35289"/>
                  </a:cubicBezTo>
                  <a:cubicBezTo>
                    <a:pt x="96914" y="35424"/>
                    <a:pt x="96724" y="35560"/>
                    <a:pt x="96724" y="35695"/>
                  </a:cubicBezTo>
                  <a:cubicBezTo>
                    <a:pt x="96724" y="35831"/>
                    <a:pt x="96535" y="35939"/>
                    <a:pt x="96535" y="36075"/>
                  </a:cubicBezTo>
                  <a:cubicBezTo>
                    <a:pt x="96535" y="36184"/>
                    <a:pt x="96724" y="36373"/>
                    <a:pt x="96724" y="36455"/>
                  </a:cubicBezTo>
                  <a:cubicBezTo>
                    <a:pt x="96697" y="36563"/>
                    <a:pt x="96589" y="36780"/>
                    <a:pt x="96535" y="36862"/>
                  </a:cubicBezTo>
                  <a:cubicBezTo>
                    <a:pt x="96507" y="36943"/>
                    <a:pt x="96372" y="37133"/>
                    <a:pt x="96372" y="37241"/>
                  </a:cubicBezTo>
                  <a:cubicBezTo>
                    <a:pt x="96345" y="37323"/>
                    <a:pt x="96535" y="37540"/>
                    <a:pt x="96535" y="37621"/>
                  </a:cubicBezTo>
                  <a:cubicBezTo>
                    <a:pt x="96535" y="37730"/>
                    <a:pt x="96345" y="37920"/>
                    <a:pt x="96372" y="38028"/>
                  </a:cubicBezTo>
                  <a:cubicBezTo>
                    <a:pt x="96372" y="38055"/>
                    <a:pt x="96399" y="38137"/>
                    <a:pt x="96453" y="38218"/>
                  </a:cubicBezTo>
                  <a:lnTo>
                    <a:pt x="96453" y="38218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99"/>
                  </a:lnTo>
                  <a:lnTo>
                    <a:pt x="96453" y="38299"/>
                  </a:lnTo>
                  <a:lnTo>
                    <a:pt x="96453" y="38299"/>
                  </a:lnTo>
                  <a:lnTo>
                    <a:pt x="96480" y="38326"/>
                  </a:lnTo>
                  <a:cubicBezTo>
                    <a:pt x="96480" y="38326"/>
                    <a:pt x="96507" y="38354"/>
                    <a:pt x="96507" y="38381"/>
                  </a:cubicBezTo>
                  <a:cubicBezTo>
                    <a:pt x="96507" y="38408"/>
                    <a:pt x="96535" y="38435"/>
                    <a:pt x="96535" y="38462"/>
                  </a:cubicBezTo>
                  <a:cubicBezTo>
                    <a:pt x="96562" y="38489"/>
                    <a:pt x="96589" y="38652"/>
                    <a:pt x="96616" y="38815"/>
                  </a:cubicBezTo>
                  <a:cubicBezTo>
                    <a:pt x="96643" y="38950"/>
                    <a:pt x="96670" y="39086"/>
                    <a:pt x="96643" y="39140"/>
                  </a:cubicBezTo>
                  <a:cubicBezTo>
                    <a:pt x="96643" y="39249"/>
                    <a:pt x="96345" y="39683"/>
                    <a:pt x="96318" y="39737"/>
                  </a:cubicBezTo>
                  <a:cubicBezTo>
                    <a:pt x="96263" y="39981"/>
                    <a:pt x="96263" y="40252"/>
                    <a:pt x="96182" y="40496"/>
                  </a:cubicBezTo>
                  <a:cubicBezTo>
                    <a:pt x="96101" y="40768"/>
                    <a:pt x="95965" y="41093"/>
                    <a:pt x="95748" y="41391"/>
                  </a:cubicBezTo>
                  <a:cubicBezTo>
                    <a:pt x="95694" y="41473"/>
                    <a:pt x="95558" y="41663"/>
                    <a:pt x="95314" y="41880"/>
                  </a:cubicBezTo>
                  <a:cubicBezTo>
                    <a:pt x="95097" y="42097"/>
                    <a:pt x="94799" y="42259"/>
                    <a:pt x="94690" y="42314"/>
                  </a:cubicBezTo>
                  <a:cubicBezTo>
                    <a:pt x="94527" y="42341"/>
                    <a:pt x="94175" y="42422"/>
                    <a:pt x="93876" y="42395"/>
                  </a:cubicBezTo>
                  <a:cubicBezTo>
                    <a:pt x="93795" y="42395"/>
                    <a:pt x="93741" y="42395"/>
                    <a:pt x="93659" y="42368"/>
                  </a:cubicBezTo>
                  <a:cubicBezTo>
                    <a:pt x="93632" y="42368"/>
                    <a:pt x="93605" y="42368"/>
                    <a:pt x="93551" y="42368"/>
                  </a:cubicBezTo>
                  <a:lnTo>
                    <a:pt x="93524" y="42341"/>
                  </a:lnTo>
                  <a:cubicBezTo>
                    <a:pt x="93497" y="42341"/>
                    <a:pt x="93470" y="42314"/>
                    <a:pt x="93470" y="42314"/>
                  </a:cubicBezTo>
                  <a:cubicBezTo>
                    <a:pt x="93361" y="42259"/>
                    <a:pt x="93198" y="42151"/>
                    <a:pt x="93063" y="42124"/>
                  </a:cubicBezTo>
                  <a:cubicBezTo>
                    <a:pt x="92981" y="42097"/>
                    <a:pt x="92791" y="41934"/>
                    <a:pt x="92683" y="41934"/>
                  </a:cubicBezTo>
                  <a:cubicBezTo>
                    <a:pt x="92602" y="41934"/>
                    <a:pt x="92357" y="42097"/>
                    <a:pt x="92303" y="42124"/>
                  </a:cubicBezTo>
                  <a:cubicBezTo>
                    <a:pt x="92195" y="42178"/>
                    <a:pt x="92005" y="42286"/>
                    <a:pt x="91896" y="42314"/>
                  </a:cubicBezTo>
                  <a:cubicBezTo>
                    <a:pt x="91815" y="42314"/>
                    <a:pt x="91598" y="42124"/>
                    <a:pt x="91517" y="42124"/>
                  </a:cubicBezTo>
                  <a:cubicBezTo>
                    <a:pt x="91435" y="42124"/>
                    <a:pt x="91164" y="42314"/>
                    <a:pt x="91110" y="42314"/>
                  </a:cubicBezTo>
                  <a:cubicBezTo>
                    <a:pt x="90974" y="42286"/>
                    <a:pt x="90839" y="42178"/>
                    <a:pt x="90730" y="42124"/>
                  </a:cubicBezTo>
                  <a:cubicBezTo>
                    <a:pt x="90594" y="42069"/>
                    <a:pt x="90459" y="41988"/>
                    <a:pt x="90323" y="41934"/>
                  </a:cubicBezTo>
                  <a:cubicBezTo>
                    <a:pt x="90242" y="41880"/>
                    <a:pt x="89998" y="41798"/>
                    <a:pt x="89943" y="41744"/>
                  </a:cubicBezTo>
                  <a:cubicBezTo>
                    <a:pt x="89916" y="41717"/>
                    <a:pt x="90323" y="41608"/>
                    <a:pt x="90323" y="41554"/>
                  </a:cubicBezTo>
                  <a:cubicBezTo>
                    <a:pt x="90323" y="41500"/>
                    <a:pt x="89971" y="41446"/>
                    <a:pt x="89943" y="41364"/>
                  </a:cubicBezTo>
                  <a:cubicBezTo>
                    <a:pt x="89808" y="41418"/>
                    <a:pt x="89672" y="41500"/>
                    <a:pt x="89537" y="41554"/>
                  </a:cubicBezTo>
                  <a:cubicBezTo>
                    <a:pt x="89428" y="41608"/>
                    <a:pt x="89238" y="41663"/>
                    <a:pt x="89157" y="41717"/>
                  </a:cubicBezTo>
                  <a:cubicBezTo>
                    <a:pt x="89103" y="41771"/>
                    <a:pt x="88777" y="41852"/>
                    <a:pt x="88750" y="41907"/>
                  </a:cubicBezTo>
                  <a:cubicBezTo>
                    <a:pt x="88750" y="41907"/>
                    <a:pt x="89130" y="42097"/>
                    <a:pt x="89157" y="42097"/>
                  </a:cubicBezTo>
                  <a:cubicBezTo>
                    <a:pt x="89021" y="42097"/>
                    <a:pt x="88886" y="42286"/>
                    <a:pt x="88750" y="42286"/>
                  </a:cubicBezTo>
                  <a:cubicBezTo>
                    <a:pt x="88723" y="42286"/>
                    <a:pt x="88370" y="42097"/>
                    <a:pt x="88370" y="42069"/>
                  </a:cubicBezTo>
                  <a:cubicBezTo>
                    <a:pt x="88370" y="42069"/>
                    <a:pt x="88479" y="42042"/>
                    <a:pt x="88560" y="41988"/>
                  </a:cubicBezTo>
                  <a:cubicBezTo>
                    <a:pt x="88669" y="41961"/>
                    <a:pt x="88750" y="41907"/>
                    <a:pt x="88750" y="41907"/>
                  </a:cubicBezTo>
                  <a:cubicBezTo>
                    <a:pt x="88696" y="41880"/>
                    <a:pt x="88452" y="41717"/>
                    <a:pt x="88370" y="41717"/>
                  </a:cubicBezTo>
                  <a:cubicBezTo>
                    <a:pt x="88262" y="41717"/>
                    <a:pt x="88072" y="41907"/>
                    <a:pt x="87991" y="41880"/>
                  </a:cubicBezTo>
                  <a:cubicBezTo>
                    <a:pt x="87828" y="41880"/>
                    <a:pt x="87746" y="41717"/>
                    <a:pt x="87584" y="41690"/>
                  </a:cubicBezTo>
                  <a:cubicBezTo>
                    <a:pt x="87475" y="41663"/>
                    <a:pt x="87340" y="41500"/>
                    <a:pt x="87204" y="41500"/>
                  </a:cubicBezTo>
                  <a:cubicBezTo>
                    <a:pt x="87123" y="41500"/>
                    <a:pt x="86878" y="41635"/>
                    <a:pt x="86824" y="41663"/>
                  </a:cubicBezTo>
                  <a:cubicBezTo>
                    <a:pt x="86770" y="41690"/>
                    <a:pt x="86472" y="41852"/>
                    <a:pt x="86417" y="41852"/>
                  </a:cubicBezTo>
                  <a:cubicBezTo>
                    <a:pt x="86336" y="41825"/>
                    <a:pt x="86119" y="41690"/>
                    <a:pt x="86038" y="41635"/>
                  </a:cubicBezTo>
                  <a:cubicBezTo>
                    <a:pt x="86010" y="41635"/>
                    <a:pt x="85712" y="41446"/>
                    <a:pt x="85658" y="41446"/>
                  </a:cubicBezTo>
                  <a:cubicBezTo>
                    <a:pt x="85576" y="41473"/>
                    <a:pt x="85359" y="41608"/>
                    <a:pt x="85278" y="41635"/>
                  </a:cubicBezTo>
                  <a:lnTo>
                    <a:pt x="84898" y="41798"/>
                  </a:lnTo>
                  <a:cubicBezTo>
                    <a:pt x="84844" y="41825"/>
                    <a:pt x="84600" y="41988"/>
                    <a:pt x="84519" y="41988"/>
                  </a:cubicBezTo>
                  <a:cubicBezTo>
                    <a:pt x="84464" y="41988"/>
                    <a:pt x="84166" y="41825"/>
                    <a:pt x="84139" y="41798"/>
                  </a:cubicBezTo>
                  <a:cubicBezTo>
                    <a:pt x="84030" y="41744"/>
                    <a:pt x="83868" y="41635"/>
                    <a:pt x="83759" y="41608"/>
                  </a:cubicBezTo>
                  <a:cubicBezTo>
                    <a:pt x="83678" y="41581"/>
                    <a:pt x="83434" y="41798"/>
                    <a:pt x="83352" y="41798"/>
                  </a:cubicBezTo>
                  <a:cubicBezTo>
                    <a:pt x="83271" y="41798"/>
                    <a:pt x="83054" y="41581"/>
                    <a:pt x="82973" y="41608"/>
                  </a:cubicBezTo>
                  <a:cubicBezTo>
                    <a:pt x="82864" y="41608"/>
                    <a:pt x="82674" y="41744"/>
                    <a:pt x="82593" y="41771"/>
                  </a:cubicBezTo>
                  <a:cubicBezTo>
                    <a:pt x="82457" y="41852"/>
                    <a:pt x="82349" y="41907"/>
                    <a:pt x="82213" y="41961"/>
                  </a:cubicBezTo>
                  <a:cubicBezTo>
                    <a:pt x="81969" y="42097"/>
                    <a:pt x="81698" y="42205"/>
                    <a:pt x="81454" y="42341"/>
                  </a:cubicBezTo>
                  <a:lnTo>
                    <a:pt x="81074" y="42151"/>
                  </a:lnTo>
                  <a:cubicBezTo>
                    <a:pt x="81020" y="42124"/>
                    <a:pt x="80938" y="42097"/>
                    <a:pt x="80857" y="42069"/>
                  </a:cubicBezTo>
                  <a:cubicBezTo>
                    <a:pt x="80830" y="42042"/>
                    <a:pt x="80830" y="42042"/>
                    <a:pt x="80803" y="42042"/>
                  </a:cubicBezTo>
                  <a:cubicBezTo>
                    <a:pt x="80748" y="42042"/>
                    <a:pt x="80748" y="42015"/>
                    <a:pt x="80748" y="42015"/>
                  </a:cubicBezTo>
                  <a:cubicBezTo>
                    <a:pt x="80694" y="41988"/>
                    <a:pt x="80667" y="41988"/>
                    <a:pt x="80667" y="41961"/>
                  </a:cubicBezTo>
                  <a:cubicBezTo>
                    <a:pt x="80667" y="41961"/>
                    <a:pt x="80748" y="41907"/>
                    <a:pt x="80857" y="41880"/>
                  </a:cubicBezTo>
                  <a:cubicBezTo>
                    <a:pt x="80965" y="41852"/>
                    <a:pt x="81074" y="41798"/>
                    <a:pt x="81047" y="41771"/>
                  </a:cubicBezTo>
                  <a:cubicBezTo>
                    <a:pt x="81047" y="41771"/>
                    <a:pt x="80965" y="41717"/>
                    <a:pt x="80884" y="41690"/>
                  </a:cubicBezTo>
                  <a:lnTo>
                    <a:pt x="80830" y="41663"/>
                  </a:lnTo>
                  <a:lnTo>
                    <a:pt x="80803" y="41663"/>
                  </a:lnTo>
                  <a:cubicBezTo>
                    <a:pt x="80803" y="41663"/>
                    <a:pt x="80803" y="41635"/>
                    <a:pt x="80776" y="41635"/>
                  </a:cubicBezTo>
                  <a:lnTo>
                    <a:pt x="80776" y="41635"/>
                  </a:lnTo>
                  <a:lnTo>
                    <a:pt x="80748" y="41635"/>
                  </a:lnTo>
                  <a:cubicBezTo>
                    <a:pt x="80694" y="41608"/>
                    <a:pt x="80667" y="41608"/>
                    <a:pt x="80667" y="41608"/>
                  </a:cubicBezTo>
                  <a:cubicBezTo>
                    <a:pt x="80586" y="41554"/>
                    <a:pt x="80369" y="41418"/>
                    <a:pt x="80260" y="41418"/>
                  </a:cubicBezTo>
                  <a:cubicBezTo>
                    <a:pt x="80179" y="41391"/>
                    <a:pt x="79989" y="41608"/>
                    <a:pt x="79880" y="41608"/>
                  </a:cubicBezTo>
                  <a:cubicBezTo>
                    <a:pt x="79745" y="41608"/>
                    <a:pt x="79636" y="41418"/>
                    <a:pt x="79501" y="41418"/>
                  </a:cubicBezTo>
                  <a:lnTo>
                    <a:pt x="78687" y="41771"/>
                  </a:lnTo>
                  <a:cubicBezTo>
                    <a:pt x="78579" y="41825"/>
                    <a:pt x="78443" y="41907"/>
                    <a:pt x="78307" y="41934"/>
                  </a:cubicBezTo>
                  <a:cubicBezTo>
                    <a:pt x="78280" y="41961"/>
                    <a:pt x="77955" y="41744"/>
                    <a:pt x="77900" y="41744"/>
                  </a:cubicBezTo>
                  <a:cubicBezTo>
                    <a:pt x="77873" y="41744"/>
                    <a:pt x="77494" y="41907"/>
                    <a:pt x="77494" y="41934"/>
                  </a:cubicBezTo>
                  <a:cubicBezTo>
                    <a:pt x="77521" y="41934"/>
                    <a:pt x="77900" y="42124"/>
                    <a:pt x="77900" y="42124"/>
                  </a:cubicBezTo>
                  <a:cubicBezTo>
                    <a:pt x="77819" y="42151"/>
                    <a:pt x="77602" y="42286"/>
                    <a:pt x="77494" y="42286"/>
                  </a:cubicBezTo>
                  <a:cubicBezTo>
                    <a:pt x="77385" y="42286"/>
                    <a:pt x="77222" y="42097"/>
                    <a:pt x="77114" y="42097"/>
                  </a:cubicBezTo>
                  <a:cubicBezTo>
                    <a:pt x="76951" y="42097"/>
                    <a:pt x="76843" y="42259"/>
                    <a:pt x="76707" y="42259"/>
                  </a:cubicBezTo>
                  <a:cubicBezTo>
                    <a:pt x="76680" y="42205"/>
                    <a:pt x="76300" y="42124"/>
                    <a:pt x="76300" y="42069"/>
                  </a:cubicBezTo>
                  <a:cubicBezTo>
                    <a:pt x="76300" y="42015"/>
                    <a:pt x="76734" y="41961"/>
                    <a:pt x="76707" y="41907"/>
                  </a:cubicBezTo>
                  <a:cubicBezTo>
                    <a:pt x="76680" y="41852"/>
                    <a:pt x="76381" y="41717"/>
                    <a:pt x="76300" y="41690"/>
                  </a:cubicBezTo>
                  <a:cubicBezTo>
                    <a:pt x="76246" y="41663"/>
                    <a:pt x="76002" y="41500"/>
                    <a:pt x="75920" y="41500"/>
                  </a:cubicBezTo>
                  <a:cubicBezTo>
                    <a:pt x="75839" y="41500"/>
                    <a:pt x="75568" y="41635"/>
                    <a:pt x="75514" y="41663"/>
                  </a:cubicBezTo>
                  <a:cubicBezTo>
                    <a:pt x="75486" y="41663"/>
                    <a:pt x="75161" y="41825"/>
                    <a:pt x="75107" y="41825"/>
                  </a:cubicBezTo>
                  <a:cubicBezTo>
                    <a:pt x="75080" y="41798"/>
                    <a:pt x="74727" y="41608"/>
                    <a:pt x="74727" y="41608"/>
                  </a:cubicBezTo>
                  <a:cubicBezTo>
                    <a:pt x="74727" y="41581"/>
                    <a:pt x="75107" y="41446"/>
                    <a:pt x="75134" y="41446"/>
                  </a:cubicBezTo>
                  <a:cubicBezTo>
                    <a:pt x="75025" y="41446"/>
                    <a:pt x="74863" y="41256"/>
                    <a:pt x="74754" y="41229"/>
                  </a:cubicBezTo>
                  <a:cubicBezTo>
                    <a:pt x="74727" y="41229"/>
                    <a:pt x="74347" y="41391"/>
                    <a:pt x="74347" y="41391"/>
                  </a:cubicBezTo>
                  <a:cubicBezTo>
                    <a:pt x="74347" y="41418"/>
                    <a:pt x="74754" y="41581"/>
                    <a:pt x="74727" y="41608"/>
                  </a:cubicBezTo>
                  <a:cubicBezTo>
                    <a:pt x="74646" y="41663"/>
                    <a:pt x="74456" y="41717"/>
                    <a:pt x="74347" y="41771"/>
                  </a:cubicBezTo>
                  <a:lnTo>
                    <a:pt x="73940" y="41934"/>
                  </a:lnTo>
                  <a:cubicBezTo>
                    <a:pt x="73832" y="41852"/>
                    <a:pt x="73696" y="41771"/>
                    <a:pt x="73561" y="41717"/>
                  </a:cubicBezTo>
                  <a:cubicBezTo>
                    <a:pt x="73533" y="41690"/>
                    <a:pt x="73181" y="41527"/>
                    <a:pt x="73208" y="41500"/>
                  </a:cubicBezTo>
                  <a:cubicBezTo>
                    <a:pt x="73208" y="41446"/>
                    <a:pt x="73588" y="41418"/>
                    <a:pt x="73588" y="41337"/>
                  </a:cubicBezTo>
                  <a:cubicBezTo>
                    <a:pt x="73588" y="41283"/>
                    <a:pt x="73208" y="41202"/>
                    <a:pt x="73208" y="41147"/>
                  </a:cubicBezTo>
                  <a:cubicBezTo>
                    <a:pt x="73208" y="41120"/>
                    <a:pt x="73615" y="40985"/>
                    <a:pt x="73615" y="40985"/>
                  </a:cubicBezTo>
                  <a:cubicBezTo>
                    <a:pt x="73561" y="40957"/>
                    <a:pt x="73316" y="40795"/>
                    <a:pt x="73235" y="40768"/>
                  </a:cubicBezTo>
                  <a:cubicBezTo>
                    <a:pt x="73127" y="40768"/>
                    <a:pt x="72964" y="40930"/>
                    <a:pt x="72855" y="40930"/>
                  </a:cubicBezTo>
                  <a:cubicBezTo>
                    <a:pt x="72720" y="40930"/>
                    <a:pt x="72584" y="40740"/>
                    <a:pt x="72476" y="40740"/>
                  </a:cubicBezTo>
                  <a:lnTo>
                    <a:pt x="72096" y="40903"/>
                  </a:lnTo>
                  <a:cubicBezTo>
                    <a:pt x="72042" y="40930"/>
                    <a:pt x="71689" y="41039"/>
                    <a:pt x="71689" y="41066"/>
                  </a:cubicBezTo>
                  <a:cubicBezTo>
                    <a:pt x="71689" y="41093"/>
                    <a:pt x="72015" y="41229"/>
                    <a:pt x="72069" y="41256"/>
                  </a:cubicBezTo>
                  <a:lnTo>
                    <a:pt x="72449" y="41473"/>
                  </a:lnTo>
                  <a:lnTo>
                    <a:pt x="72069" y="41635"/>
                  </a:lnTo>
                  <a:cubicBezTo>
                    <a:pt x="71987" y="41663"/>
                    <a:pt x="71770" y="41798"/>
                    <a:pt x="71689" y="41798"/>
                  </a:cubicBezTo>
                  <a:cubicBezTo>
                    <a:pt x="71635" y="41798"/>
                    <a:pt x="71364" y="41635"/>
                    <a:pt x="71309" y="41608"/>
                  </a:cubicBezTo>
                  <a:lnTo>
                    <a:pt x="70930" y="41418"/>
                  </a:lnTo>
                  <a:lnTo>
                    <a:pt x="70577" y="41229"/>
                  </a:lnTo>
                  <a:cubicBezTo>
                    <a:pt x="70523" y="41202"/>
                    <a:pt x="70224" y="41012"/>
                    <a:pt x="70197" y="41012"/>
                  </a:cubicBezTo>
                  <a:cubicBezTo>
                    <a:pt x="70143" y="41012"/>
                    <a:pt x="69818" y="41202"/>
                    <a:pt x="69818" y="41202"/>
                  </a:cubicBezTo>
                  <a:cubicBezTo>
                    <a:pt x="69818" y="41256"/>
                    <a:pt x="70224" y="41364"/>
                    <a:pt x="70197" y="41391"/>
                  </a:cubicBezTo>
                  <a:cubicBezTo>
                    <a:pt x="70143" y="41446"/>
                    <a:pt x="69899" y="41527"/>
                    <a:pt x="69818" y="41581"/>
                  </a:cubicBezTo>
                  <a:cubicBezTo>
                    <a:pt x="69709" y="41608"/>
                    <a:pt x="69546" y="41717"/>
                    <a:pt x="69438" y="41744"/>
                  </a:cubicBezTo>
                  <a:cubicBezTo>
                    <a:pt x="69384" y="41771"/>
                    <a:pt x="69139" y="41554"/>
                    <a:pt x="69058" y="41554"/>
                  </a:cubicBezTo>
                  <a:cubicBezTo>
                    <a:pt x="68950" y="41554"/>
                    <a:pt x="68787" y="41771"/>
                    <a:pt x="68678" y="41744"/>
                  </a:cubicBezTo>
                  <a:cubicBezTo>
                    <a:pt x="68516" y="41744"/>
                    <a:pt x="68434" y="41581"/>
                    <a:pt x="68299" y="41554"/>
                  </a:cubicBezTo>
                  <a:cubicBezTo>
                    <a:pt x="68163" y="41554"/>
                    <a:pt x="68027" y="41391"/>
                    <a:pt x="67892" y="41391"/>
                  </a:cubicBezTo>
                  <a:cubicBezTo>
                    <a:pt x="67865" y="41391"/>
                    <a:pt x="67539" y="41581"/>
                    <a:pt x="67512" y="41581"/>
                  </a:cubicBezTo>
                  <a:cubicBezTo>
                    <a:pt x="67376" y="41527"/>
                    <a:pt x="67268" y="41446"/>
                    <a:pt x="67132" y="41391"/>
                  </a:cubicBezTo>
                  <a:cubicBezTo>
                    <a:pt x="67024" y="41337"/>
                    <a:pt x="66780" y="41256"/>
                    <a:pt x="66753" y="41202"/>
                  </a:cubicBezTo>
                  <a:cubicBezTo>
                    <a:pt x="66698" y="41174"/>
                    <a:pt x="67132" y="41066"/>
                    <a:pt x="67132" y="41012"/>
                  </a:cubicBezTo>
                  <a:cubicBezTo>
                    <a:pt x="67132" y="40957"/>
                    <a:pt x="66753" y="40903"/>
                    <a:pt x="66725" y="40822"/>
                  </a:cubicBezTo>
                  <a:lnTo>
                    <a:pt x="66346" y="41012"/>
                  </a:lnTo>
                  <a:cubicBezTo>
                    <a:pt x="66291" y="41039"/>
                    <a:pt x="65966" y="41174"/>
                    <a:pt x="65966" y="41202"/>
                  </a:cubicBezTo>
                  <a:cubicBezTo>
                    <a:pt x="65966" y="41229"/>
                    <a:pt x="66346" y="41391"/>
                    <a:pt x="66346" y="41391"/>
                  </a:cubicBezTo>
                  <a:cubicBezTo>
                    <a:pt x="66237" y="41418"/>
                    <a:pt x="66102" y="41581"/>
                    <a:pt x="65966" y="41581"/>
                  </a:cubicBezTo>
                  <a:cubicBezTo>
                    <a:pt x="65830" y="41581"/>
                    <a:pt x="65695" y="41391"/>
                    <a:pt x="65586" y="41391"/>
                  </a:cubicBezTo>
                  <a:cubicBezTo>
                    <a:pt x="65451" y="41391"/>
                    <a:pt x="65315" y="41581"/>
                    <a:pt x="65179" y="41581"/>
                  </a:cubicBezTo>
                  <a:cubicBezTo>
                    <a:pt x="65071" y="41581"/>
                    <a:pt x="64935" y="41418"/>
                    <a:pt x="64800" y="41391"/>
                  </a:cubicBezTo>
                  <a:cubicBezTo>
                    <a:pt x="64664" y="41391"/>
                    <a:pt x="64528" y="41202"/>
                    <a:pt x="64420" y="41202"/>
                  </a:cubicBezTo>
                  <a:cubicBezTo>
                    <a:pt x="64338" y="41202"/>
                    <a:pt x="64094" y="41418"/>
                    <a:pt x="64013" y="41391"/>
                  </a:cubicBezTo>
                  <a:cubicBezTo>
                    <a:pt x="63905" y="41364"/>
                    <a:pt x="63742" y="41256"/>
                    <a:pt x="63633" y="41202"/>
                  </a:cubicBezTo>
                  <a:cubicBezTo>
                    <a:pt x="63606" y="41202"/>
                    <a:pt x="63281" y="41012"/>
                    <a:pt x="63254" y="41039"/>
                  </a:cubicBezTo>
                  <a:cubicBezTo>
                    <a:pt x="63145" y="41039"/>
                    <a:pt x="62928" y="41174"/>
                    <a:pt x="62847" y="41202"/>
                  </a:cubicBezTo>
                  <a:lnTo>
                    <a:pt x="62467" y="41391"/>
                  </a:lnTo>
                  <a:lnTo>
                    <a:pt x="61707" y="41771"/>
                  </a:lnTo>
                  <a:lnTo>
                    <a:pt x="61301" y="41581"/>
                  </a:lnTo>
                  <a:cubicBezTo>
                    <a:pt x="61273" y="41554"/>
                    <a:pt x="60921" y="41418"/>
                    <a:pt x="60921" y="41391"/>
                  </a:cubicBezTo>
                  <a:cubicBezTo>
                    <a:pt x="60921" y="41364"/>
                    <a:pt x="61328" y="41229"/>
                    <a:pt x="61301" y="41202"/>
                  </a:cubicBezTo>
                  <a:cubicBezTo>
                    <a:pt x="61246" y="41147"/>
                    <a:pt x="61029" y="41066"/>
                    <a:pt x="60921" y="41012"/>
                  </a:cubicBezTo>
                  <a:cubicBezTo>
                    <a:pt x="60785" y="40957"/>
                    <a:pt x="60623" y="40903"/>
                    <a:pt x="60514" y="40822"/>
                  </a:cubicBezTo>
                  <a:cubicBezTo>
                    <a:pt x="60406" y="40768"/>
                    <a:pt x="60243" y="40713"/>
                    <a:pt x="60134" y="40659"/>
                  </a:cubicBezTo>
                  <a:cubicBezTo>
                    <a:pt x="59890" y="40768"/>
                    <a:pt x="59619" y="40903"/>
                    <a:pt x="59375" y="41012"/>
                  </a:cubicBezTo>
                  <a:cubicBezTo>
                    <a:pt x="59266" y="41066"/>
                    <a:pt x="59049" y="41147"/>
                    <a:pt x="58995" y="41202"/>
                  </a:cubicBezTo>
                  <a:cubicBezTo>
                    <a:pt x="58941" y="41256"/>
                    <a:pt x="58588" y="41337"/>
                    <a:pt x="58588" y="41391"/>
                  </a:cubicBezTo>
                  <a:cubicBezTo>
                    <a:pt x="58588" y="41418"/>
                    <a:pt x="59022" y="41554"/>
                    <a:pt x="58995" y="41581"/>
                  </a:cubicBezTo>
                  <a:cubicBezTo>
                    <a:pt x="58941" y="41608"/>
                    <a:pt x="58670" y="41771"/>
                    <a:pt x="58615" y="41744"/>
                  </a:cubicBezTo>
                  <a:cubicBezTo>
                    <a:pt x="58480" y="41744"/>
                    <a:pt x="58344" y="41581"/>
                    <a:pt x="58208" y="41581"/>
                  </a:cubicBezTo>
                  <a:cubicBezTo>
                    <a:pt x="58100" y="41581"/>
                    <a:pt x="57964" y="41744"/>
                    <a:pt x="57829" y="41771"/>
                  </a:cubicBezTo>
                  <a:cubicBezTo>
                    <a:pt x="57802" y="41771"/>
                    <a:pt x="57449" y="41581"/>
                    <a:pt x="57449" y="41581"/>
                  </a:cubicBezTo>
                  <a:cubicBezTo>
                    <a:pt x="57449" y="41527"/>
                    <a:pt x="57829" y="41446"/>
                    <a:pt x="57829" y="41391"/>
                  </a:cubicBezTo>
                  <a:cubicBezTo>
                    <a:pt x="57829" y="41337"/>
                    <a:pt x="57449" y="41256"/>
                    <a:pt x="57449" y="41202"/>
                  </a:cubicBezTo>
                  <a:cubicBezTo>
                    <a:pt x="57449" y="41202"/>
                    <a:pt x="57530" y="41147"/>
                    <a:pt x="57639" y="41120"/>
                  </a:cubicBezTo>
                  <a:cubicBezTo>
                    <a:pt x="57720" y="41066"/>
                    <a:pt x="57829" y="41012"/>
                    <a:pt x="57829" y="41012"/>
                  </a:cubicBezTo>
                  <a:cubicBezTo>
                    <a:pt x="57720" y="41012"/>
                    <a:pt x="57530" y="40849"/>
                    <a:pt x="57422" y="40849"/>
                  </a:cubicBezTo>
                  <a:cubicBezTo>
                    <a:pt x="57313" y="40849"/>
                    <a:pt x="57151" y="41039"/>
                    <a:pt x="57042" y="41012"/>
                  </a:cubicBezTo>
                  <a:cubicBezTo>
                    <a:pt x="56934" y="41012"/>
                    <a:pt x="56771" y="40822"/>
                    <a:pt x="56662" y="40849"/>
                  </a:cubicBezTo>
                  <a:cubicBezTo>
                    <a:pt x="56581" y="40849"/>
                    <a:pt x="56337" y="40985"/>
                    <a:pt x="56283" y="41039"/>
                  </a:cubicBezTo>
                  <a:cubicBezTo>
                    <a:pt x="56228" y="41039"/>
                    <a:pt x="55957" y="41229"/>
                    <a:pt x="55876" y="41202"/>
                  </a:cubicBezTo>
                  <a:cubicBezTo>
                    <a:pt x="55767" y="41202"/>
                    <a:pt x="55605" y="41012"/>
                    <a:pt x="55496" y="41039"/>
                  </a:cubicBezTo>
                  <a:cubicBezTo>
                    <a:pt x="55442" y="41039"/>
                    <a:pt x="55360" y="41093"/>
                    <a:pt x="55306" y="41120"/>
                  </a:cubicBezTo>
                  <a:lnTo>
                    <a:pt x="55252" y="41147"/>
                  </a:lnTo>
                  <a:lnTo>
                    <a:pt x="55252" y="41174"/>
                  </a:lnTo>
                  <a:cubicBezTo>
                    <a:pt x="55252" y="41174"/>
                    <a:pt x="55252" y="41174"/>
                    <a:pt x="55252" y="41174"/>
                  </a:cubicBezTo>
                  <a:lnTo>
                    <a:pt x="55225" y="41174"/>
                  </a:lnTo>
                  <a:cubicBezTo>
                    <a:pt x="55198" y="41202"/>
                    <a:pt x="55171" y="41202"/>
                    <a:pt x="55116" y="41202"/>
                  </a:cubicBezTo>
                  <a:cubicBezTo>
                    <a:pt x="55008" y="41202"/>
                    <a:pt x="54845" y="41012"/>
                    <a:pt x="54737" y="41039"/>
                  </a:cubicBezTo>
                  <a:cubicBezTo>
                    <a:pt x="54601" y="41039"/>
                    <a:pt x="54493" y="41202"/>
                    <a:pt x="54357" y="41229"/>
                  </a:cubicBezTo>
                  <a:cubicBezTo>
                    <a:pt x="54221" y="41229"/>
                    <a:pt x="54086" y="41039"/>
                    <a:pt x="53977" y="41039"/>
                  </a:cubicBezTo>
                  <a:cubicBezTo>
                    <a:pt x="53869" y="41039"/>
                    <a:pt x="53679" y="41229"/>
                    <a:pt x="53597" y="41229"/>
                  </a:cubicBezTo>
                  <a:cubicBezTo>
                    <a:pt x="53570" y="41229"/>
                    <a:pt x="53218" y="41066"/>
                    <a:pt x="53218" y="41066"/>
                  </a:cubicBezTo>
                  <a:cubicBezTo>
                    <a:pt x="53218" y="41039"/>
                    <a:pt x="53543" y="40876"/>
                    <a:pt x="53570" y="40876"/>
                  </a:cubicBezTo>
                  <a:cubicBezTo>
                    <a:pt x="53462" y="40876"/>
                    <a:pt x="53326" y="40686"/>
                    <a:pt x="53191" y="40686"/>
                  </a:cubicBezTo>
                  <a:cubicBezTo>
                    <a:pt x="53136" y="40686"/>
                    <a:pt x="52892" y="40849"/>
                    <a:pt x="52838" y="40876"/>
                  </a:cubicBezTo>
                  <a:cubicBezTo>
                    <a:pt x="52757" y="40930"/>
                    <a:pt x="52567" y="41066"/>
                    <a:pt x="52458" y="41093"/>
                  </a:cubicBezTo>
                  <a:cubicBezTo>
                    <a:pt x="52350" y="41093"/>
                    <a:pt x="52187" y="40903"/>
                    <a:pt x="52078" y="40903"/>
                  </a:cubicBezTo>
                  <a:cubicBezTo>
                    <a:pt x="51970" y="40930"/>
                    <a:pt x="51807" y="41120"/>
                    <a:pt x="51699" y="41120"/>
                  </a:cubicBezTo>
                  <a:cubicBezTo>
                    <a:pt x="51617" y="41120"/>
                    <a:pt x="51400" y="40930"/>
                    <a:pt x="51319" y="40957"/>
                  </a:cubicBezTo>
                  <a:cubicBezTo>
                    <a:pt x="51211" y="40985"/>
                    <a:pt x="51021" y="41120"/>
                    <a:pt x="50966" y="41174"/>
                  </a:cubicBezTo>
                  <a:cubicBezTo>
                    <a:pt x="50912" y="41174"/>
                    <a:pt x="50641" y="41364"/>
                    <a:pt x="50587" y="41364"/>
                  </a:cubicBezTo>
                  <a:cubicBezTo>
                    <a:pt x="50532" y="41364"/>
                    <a:pt x="50261" y="41202"/>
                    <a:pt x="50207" y="41229"/>
                  </a:cubicBezTo>
                  <a:cubicBezTo>
                    <a:pt x="50071" y="41256"/>
                    <a:pt x="49936" y="41364"/>
                    <a:pt x="49854" y="41446"/>
                  </a:cubicBezTo>
                  <a:cubicBezTo>
                    <a:pt x="49800" y="41473"/>
                    <a:pt x="49583" y="41635"/>
                    <a:pt x="49502" y="41663"/>
                  </a:cubicBezTo>
                  <a:cubicBezTo>
                    <a:pt x="49366" y="41663"/>
                    <a:pt x="49203" y="41500"/>
                    <a:pt x="49095" y="41500"/>
                  </a:cubicBezTo>
                  <a:cubicBezTo>
                    <a:pt x="49013" y="41500"/>
                    <a:pt x="48797" y="41717"/>
                    <a:pt x="48715" y="41717"/>
                  </a:cubicBezTo>
                  <a:cubicBezTo>
                    <a:pt x="48580" y="41717"/>
                    <a:pt x="48417" y="41608"/>
                    <a:pt x="48308" y="41581"/>
                  </a:cubicBezTo>
                  <a:cubicBezTo>
                    <a:pt x="48254" y="41554"/>
                    <a:pt x="47956" y="41418"/>
                    <a:pt x="47901" y="41418"/>
                  </a:cubicBezTo>
                  <a:cubicBezTo>
                    <a:pt x="47793" y="41446"/>
                    <a:pt x="47576" y="41608"/>
                    <a:pt x="47522" y="41635"/>
                  </a:cubicBezTo>
                  <a:cubicBezTo>
                    <a:pt x="47386" y="41717"/>
                    <a:pt x="47250" y="41771"/>
                    <a:pt x="47142" y="41852"/>
                  </a:cubicBezTo>
                  <a:cubicBezTo>
                    <a:pt x="47088" y="41880"/>
                    <a:pt x="46816" y="42042"/>
                    <a:pt x="46735" y="42069"/>
                  </a:cubicBezTo>
                  <a:cubicBezTo>
                    <a:pt x="46627" y="42069"/>
                    <a:pt x="46464" y="41907"/>
                    <a:pt x="46328" y="41907"/>
                  </a:cubicBezTo>
                  <a:cubicBezTo>
                    <a:pt x="46247" y="41907"/>
                    <a:pt x="46030" y="42124"/>
                    <a:pt x="45948" y="42097"/>
                  </a:cubicBezTo>
                  <a:cubicBezTo>
                    <a:pt x="45813" y="42097"/>
                    <a:pt x="45623" y="41988"/>
                    <a:pt x="45542" y="41934"/>
                  </a:cubicBezTo>
                  <a:cubicBezTo>
                    <a:pt x="45433" y="41907"/>
                    <a:pt x="45243" y="41771"/>
                    <a:pt x="45135" y="41771"/>
                  </a:cubicBezTo>
                  <a:cubicBezTo>
                    <a:pt x="44999" y="41771"/>
                    <a:pt x="44836" y="41608"/>
                    <a:pt x="44728" y="41608"/>
                  </a:cubicBezTo>
                  <a:cubicBezTo>
                    <a:pt x="44592" y="41608"/>
                    <a:pt x="44430" y="41798"/>
                    <a:pt x="44321" y="41798"/>
                  </a:cubicBezTo>
                  <a:cubicBezTo>
                    <a:pt x="44240" y="41798"/>
                    <a:pt x="43996" y="41608"/>
                    <a:pt x="43914" y="41608"/>
                  </a:cubicBezTo>
                  <a:cubicBezTo>
                    <a:pt x="43806" y="41635"/>
                    <a:pt x="43616" y="41771"/>
                    <a:pt x="43534" y="41825"/>
                  </a:cubicBezTo>
                  <a:cubicBezTo>
                    <a:pt x="43507" y="41825"/>
                    <a:pt x="43155" y="42015"/>
                    <a:pt x="43155" y="41988"/>
                  </a:cubicBezTo>
                  <a:cubicBezTo>
                    <a:pt x="43019" y="41988"/>
                    <a:pt x="42829" y="41852"/>
                    <a:pt x="42748" y="41825"/>
                  </a:cubicBezTo>
                  <a:cubicBezTo>
                    <a:pt x="42721" y="41798"/>
                    <a:pt x="42612" y="41771"/>
                    <a:pt x="42531" y="41744"/>
                  </a:cubicBezTo>
                  <a:cubicBezTo>
                    <a:pt x="42422" y="41690"/>
                    <a:pt x="42341" y="41663"/>
                    <a:pt x="42341" y="41635"/>
                  </a:cubicBezTo>
                  <a:cubicBezTo>
                    <a:pt x="42341" y="41608"/>
                    <a:pt x="42422" y="41581"/>
                    <a:pt x="42531" y="41554"/>
                  </a:cubicBezTo>
                  <a:cubicBezTo>
                    <a:pt x="42612" y="41500"/>
                    <a:pt x="42721" y="41473"/>
                    <a:pt x="42748" y="41446"/>
                  </a:cubicBezTo>
                  <a:cubicBezTo>
                    <a:pt x="42775" y="41446"/>
                    <a:pt x="43128" y="41283"/>
                    <a:pt x="43128" y="41256"/>
                  </a:cubicBezTo>
                  <a:cubicBezTo>
                    <a:pt x="43046" y="41202"/>
                    <a:pt x="42829" y="41147"/>
                    <a:pt x="42721" y="41093"/>
                  </a:cubicBezTo>
                  <a:lnTo>
                    <a:pt x="41961" y="41446"/>
                  </a:lnTo>
                  <a:lnTo>
                    <a:pt x="41554" y="41635"/>
                  </a:lnTo>
                  <a:lnTo>
                    <a:pt x="41175" y="41825"/>
                  </a:lnTo>
                  <a:cubicBezTo>
                    <a:pt x="41093" y="41852"/>
                    <a:pt x="40903" y="41988"/>
                    <a:pt x="40768" y="41988"/>
                  </a:cubicBezTo>
                  <a:cubicBezTo>
                    <a:pt x="40741" y="42015"/>
                    <a:pt x="40415" y="41825"/>
                    <a:pt x="40388" y="41798"/>
                  </a:cubicBezTo>
                  <a:cubicBezTo>
                    <a:pt x="40307" y="41771"/>
                    <a:pt x="40063" y="41608"/>
                    <a:pt x="39981" y="41608"/>
                  </a:cubicBezTo>
                  <a:cubicBezTo>
                    <a:pt x="39927" y="41608"/>
                    <a:pt x="39629" y="41771"/>
                    <a:pt x="39574" y="41798"/>
                  </a:cubicBezTo>
                  <a:cubicBezTo>
                    <a:pt x="39547" y="41825"/>
                    <a:pt x="39249" y="41961"/>
                    <a:pt x="39195" y="41961"/>
                  </a:cubicBezTo>
                  <a:cubicBezTo>
                    <a:pt x="39086" y="41961"/>
                    <a:pt x="38896" y="41771"/>
                    <a:pt x="38788" y="41771"/>
                  </a:cubicBezTo>
                  <a:cubicBezTo>
                    <a:pt x="38652" y="41771"/>
                    <a:pt x="38517" y="41934"/>
                    <a:pt x="38381" y="41934"/>
                  </a:cubicBezTo>
                  <a:cubicBezTo>
                    <a:pt x="38272" y="41934"/>
                    <a:pt x="38110" y="41744"/>
                    <a:pt x="38001" y="41744"/>
                  </a:cubicBezTo>
                  <a:cubicBezTo>
                    <a:pt x="37838" y="41744"/>
                    <a:pt x="37730" y="41907"/>
                    <a:pt x="37594" y="41907"/>
                  </a:cubicBezTo>
                  <a:cubicBezTo>
                    <a:pt x="37486" y="41907"/>
                    <a:pt x="37323" y="41690"/>
                    <a:pt x="37187" y="41690"/>
                  </a:cubicBezTo>
                  <a:cubicBezTo>
                    <a:pt x="37133" y="41690"/>
                    <a:pt x="36862" y="41825"/>
                    <a:pt x="36808" y="41852"/>
                  </a:cubicBezTo>
                  <a:cubicBezTo>
                    <a:pt x="36699" y="41880"/>
                    <a:pt x="36509" y="41988"/>
                    <a:pt x="36401" y="42015"/>
                  </a:cubicBezTo>
                  <a:cubicBezTo>
                    <a:pt x="36292" y="42015"/>
                    <a:pt x="36103" y="41798"/>
                    <a:pt x="36021" y="41798"/>
                  </a:cubicBezTo>
                  <a:cubicBezTo>
                    <a:pt x="35940" y="41798"/>
                    <a:pt x="35669" y="41988"/>
                    <a:pt x="35614" y="41961"/>
                  </a:cubicBezTo>
                  <a:cubicBezTo>
                    <a:pt x="35560" y="41934"/>
                    <a:pt x="35235" y="41771"/>
                    <a:pt x="35235" y="41744"/>
                  </a:cubicBezTo>
                  <a:cubicBezTo>
                    <a:pt x="35235" y="41690"/>
                    <a:pt x="35614" y="41663"/>
                    <a:pt x="35641" y="41581"/>
                  </a:cubicBezTo>
                  <a:cubicBezTo>
                    <a:pt x="35669" y="41527"/>
                    <a:pt x="36021" y="41500"/>
                    <a:pt x="36021" y="41446"/>
                  </a:cubicBezTo>
                  <a:cubicBezTo>
                    <a:pt x="36021" y="41391"/>
                    <a:pt x="35696" y="41283"/>
                    <a:pt x="35641" y="41229"/>
                  </a:cubicBezTo>
                  <a:cubicBezTo>
                    <a:pt x="35587" y="41147"/>
                    <a:pt x="35370" y="41093"/>
                    <a:pt x="35289" y="41012"/>
                  </a:cubicBezTo>
                  <a:cubicBezTo>
                    <a:pt x="35018" y="41120"/>
                    <a:pt x="34773" y="41229"/>
                    <a:pt x="34502" y="41337"/>
                  </a:cubicBezTo>
                  <a:cubicBezTo>
                    <a:pt x="34367" y="41391"/>
                    <a:pt x="34258" y="41446"/>
                    <a:pt x="34122" y="41500"/>
                  </a:cubicBezTo>
                  <a:cubicBezTo>
                    <a:pt x="33987" y="41554"/>
                    <a:pt x="33851" y="41608"/>
                    <a:pt x="33743" y="41663"/>
                  </a:cubicBezTo>
                  <a:cubicBezTo>
                    <a:pt x="33689" y="41690"/>
                    <a:pt x="33417" y="41825"/>
                    <a:pt x="33363" y="41825"/>
                  </a:cubicBezTo>
                  <a:cubicBezTo>
                    <a:pt x="33282" y="41825"/>
                    <a:pt x="33038" y="41663"/>
                    <a:pt x="32983" y="41635"/>
                  </a:cubicBezTo>
                  <a:cubicBezTo>
                    <a:pt x="32956" y="41608"/>
                    <a:pt x="32604" y="41473"/>
                    <a:pt x="32604" y="41446"/>
                  </a:cubicBezTo>
                  <a:cubicBezTo>
                    <a:pt x="32631" y="41418"/>
                    <a:pt x="32956" y="41256"/>
                    <a:pt x="32983" y="41256"/>
                  </a:cubicBezTo>
                  <a:cubicBezTo>
                    <a:pt x="32902" y="41283"/>
                    <a:pt x="32739" y="41066"/>
                    <a:pt x="32631" y="41066"/>
                  </a:cubicBezTo>
                  <a:cubicBezTo>
                    <a:pt x="32604" y="41066"/>
                    <a:pt x="32224" y="41229"/>
                    <a:pt x="32251" y="41256"/>
                  </a:cubicBezTo>
                  <a:cubicBezTo>
                    <a:pt x="32251" y="41283"/>
                    <a:pt x="32631" y="41418"/>
                    <a:pt x="32604" y="41446"/>
                  </a:cubicBezTo>
                  <a:cubicBezTo>
                    <a:pt x="32549" y="41500"/>
                    <a:pt x="32332" y="41554"/>
                    <a:pt x="32224" y="41608"/>
                  </a:cubicBezTo>
                  <a:lnTo>
                    <a:pt x="31871" y="41798"/>
                  </a:lnTo>
                  <a:cubicBezTo>
                    <a:pt x="31736" y="41771"/>
                    <a:pt x="31600" y="41608"/>
                    <a:pt x="31491" y="41608"/>
                  </a:cubicBezTo>
                  <a:cubicBezTo>
                    <a:pt x="31383" y="41608"/>
                    <a:pt x="31193" y="41798"/>
                    <a:pt x="31112" y="41771"/>
                  </a:cubicBezTo>
                  <a:cubicBezTo>
                    <a:pt x="31030" y="41771"/>
                    <a:pt x="30759" y="41608"/>
                    <a:pt x="30732" y="41581"/>
                  </a:cubicBezTo>
                  <a:cubicBezTo>
                    <a:pt x="30705" y="41581"/>
                    <a:pt x="31112" y="41446"/>
                    <a:pt x="31112" y="41418"/>
                  </a:cubicBezTo>
                  <a:cubicBezTo>
                    <a:pt x="31112" y="41364"/>
                    <a:pt x="30705" y="41283"/>
                    <a:pt x="30732" y="41229"/>
                  </a:cubicBezTo>
                  <a:cubicBezTo>
                    <a:pt x="30759" y="41147"/>
                    <a:pt x="31085" y="41120"/>
                    <a:pt x="31112" y="41039"/>
                  </a:cubicBezTo>
                  <a:cubicBezTo>
                    <a:pt x="31112" y="40985"/>
                    <a:pt x="30732" y="40903"/>
                    <a:pt x="30732" y="40849"/>
                  </a:cubicBezTo>
                  <a:cubicBezTo>
                    <a:pt x="30461" y="40985"/>
                    <a:pt x="30217" y="41120"/>
                    <a:pt x="29973" y="41229"/>
                  </a:cubicBezTo>
                  <a:cubicBezTo>
                    <a:pt x="29945" y="41229"/>
                    <a:pt x="29864" y="41283"/>
                    <a:pt x="29783" y="41337"/>
                  </a:cubicBezTo>
                  <a:cubicBezTo>
                    <a:pt x="29756" y="41337"/>
                    <a:pt x="29728" y="41364"/>
                    <a:pt x="29701" y="41364"/>
                  </a:cubicBezTo>
                  <a:cubicBezTo>
                    <a:pt x="29701" y="41364"/>
                    <a:pt x="29674" y="41391"/>
                    <a:pt x="29674" y="41391"/>
                  </a:cubicBezTo>
                  <a:cubicBezTo>
                    <a:pt x="29620" y="41418"/>
                    <a:pt x="29593" y="41418"/>
                    <a:pt x="29593" y="41418"/>
                  </a:cubicBezTo>
                  <a:cubicBezTo>
                    <a:pt x="29566" y="41418"/>
                    <a:pt x="29213" y="41256"/>
                    <a:pt x="29213" y="41229"/>
                  </a:cubicBezTo>
                  <a:cubicBezTo>
                    <a:pt x="29213" y="41229"/>
                    <a:pt x="29593" y="41066"/>
                    <a:pt x="29593" y="41039"/>
                  </a:cubicBezTo>
                  <a:cubicBezTo>
                    <a:pt x="29539" y="41012"/>
                    <a:pt x="29267" y="40876"/>
                    <a:pt x="29186" y="40876"/>
                  </a:cubicBezTo>
                  <a:cubicBezTo>
                    <a:pt x="29105" y="40876"/>
                    <a:pt x="28860" y="41039"/>
                    <a:pt x="28806" y="41066"/>
                  </a:cubicBezTo>
                  <a:cubicBezTo>
                    <a:pt x="28752" y="41066"/>
                    <a:pt x="28481" y="41256"/>
                    <a:pt x="28426" y="41256"/>
                  </a:cubicBezTo>
                  <a:cubicBezTo>
                    <a:pt x="28345" y="41229"/>
                    <a:pt x="28128" y="41093"/>
                    <a:pt x="28047" y="41066"/>
                  </a:cubicBezTo>
                  <a:cubicBezTo>
                    <a:pt x="27992" y="41039"/>
                    <a:pt x="27748" y="40903"/>
                    <a:pt x="27667" y="40903"/>
                  </a:cubicBezTo>
                  <a:cubicBezTo>
                    <a:pt x="27531" y="40876"/>
                    <a:pt x="27423" y="40713"/>
                    <a:pt x="27287" y="40713"/>
                  </a:cubicBezTo>
                  <a:cubicBezTo>
                    <a:pt x="27206" y="40713"/>
                    <a:pt x="26962" y="40876"/>
                    <a:pt x="26908" y="40903"/>
                  </a:cubicBezTo>
                  <a:cubicBezTo>
                    <a:pt x="26853" y="40957"/>
                    <a:pt x="26636" y="41093"/>
                    <a:pt x="26555" y="41120"/>
                  </a:cubicBezTo>
                  <a:cubicBezTo>
                    <a:pt x="26446" y="41120"/>
                    <a:pt x="26284" y="40957"/>
                    <a:pt x="26148" y="40957"/>
                  </a:cubicBezTo>
                  <a:cubicBezTo>
                    <a:pt x="26040" y="40957"/>
                    <a:pt x="25904" y="41147"/>
                    <a:pt x="25795" y="41147"/>
                  </a:cubicBezTo>
                  <a:cubicBezTo>
                    <a:pt x="25741" y="41147"/>
                    <a:pt x="25443" y="40985"/>
                    <a:pt x="25416" y="40985"/>
                  </a:cubicBezTo>
                  <a:cubicBezTo>
                    <a:pt x="25280" y="41039"/>
                    <a:pt x="25144" y="41147"/>
                    <a:pt x="25036" y="41202"/>
                  </a:cubicBezTo>
                  <a:lnTo>
                    <a:pt x="24683" y="41418"/>
                  </a:lnTo>
                  <a:lnTo>
                    <a:pt x="24331" y="41635"/>
                  </a:lnTo>
                  <a:cubicBezTo>
                    <a:pt x="24195" y="41581"/>
                    <a:pt x="24060" y="41527"/>
                    <a:pt x="23924" y="41500"/>
                  </a:cubicBezTo>
                  <a:cubicBezTo>
                    <a:pt x="23870" y="41473"/>
                    <a:pt x="23517" y="41364"/>
                    <a:pt x="23517" y="41337"/>
                  </a:cubicBezTo>
                  <a:cubicBezTo>
                    <a:pt x="23517" y="41310"/>
                    <a:pt x="23843" y="41147"/>
                    <a:pt x="23897" y="41120"/>
                  </a:cubicBezTo>
                  <a:cubicBezTo>
                    <a:pt x="23978" y="41066"/>
                    <a:pt x="24222" y="40957"/>
                    <a:pt x="24249" y="40903"/>
                  </a:cubicBezTo>
                  <a:cubicBezTo>
                    <a:pt x="24277" y="40876"/>
                    <a:pt x="23870" y="40795"/>
                    <a:pt x="23843" y="40768"/>
                  </a:cubicBezTo>
                  <a:lnTo>
                    <a:pt x="23110" y="41202"/>
                  </a:lnTo>
                  <a:cubicBezTo>
                    <a:pt x="23029" y="41256"/>
                    <a:pt x="22893" y="41364"/>
                    <a:pt x="22758" y="41418"/>
                  </a:cubicBezTo>
                  <a:cubicBezTo>
                    <a:pt x="22703" y="41446"/>
                    <a:pt x="22405" y="41256"/>
                    <a:pt x="22351" y="41256"/>
                  </a:cubicBezTo>
                  <a:cubicBezTo>
                    <a:pt x="22269" y="41283"/>
                    <a:pt x="22025" y="41446"/>
                    <a:pt x="21971" y="41473"/>
                  </a:cubicBezTo>
                  <a:cubicBezTo>
                    <a:pt x="21917" y="41527"/>
                    <a:pt x="21673" y="41690"/>
                    <a:pt x="21591" y="41690"/>
                  </a:cubicBezTo>
                  <a:cubicBezTo>
                    <a:pt x="21510" y="41717"/>
                    <a:pt x="21212" y="41554"/>
                    <a:pt x="21157" y="41554"/>
                  </a:cubicBezTo>
                  <a:cubicBezTo>
                    <a:pt x="21049" y="41500"/>
                    <a:pt x="20886" y="41418"/>
                    <a:pt x="20750" y="41391"/>
                  </a:cubicBezTo>
                  <a:cubicBezTo>
                    <a:pt x="20669" y="41364"/>
                    <a:pt x="20452" y="41202"/>
                    <a:pt x="20344" y="41229"/>
                  </a:cubicBezTo>
                  <a:cubicBezTo>
                    <a:pt x="20235" y="41229"/>
                    <a:pt x="20072" y="41418"/>
                    <a:pt x="19964" y="41418"/>
                  </a:cubicBezTo>
                  <a:cubicBezTo>
                    <a:pt x="19801" y="41418"/>
                    <a:pt x="19720" y="41256"/>
                    <a:pt x="19557" y="41256"/>
                  </a:cubicBezTo>
                  <a:cubicBezTo>
                    <a:pt x="19448" y="41256"/>
                    <a:pt x="19286" y="41446"/>
                    <a:pt x="19177" y="41446"/>
                  </a:cubicBezTo>
                  <a:cubicBezTo>
                    <a:pt x="19096" y="41446"/>
                    <a:pt x="18825" y="41310"/>
                    <a:pt x="18770" y="41283"/>
                  </a:cubicBezTo>
                  <a:cubicBezTo>
                    <a:pt x="18716" y="41256"/>
                    <a:pt x="18418" y="41093"/>
                    <a:pt x="18364" y="41093"/>
                  </a:cubicBezTo>
                  <a:cubicBezTo>
                    <a:pt x="18336" y="41120"/>
                    <a:pt x="17984" y="41283"/>
                    <a:pt x="17984" y="41310"/>
                  </a:cubicBezTo>
                  <a:cubicBezTo>
                    <a:pt x="17984" y="41364"/>
                    <a:pt x="18391" y="41418"/>
                    <a:pt x="18364" y="41473"/>
                  </a:cubicBezTo>
                  <a:cubicBezTo>
                    <a:pt x="18364" y="41500"/>
                    <a:pt x="18038" y="41663"/>
                    <a:pt x="17984" y="41663"/>
                  </a:cubicBezTo>
                  <a:cubicBezTo>
                    <a:pt x="17930" y="41690"/>
                    <a:pt x="17658" y="41500"/>
                    <a:pt x="17577" y="41500"/>
                  </a:cubicBezTo>
                  <a:cubicBezTo>
                    <a:pt x="17468" y="41500"/>
                    <a:pt x="17306" y="41690"/>
                    <a:pt x="17197" y="41663"/>
                  </a:cubicBezTo>
                  <a:cubicBezTo>
                    <a:pt x="17143" y="41663"/>
                    <a:pt x="17062" y="41635"/>
                    <a:pt x="16980" y="41581"/>
                  </a:cubicBezTo>
                  <a:lnTo>
                    <a:pt x="16926" y="41554"/>
                  </a:lnTo>
                  <a:cubicBezTo>
                    <a:pt x="16899" y="41554"/>
                    <a:pt x="16899" y="41554"/>
                    <a:pt x="16872" y="41527"/>
                  </a:cubicBezTo>
                  <a:cubicBezTo>
                    <a:pt x="16845" y="41527"/>
                    <a:pt x="16817" y="41500"/>
                    <a:pt x="16790" y="41500"/>
                  </a:cubicBezTo>
                  <a:lnTo>
                    <a:pt x="16411" y="41310"/>
                  </a:lnTo>
                  <a:cubicBezTo>
                    <a:pt x="16302" y="41256"/>
                    <a:pt x="16139" y="41147"/>
                    <a:pt x="16004" y="41120"/>
                  </a:cubicBezTo>
                  <a:cubicBezTo>
                    <a:pt x="15922" y="41093"/>
                    <a:pt x="15733" y="40930"/>
                    <a:pt x="15624" y="40930"/>
                  </a:cubicBezTo>
                  <a:cubicBezTo>
                    <a:pt x="15543" y="40930"/>
                    <a:pt x="15299" y="41093"/>
                    <a:pt x="15217" y="41120"/>
                  </a:cubicBezTo>
                  <a:cubicBezTo>
                    <a:pt x="15190" y="41120"/>
                    <a:pt x="14837" y="41283"/>
                    <a:pt x="14837" y="41283"/>
                  </a:cubicBezTo>
                  <a:cubicBezTo>
                    <a:pt x="14783" y="41256"/>
                    <a:pt x="14431" y="41120"/>
                    <a:pt x="14431" y="41093"/>
                  </a:cubicBezTo>
                  <a:cubicBezTo>
                    <a:pt x="14431" y="41066"/>
                    <a:pt x="14783" y="40957"/>
                    <a:pt x="14837" y="40930"/>
                  </a:cubicBezTo>
                  <a:cubicBezTo>
                    <a:pt x="14892" y="40903"/>
                    <a:pt x="15217" y="40795"/>
                    <a:pt x="15217" y="40740"/>
                  </a:cubicBezTo>
                  <a:cubicBezTo>
                    <a:pt x="15244" y="40686"/>
                    <a:pt x="14837" y="40605"/>
                    <a:pt x="14837" y="40551"/>
                  </a:cubicBezTo>
                  <a:cubicBezTo>
                    <a:pt x="14837" y="40496"/>
                    <a:pt x="15244" y="40415"/>
                    <a:pt x="15217" y="40388"/>
                  </a:cubicBezTo>
                  <a:cubicBezTo>
                    <a:pt x="15190" y="40306"/>
                    <a:pt x="14892" y="40252"/>
                    <a:pt x="14837" y="40198"/>
                  </a:cubicBezTo>
                  <a:cubicBezTo>
                    <a:pt x="14756" y="40117"/>
                    <a:pt x="14539" y="40062"/>
                    <a:pt x="14458" y="39981"/>
                  </a:cubicBezTo>
                  <a:cubicBezTo>
                    <a:pt x="14431" y="40062"/>
                    <a:pt x="14078" y="40117"/>
                    <a:pt x="14078" y="40171"/>
                  </a:cubicBezTo>
                  <a:cubicBezTo>
                    <a:pt x="14051" y="40225"/>
                    <a:pt x="14485" y="40306"/>
                    <a:pt x="14458" y="40361"/>
                  </a:cubicBezTo>
                  <a:cubicBezTo>
                    <a:pt x="14431" y="40415"/>
                    <a:pt x="14132" y="40496"/>
                    <a:pt x="14051" y="40523"/>
                  </a:cubicBezTo>
                  <a:cubicBezTo>
                    <a:pt x="13969" y="40605"/>
                    <a:pt x="13780" y="40659"/>
                    <a:pt x="13671" y="40713"/>
                  </a:cubicBezTo>
                  <a:cubicBezTo>
                    <a:pt x="13535" y="40740"/>
                    <a:pt x="13346" y="40822"/>
                    <a:pt x="13264" y="40876"/>
                  </a:cubicBezTo>
                  <a:cubicBezTo>
                    <a:pt x="13210" y="40903"/>
                    <a:pt x="12857" y="40985"/>
                    <a:pt x="12857" y="41039"/>
                  </a:cubicBezTo>
                  <a:cubicBezTo>
                    <a:pt x="12857" y="41093"/>
                    <a:pt x="13237" y="41174"/>
                    <a:pt x="13237" y="41229"/>
                  </a:cubicBezTo>
                  <a:cubicBezTo>
                    <a:pt x="12993" y="41337"/>
                    <a:pt x="12722" y="41446"/>
                    <a:pt x="12451" y="41554"/>
                  </a:cubicBezTo>
                  <a:cubicBezTo>
                    <a:pt x="12179" y="41418"/>
                    <a:pt x="11935" y="41283"/>
                    <a:pt x="11664" y="41147"/>
                  </a:cubicBezTo>
                  <a:lnTo>
                    <a:pt x="12071" y="40985"/>
                  </a:lnTo>
                  <a:cubicBezTo>
                    <a:pt x="12125" y="40957"/>
                    <a:pt x="12478" y="40849"/>
                    <a:pt x="12478" y="40822"/>
                  </a:cubicBezTo>
                  <a:cubicBezTo>
                    <a:pt x="12478" y="40795"/>
                    <a:pt x="12152" y="40659"/>
                    <a:pt x="12098" y="40605"/>
                  </a:cubicBezTo>
                  <a:cubicBezTo>
                    <a:pt x="11962" y="40551"/>
                    <a:pt x="11827" y="40469"/>
                    <a:pt x="11718" y="40415"/>
                  </a:cubicBezTo>
                  <a:lnTo>
                    <a:pt x="10904" y="40713"/>
                  </a:lnTo>
                  <a:cubicBezTo>
                    <a:pt x="10823" y="40740"/>
                    <a:pt x="10606" y="40849"/>
                    <a:pt x="10498" y="40876"/>
                  </a:cubicBezTo>
                  <a:cubicBezTo>
                    <a:pt x="10498" y="40876"/>
                    <a:pt x="10118" y="40659"/>
                    <a:pt x="10145" y="40659"/>
                  </a:cubicBezTo>
                  <a:cubicBezTo>
                    <a:pt x="10145" y="40605"/>
                    <a:pt x="10552" y="40551"/>
                    <a:pt x="10525" y="40496"/>
                  </a:cubicBezTo>
                  <a:cubicBezTo>
                    <a:pt x="10525" y="40469"/>
                    <a:pt x="10226" y="40306"/>
                    <a:pt x="10172" y="40279"/>
                  </a:cubicBezTo>
                  <a:cubicBezTo>
                    <a:pt x="10118" y="40252"/>
                    <a:pt x="9820" y="40442"/>
                    <a:pt x="9765" y="40442"/>
                  </a:cubicBezTo>
                  <a:cubicBezTo>
                    <a:pt x="9711" y="40415"/>
                    <a:pt x="9440" y="40198"/>
                    <a:pt x="9386" y="40225"/>
                  </a:cubicBezTo>
                  <a:cubicBezTo>
                    <a:pt x="9331" y="40225"/>
                    <a:pt x="9006" y="40361"/>
                    <a:pt x="9006" y="40361"/>
                  </a:cubicBezTo>
                  <a:cubicBezTo>
                    <a:pt x="9006" y="40415"/>
                    <a:pt x="9386" y="40523"/>
                    <a:pt x="9358" y="40578"/>
                  </a:cubicBezTo>
                  <a:cubicBezTo>
                    <a:pt x="9331" y="40632"/>
                    <a:pt x="9060" y="40686"/>
                    <a:pt x="8979" y="40740"/>
                  </a:cubicBezTo>
                  <a:cubicBezTo>
                    <a:pt x="8870" y="40795"/>
                    <a:pt x="8707" y="40849"/>
                    <a:pt x="8599" y="40903"/>
                  </a:cubicBezTo>
                  <a:lnTo>
                    <a:pt x="8192" y="41066"/>
                  </a:lnTo>
                  <a:cubicBezTo>
                    <a:pt x="8165" y="41120"/>
                    <a:pt x="7812" y="41174"/>
                    <a:pt x="7812" y="41229"/>
                  </a:cubicBezTo>
                  <a:cubicBezTo>
                    <a:pt x="7812" y="41174"/>
                    <a:pt x="7433" y="41093"/>
                    <a:pt x="7460" y="41039"/>
                  </a:cubicBezTo>
                  <a:cubicBezTo>
                    <a:pt x="7460" y="40985"/>
                    <a:pt x="7839" y="40903"/>
                    <a:pt x="7839" y="40849"/>
                  </a:cubicBezTo>
                  <a:cubicBezTo>
                    <a:pt x="7812" y="40795"/>
                    <a:pt x="7460" y="40713"/>
                    <a:pt x="7460" y="40659"/>
                  </a:cubicBezTo>
                  <a:cubicBezTo>
                    <a:pt x="7460" y="40605"/>
                    <a:pt x="7839" y="40551"/>
                    <a:pt x="7839" y="40496"/>
                  </a:cubicBezTo>
                  <a:cubicBezTo>
                    <a:pt x="7839" y="40469"/>
                    <a:pt x="7514" y="40306"/>
                    <a:pt x="7460" y="40279"/>
                  </a:cubicBezTo>
                  <a:cubicBezTo>
                    <a:pt x="7460" y="40279"/>
                    <a:pt x="7080" y="40442"/>
                    <a:pt x="7080" y="40469"/>
                  </a:cubicBezTo>
                  <a:cubicBezTo>
                    <a:pt x="7080" y="40469"/>
                    <a:pt x="7161" y="40523"/>
                    <a:pt x="7270" y="40551"/>
                  </a:cubicBezTo>
                  <a:cubicBezTo>
                    <a:pt x="7324" y="40578"/>
                    <a:pt x="7351" y="40605"/>
                    <a:pt x="7405" y="40632"/>
                  </a:cubicBezTo>
                  <a:lnTo>
                    <a:pt x="7460" y="40659"/>
                  </a:lnTo>
                  <a:cubicBezTo>
                    <a:pt x="7351" y="40686"/>
                    <a:pt x="7188" y="40822"/>
                    <a:pt x="7080" y="40822"/>
                  </a:cubicBezTo>
                  <a:cubicBezTo>
                    <a:pt x="6944" y="40822"/>
                    <a:pt x="6836" y="40659"/>
                    <a:pt x="6700" y="40632"/>
                  </a:cubicBezTo>
                  <a:cubicBezTo>
                    <a:pt x="6565" y="40632"/>
                    <a:pt x="6456" y="40442"/>
                    <a:pt x="6321" y="40442"/>
                  </a:cubicBezTo>
                  <a:cubicBezTo>
                    <a:pt x="6185" y="40442"/>
                    <a:pt x="6049" y="40632"/>
                    <a:pt x="5941" y="40605"/>
                  </a:cubicBezTo>
                  <a:cubicBezTo>
                    <a:pt x="5805" y="40605"/>
                    <a:pt x="5697" y="40442"/>
                    <a:pt x="5561" y="40415"/>
                  </a:cubicBezTo>
                  <a:cubicBezTo>
                    <a:pt x="5453" y="40415"/>
                    <a:pt x="5263" y="40632"/>
                    <a:pt x="5181" y="40605"/>
                  </a:cubicBezTo>
                  <a:cubicBezTo>
                    <a:pt x="5046" y="40578"/>
                    <a:pt x="4883" y="40469"/>
                    <a:pt x="4774" y="40415"/>
                  </a:cubicBezTo>
                  <a:cubicBezTo>
                    <a:pt x="4666" y="40361"/>
                    <a:pt x="4530" y="40279"/>
                    <a:pt x="4395" y="40225"/>
                  </a:cubicBezTo>
                  <a:cubicBezTo>
                    <a:pt x="4368" y="40225"/>
                    <a:pt x="4286" y="40171"/>
                    <a:pt x="4205" y="40144"/>
                  </a:cubicBezTo>
                  <a:lnTo>
                    <a:pt x="4151" y="40089"/>
                  </a:lnTo>
                  <a:lnTo>
                    <a:pt x="4151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096" y="40089"/>
                  </a:lnTo>
                  <a:lnTo>
                    <a:pt x="4069" y="40062"/>
                  </a:lnTo>
                  <a:cubicBezTo>
                    <a:pt x="4042" y="40062"/>
                    <a:pt x="4015" y="40035"/>
                    <a:pt x="3988" y="40035"/>
                  </a:cubicBezTo>
                  <a:cubicBezTo>
                    <a:pt x="3961" y="40035"/>
                    <a:pt x="3825" y="40089"/>
                    <a:pt x="3717" y="40117"/>
                  </a:cubicBezTo>
                  <a:cubicBezTo>
                    <a:pt x="3635" y="40144"/>
                    <a:pt x="3527" y="40171"/>
                    <a:pt x="3473" y="40171"/>
                  </a:cubicBezTo>
                  <a:cubicBezTo>
                    <a:pt x="3310" y="40117"/>
                    <a:pt x="3147" y="39927"/>
                    <a:pt x="3066" y="39845"/>
                  </a:cubicBezTo>
                  <a:cubicBezTo>
                    <a:pt x="2957" y="39764"/>
                    <a:pt x="2849" y="39601"/>
                    <a:pt x="2713" y="39466"/>
                  </a:cubicBezTo>
                  <a:cubicBezTo>
                    <a:pt x="2686" y="39466"/>
                    <a:pt x="2605" y="39438"/>
                    <a:pt x="2469" y="39411"/>
                  </a:cubicBezTo>
                  <a:cubicBezTo>
                    <a:pt x="2360" y="39384"/>
                    <a:pt x="2252" y="39357"/>
                    <a:pt x="2225" y="39330"/>
                  </a:cubicBezTo>
                  <a:cubicBezTo>
                    <a:pt x="2198" y="39357"/>
                    <a:pt x="2279" y="39466"/>
                    <a:pt x="2388" y="39574"/>
                  </a:cubicBezTo>
                  <a:cubicBezTo>
                    <a:pt x="2469" y="39683"/>
                    <a:pt x="2550" y="39764"/>
                    <a:pt x="2550" y="39791"/>
                  </a:cubicBezTo>
                  <a:cubicBezTo>
                    <a:pt x="2550" y="39791"/>
                    <a:pt x="2496" y="39791"/>
                    <a:pt x="2442" y="39791"/>
                  </a:cubicBezTo>
                  <a:cubicBezTo>
                    <a:pt x="2415" y="39764"/>
                    <a:pt x="2333" y="39764"/>
                    <a:pt x="2279" y="39737"/>
                  </a:cubicBezTo>
                  <a:cubicBezTo>
                    <a:pt x="2116" y="39683"/>
                    <a:pt x="1981" y="39601"/>
                    <a:pt x="1981" y="39601"/>
                  </a:cubicBezTo>
                  <a:cubicBezTo>
                    <a:pt x="1926" y="39547"/>
                    <a:pt x="1845" y="39411"/>
                    <a:pt x="1791" y="39276"/>
                  </a:cubicBezTo>
                  <a:cubicBezTo>
                    <a:pt x="1764" y="39140"/>
                    <a:pt x="1709" y="39004"/>
                    <a:pt x="1709" y="38950"/>
                  </a:cubicBezTo>
                  <a:cubicBezTo>
                    <a:pt x="1709" y="38896"/>
                    <a:pt x="1682" y="38706"/>
                    <a:pt x="1682" y="38543"/>
                  </a:cubicBezTo>
                  <a:cubicBezTo>
                    <a:pt x="1682" y="38381"/>
                    <a:pt x="1737" y="38245"/>
                    <a:pt x="1737" y="38245"/>
                  </a:cubicBezTo>
                  <a:cubicBezTo>
                    <a:pt x="1764" y="38245"/>
                    <a:pt x="1791" y="38381"/>
                    <a:pt x="1872" y="38516"/>
                  </a:cubicBezTo>
                  <a:cubicBezTo>
                    <a:pt x="1926" y="38625"/>
                    <a:pt x="2008" y="38733"/>
                    <a:pt x="2035" y="38760"/>
                  </a:cubicBezTo>
                  <a:cubicBezTo>
                    <a:pt x="2171" y="38896"/>
                    <a:pt x="2333" y="39004"/>
                    <a:pt x="2469" y="39059"/>
                  </a:cubicBezTo>
                  <a:cubicBezTo>
                    <a:pt x="2550" y="39167"/>
                    <a:pt x="2577" y="39384"/>
                    <a:pt x="2713" y="39493"/>
                  </a:cubicBezTo>
                  <a:cubicBezTo>
                    <a:pt x="2794" y="39520"/>
                    <a:pt x="3120" y="39520"/>
                    <a:pt x="3201" y="39493"/>
                  </a:cubicBezTo>
                  <a:cubicBezTo>
                    <a:pt x="3337" y="39520"/>
                    <a:pt x="3500" y="39466"/>
                    <a:pt x="3635" y="39438"/>
                  </a:cubicBezTo>
                  <a:cubicBezTo>
                    <a:pt x="3662" y="39438"/>
                    <a:pt x="3744" y="39411"/>
                    <a:pt x="3852" y="39384"/>
                  </a:cubicBezTo>
                  <a:cubicBezTo>
                    <a:pt x="3934" y="39357"/>
                    <a:pt x="4015" y="39330"/>
                    <a:pt x="4015" y="39303"/>
                  </a:cubicBezTo>
                  <a:cubicBezTo>
                    <a:pt x="3988" y="39303"/>
                    <a:pt x="3662" y="39113"/>
                    <a:pt x="3690" y="39086"/>
                  </a:cubicBezTo>
                  <a:cubicBezTo>
                    <a:pt x="3771" y="39032"/>
                    <a:pt x="3961" y="39004"/>
                    <a:pt x="4015" y="38950"/>
                  </a:cubicBezTo>
                  <a:lnTo>
                    <a:pt x="4123" y="38896"/>
                  </a:lnTo>
                  <a:lnTo>
                    <a:pt x="4151" y="38896"/>
                  </a:lnTo>
                  <a:lnTo>
                    <a:pt x="4151" y="38896"/>
                  </a:lnTo>
                  <a:lnTo>
                    <a:pt x="4151" y="38869"/>
                  </a:lnTo>
                  <a:lnTo>
                    <a:pt x="4178" y="38869"/>
                  </a:lnTo>
                  <a:lnTo>
                    <a:pt x="4178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78" y="38869"/>
                  </a:lnTo>
                  <a:lnTo>
                    <a:pt x="4395" y="38760"/>
                  </a:lnTo>
                  <a:cubicBezTo>
                    <a:pt x="4503" y="38706"/>
                    <a:pt x="4639" y="38652"/>
                    <a:pt x="4774" y="38570"/>
                  </a:cubicBezTo>
                  <a:lnTo>
                    <a:pt x="5561" y="38950"/>
                  </a:lnTo>
                  <a:cubicBezTo>
                    <a:pt x="5425" y="39004"/>
                    <a:pt x="5290" y="39086"/>
                    <a:pt x="5154" y="39140"/>
                  </a:cubicBezTo>
                  <a:cubicBezTo>
                    <a:pt x="5127" y="39167"/>
                    <a:pt x="4774" y="39303"/>
                    <a:pt x="4774" y="39330"/>
                  </a:cubicBezTo>
                  <a:cubicBezTo>
                    <a:pt x="4802" y="39357"/>
                    <a:pt x="5100" y="39466"/>
                    <a:pt x="5181" y="39493"/>
                  </a:cubicBezTo>
                  <a:cubicBezTo>
                    <a:pt x="5290" y="39574"/>
                    <a:pt x="5425" y="39628"/>
                    <a:pt x="5561" y="39683"/>
                  </a:cubicBezTo>
                  <a:lnTo>
                    <a:pt x="5941" y="39520"/>
                  </a:lnTo>
                  <a:cubicBezTo>
                    <a:pt x="5995" y="39493"/>
                    <a:pt x="6348" y="39357"/>
                    <a:pt x="6321" y="39330"/>
                  </a:cubicBezTo>
                  <a:cubicBezTo>
                    <a:pt x="6321" y="39303"/>
                    <a:pt x="5914" y="39167"/>
                    <a:pt x="5941" y="39140"/>
                  </a:cubicBezTo>
                  <a:cubicBezTo>
                    <a:pt x="5995" y="39086"/>
                    <a:pt x="6239" y="39004"/>
                    <a:pt x="6321" y="38977"/>
                  </a:cubicBezTo>
                  <a:cubicBezTo>
                    <a:pt x="6429" y="38923"/>
                    <a:pt x="6592" y="38842"/>
                    <a:pt x="6727" y="38787"/>
                  </a:cubicBezTo>
                  <a:cubicBezTo>
                    <a:pt x="6755" y="38787"/>
                    <a:pt x="7080" y="38977"/>
                    <a:pt x="7107" y="39004"/>
                  </a:cubicBezTo>
                  <a:cubicBezTo>
                    <a:pt x="7216" y="39032"/>
                    <a:pt x="7378" y="39167"/>
                    <a:pt x="7514" y="39194"/>
                  </a:cubicBezTo>
                  <a:cubicBezTo>
                    <a:pt x="7568" y="39221"/>
                    <a:pt x="7812" y="39032"/>
                    <a:pt x="7894" y="39032"/>
                  </a:cubicBezTo>
                  <a:cubicBezTo>
                    <a:pt x="8002" y="39032"/>
                    <a:pt x="8192" y="39249"/>
                    <a:pt x="8273" y="39249"/>
                  </a:cubicBezTo>
                  <a:cubicBezTo>
                    <a:pt x="8382" y="39221"/>
                    <a:pt x="8599" y="39113"/>
                    <a:pt x="8680" y="39086"/>
                  </a:cubicBezTo>
                  <a:cubicBezTo>
                    <a:pt x="8816" y="39032"/>
                    <a:pt x="8952" y="38977"/>
                    <a:pt x="9087" y="38923"/>
                  </a:cubicBezTo>
                  <a:lnTo>
                    <a:pt x="9901" y="38598"/>
                  </a:lnTo>
                  <a:cubicBezTo>
                    <a:pt x="9901" y="38679"/>
                    <a:pt x="10281" y="38760"/>
                    <a:pt x="10253" y="38815"/>
                  </a:cubicBezTo>
                  <a:cubicBezTo>
                    <a:pt x="10253" y="38869"/>
                    <a:pt x="9847" y="38923"/>
                    <a:pt x="9874" y="38977"/>
                  </a:cubicBezTo>
                  <a:cubicBezTo>
                    <a:pt x="9874" y="39004"/>
                    <a:pt x="10253" y="39167"/>
                    <a:pt x="10226" y="39194"/>
                  </a:cubicBezTo>
                  <a:cubicBezTo>
                    <a:pt x="10199" y="39249"/>
                    <a:pt x="9928" y="39303"/>
                    <a:pt x="9847" y="39357"/>
                  </a:cubicBezTo>
                  <a:cubicBezTo>
                    <a:pt x="9711" y="39411"/>
                    <a:pt x="9575" y="39466"/>
                    <a:pt x="9440" y="39493"/>
                  </a:cubicBezTo>
                  <a:cubicBezTo>
                    <a:pt x="9413" y="39520"/>
                    <a:pt x="9114" y="39303"/>
                    <a:pt x="9060" y="39276"/>
                  </a:cubicBezTo>
                  <a:cubicBezTo>
                    <a:pt x="8979" y="39276"/>
                    <a:pt x="8762" y="39438"/>
                    <a:pt x="8653" y="39438"/>
                  </a:cubicBezTo>
                  <a:cubicBezTo>
                    <a:pt x="8518" y="39466"/>
                    <a:pt x="8382" y="39547"/>
                    <a:pt x="8273" y="39601"/>
                  </a:cubicBezTo>
                  <a:cubicBezTo>
                    <a:pt x="8219" y="39628"/>
                    <a:pt x="7948" y="39764"/>
                    <a:pt x="7867" y="39764"/>
                  </a:cubicBezTo>
                  <a:cubicBezTo>
                    <a:pt x="7812" y="39764"/>
                    <a:pt x="7541" y="39601"/>
                    <a:pt x="7487" y="39574"/>
                  </a:cubicBezTo>
                  <a:cubicBezTo>
                    <a:pt x="7460" y="39547"/>
                    <a:pt x="7134" y="39357"/>
                    <a:pt x="7107" y="39357"/>
                  </a:cubicBezTo>
                  <a:cubicBezTo>
                    <a:pt x="7080" y="39384"/>
                    <a:pt x="6727" y="39520"/>
                    <a:pt x="6727" y="39547"/>
                  </a:cubicBezTo>
                  <a:cubicBezTo>
                    <a:pt x="6727" y="39601"/>
                    <a:pt x="7134" y="39683"/>
                    <a:pt x="7107" y="39737"/>
                  </a:cubicBezTo>
                  <a:cubicBezTo>
                    <a:pt x="7080" y="39791"/>
                    <a:pt x="6782" y="39872"/>
                    <a:pt x="6727" y="39900"/>
                  </a:cubicBezTo>
                  <a:cubicBezTo>
                    <a:pt x="6673" y="39927"/>
                    <a:pt x="6402" y="40089"/>
                    <a:pt x="6321" y="40089"/>
                  </a:cubicBezTo>
                  <a:cubicBezTo>
                    <a:pt x="6212" y="40089"/>
                    <a:pt x="6049" y="39872"/>
                    <a:pt x="5941" y="39900"/>
                  </a:cubicBezTo>
                  <a:cubicBezTo>
                    <a:pt x="5805" y="39900"/>
                    <a:pt x="5697" y="40062"/>
                    <a:pt x="5561" y="40062"/>
                  </a:cubicBezTo>
                  <a:cubicBezTo>
                    <a:pt x="5697" y="40089"/>
                    <a:pt x="5805" y="40252"/>
                    <a:pt x="5941" y="40252"/>
                  </a:cubicBezTo>
                  <a:cubicBezTo>
                    <a:pt x="6076" y="40279"/>
                    <a:pt x="6212" y="40089"/>
                    <a:pt x="6321" y="40089"/>
                  </a:cubicBezTo>
                  <a:cubicBezTo>
                    <a:pt x="6456" y="40089"/>
                    <a:pt x="6592" y="40279"/>
                    <a:pt x="6700" y="40279"/>
                  </a:cubicBezTo>
                  <a:cubicBezTo>
                    <a:pt x="6836" y="40279"/>
                    <a:pt x="6971" y="40117"/>
                    <a:pt x="7107" y="40117"/>
                  </a:cubicBezTo>
                  <a:cubicBezTo>
                    <a:pt x="7216" y="40117"/>
                    <a:pt x="7351" y="40306"/>
                    <a:pt x="7487" y="40306"/>
                  </a:cubicBezTo>
                  <a:cubicBezTo>
                    <a:pt x="7568" y="40306"/>
                    <a:pt x="7758" y="40117"/>
                    <a:pt x="7867" y="40144"/>
                  </a:cubicBezTo>
                  <a:cubicBezTo>
                    <a:pt x="7948" y="40144"/>
                    <a:pt x="8165" y="40361"/>
                    <a:pt x="8246" y="40361"/>
                  </a:cubicBezTo>
                  <a:cubicBezTo>
                    <a:pt x="8355" y="40334"/>
                    <a:pt x="8545" y="40225"/>
                    <a:pt x="8626" y="40198"/>
                  </a:cubicBezTo>
                  <a:lnTo>
                    <a:pt x="9033" y="40035"/>
                  </a:lnTo>
                  <a:lnTo>
                    <a:pt x="9413" y="39872"/>
                  </a:lnTo>
                  <a:cubicBezTo>
                    <a:pt x="9548" y="39818"/>
                    <a:pt x="9684" y="39764"/>
                    <a:pt x="9820" y="39710"/>
                  </a:cubicBezTo>
                  <a:cubicBezTo>
                    <a:pt x="9955" y="39683"/>
                    <a:pt x="10091" y="39628"/>
                    <a:pt x="10226" y="39574"/>
                  </a:cubicBezTo>
                  <a:cubicBezTo>
                    <a:pt x="10253" y="39547"/>
                    <a:pt x="10552" y="39411"/>
                    <a:pt x="10606" y="39411"/>
                  </a:cubicBezTo>
                  <a:cubicBezTo>
                    <a:pt x="10742" y="39438"/>
                    <a:pt x="10850" y="39628"/>
                    <a:pt x="10986" y="39628"/>
                  </a:cubicBezTo>
                  <a:cubicBezTo>
                    <a:pt x="11121" y="39655"/>
                    <a:pt x="11257" y="39466"/>
                    <a:pt x="11393" y="39493"/>
                  </a:cubicBezTo>
                  <a:cubicBezTo>
                    <a:pt x="11420" y="39493"/>
                    <a:pt x="11745" y="39710"/>
                    <a:pt x="11772" y="39710"/>
                  </a:cubicBezTo>
                  <a:cubicBezTo>
                    <a:pt x="11881" y="39655"/>
                    <a:pt x="12017" y="39601"/>
                    <a:pt x="12152" y="39547"/>
                  </a:cubicBezTo>
                  <a:cubicBezTo>
                    <a:pt x="12261" y="39493"/>
                    <a:pt x="12505" y="39438"/>
                    <a:pt x="12559" y="39384"/>
                  </a:cubicBezTo>
                  <a:cubicBezTo>
                    <a:pt x="12586" y="39357"/>
                    <a:pt x="12179" y="39221"/>
                    <a:pt x="12179" y="39167"/>
                  </a:cubicBezTo>
                  <a:cubicBezTo>
                    <a:pt x="12179" y="39113"/>
                    <a:pt x="12532" y="39059"/>
                    <a:pt x="12559" y="39004"/>
                  </a:cubicBezTo>
                  <a:cubicBezTo>
                    <a:pt x="12586" y="38977"/>
                    <a:pt x="12206" y="38842"/>
                    <a:pt x="12206" y="38815"/>
                  </a:cubicBezTo>
                  <a:cubicBezTo>
                    <a:pt x="12206" y="38760"/>
                    <a:pt x="12532" y="38679"/>
                    <a:pt x="12586" y="38652"/>
                  </a:cubicBezTo>
                  <a:cubicBezTo>
                    <a:pt x="12695" y="38598"/>
                    <a:pt x="12857" y="38543"/>
                    <a:pt x="12966" y="38489"/>
                  </a:cubicBezTo>
                  <a:lnTo>
                    <a:pt x="13725" y="38896"/>
                  </a:lnTo>
                  <a:cubicBezTo>
                    <a:pt x="13698" y="38950"/>
                    <a:pt x="13318" y="38977"/>
                    <a:pt x="13318" y="39059"/>
                  </a:cubicBezTo>
                  <a:cubicBezTo>
                    <a:pt x="13318" y="39086"/>
                    <a:pt x="13644" y="39221"/>
                    <a:pt x="13698" y="39249"/>
                  </a:cubicBezTo>
                  <a:cubicBezTo>
                    <a:pt x="13752" y="39276"/>
                    <a:pt x="13997" y="39438"/>
                    <a:pt x="14078" y="39466"/>
                  </a:cubicBezTo>
                  <a:cubicBezTo>
                    <a:pt x="14186" y="39466"/>
                    <a:pt x="14349" y="39276"/>
                    <a:pt x="14458" y="39276"/>
                  </a:cubicBezTo>
                  <a:cubicBezTo>
                    <a:pt x="14539" y="39276"/>
                    <a:pt x="14783" y="39438"/>
                    <a:pt x="14837" y="39466"/>
                  </a:cubicBezTo>
                  <a:cubicBezTo>
                    <a:pt x="14892" y="39493"/>
                    <a:pt x="15217" y="39655"/>
                    <a:pt x="15244" y="39655"/>
                  </a:cubicBezTo>
                  <a:cubicBezTo>
                    <a:pt x="15271" y="39655"/>
                    <a:pt x="15624" y="39520"/>
                    <a:pt x="15624" y="39493"/>
                  </a:cubicBezTo>
                  <a:cubicBezTo>
                    <a:pt x="15624" y="39438"/>
                    <a:pt x="15299" y="39330"/>
                    <a:pt x="15244" y="39303"/>
                  </a:cubicBezTo>
                  <a:cubicBezTo>
                    <a:pt x="15190" y="39276"/>
                    <a:pt x="14919" y="39113"/>
                    <a:pt x="14865" y="39113"/>
                  </a:cubicBezTo>
                  <a:cubicBezTo>
                    <a:pt x="14973" y="39113"/>
                    <a:pt x="15109" y="38923"/>
                    <a:pt x="15244" y="38923"/>
                  </a:cubicBezTo>
                  <a:cubicBezTo>
                    <a:pt x="15299" y="38923"/>
                    <a:pt x="15543" y="39086"/>
                    <a:pt x="15624" y="39113"/>
                  </a:cubicBezTo>
                  <a:cubicBezTo>
                    <a:pt x="15705" y="39167"/>
                    <a:pt x="15868" y="39276"/>
                    <a:pt x="16004" y="39303"/>
                  </a:cubicBezTo>
                  <a:cubicBezTo>
                    <a:pt x="16139" y="39330"/>
                    <a:pt x="16248" y="39466"/>
                    <a:pt x="16383" y="39493"/>
                  </a:cubicBezTo>
                  <a:cubicBezTo>
                    <a:pt x="16492" y="39493"/>
                    <a:pt x="16655" y="39303"/>
                    <a:pt x="16763" y="39303"/>
                  </a:cubicBezTo>
                  <a:cubicBezTo>
                    <a:pt x="16899" y="39303"/>
                    <a:pt x="17034" y="39493"/>
                    <a:pt x="17170" y="39493"/>
                  </a:cubicBezTo>
                  <a:cubicBezTo>
                    <a:pt x="17251" y="39493"/>
                    <a:pt x="17468" y="39330"/>
                    <a:pt x="17550" y="39303"/>
                  </a:cubicBezTo>
                  <a:cubicBezTo>
                    <a:pt x="17658" y="39249"/>
                    <a:pt x="17794" y="39140"/>
                    <a:pt x="17930" y="39113"/>
                  </a:cubicBezTo>
                  <a:cubicBezTo>
                    <a:pt x="18011" y="39086"/>
                    <a:pt x="18201" y="38923"/>
                    <a:pt x="18282" y="38923"/>
                  </a:cubicBezTo>
                  <a:cubicBezTo>
                    <a:pt x="18336" y="38923"/>
                    <a:pt x="18635" y="39113"/>
                    <a:pt x="18689" y="39086"/>
                  </a:cubicBezTo>
                  <a:cubicBezTo>
                    <a:pt x="18825" y="39059"/>
                    <a:pt x="18933" y="38977"/>
                    <a:pt x="19069" y="38896"/>
                  </a:cubicBezTo>
                  <a:lnTo>
                    <a:pt x="19421" y="38706"/>
                  </a:lnTo>
                  <a:cubicBezTo>
                    <a:pt x="19665" y="38570"/>
                    <a:pt x="19910" y="38435"/>
                    <a:pt x="20154" y="38299"/>
                  </a:cubicBezTo>
                  <a:cubicBezTo>
                    <a:pt x="20181" y="38381"/>
                    <a:pt x="20533" y="38408"/>
                    <a:pt x="20533" y="38462"/>
                  </a:cubicBezTo>
                  <a:cubicBezTo>
                    <a:pt x="20561" y="38516"/>
                    <a:pt x="20154" y="38625"/>
                    <a:pt x="20181" y="38679"/>
                  </a:cubicBezTo>
                  <a:cubicBezTo>
                    <a:pt x="20208" y="38733"/>
                    <a:pt x="20561" y="38787"/>
                    <a:pt x="20561" y="38842"/>
                  </a:cubicBezTo>
                  <a:cubicBezTo>
                    <a:pt x="20588" y="38896"/>
                    <a:pt x="20208" y="38977"/>
                    <a:pt x="20208" y="39059"/>
                  </a:cubicBezTo>
                  <a:cubicBezTo>
                    <a:pt x="20208" y="39086"/>
                    <a:pt x="20561" y="39167"/>
                    <a:pt x="20588" y="39221"/>
                  </a:cubicBezTo>
                  <a:cubicBezTo>
                    <a:pt x="20669" y="39276"/>
                    <a:pt x="20913" y="39303"/>
                    <a:pt x="20995" y="39384"/>
                  </a:cubicBezTo>
                  <a:lnTo>
                    <a:pt x="21374" y="39167"/>
                  </a:lnTo>
                  <a:cubicBezTo>
                    <a:pt x="21483" y="39113"/>
                    <a:pt x="21646" y="39032"/>
                    <a:pt x="21727" y="38950"/>
                  </a:cubicBezTo>
                  <a:cubicBezTo>
                    <a:pt x="21781" y="38896"/>
                    <a:pt x="22079" y="38787"/>
                    <a:pt x="22079" y="38733"/>
                  </a:cubicBezTo>
                  <a:cubicBezTo>
                    <a:pt x="22079" y="38733"/>
                    <a:pt x="21700" y="38570"/>
                    <a:pt x="21700" y="38570"/>
                  </a:cubicBezTo>
                  <a:cubicBezTo>
                    <a:pt x="21808" y="38570"/>
                    <a:pt x="21917" y="38381"/>
                    <a:pt x="22052" y="38381"/>
                  </a:cubicBezTo>
                  <a:cubicBezTo>
                    <a:pt x="22079" y="38354"/>
                    <a:pt x="22459" y="38516"/>
                    <a:pt x="22459" y="38516"/>
                  </a:cubicBezTo>
                  <a:cubicBezTo>
                    <a:pt x="22459" y="38543"/>
                    <a:pt x="22052" y="38706"/>
                    <a:pt x="22079" y="38733"/>
                  </a:cubicBezTo>
                  <a:cubicBezTo>
                    <a:pt x="22161" y="38787"/>
                    <a:pt x="22378" y="38842"/>
                    <a:pt x="22486" y="38896"/>
                  </a:cubicBezTo>
                  <a:cubicBezTo>
                    <a:pt x="22568" y="38923"/>
                    <a:pt x="22785" y="39032"/>
                    <a:pt x="22893" y="39032"/>
                  </a:cubicBezTo>
                  <a:cubicBezTo>
                    <a:pt x="23029" y="39032"/>
                    <a:pt x="23164" y="39194"/>
                    <a:pt x="23300" y="39167"/>
                  </a:cubicBezTo>
                  <a:cubicBezTo>
                    <a:pt x="23354" y="39167"/>
                    <a:pt x="23598" y="38977"/>
                    <a:pt x="23653" y="38950"/>
                  </a:cubicBezTo>
                  <a:cubicBezTo>
                    <a:pt x="23788" y="38896"/>
                    <a:pt x="23897" y="38815"/>
                    <a:pt x="24032" y="38733"/>
                  </a:cubicBezTo>
                  <a:cubicBezTo>
                    <a:pt x="24168" y="38679"/>
                    <a:pt x="24277" y="38598"/>
                    <a:pt x="24412" y="38516"/>
                  </a:cubicBezTo>
                  <a:cubicBezTo>
                    <a:pt x="24439" y="38489"/>
                    <a:pt x="24711" y="38299"/>
                    <a:pt x="24792" y="38299"/>
                  </a:cubicBezTo>
                  <a:cubicBezTo>
                    <a:pt x="24846" y="38299"/>
                    <a:pt x="25144" y="38435"/>
                    <a:pt x="25199" y="38462"/>
                  </a:cubicBezTo>
                  <a:cubicBezTo>
                    <a:pt x="25253" y="38489"/>
                    <a:pt x="25606" y="38598"/>
                    <a:pt x="25606" y="38625"/>
                  </a:cubicBezTo>
                  <a:cubicBezTo>
                    <a:pt x="25606" y="38625"/>
                    <a:pt x="25226" y="38842"/>
                    <a:pt x="25226" y="38842"/>
                  </a:cubicBezTo>
                  <a:cubicBezTo>
                    <a:pt x="25307" y="38842"/>
                    <a:pt x="25524" y="39004"/>
                    <a:pt x="25633" y="38977"/>
                  </a:cubicBezTo>
                  <a:cubicBezTo>
                    <a:pt x="25714" y="38977"/>
                    <a:pt x="25958" y="38815"/>
                    <a:pt x="26012" y="38787"/>
                  </a:cubicBezTo>
                  <a:cubicBezTo>
                    <a:pt x="26121" y="38733"/>
                    <a:pt x="26257" y="38625"/>
                    <a:pt x="26392" y="38570"/>
                  </a:cubicBezTo>
                  <a:cubicBezTo>
                    <a:pt x="26501" y="38543"/>
                    <a:pt x="26663" y="38381"/>
                    <a:pt x="26772" y="38381"/>
                  </a:cubicBezTo>
                  <a:cubicBezTo>
                    <a:pt x="26826" y="38381"/>
                    <a:pt x="27125" y="38570"/>
                    <a:pt x="27179" y="38543"/>
                  </a:cubicBezTo>
                  <a:cubicBezTo>
                    <a:pt x="27314" y="38489"/>
                    <a:pt x="27450" y="38408"/>
                    <a:pt x="27559" y="38354"/>
                  </a:cubicBezTo>
                  <a:cubicBezTo>
                    <a:pt x="27694" y="38272"/>
                    <a:pt x="27830" y="38218"/>
                    <a:pt x="27938" y="38164"/>
                  </a:cubicBezTo>
                  <a:lnTo>
                    <a:pt x="28725" y="37757"/>
                  </a:lnTo>
                  <a:lnTo>
                    <a:pt x="29511" y="38137"/>
                  </a:lnTo>
                  <a:cubicBezTo>
                    <a:pt x="29566" y="38164"/>
                    <a:pt x="29647" y="38191"/>
                    <a:pt x="29728" y="38218"/>
                  </a:cubicBezTo>
                  <a:cubicBezTo>
                    <a:pt x="29810" y="38245"/>
                    <a:pt x="29891" y="38272"/>
                    <a:pt x="29918" y="38299"/>
                  </a:cubicBezTo>
                  <a:cubicBezTo>
                    <a:pt x="29945" y="38326"/>
                    <a:pt x="29511" y="38462"/>
                    <a:pt x="29539" y="38489"/>
                  </a:cubicBezTo>
                  <a:cubicBezTo>
                    <a:pt x="29539" y="38516"/>
                    <a:pt x="29864" y="38652"/>
                    <a:pt x="29918" y="38679"/>
                  </a:cubicBezTo>
                  <a:cubicBezTo>
                    <a:pt x="30054" y="38733"/>
                    <a:pt x="30190" y="38815"/>
                    <a:pt x="30325" y="38869"/>
                  </a:cubicBezTo>
                  <a:cubicBezTo>
                    <a:pt x="30352" y="38787"/>
                    <a:pt x="30705" y="38733"/>
                    <a:pt x="30705" y="38679"/>
                  </a:cubicBezTo>
                  <a:cubicBezTo>
                    <a:pt x="30705" y="38652"/>
                    <a:pt x="30352" y="38516"/>
                    <a:pt x="30298" y="38489"/>
                  </a:cubicBezTo>
                  <a:cubicBezTo>
                    <a:pt x="30271" y="38489"/>
                    <a:pt x="29945" y="38299"/>
                    <a:pt x="29918" y="38299"/>
                  </a:cubicBezTo>
                  <a:cubicBezTo>
                    <a:pt x="30027" y="38299"/>
                    <a:pt x="30190" y="38137"/>
                    <a:pt x="30298" y="38137"/>
                  </a:cubicBezTo>
                  <a:cubicBezTo>
                    <a:pt x="30379" y="38137"/>
                    <a:pt x="30651" y="38272"/>
                    <a:pt x="30705" y="38299"/>
                  </a:cubicBezTo>
                  <a:cubicBezTo>
                    <a:pt x="30759" y="38326"/>
                    <a:pt x="31030" y="38489"/>
                    <a:pt x="31085" y="38489"/>
                  </a:cubicBezTo>
                  <a:cubicBezTo>
                    <a:pt x="31193" y="38489"/>
                    <a:pt x="31410" y="38354"/>
                    <a:pt x="31491" y="38326"/>
                  </a:cubicBezTo>
                  <a:cubicBezTo>
                    <a:pt x="31519" y="38299"/>
                    <a:pt x="31817" y="38137"/>
                    <a:pt x="31871" y="38137"/>
                  </a:cubicBezTo>
                  <a:cubicBezTo>
                    <a:pt x="31980" y="38137"/>
                    <a:pt x="32197" y="38299"/>
                    <a:pt x="32278" y="38326"/>
                  </a:cubicBezTo>
                  <a:cubicBezTo>
                    <a:pt x="32305" y="38354"/>
                    <a:pt x="32604" y="38516"/>
                    <a:pt x="32658" y="38516"/>
                  </a:cubicBezTo>
                  <a:cubicBezTo>
                    <a:pt x="32739" y="38516"/>
                    <a:pt x="33010" y="38326"/>
                    <a:pt x="33065" y="38354"/>
                  </a:cubicBezTo>
                  <a:cubicBezTo>
                    <a:pt x="33200" y="38381"/>
                    <a:pt x="33336" y="38489"/>
                    <a:pt x="33444" y="38543"/>
                  </a:cubicBezTo>
                  <a:cubicBezTo>
                    <a:pt x="33499" y="38570"/>
                    <a:pt x="33770" y="38760"/>
                    <a:pt x="33824" y="38760"/>
                  </a:cubicBezTo>
                  <a:cubicBezTo>
                    <a:pt x="33906" y="38760"/>
                    <a:pt x="34177" y="38598"/>
                    <a:pt x="34231" y="38570"/>
                  </a:cubicBezTo>
                  <a:lnTo>
                    <a:pt x="34638" y="38408"/>
                  </a:lnTo>
                  <a:cubicBezTo>
                    <a:pt x="34692" y="38381"/>
                    <a:pt x="34936" y="38245"/>
                    <a:pt x="35045" y="38245"/>
                  </a:cubicBezTo>
                  <a:cubicBezTo>
                    <a:pt x="35153" y="38245"/>
                    <a:pt x="35289" y="38462"/>
                    <a:pt x="35424" y="38462"/>
                  </a:cubicBezTo>
                  <a:cubicBezTo>
                    <a:pt x="35533" y="38462"/>
                    <a:pt x="35723" y="38299"/>
                    <a:pt x="35804" y="38299"/>
                  </a:cubicBezTo>
                  <a:cubicBezTo>
                    <a:pt x="35967" y="38326"/>
                    <a:pt x="36048" y="38489"/>
                    <a:pt x="36184" y="38516"/>
                  </a:cubicBezTo>
                  <a:cubicBezTo>
                    <a:pt x="36292" y="38543"/>
                    <a:pt x="36482" y="38354"/>
                    <a:pt x="36591" y="38354"/>
                  </a:cubicBezTo>
                  <a:cubicBezTo>
                    <a:pt x="36672" y="38354"/>
                    <a:pt x="36889" y="38543"/>
                    <a:pt x="36970" y="38570"/>
                  </a:cubicBezTo>
                  <a:cubicBezTo>
                    <a:pt x="36998" y="38598"/>
                    <a:pt x="37269" y="38787"/>
                    <a:pt x="37323" y="38787"/>
                  </a:cubicBezTo>
                  <a:cubicBezTo>
                    <a:pt x="37404" y="38787"/>
                    <a:pt x="37676" y="38625"/>
                    <a:pt x="37730" y="38625"/>
                  </a:cubicBezTo>
                  <a:lnTo>
                    <a:pt x="38110" y="38462"/>
                  </a:lnTo>
                  <a:cubicBezTo>
                    <a:pt x="38191" y="38408"/>
                    <a:pt x="38381" y="38299"/>
                    <a:pt x="38489" y="38272"/>
                  </a:cubicBezTo>
                  <a:cubicBezTo>
                    <a:pt x="38517" y="38272"/>
                    <a:pt x="38842" y="38462"/>
                    <a:pt x="38869" y="38489"/>
                  </a:cubicBezTo>
                  <a:cubicBezTo>
                    <a:pt x="38923" y="38516"/>
                    <a:pt x="39168" y="38679"/>
                    <a:pt x="39249" y="38679"/>
                  </a:cubicBezTo>
                  <a:cubicBezTo>
                    <a:pt x="39303" y="38679"/>
                    <a:pt x="39574" y="38543"/>
                    <a:pt x="39629" y="38516"/>
                  </a:cubicBezTo>
                  <a:cubicBezTo>
                    <a:pt x="39737" y="38462"/>
                    <a:pt x="39873" y="38381"/>
                    <a:pt x="40008" y="38326"/>
                  </a:cubicBezTo>
                  <a:cubicBezTo>
                    <a:pt x="40063" y="38299"/>
                    <a:pt x="40334" y="38164"/>
                    <a:pt x="40388" y="38164"/>
                  </a:cubicBezTo>
                  <a:cubicBezTo>
                    <a:pt x="40442" y="38164"/>
                    <a:pt x="40714" y="38326"/>
                    <a:pt x="40768" y="38354"/>
                  </a:cubicBezTo>
                  <a:cubicBezTo>
                    <a:pt x="40849" y="38381"/>
                    <a:pt x="41093" y="38462"/>
                    <a:pt x="41148" y="38543"/>
                  </a:cubicBezTo>
                  <a:cubicBezTo>
                    <a:pt x="41175" y="38570"/>
                    <a:pt x="40768" y="38679"/>
                    <a:pt x="40768" y="38706"/>
                  </a:cubicBezTo>
                  <a:cubicBezTo>
                    <a:pt x="40768" y="38733"/>
                    <a:pt x="41093" y="38896"/>
                    <a:pt x="41148" y="38896"/>
                  </a:cubicBezTo>
                  <a:cubicBezTo>
                    <a:pt x="41256" y="38923"/>
                    <a:pt x="41419" y="39086"/>
                    <a:pt x="41527" y="39086"/>
                  </a:cubicBezTo>
                  <a:cubicBezTo>
                    <a:pt x="41636" y="39086"/>
                    <a:pt x="41799" y="38896"/>
                    <a:pt x="41907" y="38896"/>
                  </a:cubicBezTo>
                  <a:cubicBezTo>
                    <a:pt x="41988" y="38923"/>
                    <a:pt x="42233" y="39113"/>
                    <a:pt x="42314" y="39086"/>
                  </a:cubicBezTo>
                  <a:cubicBezTo>
                    <a:pt x="42422" y="39059"/>
                    <a:pt x="42585" y="38950"/>
                    <a:pt x="42694" y="38896"/>
                  </a:cubicBezTo>
                  <a:cubicBezTo>
                    <a:pt x="42748" y="38869"/>
                    <a:pt x="42965" y="38733"/>
                    <a:pt x="43073" y="38706"/>
                  </a:cubicBezTo>
                  <a:cubicBezTo>
                    <a:pt x="43182" y="38706"/>
                    <a:pt x="43317" y="38896"/>
                    <a:pt x="43453" y="38896"/>
                  </a:cubicBezTo>
                  <a:cubicBezTo>
                    <a:pt x="43589" y="38896"/>
                    <a:pt x="43697" y="38706"/>
                    <a:pt x="43833" y="38706"/>
                  </a:cubicBezTo>
                  <a:cubicBezTo>
                    <a:pt x="43941" y="38706"/>
                    <a:pt x="44077" y="38896"/>
                    <a:pt x="44213" y="38869"/>
                  </a:cubicBezTo>
                  <a:cubicBezTo>
                    <a:pt x="44348" y="38869"/>
                    <a:pt x="44457" y="38679"/>
                    <a:pt x="44592" y="38679"/>
                  </a:cubicBezTo>
                  <a:cubicBezTo>
                    <a:pt x="44728" y="38679"/>
                    <a:pt x="44836" y="38869"/>
                    <a:pt x="44972" y="38869"/>
                  </a:cubicBezTo>
                  <a:cubicBezTo>
                    <a:pt x="45081" y="38842"/>
                    <a:pt x="45243" y="38652"/>
                    <a:pt x="45352" y="38652"/>
                  </a:cubicBezTo>
                  <a:cubicBezTo>
                    <a:pt x="45460" y="38679"/>
                    <a:pt x="45650" y="38842"/>
                    <a:pt x="45732" y="38815"/>
                  </a:cubicBezTo>
                  <a:cubicBezTo>
                    <a:pt x="45813" y="38815"/>
                    <a:pt x="46030" y="38652"/>
                    <a:pt x="46111" y="38625"/>
                  </a:cubicBezTo>
                  <a:cubicBezTo>
                    <a:pt x="46138" y="38598"/>
                    <a:pt x="46410" y="38408"/>
                    <a:pt x="46464" y="38408"/>
                  </a:cubicBezTo>
                  <a:cubicBezTo>
                    <a:pt x="46518" y="38408"/>
                    <a:pt x="46816" y="38598"/>
                    <a:pt x="46844" y="38570"/>
                  </a:cubicBezTo>
                  <a:cubicBezTo>
                    <a:pt x="46979" y="38543"/>
                    <a:pt x="47115" y="38408"/>
                    <a:pt x="47223" y="38354"/>
                  </a:cubicBezTo>
                  <a:cubicBezTo>
                    <a:pt x="47278" y="38326"/>
                    <a:pt x="47495" y="38164"/>
                    <a:pt x="47576" y="38137"/>
                  </a:cubicBezTo>
                  <a:cubicBezTo>
                    <a:pt x="47684" y="38137"/>
                    <a:pt x="47874" y="38299"/>
                    <a:pt x="47983" y="38299"/>
                  </a:cubicBezTo>
                  <a:cubicBezTo>
                    <a:pt x="48091" y="38299"/>
                    <a:pt x="48227" y="38082"/>
                    <a:pt x="48335" y="38082"/>
                  </a:cubicBezTo>
                  <a:cubicBezTo>
                    <a:pt x="48471" y="38082"/>
                    <a:pt x="48607" y="38245"/>
                    <a:pt x="48742" y="38218"/>
                  </a:cubicBezTo>
                  <a:cubicBezTo>
                    <a:pt x="48851" y="38218"/>
                    <a:pt x="48986" y="38028"/>
                    <a:pt x="49122" y="38001"/>
                  </a:cubicBezTo>
                  <a:cubicBezTo>
                    <a:pt x="49203" y="38001"/>
                    <a:pt x="49447" y="38191"/>
                    <a:pt x="49529" y="38164"/>
                  </a:cubicBezTo>
                  <a:cubicBezTo>
                    <a:pt x="49637" y="38137"/>
                    <a:pt x="49800" y="38001"/>
                    <a:pt x="49909" y="37947"/>
                  </a:cubicBezTo>
                  <a:lnTo>
                    <a:pt x="50288" y="37730"/>
                  </a:lnTo>
                  <a:lnTo>
                    <a:pt x="50668" y="37513"/>
                  </a:lnTo>
                  <a:lnTo>
                    <a:pt x="51482" y="37838"/>
                  </a:lnTo>
                  <a:lnTo>
                    <a:pt x="51102" y="38028"/>
                  </a:lnTo>
                  <a:cubicBezTo>
                    <a:pt x="51048" y="38055"/>
                    <a:pt x="50777" y="38245"/>
                    <a:pt x="50722" y="38245"/>
                  </a:cubicBezTo>
                  <a:cubicBezTo>
                    <a:pt x="50641" y="38245"/>
                    <a:pt x="50370" y="38082"/>
                    <a:pt x="50315" y="38082"/>
                  </a:cubicBezTo>
                  <a:cubicBezTo>
                    <a:pt x="50180" y="38137"/>
                    <a:pt x="50044" y="38245"/>
                    <a:pt x="49936" y="38299"/>
                  </a:cubicBezTo>
                  <a:cubicBezTo>
                    <a:pt x="49827" y="38354"/>
                    <a:pt x="49692" y="38489"/>
                    <a:pt x="49556" y="38516"/>
                  </a:cubicBezTo>
                  <a:cubicBezTo>
                    <a:pt x="49502" y="38543"/>
                    <a:pt x="49230" y="38381"/>
                    <a:pt x="49149" y="38381"/>
                  </a:cubicBezTo>
                  <a:cubicBezTo>
                    <a:pt x="49068" y="38381"/>
                    <a:pt x="48878" y="38570"/>
                    <a:pt x="48769" y="38598"/>
                  </a:cubicBezTo>
                  <a:cubicBezTo>
                    <a:pt x="48661" y="38652"/>
                    <a:pt x="48525" y="38760"/>
                    <a:pt x="48417" y="38815"/>
                  </a:cubicBezTo>
                  <a:lnTo>
                    <a:pt x="48064" y="39032"/>
                  </a:lnTo>
                  <a:cubicBezTo>
                    <a:pt x="48173" y="39032"/>
                    <a:pt x="48335" y="39194"/>
                    <a:pt x="48444" y="39167"/>
                  </a:cubicBezTo>
                  <a:cubicBezTo>
                    <a:pt x="48580" y="39167"/>
                    <a:pt x="48688" y="38977"/>
                    <a:pt x="48824" y="38950"/>
                  </a:cubicBezTo>
                  <a:cubicBezTo>
                    <a:pt x="48959" y="38950"/>
                    <a:pt x="49095" y="39113"/>
                    <a:pt x="49230" y="39113"/>
                  </a:cubicBezTo>
                  <a:cubicBezTo>
                    <a:pt x="49366" y="39086"/>
                    <a:pt x="49475" y="38896"/>
                    <a:pt x="49610" y="38896"/>
                  </a:cubicBezTo>
                  <a:cubicBezTo>
                    <a:pt x="49719" y="38896"/>
                    <a:pt x="49827" y="38679"/>
                    <a:pt x="49963" y="38679"/>
                  </a:cubicBezTo>
                  <a:cubicBezTo>
                    <a:pt x="50044" y="38679"/>
                    <a:pt x="50315" y="38815"/>
                    <a:pt x="50370" y="38842"/>
                  </a:cubicBezTo>
                  <a:cubicBezTo>
                    <a:pt x="50397" y="38842"/>
                    <a:pt x="50505" y="38869"/>
                    <a:pt x="50587" y="38923"/>
                  </a:cubicBezTo>
                  <a:cubicBezTo>
                    <a:pt x="50695" y="38950"/>
                    <a:pt x="50777" y="38977"/>
                    <a:pt x="50777" y="38977"/>
                  </a:cubicBezTo>
                  <a:cubicBezTo>
                    <a:pt x="50831" y="38950"/>
                    <a:pt x="51156" y="38787"/>
                    <a:pt x="51156" y="38760"/>
                  </a:cubicBezTo>
                  <a:cubicBezTo>
                    <a:pt x="51156" y="38733"/>
                    <a:pt x="50804" y="38652"/>
                    <a:pt x="50749" y="38625"/>
                  </a:cubicBezTo>
                  <a:cubicBezTo>
                    <a:pt x="50749" y="38598"/>
                    <a:pt x="50641" y="38570"/>
                    <a:pt x="50560" y="38516"/>
                  </a:cubicBezTo>
                  <a:cubicBezTo>
                    <a:pt x="50505" y="38516"/>
                    <a:pt x="50451" y="38489"/>
                    <a:pt x="50424" y="38489"/>
                  </a:cubicBezTo>
                  <a:cubicBezTo>
                    <a:pt x="50370" y="38462"/>
                    <a:pt x="50343" y="38462"/>
                    <a:pt x="50343" y="38462"/>
                  </a:cubicBezTo>
                  <a:cubicBezTo>
                    <a:pt x="50424" y="38435"/>
                    <a:pt x="50641" y="38245"/>
                    <a:pt x="50722" y="38245"/>
                  </a:cubicBezTo>
                  <a:cubicBezTo>
                    <a:pt x="50804" y="38245"/>
                    <a:pt x="51075" y="38381"/>
                    <a:pt x="51129" y="38408"/>
                  </a:cubicBezTo>
                  <a:cubicBezTo>
                    <a:pt x="51183" y="38408"/>
                    <a:pt x="51509" y="38570"/>
                    <a:pt x="51536" y="38570"/>
                  </a:cubicBezTo>
                  <a:cubicBezTo>
                    <a:pt x="51645" y="38543"/>
                    <a:pt x="51862" y="38408"/>
                    <a:pt x="51943" y="38354"/>
                  </a:cubicBezTo>
                  <a:cubicBezTo>
                    <a:pt x="51970" y="38326"/>
                    <a:pt x="52323" y="38191"/>
                    <a:pt x="52323" y="38164"/>
                  </a:cubicBezTo>
                  <a:cubicBezTo>
                    <a:pt x="52295" y="38082"/>
                    <a:pt x="51916" y="38055"/>
                    <a:pt x="51916" y="38001"/>
                  </a:cubicBezTo>
                  <a:cubicBezTo>
                    <a:pt x="51916" y="37920"/>
                    <a:pt x="52295" y="37838"/>
                    <a:pt x="52295" y="37784"/>
                  </a:cubicBezTo>
                  <a:cubicBezTo>
                    <a:pt x="52295" y="37757"/>
                    <a:pt x="51862" y="37648"/>
                    <a:pt x="51889" y="37621"/>
                  </a:cubicBezTo>
                  <a:cubicBezTo>
                    <a:pt x="51916" y="37594"/>
                    <a:pt x="52241" y="37404"/>
                    <a:pt x="52268" y="37404"/>
                  </a:cubicBezTo>
                  <a:cubicBezTo>
                    <a:pt x="52295" y="37404"/>
                    <a:pt x="52675" y="37567"/>
                    <a:pt x="52675" y="37594"/>
                  </a:cubicBezTo>
                  <a:cubicBezTo>
                    <a:pt x="52675" y="37648"/>
                    <a:pt x="52323" y="37703"/>
                    <a:pt x="52295" y="37784"/>
                  </a:cubicBezTo>
                  <a:lnTo>
                    <a:pt x="53109" y="38109"/>
                  </a:lnTo>
                  <a:lnTo>
                    <a:pt x="53516" y="38299"/>
                  </a:lnTo>
                  <a:lnTo>
                    <a:pt x="54303" y="37920"/>
                  </a:lnTo>
                  <a:lnTo>
                    <a:pt x="54682" y="37730"/>
                  </a:lnTo>
                  <a:cubicBezTo>
                    <a:pt x="54737" y="37703"/>
                    <a:pt x="54981" y="37540"/>
                    <a:pt x="55062" y="37540"/>
                  </a:cubicBezTo>
                  <a:cubicBezTo>
                    <a:pt x="55062" y="37540"/>
                    <a:pt x="55143" y="37594"/>
                    <a:pt x="55279" y="37621"/>
                  </a:cubicBezTo>
                  <a:cubicBezTo>
                    <a:pt x="55360" y="37675"/>
                    <a:pt x="55469" y="37730"/>
                    <a:pt x="55469" y="37730"/>
                  </a:cubicBezTo>
                  <a:cubicBezTo>
                    <a:pt x="55442" y="37757"/>
                    <a:pt x="55360" y="37784"/>
                    <a:pt x="55252" y="37811"/>
                  </a:cubicBezTo>
                  <a:cubicBezTo>
                    <a:pt x="55143" y="37838"/>
                    <a:pt x="55062" y="37892"/>
                    <a:pt x="55062" y="37920"/>
                  </a:cubicBezTo>
                  <a:cubicBezTo>
                    <a:pt x="55089" y="37947"/>
                    <a:pt x="55171" y="37974"/>
                    <a:pt x="55279" y="38001"/>
                  </a:cubicBezTo>
                  <a:cubicBezTo>
                    <a:pt x="55360" y="38028"/>
                    <a:pt x="55469" y="38055"/>
                    <a:pt x="55469" y="38082"/>
                  </a:cubicBezTo>
                  <a:cubicBezTo>
                    <a:pt x="55469" y="38109"/>
                    <a:pt x="55360" y="38164"/>
                    <a:pt x="55279" y="38191"/>
                  </a:cubicBezTo>
                  <a:cubicBezTo>
                    <a:pt x="55171" y="38218"/>
                    <a:pt x="55089" y="38245"/>
                    <a:pt x="55062" y="38272"/>
                  </a:cubicBezTo>
                  <a:cubicBezTo>
                    <a:pt x="55062" y="38326"/>
                    <a:pt x="55415" y="38408"/>
                    <a:pt x="55469" y="38462"/>
                  </a:cubicBezTo>
                  <a:cubicBezTo>
                    <a:pt x="55550" y="38543"/>
                    <a:pt x="55767" y="38570"/>
                    <a:pt x="55849" y="38652"/>
                  </a:cubicBezTo>
                  <a:cubicBezTo>
                    <a:pt x="55984" y="38625"/>
                    <a:pt x="56120" y="38462"/>
                    <a:pt x="56256" y="38462"/>
                  </a:cubicBezTo>
                  <a:cubicBezTo>
                    <a:pt x="56364" y="38462"/>
                    <a:pt x="56527" y="38652"/>
                    <a:pt x="56635" y="38652"/>
                  </a:cubicBezTo>
                  <a:cubicBezTo>
                    <a:pt x="56744" y="38625"/>
                    <a:pt x="56934" y="38489"/>
                    <a:pt x="57015" y="38462"/>
                  </a:cubicBezTo>
                  <a:cubicBezTo>
                    <a:pt x="57015" y="38462"/>
                    <a:pt x="56635" y="38272"/>
                    <a:pt x="56635" y="38272"/>
                  </a:cubicBezTo>
                  <a:cubicBezTo>
                    <a:pt x="56635" y="38272"/>
                    <a:pt x="56988" y="38082"/>
                    <a:pt x="57015" y="38082"/>
                  </a:cubicBezTo>
                  <a:cubicBezTo>
                    <a:pt x="57069" y="38082"/>
                    <a:pt x="57395" y="38272"/>
                    <a:pt x="57395" y="38272"/>
                  </a:cubicBezTo>
                  <a:cubicBezTo>
                    <a:pt x="57558" y="38218"/>
                    <a:pt x="57666" y="38137"/>
                    <a:pt x="57802" y="38082"/>
                  </a:cubicBezTo>
                  <a:cubicBezTo>
                    <a:pt x="57910" y="38028"/>
                    <a:pt x="58046" y="37947"/>
                    <a:pt x="58181" y="37892"/>
                  </a:cubicBezTo>
                  <a:cubicBezTo>
                    <a:pt x="58317" y="37838"/>
                    <a:pt x="58425" y="37784"/>
                    <a:pt x="58561" y="37703"/>
                  </a:cubicBezTo>
                  <a:lnTo>
                    <a:pt x="59348" y="37350"/>
                  </a:lnTo>
                  <a:cubicBezTo>
                    <a:pt x="59375" y="37404"/>
                    <a:pt x="59727" y="37458"/>
                    <a:pt x="59727" y="37513"/>
                  </a:cubicBezTo>
                  <a:cubicBezTo>
                    <a:pt x="59727" y="37567"/>
                    <a:pt x="59402" y="37675"/>
                    <a:pt x="59348" y="37703"/>
                  </a:cubicBezTo>
                  <a:cubicBezTo>
                    <a:pt x="59266" y="37730"/>
                    <a:pt x="58968" y="37838"/>
                    <a:pt x="58941" y="37892"/>
                  </a:cubicBezTo>
                  <a:cubicBezTo>
                    <a:pt x="58941" y="37947"/>
                    <a:pt x="59348" y="38028"/>
                    <a:pt x="59348" y="38082"/>
                  </a:cubicBezTo>
                  <a:cubicBezTo>
                    <a:pt x="59348" y="38109"/>
                    <a:pt x="58941" y="38218"/>
                    <a:pt x="58968" y="38245"/>
                  </a:cubicBezTo>
                  <a:cubicBezTo>
                    <a:pt x="58995" y="38326"/>
                    <a:pt x="59293" y="38381"/>
                    <a:pt x="59348" y="38435"/>
                  </a:cubicBezTo>
                  <a:lnTo>
                    <a:pt x="59727" y="38245"/>
                  </a:lnTo>
                  <a:cubicBezTo>
                    <a:pt x="59782" y="38245"/>
                    <a:pt x="60134" y="38109"/>
                    <a:pt x="60107" y="38082"/>
                  </a:cubicBezTo>
                  <a:cubicBezTo>
                    <a:pt x="60107" y="38028"/>
                    <a:pt x="59700" y="37920"/>
                    <a:pt x="59727" y="37892"/>
                  </a:cubicBezTo>
                  <a:cubicBezTo>
                    <a:pt x="59782" y="37811"/>
                    <a:pt x="59999" y="37757"/>
                    <a:pt x="60107" y="37703"/>
                  </a:cubicBezTo>
                  <a:cubicBezTo>
                    <a:pt x="60216" y="37648"/>
                    <a:pt x="60378" y="37540"/>
                    <a:pt x="60514" y="37513"/>
                  </a:cubicBezTo>
                  <a:cubicBezTo>
                    <a:pt x="60514" y="37513"/>
                    <a:pt x="60867" y="37675"/>
                    <a:pt x="60894" y="37703"/>
                  </a:cubicBezTo>
                  <a:cubicBezTo>
                    <a:pt x="60948" y="37730"/>
                    <a:pt x="61219" y="37892"/>
                    <a:pt x="61273" y="37892"/>
                  </a:cubicBezTo>
                  <a:cubicBezTo>
                    <a:pt x="61355" y="37892"/>
                    <a:pt x="61626" y="37730"/>
                    <a:pt x="61680" y="37703"/>
                  </a:cubicBezTo>
                  <a:lnTo>
                    <a:pt x="62060" y="37513"/>
                  </a:lnTo>
                  <a:cubicBezTo>
                    <a:pt x="62196" y="37594"/>
                    <a:pt x="62304" y="37648"/>
                    <a:pt x="62440" y="37703"/>
                  </a:cubicBezTo>
                  <a:cubicBezTo>
                    <a:pt x="62494" y="37730"/>
                    <a:pt x="62792" y="37892"/>
                    <a:pt x="62847" y="37892"/>
                  </a:cubicBezTo>
                  <a:cubicBezTo>
                    <a:pt x="62874" y="37892"/>
                    <a:pt x="63199" y="37703"/>
                    <a:pt x="63226" y="37703"/>
                  </a:cubicBezTo>
                  <a:cubicBezTo>
                    <a:pt x="63281" y="37730"/>
                    <a:pt x="63606" y="37865"/>
                    <a:pt x="63606" y="37892"/>
                  </a:cubicBezTo>
                  <a:cubicBezTo>
                    <a:pt x="63606" y="37920"/>
                    <a:pt x="63281" y="38055"/>
                    <a:pt x="63226" y="38082"/>
                  </a:cubicBezTo>
                  <a:cubicBezTo>
                    <a:pt x="63199" y="38082"/>
                    <a:pt x="62901" y="37892"/>
                    <a:pt x="62847" y="37892"/>
                  </a:cubicBezTo>
                  <a:cubicBezTo>
                    <a:pt x="62820" y="37892"/>
                    <a:pt x="62440" y="38082"/>
                    <a:pt x="62440" y="38082"/>
                  </a:cubicBezTo>
                  <a:cubicBezTo>
                    <a:pt x="62467" y="38109"/>
                    <a:pt x="62792" y="38245"/>
                    <a:pt x="62847" y="38272"/>
                  </a:cubicBezTo>
                  <a:lnTo>
                    <a:pt x="63226" y="38435"/>
                  </a:lnTo>
                  <a:lnTo>
                    <a:pt x="64013" y="38082"/>
                  </a:lnTo>
                  <a:cubicBezTo>
                    <a:pt x="64094" y="38028"/>
                    <a:pt x="64257" y="37920"/>
                    <a:pt x="64393" y="37892"/>
                  </a:cubicBezTo>
                  <a:cubicBezTo>
                    <a:pt x="64474" y="37892"/>
                    <a:pt x="64691" y="38082"/>
                    <a:pt x="64772" y="38082"/>
                  </a:cubicBezTo>
                  <a:cubicBezTo>
                    <a:pt x="64881" y="38082"/>
                    <a:pt x="65044" y="37892"/>
                    <a:pt x="65152" y="37892"/>
                  </a:cubicBezTo>
                  <a:cubicBezTo>
                    <a:pt x="65234" y="37892"/>
                    <a:pt x="65505" y="38082"/>
                    <a:pt x="65559" y="38082"/>
                  </a:cubicBezTo>
                  <a:cubicBezTo>
                    <a:pt x="65668" y="38055"/>
                    <a:pt x="65830" y="37947"/>
                    <a:pt x="65939" y="37892"/>
                  </a:cubicBezTo>
                  <a:lnTo>
                    <a:pt x="66319" y="37703"/>
                  </a:lnTo>
                  <a:cubicBezTo>
                    <a:pt x="66427" y="37648"/>
                    <a:pt x="66563" y="37540"/>
                    <a:pt x="66698" y="37513"/>
                  </a:cubicBezTo>
                  <a:cubicBezTo>
                    <a:pt x="66780" y="37486"/>
                    <a:pt x="66970" y="37323"/>
                    <a:pt x="67078" y="37323"/>
                  </a:cubicBezTo>
                  <a:cubicBezTo>
                    <a:pt x="67214" y="37323"/>
                    <a:pt x="67349" y="37486"/>
                    <a:pt x="67458" y="37513"/>
                  </a:cubicBezTo>
                  <a:cubicBezTo>
                    <a:pt x="67485" y="37458"/>
                    <a:pt x="67892" y="37350"/>
                    <a:pt x="67865" y="37323"/>
                  </a:cubicBezTo>
                  <a:cubicBezTo>
                    <a:pt x="67892" y="37377"/>
                    <a:pt x="68244" y="37458"/>
                    <a:pt x="68244" y="37513"/>
                  </a:cubicBezTo>
                  <a:cubicBezTo>
                    <a:pt x="68244" y="37540"/>
                    <a:pt x="67919" y="37675"/>
                    <a:pt x="67865" y="37703"/>
                  </a:cubicBezTo>
                  <a:cubicBezTo>
                    <a:pt x="67783" y="37730"/>
                    <a:pt x="67512" y="37811"/>
                    <a:pt x="67485" y="37865"/>
                  </a:cubicBezTo>
                  <a:cubicBezTo>
                    <a:pt x="67458" y="37920"/>
                    <a:pt x="67865" y="38028"/>
                    <a:pt x="67865" y="38055"/>
                  </a:cubicBezTo>
                  <a:cubicBezTo>
                    <a:pt x="67865" y="38109"/>
                    <a:pt x="67485" y="38191"/>
                    <a:pt x="67485" y="38245"/>
                  </a:cubicBezTo>
                  <a:cubicBezTo>
                    <a:pt x="67485" y="38299"/>
                    <a:pt x="67837" y="38354"/>
                    <a:pt x="67865" y="38435"/>
                  </a:cubicBezTo>
                  <a:lnTo>
                    <a:pt x="68651" y="38055"/>
                  </a:lnTo>
                  <a:cubicBezTo>
                    <a:pt x="68760" y="38001"/>
                    <a:pt x="68977" y="37947"/>
                    <a:pt x="69031" y="37865"/>
                  </a:cubicBezTo>
                  <a:cubicBezTo>
                    <a:pt x="69085" y="37838"/>
                    <a:pt x="69438" y="37730"/>
                    <a:pt x="69438" y="37703"/>
                  </a:cubicBezTo>
                  <a:cubicBezTo>
                    <a:pt x="69438" y="37675"/>
                    <a:pt x="69031" y="37513"/>
                    <a:pt x="69031" y="37513"/>
                  </a:cubicBezTo>
                  <a:cubicBezTo>
                    <a:pt x="69085" y="37486"/>
                    <a:pt x="69356" y="37323"/>
                    <a:pt x="69438" y="37323"/>
                  </a:cubicBezTo>
                  <a:cubicBezTo>
                    <a:pt x="69546" y="37323"/>
                    <a:pt x="69709" y="37513"/>
                    <a:pt x="69818" y="37513"/>
                  </a:cubicBezTo>
                  <a:cubicBezTo>
                    <a:pt x="69980" y="37513"/>
                    <a:pt x="70062" y="37350"/>
                    <a:pt x="70224" y="37323"/>
                  </a:cubicBezTo>
                  <a:cubicBezTo>
                    <a:pt x="70306" y="37323"/>
                    <a:pt x="70496" y="37513"/>
                    <a:pt x="70604" y="37540"/>
                  </a:cubicBezTo>
                  <a:cubicBezTo>
                    <a:pt x="70685" y="37540"/>
                    <a:pt x="70957" y="37377"/>
                    <a:pt x="71011" y="37350"/>
                  </a:cubicBezTo>
                  <a:cubicBezTo>
                    <a:pt x="71147" y="37296"/>
                    <a:pt x="71282" y="37241"/>
                    <a:pt x="71418" y="37187"/>
                  </a:cubicBezTo>
                  <a:lnTo>
                    <a:pt x="72204" y="37567"/>
                  </a:lnTo>
                  <a:cubicBezTo>
                    <a:pt x="72177" y="37648"/>
                    <a:pt x="71798" y="37675"/>
                    <a:pt x="71798" y="37757"/>
                  </a:cubicBezTo>
                  <a:cubicBezTo>
                    <a:pt x="71798" y="37811"/>
                    <a:pt x="72204" y="37892"/>
                    <a:pt x="72204" y="37947"/>
                  </a:cubicBezTo>
                  <a:cubicBezTo>
                    <a:pt x="72177" y="38001"/>
                    <a:pt x="71798" y="38055"/>
                    <a:pt x="71798" y="38109"/>
                  </a:cubicBezTo>
                  <a:cubicBezTo>
                    <a:pt x="71798" y="38164"/>
                    <a:pt x="72123" y="38272"/>
                    <a:pt x="72177" y="38326"/>
                  </a:cubicBezTo>
                  <a:cubicBezTo>
                    <a:pt x="72286" y="38381"/>
                    <a:pt x="72449" y="38435"/>
                    <a:pt x="72557" y="38516"/>
                  </a:cubicBezTo>
                  <a:lnTo>
                    <a:pt x="73371" y="38191"/>
                  </a:lnTo>
                  <a:lnTo>
                    <a:pt x="73778" y="38028"/>
                  </a:lnTo>
                  <a:cubicBezTo>
                    <a:pt x="73859" y="38001"/>
                    <a:pt x="74076" y="37865"/>
                    <a:pt x="74157" y="37865"/>
                  </a:cubicBezTo>
                  <a:cubicBezTo>
                    <a:pt x="74212" y="37865"/>
                    <a:pt x="74510" y="38055"/>
                    <a:pt x="74537" y="38082"/>
                  </a:cubicBezTo>
                  <a:cubicBezTo>
                    <a:pt x="74591" y="38109"/>
                    <a:pt x="74863" y="38299"/>
                    <a:pt x="74917" y="38299"/>
                  </a:cubicBezTo>
                  <a:cubicBezTo>
                    <a:pt x="74998" y="38299"/>
                    <a:pt x="75269" y="38164"/>
                    <a:pt x="75324" y="38137"/>
                  </a:cubicBezTo>
                  <a:cubicBezTo>
                    <a:pt x="75351" y="38109"/>
                    <a:pt x="75649" y="37974"/>
                    <a:pt x="75703" y="37974"/>
                  </a:cubicBezTo>
                  <a:cubicBezTo>
                    <a:pt x="75785" y="37974"/>
                    <a:pt x="76002" y="38137"/>
                    <a:pt x="76083" y="38191"/>
                  </a:cubicBezTo>
                  <a:cubicBezTo>
                    <a:pt x="76137" y="38218"/>
                    <a:pt x="76381" y="38381"/>
                    <a:pt x="76436" y="38381"/>
                  </a:cubicBezTo>
                  <a:cubicBezTo>
                    <a:pt x="76517" y="38381"/>
                    <a:pt x="76788" y="38245"/>
                    <a:pt x="76843" y="38218"/>
                  </a:cubicBezTo>
                  <a:cubicBezTo>
                    <a:pt x="76870" y="38191"/>
                    <a:pt x="77168" y="38028"/>
                    <a:pt x="77222" y="38055"/>
                  </a:cubicBezTo>
                  <a:cubicBezTo>
                    <a:pt x="77331" y="38055"/>
                    <a:pt x="77466" y="38245"/>
                    <a:pt x="77575" y="38245"/>
                  </a:cubicBezTo>
                  <a:cubicBezTo>
                    <a:pt x="77711" y="38245"/>
                    <a:pt x="77846" y="38435"/>
                    <a:pt x="77955" y="38435"/>
                  </a:cubicBezTo>
                  <a:cubicBezTo>
                    <a:pt x="78090" y="38435"/>
                    <a:pt x="78226" y="38272"/>
                    <a:pt x="78334" y="38272"/>
                  </a:cubicBezTo>
                  <a:cubicBezTo>
                    <a:pt x="78470" y="38245"/>
                    <a:pt x="78606" y="38082"/>
                    <a:pt x="78714" y="38082"/>
                  </a:cubicBezTo>
                  <a:cubicBezTo>
                    <a:pt x="78850" y="38082"/>
                    <a:pt x="78985" y="38245"/>
                    <a:pt x="79094" y="38272"/>
                  </a:cubicBezTo>
                  <a:cubicBezTo>
                    <a:pt x="79229" y="38272"/>
                    <a:pt x="79365" y="38082"/>
                    <a:pt x="79474" y="38082"/>
                  </a:cubicBezTo>
                  <a:cubicBezTo>
                    <a:pt x="79501" y="38082"/>
                    <a:pt x="79853" y="38272"/>
                    <a:pt x="79853" y="38272"/>
                  </a:cubicBezTo>
                  <a:cubicBezTo>
                    <a:pt x="79853" y="38326"/>
                    <a:pt x="79528" y="38435"/>
                    <a:pt x="79474" y="38462"/>
                  </a:cubicBezTo>
                  <a:cubicBezTo>
                    <a:pt x="79392" y="38516"/>
                    <a:pt x="79148" y="38598"/>
                    <a:pt x="79094" y="38652"/>
                  </a:cubicBezTo>
                  <a:cubicBezTo>
                    <a:pt x="79067" y="38679"/>
                    <a:pt x="79474" y="38787"/>
                    <a:pt x="79474" y="38842"/>
                  </a:cubicBezTo>
                  <a:lnTo>
                    <a:pt x="79880" y="38652"/>
                  </a:lnTo>
                  <a:cubicBezTo>
                    <a:pt x="79908" y="38625"/>
                    <a:pt x="80260" y="38489"/>
                    <a:pt x="80260" y="38462"/>
                  </a:cubicBezTo>
                  <a:cubicBezTo>
                    <a:pt x="80233" y="38435"/>
                    <a:pt x="79853" y="38326"/>
                    <a:pt x="79853" y="38272"/>
                  </a:cubicBezTo>
                  <a:cubicBezTo>
                    <a:pt x="79908" y="38218"/>
                    <a:pt x="80152" y="38137"/>
                    <a:pt x="80260" y="38109"/>
                  </a:cubicBezTo>
                  <a:cubicBezTo>
                    <a:pt x="80287" y="38082"/>
                    <a:pt x="80640" y="37947"/>
                    <a:pt x="80640" y="37920"/>
                  </a:cubicBezTo>
                  <a:cubicBezTo>
                    <a:pt x="80640" y="37892"/>
                    <a:pt x="80233" y="37757"/>
                    <a:pt x="80260" y="37730"/>
                  </a:cubicBezTo>
                  <a:cubicBezTo>
                    <a:pt x="80287" y="37703"/>
                    <a:pt x="80586" y="37540"/>
                    <a:pt x="80640" y="37540"/>
                  </a:cubicBezTo>
                  <a:cubicBezTo>
                    <a:pt x="80694" y="37540"/>
                    <a:pt x="80776" y="37594"/>
                    <a:pt x="80830" y="37648"/>
                  </a:cubicBezTo>
                  <a:cubicBezTo>
                    <a:pt x="80884" y="37675"/>
                    <a:pt x="80938" y="37730"/>
                    <a:pt x="81020" y="37730"/>
                  </a:cubicBezTo>
                  <a:cubicBezTo>
                    <a:pt x="81155" y="37757"/>
                    <a:pt x="81291" y="37920"/>
                    <a:pt x="81399" y="37920"/>
                  </a:cubicBezTo>
                  <a:cubicBezTo>
                    <a:pt x="81454" y="37920"/>
                    <a:pt x="81779" y="37730"/>
                    <a:pt x="81806" y="37730"/>
                  </a:cubicBezTo>
                  <a:cubicBezTo>
                    <a:pt x="81861" y="37757"/>
                    <a:pt x="82186" y="37865"/>
                    <a:pt x="82186" y="37920"/>
                  </a:cubicBezTo>
                  <a:cubicBezTo>
                    <a:pt x="82186" y="37947"/>
                    <a:pt x="81861" y="38055"/>
                    <a:pt x="81806" y="38082"/>
                  </a:cubicBezTo>
                  <a:cubicBezTo>
                    <a:pt x="81698" y="38137"/>
                    <a:pt x="81481" y="38218"/>
                    <a:pt x="81427" y="38272"/>
                  </a:cubicBezTo>
                  <a:cubicBezTo>
                    <a:pt x="81372" y="38326"/>
                    <a:pt x="81020" y="38408"/>
                    <a:pt x="81020" y="38462"/>
                  </a:cubicBezTo>
                  <a:cubicBezTo>
                    <a:pt x="81020" y="38516"/>
                    <a:pt x="81454" y="38598"/>
                    <a:pt x="81427" y="38652"/>
                  </a:cubicBezTo>
                  <a:cubicBezTo>
                    <a:pt x="81399" y="38706"/>
                    <a:pt x="81101" y="38760"/>
                    <a:pt x="81020" y="38842"/>
                  </a:cubicBezTo>
                  <a:cubicBezTo>
                    <a:pt x="81020" y="38869"/>
                    <a:pt x="81427" y="38977"/>
                    <a:pt x="81427" y="39032"/>
                  </a:cubicBezTo>
                  <a:lnTo>
                    <a:pt x="81806" y="38842"/>
                  </a:lnTo>
                  <a:cubicBezTo>
                    <a:pt x="81861" y="38815"/>
                    <a:pt x="82213" y="38679"/>
                    <a:pt x="82186" y="38652"/>
                  </a:cubicBezTo>
                  <a:cubicBezTo>
                    <a:pt x="82186" y="38625"/>
                    <a:pt x="81779" y="38489"/>
                    <a:pt x="81806" y="38462"/>
                  </a:cubicBezTo>
                  <a:cubicBezTo>
                    <a:pt x="81888" y="38408"/>
                    <a:pt x="82078" y="38326"/>
                    <a:pt x="82186" y="38272"/>
                  </a:cubicBezTo>
                  <a:lnTo>
                    <a:pt x="82593" y="38109"/>
                  </a:lnTo>
                  <a:cubicBezTo>
                    <a:pt x="82674" y="38055"/>
                    <a:pt x="82864" y="37920"/>
                    <a:pt x="82973" y="37920"/>
                  </a:cubicBezTo>
                  <a:cubicBezTo>
                    <a:pt x="82973" y="37920"/>
                    <a:pt x="83352" y="38082"/>
                    <a:pt x="83352" y="38109"/>
                  </a:cubicBezTo>
                  <a:cubicBezTo>
                    <a:pt x="83352" y="38109"/>
                    <a:pt x="82945" y="38272"/>
                    <a:pt x="82973" y="38272"/>
                  </a:cubicBezTo>
                  <a:cubicBezTo>
                    <a:pt x="83027" y="38299"/>
                    <a:pt x="83298" y="38462"/>
                    <a:pt x="83379" y="38462"/>
                  </a:cubicBezTo>
                  <a:cubicBezTo>
                    <a:pt x="83488" y="38462"/>
                    <a:pt x="83624" y="38299"/>
                    <a:pt x="83759" y="38299"/>
                  </a:cubicBezTo>
                  <a:cubicBezTo>
                    <a:pt x="83895" y="38299"/>
                    <a:pt x="84030" y="38462"/>
                    <a:pt x="84139" y="38489"/>
                  </a:cubicBezTo>
                  <a:cubicBezTo>
                    <a:pt x="84275" y="38489"/>
                    <a:pt x="84410" y="38299"/>
                    <a:pt x="84546" y="38299"/>
                  </a:cubicBezTo>
                  <a:cubicBezTo>
                    <a:pt x="84681" y="38299"/>
                    <a:pt x="84790" y="38489"/>
                    <a:pt x="84926" y="38489"/>
                  </a:cubicBezTo>
                  <a:cubicBezTo>
                    <a:pt x="85034" y="38489"/>
                    <a:pt x="85224" y="38299"/>
                    <a:pt x="85332" y="38299"/>
                  </a:cubicBezTo>
                  <a:cubicBezTo>
                    <a:pt x="85387" y="38326"/>
                    <a:pt x="85658" y="38516"/>
                    <a:pt x="85712" y="38516"/>
                  </a:cubicBezTo>
                  <a:cubicBezTo>
                    <a:pt x="85848" y="38489"/>
                    <a:pt x="86010" y="38381"/>
                    <a:pt x="86119" y="38326"/>
                  </a:cubicBezTo>
                  <a:cubicBezTo>
                    <a:pt x="86227" y="38272"/>
                    <a:pt x="86363" y="38218"/>
                    <a:pt x="86499" y="38164"/>
                  </a:cubicBezTo>
                  <a:cubicBezTo>
                    <a:pt x="86634" y="38109"/>
                    <a:pt x="86770" y="38028"/>
                    <a:pt x="86878" y="37974"/>
                  </a:cubicBezTo>
                  <a:cubicBezTo>
                    <a:pt x="87014" y="37920"/>
                    <a:pt x="87150" y="37865"/>
                    <a:pt x="87285" y="37811"/>
                  </a:cubicBezTo>
                  <a:cubicBezTo>
                    <a:pt x="87340" y="37784"/>
                    <a:pt x="87584" y="37648"/>
                    <a:pt x="87665" y="37648"/>
                  </a:cubicBezTo>
                  <a:cubicBezTo>
                    <a:pt x="87692" y="37648"/>
                    <a:pt x="88045" y="37811"/>
                    <a:pt x="88045" y="37838"/>
                  </a:cubicBezTo>
                  <a:cubicBezTo>
                    <a:pt x="88045" y="37865"/>
                    <a:pt x="87638" y="37974"/>
                    <a:pt x="87665" y="38001"/>
                  </a:cubicBezTo>
                  <a:cubicBezTo>
                    <a:pt x="87719" y="38055"/>
                    <a:pt x="87963" y="38137"/>
                    <a:pt x="88045" y="38191"/>
                  </a:cubicBezTo>
                  <a:cubicBezTo>
                    <a:pt x="88153" y="38245"/>
                    <a:pt x="88316" y="38354"/>
                    <a:pt x="88424" y="38381"/>
                  </a:cubicBezTo>
                  <a:cubicBezTo>
                    <a:pt x="88533" y="38408"/>
                    <a:pt x="88723" y="38570"/>
                    <a:pt x="88804" y="38570"/>
                  </a:cubicBezTo>
                  <a:cubicBezTo>
                    <a:pt x="88886" y="38570"/>
                    <a:pt x="89130" y="38435"/>
                    <a:pt x="89211" y="38408"/>
                  </a:cubicBezTo>
                  <a:cubicBezTo>
                    <a:pt x="89320" y="38354"/>
                    <a:pt x="89455" y="38272"/>
                    <a:pt x="89591" y="38218"/>
                  </a:cubicBezTo>
                  <a:cubicBezTo>
                    <a:pt x="89726" y="38191"/>
                    <a:pt x="89835" y="38109"/>
                    <a:pt x="89971" y="38055"/>
                  </a:cubicBezTo>
                  <a:cubicBezTo>
                    <a:pt x="90106" y="38001"/>
                    <a:pt x="90215" y="37920"/>
                    <a:pt x="90350" y="37865"/>
                  </a:cubicBezTo>
                  <a:cubicBezTo>
                    <a:pt x="90377" y="37865"/>
                    <a:pt x="90703" y="37675"/>
                    <a:pt x="90730" y="37703"/>
                  </a:cubicBezTo>
                  <a:cubicBezTo>
                    <a:pt x="90784" y="37703"/>
                    <a:pt x="91110" y="37865"/>
                    <a:pt x="91110" y="37865"/>
                  </a:cubicBezTo>
                  <a:cubicBezTo>
                    <a:pt x="91110" y="37920"/>
                    <a:pt x="90784" y="38028"/>
                    <a:pt x="90730" y="38055"/>
                  </a:cubicBezTo>
                  <a:cubicBezTo>
                    <a:pt x="90649" y="38109"/>
                    <a:pt x="90377" y="38191"/>
                    <a:pt x="90350" y="38245"/>
                  </a:cubicBezTo>
                  <a:cubicBezTo>
                    <a:pt x="90323" y="38272"/>
                    <a:pt x="90730" y="38381"/>
                    <a:pt x="90730" y="38435"/>
                  </a:cubicBezTo>
                  <a:cubicBezTo>
                    <a:pt x="90730" y="38489"/>
                    <a:pt x="90350" y="38543"/>
                    <a:pt x="90350" y="38598"/>
                  </a:cubicBezTo>
                  <a:cubicBezTo>
                    <a:pt x="90350" y="38679"/>
                    <a:pt x="90703" y="38733"/>
                    <a:pt x="90730" y="38787"/>
                  </a:cubicBezTo>
                  <a:lnTo>
                    <a:pt x="91110" y="38625"/>
                  </a:lnTo>
                  <a:cubicBezTo>
                    <a:pt x="91164" y="38598"/>
                    <a:pt x="91435" y="38435"/>
                    <a:pt x="91489" y="38435"/>
                  </a:cubicBezTo>
                  <a:cubicBezTo>
                    <a:pt x="91571" y="38435"/>
                    <a:pt x="91842" y="38598"/>
                    <a:pt x="91896" y="38625"/>
                  </a:cubicBezTo>
                  <a:cubicBezTo>
                    <a:pt x="91923" y="38625"/>
                    <a:pt x="92249" y="38815"/>
                    <a:pt x="92276" y="38815"/>
                  </a:cubicBezTo>
                  <a:cubicBezTo>
                    <a:pt x="92385" y="38787"/>
                    <a:pt x="92574" y="38652"/>
                    <a:pt x="92656" y="38625"/>
                  </a:cubicBezTo>
                  <a:lnTo>
                    <a:pt x="93036" y="38435"/>
                  </a:lnTo>
                  <a:cubicBezTo>
                    <a:pt x="93144" y="38381"/>
                    <a:pt x="93280" y="38299"/>
                    <a:pt x="93415" y="38245"/>
                  </a:cubicBezTo>
                  <a:cubicBezTo>
                    <a:pt x="93442" y="38245"/>
                    <a:pt x="93470" y="38245"/>
                    <a:pt x="93497" y="38272"/>
                  </a:cubicBezTo>
                  <a:cubicBezTo>
                    <a:pt x="93524" y="38272"/>
                    <a:pt x="93524" y="38299"/>
                    <a:pt x="93551" y="38299"/>
                  </a:cubicBezTo>
                  <a:cubicBezTo>
                    <a:pt x="93551" y="38326"/>
                    <a:pt x="93605" y="38326"/>
                    <a:pt x="93578" y="38326"/>
                  </a:cubicBezTo>
                  <a:cubicBezTo>
                    <a:pt x="93497" y="38381"/>
                    <a:pt x="93415" y="38462"/>
                    <a:pt x="93388" y="38462"/>
                  </a:cubicBezTo>
                  <a:cubicBezTo>
                    <a:pt x="93307" y="38462"/>
                    <a:pt x="92981" y="38462"/>
                    <a:pt x="92954" y="38489"/>
                  </a:cubicBezTo>
                  <a:cubicBezTo>
                    <a:pt x="92846" y="38516"/>
                    <a:pt x="92683" y="38489"/>
                    <a:pt x="92656" y="38516"/>
                  </a:cubicBezTo>
                  <a:cubicBezTo>
                    <a:pt x="92629" y="38543"/>
                    <a:pt x="92819" y="38625"/>
                    <a:pt x="92819" y="38598"/>
                  </a:cubicBezTo>
                  <a:cubicBezTo>
                    <a:pt x="92846" y="38570"/>
                    <a:pt x="92683" y="38489"/>
                    <a:pt x="92683" y="38435"/>
                  </a:cubicBezTo>
                  <a:cubicBezTo>
                    <a:pt x="92683" y="38435"/>
                    <a:pt x="92737" y="38408"/>
                    <a:pt x="92791" y="38381"/>
                  </a:cubicBezTo>
                  <a:cubicBezTo>
                    <a:pt x="92819" y="38381"/>
                    <a:pt x="92819" y="38381"/>
                    <a:pt x="92846" y="38354"/>
                  </a:cubicBezTo>
                  <a:cubicBezTo>
                    <a:pt x="92873" y="38354"/>
                    <a:pt x="92873" y="38354"/>
                    <a:pt x="92873" y="38354"/>
                  </a:cubicBezTo>
                  <a:cubicBezTo>
                    <a:pt x="92873" y="38326"/>
                    <a:pt x="92873" y="38354"/>
                    <a:pt x="92846" y="38326"/>
                  </a:cubicBezTo>
                  <a:cubicBezTo>
                    <a:pt x="92846" y="38299"/>
                    <a:pt x="92819" y="38245"/>
                    <a:pt x="92791" y="38218"/>
                  </a:cubicBezTo>
                  <a:lnTo>
                    <a:pt x="92791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18"/>
                  </a:lnTo>
                  <a:lnTo>
                    <a:pt x="92737" y="38164"/>
                  </a:lnTo>
                  <a:cubicBezTo>
                    <a:pt x="92710" y="38137"/>
                    <a:pt x="92710" y="38109"/>
                    <a:pt x="92710" y="38082"/>
                  </a:cubicBezTo>
                  <a:cubicBezTo>
                    <a:pt x="92710" y="37974"/>
                    <a:pt x="92846" y="37784"/>
                    <a:pt x="92873" y="37675"/>
                  </a:cubicBezTo>
                  <a:cubicBezTo>
                    <a:pt x="92927" y="37621"/>
                    <a:pt x="93063" y="37377"/>
                    <a:pt x="93063" y="37296"/>
                  </a:cubicBezTo>
                  <a:cubicBezTo>
                    <a:pt x="93090" y="37160"/>
                    <a:pt x="93253" y="37052"/>
                    <a:pt x="93253" y="36916"/>
                  </a:cubicBezTo>
                  <a:cubicBezTo>
                    <a:pt x="93253" y="36835"/>
                    <a:pt x="93090" y="36590"/>
                    <a:pt x="93063" y="36536"/>
                  </a:cubicBezTo>
                  <a:cubicBezTo>
                    <a:pt x="93036" y="36455"/>
                    <a:pt x="92873" y="36211"/>
                    <a:pt x="92873" y="36129"/>
                  </a:cubicBezTo>
                  <a:cubicBezTo>
                    <a:pt x="92873" y="36075"/>
                    <a:pt x="93036" y="35804"/>
                    <a:pt x="93063" y="35750"/>
                  </a:cubicBezTo>
                  <a:cubicBezTo>
                    <a:pt x="93090" y="35695"/>
                    <a:pt x="93253" y="35424"/>
                    <a:pt x="93253" y="35370"/>
                  </a:cubicBezTo>
                  <a:cubicBezTo>
                    <a:pt x="93253" y="35289"/>
                    <a:pt x="93063" y="35017"/>
                    <a:pt x="93063" y="34990"/>
                  </a:cubicBezTo>
                  <a:cubicBezTo>
                    <a:pt x="93090" y="34855"/>
                    <a:pt x="93198" y="34692"/>
                    <a:pt x="93253" y="34583"/>
                  </a:cubicBezTo>
                  <a:cubicBezTo>
                    <a:pt x="93253" y="34556"/>
                    <a:pt x="93442" y="34258"/>
                    <a:pt x="93415" y="34204"/>
                  </a:cubicBezTo>
                  <a:cubicBezTo>
                    <a:pt x="93415" y="34095"/>
                    <a:pt x="93280" y="33878"/>
                    <a:pt x="93253" y="33824"/>
                  </a:cubicBezTo>
                  <a:lnTo>
                    <a:pt x="93063" y="33444"/>
                  </a:lnTo>
                  <a:cubicBezTo>
                    <a:pt x="93008" y="33336"/>
                    <a:pt x="92927" y="33119"/>
                    <a:pt x="92873" y="33037"/>
                  </a:cubicBezTo>
                  <a:cubicBezTo>
                    <a:pt x="92819" y="33010"/>
                    <a:pt x="92737" y="32658"/>
                    <a:pt x="92683" y="32658"/>
                  </a:cubicBezTo>
                  <a:cubicBezTo>
                    <a:pt x="92683" y="32658"/>
                    <a:pt x="92493" y="33037"/>
                    <a:pt x="92493" y="33064"/>
                  </a:cubicBezTo>
                  <a:cubicBezTo>
                    <a:pt x="92493" y="32929"/>
                    <a:pt x="92303" y="32793"/>
                    <a:pt x="92303" y="32685"/>
                  </a:cubicBezTo>
                  <a:cubicBezTo>
                    <a:pt x="92303" y="32630"/>
                    <a:pt x="92466" y="32305"/>
                    <a:pt x="92493" y="32278"/>
                  </a:cubicBezTo>
                  <a:cubicBezTo>
                    <a:pt x="92520" y="32251"/>
                    <a:pt x="92656" y="32658"/>
                    <a:pt x="92683" y="32658"/>
                  </a:cubicBezTo>
                  <a:cubicBezTo>
                    <a:pt x="92710" y="32658"/>
                    <a:pt x="92846" y="32332"/>
                    <a:pt x="92873" y="32278"/>
                  </a:cubicBezTo>
                  <a:cubicBezTo>
                    <a:pt x="92873" y="32169"/>
                    <a:pt x="93036" y="32007"/>
                    <a:pt x="93036" y="31898"/>
                  </a:cubicBezTo>
                  <a:cubicBezTo>
                    <a:pt x="93036" y="31762"/>
                    <a:pt x="92873" y="31627"/>
                    <a:pt x="92873" y="31491"/>
                  </a:cubicBezTo>
                  <a:cubicBezTo>
                    <a:pt x="92846" y="31383"/>
                    <a:pt x="92683" y="31247"/>
                    <a:pt x="92683" y="31111"/>
                  </a:cubicBezTo>
                  <a:cubicBezTo>
                    <a:pt x="92683" y="31057"/>
                    <a:pt x="92873" y="30786"/>
                    <a:pt x="92846" y="30732"/>
                  </a:cubicBezTo>
                  <a:cubicBezTo>
                    <a:pt x="92819" y="30596"/>
                    <a:pt x="92710" y="30460"/>
                    <a:pt x="92683" y="30352"/>
                  </a:cubicBezTo>
                  <a:cubicBezTo>
                    <a:pt x="92602" y="30216"/>
                    <a:pt x="92547" y="30081"/>
                    <a:pt x="92493" y="29945"/>
                  </a:cubicBezTo>
                  <a:lnTo>
                    <a:pt x="92303" y="29565"/>
                  </a:lnTo>
                  <a:cubicBezTo>
                    <a:pt x="92276" y="29511"/>
                    <a:pt x="92113" y="29267"/>
                    <a:pt x="92113" y="29186"/>
                  </a:cubicBezTo>
                  <a:cubicBezTo>
                    <a:pt x="92113" y="29131"/>
                    <a:pt x="92276" y="28860"/>
                    <a:pt x="92303" y="28806"/>
                  </a:cubicBezTo>
                  <a:cubicBezTo>
                    <a:pt x="92330" y="28697"/>
                    <a:pt x="92412" y="28453"/>
                    <a:pt x="92466" y="28399"/>
                  </a:cubicBezTo>
                  <a:cubicBezTo>
                    <a:pt x="92520" y="28372"/>
                    <a:pt x="92629" y="28806"/>
                    <a:pt x="92656" y="28779"/>
                  </a:cubicBezTo>
                  <a:cubicBezTo>
                    <a:pt x="92683" y="28779"/>
                    <a:pt x="92819" y="28453"/>
                    <a:pt x="92846" y="28399"/>
                  </a:cubicBezTo>
                  <a:cubicBezTo>
                    <a:pt x="92873" y="28291"/>
                    <a:pt x="93008" y="28128"/>
                    <a:pt x="93036" y="28019"/>
                  </a:cubicBezTo>
                  <a:cubicBezTo>
                    <a:pt x="93036" y="27911"/>
                    <a:pt x="92846" y="27748"/>
                    <a:pt x="92846" y="27640"/>
                  </a:cubicBezTo>
                  <a:cubicBezTo>
                    <a:pt x="92846" y="27531"/>
                    <a:pt x="93036" y="27314"/>
                    <a:pt x="93036" y="27233"/>
                  </a:cubicBezTo>
                  <a:cubicBezTo>
                    <a:pt x="93008" y="27124"/>
                    <a:pt x="92873" y="26934"/>
                    <a:pt x="92846" y="26853"/>
                  </a:cubicBezTo>
                  <a:lnTo>
                    <a:pt x="92656" y="26473"/>
                  </a:lnTo>
                  <a:cubicBezTo>
                    <a:pt x="92602" y="26365"/>
                    <a:pt x="92520" y="26229"/>
                    <a:pt x="92466" y="26094"/>
                  </a:cubicBezTo>
                  <a:cubicBezTo>
                    <a:pt x="92439" y="26012"/>
                    <a:pt x="92276" y="25795"/>
                    <a:pt x="92276" y="25714"/>
                  </a:cubicBezTo>
                  <a:cubicBezTo>
                    <a:pt x="92276" y="25605"/>
                    <a:pt x="92466" y="25415"/>
                    <a:pt x="92466" y="25307"/>
                  </a:cubicBezTo>
                  <a:cubicBezTo>
                    <a:pt x="92439" y="25171"/>
                    <a:pt x="92303" y="25090"/>
                    <a:pt x="92276" y="24927"/>
                  </a:cubicBezTo>
                  <a:lnTo>
                    <a:pt x="92629" y="24141"/>
                  </a:lnTo>
                  <a:cubicBezTo>
                    <a:pt x="92683" y="24059"/>
                    <a:pt x="92764" y="23815"/>
                    <a:pt x="92819" y="23761"/>
                  </a:cubicBezTo>
                  <a:cubicBezTo>
                    <a:pt x="92846" y="23734"/>
                    <a:pt x="92981" y="24141"/>
                    <a:pt x="93008" y="24141"/>
                  </a:cubicBezTo>
                  <a:cubicBezTo>
                    <a:pt x="93063" y="24141"/>
                    <a:pt x="93144" y="23788"/>
                    <a:pt x="93198" y="23761"/>
                  </a:cubicBezTo>
                  <a:cubicBezTo>
                    <a:pt x="93253" y="23680"/>
                    <a:pt x="93307" y="23435"/>
                    <a:pt x="93361" y="23354"/>
                  </a:cubicBezTo>
                  <a:lnTo>
                    <a:pt x="93171" y="22974"/>
                  </a:lnTo>
                  <a:cubicBezTo>
                    <a:pt x="93144" y="22947"/>
                    <a:pt x="93008" y="22595"/>
                    <a:pt x="92981" y="22595"/>
                  </a:cubicBezTo>
                  <a:cubicBezTo>
                    <a:pt x="92981" y="22595"/>
                    <a:pt x="92819" y="23001"/>
                    <a:pt x="92819" y="23001"/>
                  </a:cubicBezTo>
                  <a:cubicBezTo>
                    <a:pt x="92791" y="22947"/>
                    <a:pt x="92629" y="22676"/>
                    <a:pt x="92629" y="22622"/>
                  </a:cubicBezTo>
                  <a:cubicBezTo>
                    <a:pt x="92602" y="22486"/>
                    <a:pt x="92791" y="22350"/>
                    <a:pt x="92791" y="22215"/>
                  </a:cubicBezTo>
                  <a:cubicBezTo>
                    <a:pt x="92791" y="22106"/>
                    <a:pt x="92602" y="21971"/>
                    <a:pt x="92602" y="21835"/>
                  </a:cubicBezTo>
                  <a:cubicBezTo>
                    <a:pt x="92602" y="21754"/>
                    <a:pt x="92791" y="21537"/>
                    <a:pt x="92791" y="21455"/>
                  </a:cubicBezTo>
                  <a:cubicBezTo>
                    <a:pt x="92764" y="21347"/>
                    <a:pt x="92629" y="21157"/>
                    <a:pt x="92602" y="21076"/>
                  </a:cubicBezTo>
                  <a:cubicBezTo>
                    <a:pt x="92574" y="21021"/>
                    <a:pt x="92412" y="20723"/>
                    <a:pt x="92412" y="20696"/>
                  </a:cubicBezTo>
                  <a:cubicBezTo>
                    <a:pt x="92412" y="20587"/>
                    <a:pt x="92547" y="20370"/>
                    <a:pt x="92574" y="20289"/>
                  </a:cubicBezTo>
                  <a:lnTo>
                    <a:pt x="92764" y="19909"/>
                  </a:lnTo>
                  <a:cubicBezTo>
                    <a:pt x="92791" y="19828"/>
                    <a:pt x="92954" y="19584"/>
                    <a:pt x="92954" y="19502"/>
                  </a:cubicBezTo>
                  <a:cubicBezTo>
                    <a:pt x="92954" y="19448"/>
                    <a:pt x="92791" y="19177"/>
                    <a:pt x="92764" y="19123"/>
                  </a:cubicBezTo>
                  <a:cubicBezTo>
                    <a:pt x="92737" y="19068"/>
                    <a:pt x="92602" y="18716"/>
                    <a:pt x="92574" y="18743"/>
                  </a:cubicBezTo>
                  <a:cubicBezTo>
                    <a:pt x="92547" y="18743"/>
                    <a:pt x="92385" y="19096"/>
                    <a:pt x="92385" y="19123"/>
                  </a:cubicBezTo>
                  <a:cubicBezTo>
                    <a:pt x="92385" y="19014"/>
                    <a:pt x="92195" y="18851"/>
                    <a:pt x="92195" y="18743"/>
                  </a:cubicBezTo>
                  <a:cubicBezTo>
                    <a:pt x="92195" y="18662"/>
                    <a:pt x="92357" y="18390"/>
                    <a:pt x="92385" y="18336"/>
                  </a:cubicBezTo>
                  <a:cubicBezTo>
                    <a:pt x="92439" y="18201"/>
                    <a:pt x="92493" y="18092"/>
                    <a:pt x="92547" y="17956"/>
                  </a:cubicBezTo>
                  <a:cubicBezTo>
                    <a:pt x="92602" y="17821"/>
                    <a:pt x="92683" y="17685"/>
                    <a:pt x="92737" y="17550"/>
                  </a:cubicBezTo>
                  <a:lnTo>
                    <a:pt x="92927" y="17170"/>
                  </a:lnTo>
                  <a:cubicBezTo>
                    <a:pt x="92981" y="17034"/>
                    <a:pt x="93036" y="16899"/>
                    <a:pt x="93090" y="16763"/>
                  </a:cubicBezTo>
                  <a:cubicBezTo>
                    <a:pt x="93036" y="16736"/>
                    <a:pt x="92981" y="16383"/>
                    <a:pt x="92927" y="16383"/>
                  </a:cubicBezTo>
                  <a:cubicBezTo>
                    <a:pt x="92873" y="16383"/>
                    <a:pt x="92764" y="16709"/>
                    <a:pt x="92737" y="16763"/>
                  </a:cubicBezTo>
                  <a:cubicBezTo>
                    <a:pt x="92683" y="16844"/>
                    <a:pt x="92602" y="17143"/>
                    <a:pt x="92547" y="17170"/>
                  </a:cubicBezTo>
                  <a:cubicBezTo>
                    <a:pt x="92493" y="17197"/>
                    <a:pt x="92439" y="17550"/>
                    <a:pt x="92357" y="17550"/>
                  </a:cubicBezTo>
                  <a:cubicBezTo>
                    <a:pt x="92330" y="17550"/>
                    <a:pt x="92195" y="17224"/>
                    <a:pt x="92168" y="17170"/>
                  </a:cubicBezTo>
                  <a:cubicBezTo>
                    <a:pt x="92113" y="17061"/>
                    <a:pt x="92059" y="16899"/>
                    <a:pt x="92005" y="16790"/>
                  </a:cubicBezTo>
                  <a:lnTo>
                    <a:pt x="92357" y="16003"/>
                  </a:lnTo>
                  <a:cubicBezTo>
                    <a:pt x="92385" y="15922"/>
                    <a:pt x="92520" y="15705"/>
                    <a:pt x="92547" y="15624"/>
                  </a:cubicBezTo>
                  <a:cubicBezTo>
                    <a:pt x="92547" y="15488"/>
                    <a:pt x="92737" y="15353"/>
                    <a:pt x="92737" y="15217"/>
                  </a:cubicBezTo>
                  <a:cubicBezTo>
                    <a:pt x="92737" y="15081"/>
                    <a:pt x="92547" y="14946"/>
                    <a:pt x="92547" y="14837"/>
                  </a:cubicBezTo>
                  <a:cubicBezTo>
                    <a:pt x="92520" y="14702"/>
                    <a:pt x="92357" y="14566"/>
                    <a:pt x="92357" y="14430"/>
                  </a:cubicBezTo>
                  <a:cubicBezTo>
                    <a:pt x="92357" y="14322"/>
                    <a:pt x="92547" y="14159"/>
                    <a:pt x="92547" y="14023"/>
                  </a:cubicBezTo>
                  <a:cubicBezTo>
                    <a:pt x="92547" y="13888"/>
                    <a:pt x="92357" y="13779"/>
                    <a:pt x="92357" y="13644"/>
                  </a:cubicBezTo>
                  <a:cubicBezTo>
                    <a:pt x="92385" y="13535"/>
                    <a:pt x="92574" y="13345"/>
                    <a:pt x="92574" y="13237"/>
                  </a:cubicBezTo>
                  <a:cubicBezTo>
                    <a:pt x="92547" y="13128"/>
                    <a:pt x="92385" y="12939"/>
                    <a:pt x="92385" y="12830"/>
                  </a:cubicBezTo>
                  <a:cubicBezTo>
                    <a:pt x="92385" y="12749"/>
                    <a:pt x="92547" y="12505"/>
                    <a:pt x="92574" y="12450"/>
                  </a:cubicBezTo>
                  <a:cubicBezTo>
                    <a:pt x="92602" y="12396"/>
                    <a:pt x="92791" y="12098"/>
                    <a:pt x="92791" y="12043"/>
                  </a:cubicBezTo>
                  <a:cubicBezTo>
                    <a:pt x="92791" y="11989"/>
                    <a:pt x="92602" y="11691"/>
                    <a:pt x="92629" y="11637"/>
                  </a:cubicBezTo>
                  <a:cubicBezTo>
                    <a:pt x="92656" y="11501"/>
                    <a:pt x="92764" y="11365"/>
                    <a:pt x="92819" y="11257"/>
                  </a:cubicBezTo>
                  <a:cubicBezTo>
                    <a:pt x="92846" y="11203"/>
                    <a:pt x="93036" y="10904"/>
                    <a:pt x="93036" y="10850"/>
                  </a:cubicBezTo>
                  <a:cubicBezTo>
                    <a:pt x="93036" y="10823"/>
                    <a:pt x="92873" y="10443"/>
                    <a:pt x="92873" y="10443"/>
                  </a:cubicBezTo>
                  <a:cubicBezTo>
                    <a:pt x="92819" y="10443"/>
                    <a:pt x="92683" y="10877"/>
                    <a:pt x="92656" y="10850"/>
                  </a:cubicBezTo>
                  <a:cubicBezTo>
                    <a:pt x="92602" y="10796"/>
                    <a:pt x="92547" y="10524"/>
                    <a:pt x="92493" y="10443"/>
                  </a:cubicBezTo>
                  <a:cubicBezTo>
                    <a:pt x="92466" y="10335"/>
                    <a:pt x="92357" y="10172"/>
                    <a:pt x="92330" y="10036"/>
                  </a:cubicBezTo>
                  <a:cubicBezTo>
                    <a:pt x="92330" y="9982"/>
                    <a:pt x="92547" y="9738"/>
                    <a:pt x="92547" y="9657"/>
                  </a:cubicBezTo>
                  <a:cubicBezTo>
                    <a:pt x="92574" y="9521"/>
                    <a:pt x="92385" y="9385"/>
                    <a:pt x="92385" y="9277"/>
                  </a:cubicBezTo>
                  <a:cubicBezTo>
                    <a:pt x="92466" y="9250"/>
                    <a:pt x="92547" y="8897"/>
                    <a:pt x="92602" y="8897"/>
                  </a:cubicBezTo>
                  <a:cubicBezTo>
                    <a:pt x="92656" y="8897"/>
                    <a:pt x="92710" y="9304"/>
                    <a:pt x="92764" y="9277"/>
                  </a:cubicBezTo>
                  <a:cubicBezTo>
                    <a:pt x="92791" y="9277"/>
                    <a:pt x="92954" y="8978"/>
                    <a:pt x="92981" y="8924"/>
                  </a:cubicBezTo>
                  <a:cubicBezTo>
                    <a:pt x="93008" y="8843"/>
                    <a:pt x="93171" y="8626"/>
                    <a:pt x="93171" y="8544"/>
                  </a:cubicBezTo>
                  <a:cubicBezTo>
                    <a:pt x="93171" y="8463"/>
                    <a:pt x="93036" y="8219"/>
                    <a:pt x="93008" y="8165"/>
                  </a:cubicBezTo>
                  <a:cubicBezTo>
                    <a:pt x="92981" y="8110"/>
                    <a:pt x="92846" y="7839"/>
                    <a:pt x="92846" y="7785"/>
                  </a:cubicBezTo>
                  <a:cubicBezTo>
                    <a:pt x="92846" y="7704"/>
                    <a:pt x="93008" y="7487"/>
                    <a:pt x="93036" y="7405"/>
                  </a:cubicBezTo>
                  <a:cubicBezTo>
                    <a:pt x="93063" y="7378"/>
                    <a:pt x="93253" y="7080"/>
                    <a:pt x="93225" y="7026"/>
                  </a:cubicBezTo>
                  <a:cubicBezTo>
                    <a:pt x="93225" y="6944"/>
                    <a:pt x="93090" y="6727"/>
                    <a:pt x="93063" y="6646"/>
                  </a:cubicBezTo>
                  <a:lnTo>
                    <a:pt x="92873" y="6266"/>
                  </a:lnTo>
                  <a:cubicBezTo>
                    <a:pt x="92846" y="6158"/>
                    <a:pt x="92737" y="6022"/>
                    <a:pt x="92710" y="5913"/>
                  </a:cubicBezTo>
                  <a:cubicBezTo>
                    <a:pt x="92683" y="5859"/>
                    <a:pt x="92900" y="5588"/>
                    <a:pt x="92900" y="5534"/>
                  </a:cubicBezTo>
                  <a:cubicBezTo>
                    <a:pt x="92900" y="5452"/>
                    <a:pt x="92737" y="5208"/>
                    <a:pt x="92710" y="5154"/>
                  </a:cubicBezTo>
                  <a:cubicBezTo>
                    <a:pt x="92656" y="5018"/>
                    <a:pt x="92574" y="4910"/>
                    <a:pt x="92520" y="4774"/>
                  </a:cubicBezTo>
                  <a:lnTo>
                    <a:pt x="92710" y="4367"/>
                  </a:lnTo>
                  <a:cubicBezTo>
                    <a:pt x="92710" y="4367"/>
                    <a:pt x="92737" y="4340"/>
                    <a:pt x="92737" y="4286"/>
                  </a:cubicBezTo>
                  <a:lnTo>
                    <a:pt x="92764" y="4259"/>
                  </a:lnTo>
                  <a:cubicBezTo>
                    <a:pt x="92764" y="4286"/>
                    <a:pt x="92764" y="4286"/>
                    <a:pt x="92764" y="4286"/>
                  </a:cubicBezTo>
                  <a:cubicBezTo>
                    <a:pt x="92791" y="4313"/>
                    <a:pt x="92791" y="4340"/>
                    <a:pt x="92791" y="4340"/>
                  </a:cubicBezTo>
                  <a:cubicBezTo>
                    <a:pt x="92846" y="4395"/>
                    <a:pt x="92900" y="4476"/>
                    <a:pt x="92927" y="4449"/>
                  </a:cubicBezTo>
                  <a:cubicBezTo>
                    <a:pt x="92927" y="4476"/>
                    <a:pt x="92954" y="4367"/>
                    <a:pt x="92981" y="4313"/>
                  </a:cubicBezTo>
                  <a:cubicBezTo>
                    <a:pt x="93008" y="4313"/>
                    <a:pt x="93008" y="4286"/>
                    <a:pt x="93008" y="4286"/>
                  </a:cubicBezTo>
                  <a:cubicBezTo>
                    <a:pt x="93036" y="4259"/>
                    <a:pt x="93036" y="4313"/>
                    <a:pt x="93036" y="4313"/>
                  </a:cubicBezTo>
                  <a:cubicBezTo>
                    <a:pt x="93063" y="4340"/>
                    <a:pt x="93063" y="4367"/>
                    <a:pt x="93090" y="4367"/>
                  </a:cubicBezTo>
                  <a:cubicBezTo>
                    <a:pt x="93117" y="4205"/>
                    <a:pt x="93253" y="4367"/>
                    <a:pt x="93280" y="4395"/>
                  </a:cubicBezTo>
                  <a:cubicBezTo>
                    <a:pt x="93280" y="4422"/>
                    <a:pt x="93253" y="4449"/>
                    <a:pt x="93225" y="4530"/>
                  </a:cubicBezTo>
                  <a:cubicBezTo>
                    <a:pt x="93198" y="4584"/>
                    <a:pt x="93198" y="4693"/>
                    <a:pt x="93225" y="4720"/>
                  </a:cubicBezTo>
                  <a:cubicBezTo>
                    <a:pt x="93280" y="4828"/>
                    <a:pt x="93497" y="4774"/>
                    <a:pt x="93551" y="4801"/>
                  </a:cubicBezTo>
                  <a:cubicBezTo>
                    <a:pt x="93605" y="4828"/>
                    <a:pt x="93714" y="4693"/>
                    <a:pt x="93714" y="4693"/>
                  </a:cubicBezTo>
                  <a:cubicBezTo>
                    <a:pt x="93714" y="4666"/>
                    <a:pt x="93632" y="4856"/>
                    <a:pt x="93659" y="4856"/>
                  </a:cubicBezTo>
                  <a:cubicBezTo>
                    <a:pt x="93659" y="4856"/>
                    <a:pt x="93659" y="4856"/>
                    <a:pt x="93687" y="4828"/>
                  </a:cubicBezTo>
                  <a:lnTo>
                    <a:pt x="93687" y="4828"/>
                  </a:lnTo>
                  <a:lnTo>
                    <a:pt x="93659" y="4801"/>
                  </a:lnTo>
                  <a:lnTo>
                    <a:pt x="93605" y="4774"/>
                  </a:lnTo>
                  <a:lnTo>
                    <a:pt x="93578" y="4747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605" y="4720"/>
                  </a:lnTo>
                  <a:lnTo>
                    <a:pt x="93605" y="4720"/>
                  </a:lnTo>
                  <a:lnTo>
                    <a:pt x="93605" y="4720"/>
                  </a:lnTo>
                  <a:lnTo>
                    <a:pt x="93578" y="4720"/>
                  </a:lnTo>
                  <a:cubicBezTo>
                    <a:pt x="93551" y="4693"/>
                    <a:pt x="93497" y="4693"/>
                    <a:pt x="93470" y="4693"/>
                  </a:cubicBezTo>
                  <a:cubicBezTo>
                    <a:pt x="93334" y="4693"/>
                    <a:pt x="93225" y="4856"/>
                    <a:pt x="93090" y="4856"/>
                  </a:cubicBezTo>
                  <a:cubicBezTo>
                    <a:pt x="93008" y="4856"/>
                    <a:pt x="92764" y="4666"/>
                    <a:pt x="92710" y="4693"/>
                  </a:cubicBezTo>
                  <a:cubicBezTo>
                    <a:pt x="92574" y="4720"/>
                    <a:pt x="92412" y="4828"/>
                    <a:pt x="92330" y="4883"/>
                  </a:cubicBezTo>
                  <a:lnTo>
                    <a:pt x="91951" y="5045"/>
                  </a:lnTo>
                  <a:lnTo>
                    <a:pt x="91571" y="5235"/>
                  </a:lnTo>
                  <a:cubicBezTo>
                    <a:pt x="91489" y="5262"/>
                    <a:pt x="91272" y="5425"/>
                    <a:pt x="91191" y="5425"/>
                  </a:cubicBezTo>
                  <a:cubicBezTo>
                    <a:pt x="91056" y="5452"/>
                    <a:pt x="90920" y="5262"/>
                    <a:pt x="90784" y="5262"/>
                  </a:cubicBezTo>
                  <a:cubicBezTo>
                    <a:pt x="90676" y="5262"/>
                    <a:pt x="90513" y="5452"/>
                    <a:pt x="90405" y="5452"/>
                  </a:cubicBezTo>
                  <a:cubicBezTo>
                    <a:pt x="90269" y="5425"/>
                    <a:pt x="90160" y="5262"/>
                    <a:pt x="90025" y="5262"/>
                  </a:cubicBezTo>
                  <a:cubicBezTo>
                    <a:pt x="89916" y="5262"/>
                    <a:pt x="89754" y="5452"/>
                    <a:pt x="89645" y="5452"/>
                  </a:cubicBezTo>
                  <a:cubicBezTo>
                    <a:pt x="89509" y="5452"/>
                    <a:pt x="89401" y="5290"/>
                    <a:pt x="89265" y="5290"/>
                  </a:cubicBezTo>
                  <a:cubicBezTo>
                    <a:pt x="89130" y="5290"/>
                    <a:pt x="88994" y="5479"/>
                    <a:pt x="88886" y="5479"/>
                  </a:cubicBezTo>
                  <a:cubicBezTo>
                    <a:pt x="88750" y="5479"/>
                    <a:pt x="88614" y="5290"/>
                    <a:pt x="88479" y="5290"/>
                  </a:cubicBezTo>
                  <a:cubicBezTo>
                    <a:pt x="88370" y="5290"/>
                    <a:pt x="88235" y="5479"/>
                    <a:pt x="88126" y="5479"/>
                  </a:cubicBezTo>
                  <a:cubicBezTo>
                    <a:pt x="87991" y="5479"/>
                    <a:pt x="87855" y="5317"/>
                    <a:pt x="87719" y="5317"/>
                  </a:cubicBezTo>
                  <a:cubicBezTo>
                    <a:pt x="87584" y="5317"/>
                    <a:pt x="87448" y="5127"/>
                    <a:pt x="87340" y="5127"/>
                  </a:cubicBezTo>
                  <a:cubicBezTo>
                    <a:pt x="87258" y="5154"/>
                    <a:pt x="87014" y="5317"/>
                    <a:pt x="86960" y="5344"/>
                  </a:cubicBezTo>
                  <a:cubicBezTo>
                    <a:pt x="86906" y="5344"/>
                    <a:pt x="86607" y="5534"/>
                    <a:pt x="86580" y="5534"/>
                  </a:cubicBezTo>
                  <a:cubicBezTo>
                    <a:pt x="86444" y="5507"/>
                    <a:pt x="86255" y="5398"/>
                    <a:pt x="86173" y="5344"/>
                  </a:cubicBezTo>
                  <a:cubicBezTo>
                    <a:pt x="86065" y="5290"/>
                    <a:pt x="85902" y="5208"/>
                    <a:pt x="85766" y="5181"/>
                  </a:cubicBezTo>
                  <a:cubicBezTo>
                    <a:pt x="85685" y="5154"/>
                    <a:pt x="85468" y="4991"/>
                    <a:pt x="85387" y="4991"/>
                  </a:cubicBezTo>
                  <a:cubicBezTo>
                    <a:pt x="85332" y="4991"/>
                    <a:pt x="85007" y="5208"/>
                    <a:pt x="85007" y="5181"/>
                  </a:cubicBezTo>
                  <a:cubicBezTo>
                    <a:pt x="84953" y="5181"/>
                    <a:pt x="84600" y="5045"/>
                    <a:pt x="84600" y="5018"/>
                  </a:cubicBezTo>
                  <a:cubicBezTo>
                    <a:pt x="84600" y="4964"/>
                    <a:pt x="85007" y="4883"/>
                    <a:pt x="84980" y="4828"/>
                  </a:cubicBezTo>
                  <a:cubicBezTo>
                    <a:pt x="84953" y="4747"/>
                    <a:pt x="84654" y="4720"/>
                    <a:pt x="84600" y="4639"/>
                  </a:cubicBezTo>
                  <a:cubicBezTo>
                    <a:pt x="84329" y="4774"/>
                    <a:pt x="84085" y="4910"/>
                    <a:pt x="83813" y="5018"/>
                  </a:cubicBezTo>
                  <a:lnTo>
                    <a:pt x="83434" y="5208"/>
                  </a:lnTo>
                  <a:cubicBezTo>
                    <a:pt x="83325" y="5290"/>
                    <a:pt x="83190" y="5371"/>
                    <a:pt x="83054" y="5398"/>
                  </a:cubicBezTo>
                  <a:cubicBezTo>
                    <a:pt x="82973" y="5425"/>
                    <a:pt x="82756" y="5588"/>
                    <a:pt x="82647" y="5588"/>
                  </a:cubicBezTo>
                  <a:cubicBezTo>
                    <a:pt x="82539" y="5588"/>
                    <a:pt x="82376" y="5398"/>
                    <a:pt x="82267" y="5425"/>
                  </a:cubicBezTo>
                  <a:cubicBezTo>
                    <a:pt x="82105" y="5425"/>
                    <a:pt x="82023" y="5588"/>
                    <a:pt x="81888" y="5615"/>
                  </a:cubicBezTo>
                  <a:lnTo>
                    <a:pt x="81481" y="5425"/>
                  </a:lnTo>
                  <a:cubicBezTo>
                    <a:pt x="81427" y="5398"/>
                    <a:pt x="81101" y="5262"/>
                    <a:pt x="81101" y="5235"/>
                  </a:cubicBezTo>
                  <a:cubicBezTo>
                    <a:pt x="81101" y="5181"/>
                    <a:pt x="81481" y="5100"/>
                    <a:pt x="81481" y="5045"/>
                  </a:cubicBezTo>
                  <a:cubicBezTo>
                    <a:pt x="81481" y="4991"/>
                    <a:pt x="81101" y="4937"/>
                    <a:pt x="81101" y="4856"/>
                  </a:cubicBezTo>
                  <a:cubicBezTo>
                    <a:pt x="81101" y="4801"/>
                    <a:pt x="81454" y="4747"/>
                    <a:pt x="81481" y="4693"/>
                  </a:cubicBezTo>
                  <a:cubicBezTo>
                    <a:pt x="81481" y="4612"/>
                    <a:pt x="81101" y="4557"/>
                    <a:pt x="81074" y="4503"/>
                  </a:cubicBezTo>
                  <a:lnTo>
                    <a:pt x="80314" y="4856"/>
                  </a:lnTo>
                  <a:cubicBezTo>
                    <a:pt x="80206" y="4910"/>
                    <a:pt x="80043" y="5018"/>
                    <a:pt x="79908" y="5045"/>
                  </a:cubicBezTo>
                  <a:cubicBezTo>
                    <a:pt x="79853" y="5073"/>
                    <a:pt x="79582" y="4856"/>
                    <a:pt x="79528" y="4856"/>
                  </a:cubicBezTo>
                  <a:cubicBezTo>
                    <a:pt x="79392" y="4856"/>
                    <a:pt x="79257" y="5045"/>
                    <a:pt x="79121" y="5045"/>
                  </a:cubicBezTo>
                  <a:cubicBezTo>
                    <a:pt x="79013" y="5045"/>
                    <a:pt x="78877" y="5235"/>
                    <a:pt x="78741" y="5235"/>
                  </a:cubicBezTo>
                  <a:cubicBezTo>
                    <a:pt x="78660" y="5235"/>
                    <a:pt x="78389" y="5018"/>
                    <a:pt x="78334" y="5045"/>
                  </a:cubicBezTo>
                  <a:cubicBezTo>
                    <a:pt x="78199" y="5073"/>
                    <a:pt x="78063" y="5181"/>
                    <a:pt x="77955" y="5208"/>
                  </a:cubicBezTo>
                  <a:lnTo>
                    <a:pt x="77548" y="5398"/>
                  </a:lnTo>
                  <a:cubicBezTo>
                    <a:pt x="77494" y="5425"/>
                    <a:pt x="77249" y="5561"/>
                    <a:pt x="77168" y="5561"/>
                  </a:cubicBezTo>
                  <a:cubicBezTo>
                    <a:pt x="77114" y="5588"/>
                    <a:pt x="76815" y="5398"/>
                    <a:pt x="76761" y="5371"/>
                  </a:cubicBezTo>
                  <a:cubicBezTo>
                    <a:pt x="76734" y="5371"/>
                    <a:pt x="76409" y="5181"/>
                    <a:pt x="76381" y="5181"/>
                  </a:cubicBezTo>
                  <a:cubicBezTo>
                    <a:pt x="76327" y="5181"/>
                    <a:pt x="75975" y="5344"/>
                    <a:pt x="75975" y="5344"/>
                  </a:cubicBezTo>
                  <a:cubicBezTo>
                    <a:pt x="75975" y="5371"/>
                    <a:pt x="76354" y="5561"/>
                    <a:pt x="76354" y="5561"/>
                  </a:cubicBezTo>
                  <a:cubicBezTo>
                    <a:pt x="76219" y="5561"/>
                    <a:pt x="76110" y="5724"/>
                    <a:pt x="75975" y="5724"/>
                  </a:cubicBezTo>
                  <a:cubicBezTo>
                    <a:pt x="75948" y="5724"/>
                    <a:pt x="75568" y="5534"/>
                    <a:pt x="75568" y="5534"/>
                  </a:cubicBezTo>
                  <a:cubicBezTo>
                    <a:pt x="75568" y="5507"/>
                    <a:pt x="75975" y="5344"/>
                    <a:pt x="75975" y="5344"/>
                  </a:cubicBezTo>
                  <a:cubicBezTo>
                    <a:pt x="75893" y="5317"/>
                    <a:pt x="75676" y="5154"/>
                    <a:pt x="75595" y="5154"/>
                  </a:cubicBezTo>
                  <a:cubicBezTo>
                    <a:pt x="75486" y="5154"/>
                    <a:pt x="75297" y="5344"/>
                    <a:pt x="75188" y="5317"/>
                  </a:cubicBezTo>
                  <a:cubicBezTo>
                    <a:pt x="75052" y="5290"/>
                    <a:pt x="74944" y="5127"/>
                    <a:pt x="74808" y="5127"/>
                  </a:cubicBezTo>
                  <a:cubicBezTo>
                    <a:pt x="74673" y="5100"/>
                    <a:pt x="74537" y="5290"/>
                    <a:pt x="74401" y="5290"/>
                  </a:cubicBezTo>
                  <a:cubicBezTo>
                    <a:pt x="74266" y="5290"/>
                    <a:pt x="74157" y="5100"/>
                    <a:pt x="74022" y="5073"/>
                  </a:cubicBezTo>
                  <a:cubicBezTo>
                    <a:pt x="73886" y="5073"/>
                    <a:pt x="73778" y="4883"/>
                    <a:pt x="73642" y="4883"/>
                  </a:cubicBezTo>
                  <a:cubicBezTo>
                    <a:pt x="73588" y="4883"/>
                    <a:pt x="73316" y="5018"/>
                    <a:pt x="73262" y="5045"/>
                  </a:cubicBezTo>
                  <a:cubicBezTo>
                    <a:pt x="73208" y="5073"/>
                    <a:pt x="72937" y="5235"/>
                    <a:pt x="72883" y="5208"/>
                  </a:cubicBezTo>
                  <a:cubicBezTo>
                    <a:pt x="72774" y="5208"/>
                    <a:pt x="72557" y="5045"/>
                    <a:pt x="72503" y="5018"/>
                  </a:cubicBezTo>
                  <a:cubicBezTo>
                    <a:pt x="72476" y="4991"/>
                    <a:pt x="72150" y="4828"/>
                    <a:pt x="72123" y="4828"/>
                  </a:cubicBezTo>
                  <a:cubicBezTo>
                    <a:pt x="72096" y="4828"/>
                    <a:pt x="71743" y="4964"/>
                    <a:pt x="71743" y="4991"/>
                  </a:cubicBezTo>
                  <a:cubicBezTo>
                    <a:pt x="71743" y="5045"/>
                    <a:pt x="72150" y="5127"/>
                    <a:pt x="72123" y="5181"/>
                  </a:cubicBezTo>
                  <a:cubicBezTo>
                    <a:pt x="72096" y="5235"/>
                    <a:pt x="71798" y="5317"/>
                    <a:pt x="71743" y="5371"/>
                  </a:cubicBezTo>
                  <a:cubicBezTo>
                    <a:pt x="71635" y="5425"/>
                    <a:pt x="71472" y="5479"/>
                    <a:pt x="71364" y="5534"/>
                  </a:cubicBezTo>
                  <a:cubicBezTo>
                    <a:pt x="71255" y="5588"/>
                    <a:pt x="71119" y="5696"/>
                    <a:pt x="70984" y="5724"/>
                  </a:cubicBezTo>
                  <a:cubicBezTo>
                    <a:pt x="70957" y="5724"/>
                    <a:pt x="70631" y="5534"/>
                    <a:pt x="70604" y="5534"/>
                  </a:cubicBezTo>
                  <a:cubicBezTo>
                    <a:pt x="70523" y="5479"/>
                    <a:pt x="70360" y="5371"/>
                    <a:pt x="70224" y="5344"/>
                  </a:cubicBezTo>
                  <a:cubicBezTo>
                    <a:pt x="70170" y="5317"/>
                    <a:pt x="69926" y="5507"/>
                    <a:pt x="69845" y="5507"/>
                  </a:cubicBezTo>
                  <a:cubicBezTo>
                    <a:pt x="69736" y="5507"/>
                    <a:pt x="69601" y="5344"/>
                    <a:pt x="69465" y="5317"/>
                  </a:cubicBezTo>
                  <a:lnTo>
                    <a:pt x="69112" y="5507"/>
                  </a:lnTo>
                  <a:cubicBezTo>
                    <a:pt x="69058" y="5534"/>
                    <a:pt x="68787" y="5696"/>
                    <a:pt x="68705" y="5696"/>
                  </a:cubicBezTo>
                  <a:cubicBezTo>
                    <a:pt x="68678" y="5696"/>
                    <a:pt x="68326" y="5534"/>
                    <a:pt x="68326" y="5507"/>
                  </a:cubicBezTo>
                  <a:cubicBezTo>
                    <a:pt x="68326" y="5479"/>
                    <a:pt x="68651" y="5344"/>
                    <a:pt x="68705" y="5317"/>
                  </a:cubicBezTo>
                  <a:cubicBezTo>
                    <a:pt x="68814" y="5262"/>
                    <a:pt x="68950" y="5181"/>
                    <a:pt x="69085" y="5154"/>
                  </a:cubicBezTo>
                  <a:cubicBezTo>
                    <a:pt x="69139" y="5127"/>
                    <a:pt x="69438" y="5317"/>
                    <a:pt x="69465" y="5317"/>
                  </a:cubicBezTo>
                  <a:cubicBezTo>
                    <a:pt x="69546" y="5317"/>
                    <a:pt x="69790" y="5181"/>
                    <a:pt x="69845" y="5154"/>
                  </a:cubicBezTo>
                  <a:cubicBezTo>
                    <a:pt x="69980" y="5100"/>
                    <a:pt x="70089" y="5018"/>
                    <a:pt x="70224" y="4964"/>
                  </a:cubicBezTo>
                  <a:cubicBezTo>
                    <a:pt x="69980" y="4828"/>
                    <a:pt x="69709" y="4720"/>
                    <a:pt x="69465" y="4584"/>
                  </a:cubicBezTo>
                  <a:cubicBezTo>
                    <a:pt x="69329" y="4612"/>
                    <a:pt x="69221" y="4774"/>
                    <a:pt x="69085" y="4774"/>
                  </a:cubicBezTo>
                  <a:cubicBezTo>
                    <a:pt x="69004" y="4774"/>
                    <a:pt x="68760" y="4584"/>
                    <a:pt x="68705" y="4584"/>
                  </a:cubicBezTo>
                  <a:cubicBezTo>
                    <a:pt x="68570" y="4612"/>
                    <a:pt x="68407" y="4720"/>
                    <a:pt x="68326" y="4774"/>
                  </a:cubicBezTo>
                  <a:cubicBezTo>
                    <a:pt x="68217" y="4828"/>
                    <a:pt x="68054" y="4937"/>
                    <a:pt x="67946" y="4964"/>
                  </a:cubicBezTo>
                  <a:cubicBezTo>
                    <a:pt x="67837" y="4991"/>
                    <a:pt x="67675" y="5154"/>
                    <a:pt x="67566" y="5154"/>
                  </a:cubicBezTo>
                  <a:cubicBezTo>
                    <a:pt x="67458" y="5154"/>
                    <a:pt x="67268" y="4964"/>
                    <a:pt x="67159" y="4964"/>
                  </a:cubicBezTo>
                  <a:cubicBezTo>
                    <a:pt x="67024" y="4991"/>
                    <a:pt x="66942" y="5154"/>
                    <a:pt x="66780" y="5154"/>
                  </a:cubicBezTo>
                  <a:cubicBezTo>
                    <a:pt x="66725" y="5154"/>
                    <a:pt x="66454" y="4991"/>
                    <a:pt x="66400" y="4964"/>
                  </a:cubicBezTo>
                  <a:lnTo>
                    <a:pt x="66020" y="4801"/>
                  </a:lnTo>
                  <a:cubicBezTo>
                    <a:pt x="65966" y="4774"/>
                    <a:pt x="65668" y="4612"/>
                    <a:pt x="65613" y="4612"/>
                  </a:cubicBezTo>
                  <a:cubicBezTo>
                    <a:pt x="65532" y="4612"/>
                    <a:pt x="65315" y="4774"/>
                    <a:pt x="65234" y="4801"/>
                  </a:cubicBezTo>
                  <a:lnTo>
                    <a:pt x="64854" y="4991"/>
                  </a:lnTo>
                  <a:cubicBezTo>
                    <a:pt x="64800" y="5045"/>
                    <a:pt x="64583" y="5181"/>
                    <a:pt x="64501" y="5181"/>
                  </a:cubicBezTo>
                  <a:cubicBezTo>
                    <a:pt x="64393" y="5208"/>
                    <a:pt x="64203" y="5018"/>
                    <a:pt x="64094" y="5018"/>
                  </a:cubicBezTo>
                  <a:cubicBezTo>
                    <a:pt x="64013" y="5018"/>
                    <a:pt x="63796" y="5208"/>
                    <a:pt x="63715" y="5208"/>
                  </a:cubicBezTo>
                  <a:cubicBezTo>
                    <a:pt x="63606" y="5181"/>
                    <a:pt x="63443" y="5073"/>
                    <a:pt x="63335" y="5018"/>
                  </a:cubicBezTo>
                  <a:cubicBezTo>
                    <a:pt x="63281" y="4991"/>
                    <a:pt x="63037" y="4856"/>
                    <a:pt x="62955" y="4856"/>
                  </a:cubicBezTo>
                  <a:cubicBezTo>
                    <a:pt x="62847" y="4856"/>
                    <a:pt x="62684" y="5045"/>
                    <a:pt x="62575" y="5045"/>
                  </a:cubicBezTo>
                  <a:cubicBezTo>
                    <a:pt x="62467" y="5045"/>
                    <a:pt x="62277" y="4856"/>
                    <a:pt x="62169" y="4883"/>
                  </a:cubicBezTo>
                  <a:cubicBezTo>
                    <a:pt x="62114" y="4883"/>
                    <a:pt x="61843" y="5100"/>
                    <a:pt x="61789" y="5073"/>
                  </a:cubicBezTo>
                  <a:cubicBezTo>
                    <a:pt x="61762" y="5073"/>
                    <a:pt x="61409" y="4937"/>
                    <a:pt x="61409" y="4910"/>
                  </a:cubicBezTo>
                  <a:cubicBezTo>
                    <a:pt x="61409" y="4856"/>
                    <a:pt x="61816" y="4747"/>
                    <a:pt x="61789" y="4720"/>
                  </a:cubicBezTo>
                  <a:cubicBezTo>
                    <a:pt x="61789" y="4693"/>
                    <a:pt x="61436" y="4530"/>
                    <a:pt x="61382" y="4530"/>
                  </a:cubicBezTo>
                  <a:cubicBezTo>
                    <a:pt x="61328" y="4530"/>
                    <a:pt x="61056" y="4720"/>
                    <a:pt x="61002" y="4747"/>
                  </a:cubicBezTo>
                  <a:cubicBezTo>
                    <a:pt x="60948" y="4774"/>
                    <a:pt x="60704" y="4937"/>
                    <a:pt x="60623" y="4937"/>
                  </a:cubicBezTo>
                  <a:cubicBezTo>
                    <a:pt x="60595" y="4937"/>
                    <a:pt x="60243" y="4747"/>
                    <a:pt x="60216" y="4774"/>
                  </a:cubicBezTo>
                  <a:cubicBezTo>
                    <a:pt x="60161" y="4774"/>
                    <a:pt x="59836" y="4937"/>
                    <a:pt x="59836" y="4964"/>
                  </a:cubicBezTo>
                  <a:cubicBezTo>
                    <a:pt x="59836" y="4964"/>
                    <a:pt x="60216" y="5127"/>
                    <a:pt x="60243" y="5127"/>
                  </a:cubicBezTo>
                  <a:cubicBezTo>
                    <a:pt x="60107" y="5127"/>
                    <a:pt x="59999" y="5317"/>
                    <a:pt x="59863" y="5317"/>
                  </a:cubicBezTo>
                  <a:cubicBezTo>
                    <a:pt x="59782" y="5344"/>
                    <a:pt x="59510" y="5181"/>
                    <a:pt x="59456" y="5154"/>
                  </a:cubicBezTo>
                  <a:cubicBezTo>
                    <a:pt x="59348" y="5127"/>
                    <a:pt x="59104" y="5045"/>
                    <a:pt x="59049" y="4991"/>
                  </a:cubicBezTo>
                  <a:cubicBezTo>
                    <a:pt x="59022" y="4964"/>
                    <a:pt x="59456" y="4828"/>
                    <a:pt x="59456" y="4774"/>
                  </a:cubicBezTo>
                  <a:cubicBezTo>
                    <a:pt x="59456" y="4774"/>
                    <a:pt x="59076" y="4612"/>
                    <a:pt x="59049" y="4612"/>
                  </a:cubicBezTo>
                  <a:cubicBezTo>
                    <a:pt x="58968" y="4612"/>
                    <a:pt x="58724" y="4774"/>
                    <a:pt x="58670" y="4801"/>
                  </a:cubicBezTo>
                  <a:cubicBezTo>
                    <a:pt x="58615" y="4828"/>
                    <a:pt x="58263" y="4964"/>
                    <a:pt x="58290" y="4991"/>
                  </a:cubicBezTo>
                  <a:cubicBezTo>
                    <a:pt x="58290" y="4991"/>
                    <a:pt x="58371" y="5045"/>
                    <a:pt x="58480" y="5100"/>
                  </a:cubicBezTo>
                  <a:cubicBezTo>
                    <a:pt x="58588" y="5127"/>
                    <a:pt x="58670" y="5181"/>
                    <a:pt x="58670" y="5181"/>
                  </a:cubicBezTo>
                  <a:cubicBezTo>
                    <a:pt x="58615" y="5208"/>
                    <a:pt x="58371" y="5371"/>
                    <a:pt x="58290" y="5371"/>
                  </a:cubicBezTo>
                  <a:cubicBezTo>
                    <a:pt x="58181" y="5371"/>
                    <a:pt x="57992" y="5181"/>
                    <a:pt x="57883" y="5181"/>
                  </a:cubicBezTo>
                  <a:cubicBezTo>
                    <a:pt x="57775" y="5208"/>
                    <a:pt x="57639" y="5371"/>
                    <a:pt x="57503" y="5371"/>
                  </a:cubicBezTo>
                  <a:cubicBezTo>
                    <a:pt x="57368" y="5371"/>
                    <a:pt x="57232" y="5181"/>
                    <a:pt x="57124" y="5208"/>
                  </a:cubicBezTo>
                  <a:cubicBezTo>
                    <a:pt x="56988" y="5208"/>
                    <a:pt x="56825" y="5398"/>
                    <a:pt x="56717" y="5398"/>
                  </a:cubicBezTo>
                  <a:cubicBezTo>
                    <a:pt x="56662" y="5371"/>
                    <a:pt x="56391" y="5181"/>
                    <a:pt x="56337" y="5208"/>
                  </a:cubicBezTo>
                  <a:cubicBezTo>
                    <a:pt x="56201" y="5235"/>
                    <a:pt x="56039" y="5344"/>
                    <a:pt x="55930" y="5398"/>
                  </a:cubicBezTo>
                  <a:cubicBezTo>
                    <a:pt x="55822" y="5452"/>
                    <a:pt x="55686" y="5507"/>
                    <a:pt x="55550" y="5588"/>
                  </a:cubicBezTo>
                  <a:cubicBezTo>
                    <a:pt x="55496" y="5615"/>
                    <a:pt x="55252" y="5751"/>
                    <a:pt x="55171" y="5778"/>
                  </a:cubicBezTo>
                  <a:cubicBezTo>
                    <a:pt x="55062" y="5778"/>
                    <a:pt x="54899" y="5588"/>
                    <a:pt x="54791" y="5588"/>
                  </a:cubicBezTo>
                  <a:cubicBezTo>
                    <a:pt x="54737" y="5588"/>
                    <a:pt x="54438" y="5778"/>
                    <a:pt x="54384" y="5778"/>
                  </a:cubicBezTo>
                  <a:cubicBezTo>
                    <a:pt x="54357" y="5751"/>
                    <a:pt x="54004" y="5615"/>
                    <a:pt x="54004" y="5588"/>
                  </a:cubicBezTo>
                  <a:cubicBezTo>
                    <a:pt x="54004" y="5561"/>
                    <a:pt x="54384" y="5398"/>
                    <a:pt x="54384" y="5398"/>
                  </a:cubicBezTo>
                  <a:cubicBezTo>
                    <a:pt x="54303" y="5371"/>
                    <a:pt x="54086" y="5208"/>
                    <a:pt x="54004" y="5208"/>
                  </a:cubicBezTo>
                  <a:cubicBezTo>
                    <a:pt x="53896" y="5208"/>
                    <a:pt x="53733" y="5425"/>
                    <a:pt x="53625" y="5398"/>
                  </a:cubicBezTo>
                  <a:cubicBezTo>
                    <a:pt x="53462" y="5398"/>
                    <a:pt x="53380" y="5235"/>
                    <a:pt x="53218" y="5208"/>
                  </a:cubicBezTo>
                  <a:cubicBezTo>
                    <a:pt x="53136" y="5208"/>
                    <a:pt x="52946" y="5398"/>
                    <a:pt x="52838" y="5398"/>
                  </a:cubicBezTo>
                  <a:cubicBezTo>
                    <a:pt x="52757" y="5398"/>
                    <a:pt x="52512" y="5262"/>
                    <a:pt x="52458" y="5235"/>
                  </a:cubicBezTo>
                  <a:cubicBezTo>
                    <a:pt x="52404" y="5208"/>
                    <a:pt x="52106" y="5045"/>
                    <a:pt x="52051" y="5045"/>
                  </a:cubicBezTo>
                  <a:cubicBezTo>
                    <a:pt x="51970" y="5045"/>
                    <a:pt x="51753" y="5208"/>
                    <a:pt x="51672" y="5235"/>
                  </a:cubicBezTo>
                  <a:lnTo>
                    <a:pt x="51292" y="5425"/>
                  </a:lnTo>
                  <a:cubicBezTo>
                    <a:pt x="51238" y="5452"/>
                    <a:pt x="50994" y="5615"/>
                    <a:pt x="50912" y="5615"/>
                  </a:cubicBezTo>
                  <a:cubicBezTo>
                    <a:pt x="50804" y="5615"/>
                    <a:pt x="50668" y="5425"/>
                    <a:pt x="50532" y="5425"/>
                  </a:cubicBezTo>
                  <a:cubicBezTo>
                    <a:pt x="50424" y="5425"/>
                    <a:pt x="50261" y="5615"/>
                    <a:pt x="50153" y="5615"/>
                  </a:cubicBezTo>
                  <a:cubicBezTo>
                    <a:pt x="50017" y="5615"/>
                    <a:pt x="49854" y="5479"/>
                    <a:pt x="49746" y="5452"/>
                  </a:cubicBezTo>
                  <a:cubicBezTo>
                    <a:pt x="49610" y="5398"/>
                    <a:pt x="49475" y="5317"/>
                    <a:pt x="49366" y="5262"/>
                  </a:cubicBezTo>
                  <a:cubicBezTo>
                    <a:pt x="49312" y="5235"/>
                    <a:pt x="49041" y="5073"/>
                    <a:pt x="48959" y="5073"/>
                  </a:cubicBezTo>
                  <a:cubicBezTo>
                    <a:pt x="48905" y="5073"/>
                    <a:pt x="48634" y="5235"/>
                    <a:pt x="48580" y="5262"/>
                  </a:cubicBezTo>
                  <a:cubicBezTo>
                    <a:pt x="48471" y="5344"/>
                    <a:pt x="48335" y="5398"/>
                    <a:pt x="48200" y="5452"/>
                  </a:cubicBezTo>
                  <a:cubicBezTo>
                    <a:pt x="48146" y="5479"/>
                    <a:pt x="47874" y="5642"/>
                    <a:pt x="47820" y="5642"/>
                  </a:cubicBezTo>
                  <a:cubicBezTo>
                    <a:pt x="47739" y="5642"/>
                    <a:pt x="47495" y="5507"/>
                    <a:pt x="47440" y="5479"/>
                  </a:cubicBezTo>
                  <a:cubicBezTo>
                    <a:pt x="47386" y="5452"/>
                    <a:pt x="47061" y="5290"/>
                    <a:pt x="47033" y="5290"/>
                  </a:cubicBezTo>
                  <a:cubicBezTo>
                    <a:pt x="46925" y="5317"/>
                    <a:pt x="46735" y="5425"/>
                    <a:pt x="46654" y="5479"/>
                  </a:cubicBezTo>
                  <a:lnTo>
                    <a:pt x="46274" y="5669"/>
                  </a:lnTo>
                  <a:cubicBezTo>
                    <a:pt x="46220" y="5696"/>
                    <a:pt x="45948" y="5859"/>
                    <a:pt x="45867" y="5859"/>
                  </a:cubicBezTo>
                  <a:cubicBezTo>
                    <a:pt x="45813" y="5859"/>
                    <a:pt x="45542" y="5696"/>
                    <a:pt x="45487" y="5669"/>
                  </a:cubicBezTo>
                  <a:cubicBezTo>
                    <a:pt x="45433" y="5669"/>
                    <a:pt x="45162" y="5507"/>
                    <a:pt x="45081" y="5507"/>
                  </a:cubicBezTo>
                  <a:cubicBezTo>
                    <a:pt x="44972" y="5507"/>
                    <a:pt x="44836" y="5696"/>
                    <a:pt x="44701" y="5696"/>
                  </a:cubicBezTo>
                  <a:cubicBezTo>
                    <a:pt x="44565" y="5696"/>
                    <a:pt x="44457" y="5507"/>
                    <a:pt x="44321" y="5507"/>
                  </a:cubicBezTo>
                  <a:cubicBezTo>
                    <a:pt x="44213" y="5507"/>
                    <a:pt x="44023" y="5696"/>
                    <a:pt x="43914" y="5696"/>
                  </a:cubicBezTo>
                  <a:cubicBezTo>
                    <a:pt x="43806" y="5669"/>
                    <a:pt x="43616" y="5534"/>
                    <a:pt x="43534" y="5507"/>
                  </a:cubicBezTo>
                  <a:cubicBezTo>
                    <a:pt x="43480" y="5479"/>
                    <a:pt x="43209" y="5317"/>
                    <a:pt x="43155" y="5317"/>
                  </a:cubicBezTo>
                  <a:cubicBezTo>
                    <a:pt x="43073" y="5317"/>
                    <a:pt x="42802" y="5507"/>
                    <a:pt x="42748" y="5507"/>
                  </a:cubicBezTo>
                  <a:cubicBezTo>
                    <a:pt x="42612" y="5479"/>
                    <a:pt x="42477" y="5371"/>
                    <a:pt x="42368" y="5317"/>
                  </a:cubicBezTo>
                  <a:lnTo>
                    <a:pt x="41961" y="5154"/>
                  </a:lnTo>
                  <a:cubicBezTo>
                    <a:pt x="41826" y="5073"/>
                    <a:pt x="41717" y="5018"/>
                    <a:pt x="41582" y="4964"/>
                  </a:cubicBezTo>
                  <a:cubicBezTo>
                    <a:pt x="41554" y="5018"/>
                    <a:pt x="41175" y="5073"/>
                    <a:pt x="41175" y="5154"/>
                  </a:cubicBezTo>
                  <a:cubicBezTo>
                    <a:pt x="41175" y="5181"/>
                    <a:pt x="41609" y="5290"/>
                    <a:pt x="41582" y="5317"/>
                  </a:cubicBezTo>
                  <a:cubicBezTo>
                    <a:pt x="41554" y="5398"/>
                    <a:pt x="41256" y="5452"/>
                    <a:pt x="41202" y="5507"/>
                  </a:cubicBezTo>
                  <a:cubicBezTo>
                    <a:pt x="41093" y="5588"/>
                    <a:pt x="40931" y="5642"/>
                    <a:pt x="40795" y="5696"/>
                  </a:cubicBezTo>
                  <a:cubicBezTo>
                    <a:pt x="40714" y="5724"/>
                    <a:pt x="40524" y="5859"/>
                    <a:pt x="40415" y="5886"/>
                  </a:cubicBezTo>
                  <a:cubicBezTo>
                    <a:pt x="40334" y="5886"/>
                    <a:pt x="40090" y="5696"/>
                    <a:pt x="40008" y="5696"/>
                  </a:cubicBezTo>
                  <a:cubicBezTo>
                    <a:pt x="39900" y="5696"/>
                    <a:pt x="39710" y="5886"/>
                    <a:pt x="39602" y="5859"/>
                  </a:cubicBezTo>
                  <a:cubicBezTo>
                    <a:pt x="39466" y="5859"/>
                    <a:pt x="39357" y="5696"/>
                    <a:pt x="39222" y="5669"/>
                  </a:cubicBezTo>
                  <a:lnTo>
                    <a:pt x="38815" y="5859"/>
                  </a:lnTo>
                  <a:cubicBezTo>
                    <a:pt x="38761" y="5886"/>
                    <a:pt x="38489" y="6022"/>
                    <a:pt x="38408" y="6022"/>
                  </a:cubicBezTo>
                  <a:cubicBezTo>
                    <a:pt x="38381" y="6022"/>
                    <a:pt x="38028" y="5832"/>
                    <a:pt x="38028" y="5832"/>
                  </a:cubicBezTo>
                  <a:cubicBezTo>
                    <a:pt x="38028" y="5805"/>
                    <a:pt x="38354" y="5696"/>
                    <a:pt x="38408" y="5669"/>
                  </a:cubicBezTo>
                  <a:cubicBezTo>
                    <a:pt x="38544" y="5588"/>
                    <a:pt x="38706" y="5534"/>
                    <a:pt x="38815" y="5479"/>
                  </a:cubicBezTo>
                  <a:cubicBezTo>
                    <a:pt x="38951" y="5425"/>
                    <a:pt x="39086" y="5371"/>
                    <a:pt x="39222" y="5317"/>
                  </a:cubicBezTo>
                  <a:lnTo>
                    <a:pt x="39602" y="5127"/>
                  </a:lnTo>
                  <a:lnTo>
                    <a:pt x="38815" y="4747"/>
                  </a:lnTo>
                  <a:cubicBezTo>
                    <a:pt x="38706" y="4747"/>
                    <a:pt x="38571" y="4937"/>
                    <a:pt x="38435" y="4910"/>
                  </a:cubicBezTo>
                  <a:cubicBezTo>
                    <a:pt x="38354" y="4910"/>
                    <a:pt x="38110" y="4720"/>
                    <a:pt x="38028" y="4720"/>
                  </a:cubicBezTo>
                  <a:cubicBezTo>
                    <a:pt x="37920" y="4747"/>
                    <a:pt x="37730" y="4856"/>
                    <a:pt x="37649" y="4910"/>
                  </a:cubicBezTo>
                  <a:lnTo>
                    <a:pt x="37242" y="5073"/>
                  </a:lnTo>
                  <a:lnTo>
                    <a:pt x="36862" y="5235"/>
                  </a:lnTo>
                  <a:cubicBezTo>
                    <a:pt x="36781" y="5262"/>
                    <a:pt x="36564" y="5398"/>
                    <a:pt x="36455" y="5398"/>
                  </a:cubicBezTo>
                  <a:cubicBezTo>
                    <a:pt x="36374" y="5425"/>
                    <a:pt x="36157" y="5208"/>
                    <a:pt x="36075" y="5208"/>
                  </a:cubicBezTo>
                  <a:cubicBezTo>
                    <a:pt x="35967" y="5208"/>
                    <a:pt x="35777" y="5398"/>
                    <a:pt x="35669" y="5371"/>
                  </a:cubicBezTo>
                  <a:cubicBezTo>
                    <a:pt x="35533" y="5344"/>
                    <a:pt x="35452" y="5208"/>
                    <a:pt x="35289" y="5181"/>
                  </a:cubicBezTo>
                  <a:cubicBezTo>
                    <a:pt x="35207" y="5154"/>
                    <a:pt x="35018" y="5344"/>
                    <a:pt x="34909" y="5344"/>
                  </a:cubicBezTo>
                  <a:cubicBezTo>
                    <a:pt x="34855" y="5344"/>
                    <a:pt x="34611" y="5181"/>
                    <a:pt x="34529" y="5154"/>
                  </a:cubicBezTo>
                  <a:cubicBezTo>
                    <a:pt x="34502" y="5127"/>
                    <a:pt x="34231" y="4937"/>
                    <a:pt x="34177" y="4964"/>
                  </a:cubicBezTo>
                  <a:cubicBezTo>
                    <a:pt x="34068" y="4964"/>
                    <a:pt x="33851" y="5100"/>
                    <a:pt x="33770" y="5127"/>
                  </a:cubicBezTo>
                  <a:cubicBezTo>
                    <a:pt x="33743" y="5154"/>
                    <a:pt x="33444" y="5290"/>
                    <a:pt x="33390" y="5290"/>
                  </a:cubicBezTo>
                  <a:cubicBezTo>
                    <a:pt x="33336" y="5290"/>
                    <a:pt x="33065" y="5100"/>
                    <a:pt x="33038" y="5100"/>
                  </a:cubicBezTo>
                  <a:cubicBezTo>
                    <a:pt x="32902" y="5127"/>
                    <a:pt x="32766" y="5235"/>
                    <a:pt x="32658" y="5290"/>
                  </a:cubicBezTo>
                  <a:lnTo>
                    <a:pt x="32278" y="5452"/>
                  </a:lnTo>
                  <a:cubicBezTo>
                    <a:pt x="32224" y="5479"/>
                    <a:pt x="31953" y="5642"/>
                    <a:pt x="31898" y="5642"/>
                  </a:cubicBezTo>
                  <a:cubicBezTo>
                    <a:pt x="31817" y="5642"/>
                    <a:pt x="31573" y="5479"/>
                    <a:pt x="31519" y="5452"/>
                  </a:cubicBezTo>
                  <a:cubicBezTo>
                    <a:pt x="31410" y="5398"/>
                    <a:pt x="31274" y="5317"/>
                    <a:pt x="31139" y="5262"/>
                  </a:cubicBezTo>
                  <a:cubicBezTo>
                    <a:pt x="31030" y="5235"/>
                    <a:pt x="30841" y="5073"/>
                    <a:pt x="30732" y="5073"/>
                  </a:cubicBezTo>
                  <a:cubicBezTo>
                    <a:pt x="30678" y="5073"/>
                    <a:pt x="30407" y="5235"/>
                    <a:pt x="30352" y="5262"/>
                  </a:cubicBezTo>
                  <a:cubicBezTo>
                    <a:pt x="30325" y="5290"/>
                    <a:pt x="30000" y="5452"/>
                    <a:pt x="29973" y="5452"/>
                  </a:cubicBezTo>
                  <a:cubicBezTo>
                    <a:pt x="29918" y="5425"/>
                    <a:pt x="29837" y="5398"/>
                    <a:pt x="29783" y="5371"/>
                  </a:cubicBezTo>
                  <a:cubicBezTo>
                    <a:pt x="29728" y="5317"/>
                    <a:pt x="29647" y="5290"/>
                    <a:pt x="29593" y="5262"/>
                  </a:cubicBezTo>
                  <a:cubicBezTo>
                    <a:pt x="29539" y="5235"/>
                    <a:pt x="29186" y="5100"/>
                    <a:pt x="29213" y="5073"/>
                  </a:cubicBezTo>
                  <a:cubicBezTo>
                    <a:pt x="29213" y="5073"/>
                    <a:pt x="29566" y="4883"/>
                    <a:pt x="29593" y="4883"/>
                  </a:cubicBezTo>
                  <a:cubicBezTo>
                    <a:pt x="29457" y="4883"/>
                    <a:pt x="29322" y="4720"/>
                    <a:pt x="29213" y="4720"/>
                  </a:cubicBezTo>
                  <a:cubicBezTo>
                    <a:pt x="29132" y="4720"/>
                    <a:pt x="28888" y="4883"/>
                    <a:pt x="28806" y="4910"/>
                  </a:cubicBezTo>
                  <a:cubicBezTo>
                    <a:pt x="28752" y="4937"/>
                    <a:pt x="28535" y="5073"/>
                    <a:pt x="28426" y="5073"/>
                  </a:cubicBezTo>
                  <a:cubicBezTo>
                    <a:pt x="28318" y="5100"/>
                    <a:pt x="28155" y="4910"/>
                    <a:pt x="28047" y="4910"/>
                  </a:cubicBezTo>
                  <a:cubicBezTo>
                    <a:pt x="27938" y="4910"/>
                    <a:pt x="27776" y="5100"/>
                    <a:pt x="27667" y="5100"/>
                  </a:cubicBezTo>
                  <a:cubicBezTo>
                    <a:pt x="27613" y="5073"/>
                    <a:pt x="27314" y="4883"/>
                    <a:pt x="27260" y="4910"/>
                  </a:cubicBezTo>
                  <a:cubicBezTo>
                    <a:pt x="27233" y="4910"/>
                    <a:pt x="26880" y="5073"/>
                    <a:pt x="26880" y="5100"/>
                  </a:cubicBezTo>
                  <a:cubicBezTo>
                    <a:pt x="26880" y="5100"/>
                    <a:pt x="27260" y="5262"/>
                    <a:pt x="27287" y="5262"/>
                  </a:cubicBezTo>
                  <a:cubicBezTo>
                    <a:pt x="27152" y="5262"/>
                    <a:pt x="27016" y="5452"/>
                    <a:pt x="26908" y="5452"/>
                  </a:cubicBezTo>
                  <a:cubicBezTo>
                    <a:pt x="26826" y="5452"/>
                    <a:pt x="26555" y="5290"/>
                    <a:pt x="26501" y="5290"/>
                  </a:cubicBezTo>
                  <a:cubicBezTo>
                    <a:pt x="26419" y="5235"/>
                    <a:pt x="26229" y="5100"/>
                    <a:pt x="26121" y="5100"/>
                  </a:cubicBezTo>
                  <a:cubicBezTo>
                    <a:pt x="25985" y="5073"/>
                    <a:pt x="25850" y="4910"/>
                    <a:pt x="25714" y="4910"/>
                  </a:cubicBezTo>
                  <a:cubicBezTo>
                    <a:pt x="25660" y="4910"/>
                    <a:pt x="25389" y="5073"/>
                    <a:pt x="25334" y="5100"/>
                  </a:cubicBezTo>
                  <a:cubicBezTo>
                    <a:pt x="25253" y="5127"/>
                    <a:pt x="25063" y="5262"/>
                    <a:pt x="24955" y="5290"/>
                  </a:cubicBezTo>
                  <a:cubicBezTo>
                    <a:pt x="24873" y="5290"/>
                    <a:pt x="24656" y="5100"/>
                    <a:pt x="24575" y="5100"/>
                  </a:cubicBezTo>
                  <a:cubicBezTo>
                    <a:pt x="24494" y="5100"/>
                    <a:pt x="24222" y="5290"/>
                    <a:pt x="24195" y="5290"/>
                  </a:cubicBezTo>
                  <a:cubicBezTo>
                    <a:pt x="24060" y="5262"/>
                    <a:pt x="23897" y="5154"/>
                    <a:pt x="23788" y="5100"/>
                  </a:cubicBezTo>
                  <a:lnTo>
                    <a:pt x="23409" y="4910"/>
                  </a:lnTo>
                  <a:cubicBezTo>
                    <a:pt x="23300" y="4883"/>
                    <a:pt x="23056" y="4801"/>
                    <a:pt x="23029" y="4747"/>
                  </a:cubicBezTo>
                  <a:cubicBezTo>
                    <a:pt x="23002" y="4693"/>
                    <a:pt x="23409" y="4584"/>
                    <a:pt x="23409" y="4557"/>
                  </a:cubicBezTo>
                  <a:cubicBezTo>
                    <a:pt x="23409" y="4503"/>
                    <a:pt x="23029" y="4422"/>
                    <a:pt x="23002" y="4367"/>
                  </a:cubicBezTo>
                  <a:lnTo>
                    <a:pt x="22242" y="4747"/>
                  </a:lnTo>
                  <a:lnTo>
                    <a:pt x="21863" y="4937"/>
                  </a:lnTo>
                  <a:lnTo>
                    <a:pt x="21076" y="5290"/>
                  </a:lnTo>
                  <a:cubicBezTo>
                    <a:pt x="20995" y="5344"/>
                    <a:pt x="20805" y="5479"/>
                    <a:pt x="20696" y="5479"/>
                  </a:cubicBezTo>
                  <a:cubicBezTo>
                    <a:pt x="20669" y="5507"/>
                    <a:pt x="20344" y="5317"/>
                    <a:pt x="20316" y="5317"/>
                  </a:cubicBezTo>
                  <a:cubicBezTo>
                    <a:pt x="20181" y="5235"/>
                    <a:pt x="20072" y="5154"/>
                    <a:pt x="19937" y="5127"/>
                  </a:cubicBezTo>
                  <a:cubicBezTo>
                    <a:pt x="19828" y="5100"/>
                    <a:pt x="19665" y="4937"/>
                    <a:pt x="19530" y="4937"/>
                  </a:cubicBezTo>
                  <a:cubicBezTo>
                    <a:pt x="19421" y="4937"/>
                    <a:pt x="19259" y="5127"/>
                    <a:pt x="19150" y="5127"/>
                  </a:cubicBezTo>
                  <a:cubicBezTo>
                    <a:pt x="19042" y="5127"/>
                    <a:pt x="18879" y="4937"/>
                    <a:pt x="18770" y="4937"/>
                  </a:cubicBezTo>
                  <a:cubicBezTo>
                    <a:pt x="18689" y="4937"/>
                    <a:pt x="18445" y="5100"/>
                    <a:pt x="18391" y="5127"/>
                  </a:cubicBezTo>
                  <a:lnTo>
                    <a:pt x="17984" y="5317"/>
                  </a:lnTo>
                  <a:cubicBezTo>
                    <a:pt x="17875" y="5371"/>
                    <a:pt x="17740" y="5452"/>
                    <a:pt x="17604" y="5507"/>
                  </a:cubicBezTo>
                  <a:cubicBezTo>
                    <a:pt x="17577" y="5507"/>
                    <a:pt x="17279" y="5317"/>
                    <a:pt x="17224" y="5317"/>
                  </a:cubicBezTo>
                  <a:cubicBezTo>
                    <a:pt x="17143" y="5317"/>
                    <a:pt x="16899" y="5479"/>
                    <a:pt x="16845" y="5507"/>
                  </a:cubicBezTo>
                  <a:cubicBezTo>
                    <a:pt x="16709" y="5561"/>
                    <a:pt x="16600" y="5642"/>
                    <a:pt x="16465" y="5696"/>
                  </a:cubicBezTo>
                  <a:lnTo>
                    <a:pt x="16085" y="5507"/>
                  </a:lnTo>
                  <a:cubicBezTo>
                    <a:pt x="15977" y="5479"/>
                    <a:pt x="15733" y="5398"/>
                    <a:pt x="15705" y="5344"/>
                  </a:cubicBezTo>
                  <a:cubicBezTo>
                    <a:pt x="15678" y="5290"/>
                    <a:pt x="16085" y="5181"/>
                    <a:pt x="16085" y="5154"/>
                  </a:cubicBezTo>
                  <a:cubicBezTo>
                    <a:pt x="16058" y="5073"/>
                    <a:pt x="15733" y="5018"/>
                    <a:pt x="15678" y="4964"/>
                  </a:cubicBezTo>
                  <a:cubicBezTo>
                    <a:pt x="15651" y="4910"/>
                    <a:pt x="16058" y="4828"/>
                    <a:pt x="16058" y="4774"/>
                  </a:cubicBezTo>
                  <a:cubicBezTo>
                    <a:pt x="16058" y="4747"/>
                    <a:pt x="15733" y="4612"/>
                    <a:pt x="15678" y="4584"/>
                  </a:cubicBezTo>
                  <a:cubicBezTo>
                    <a:pt x="15543" y="4530"/>
                    <a:pt x="15407" y="4476"/>
                    <a:pt x="15299" y="4422"/>
                  </a:cubicBezTo>
                  <a:lnTo>
                    <a:pt x="14539" y="4801"/>
                  </a:lnTo>
                  <a:lnTo>
                    <a:pt x="14919" y="4964"/>
                  </a:lnTo>
                  <a:cubicBezTo>
                    <a:pt x="14973" y="4991"/>
                    <a:pt x="15326" y="5127"/>
                    <a:pt x="15326" y="5154"/>
                  </a:cubicBezTo>
                  <a:cubicBezTo>
                    <a:pt x="15299" y="5208"/>
                    <a:pt x="14973" y="5262"/>
                    <a:pt x="14946" y="5344"/>
                  </a:cubicBezTo>
                  <a:cubicBezTo>
                    <a:pt x="14837" y="5344"/>
                    <a:pt x="14675" y="5534"/>
                    <a:pt x="14566" y="5534"/>
                  </a:cubicBezTo>
                  <a:cubicBezTo>
                    <a:pt x="14485" y="5534"/>
                    <a:pt x="14268" y="5398"/>
                    <a:pt x="14186" y="5371"/>
                  </a:cubicBezTo>
                  <a:cubicBezTo>
                    <a:pt x="14132" y="5344"/>
                    <a:pt x="13807" y="5208"/>
                    <a:pt x="13807" y="5181"/>
                  </a:cubicBezTo>
                  <a:cubicBezTo>
                    <a:pt x="13807" y="5181"/>
                    <a:pt x="14159" y="4991"/>
                    <a:pt x="14159" y="4991"/>
                  </a:cubicBezTo>
                  <a:cubicBezTo>
                    <a:pt x="14051" y="4964"/>
                    <a:pt x="13915" y="4801"/>
                    <a:pt x="13780" y="4828"/>
                  </a:cubicBezTo>
                  <a:cubicBezTo>
                    <a:pt x="13698" y="4828"/>
                    <a:pt x="13508" y="4991"/>
                    <a:pt x="13427" y="5018"/>
                  </a:cubicBezTo>
                  <a:cubicBezTo>
                    <a:pt x="13291" y="5045"/>
                    <a:pt x="13156" y="5154"/>
                    <a:pt x="13047" y="5208"/>
                  </a:cubicBezTo>
                  <a:cubicBezTo>
                    <a:pt x="12993" y="5235"/>
                    <a:pt x="12776" y="5398"/>
                    <a:pt x="12695" y="5425"/>
                  </a:cubicBezTo>
                  <a:cubicBezTo>
                    <a:pt x="12668" y="5425"/>
                    <a:pt x="12288" y="5262"/>
                    <a:pt x="12288" y="5262"/>
                  </a:cubicBezTo>
                  <a:cubicBezTo>
                    <a:pt x="12288" y="5235"/>
                    <a:pt x="12695" y="5073"/>
                    <a:pt x="12668" y="5045"/>
                  </a:cubicBezTo>
                  <a:cubicBezTo>
                    <a:pt x="12640" y="5018"/>
                    <a:pt x="12315" y="4883"/>
                    <a:pt x="12261" y="4883"/>
                  </a:cubicBezTo>
                  <a:cubicBezTo>
                    <a:pt x="12206" y="4883"/>
                    <a:pt x="11962" y="5073"/>
                    <a:pt x="11908" y="5100"/>
                  </a:cubicBezTo>
                  <a:cubicBezTo>
                    <a:pt x="11881" y="5100"/>
                    <a:pt x="11555" y="5290"/>
                    <a:pt x="11528" y="5290"/>
                  </a:cubicBezTo>
                  <a:cubicBezTo>
                    <a:pt x="11420" y="5262"/>
                    <a:pt x="11257" y="5181"/>
                    <a:pt x="11149" y="5127"/>
                  </a:cubicBezTo>
                  <a:cubicBezTo>
                    <a:pt x="11094" y="5127"/>
                    <a:pt x="10742" y="4991"/>
                    <a:pt x="10742" y="4964"/>
                  </a:cubicBezTo>
                  <a:cubicBezTo>
                    <a:pt x="10742" y="4964"/>
                    <a:pt x="11094" y="4774"/>
                    <a:pt x="11121" y="4774"/>
                  </a:cubicBezTo>
                  <a:cubicBezTo>
                    <a:pt x="10986" y="4774"/>
                    <a:pt x="10850" y="4612"/>
                    <a:pt x="10715" y="4612"/>
                  </a:cubicBezTo>
                  <a:cubicBezTo>
                    <a:pt x="10633" y="4612"/>
                    <a:pt x="10389" y="4774"/>
                    <a:pt x="10335" y="4828"/>
                  </a:cubicBezTo>
                  <a:cubicBezTo>
                    <a:pt x="10226" y="4883"/>
                    <a:pt x="10091" y="4991"/>
                    <a:pt x="9955" y="5018"/>
                  </a:cubicBezTo>
                  <a:cubicBezTo>
                    <a:pt x="9901" y="5045"/>
                    <a:pt x="9630" y="4856"/>
                    <a:pt x="9548" y="4856"/>
                  </a:cubicBezTo>
                  <a:cubicBezTo>
                    <a:pt x="9548" y="4883"/>
                    <a:pt x="9169" y="5073"/>
                    <a:pt x="9169" y="5073"/>
                  </a:cubicBezTo>
                  <a:cubicBezTo>
                    <a:pt x="9169" y="5073"/>
                    <a:pt x="9277" y="5127"/>
                    <a:pt x="9386" y="5154"/>
                  </a:cubicBezTo>
                  <a:cubicBezTo>
                    <a:pt x="9440" y="5181"/>
                    <a:pt x="9494" y="5208"/>
                    <a:pt x="9521" y="5208"/>
                  </a:cubicBezTo>
                  <a:cubicBezTo>
                    <a:pt x="9548" y="5235"/>
                    <a:pt x="9575" y="5235"/>
                    <a:pt x="9575" y="5235"/>
                  </a:cubicBezTo>
                  <a:cubicBezTo>
                    <a:pt x="9467" y="5262"/>
                    <a:pt x="9331" y="5452"/>
                    <a:pt x="9196" y="5452"/>
                  </a:cubicBezTo>
                  <a:cubicBezTo>
                    <a:pt x="9087" y="5452"/>
                    <a:pt x="8897" y="5262"/>
                    <a:pt x="8789" y="5290"/>
                  </a:cubicBezTo>
                  <a:cubicBezTo>
                    <a:pt x="8653" y="5290"/>
                    <a:pt x="8545" y="5479"/>
                    <a:pt x="8409" y="5479"/>
                  </a:cubicBezTo>
                  <a:cubicBezTo>
                    <a:pt x="8273" y="5507"/>
                    <a:pt x="8138" y="5317"/>
                    <a:pt x="8002" y="5317"/>
                  </a:cubicBezTo>
                  <a:cubicBezTo>
                    <a:pt x="7894" y="5317"/>
                    <a:pt x="7731" y="5534"/>
                    <a:pt x="7622" y="5534"/>
                  </a:cubicBezTo>
                  <a:cubicBezTo>
                    <a:pt x="7514" y="5507"/>
                    <a:pt x="7297" y="5344"/>
                    <a:pt x="7216" y="5344"/>
                  </a:cubicBezTo>
                  <a:cubicBezTo>
                    <a:pt x="7107" y="5371"/>
                    <a:pt x="6890" y="5507"/>
                    <a:pt x="6809" y="5534"/>
                  </a:cubicBezTo>
                  <a:lnTo>
                    <a:pt x="6429" y="5751"/>
                  </a:lnTo>
                  <a:cubicBezTo>
                    <a:pt x="6321" y="5778"/>
                    <a:pt x="6158" y="5913"/>
                    <a:pt x="6022" y="5941"/>
                  </a:cubicBezTo>
                  <a:cubicBezTo>
                    <a:pt x="5941" y="5941"/>
                    <a:pt x="5724" y="5751"/>
                    <a:pt x="5615" y="5751"/>
                  </a:cubicBezTo>
                  <a:cubicBezTo>
                    <a:pt x="5507" y="5751"/>
                    <a:pt x="5344" y="5941"/>
                    <a:pt x="5236" y="5941"/>
                  </a:cubicBezTo>
                  <a:cubicBezTo>
                    <a:pt x="5073" y="5913"/>
                    <a:pt x="4991" y="5778"/>
                    <a:pt x="4829" y="5751"/>
                  </a:cubicBezTo>
                  <a:cubicBezTo>
                    <a:pt x="4829" y="5805"/>
                    <a:pt x="4422" y="5913"/>
                    <a:pt x="4449" y="5941"/>
                  </a:cubicBezTo>
                  <a:cubicBezTo>
                    <a:pt x="4422" y="5913"/>
                    <a:pt x="4340" y="5886"/>
                    <a:pt x="4232" y="5859"/>
                  </a:cubicBezTo>
                  <a:lnTo>
                    <a:pt x="4232" y="5859"/>
                  </a:lnTo>
                  <a:lnTo>
                    <a:pt x="4232" y="5859"/>
                  </a:lnTo>
                  <a:lnTo>
                    <a:pt x="4232" y="5859"/>
                  </a:lnTo>
                  <a:lnTo>
                    <a:pt x="4232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32"/>
                  </a:lnTo>
                  <a:cubicBezTo>
                    <a:pt x="4205" y="5832"/>
                    <a:pt x="4178" y="5805"/>
                    <a:pt x="4178" y="5805"/>
                  </a:cubicBezTo>
                  <a:cubicBezTo>
                    <a:pt x="4178" y="5805"/>
                    <a:pt x="4178" y="5778"/>
                    <a:pt x="4178" y="5778"/>
                  </a:cubicBezTo>
                  <a:cubicBezTo>
                    <a:pt x="4178" y="5751"/>
                    <a:pt x="4178" y="5724"/>
                    <a:pt x="4178" y="5724"/>
                  </a:cubicBezTo>
                  <a:cubicBezTo>
                    <a:pt x="4178" y="5724"/>
                    <a:pt x="4205" y="5696"/>
                    <a:pt x="4205" y="5696"/>
                  </a:cubicBezTo>
                  <a:lnTo>
                    <a:pt x="4205" y="5669"/>
                  </a:lnTo>
                  <a:cubicBezTo>
                    <a:pt x="4232" y="5669"/>
                    <a:pt x="4232" y="5669"/>
                    <a:pt x="4259" y="5669"/>
                  </a:cubicBezTo>
                  <a:cubicBezTo>
                    <a:pt x="4340" y="5642"/>
                    <a:pt x="4449" y="5615"/>
                    <a:pt x="4449" y="5561"/>
                  </a:cubicBezTo>
                  <a:cubicBezTo>
                    <a:pt x="4476" y="5507"/>
                    <a:pt x="4829" y="5452"/>
                    <a:pt x="4829" y="5398"/>
                  </a:cubicBezTo>
                  <a:cubicBezTo>
                    <a:pt x="4829" y="5344"/>
                    <a:pt x="4503" y="5262"/>
                    <a:pt x="4449" y="5208"/>
                  </a:cubicBezTo>
                  <a:cubicBezTo>
                    <a:pt x="4395" y="5181"/>
                    <a:pt x="4340" y="5154"/>
                    <a:pt x="4259" y="5127"/>
                  </a:cubicBezTo>
                  <a:cubicBezTo>
                    <a:pt x="4205" y="5100"/>
                    <a:pt x="4178" y="5100"/>
                    <a:pt x="4178" y="5073"/>
                  </a:cubicBezTo>
                  <a:cubicBezTo>
                    <a:pt x="4151" y="5073"/>
                    <a:pt x="4151" y="5045"/>
                    <a:pt x="4123" y="5018"/>
                  </a:cubicBezTo>
                  <a:cubicBezTo>
                    <a:pt x="4069" y="5045"/>
                    <a:pt x="4069" y="5208"/>
                    <a:pt x="4123" y="5208"/>
                  </a:cubicBezTo>
                  <a:cubicBezTo>
                    <a:pt x="4123" y="5208"/>
                    <a:pt x="4151" y="5181"/>
                    <a:pt x="4151" y="5181"/>
                  </a:cubicBezTo>
                  <a:cubicBezTo>
                    <a:pt x="4178" y="5154"/>
                    <a:pt x="4178" y="5127"/>
                    <a:pt x="4205" y="5073"/>
                  </a:cubicBezTo>
                  <a:cubicBezTo>
                    <a:pt x="4232" y="5045"/>
                    <a:pt x="4259" y="5018"/>
                    <a:pt x="4286" y="4964"/>
                  </a:cubicBezTo>
                  <a:cubicBezTo>
                    <a:pt x="4313" y="4937"/>
                    <a:pt x="4340" y="4910"/>
                    <a:pt x="4340" y="4910"/>
                  </a:cubicBezTo>
                  <a:cubicBezTo>
                    <a:pt x="4503" y="4828"/>
                    <a:pt x="4774" y="4666"/>
                    <a:pt x="4856" y="4557"/>
                  </a:cubicBezTo>
                  <a:cubicBezTo>
                    <a:pt x="4964" y="4449"/>
                    <a:pt x="5073" y="4395"/>
                    <a:pt x="5127" y="4232"/>
                  </a:cubicBezTo>
                  <a:cubicBezTo>
                    <a:pt x="5127" y="4259"/>
                    <a:pt x="5127" y="4286"/>
                    <a:pt x="5154" y="4313"/>
                  </a:cubicBezTo>
                  <a:cubicBezTo>
                    <a:pt x="5154" y="4340"/>
                    <a:pt x="5181" y="4340"/>
                    <a:pt x="5181" y="4367"/>
                  </a:cubicBezTo>
                  <a:lnTo>
                    <a:pt x="5181" y="4367"/>
                  </a:lnTo>
                  <a:lnTo>
                    <a:pt x="5181" y="4367"/>
                  </a:lnTo>
                  <a:lnTo>
                    <a:pt x="5181" y="4367"/>
                  </a:lnTo>
                  <a:lnTo>
                    <a:pt x="5181" y="4367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313"/>
                  </a:lnTo>
                  <a:lnTo>
                    <a:pt x="5208" y="4340"/>
                  </a:lnTo>
                  <a:cubicBezTo>
                    <a:pt x="5263" y="4395"/>
                    <a:pt x="5290" y="4476"/>
                    <a:pt x="5290" y="4530"/>
                  </a:cubicBezTo>
                  <a:cubicBezTo>
                    <a:pt x="5290" y="4612"/>
                    <a:pt x="5100" y="4856"/>
                    <a:pt x="5100" y="4937"/>
                  </a:cubicBezTo>
                  <a:cubicBezTo>
                    <a:pt x="5127" y="5045"/>
                    <a:pt x="5263" y="5208"/>
                    <a:pt x="5290" y="5317"/>
                  </a:cubicBezTo>
                  <a:cubicBezTo>
                    <a:pt x="5317" y="5371"/>
                    <a:pt x="5480" y="5615"/>
                    <a:pt x="5480" y="5696"/>
                  </a:cubicBezTo>
                  <a:cubicBezTo>
                    <a:pt x="5480" y="5724"/>
                    <a:pt x="5290" y="6103"/>
                    <a:pt x="5290" y="6103"/>
                  </a:cubicBezTo>
                  <a:cubicBezTo>
                    <a:pt x="5263" y="6103"/>
                    <a:pt x="5127" y="5696"/>
                    <a:pt x="5100" y="5724"/>
                  </a:cubicBezTo>
                  <a:cubicBezTo>
                    <a:pt x="5073" y="5751"/>
                    <a:pt x="4937" y="6049"/>
                    <a:pt x="4910" y="6103"/>
                  </a:cubicBezTo>
                  <a:cubicBezTo>
                    <a:pt x="4910" y="6212"/>
                    <a:pt x="5100" y="6375"/>
                    <a:pt x="5100" y="6510"/>
                  </a:cubicBezTo>
                  <a:cubicBezTo>
                    <a:pt x="5100" y="6592"/>
                    <a:pt x="4910" y="6809"/>
                    <a:pt x="4910" y="6890"/>
                  </a:cubicBezTo>
                  <a:cubicBezTo>
                    <a:pt x="4937" y="7026"/>
                    <a:pt x="5046" y="7188"/>
                    <a:pt x="5100" y="7297"/>
                  </a:cubicBezTo>
                  <a:lnTo>
                    <a:pt x="5263" y="7676"/>
                  </a:lnTo>
                  <a:cubicBezTo>
                    <a:pt x="5290" y="7704"/>
                    <a:pt x="5453" y="8056"/>
                    <a:pt x="5425" y="8083"/>
                  </a:cubicBezTo>
                  <a:cubicBezTo>
                    <a:pt x="5425" y="8138"/>
                    <a:pt x="5615" y="8409"/>
                    <a:pt x="5615" y="8490"/>
                  </a:cubicBezTo>
                  <a:cubicBezTo>
                    <a:pt x="5615" y="8517"/>
                    <a:pt x="5425" y="8870"/>
                    <a:pt x="5425" y="8870"/>
                  </a:cubicBezTo>
                  <a:cubicBezTo>
                    <a:pt x="5344" y="8870"/>
                    <a:pt x="5317" y="8490"/>
                    <a:pt x="5236" y="8490"/>
                  </a:cubicBezTo>
                  <a:cubicBezTo>
                    <a:pt x="5208" y="8463"/>
                    <a:pt x="5100" y="8138"/>
                    <a:pt x="5073" y="8083"/>
                  </a:cubicBezTo>
                  <a:cubicBezTo>
                    <a:pt x="5046" y="8029"/>
                    <a:pt x="4910" y="7676"/>
                    <a:pt x="4883" y="7676"/>
                  </a:cubicBezTo>
                  <a:cubicBezTo>
                    <a:pt x="4829" y="7704"/>
                    <a:pt x="4747" y="8002"/>
                    <a:pt x="4693" y="8083"/>
                  </a:cubicBezTo>
                  <a:cubicBezTo>
                    <a:pt x="4639" y="8165"/>
                    <a:pt x="4557" y="8355"/>
                    <a:pt x="4503" y="8463"/>
                  </a:cubicBezTo>
                  <a:lnTo>
                    <a:pt x="4313" y="8843"/>
                  </a:lnTo>
                  <a:lnTo>
                    <a:pt x="4476" y="9250"/>
                  </a:lnTo>
                  <a:cubicBezTo>
                    <a:pt x="4530" y="9358"/>
                    <a:pt x="4585" y="9602"/>
                    <a:pt x="4639" y="9657"/>
                  </a:cubicBezTo>
                  <a:cubicBezTo>
                    <a:pt x="4666" y="9684"/>
                    <a:pt x="4802" y="9250"/>
                    <a:pt x="4856" y="9250"/>
                  </a:cubicBezTo>
                  <a:cubicBezTo>
                    <a:pt x="4910" y="9250"/>
                    <a:pt x="4964" y="9629"/>
                    <a:pt x="5019" y="9657"/>
                  </a:cubicBezTo>
                  <a:cubicBezTo>
                    <a:pt x="5046" y="9684"/>
                    <a:pt x="5181" y="9277"/>
                    <a:pt x="5208" y="9277"/>
                  </a:cubicBezTo>
                  <a:cubicBezTo>
                    <a:pt x="5263" y="9277"/>
                    <a:pt x="5371" y="9602"/>
                    <a:pt x="5398" y="9657"/>
                  </a:cubicBezTo>
                  <a:cubicBezTo>
                    <a:pt x="5453" y="9792"/>
                    <a:pt x="5507" y="9928"/>
                    <a:pt x="5561" y="10063"/>
                  </a:cubicBezTo>
                  <a:cubicBezTo>
                    <a:pt x="5425" y="10307"/>
                    <a:pt x="5290" y="10579"/>
                    <a:pt x="5154" y="10823"/>
                  </a:cubicBezTo>
                  <a:cubicBezTo>
                    <a:pt x="5154" y="10796"/>
                    <a:pt x="5100" y="10714"/>
                    <a:pt x="5073" y="10606"/>
                  </a:cubicBezTo>
                  <a:cubicBezTo>
                    <a:pt x="5019" y="10524"/>
                    <a:pt x="4991" y="10416"/>
                    <a:pt x="4991" y="10443"/>
                  </a:cubicBezTo>
                  <a:cubicBezTo>
                    <a:pt x="4964" y="10470"/>
                    <a:pt x="4802" y="10741"/>
                    <a:pt x="4802" y="10823"/>
                  </a:cubicBezTo>
                  <a:cubicBezTo>
                    <a:pt x="4802" y="10877"/>
                    <a:pt x="4964" y="11148"/>
                    <a:pt x="4964" y="11203"/>
                  </a:cubicBezTo>
                  <a:cubicBezTo>
                    <a:pt x="4937" y="11257"/>
                    <a:pt x="4774" y="11582"/>
                    <a:pt x="4774" y="11582"/>
                  </a:cubicBezTo>
                  <a:cubicBezTo>
                    <a:pt x="4747" y="11582"/>
                    <a:pt x="4720" y="11474"/>
                    <a:pt x="4666" y="11392"/>
                  </a:cubicBezTo>
                  <a:cubicBezTo>
                    <a:pt x="4639" y="11284"/>
                    <a:pt x="4585" y="11175"/>
                    <a:pt x="4585" y="11203"/>
                  </a:cubicBezTo>
                  <a:cubicBezTo>
                    <a:pt x="4557" y="11284"/>
                    <a:pt x="4395" y="11474"/>
                    <a:pt x="4395" y="11555"/>
                  </a:cubicBezTo>
                  <a:cubicBezTo>
                    <a:pt x="4395" y="11691"/>
                    <a:pt x="4557" y="11826"/>
                    <a:pt x="4557" y="11962"/>
                  </a:cubicBezTo>
                  <a:cubicBezTo>
                    <a:pt x="4557" y="12016"/>
                    <a:pt x="4395" y="12260"/>
                    <a:pt x="4368" y="12342"/>
                  </a:cubicBezTo>
                  <a:lnTo>
                    <a:pt x="4178" y="12722"/>
                  </a:lnTo>
                  <a:cubicBezTo>
                    <a:pt x="4259" y="12776"/>
                    <a:pt x="4286" y="13047"/>
                    <a:pt x="4368" y="13101"/>
                  </a:cubicBezTo>
                  <a:cubicBezTo>
                    <a:pt x="4422" y="13128"/>
                    <a:pt x="4476" y="13481"/>
                    <a:pt x="4530" y="13481"/>
                  </a:cubicBezTo>
                  <a:cubicBezTo>
                    <a:pt x="4557" y="13481"/>
                    <a:pt x="4720" y="13101"/>
                    <a:pt x="4720" y="13101"/>
                  </a:cubicBezTo>
                  <a:cubicBezTo>
                    <a:pt x="4720" y="13074"/>
                    <a:pt x="4557" y="12722"/>
                    <a:pt x="4557" y="12722"/>
                  </a:cubicBezTo>
                  <a:cubicBezTo>
                    <a:pt x="4585" y="12667"/>
                    <a:pt x="4720" y="12342"/>
                    <a:pt x="4747" y="12342"/>
                  </a:cubicBezTo>
                  <a:cubicBezTo>
                    <a:pt x="4802" y="12342"/>
                    <a:pt x="4856" y="12694"/>
                    <a:pt x="4910" y="12722"/>
                  </a:cubicBezTo>
                  <a:lnTo>
                    <a:pt x="5290" y="13481"/>
                  </a:lnTo>
                  <a:lnTo>
                    <a:pt x="4910" y="14240"/>
                  </a:lnTo>
                  <a:cubicBezTo>
                    <a:pt x="4856" y="14349"/>
                    <a:pt x="4774" y="14539"/>
                    <a:pt x="4720" y="14620"/>
                  </a:cubicBezTo>
                  <a:cubicBezTo>
                    <a:pt x="4693" y="14674"/>
                    <a:pt x="4585" y="15000"/>
                    <a:pt x="4530" y="15000"/>
                  </a:cubicBezTo>
                  <a:cubicBezTo>
                    <a:pt x="4476" y="15000"/>
                    <a:pt x="4395" y="14593"/>
                    <a:pt x="4340" y="14620"/>
                  </a:cubicBezTo>
                  <a:cubicBezTo>
                    <a:pt x="4313" y="14647"/>
                    <a:pt x="4205" y="14946"/>
                    <a:pt x="4178" y="15000"/>
                  </a:cubicBezTo>
                  <a:cubicBezTo>
                    <a:pt x="4178" y="15000"/>
                    <a:pt x="4340" y="15380"/>
                    <a:pt x="4340" y="15407"/>
                  </a:cubicBezTo>
                  <a:cubicBezTo>
                    <a:pt x="4422" y="15380"/>
                    <a:pt x="4476" y="15000"/>
                    <a:pt x="4530" y="15000"/>
                  </a:cubicBezTo>
                  <a:cubicBezTo>
                    <a:pt x="4557" y="15000"/>
                    <a:pt x="4693" y="15325"/>
                    <a:pt x="4720" y="15380"/>
                  </a:cubicBezTo>
                  <a:cubicBezTo>
                    <a:pt x="4774" y="15488"/>
                    <a:pt x="4856" y="15732"/>
                    <a:pt x="4910" y="15759"/>
                  </a:cubicBezTo>
                  <a:cubicBezTo>
                    <a:pt x="4937" y="15787"/>
                    <a:pt x="5046" y="15380"/>
                    <a:pt x="5100" y="15380"/>
                  </a:cubicBezTo>
                  <a:cubicBezTo>
                    <a:pt x="5100" y="15380"/>
                    <a:pt x="5154" y="15461"/>
                    <a:pt x="5181" y="15570"/>
                  </a:cubicBezTo>
                  <a:cubicBezTo>
                    <a:pt x="5236" y="15651"/>
                    <a:pt x="5263" y="15732"/>
                    <a:pt x="5290" y="15759"/>
                  </a:cubicBezTo>
                  <a:cubicBezTo>
                    <a:pt x="5317" y="15841"/>
                    <a:pt x="5425" y="16031"/>
                    <a:pt x="5453" y="16139"/>
                  </a:cubicBezTo>
                  <a:cubicBezTo>
                    <a:pt x="5480" y="16166"/>
                    <a:pt x="5290" y="16519"/>
                    <a:pt x="5290" y="16546"/>
                  </a:cubicBezTo>
                  <a:cubicBezTo>
                    <a:pt x="5263" y="16600"/>
                    <a:pt x="5127" y="16953"/>
                    <a:pt x="5100" y="16926"/>
                  </a:cubicBezTo>
                  <a:cubicBezTo>
                    <a:pt x="5100" y="16926"/>
                    <a:pt x="5046" y="16844"/>
                    <a:pt x="4991" y="16736"/>
                  </a:cubicBezTo>
                  <a:cubicBezTo>
                    <a:pt x="4964" y="16654"/>
                    <a:pt x="4910" y="16546"/>
                    <a:pt x="4910" y="16546"/>
                  </a:cubicBezTo>
                  <a:cubicBezTo>
                    <a:pt x="4883" y="16627"/>
                    <a:pt x="4720" y="16871"/>
                    <a:pt x="4720" y="16953"/>
                  </a:cubicBezTo>
                  <a:cubicBezTo>
                    <a:pt x="4720" y="17007"/>
                    <a:pt x="4883" y="17278"/>
                    <a:pt x="4910" y="17333"/>
                  </a:cubicBezTo>
                  <a:cubicBezTo>
                    <a:pt x="4964" y="17441"/>
                    <a:pt x="5073" y="17577"/>
                    <a:pt x="5100" y="17712"/>
                  </a:cubicBezTo>
                  <a:cubicBezTo>
                    <a:pt x="5127" y="17821"/>
                    <a:pt x="5290" y="18011"/>
                    <a:pt x="5290" y="18119"/>
                  </a:cubicBezTo>
                  <a:cubicBezTo>
                    <a:pt x="5290" y="18228"/>
                    <a:pt x="5073" y="18390"/>
                    <a:pt x="5100" y="18499"/>
                  </a:cubicBezTo>
                  <a:cubicBezTo>
                    <a:pt x="5100" y="18607"/>
                    <a:pt x="5290" y="18824"/>
                    <a:pt x="5263" y="18906"/>
                  </a:cubicBezTo>
                  <a:cubicBezTo>
                    <a:pt x="5263" y="19014"/>
                    <a:pt x="5127" y="19204"/>
                    <a:pt x="5073" y="19285"/>
                  </a:cubicBezTo>
                  <a:cubicBezTo>
                    <a:pt x="5046" y="19340"/>
                    <a:pt x="4937" y="19692"/>
                    <a:pt x="4883" y="19692"/>
                  </a:cubicBezTo>
                  <a:cubicBezTo>
                    <a:pt x="4856" y="19692"/>
                    <a:pt x="4747" y="19340"/>
                    <a:pt x="4720" y="19285"/>
                  </a:cubicBezTo>
                  <a:cubicBezTo>
                    <a:pt x="4693" y="19258"/>
                    <a:pt x="4530" y="18933"/>
                    <a:pt x="4530" y="18906"/>
                  </a:cubicBezTo>
                  <a:cubicBezTo>
                    <a:pt x="4503" y="19014"/>
                    <a:pt x="4340" y="19177"/>
                    <a:pt x="4340" y="19285"/>
                  </a:cubicBezTo>
                  <a:cubicBezTo>
                    <a:pt x="4340" y="19421"/>
                    <a:pt x="4530" y="19557"/>
                    <a:pt x="4530" y="19692"/>
                  </a:cubicBezTo>
                  <a:cubicBezTo>
                    <a:pt x="4530" y="19801"/>
                    <a:pt x="4340" y="19936"/>
                    <a:pt x="4340" y="20072"/>
                  </a:cubicBezTo>
                  <a:cubicBezTo>
                    <a:pt x="4340" y="20181"/>
                    <a:pt x="4503" y="20370"/>
                    <a:pt x="4503" y="20452"/>
                  </a:cubicBezTo>
                  <a:cubicBezTo>
                    <a:pt x="4557" y="20615"/>
                    <a:pt x="4639" y="20750"/>
                    <a:pt x="4693" y="20859"/>
                  </a:cubicBezTo>
                  <a:lnTo>
                    <a:pt x="4856" y="21238"/>
                  </a:lnTo>
                  <a:cubicBezTo>
                    <a:pt x="4883" y="21320"/>
                    <a:pt x="5046" y="21537"/>
                    <a:pt x="5046" y="21618"/>
                  </a:cubicBezTo>
                  <a:cubicBezTo>
                    <a:pt x="5046" y="21672"/>
                    <a:pt x="4856" y="21971"/>
                    <a:pt x="4856" y="22025"/>
                  </a:cubicBezTo>
                  <a:cubicBezTo>
                    <a:pt x="4829" y="22052"/>
                    <a:pt x="4666" y="22350"/>
                    <a:pt x="4666" y="22405"/>
                  </a:cubicBezTo>
                  <a:cubicBezTo>
                    <a:pt x="4666" y="22459"/>
                    <a:pt x="4856" y="22730"/>
                    <a:pt x="4829" y="22784"/>
                  </a:cubicBezTo>
                  <a:cubicBezTo>
                    <a:pt x="4802" y="22920"/>
                    <a:pt x="4693" y="23056"/>
                    <a:pt x="4639" y="23164"/>
                  </a:cubicBezTo>
                  <a:cubicBezTo>
                    <a:pt x="4612" y="23218"/>
                    <a:pt x="4449" y="23463"/>
                    <a:pt x="4449" y="23544"/>
                  </a:cubicBezTo>
                  <a:cubicBezTo>
                    <a:pt x="4449" y="23598"/>
                    <a:pt x="4612" y="23869"/>
                    <a:pt x="4639" y="23924"/>
                  </a:cubicBezTo>
                  <a:cubicBezTo>
                    <a:pt x="4693" y="24032"/>
                    <a:pt x="4774" y="24168"/>
                    <a:pt x="4802" y="24303"/>
                  </a:cubicBezTo>
                  <a:cubicBezTo>
                    <a:pt x="4829" y="24385"/>
                    <a:pt x="4991" y="24602"/>
                    <a:pt x="4991" y="24683"/>
                  </a:cubicBezTo>
                  <a:cubicBezTo>
                    <a:pt x="4991" y="24819"/>
                    <a:pt x="4802" y="24954"/>
                    <a:pt x="4802" y="25090"/>
                  </a:cubicBezTo>
                  <a:cubicBezTo>
                    <a:pt x="4802" y="25198"/>
                    <a:pt x="4991" y="25334"/>
                    <a:pt x="4991" y="25470"/>
                  </a:cubicBezTo>
                  <a:cubicBezTo>
                    <a:pt x="4991" y="25524"/>
                    <a:pt x="4829" y="25795"/>
                    <a:pt x="4802" y="25849"/>
                  </a:cubicBezTo>
                  <a:cubicBezTo>
                    <a:pt x="4747" y="25985"/>
                    <a:pt x="4693" y="26121"/>
                    <a:pt x="4639" y="26229"/>
                  </a:cubicBezTo>
                  <a:cubicBezTo>
                    <a:pt x="4639" y="26229"/>
                    <a:pt x="4449" y="25877"/>
                    <a:pt x="4449" y="25849"/>
                  </a:cubicBezTo>
                  <a:cubicBezTo>
                    <a:pt x="4449" y="25768"/>
                    <a:pt x="4639" y="25524"/>
                    <a:pt x="4612" y="25470"/>
                  </a:cubicBezTo>
                  <a:cubicBezTo>
                    <a:pt x="4612" y="25334"/>
                    <a:pt x="4476" y="25171"/>
                    <a:pt x="4449" y="25090"/>
                  </a:cubicBezTo>
                  <a:lnTo>
                    <a:pt x="4259" y="24710"/>
                  </a:lnTo>
                  <a:cubicBezTo>
                    <a:pt x="4259" y="24819"/>
                    <a:pt x="4069" y="24954"/>
                    <a:pt x="4069" y="25090"/>
                  </a:cubicBezTo>
                  <a:cubicBezTo>
                    <a:pt x="4069" y="25226"/>
                    <a:pt x="3879" y="25361"/>
                    <a:pt x="3879" y="25470"/>
                  </a:cubicBezTo>
                  <a:cubicBezTo>
                    <a:pt x="3879" y="25578"/>
                    <a:pt x="4042" y="25768"/>
                    <a:pt x="4069" y="25849"/>
                  </a:cubicBezTo>
                  <a:cubicBezTo>
                    <a:pt x="4096" y="25985"/>
                    <a:pt x="4205" y="26121"/>
                    <a:pt x="4259" y="26229"/>
                  </a:cubicBezTo>
                  <a:cubicBezTo>
                    <a:pt x="4313" y="26365"/>
                    <a:pt x="4395" y="26473"/>
                    <a:pt x="4449" y="26636"/>
                  </a:cubicBezTo>
                  <a:cubicBezTo>
                    <a:pt x="4476" y="26772"/>
                    <a:pt x="4557" y="26880"/>
                    <a:pt x="4639" y="27016"/>
                  </a:cubicBezTo>
                  <a:cubicBezTo>
                    <a:pt x="4639" y="27043"/>
                    <a:pt x="4802" y="27341"/>
                    <a:pt x="4802" y="27395"/>
                  </a:cubicBezTo>
                  <a:cubicBezTo>
                    <a:pt x="4802" y="27531"/>
                    <a:pt x="4639" y="27640"/>
                    <a:pt x="4639" y="27802"/>
                  </a:cubicBezTo>
                  <a:cubicBezTo>
                    <a:pt x="4639" y="27802"/>
                    <a:pt x="4693" y="27911"/>
                    <a:pt x="4720" y="27992"/>
                  </a:cubicBezTo>
                  <a:cubicBezTo>
                    <a:pt x="4774" y="28074"/>
                    <a:pt x="4829" y="28182"/>
                    <a:pt x="4829" y="28182"/>
                  </a:cubicBezTo>
                  <a:cubicBezTo>
                    <a:pt x="4747" y="28318"/>
                    <a:pt x="4693" y="28453"/>
                    <a:pt x="4639" y="28562"/>
                  </a:cubicBezTo>
                  <a:cubicBezTo>
                    <a:pt x="4585" y="28697"/>
                    <a:pt x="4503" y="28887"/>
                    <a:pt x="4449" y="28969"/>
                  </a:cubicBezTo>
                  <a:cubicBezTo>
                    <a:pt x="4395" y="29023"/>
                    <a:pt x="4313" y="29348"/>
                    <a:pt x="4259" y="29348"/>
                  </a:cubicBezTo>
                  <a:cubicBezTo>
                    <a:pt x="4232" y="29348"/>
                    <a:pt x="4069" y="28969"/>
                    <a:pt x="4069" y="28969"/>
                  </a:cubicBezTo>
                  <a:cubicBezTo>
                    <a:pt x="4042" y="29077"/>
                    <a:pt x="3879" y="29240"/>
                    <a:pt x="3879" y="29348"/>
                  </a:cubicBezTo>
                  <a:cubicBezTo>
                    <a:pt x="3879" y="29457"/>
                    <a:pt x="4042" y="29674"/>
                    <a:pt x="4069" y="29755"/>
                  </a:cubicBezTo>
                  <a:cubicBezTo>
                    <a:pt x="4096" y="29891"/>
                    <a:pt x="4178" y="30026"/>
                    <a:pt x="4232" y="30135"/>
                  </a:cubicBezTo>
                  <a:cubicBezTo>
                    <a:pt x="4286" y="30216"/>
                    <a:pt x="4422" y="30433"/>
                    <a:pt x="4422" y="30542"/>
                  </a:cubicBezTo>
                  <a:cubicBezTo>
                    <a:pt x="4422" y="30569"/>
                    <a:pt x="4232" y="30922"/>
                    <a:pt x="4232" y="30922"/>
                  </a:cubicBezTo>
                  <a:cubicBezTo>
                    <a:pt x="4205" y="30922"/>
                    <a:pt x="4069" y="30515"/>
                    <a:pt x="4042" y="30542"/>
                  </a:cubicBezTo>
                  <a:cubicBezTo>
                    <a:pt x="4015" y="30569"/>
                    <a:pt x="3852" y="30867"/>
                    <a:pt x="3852" y="30922"/>
                  </a:cubicBezTo>
                  <a:cubicBezTo>
                    <a:pt x="3852" y="31030"/>
                    <a:pt x="4015" y="31247"/>
                    <a:pt x="4015" y="31328"/>
                  </a:cubicBezTo>
                  <a:cubicBezTo>
                    <a:pt x="4069" y="31464"/>
                    <a:pt x="4151" y="31600"/>
                    <a:pt x="4205" y="31708"/>
                  </a:cubicBezTo>
                  <a:cubicBezTo>
                    <a:pt x="4205" y="31762"/>
                    <a:pt x="4368" y="32061"/>
                    <a:pt x="4368" y="32115"/>
                  </a:cubicBezTo>
                  <a:cubicBezTo>
                    <a:pt x="4368" y="32224"/>
                    <a:pt x="4205" y="32413"/>
                    <a:pt x="4178" y="32495"/>
                  </a:cubicBezTo>
                  <a:cubicBezTo>
                    <a:pt x="4123" y="32630"/>
                    <a:pt x="4015" y="32739"/>
                    <a:pt x="3961" y="32874"/>
                  </a:cubicBezTo>
                  <a:cubicBezTo>
                    <a:pt x="3934" y="32956"/>
                    <a:pt x="3771" y="33173"/>
                    <a:pt x="3771" y="33254"/>
                  </a:cubicBezTo>
                  <a:cubicBezTo>
                    <a:pt x="3771" y="33336"/>
                    <a:pt x="3961" y="33580"/>
                    <a:pt x="3961" y="33661"/>
                  </a:cubicBezTo>
                  <a:cubicBezTo>
                    <a:pt x="3934" y="33770"/>
                    <a:pt x="3798" y="33932"/>
                    <a:pt x="3744" y="34041"/>
                  </a:cubicBezTo>
                  <a:lnTo>
                    <a:pt x="3554" y="34421"/>
                  </a:lnTo>
                  <a:lnTo>
                    <a:pt x="3906" y="35180"/>
                  </a:lnTo>
                  <a:cubicBezTo>
                    <a:pt x="3852" y="35207"/>
                    <a:pt x="3771" y="35560"/>
                    <a:pt x="3717" y="35560"/>
                  </a:cubicBezTo>
                  <a:cubicBezTo>
                    <a:pt x="3662" y="35560"/>
                    <a:pt x="3608" y="35180"/>
                    <a:pt x="3554" y="35180"/>
                  </a:cubicBezTo>
                  <a:cubicBezTo>
                    <a:pt x="3473" y="35180"/>
                    <a:pt x="3418" y="35560"/>
                    <a:pt x="3364" y="35560"/>
                  </a:cubicBezTo>
                  <a:cubicBezTo>
                    <a:pt x="3283" y="35560"/>
                    <a:pt x="3228" y="35207"/>
                    <a:pt x="3174" y="35180"/>
                  </a:cubicBezTo>
                  <a:lnTo>
                    <a:pt x="3554" y="34421"/>
                  </a:lnTo>
                  <a:close/>
                  <a:moveTo>
                    <a:pt x="90405" y="5045"/>
                  </a:moveTo>
                  <a:cubicBezTo>
                    <a:pt x="90513" y="5073"/>
                    <a:pt x="90703" y="5235"/>
                    <a:pt x="90811" y="5235"/>
                  </a:cubicBezTo>
                  <a:cubicBezTo>
                    <a:pt x="90839" y="5235"/>
                    <a:pt x="91191" y="5045"/>
                    <a:pt x="91191" y="5045"/>
                  </a:cubicBezTo>
                  <a:cubicBezTo>
                    <a:pt x="91191" y="5018"/>
                    <a:pt x="90839" y="4883"/>
                    <a:pt x="90784" y="4856"/>
                  </a:cubicBezTo>
                  <a:cubicBezTo>
                    <a:pt x="90703" y="4828"/>
                    <a:pt x="90513" y="4693"/>
                    <a:pt x="90405" y="4693"/>
                  </a:cubicBezTo>
                  <a:cubicBezTo>
                    <a:pt x="90323" y="4666"/>
                    <a:pt x="90106" y="4883"/>
                    <a:pt x="90025" y="4883"/>
                  </a:cubicBezTo>
                  <a:cubicBezTo>
                    <a:pt x="89971" y="4883"/>
                    <a:pt x="89699" y="4693"/>
                    <a:pt x="89645" y="4693"/>
                  </a:cubicBezTo>
                  <a:cubicBezTo>
                    <a:pt x="89591" y="4720"/>
                    <a:pt x="89265" y="4856"/>
                    <a:pt x="89265" y="4883"/>
                  </a:cubicBezTo>
                  <a:cubicBezTo>
                    <a:pt x="89265" y="4910"/>
                    <a:pt x="89618" y="5073"/>
                    <a:pt x="89645" y="5073"/>
                  </a:cubicBezTo>
                  <a:cubicBezTo>
                    <a:pt x="89726" y="5073"/>
                    <a:pt x="89943" y="4856"/>
                    <a:pt x="90025" y="4883"/>
                  </a:cubicBezTo>
                  <a:cubicBezTo>
                    <a:pt x="90160" y="4883"/>
                    <a:pt x="90269" y="5018"/>
                    <a:pt x="90405" y="5045"/>
                  </a:cubicBezTo>
                  <a:close/>
                  <a:moveTo>
                    <a:pt x="23463" y="40225"/>
                  </a:moveTo>
                  <a:cubicBezTo>
                    <a:pt x="23409" y="40225"/>
                    <a:pt x="23110" y="40442"/>
                    <a:pt x="23083" y="40442"/>
                  </a:cubicBezTo>
                  <a:cubicBezTo>
                    <a:pt x="23083" y="40469"/>
                    <a:pt x="23192" y="40496"/>
                    <a:pt x="23273" y="40523"/>
                  </a:cubicBezTo>
                  <a:cubicBezTo>
                    <a:pt x="23381" y="40578"/>
                    <a:pt x="23490" y="40605"/>
                    <a:pt x="23490" y="40605"/>
                  </a:cubicBezTo>
                  <a:cubicBezTo>
                    <a:pt x="23598" y="40605"/>
                    <a:pt x="23761" y="40388"/>
                    <a:pt x="23870" y="40388"/>
                  </a:cubicBezTo>
                  <a:cubicBezTo>
                    <a:pt x="23978" y="40361"/>
                    <a:pt x="24141" y="40523"/>
                    <a:pt x="24249" y="40523"/>
                  </a:cubicBezTo>
                  <a:cubicBezTo>
                    <a:pt x="24385" y="40523"/>
                    <a:pt x="24521" y="40686"/>
                    <a:pt x="24656" y="40686"/>
                  </a:cubicBezTo>
                  <a:cubicBezTo>
                    <a:pt x="24683" y="40686"/>
                    <a:pt x="25036" y="40469"/>
                    <a:pt x="25036" y="40469"/>
                  </a:cubicBezTo>
                  <a:cubicBezTo>
                    <a:pt x="25009" y="40442"/>
                    <a:pt x="24683" y="40334"/>
                    <a:pt x="24629" y="40306"/>
                  </a:cubicBezTo>
                  <a:cubicBezTo>
                    <a:pt x="24521" y="40279"/>
                    <a:pt x="24331" y="40171"/>
                    <a:pt x="24222" y="40171"/>
                  </a:cubicBezTo>
                  <a:cubicBezTo>
                    <a:pt x="24141" y="40144"/>
                    <a:pt x="23951" y="40388"/>
                    <a:pt x="23870" y="40388"/>
                  </a:cubicBezTo>
                  <a:cubicBezTo>
                    <a:pt x="23734" y="40388"/>
                    <a:pt x="23571" y="40225"/>
                    <a:pt x="23463" y="40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91CA730-94AB-4D20-BC8B-EB473D301AD7}"/>
              </a:ext>
            </a:extLst>
          </p:cNvPr>
          <p:cNvGrpSpPr/>
          <p:nvPr/>
        </p:nvGrpSpPr>
        <p:grpSpPr>
          <a:xfrm>
            <a:off x="5502457" y="596438"/>
            <a:ext cx="3332430" cy="2208844"/>
            <a:chOff x="4658991" y="1321165"/>
            <a:chExt cx="1918318" cy="1597311"/>
          </a:xfrm>
        </p:grpSpPr>
        <p:sp>
          <p:nvSpPr>
            <p:cNvPr id="6" name="Google Shape;1412;p45">
              <a:extLst>
                <a:ext uri="{FF2B5EF4-FFF2-40B4-BE49-F238E27FC236}">
                  <a16:creationId xmlns:a16="http://schemas.microsoft.com/office/drawing/2014/main" id="{8F5E59CF-D222-4084-82F3-3490D9D1233B}"/>
                </a:ext>
              </a:extLst>
            </p:cNvPr>
            <p:cNvSpPr/>
            <p:nvPr/>
          </p:nvSpPr>
          <p:spPr>
            <a:xfrm>
              <a:off x="4658991" y="1321165"/>
              <a:ext cx="1918318" cy="1597311"/>
            </a:xfrm>
            <a:custGeom>
              <a:avLst/>
              <a:gdLst/>
              <a:ahLst/>
              <a:cxnLst/>
              <a:rect l="l" t="t" r="r" b="b"/>
              <a:pathLst>
                <a:path w="102529" h="50045" fill="none" extrusionOk="0">
                  <a:moveTo>
                    <a:pt x="96073" y="49692"/>
                  </a:moveTo>
                  <a:cubicBezTo>
                    <a:pt x="89672" y="49692"/>
                    <a:pt x="89672" y="50044"/>
                    <a:pt x="83298" y="50044"/>
                  </a:cubicBezTo>
                  <a:cubicBezTo>
                    <a:pt x="76897" y="50044"/>
                    <a:pt x="76897" y="49746"/>
                    <a:pt x="70496" y="49746"/>
                  </a:cubicBezTo>
                  <a:cubicBezTo>
                    <a:pt x="64121" y="49746"/>
                    <a:pt x="64121" y="49312"/>
                    <a:pt x="57720" y="49312"/>
                  </a:cubicBezTo>
                  <a:cubicBezTo>
                    <a:pt x="51319" y="49312"/>
                    <a:pt x="51319" y="49773"/>
                    <a:pt x="44918" y="49773"/>
                  </a:cubicBezTo>
                  <a:cubicBezTo>
                    <a:pt x="38544" y="49773"/>
                    <a:pt x="38544" y="49312"/>
                    <a:pt x="32142" y="49312"/>
                  </a:cubicBezTo>
                  <a:cubicBezTo>
                    <a:pt x="25741" y="49312"/>
                    <a:pt x="25741" y="49854"/>
                    <a:pt x="19367" y="49854"/>
                  </a:cubicBezTo>
                  <a:cubicBezTo>
                    <a:pt x="12966" y="49854"/>
                    <a:pt x="12966" y="50044"/>
                    <a:pt x="6565" y="50044"/>
                  </a:cubicBezTo>
                  <a:cubicBezTo>
                    <a:pt x="3147" y="50044"/>
                    <a:pt x="814" y="46979"/>
                    <a:pt x="814" y="43562"/>
                  </a:cubicBezTo>
                  <a:cubicBezTo>
                    <a:pt x="814" y="37405"/>
                    <a:pt x="1" y="37405"/>
                    <a:pt x="1" y="31275"/>
                  </a:cubicBezTo>
                  <a:cubicBezTo>
                    <a:pt x="1" y="25118"/>
                    <a:pt x="679" y="25118"/>
                    <a:pt x="679" y="18960"/>
                  </a:cubicBezTo>
                  <a:cubicBezTo>
                    <a:pt x="679" y="12803"/>
                    <a:pt x="326" y="12803"/>
                    <a:pt x="326" y="6673"/>
                  </a:cubicBezTo>
                  <a:cubicBezTo>
                    <a:pt x="326" y="3256"/>
                    <a:pt x="3147" y="896"/>
                    <a:pt x="6565" y="896"/>
                  </a:cubicBezTo>
                  <a:cubicBezTo>
                    <a:pt x="12966" y="896"/>
                    <a:pt x="12966" y="1"/>
                    <a:pt x="19367" y="1"/>
                  </a:cubicBezTo>
                  <a:cubicBezTo>
                    <a:pt x="25741" y="1"/>
                    <a:pt x="25741" y="272"/>
                    <a:pt x="32142" y="272"/>
                  </a:cubicBezTo>
                  <a:cubicBezTo>
                    <a:pt x="38544" y="272"/>
                    <a:pt x="38544" y="950"/>
                    <a:pt x="44918" y="950"/>
                  </a:cubicBezTo>
                  <a:cubicBezTo>
                    <a:pt x="51319" y="950"/>
                    <a:pt x="51319" y="245"/>
                    <a:pt x="57720" y="245"/>
                  </a:cubicBezTo>
                  <a:cubicBezTo>
                    <a:pt x="64094" y="245"/>
                    <a:pt x="64094" y="788"/>
                    <a:pt x="70496" y="788"/>
                  </a:cubicBezTo>
                  <a:cubicBezTo>
                    <a:pt x="76897" y="788"/>
                    <a:pt x="76897" y="679"/>
                    <a:pt x="83298" y="679"/>
                  </a:cubicBezTo>
                  <a:cubicBezTo>
                    <a:pt x="89672" y="679"/>
                    <a:pt x="89672" y="571"/>
                    <a:pt x="96073" y="571"/>
                  </a:cubicBezTo>
                  <a:cubicBezTo>
                    <a:pt x="99491" y="571"/>
                    <a:pt x="102366" y="3229"/>
                    <a:pt x="102366" y="6646"/>
                  </a:cubicBezTo>
                  <a:cubicBezTo>
                    <a:pt x="102366" y="12803"/>
                    <a:pt x="102339" y="12803"/>
                    <a:pt x="102339" y="18960"/>
                  </a:cubicBezTo>
                  <a:cubicBezTo>
                    <a:pt x="102339" y="25118"/>
                    <a:pt x="102529" y="25118"/>
                    <a:pt x="102529" y="31248"/>
                  </a:cubicBezTo>
                  <a:cubicBezTo>
                    <a:pt x="102529" y="37405"/>
                    <a:pt x="102285" y="37405"/>
                    <a:pt x="102285" y="43562"/>
                  </a:cubicBezTo>
                  <a:cubicBezTo>
                    <a:pt x="102258" y="46979"/>
                    <a:pt x="99491" y="49692"/>
                    <a:pt x="96073" y="49692"/>
                  </a:cubicBezTo>
                  <a:close/>
                </a:path>
              </a:pathLst>
            </a:custGeom>
            <a:noFill/>
            <a:ln w="1287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13;p45">
              <a:extLst>
                <a:ext uri="{FF2B5EF4-FFF2-40B4-BE49-F238E27FC236}">
                  <a16:creationId xmlns:a16="http://schemas.microsoft.com/office/drawing/2014/main" id="{B1691092-FD25-4CFE-A55F-2640F19DD217}"/>
                </a:ext>
              </a:extLst>
            </p:cNvPr>
            <p:cNvSpPr/>
            <p:nvPr/>
          </p:nvSpPr>
          <p:spPr>
            <a:xfrm>
              <a:off x="4748302" y="1540655"/>
              <a:ext cx="1734099" cy="1188672"/>
            </a:xfrm>
            <a:custGeom>
              <a:avLst/>
              <a:gdLst/>
              <a:ahLst/>
              <a:cxnLst/>
              <a:rect l="l" t="t" r="r" b="b"/>
              <a:pathLst>
                <a:path w="92683" h="37242" extrusionOk="0">
                  <a:moveTo>
                    <a:pt x="14620" y="0"/>
                  </a:moveTo>
                  <a:cubicBezTo>
                    <a:pt x="8219" y="0"/>
                    <a:pt x="8219" y="407"/>
                    <a:pt x="1845" y="407"/>
                  </a:cubicBezTo>
                  <a:cubicBezTo>
                    <a:pt x="1058" y="407"/>
                    <a:pt x="597" y="651"/>
                    <a:pt x="597" y="1438"/>
                  </a:cubicBezTo>
                  <a:cubicBezTo>
                    <a:pt x="597" y="7080"/>
                    <a:pt x="353" y="7080"/>
                    <a:pt x="353" y="12749"/>
                  </a:cubicBezTo>
                  <a:cubicBezTo>
                    <a:pt x="353" y="18417"/>
                    <a:pt x="217" y="18417"/>
                    <a:pt x="217" y="24086"/>
                  </a:cubicBezTo>
                  <a:cubicBezTo>
                    <a:pt x="217" y="29728"/>
                    <a:pt x="0" y="29728"/>
                    <a:pt x="0" y="35397"/>
                  </a:cubicBezTo>
                  <a:cubicBezTo>
                    <a:pt x="0" y="36183"/>
                    <a:pt x="1058" y="36645"/>
                    <a:pt x="1845" y="36645"/>
                  </a:cubicBezTo>
                  <a:cubicBezTo>
                    <a:pt x="8219" y="36645"/>
                    <a:pt x="8219" y="37241"/>
                    <a:pt x="14620" y="37241"/>
                  </a:cubicBezTo>
                  <a:cubicBezTo>
                    <a:pt x="20994" y="37241"/>
                    <a:pt x="20994" y="36645"/>
                    <a:pt x="27396" y="36645"/>
                  </a:cubicBezTo>
                  <a:cubicBezTo>
                    <a:pt x="33770" y="36645"/>
                    <a:pt x="33770" y="37106"/>
                    <a:pt x="40144" y="37106"/>
                  </a:cubicBezTo>
                  <a:cubicBezTo>
                    <a:pt x="46545" y="37106"/>
                    <a:pt x="46545" y="36536"/>
                    <a:pt x="52919" y="36536"/>
                  </a:cubicBezTo>
                  <a:cubicBezTo>
                    <a:pt x="59320" y="36536"/>
                    <a:pt x="59320" y="36590"/>
                    <a:pt x="65694" y="36590"/>
                  </a:cubicBezTo>
                  <a:cubicBezTo>
                    <a:pt x="72096" y="36590"/>
                    <a:pt x="72096" y="37024"/>
                    <a:pt x="78470" y="37024"/>
                  </a:cubicBezTo>
                  <a:cubicBezTo>
                    <a:pt x="84871" y="37024"/>
                    <a:pt x="84871" y="37241"/>
                    <a:pt x="91245" y="37241"/>
                  </a:cubicBezTo>
                  <a:cubicBezTo>
                    <a:pt x="92032" y="37241"/>
                    <a:pt x="92357" y="36183"/>
                    <a:pt x="92357" y="35397"/>
                  </a:cubicBezTo>
                  <a:cubicBezTo>
                    <a:pt x="92357" y="29728"/>
                    <a:pt x="92357" y="29728"/>
                    <a:pt x="92357" y="24086"/>
                  </a:cubicBezTo>
                  <a:cubicBezTo>
                    <a:pt x="92357" y="18417"/>
                    <a:pt x="92276" y="18417"/>
                    <a:pt x="92276" y="12749"/>
                  </a:cubicBezTo>
                  <a:cubicBezTo>
                    <a:pt x="92276" y="7080"/>
                    <a:pt x="92683" y="7080"/>
                    <a:pt x="92683" y="1438"/>
                  </a:cubicBezTo>
                  <a:cubicBezTo>
                    <a:pt x="92683" y="651"/>
                    <a:pt x="92032" y="244"/>
                    <a:pt x="91245" y="244"/>
                  </a:cubicBezTo>
                  <a:cubicBezTo>
                    <a:pt x="84871" y="244"/>
                    <a:pt x="84871" y="380"/>
                    <a:pt x="78470" y="380"/>
                  </a:cubicBezTo>
                  <a:cubicBezTo>
                    <a:pt x="72096" y="380"/>
                    <a:pt x="72096" y="55"/>
                    <a:pt x="65694" y="55"/>
                  </a:cubicBezTo>
                  <a:cubicBezTo>
                    <a:pt x="59320" y="55"/>
                    <a:pt x="59320" y="244"/>
                    <a:pt x="52919" y="244"/>
                  </a:cubicBezTo>
                  <a:cubicBezTo>
                    <a:pt x="46545" y="244"/>
                    <a:pt x="46545" y="299"/>
                    <a:pt x="40144" y="299"/>
                  </a:cubicBezTo>
                  <a:cubicBezTo>
                    <a:pt x="33770" y="299"/>
                    <a:pt x="33770" y="0"/>
                    <a:pt x="27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14;p45">
              <a:extLst>
                <a:ext uri="{FF2B5EF4-FFF2-40B4-BE49-F238E27FC236}">
                  <a16:creationId xmlns:a16="http://schemas.microsoft.com/office/drawing/2014/main" id="{8AB364E5-B371-438D-B904-81D0F2847A66}"/>
                </a:ext>
              </a:extLst>
            </p:cNvPr>
            <p:cNvSpPr/>
            <p:nvPr/>
          </p:nvSpPr>
          <p:spPr>
            <a:xfrm>
              <a:off x="4704152" y="1450605"/>
              <a:ext cx="1822915" cy="1354036"/>
            </a:xfrm>
            <a:custGeom>
              <a:avLst/>
              <a:gdLst/>
              <a:ahLst/>
              <a:cxnLst/>
              <a:rect l="l" t="t" r="r" b="b"/>
              <a:pathLst>
                <a:path w="97430" h="42423" extrusionOk="0">
                  <a:moveTo>
                    <a:pt x="3201" y="33607"/>
                  </a:moveTo>
                  <a:lnTo>
                    <a:pt x="2794" y="34366"/>
                  </a:lnTo>
                  <a:lnTo>
                    <a:pt x="2984" y="34746"/>
                  </a:lnTo>
                  <a:cubicBezTo>
                    <a:pt x="3011" y="34827"/>
                    <a:pt x="3147" y="35017"/>
                    <a:pt x="3147" y="35126"/>
                  </a:cubicBezTo>
                  <a:cubicBezTo>
                    <a:pt x="3174" y="35207"/>
                    <a:pt x="2957" y="35424"/>
                    <a:pt x="2957" y="35506"/>
                  </a:cubicBezTo>
                  <a:cubicBezTo>
                    <a:pt x="2957" y="35641"/>
                    <a:pt x="3120" y="35777"/>
                    <a:pt x="3147" y="35912"/>
                  </a:cubicBezTo>
                  <a:cubicBezTo>
                    <a:pt x="3147" y="35994"/>
                    <a:pt x="2957" y="36184"/>
                    <a:pt x="2957" y="36292"/>
                  </a:cubicBezTo>
                  <a:cubicBezTo>
                    <a:pt x="2957" y="36428"/>
                    <a:pt x="3120" y="36536"/>
                    <a:pt x="3147" y="36672"/>
                  </a:cubicBezTo>
                  <a:cubicBezTo>
                    <a:pt x="3147" y="36807"/>
                    <a:pt x="3310" y="36916"/>
                    <a:pt x="3310" y="37052"/>
                  </a:cubicBezTo>
                  <a:cubicBezTo>
                    <a:pt x="3310" y="37187"/>
                    <a:pt x="3147" y="37323"/>
                    <a:pt x="3147" y="37431"/>
                  </a:cubicBezTo>
                  <a:lnTo>
                    <a:pt x="2767" y="38218"/>
                  </a:lnTo>
                  <a:cubicBezTo>
                    <a:pt x="2713" y="38109"/>
                    <a:pt x="2659" y="37947"/>
                    <a:pt x="2577" y="37838"/>
                  </a:cubicBezTo>
                  <a:cubicBezTo>
                    <a:pt x="2550" y="37784"/>
                    <a:pt x="2442" y="37458"/>
                    <a:pt x="2415" y="37458"/>
                  </a:cubicBezTo>
                  <a:cubicBezTo>
                    <a:pt x="2388" y="37458"/>
                    <a:pt x="2225" y="37865"/>
                    <a:pt x="2225" y="37838"/>
                  </a:cubicBezTo>
                  <a:cubicBezTo>
                    <a:pt x="2143" y="37730"/>
                    <a:pt x="2089" y="37594"/>
                    <a:pt x="2035" y="37458"/>
                  </a:cubicBezTo>
                  <a:lnTo>
                    <a:pt x="1845" y="37079"/>
                  </a:lnTo>
                  <a:cubicBezTo>
                    <a:pt x="1791" y="36970"/>
                    <a:pt x="1709" y="36807"/>
                    <a:pt x="1655" y="36699"/>
                  </a:cubicBezTo>
                  <a:cubicBezTo>
                    <a:pt x="1655" y="36590"/>
                    <a:pt x="1492" y="36401"/>
                    <a:pt x="1492" y="36292"/>
                  </a:cubicBezTo>
                  <a:cubicBezTo>
                    <a:pt x="1492" y="36238"/>
                    <a:pt x="1682" y="35939"/>
                    <a:pt x="1682" y="35912"/>
                  </a:cubicBezTo>
                  <a:cubicBezTo>
                    <a:pt x="1628" y="35777"/>
                    <a:pt x="1547" y="35641"/>
                    <a:pt x="1492" y="35506"/>
                  </a:cubicBezTo>
                  <a:lnTo>
                    <a:pt x="1330" y="35126"/>
                  </a:lnTo>
                  <a:lnTo>
                    <a:pt x="1140" y="34719"/>
                  </a:lnTo>
                  <a:cubicBezTo>
                    <a:pt x="1086" y="34638"/>
                    <a:pt x="1004" y="34475"/>
                    <a:pt x="977" y="34339"/>
                  </a:cubicBezTo>
                  <a:cubicBezTo>
                    <a:pt x="950" y="34285"/>
                    <a:pt x="1167" y="34014"/>
                    <a:pt x="1167" y="33959"/>
                  </a:cubicBezTo>
                  <a:cubicBezTo>
                    <a:pt x="1167" y="33824"/>
                    <a:pt x="1004" y="33688"/>
                    <a:pt x="977" y="33553"/>
                  </a:cubicBezTo>
                  <a:cubicBezTo>
                    <a:pt x="977" y="33417"/>
                    <a:pt x="814" y="33281"/>
                    <a:pt x="814" y="33173"/>
                  </a:cubicBezTo>
                  <a:cubicBezTo>
                    <a:pt x="814" y="33064"/>
                    <a:pt x="1031" y="32874"/>
                    <a:pt x="1004" y="32766"/>
                  </a:cubicBezTo>
                  <a:cubicBezTo>
                    <a:pt x="1004" y="32658"/>
                    <a:pt x="869" y="32468"/>
                    <a:pt x="841" y="32386"/>
                  </a:cubicBezTo>
                  <a:cubicBezTo>
                    <a:pt x="814" y="32332"/>
                    <a:pt x="652" y="32034"/>
                    <a:pt x="679" y="31979"/>
                  </a:cubicBezTo>
                  <a:cubicBezTo>
                    <a:pt x="679" y="31952"/>
                    <a:pt x="869" y="31654"/>
                    <a:pt x="869" y="31600"/>
                  </a:cubicBezTo>
                  <a:cubicBezTo>
                    <a:pt x="841" y="31573"/>
                    <a:pt x="733" y="31220"/>
                    <a:pt x="706" y="31220"/>
                  </a:cubicBezTo>
                  <a:cubicBezTo>
                    <a:pt x="679" y="31220"/>
                    <a:pt x="489" y="31573"/>
                    <a:pt x="489" y="31600"/>
                  </a:cubicBezTo>
                  <a:cubicBezTo>
                    <a:pt x="489" y="31464"/>
                    <a:pt x="326" y="31356"/>
                    <a:pt x="326" y="31220"/>
                  </a:cubicBezTo>
                  <a:cubicBezTo>
                    <a:pt x="326" y="31139"/>
                    <a:pt x="489" y="30894"/>
                    <a:pt x="516" y="30840"/>
                  </a:cubicBezTo>
                  <a:cubicBezTo>
                    <a:pt x="570" y="30705"/>
                    <a:pt x="652" y="30596"/>
                    <a:pt x="706" y="30460"/>
                  </a:cubicBezTo>
                  <a:cubicBezTo>
                    <a:pt x="787" y="30325"/>
                    <a:pt x="841" y="30216"/>
                    <a:pt x="896" y="30081"/>
                  </a:cubicBezTo>
                  <a:lnTo>
                    <a:pt x="1086" y="29701"/>
                  </a:lnTo>
                  <a:cubicBezTo>
                    <a:pt x="1031" y="29674"/>
                    <a:pt x="977" y="29321"/>
                    <a:pt x="923" y="29321"/>
                  </a:cubicBezTo>
                  <a:cubicBezTo>
                    <a:pt x="869" y="29321"/>
                    <a:pt x="760" y="29647"/>
                    <a:pt x="733" y="29701"/>
                  </a:cubicBezTo>
                  <a:cubicBezTo>
                    <a:pt x="706" y="29728"/>
                    <a:pt x="543" y="30108"/>
                    <a:pt x="543" y="30081"/>
                  </a:cubicBezTo>
                  <a:cubicBezTo>
                    <a:pt x="489" y="30026"/>
                    <a:pt x="408" y="29810"/>
                    <a:pt x="353" y="29701"/>
                  </a:cubicBezTo>
                  <a:cubicBezTo>
                    <a:pt x="326" y="29674"/>
                    <a:pt x="163" y="29376"/>
                    <a:pt x="163" y="29321"/>
                  </a:cubicBezTo>
                  <a:cubicBezTo>
                    <a:pt x="191" y="29213"/>
                    <a:pt x="353" y="29077"/>
                    <a:pt x="353" y="28942"/>
                  </a:cubicBezTo>
                  <a:cubicBezTo>
                    <a:pt x="353" y="28833"/>
                    <a:pt x="191" y="28697"/>
                    <a:pt x="191" y="28562"/>
                  </a:cubicBezTo>
                  <a:cubicBezTo>
                    <a:pt x="191" y="28453"/>
                    <a:pt x="380" y="28291"/>
                    <a:pt x="380" y="28182"/>
                  </a:cubicBezTo>
                  <a:cubicBezTo>
                    <a:pt x="353" y="28046"/>
                    <a:pt x="191" y="27938"/>
                    <a:pt x="191" y="27802"/>
                  </a:cubicBezTo>
                  <a:cubicBezTo>
                    <a:pt x="191" y="27694"/>
                    <a:pt x="380" y="27531"/>
                    <a:pt x="380" y="27423"/>
                  </a:cubicBezTo>
                  <a:cubicBezTo>
                    <a:pt x="353" y="27260"/>
                    <a:pt x="191" y="27179"/>
                    <a:pt x="191" y="27043"/>
                  </a:cubicBezTo>
                  <a:cubicBezTo>
                    <a:pt x="163" y="26907"/>
                    <a:pt x="1" y="26772"/>
                    <a:pt x="1" y="26663"/>
                  </a:cubicBezTo>
                  <a:cubicBezTo>
                    <a:pt x="1" y="26528"/>
                    <a:pt x="163" y="26392"/>
                    <a:pt x="191" y="26256"/>
                  </a:cubicBezTo>
                  <a:cubicBezTo>
                    <a:pt x="136" y="26256"/>
                    <a:pt x="28" y="25849"/>
                    <a:pt x="1" y="25877"/>
                  </a:cubicBezTo>
                  <a:cubicBezTo>
                    <a:pt x="28" y="25849"/>
                    <a:pt x="136" y="25497"/>
                    <a:pt x="163" y="25497"/>
                  </a:cubicBezTo>
                  <a:cubicBezTo>
                    <a:pt x="245" y="25497"/>
                    <a:pt x="299" y="25849"/>
                    <a:pt x="353" y="25877"/>
                  </a:cubicBezTo>
                  <a:cubicBezTo>
                    <a:pt x="408" y="25904"/>
                    <a:pt x="489" y="26256"/>
                    <a:pt x="543" y="26256"/>
                  </a:cubicBezTo>
                  <a:cubicBezTo>
                    <a:pt x="597" y="26256"/>
                    <a:pt x="679" y="25931"/>
                    <a:pt x="733" y="25877"/>
                  </a:cubicBezTo>
                  <a:cubicBezTo>
                    <a:pt x="814" y="25795"/>
                    <a:pt x="841" y="25551"/>
                    <a:pt x="923" y="25470"/>
                  </a:cubicBezTo>
                  <a:lnTo>
                    <a:pt x="543" y="24710"/>
                  </a:lnTo>
                  <a:cubicBezTo>
                    <a:pt x="516" y="24602"/>
                    <a:pt x="380" y="24412"/>
                    <a:pt x="353" y="24303"/>
                  </a:cubicBezTo>
                  <a:cubicBezTo>
                    <a:pt x="353" y="24276"/>
                    <a:pt x="543" y="23951"/>
                    <a:pt x="543" y="23924"/>
                  </a:cubicBezTo>
                  <a:cubicBezTo>
                    <a:pt x="570" y="23869"/>
                    <a:pt x="733" y="23598"/>
                    <a:pt x="733" y="23517"/>
                  </a:cubicBezTo>
                  <a:cubicBezTo>
                    <a:pt x="733" y="23463"/>
                    <a:pt x="570" y="23191"/>
                    <a:pt x="570" y="23137"/>
                  </a:cubicBezTo>
                  <a:cubicBezTo>
                    <a:pt x="543" y="23083"/>
                    <a:pt x="380" y="22812"/>
                    <a:pt x="380" y="22730"/>
                  </a:cubicBezTo>
                  <a:cubicBezTo>
                    <a:pt x="380" y="22595"/>
                    <a:pt x="570" y="22486"/>
                    <a:pt x="570" y="22350"/>
                  </a:cubicBezTo>
                  <a:cubicBezTo>
                    <a:pt x="570" y="22242"/>
                    <a:pt x="380" y="22052"/>
                    <a:pt x="380" y="21944"/>
                  </a:cubicBezTo>
                  <a:cubicBezTo>
                    <a:pt x="408" y="21808"/>
                    <a:pt x="570" y="21727"/>
                    <a:pt x="597" y="21564"/>
                  </a:cubicBezTo>
                  <a:cubicBezTo>
                    <a:pt x="597" y="21455"/>
                    <a:pt x="787" y="21293"/>
                    <a:pt x="787" y="21184"/>
                  </a:cubicBezTo>
                  <a:cubicBezTo>
                    <a:pt x="787" y="21076"/>
                    <a:pt x="597" y="20886"/>
                    <a:pt x="597" y="20804"/>
                  </a:cubicBezTo>
                  <a:cubicBezTo>
                    <a:pt x="625" y="20669"/>
                    <a:pt x="787" y="20533"/>
                    <a:pt x="787" y="20425"/>
                  </a:cubicBezTo>
                  <a:cubicBezTo>
                    <a:pt x="787" y="20343"/>
                    <a:pt x="652" y="20099"/>
                    <a:pt x="625" y="20018"/>
                  </a:cubicBezTo>
                  <a:cubicBezTo>
                    <a:pt x="597" y="19991"/>
                    <a:pt x="435" y="19692"/>
                    <a:pt x="435" y="19638"/>
                  </a:cubicBezTo>
                  <a:cubicBezTo>
                    <a:pt x="435" y="19584"/>
                    <a:pt x="652" y="19313"/>
                    <a:pt x="625" y="19258"/>
                  </a:cubicBezTo>
                  <a:cubicBezTo>
                    <a:pt x="597" y="19123"/>
                    <a:pt x="489" y="18987"/>
                    <a:pt x="462" y="18879"/>
                  </a:cubicBezTo>
                  <a:cubicBezTo>
                    <a:pt x="435" y="18824"/>
                    <a:pt x="272" y="18553"/>
                    <a:pt x="272" y="18499"/>
                  </a:cubicBezTo>
                  <a:cubicBezTo>
                    <a:pt x="272" y="18472"/>
                    <a:pt x="435" y="18119"/>
                    <a:pt x="462" y="18119"/>
                  </a:cubicBezTo>
                  <a:cubicBezTo>
                    <a:pt x="489" y="18119"/>
                    <a:pt x="625" y="18499"/>
                    <a:pt x="652" y="18499"/>
                  </a:cubicBezTo>
                  <a:cubicBezTo>
                    <a:pt x="679" y="18445"/>
                    <a:pt x="814" y="18173"/>
                    <a:pt x="814" y="18119"/>
                  </a:cubicBezTo>
                  <a:cubicBezTo>
                    <a:pt x="814" y="18038"/>
                    <a:pt x="679" y="17794"/>
                    <a:pt x="652" y="17739"/>
                  </a:cubicBezTo>
                  <a:cubicBezTo>
                    <a:pt x="625" y="17685"/>
                    <a:pt x="462" y="17387"/>
                    <a:pt x="462" y="17333"/>
                  </a:cubicBezTo>
                  <a:cubicBezTo>
                    <a:pt x="462" y="17251"/>
                    <a:pt x="625" y="17034"/>
                    <a:pt x="652" y="16953"/>
                  </a:cubicBezTo>
                  <a:cubicBezTo>
                    <a:pt x="679" y="16899"/>
                    <a:pt x="814" y="16654"/>
                    <a:pt x="814" y="16573"/>
                  </a:cubicBezTo>
                  <a:cubicBezTo>
                    <a:pt x="814" y="16437"/>
                    <a:pt x="1004" y="16302"/>
                    <a:pt x="1004" y="16193"/>
                  </a:cubicBezTo>
                  <a:cubicBezTo>
                    <a:pt x="1004" y="16085"/>
                    <a:pt x="841" y="15895"/>
                    <a:pt x="814" y="15814"/>
                  </a:cubicBezTo>
                  <a:cubicBezTo>
                    <a:pt x="787" y="15678"/>
                    <a:pt x="679" y="15515"/>
                    <a:pt x="625" y="15407"/>
                  </a:cubicBezTo>
                  <a:cubicBezTo>
                    <a:pt x="625" y="15353"/>
                    <a:pt x="462" y="15081"/>
                    <a:pt x="462" y="15027"/>
                  </a:cubicBezTo>
                  <a:cubicBezTo>
                    <a:pt x="462" y="14946"/>
                    <a:pt x="597" y="14702"/>
                    <a:pt x="625" y="14647"/>
                  </a:cubicBezTo>
                  <a:cubicBezTo>
                    <a:pt x="652" y="14593"/>
                    <a:pt x="814" y="14268"/>
                    <a:pt x="814" y="14240"/>
                  </a:cubicBezTo>
                  <a:cubicBezTo>
                    <a:pt x="814" y="14132"/>
                    <a:pt x="679" y="13942"/>
                    <a:pt x="625" y="13834"/>
                  </a:cubicBezTo>
                  <a:lnTo>
                    <a:pt x="462" y="13454"/>
                  </a:lnTo>
                  <a:cubicBezTo>
                    <a:pt x="435" y="13400"/>
                    <a:pt x="272" y="13101"/>
                    <a:pt x="272" y="13047"/>
                  </a:cubicBezTo>
                  <a:cubicBezTo>
                    <a:pt x="272" y="12966"/>
                    <a:pt x="435" y="12749"/>
                    <a:pt x="462" y="12667"/>
                  </a:cubicBezTo>
                  <a:cubicBezTo>
                    <a:pt x="489" y="12613"/>
                    <a:pt x="652" y="12342"/>
                    <a:pt x="652" y="12260"/>
                  </a:cubicBezTo>
                  <a:cubicBezTo>
                    <a:pt x="652" y="12206"/>
                    <a:pt x="462" y="11908"/>
                    <a:pt x="489" y="11881"/>
                  </a:cubicBezTo>
                  <a:cubicBezTo>
                    <a:pt x="543" y="11718"/>
                    <a:pt x="625" y="11609"/>
                    <a:pt x="679" y="11474"/>
                  </a:cubicBezTo>
                  <a:cubicBezTo>
                    <a:pt x="733" y="11392"/>
                    <a:pt x="814" y="11148"/>
                    <a:pt x="869" y="11094"/>
                  </a:cubicBezTo>
                  <a:cubicBezTo>
                    <a:pt x="896" y="11067"/>
                    <a:pt x="1004" y="11474"/>
                    <a:pt x="1058" y="11474"/>
                  </a:cubicBezTo>
                  <a:cubicBezTo>
                    <a:pt x="1058" y="11474"/>
                    <a:pt x="1248" y="11121"/>
                    <a:pt x="1248" y="11094"/>
                  </a:cubicBezTo>
                  <a:cubicBezTo>
                    <a:pt x="1248" y="11067"/>
                    <a:pt x="1086" y="10687"/>
                    <a:pt x="1086" y="10687"/>
                  </a:cubicBezTo>
                  <a:cubicBezTo>
                    <a:pt x="1031" y="10687"/>
                    <a:pt x="923" y="11121"/>
                    <a:pt x="869" y="11094"/>
                  </a:cubicBezTo>
                  <a:cubicBezTo>
                    <a:pt x="814" y="11067"/>
                    <a:pt x="760" y="10769"/>
                    <a:pt x="706" y="10687"/>
                  </a:cubicBezTo>
                  <a:cubicBezTo>
                    <a:pt x="652" y="10606"/>
                    <a:pt x="597" y="10416"/>
                    <a:pt x="543" y="10307"/>
                  </a:cubicBezTo>
                  <a:cubicBezTo>
                    <a:pt x="516" y="10253"/>
                    <a:pt x="353" y="9955"/>
                    <a:pt x="380" y="9901"/>
                  </a:cubicBezTo>
                  <a:cubicBezTo>
                    <a:pt x="380" y="9819"/>
                    <a:pt x="543" y="9575"/>
                    <a:pt x="570" y="9521"/>
                  </a:cubicBezTo>
                  <a:lnTo>
                    <a:pt x="760" y="9141"/>
                  </a:lnTo>
                  <a:lnTo>
                    <a:pt x="1167" y="8382"/>
                  </a:lnTo>
                  <a:cubicBezTo>
                    <a:pt x="1113" y="8355"/>
                    <a:pt x="1058" y="8002"/>
                    <a:pt x="977" y="8002"/>
                  </a:cubicBezTo>
                  <a:cubicBezTo>
                    <a:pt x="950" y="8002"/>
                    <a:pt x="841" y="8409"/>
                    <a:pt x="787" y="8382"/>
                  </a:cubicBezTo>
                  <a:cubicBezTo>
                    <a:pt x="733" y="8355"/>
                    <a:pt x="679" y="8002"/>
                    <a:pt x="625" y="8002"/>
                  </a:cubicBezTo>
                  <a:cubicBezTo>
                    <a:pt x="570" y="7975"/>
                    <a:pt x="489" y="8382"/>
                    <a:pt x="435" y="8382"/>
                  </a:cubicBezTo>
                  <a:cubicBezTo>
                    <a:pt x="353" y="8382"/>
                    <a:pt x="299" y="8029"/>
                    <a:pt x="245" y="8002"/>
                  </a:cubicBezTo>
                  <a:cubicBezTo>
                    <a:pt x="218" y="7975"/>
                    <a:pt x="82" y="7595"/>
                    <a:pt x="82" y="7622"/>
                  </a:cubicBezTo>
                  <a:cubicBezTo>
                    <a:pt x="109" y="7568"/>
                    <a:pt x="218" y="7243"/>
                    <a:pt x="272" y="7243"/>
                  </a:cubicBezTo>
                  <a:cubicBezTo>
                    <a:pt x="326" y="7243"/>
                    <a:pt x="408" y="7649"/>
                    <a:pt x="435" y="7622"/>
                  </a:cubicBezTo>
                  <a:cubicBezTo>
                    <a:pt x="516" y="7595"/>
                    <a:pt x="570" y="7297"/>
                    <a:pt x="625" y="7243"/>
                  </a:cubicBezTo>
                  <a:cubicBezTo>
                    <a:pt x="706" y="7161"/>
                    <a:pt x="760" y="6971"/>
                    <a:pt x="814" y="6863"/>
                  </a:cubicBezTo>
                  <a:lnTo>
                    <a:pt x="1004" y="6483"/>
                  </a:lnTo>
                  <a:cubicBezTo>
                    <a:pt x="1086" y="6347"/>
                    <a:pt x="1140" y="6239"/>
                    <a:pt x="1194" y="6103"/>
                  </a:cubicBezTo>
                  <a:cubicBezTo>
                    <a:pt x="1275" y="5968"/>
                    <a:pt x="1330" y="5859"/>
                    <a:pt x="1384" y="5724"/>
                  </a:cubicBezTo>
                  <a:cubicBezTo>
                    <a:pt x="1330" y="5696"/>
                    <a:pt x="1275" y="5344"/>
                    <a:pt x="1221" y="5344"/>
                  </a:cubicBezTo>
                  <a:cubicBezTo>
                    <a:pt x="1167" y="5344"/>
                    <a:pt x="1058" y="5751"/>
                    <a:pt x="1031" y="5724"/>
                  </a:cubicBezTo>
                  <a:cubicBezTo>
                    <a:pt x="977" y="5669"/>
                    <a:pt x="896" y="5425"/>
                    <a:pt x="841" y="5344"/>
                  </a:cubicBezTo>
                  <a:cubicBezTo>
                    <a:pt x="787" y="5235"/>
                    <a:pt x="679" y="5100"/>
                    <a:pt x="652" y="4964"/>
                  </a:cubicBezTo>
                  <a:cubicBezTo>
                    <a:pt x="652" y="4910"/>
                    <a:pt x="841" y="4639"/>
                    <a:pt x="841" y="4584"/>
                  </a:cubicBezTo>
                  <a:cubicBezTo>
                    <a:pt x="841" y="4530"/>
                    <a:pt x="787" y="4449"/>
                    <a:pt x="733" y="4395"/>
                  </a:cubicBezTo>
                  <a:cubicBezTo>
                    <a:pt x="733" y="4340"/>
                    <a:pt x="706" y="4313"/>
                    <a:pt x="679" y="4286"/>
                  </a:cubicBez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178"/>
                  </a:lnTo>
                  <a:lnTo>
                    <a:pt x="679" y="4178"/>
                  </a:lnTo>
                  <a:lnTo>
                    <a:pt x="679" y="4178"/>
                  </a:lnTo>
                  <a:lnTo>
                    <a:pt x="679" y="4150"/>
                  </a:lnTo>
                  <a:cubicBezTo>
                    <a:pt x="679" y="4123"/>
                    <a:pt x="679" y="4096"/>
                    <a:pt x="679" y="4096"/>
                  </a:cubicBezTo>
                  <a:cubicBezTo>
                    <a:pt x="679" y="4096"/>
                    <a:pt x="679" y="4069"/>
                    <a:pt x="679" y="4069"/>
                  </a:cubicBezTo>
                  <a:cubicBezTo>
                    <a:pt x="679" y="4042"/>
                    <a:pt x="679" y="4042"/>
                    <a:pt x="706" y="3961"/>
                  </a:cubicBezTo>
                  <a:cubicBezTo>
                    <a:pt x="733" y="3852"/>
                    <a:pt x="760" y="3716"/>
                    <a:pt x="787" y="3608"/>
                  </a:cubicBezTo>
                  <a:cubicBezTo>
                    <a:pt x="841" y="3499"/>
                    <a:pt x="896" y="3391"/>
                    <a:pt x="923" y="3310"/>
                  </a:cubicBezTo>
                  <a:cubicBezTo>
                    <a:pt x="977" y="3201"/>
                    <a:pt x="1004" y="3147"/>
                    <a:pt x="1031" y="3093"/>
                  </a:cubicBezTo>
                  <a:cubicBezTo>
                    <a:pt x="1031" y="3065"/>
                    <a:pt x="1031" y="3147"/>
                    <a:pt x="1004" y="3255"/>
                  </a:cubicBezTo>
                  <a:cubicBezTo>
                    <a:pt x="1004" y="3364"/>
                    <a:pt x="977" y="3499"/>
                    <a:pt x="977" y="3635"/>
                  </a:cubicBezTo>
                  <a:cubicBezTo>
                    <a:pt x="977" y="3798"/>
                    <a:pt x="1004" y="3933"/>
                    <a:pt x="1004" y="4042"/>
                  </a:cubicBezTo>
                  <a:cubicBezTo>
                    <a:pt x="1031" y="4069"/>
                    <a:pt x="1031" y="4096"/>
                    <a:pt x="1031" y="4096"/>
                  </a:cubicBezTo>
                  <a:cubicBezTo>
                    <a:pt x="1058" y="4096"/>
                    <a:pt x="1058" y="4069"/>
                    <a:pt x="1086" y="4042"/>
                  </a:cubicBezTo>
                  <a:lnTo>
                    <a:pt x="1086" y="4042"/>
                  </a:lnTo>
                  <a:lnTo>
                    <a:pt x="1086" y="3988"/>
                  </a:lnTo>
                  <a:lnTo>
                    <a:pt x="1113" y="3906"/>
                  </a:lnTo>
                  <a:cubicBezTo>
                    <a:pt x="1140" y="3852"/>
                    <a:pt x="1140" y="3798"/>
                    <a:pt x="1167" y="3744"/>
                  </a:cubicBezTo>
                  <a:cubicBezTo>
                    <a:pt x="1194" y="3608"/>
                    <a:pt x="1248" y="3499"/>
                    <a:pt x="1275" y="3418"/>
                  </a:cubicBezTo>
                  <a:cubicBezTo>
                    <a:pt x="1330" y="3310"/>
                    <a:pt x="1384" y="3228"/>
                    <a:pt x="1384" y="3201"/>
                  </a:cubicBezTo>
                  <a:cubicBezTo>
                    <a:pt x="1574" y="2903"/>
                    <a:pt x="1899" y="2496"/>
                    <a:pt x="2225" y="2279"/>
                  </a:cubicBezTo>
                  <a:cubicBezTo>
                    <a:pt x="2496" y="1980"/>
                    <a:pt x="2822" y="1764"/>
                    <a:pt x="3093" y="1628"/>
                  </a:cubicBezTo>
                  <a:cubicBezTo>
                    <a:pt x="3120" y="1628"/>
                    <a:pt x="3174" y="1574"/>
                    <a:pt x="3256" y="1547"/>
                  </a:cubicBezTo>
                  <a:cubicBezTo>
                    <a:pt x="3337" y="1519"/>
                    <a:pt x="3445" y="1492"/>
                    <a:pt x="3527" y="1438"/>
                  </a:cubicBezTo>
                  <a:cubicBezTo>
                    <a:pt x="3690" y="1384"/>
                    <a:pt x="3825" y="1330"/>
                    <a:pt x="3825" y="1330"/>
                  </a:cubicBezTo>
                  <a:cubicBezTo>
                    <a:pt x="3825" y="1302"/>
                    <a:pt x="3635" y="1275"/>
                    <a:pt x="3418" y="1275"/>
                  </a:cubicBezTo>
                  <a:cubicBezTo>
                    <a:pt x="3201" y="1275"/>
                    <a:pt x="2957" y="1302"/>
                    <a:pt x="2984" y="1275"/>
                  </a:cubicBezTo>
                  <a:cubicBezTo>
                    <a:pt x="3039" y="1221"/>
                    <a:pt x="3228" y="1140"/>
                    <a:pt x="3391" y="1085"/>
                  </a:cubicBezTo>
                  <a:cubicBezTo>
                    <a:pt x="3527" y="1031"/>
                    <a:pt x="3690" y="977"/>
                    <a:pt x="3798" y="950"/>
                  </a:cubicBezTo>
                  <a:cubicBezTo>
                    <a:pt x="3879" y="923"/>
                    <a:pt x="3988" y="868"/>
                    <a:pt x="4096" y="841"/>
                  </a:cubicBezTo>
                  <a:lnTo>
                    <a:pt x="4178" y="814"/>
                  </a:lnTo>
                  <a:cubicBezTo>
                    <a:pt x="4178" y="787"/>
                    <a:pt x="4232" y="787"/>
                    <a:pt x="4232" y="787"/>
                  </a:cubicBezTo>
                  <a:cubicBezTo>
                    <a:pt x="4259" y="760"/>
                    <a:pt x="4313" y="760"/>
                    <a:pt x="4340" y="760"/>
                  </a:cubicBezTo>
                  <a:cubicBezTo>
                    <a:pt x="4340" y="733"/>
                    <a:pt x="4693" y="923"/>
                    <a:pt x="4720" y="923"/>
                  </a:cubicBezTo>
                  <a:cubicBezTo>
                    <a:pt x="4774" y="950"/>
                    <a:pt x="5046" y="1113"/>
                    <a:pt x="5127" y="1113"/>
                  </a:cubicBezTo>
                  <a:cubicBezTo>
                    <a:pt x="5181" y="1113"/>
                    <a:pt x="5453" y="950"/>
                    <a:pt x="5480" y="923"/>
                  </a:cubicBezTo>
                  <a:lnTo>
                    <a:pt x="5859" y="733"/>
                  </a:lnTo>
                  <a:lnTo>
                    <a:pt x="6619" y="1085"/>
                  </a:lnTo>
                  <a:cubicBezTo>
                    <a:pt x="6727" y="1140"/>
                    <a:pt x="6917" y="1194"/>
                    <a:pt x="6999" y="1248"/>
                  </a:cubicBezTo>
                  <a:cubicBezTo>
                    <a:pt x="7053" y="1302"/>
                    <a:pt x="7405" y="1384"/>
                    <a:pt x="7405" y="1438"/>
                  </a:cubicBezTo>
                  <a:cubicBezTo>
                    <a:pt x="7405" y="1492"/>
                    <a:pt x="6999" y="1574"/>
                    <a:pt x="7026" y="1628"/>
                  </a:cubicBezTo>
                  <a:cubicBezTo>
                    <a:pt x="7053" y="1709"/>
                    <a:pt x="7351" y="1736"/>
                    <a:pt x="7405" y="1791"/>
                  </a:cubicBezTo>
                  <a:cubicBezTo>
                    <a:pt x="7460" y="1872"/>
                    <a:pt x="7731" y="1899"/>
                    <a:pt x="7812" y="1980"/>
                  </a:cubicBezTo>
                  <a:cubicBezTo>
                    <a:pt x="7839" y="1899"/>
                    <a:pt x="8165" y="1818"/>
                    <a:pt x="8165" y="1764"/>
                  </a:cubicBezTo>
                  <a:cubicBezTo>
                    <a:pt x="8165" y="1709"/>
                    <a:pt x="7758" y="1655"/>
                    <a:pt x="7785" y="1601"/>
                  </a:cubicBezTo>
                  <a:cubicBezTo>
                    <a:pt x="7812" y="1547"/>
                    <a:pt x="8084" y="1465"/>
                    <a:pt x="8165" y="1411"/>
                  </a:cubicBezTo>
                  <a:cubicBezTo>
                    <a:pt x="8246" y="1330"/>
                    <a:pt x="8409" y="1248"/>
                    <a:pt x="8518" y="1194"/>
                  </a:cubicBezTo>
                  <a:cubicBezTo>
                    <a:pt x="8626" y="1140"/>
                    <a:pt x="8762" y="1031"/>
                    <a:pt x="8897" y="1004"/>
                  </a:cubicBezTo>
                  <a:cubicBezTo>
                    <a:pt x="8897" y="1004"/>
                    <a:pt x="9250" y="1140"/>
                    <a:pt x="9277" y="1167"/>
                  </a:cubicBezTo>
                  <a:cubicBezTo>
                    <a:pt x="9331" y="1167"/>
                    <a:pt x="9603" y="1330"/>
                    <a:pt x="9657" y="1330"/>
                  </a:cubicBezTo>
                  <a:cubicBezTo>
                    <a:pt x="9738" y="1302"/>
                    <a:pt x="9982" y="1140"/>
                    <a:pt x="10036" y="1113"/>
                  </a:cubicBezTo>
                  <a:cubicBezTo>
                    <a:pt x="10145" y="1058"/>
                    <a:pt x="10281" y="950"/>
                    <a:pt x="10416" y="896"/>
                  </a:cubicBezTo>
                  <a:cubicBezTo>
                    <a:pt x="10498" y="868"/>
                    <a:pt x="10687" y="706"/>
                    <a:pt x="10769" y="706"/>
                  </a:cubicBezTo>
                  <a:cubicBezTo>
                    <a:pt x="10850" y="679"/>
                    <a:pt x="11149" y="868"/>
                    <a:pt x="11176" y="841"/>
                  </a:cubicBezTo>
                  <a:cubicBezTo>
                    <a:pt x="11311" y="814"/>
                    <a:pt x="11447" y="706"/>
                    <a:pt x="11555" y="651"/>
                  </a:cubicBezTo>
                  <a:cubicBezTo>
                    <a:pt x="11691" y="570"/>
                    <a:pt x="11827" y="516"/>
                    <a:pt x="11935" y="434"/>
                  </a:cubicBezTo>
                  <a:cubicBezTo>
                    <a:pt x="12071" y="380"/>
                    <a:pt x="12206" y="299"/>
                    <a:pt x="12342" y="245"/>
                  </a:cubicBezTo>
                  <a:lnTo>
                    <a:pt x="13156" y="570"/>
                  </a:lnTo>
                  <a:cubicBezTo>
                    <a:pt x="13020" y="570"/>
                    <a:pt x="12884" y="760"/>
                    <a:pt x="12776" y="760"/>
                  </a:cubicBezTo>
                  <a:cubicBezTo>
                    <a:pt x="12695" y="760"/>
                    <a:pt x="12423" y="570"/>
                    <a:pt x="12369" y="597"/>
                  </a:cubicBezTo>
                  <a:cubicBezTo>
                    <a:pt x="12234" y="624"/>
                    <a:pt x="12071" y="760"/>
                    <a:pt x="11962" y="814"/>
                  </a:cubicBezTo>
                  <a:lnTo>
                    <a:pt x="11583" y="1004"/>
                  </a:lnTo>
                  <a:lnTo>
                    <a:pt x="12396" y="1330"/>
                  </a:lnTo>
                  <a:lnTo>
                    <a:pt x="12776" y="1140"/>
                  </a:lnTo>
                  <a:cubicBezTo>
                    <a:pt x="12830" y="1113"/>
                    <a:pt x="13101" y="923"/>
                    <a:pt x="13183" y="923"/>
                  </a:cubicBezTo>
                  <a:cubicBezTo>
                    <a:pt x="13237" y="923"/>
                    <a:pt x="13535" y="1113"/>
                    <a:pt x="13590" y="1113"/>
                  </a:cubicBezTo>
                  <a:cubicBezTo>
                    <a:pt x="13725" y="1058"/>
                    <a:pt x="13861" y="950"/>
                    <a:pt x="13969" y="896"/>
                  </a:cubicBezTo>
                  <a:lnTo>
                    <a:pt x="14349" y="706"/>
                  </a:lnTo>
                  <a:cubicBezTo>
                    <a:pt x="14403" y="679"/>
                    <a:pt x="14675" y="516"/>
                    <a:pt x="14756" y="516"/>
                  </a:cubicBezTo>
                  <a:cubicBezTo>
                    <a:pt x="14810" y="516"/>
                    <a:pt x="15082" y="679"/>
                    <a:pt x="15136" y="706"/>
                  </a:cubicBezTo>
                  <a:cubicBezTo>
                    <a:pt x="15190" y="706"/>
                    <a:pt x="15543" y="841"/>
                    <a:pt x="15543" y="868"/>
                  </a:cubicBezTo>
                  <a:cubicBezTo>
                    <a:pt x="15543" y="896"/>
                    <a:pt x="15136" y="1058"/>
                    <a:pt x="15163" y="1058"/>
                  </a:cubicBezTo>
                  <a:cubicBezTo>
                    <a:pt x="15217" y="1085"/>
                    <a:pt x="15488" y="1248"/>
                    <a:pt x="15543" y="1248"/>
                  </a:cubicBezTo>
                  <a:cubicBezTo>
                    <a:pt x="15651" y="1248"/>
                    <a:pt x="15841" y="1031"/>
                    <a:pt x="15949" y="1058"/>
                  </a:cubicBezTo>
                  <a:cubicBezTo>
                    <a:pt x="15977" y="1058"/>
                    <a:pt x="16302" y="1248"/>
                    <a:pt x="16329" y="1221"/>
                  </a:cubicBezTo>
                  <a:cubicBezTo>
                    <a:pt x="16383" y="1221"/>
                    <a:pt x="16736" y="1058"/>
                    <a:pt x="16736" y="1031"/>
                  </a:cubicBezTo>
                  <a:cubicBezTo>
                    <a:pt x="16736" y="1031"/>
                    <a:pt x="16329" y="868"/>
                    <a:pt x="16329" y="868"/>
                  </a:cubicBezTo>
                  <a:cubicBezTo>
                    <a:pt x="16411" y="841"/>
                    <a:pt x="16628" y="679"/>
                    <a:pt x="16709" y="679"/>
                  </a:cubicBezTo>
                  <a:cubicBezTo>
                    <a:pt x="16845" y="679"/>
                    <a:pt x="17007" y="868"/>
                    <a:pt x="17116" y="868"/>
                  </a:cubicBezTo>
                  <a:cubicBezTo>
                    <a:pt x="17224" y="841"/>
                    <a:pt x="17387" y="706"/>
                    <a:pt x="17496" y="679"/>
                  </a:cubicBezTo>
                  <a:cubicBezTo>
                    <a:pt x="17631" y="624"/>
                    <a:pt x="17767" y="543"/>
                    <a:pt x="17875" y="489"/>
                  </a:cubicBezTo>
                  <a:cubicBezTo>
                    <a:pt x="17930" y="462"/>
                    <a:pt x="18201" y="299"/>
                    <a:pt x="18255" y="299"/>
                  </a:cubicBezTo>
                  <a:cubicBezTo>
                    <a:pt x="18282" y="299"/>
                    <a:pt x="18662" y="462"/>
                    <a:pt x="18662" y="489"/>
                  </a:cubicBezTo>
                  <a:cubicBezTo>
                    <a:pt x="18662" y="543"/>
                    <a:pt x="18282" y="597"/>
                    <a:pt x="18282" y="679"/>
                  </a:cubicBezTo>
                  <a:cubicBezTo>
                    <a:pt x="18255" y="733"/>
                    <a:pt x="17875" y="787"/>
                    <a:pt x="17875" y="868"/>
                  </a:cubicBezTo>
                  <a:cubicBezTo>
                    <a:pt x="17875" y="896"/>
                    <a:pt x="18228" y="1031"/>
                    <a:pt x="18282" y="1031"/>
                  </a:cubicBezTo>
                  <a:cubicBezTo>
                    <a:pt x="18336" y="1058"/>
                    <a:pt x="18581" y="1221"/>
                    <a:pt x="18662" y="1221"/>
                  </a:cubicBezTo>
                  <a:cubicBezTo>
                    <a:pt x="18770" y="1221"/>
                    <a:pt x="18960" y="1058"/>
                    <a:pt x="19042" y="1031"/>
                  </a:cubicBezTo>
                  <a:cubicBezTo>
                    <a:pt x="19177" y="1004"/>
                    <a:pt x="19313" y="896"/>
                    <a:pt x="19421" y="841"/>
                  </a:cubicBezTo>
                  <a:cubicBezTo>
                    <a:pt x="19503" y="814"/>
                    <a:pt x="19720" y="679"/>
                    <a:pt x="19828" y="651"/>
                  </a:cubicBezTo>
                  <a:cubicBezTo>
                    <a:pt x="19828" y="651"/>
                    <a:pt x="20208" y="841"/>
                    <a:pt x="20208" y="841"/>
                  </a:cubicBezTo>
                  <a:cubicBezTo>
                    <a:pt x="20208" y="868"/>
                    <a:pt x="19855" y="1031"/>
                    <a:pt x="19828" y="1031"/>
                  </a:cubicBezTo>
                  <a:cubicBezTo>
                    <a:pt x="19964" y="1058"/>
                    <a:pt x="20072" y="1194"/>
                    <a:pt x="20208" y="1221"/>
                  </a:cubicBezTo>
                  <a:cubicBezTo>
                    <a:pt x="20316" y="1221"/>
                    <a:pt x="20479" y="1031"/>
                    <a:pt x="20588" y="1031"/>
                  </a:cubicBezTo>
                  <a:cubicBezTo>
                    <a:pt x="20696" y="1031"/>
                    <a:pt x="20913" y="1221"/>
                    <a:pt x="20995" y="1221"/>
                  </a:cubicBezTo>
                  <a:cubicBezTo>
                    <a:pt x="21103" y="1194"/>
                    <a:pt x="21293" y="1058"/>
                    <a:pt x="21374" y="1031"/>
                  </a:cubicBezTo>
                  <a:lnTo>
                    <a:pt x="21754" y="841"/>
                  </a:lnTo>
                  <a:cubicBezTo>
                    <a:pt x="21863" y="787"/>
                    <a:pt x="22025" y="679"/>
                    <a:pt x="22134" y="651"/>
                  </a:cubicBezTo>
                  <a:cubicBezTo>
                    <a:pt x="22215" y="651"/>
                    <a:pt x="22459" y="841"/>
                    <a:pt x="22541" y="841"/>
                  </a:cubicBezTo>
                  <a:cubicBezTo>
                    <a:pt x="22649" y="841"/>
                    <a:pt x="22785" y="651"/>
                    <a:pt x="22920" y="651"/>
                  </a:cubicBezTo>
                  <a:cubicBezTo>
                    <a:pt x="23056" y="651"/>
                    <a:pt x="23164" y="841"/>
                    <a:pt x="23300" y="841"/>
                  </a:cubicBezTo>
                  <a:cubicBezTo>
                    <a:pt x="23436" y="841"/>
                    <a:pt x="23571" y="651"/>
                    <a:pt x="23680" y="651"/>
                  </a:cubicBezTo>
                  <a:cubicBezTo>
                    <a:pt x="23815" y="651"/>
                    <a:pt x="23951" y="841"/>
                    <a:pt x="24087" y="841"/>
                  </a:cubicBezTo>
                  <a:cubicBezTo>
                    <a:pt x="24222" y="841"/>
                    <a:pt x="24331" y="651"/>
                    <a:pt x="24466" y="651"/>
                  </a:cubicBezTo>
                  <a:cubicBezTo>
                    <a:pt x="24494" y="651"/>
                    <a:pt x="24846" y="814"/>
                    <a:pt x="24846" y="814"/>
                  </a:cubicBezTo>
                  <a:cubicBezTo>
                    <a:pt x="24846" y="841"/>
                    <a:pt x="24494" y="1004"/>
                    <a:pt x="24466" y="1004"/>
                  </a:cubicBezTo>
                  <a:cubicBezTo>
                    <a:pt x="24602" y="1004"/>
                    <a:pt x="24738" y="1194"/>
                    <a:pt x="24873" y="1194"/>
                  </a:cubicBezTo>
                  <a:cubicBezTo>
                    <a:pt x="24982" y="1194"/>
                    <a:pt x="25144" y="1004"/>
                    <a:pt x="25253" y="1004"/>
                  </a:cubicBezTo>
                  <a:cubicBezTo>
                    <a:pt x="25389" y="1031"/>
                    <a:pt x="25497" y="1194"/>
                    <a:pt x="25633" y="1194"/>
                  </a:cubicBezTo>
                  <a:cubicBezTo>
                    <a:pt x="25768" y="1194"/>
                    <a:pt x="25904" y="1004"/>
                    <a:pt x="26012" y="1004"/>
                  </a:cubicBezTo>
                  <a:cubicBezTo>
                    <a:pt x="26094" y="1004"/>
                    <a:pt x="26338" y="1194"/>
                    <a:pt x="26419" y="1194"/>
                  </a:cubicBezTo>
                  <a:cubicBezTo>
                    <a:pt x="26528" y="1167"/>
                    <a:pt x="26691" y="1058"/>
                    <a:pt x="26799" y="1004"/>
                  </a:cubicBezTo>
                  <a:lnTo>
                    <a:pt x="27179" y="814"/>
                  </a:lnTo>
                  <a:cubicBezTo>
                    <a:pt x="27206" y="787"/>
                    <a:pt x="27504" y="624"/>
                    <a:pt x="27559" y="624"/>
                  </a:cubicBezTo>
                  <a:cubicBezTo>
                    <a:pt x="27667" y="651"/>
                    <a:pt x="27884" y="787"/>
                    <a:pt x="27938" y="814"/>
                  </a:cubicBezTo>
                  <a:cubicBezTo>
                    <a:pt x="28074" y="868"/>
                    <a:pt x="28209" y="923"/>
                    <a:pt x="28345" y="1004"/>
                  </a:cubicBezTo>
                  <a:cubicBezTo>
                    <a:pt x="28426" y="1031"/>
                    <a:pt x="28671" y="1113"/>
                    <a:pt x="28725" y="1167"/>
                  </a:cubicBezTo>
                  <a:cubicBezTo>
                    <a:pt x="28752" y="1221"/>
                    <a:pt x="28345" y="1330"/>
                    <a:pt x="28345" y="1357"/>
                  </a:cubicBezTo>
                  <a:cubicBezTo>
                    <a:pt x="28345" y="1438"/>
                    <a:pt x="28698" y="1492"/>
                    <a:pt x="28725" y="1547"/>
                  </a:cubicBezTo>
                  <a:lnTo>
                    <a:pt x="29105" y="1357"/>
                  </a:lnTo>
                  <a:cubicBezTo>
                    <a:pt x="29159" y="1330"/>
                    <a:pt x="29511" y="1194"/>
                    <a:pt x="29511" y="1167"/>
                  </a:cubicBezTo>
                  <a:cubicBezTo>
                    <a:pt x="29511" y="1167"/>
                    <a:pt x="29403" y="1113"/>
                    <a:pt x="29294" y="1085"/>
                  </a:cubicBezTo>
                  <a:cubicBezTo>
                    <a:pt x="29240" y="1058"/>
                    <a:pt x="29213" y="1031"/>
                    <a:pt x="29159" y="1031"/>
                  </a:cubicBezTo>
                  <a:cubicBezTo>
                    <a:pt x="29132" y="1004"/>
                    <a:pt x="29105" y="1004"/>
                    <a:pt x="29105" y="1004"/>
                  </a:cubicBezTo>
                  <a:cubicBezTo>
                    <a:pt x="29186" y="977"/>
                    <a:pt x="29403" y="814"/>
                    <a:pt x="29484" y="814"/>
                  </a:cubicBezTo>
                  <a:cubicBezTo>
                    <a:pt x="29593" y="814"/>
                    <a:pt x="29783" y="1004"/>
                    <a:pt x="29891" y="1004"/>
                  </a:cubicBezTo>
                  <a:cubicBezTo>
                    <a:pt x="30027" y="977"/>
                    <a:pt x="30135" y="814"/>
                    <a:pt x="30271" y="814"/>
                  </a:cubicBezTo>
                  <a:cubicBezTo>
                    <a:pt x="30379" y="787"/>
                    <a:pt x="30569" y="1004"/>
                    <a:pt x="30678" y="1004"/>
                  </a:cubicBezTo>
                  <a:cubicBezTo>
                    <a:pt x="30732" y="1004"/>
                    <a:pt x="31003" y="841"/>
                    <a:pt x="31057" y="814"/>
                  </a:cubicBezTo>
                  <a:cubicBezTo>
                    <a:pt x="31139" y="787"/>
                    <a:pt x="31356" y="624"/>
                    <a:pt x="31437" y="624"/>
                  </a:cubicBezTo>
                  <a:cubicBezTo>
                    <a:pt x="31519" y="624"/>
                    <a:pt x="31790" y="787"/>
                    <a:pt x="31844" y="814"/>
                  </a:cubicBezTo>
                  <a:cubicBezTo>
                    <a:pt x="31898" y="841"/>
                    <a:pt x="32170" y="1004"/>
                    <a:pt x="32251" y="1004"/>
                  </a:cubicBezTo>
                  <a:cubicBezTo>
                    <a:pt x="32305" y="1004"/>
                    <a:pt x="32576" y="841"/>
                    <a:pt x="32631" y="814"/>
                  </a:cubicBezTo>
                  <a:cubicBezTo>
                    <a:pt x="32685" y="814"/>
                    <a:pt x="32983" y="651"/>
                    <a:pt x="33038" y="651"/>
                  </a:cubicBezTo>
                  <a:cubicBezTo>
                    <a:pt x="33119" y="651"/>
                    <a:pt x="33363" y="814"/>
                    <a:pt x="33417" y="841"/>
                  </a:cubicBezTo>
                  <a:cubicBezTo>
                    <a:pt x="33499" y="868"/>
                    <a:pt x="33743" y="1031"/>
                    <a:pt x="33824" y="1031"/>
                  </a:cubicBezTo>
                  <a:cubicBezTo>
                    <a:pt x="33960" y="1031"/>
                    <a:pt x="34068" y="1221"/>
                    <a:pt x="34204" y="1221"/>
                  </a:cubicBezTo>
                  <a:cubicBezTo>
                    <a:pt x="34312" y="1221"/>
                    <a:pt x="34502" y="1085"/>
                    <a:pt x="34611" y="1058"/>
                  </a:cubicBezTo>
                  <a:cubicBezTo>
                    <a:pt x="34746" y="1031"/>
                    <a:pt x="34882" y="950"/>
                    <a:pt x="34990" y="896"/>
                  </a:cubicBezTo>
                  <a:cubicBezTo>
                    <a:pt x="35045" y="868"/>
                    <a:pt x="35343" y="706"/>
                    <a:pt x="35397" y="733"/>
                  </a:cubicBezTo>
                  <a:cubicBezTo>
                    <a:pt x="35533" y="733"/>
                    <a:pt x="35641" y="923"/>
                    <a:pt x="35777" y="923"/>
                  </a:cubicBezTo>
                  <a:cubicBezTo>
                    <a:pt x="35886" y="923"/>
                    <a:pt x="36075" y="733"/>
                    <a:pt x="36184" y="760"/>
                  </a:cubicBezTo>
                  <a:cubicBezTo>
                    <a:pt x="36292" y="760"/>
                    <a:pt x="36455" y="923"/>
                    <a:pt x="36564" y="950"/>
                  </a:cubicBezTo>
                  <a:cubicBezTo>
                    <a:pt x="36699" y="1004"/>
                    <a:pt x="36808" y="1085"/>
                    <a:pt x="36943" y="1167"/>
                  </a:cubicBezTo>
                  <a:cubicBezTo>
                    <a:pt x="36970" y="1167"/>
                    <a:pt x="37242" y="1357"/>
                    <a:pt x="37323" y="1357"/>
                  </a:cubicBezTo>
                  <a:cubicBezTo>
                    <a:pt x="37377" y="1357"/>
                    <a:pt x="37649" y="1221"/>
                    <a:pt x="37703" y="1194"/>
                  </a:cubicBezTo>
                  <a:lnTo>
                    <a:pt x="38083" y="1004"/>
                  </a:lnTo>
                  <a:lnTo>
                    <a:pt x="38462" y="841"/>
                  </a:lnTo>
                  <a:cubicBezTo>
                    <a:pt x="38408" y="841"/>
                    <a:pt x="38137" y="624"/>
                    <a:pt x="38083" y="651"/>
                  </a:cubicBezTo>
                  <a:cubicBezTo>
                    <a:pt x="38164" y="624"/>
                    <a:pt x="38381" y="462"/>
                    <a:pt x="38462" y="462"/>
                  </a:cubicBezTo>
                  <a:cubicBezTo>
                    <a:pt x="38544" y="489"/>
                    <a:pt x="38788" y="651"/>
                    <a:pt x="38842" y="679"/>
                  </a:cubicBezTo>
                  <a:cubicBezTo>
                    <a:pt x="38951" y="733"/>
                    <a:pt x="39113" y="787"/>
                    <a:pt x="39222" y="868"/>
                  </a:cubicBezTo>
                  <a:cubicBezTo>
                    <a:pt x="39249" y="868"/>
                    <a:pt x="38842" y="1004"/>
                    <a:pt x="38842" y="1031"/>
                  </a:cubicBezTo>
                  <a:cubicBezTo>
                    <a:pt x="38842" y="1058"/>
                    <a:pt x="39168" y="1194"/>
                    <a:pt x="39222" y="1221"/>
                  </a:cubicBezTo>
                  <a:cubicBezTo>
                    <a:pt x="39330" y="1275"/>
                    <a:pt x="39520" y="1357"/>
                    <a:pt x="39602" y="1411"/>
                  </a:cubicBezTo>
                  <a:cubicBezTo>
                    <a:pt x="39683" y="1492"/>
                    <a:pt x="39900" y="1547"/>
                    <a:pt x="39981" y="1601"/>
                  </a:cubicBezTo>
                  <a:cubicBezTo>
                    <a:pt x="40117" y="1601"/>
                    <a:pt x="40225" y="1438"/>
                    <a:pt x="40361" y="1438"/>
                  </a:cubicBezTo>
                  <a:cubicBezTo>
                    <a:pt x="40469" y="1438"/>
                    <a:pt x="40659" y="1628"/>
                    <a:pt x="40741" y="1628"/>
                  </a:cubicBezTo>
                  <a:cubicBezTo>
                    <a:pt x="40876" y="1601"/>
                    <a:pt x="41039" y="1465"/>
                    <a:pt x="41120" y="1438"/>
                  </a:cubicBezTo>
                  <a:cubicBezTo>
                    <a:pt x="41283" y="1384"/>
                    <a:pt x="41392" y="1302"/>
                    <a:pt x="41500" y="1248"/>
                  </a:cubicBezTo>
                  <a:cubicBezTo>
                    <a:pt x="41609" y="1221"/>
                    <a:pt x="41771" y="1085"/>
                    <a:pt x="41880" y="1058"/>
                  </a:cubicBezTo>
                  <a:cubicBezTo>
                    <a:pt x="41961" y="1058"/>
                    <a:pt x="42178" y="1248"/>
                    <a:pt x="42287" y="1248"/>
                  </a:cubicBezTo>
                  <a:cubicBezTo>
                    <a:pt x="42395" y="1248"/>
                    <a:pt x="42558" y="1058"/>
                    <a:pt x="42667" y="1058"/>
                  </a:cubicBezTo>
                  <a:cubicBezTo>
                    <a:pt x="42721" y="1058"/>
                    <a:pt x="42992" y="1248"/>
                    <a:pt x="43046" y="1248"/>
                  </a:cubicBezTo>
                  <a:cubicBezTo>
                    <a:pt x="43155" y="1221"/>
                    <a:pt x="43345" y="1113"/>
                    <a:pt x="43426" y="1058"/>
                  </a:cubicBezTo>
                  <a:cubicBezTo>
                    <a:pt x="43480" y="1031"/>
                    <a:pt x="43779" y="868"/>
                    <a:pt x="43806" y="868"/>
                  </a:cubicBezTo>
                  <a:cubicBezTo>
                    <a:pt x="43914" y="868"/>
                    <a:pt x="44131" y="1031"/>
                    <a:pt x="44213" y="1058"/>
                  </a:cubicBezTo>
                  <a:cubicBezTo>
                    <a:pt x="44321" y="1113"/>
                    <a:pt x="44457" y="1194"/>
                    <a:pt x="44592" y="1248"/>
                  </a:cubicBezTo>
                  <a:cubicBezTo>
                    <a:pt x="44674" y="1275"/>
                    <a:pt x="44891" y="1411"/>
                    <a:pt x="44972" y="1411"/>
                  </a:cubicBezTo>
                  <a:cubicBezTo>
                    <a:pt x="45053" y="1411"/>
                    <a:pt x="45298" y="1221"/>
                    <a:pt x="45379" y="1248"/>
                  </a:cubicBezTo>
                  <a:cubicBezTo>
                    <a:pt x="45487" y="1248"/>
                    <a:pt x="45650" y="1384"/>
                    <a:pt x="45759" y="1411"/>
                  </a:cubicBezTo>
                  <a:lnTo>
                    <a:pt x="46138" y="1601"/>
                  </a:lnTo>
                  <a:lnTo>
                    <a:pt x="46518" y="1411"/>
                  </a:lnTo>
                  <a:cubicBezTo>
                    <a:pt x="46572" y="1384"/>
                    <a:pt x="46925" y="1248"/>
                    <a:pt x="46898" y="1221"/>
                  </a:cubicBezTo>
                  <a:cubicBezTo>
                    <a:pt x="46898" y="1167"/>
                    <a:pt x="46518" y="1085"/>
                    <a:pt x="46518" y="1031"/>
                  </a:cubicBezTo>
                  <a:cubicBezTo>
                    <a:pt x="46545" y="977"/>
                    <a:pt x="46138" y="923"/>
                    <a:pt x="46138" y="868"/>
                  </a:cubicBezTo>
                  <a:cubicBezTo>
                    <a:pt x="46138" y="814"/>
                    <a:pt x="46464" y="706"/>
                    <a:pt x="46518" y="679"/>
                  </a:cubicBezTo>
                  <a:cubicBezTo>
                    <a:pt x="46627" y="597"/>
                    <a:pt x="46762" y="543"/>
                    <a:pt x="46898" y="489"/>
                  </a:cubicBezTo>
                  <a:lnTo>
                    <a:pt x="47657" y="841"/>
                  </a:lnTo>
                  <a:cubicBezTo>
                    <a:pt x="47793" y="841"/>
                    <a:pt x="47929" y="1031"/>
                    <a:pt x="48064" y="1031"/>
                  </a:cubicBezTo>
                  <a:cubicBezTo>
                    <a:pt x="48200" y="1004"/>
                    <a:pt x="48308" y="841"/>
                    <a:pt x="48444" y="841"/>
                  </a:cubicBezTo>
                  <a:cubicBezTo>
                    <a:pt x="48580" y="814"/>
                    <a:pt x="48715" y="1004"/>
                    <a:pt x="48824" y="1004"/>
                  </a:cubicBezTo>
                  <a:cubicBezTo>
                    <a:pt x="48878" y="1004"/>
                    <a:pt x="49203" y="814"/>
                    <a:pt x="49230" y="814"/>
                  </a:cubicBezTo>
                  <a:cubicBezTo>
                    <a:pt x="49285" y="841"/>
                    <a:pt x="49610" y="977"/>
                    <a:pt x="49610" y="1004"/>
                  </a:cubicBezTo>
                  <a:cubicBezTo>
                    <a:pt x="49610" y="1058"/>
                    <a:pt x="49258" y="1140"/>
                    <a:pt x="49230" y="1194"/>
                  </a:cubicBezTo>
                  <a:cubicBezTo>
                    <a:pt x="49203" y="1248"/>
                    <a:pt x="48851" y="1330"/>
                    <a:pt x="48851" y="1384"/>
                  </a:cubicBezTo>
                  <a:cubicBezTo>
                    <a:pt x="48851" y="1438"/>
                    <a:pt x="49258" y="1492"/>
                    <a:pt x="49230" y="1547"/>
                  </a:cubicBezTo>
                  <a:cubicBezTo>
                    <a:pt x="49230" y="1601"/>
                    <a:pt x="49610" y="1682"/>
                    <a:pt x="49637" y="1736"/>
                  </a:cubicBezTo>
                  <a:lnTo>
                    <a:pt x="50397" y="1357"/>
                  </a:lnTo>
                  <a:cubicBezTo>
                    <a:pt x="50505" y="1302"/>
                    <a:pt x="50668" y="1194"/>
                    <a:pt x="50777" y="1167"/>
                  </a:cubicBezTo>
                  <a:cubicBezTo>
                    <a:pt x="50858" y="1167"/>
                    <a:pt x="51102" y="1357"/>
                    <a:pt x="51183" y="1357"/>
                  </a:cubicBezTo>
                  <a:cubicBezTo>
                    <a:pt x="51211" y="1357"/>
                    <a:pt x="51536" y="1194"/>
                    <a:pt x="51563" y="1167"/>
                  </a:cubicBezTo>
                  <a:cubicBezTo>
                    <a:pt x="51617" y="1113"/>
                    <a:pt x="51943" y="1031"/>
                    <a:pt x="51943" y="977"/>
                  </a:cubicBezTo>
                  <a:cubicBezTo>
                    <a:pt x="51943" y="950"/>
                    <a:pt x="51590" y="814"/>
                    <a:pt x="51536" y="787"/>
                  </a:cubicBezTo>
                  <a:cubicBezTo>
                    <a:pt x="51428" y="733"/>
                    <a:pt x="51292" y="679"/>
                    <a:pt x="51156" y="624"/>
                  </a:cubicBezTo>
                  <a:cubicBezTo>
                    <a:pt x="51292" y="597"/>
                    <a:pt x="51400" y="434"/>
                    <a:pt x="51536" y="434"/>
                  </a:cubicBezTo>
                  <a:cubicBezTo>
                    <a:pt x="51645" y="434"/>
                    <a:pt x="51834" y="624"/>
                    <a:pt x="51943" y="597"/>
                  </a:cubicBezTo>
                  <a:cubicBezTo>
                    <a:pt x="51970" y="597"/>
                    <a:pt x="52295" y="407"/>
                    <a:pt x="52323" y="407"/>
                  </a:cubicBezTo>
                  <a:cubicBezTo>
                    <a:pt x="52377" y="434"/>
                    <a:pt x="52702" y="570"/>
                    <a:pt x="52702" y="597"/>
                  </a:cubicBezTo>
                  <a:cubicBezTo>
                    <a:pt x="52702" y="624"/>
                    <a:pt x="52377" y="760"/>
                    <a:pt x="52323" y="787"/>
                  </a:cubicBezTo>
                  <a:cubicBezTo>
                    <a:pt x="52214" y="841"/>
                    <a:pt x="52078" y="923"/>
                    <a:pt x="51943" y="977"/>
                  </a:cubicBezTo>
                  <a:cubicBezTo>
                    <a:pt x="52078" y="1004"/>
                    <a:pt x="52187" y="1140"/>
                    <a:pt x="52323" y="1167"/>
                  </a:cubicBezTo>
                  <a:cubicBezTo>
                    <a:pt x="52458" y="1167"/>
                    <a:pt x="52594" y="1330"/>
                    <a:pt x="52729" y="1330"/>
                  </a:cubicBezTo>
                  <a:cubicBezTo>
                    <a:pt x="52811" y="1330"/>
                    <a:pt x="53028" y="1167"/>
                    <a:pt x="53109" y="1140"/>
                  </a:cubicBezTo>
                  <a:cubicBezTo>
                    <a:pt x="53245" y="1113"/>
                    <a:pt x="53380" y="1031"/>
                    <a:pt x="53489" y="977"/>
                  </a:cubicBezTo>
                  <a:cubicBezTo>
                    <a:pt x="53543" y="950"/>
                    <a:pt x="53814" y="787"/>
                    <a:pt x="53869" y="787"/>
                  </a:cubicBezTo>
                  <a:cubicBezTo>
                    <a:pt x="53896" y="787"/>
                    <a:pt x="54276" y="950"/>
                    <a:pt x="54276" y="950"/>
                  </a:cubicBezTo>
                  <a:cubicBezTo>
                    <a:pt x="54276" y="977"/>
                    <a:pt x="53923" y="1140"/>
                    <a:pt x="53896" y="1140"/>
                  </a:cubicBezTo>
                  <a:cubicBezTo>
                    <a:pt x="53977" y="1140"/>
                    <a:pt x="54167" y="1330"/>
                    <a:pt x="54276" y="1330"/>
                  </a:cubicBezTo>
                  <a:cubicBezTo>
                    <a:pt x="54357" y="1330"/>
                    <a:pt x="54601" y="1167"/>
                    <a:pt x="54655" y="1140"/>
                  </a:cubicBezTo>
                  <a:cubicBezTo>
                    <a:pt x="54764" y="1085"/>
                    <a:pt x="54927" y="977"/>
                    <a:pt x="55035" y="950"/>
                  </a:cubicBezTo>
                  <a:cubicBezTo>
                    <a:pt x="55171" y="923"/>
                    <a:pt x="55306" y="760"/>
                    <a:pt x="55415" y="760"/>
                  </a:cubicBezTo>
                  <a:cubicBezTo>
                    <a:pt x="55469" y="760"/>
                    <a:pt x="55794" y="950"/>
                    <a:pt x="55822" y="950"/>
                  </a:cubicBezTo>
                  <a:cubicBezTo>
                    <a:pt x="55876" y="923"/>
                    <a:pt x="56201" y="787"/>
                    <a:pt x="56201" y="760"/>
                  </a:cubicBezTo>
                  <a:cubicBezTo>
                    <a:pt x="56201" y="760"/>
                    <a:pt x="55822" y="597"/>
                    <a:pt x="55822" y="597"/>
                  </a:cubicBezTo>
                  <a:cubicBezTo>
                    <a:pt x="55930" y="570"/>
                    <a:pt x="56066" y="407"/>
                    <a:pt x="56201" y="407"/>
                  </a:cubicBezTo>
                  <a:cubicBezTo>
                    <a:pt x="56228" y="407"/>
                    <a:pt x="56581" y="570"/>
                    <a:pt x="56581" y="570"/>
                  </a:cubicBezTo>
                  <a:cubicBezTo>
                    <a:pt x="56581" y="597"/>
                    <a:pt x="56228" y="760"/>
                    <a:pt x="56201" y="760"/>
                  </a:cubicBezTo>
                  <a:cubicBezTo>
                    <a:pt x="56337" y="787"/>
                    <a:pt x="56473" y="950"/>
                    <a:pt x="56581" y="950"/>
                  </a:cubicBezTo>
                  <a:cubicBezTo>
                    <a:pt x="56662" y="950"/>
                    <a:pt x="56907" y="787"/>
                    <a:pt x="56961" y="760"/>
                  </a:cubicBezTo>
                  <a:cubicBezTo>
                    <a:pt x="57015" y="733"/>
                    <a:pt x="57286" y="570"/>
                    <a:pt x="57341" y="570"/>
                  </a:cubicBezTo>
                  <a:cubicBezTo>
                    <a:pt x="57422" y="570"/>
                    <a:pt x="57666" y="733"/>
                    <a:pt x="57720" y="760"/>
                  </a:cubicBezTo>
                  <a:cubicBezTo>
                    <a:pt x="57775" y="760"/>
                    <a:pt x="58073" y="923"/>
                    <a:pt x="58127" y="923"/>
                  </a:cubicBezTo>
                  <a:cubicBezTo>
                    <a:pt x="58208" y="923"/>
                    <a:pt x="58398" y="733"/>
                    <a:pt x="58480" y="733"/>
                  </a:cubicBezTo>
                  <a:cubicBezTo>
                    <a:pt x="58615" y="760"/>
                    <a:pt x="58751" y="923"/>
                    <a:pt x="58887" y="923"/>
                  </a:cubicBezTo>
                  <a:cubicBezTo>
                    <a:pt x="58995" y="923"/>
                    <a:pt x="59158" y="706"/>
                    <a:pt x="59266" y="733"/>
                  </a:cubicBezTo>
                  <a:cubicBezTo>
                    <a:pt x="59375" y="733"/>
                    <a:pt x="59510" y="896"/>
                    <a:pt x="59646" y="896"/>
                  </a:cubicBezTo>
                  <a:cubicBezTo>
                    <a:pt x="59782" y="896"/>
                    <a:pt x="59917" y="1085"/>
                    <a:pt x="60026" y="1085"/>
                  </a:cubicBezTo>
                  <a:cubicBezTo>
                    <a:pt x="60107" y="1058"/>
                    <a:pt x="60351" y="896"/>
                    <a:pt x="60406" y="868"/>
                  </a:cubicBezTo>
                  <a:cubicBezTo>
                    <a:pt x="60460" y="868"/>
                    <a:pt x="60731" y="679"/>
                    <a:pt x="60785" y="679"/>
                  </a:cubicBezTo>
                  <a:cubicBezTo>
                    <a:pt x="60812" y="679"/>
                    <a:pt x="61192" y="841"/>
                    <a:pt x="61192" y="841"/>
                  </a:cubicBezTo>
                  <a:cubicBezTo>
                    <a:pt x="61192" y="868"/>
                    <a:pt x="60812" y="1058"/>
                    <a:pt x="60812" y="1058"/>
                  </a:cubicBezTo>
                  <a:cubicBezTo>
                    <a:pt x="60948" y="1058"/>
                    <a:pt x="61056" y="1221"/>
                    <a:pt x="61192" y="1221"/>
                  </a:cubicBezTo>
                  <a:cubicBezTo>
                    <a:pt x="61301" y="1221"/>
                    <a:pt x="61490" y="1058"/>
                    <a:pt x="61572" y="1031"/>
                  </a:cubicBezTo>
                  <a:cubicBezTo>
                    <a:pt x="61707" y="977"/>
                    <a:pt x="61843" y="896"/>
                    <a:pt x="61952" y="841"/>
                  </a:cubicBezTo>
                  <a:cubicBezTo>
                    <a:pt x="62006" y="787"/>
                    <a:pt x="62250" y="651"/>
                    <a:pt x="62331" y="624"/>
                  </a:cubicBezTo>
                  <a:cubicBezTo>
                    <a:pt x="62386" y="624"/>
                    <a:pt x="62684" y="787"/>
                    <a:pt x="62738" y="814"/>
                  </a:cubicBezTo>
                  <a:cubicBezTo>
                    <a:pt x="62792" y="814"/>
                    <a:pt x="63064" y="977"/>
                    <a:pt x="63145" y="977"/>
                  </a:cubicBezTo>
                  <a:cubicBezTo>
                    <a:pt x="63199" y="977"/>
                    <a:pt x="63471" y="760"/>
                    <a:pt x="63525" y="787"/>
                  </a:cubicBezTo>
                  <a:cubicBezTo>
                    <a:pt x="63660" y="814"/>
                    <a:pt x="63796" y="896"/>
                    <a:pt x="63932" y="950"/>
                  </a:cubicBezTo>
                  <a:lnTo>
                    <a:pt x="64311" y="1140"/>
                  </a:lnTo>
                  <a:cubicBezTo>
                    <a:pt x="64366" y="1167"/>
                    <a:pt x="64664" y="1330"/>
                    <a:pt x="64718" y="1302"/>
                  </a:cubicBezTo>
                  <a:cubicBezTo>
                    <a:pt x="64745" y="1302"/>
                    <a:pt x="65098" y="1140"/>
                    <a:pt x="65098" y="1113"/>
                  </a:cubicBezTo>
                  <a:cubicBezTo>
                    <a:pt x="65098" y="1058"/>
                    <a:pt x="64691" y="1004"/>
                    <a:pt x="64691" y="950"/>
                  </a:cubicBezTo>
                  <a:cubicBezTo>
                    <a:pt x="64718" y="896"/>
                    <a:pt x="65017" y="814"/>
                    <a:pt x="65098" y="760"/>
                  </a:cubicBezTo>
                  <a:cubicBezTo>
                    <a:pt x="65179" y="679"/>
                    <a:pt x="65369" y="624"/>
                    <a:pt x="65478" y="570"/>
                  </a:cubicBezTo>
                  <a:cubicBezTo>
                    <a:pt x="65532" y="543"/>
                    <a:pt x="65803" y="380"/>
                    <a:pt x="65857" y="380"/>
                  </a:cubicBezTo>
                  <a:cubicBezTo>
                    <a:pt x="65885" y="380"/>
                    <a:pt x="66264" y="543"/>
                    <a:pt x="66264" y="543"/>
                  </a:cubicBezTo>
                  <a:cubicBezTo>
                    <a:pt x="66264" y="597"/>
                    <a:pt x="65857" y="706"/>
                    <a:pt x="65857" y="733"/>
                  </a:cubicBezTo>
                  <a:cubicBezTo>
                    <a:pt x="65885" y="787"/>
                    <a:pt x="66183" y="896"/>
                    <a:pt x="66264" y="923"/>
                  </a:cubicBezTo>
                  <a:cubicBezTo>
                    <a:pt x="66319" y="950"/>
                    <a:pt x="66590" y="1113"/>
                    <a:pt x="66671" y="1113"/>
                  </a:cubicBezTo>
                  <a:cubicBezTo>
                    <a:pt x="66780" y="1113"/>
                    <a:pt x="66942" y="896"/>
                    <a:pt x="67051" y="923"/>
                  </a:cubicBezTo>
                  <a:cubicBezTo>
                    <a:pt x="67132" y="923"/>
                    <a:pt x="67349" y="1113"/>
                    <a:pt x="67431" y="1085"/>
                  </a:cubicBezTo>
                  <a:cubicBezTo>
                    <a:pt x="67593" y="1085"/>
                    <a:pt x="67675" y="923"/>
                    <a:pt x="67837" y="923"/>
                  </a:cubicBezTo>
                  <a:lnTo>
                    <a:pt x="67431" y="733"/>
                  </a:lnTo>
                  <a:cubicBezTo>
                    <a:pt x="67349" y="679"/>
                    <a:pt x="67078" y="597"/>
                    <a:pt x="67051" y="543"/>
                  </a:cubicBezTo>
                  <a:cubicBezTo>
                    <a:pt x="67024" y="516"/>
                    <a:pt x="67431" y="407"/>
                    <a:pt x="67431" y="353"/>
                  </a:cubicBezTo>
                  <a:cubicBezTo>
                    <a:pt x="67431" y="326"/>
                    <a:pt x="66997" y="190"/>
                    <a:pt x="67024" y="163"/>
                  </a:cubicBezTo>
                  <a:cubicBezTo>
                    <a:pt x="67078" y="163"/>
                    <a:pt x="67376" y="0"/>
                    <a:pt x="67431" y="0"/>
                  </a:cubicBezTo>
                  <a:cubicBezTo>
                    <a:pt x="67539" y="0"/>
                    <a:pt x="67675" y="163"/>
                    <a:pt x="67810" y="163"/>
                  </a:cubicBezTo>
                  <a:cubicBezTo>
                    <a:pt x="67837" y="190"/>
                    <a:pt x="67919" y="245"/>
                    <a:pt x="68027" y="272"/>
                  </a:cubicBezTo>
                  <a:cubicBezTo>
                    <a:pt x="68136" y="299"/>
                    <a:pt x="68217" y="326"/>
                    <a:pt x="68217" y="353"/>
                  </a:cubicBezTo>
                  <a:cubicBezTo>
                    <a:pt x="68217" y="380"/>
                    <a:pt x="68109" y="407"/>
                    <a:pt x="68000" y="462"/>
                  </a:cubicBezTo>
                  <a:cubicBezTo>
                    <a:pt x="67919" y="489"/>
                    <a:pt x="67810" y="516"/>
                    <a:pt x="67810" y="543"/>
                  </a:cubicBezTo>
                  <a:cubicBezTo>
                    <a:pt x="67837" y="570"/>
                    <a:pt x="67919" y="597"/>
                    <a:pt x="68000" y="624"/>
                  </a:cubicBezTo>
                  <a:cubicBezTo>
                    <a:pt x="68109" y="679"/>
                    <a:pt x="68190" y="706"/>
                    <a:pt x="68217" y="733"/>
                  </a:cubicBezTo>
                  <a:cubicBezTo>
                    <a:pt x="68271" y="760"/>
                    <a:pt x="68516" y="896"/>
                    <a:pt x="68597" y="896"/>
                  </a:cubicBezTo>
                  <a:cubicBezTo>
                    <a:pt x="68705" y="923"/>
                    <a:pt x="68895" y="733"/>
                    <a:pt x="69004" y="733"/>
                  </a:cubicBezTo>
                  <a:cubicBezTo>
                    <a:pt x="69085" y="733"/>
                    <a:pt x="69302" y="896"/>
                    <a:pt x="69384" y="923"/>
                  </a:cubicBezTo>
                  <a:cubicBezTo>
                    <a:pt x="69546" y="950"/>
                    <a:pt x="69628" y="1058"/>
                    <a:pt x="69790" y="1085"/>
                  </a:cubicBezTo>
                  <a:cubicBezTo>
                    <a:pt x="69926" y="1085"/>
                    <a:pt x="70035" y="923"/>
                    <a:pt x="70170" y="923"/>
                  </a:cubicBezTo>
                  <a:cubicBezTo>
                    <a:pt x="70251" y="923"/>
                    <a:pt x="70496" y="1113"/>
                    <a:pt x="70577" y="1113"/>
                  </a:cubicBezTo>
                  <a:cubicBezTo>
                    <a:pt x="70685" y="1085"/>
                    <a:pt x="70875" y="977"/>
                    <a:pt x="70957" y="923"/>
                  </a:cubicBezTo>
                  <a:cubicBezTo>
                    <a:pt x="71092" y="868"/>
                    <a:pt x="71228" y="814"/>
                    <a:pt x="71364" y="760"/>
                  </a:cubicBezTo>
                  <a:lnTo>
                    <a:pt x="71743" y="570"/>
                  </a:lnTo>
                  <a:lnTo>
                    <a:pt x="72557" y="217"/>
                  </a:lnTo>
                  <a:cubicBezTo>
                    <a:pt x="72584" y="299"/>
                    <a:pt x="72937" y="353"/>
                    <a:pt x="72937" y="434"/>
                  </a:cubicBezTo>
                  <a:cubicBezTo>
                    <a:pt x="72937" y="462"/>
                    <a:pt x="72611" y="570"/>
                    <a:pt x="72557" y="597"/>
                  </a:cubicBezTo>
                  <a:cubicBezTo>
                    <a:pt x="72476" y="624"/>
                    <a:pt x="72177" y="706"/>
                    <a:pt x="72150" y="760"/>
                  </a:cubicBezTo>
                  <a:cubicBezTo>
                    <a:pt x="72123" y="814"/>
                    <a:pt x="72530" y="923"/>
                    <a:pt x="72530" y="977"/>
                  </a:cubicBezTo>
                  <a:cubicBezTo>
                    <a:pt x="72530" y="1004"/>
                    <a:pt x="72123" y="1113"/>
                    <a:pt x="72150" y="1140"/>
                  </a:cubicBezTo>
                  <a:cubicBezTo>
                    <a:pt x="72177" y="1167"/>
                    <a:pt x="72476" y="1330"/>
                    <a:pt x="72530" y="1330"/>
                  </a:cubicBezTo>
                  <a:cubicBezTo>
                    <a:pt x="72666" y="1357"/>
                    <a:pt x="72801" y="1167"/>
                    <a:pt x="72937" y="1167"/>
                  </a:cubicBezTo>
                  <a:cubicBezTo>
                    <a:pt x="73018" y="1167"/>
                    <a:pt x="73262" y="1330"/>
                    <a:pt x="73316" y="1357"/>
                  </a:cubicBezTo>
                  <a:cubicBezTo>
                    <a:pt x="73452" y="1438"/>
                    <a:pt x="73561" y="1492"/>
                    <a:pt x="73696" y="1574"/>
                  </a:cubicBezTo>
                  <a:cubicBezTo>
                    <a:pt x="73750" y="1492"/>
                    <a:pt x="74103" y="1465"/>
                    <a:pt x="74103" y="1411"/>
                  </a:cubicBezTo>
                  <a:cubicBezTo>
                    <a:pt x="74103" y="1357"/>
                    <a:pt x="73696" y="1221"/>
                    <a:pt x="73723" y="1194"/>
                  </a:cubicBezTo>
                  <a:cubicBezTo>
                    <a:pt x="73778" y="1140"/>
                    <a:pt x="74022" y="1085"/>
                    <a:pt x="74130" y="1031"/>
                  </a:cubicBezTo>
                  <a:cubicBezTo>
                    <a:pt x="74239" y="977"/>
                    <a:pt x="74374" y="896"/>
                    <a:pt x="74510" y="868"/>
                  </a:cubicBezTo>
                  <a:cubicBezTo>
                    <a:pt x="74537" y="868"/>
                    <a:pt x="74863" y="1058"/>
                    <a:pt x="74890" y="1058"/>
                  </a:cubicBezTo>
                  <a:cubicBezTo>
                    <a:pt x="74944" y="1113"/>
                    <a:pt x="75188" y="1275"/>
                    <a:pt x="75269" y="1275"/>
                  </a:cubicBezTo>
                  <a:cubicBezTo>
                    <a:pt x="75324" y="1275"/>
                    <a:pt x="75622" y="1113"/>
                    <a:pt x="75649" y="1113"/>
                  </a:cubicBezTo>
                  <a:lnTo>
                    <a:pt x="76029" y="923"/>
                  </a:lnTo>
                  <a:cubicBezTo>
                    <a:pt x="76110" y="896"/>
                    <a:pt x="76327" y="760"/>
                    <a:pt x="76436" y="760"/>
                  </a:cubicBezTo>
                  <a:cubicBezTo>
                    <a:pt x="76436" y="760"/>
                    <a:pt x="76788" y="950"/>
                    <a:pt x="76788" y="950"/>
                  </a:cubicBezTo>
                  <a:cubicBezTo>
                    <a:pt x="76788" y="977"/>
                    <a:pt x="76436" y="1140"/>
                    <a:pt x="76409" y="1140"/>
                  </a:cubicBezTo>
                  <a:cubicBezTo>
                    <a:pt x="76544" y="1140"/>
                    <a:pt x="76653" y="1330"/>
                    <a:pt x="76788" y="1330"/>
                  </a:cubicBezTo>
                  <a:cubicBezTo>
                    <a:pt x="76924" y="1330"/>
                    <a:pt x="77032" y="1140"/>
                    <a:pt x="77168" y="1167"/>
                  </a:cubicBezTo>
                  <a:cubicBezTo>
                    <a:pt x="77304" y="1167"/>
                    <a:pt x="77412" y="1357"/>
                    <a:pt x="77548" y="1357"/>
                  </a:cubicBezTo>
                  <a:cubicBezTo>
                    <a:pt x="77683" y="1357"/>
                    <a:pt x="77819" y="1194"/>
                    <a:pt x="77928" y="1167"/>
                  </a:cubicBezTo>
                  <a:cubicBezTo>
                    <a:pt x="78063" y="1167"/>
                    <a:pt x="78199" y="1004"/>
                    <a:pt x="78307" y="1004"/>
                  </a:cubicBezTo>
                  <a:cubicBezTo>
                    <a:pt x="78416" y="1004"/>
                    <a:pt x="78579" y="1194"/>
                    <a:pt x="78687" y="1194"/>
                  </a:cubicBezTo>
                  <a:cubicBezTo>
                    <a:pt x="78823" y="1167"/>
                    <a:pt x="78931" y="1004"/>
                    <a:pt x="79067" y="1004"/>
                  </a:cubicBezTo>
                  <a:cubicBezTo>
                    <a:pt x="79148" y="1004"/>
                    <a:pt x="79392" y="1167"/>
                    <a:pt x="79446" y="1194"/>
                  </a:cubicBezTo>
                  <a:cubicBezTo>
                    <a:pt x="79501" y="1221"/>
                    <a:pt x="79772" y="1384"/>
                    <a:pt x="79826" y="1384"/>
                  </a:cubicBezTo>
                  <a:cubicBezTo>
                    <a:pt x="79908" y="1384"/>
                    <a:pt x="80152" y="1221"/>
                    <a:pt x="80206" y="1194"/>
                  </a:cubicBezTo>
                  <a:cubicBezTo>
                    <a:pt x="80260" y="1167"/>
                    <a:pt x="80531" y="1004"/>
                    <a:pt x="80586" y="1004"/>
                  </a:cubicBezTo>
                  <a:cubicBezTo>
                    <a:pt x="80721" y="1004"/>
                    <a:pt x="80857" y="1194"/>
                    <a:pt x="80965" y="1194"/>
                  </a:cubicBezTo>
                  <a:cubicBezTo>
                    <a:pt x="81047" y="1194"/>
                    <a:pt x="81291" y="977"/>
                    <a:pt x="81372" y="1004"/>
                  </a:cubicBezTo>
                  <a:cubicBezTo>
                    <a:pt x="81481" y="1031"/>
                    <a:pt x="81644" y="1140"/>
                    <a:pt x="81752" y="1194"/>
                  </a:cubicBezTo>
                  <a:cubicBezTo>
                    <a:pt x="81806" y="1194"/>
                    <a:pt x="82078" y="1357"/>
                    <a:pt x="82132" y="1357"/>
                  </a:cubicBezTo>
                  <a:cubicBezTo>
                    <a:pt x="82213" y="1357"/>
                    <a:pt x="82457" y="1221"/>
                    <a:pt x="82511" y="1167"/>
                  </a:cubicBezTo>
                  <a:lnTo>
                    <a:pt x="82891" y="1004"/>
                  </a:lnTo>
                  <a:lnTo>
                    <a:pt x="83271" y="814"/>
                  </a:lnTo>
                  <a:lnTo>
                    <a:pt x="84030" y="434"/>
                  </a:lnTo>
                  <a:lnTo>
                    <a:pt x="84817" y="787"/>
                  </a:lnTo>
                  <a:lnTo>
                    <a:pt x="84437" y="977"/>
                  </a:lnTo>
                  <a:cubicBezTo>
                    <a:pt x="84356" y="1004"/>
                    <a:pt x="84112" y="1113"/>
                    <a:pt x="84058" y="1167"/>
                  </a:cubicBezTo>
                  <a:cubicBezTo>
                    <a:pt x="84030" y="1194"/>
                    <a:pt x="84437" y="1302"/>
                    <a:pt x="84437" y="1330"/>
                  </a:cubicBezTo>
                  <a:cubicBezTo>
                    <a:pt x="84464" y="1357"/>
                    <a:pt x="84058" y="1519"/>
                    <a:pt x="84058" y="1519"/>
                  </a:cubicBezTo>
                  <a:cubicBezTo>
                    <a:pt x="84112" y="1547"/>
                    <a:pt x="84410" y="1709"/>
                    <a:pt x="84464" y="1709"/>
                  </a:cubicBezTo>
                  <a:cubicBezTo>
                    <a:pt x="84600" y="1709"/>
                    <a:pt x="84709" y="1519"/>
                    <a:pt x="84844" y="1519"/>
                  </a:cubicBezTo>
                  <a:cubicBezTo>
                    <a:pt x="84980" y="1492"/>
                    <a:pt x="85088" y="1330"/>
                    <a:pt x="85224" y="1330"/>
                  </a:cubicBezTo>
                  <a:cubicBezTo>
                    <a:pt x="85278" y="1330"/>
                    <a:pt x="85576" y="1519"/>
                    <a:pt x="85604" y="1492"/>
                  </a:cubicBezTo>
                  <a:cubicBezTo>
                    <a:pt x="85658" y="1492"/>
                    <a:pt x="85983" y="1330"/>
                    <a:pt x="85983" y="1302"/>
                  </a:cubicBezTo>
                  <a:cubicBezTo>
                    <a:pt x="85983" y="1302"/>
                    <a:pt x="85604" y="1140"/>
                    <a:pt x="85604" y="1140"/>
                  </a:cubicBezTo>
                  <a:cubicBezTo>
                    <a:pt x="85712" y="1113"/>
                    <a:pt x="85848" y="950"/>
                    <a:pt x="85983" y="950"/>
                  </a:cubicBezTo>
                  <a:cubicBezTo>
                    <a:pt x="86038" y="950"/>
                    <a:pt x="86309" y="1085"/>
                    <a:pt x="86363" y="1113"/>
                  </a:cubicBezTo>
                  <a:cubicBezTo>
                    <a:pt x="86390" y="1140"/>
                    <a:pt x="86743" y="1275"/>
                    <a:pt x="86743" y="1275"/>
                  </a:cubicBezTo>
                  <a:cubicBezTo>
                    <a:pt x="86797" y="1248"/>
                    <a:pt x="87123" y="1140"/>
                    <a:pt x="87123" y="1085"/>
                  </a:cubicBezTo>
                  <a:cubicBezTo>
                    <a:pt x="87123" y="1031"/>
                    <a:pt x="86743" y="977"/>
                    <a:pt x="86743" y="923"/>
                  </a:cubicBezTo>
                  <a:cubicBezTo>
                    <a:pt x="86743" y="868"/>
                    <a:pt x="87123" y="787"/>
                    <a:pt x="87123" y="733"/>
                  </a:cubicBezTo>
                  <a:cubicBezTo>
                    <a:pt x="87123" y="706"/>
                    <a:pt x="86689" y="597"/>
                    <a:pt x="86716" y="543"/>
                  </a:cubicBezTo>
                  <a:cubicBezTo>
                    <a:pt x="86743" y="543"/>
                    <a:pt x="87068" y="353"/>
                    <a:pt x="87095" y="353"/>
                  </a:cubicBezTo>
                  <a:cubicBezTo>
                    <a:pt x="87231" y="353"/>
                    <a:pt x="87367" y="516"/>
                    <a:pt x="87502" y="543"/>
                  </a:cubicBezTo>
                  <a:cubicBezTo>
                    <a:pt x="87529" y="597"/>
                    <a:pt x="87909" y="651"/>
                    <a:pt x="87909" y="706"/>
                  </a:cubicBezTo>
                  <a:cubicBezTo>
                    <a:pt x="87909" y="760"/>
                    <a:pt x="87502" y="841"/>
                    <a:pt x="87529" y="896"/>
                  </a:cubicBezTo>
                  <a:cubicBezTo>
                    <a:pt x="87529" y="923"/>
                    <a:pt x="87855" y="1058"/>
                    <a:pt x="87909" y="1085"/>
                  </a:cubicBezTo>
                  <a:cubicBezTo>
                    <a:pt x="88018" y="1085"/>
                    <a:pt x="88207" y="1248"/>
                    <a:pt x="88316" y="1248"/>
                  </a:cubicBezTo>
                  <a:cubicBezTo>
                    <a:pt x="88424" y="1248"/>
                    <a:pt x="88587" y="1058"/>
                    <a:pt x="88696" y="1058"/>
                  </a:cubicBezTo>
                  <a:cubicBezTo>
                    <a:pt x="88777" y="1058"/>
                    <a:pt x="89021" y="1248"/>
                    <a:pt x="89103" y="1221"/>
                  </a:cubicBezTo>
                  <a:cubicBezTo>
                    <a:pt x="89211" y="1194"/>
                    <a:pt x="89374" y="1085"/>
                    <a:pt x="89482" y="1031"/>
                  </a:cubicBezTo>
                  <a:cubicBezTo>
                    <a:pt x="89537" y="1004"/>
                    <a:pt x="89808" y="841"/>
                    <a:pt x="89862" y="841"/>
                  </a:cubicBezTo>
                  <a:cubicBezTo>
                    <a:pt x="89943" y="841"/>
                    <a:pt x="90215" y="1004"/>
                    <a:pt x="90269" y="1031"/>
                  </a:cubicBezTo>
                  <a:cubicBezTo>
                    <a:pt x="90296" y="1058"/>
                    <a:pt x="90594" y="1221"/>
                    <a:pt x="90649" y="1194"/>
                  </a:cubicBezTo>
                  <a:cubicBezTo>
                    <a:pt x="90757" y="1194"/>
                    <a:pt x="90947" y="1004"/>
                    <a:pt x="91056" y="1004"/>
                  </a:cubicBezTo>
                  <a:cubicBezTo>
                    <a:pt x="91164" y="1031"/>
                    <a:pt x="91300" y="1194"/>
                    <a:pt x="91435" y="1194"/>
                  </a:cubicBezTo>
                  <a:cubicBezTo>
                    <a:pt x="91544" y="1194"/>
                    <a:pt x="91706" y="1004"/>
                    <a:pt x="91815" y="1004"/>
                  </a:cubicBezTo>
                  <a:cubicBezTo>
                    <a:pt x="91951" y="1031"/>
                    <a:pt x="92113" y="1194"/>
                    <a:pt x="92222" y="1194"/>
                  </a:cubicBezTo>
                  <a:cubicBezTo>
                    <a:pt x="92303" y="1194"/>
                    <a:pt x="92547" y="1031"/>
                    <a:pt x="92602" y="1004"/>
                  </a:cubicBezTo>
                  <a:cubicBezTo>
                    <a:pt x="92656" y="977"/>
                    <a:pt x="92927" y="814"/>
                    <a:pt x="92981" y="814"/>
                  </a:cubicBezTo>
                  <a:cubicBezTo>
                    <a:pt x="93090" y="814"/>
                    <a:pt x="93280" y="1004"/>
                    <a:pt x="93388" y="1004"/>
                  </a:cubicBezTo>
                  <a:cubicBezTo>
                    <a:pt x="93415" y="1004"/>
                    <a:pt x="93442" y="977"/>
                    <a:pt x="93470" y="977"/>
                  </a:cubicBezTo>
                  <a:lnTo>
                    <a:pt x="93524" y="923"/>
                  </a:lnTo>
                  <a:lnTo>
                    <a:pt x="93551" y="923"/>
                  </a:lnTo>
                  <a:lnTo>
                    <a:pt x="93551" y="923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632" y="896"/>
                  </a:lnTo>
                  <a:lnTo>
                    <a:pt x="93632" y="896"/>
                  </a:lnTo>
                  <a:lnTo>
                    <a:pt x="93632" y="896"/>
                  </a:lnTo>
                  <a:lnTo>
                    <a:pt x="93632" y="896"/>
                  </a:lnTo>
                  <a:cubicBezTo>
                    <a:pt x="93687" y="896"/>
                    <a:pt x="93714" y="868"/>
                    <a:pt x="93741" y="841"/>
                  </a:cubicBezTo>
                  <a:cubicBezTo>
                    <a:pt x="93768" y="841"/>
                    <a:pt x="93768" y="841"/>
                    <a:pt x="93795" y="841"/>
                  </a:cubicBezTo>
                  <a:cubicBezTo>
                    <a:pt x="93849" y="814"/>
                    <a:pt x="93876" y="814"/>
                    <a:pt x="93931" y="841"/>
                  </a:cubicBezTo>
                  <a:cubicBezTo>
                    <a:pt x="93985" y="841"/>
                    <a:pt x="94066" y="868"/>
                    <a:pt x="94148" y="896"/>
                  </a:cubicBezTo>
                  <a:cubicBezTo>
                    <a:pt x="94229" y="923"/>
                    <a:pt x="94310" y="950"/>
                    <a:pt x="94365" y="977"/>
                  </a:cubicBezTo>
                  <a:cubicBezTo>
                    <a:pt x="94527" y="1058"/>
                    <a:pt x="94663" y="1140"/>
                    <a:pt x="94771" y="1167"/>
                  </a:cubicBezTo>
                  <a:cubicBezTo>
                    <a:pt x="94853" y="1194"/>
                    <a:pt x="95043" y="1221"/>
                    <a:pt x="95233" y="1248"/>
                  </a:cubicBezTo>
                  <a:cubicBezTo>
                    <a:pt x="95422" y="1275"/>
                    <a:pt x="95639" y="1357"/>
                    <a:pt x="95721" y="1411"/>
                  </a:cubicBezTo>
                  <a:cubicBezTo>
                    <a:pt x="95856" y="1492"/>
                    <a:pt x="96019" y="1655"/>
                    <a:pt x="96155" y="1845"/>
                  </a:cubicBezTo>
                  <a:cubicBezTo>
                    <a:pt x="96290" y="2035"/>
                    <a:pt x="96399" y="2225"/>
                    <a:pt x="96453" y="2333"/>
                  </a:cubicBezTo>
                  <a:cubicBezTo>
                    <a:pt x="96535" y="2442"/>
                    <a:pt x="96643" y="2686"/>
                    <a:pt x="96697" y="2903"/>
                  </a:cubicBezTo>
                  <a:cubicBezTo>
                    <a:pt x="96779" y="3147"/>
                    <a:pt x="96806" y="3337"/>
                    <a:pt x="96806" y="3418"/>
                  </a:cubicBezTo>
                  <a:cubicBezTo>
                    <a:pt x="96806" y="3445"/>
                    <a:pt x="96697" y="3228"/>
                    <a:pt x="96535" y="2984"/>
                  </a:cubicBezTo>
                  <a:cubicBezTo>
                    <a:pt x="96372" y="2740"/>
                    <a:pt x="96182" y="2550"/>
                    <a:pt x="96155" y="2550"/>
                  </a:cubicBezTo>
                  <a:cubicBezTo>
                    <a:pt x="96155" y="2577"/>
                    <a:pt x="96182" y="2631"/>
                    <a:pt x="96236" y="2713"/>
                  </a:cubicBezTo>
                  <a:cubicBezTo>
                    <a:pt x="96263" y="2794"/>
                    <a:pt x="96318" y="2903"/>
                    <a:pt x="96345" y="3038"/>
                  </a:cubicBezTo>
                  <a:cubicBezTo>
                    <a:pt x="96426" y="3255"/>
                    <a:pt x="96426" y="3499"/>
                    <a:pt x="96453" y="3527"/>
                  </a:cubicBezTo>
                  <a:cubicBezTo>
                    <a:pt x="96453" y="3554"/>
                    <a:pt x="96562" y="3771"/>
                    <a:pt x="96616" y="3988"/>
                  </a:cubicBezTo>
                  <a:cubicBezTo>
                    <a:pt x="96643" y="4069"/>
                    <a:pt x="96670" y="4178"/>
                    <a:pt x="96697" y="4259"/>
                  </a:cubicBezTo>
                  <a:cubicBezTo>
                    <a:pt x="96697" y="4259"/>
                    <a:pt x="96697" y="4259"/>
                    <a:pt x="96697" y="4286"/>
                  </a:cubicBezTo>
                  <a:lnTo>
                    <a:pt x="96724" y="4313"/>
                  </a:lnTo>
                  <a:cubicBezTo>
                    <a:pt x="96724" y="4313"/>
                    <a:pt x="96724" y="4313"/>
                    <a:pt x="96724" y="4313"/>
                  </a:cubicBezTo>
                  <a:cubicBezTo>
                    <a:pt x="96724" y="4340"/>
                    <a:pt x="96724" y="4340"/>
                    <a:pt x="96724" y="4340"/>
                  </a:cubicBezTo>
                  <a:cubicBezTo>
                    <a:pt x="96724" y="4340"/>
                    <a:pt x="96752" y="4340"/>
                    <a:pt x="96752" y="4313"/>
                  </a:cubicBezTo>
                  <a:lnTo>
                    <a:pt x="96752" y="4286"/>
                  </a:lnTo>
                  <a:lnTo>
                    <a:pt x="96752" y="4286"/>
                  </a:lnTo>
                  <a:cubicBezTo>
                    <a:pt x="96752" y="4259"/>
                    <a:pt x="96779" y="4286"/>
                    <a:pt x="96779" y="4259"/>
                  </a:cubicBezTo>
                  <a:lnTo>
                    <a:pt x="96779" y="4232"/>
                  </a:lnTo>
                  <a:cubicBezTo>
                    <a:pt x="96779" y="4150"/>
                    <a:pt x="96806" y="4042"/>
                    <a:pt x="96806" y="3906"/>
                  </a:cubicBezTo>
                  <a:cubicBezTo>
                    <a:pt x="96806" y="3662"/>
                    <a:pt x="96779" y="3391"/>
                    <a:pt x="96806" y="3418"/>
                  </a:cubicBezTo>
                  <a:cubicBezTo>
                    <a:pt x="96860" y="3472"/>
                    <a:pt x="96941" y="3662"/>
                    <a:pt x="96996" y="3852"/>
                  </a:cubicBezTo>
                  <a:cubicBezTo>
                    <a:pt x="97023" y="3961"/>
                    <a:pt x="97050" y="4042"/>
                    <a:pt x="97050" y="4150"/>
                  </a:cubicBezTo>
                  <a:cubicBezTo>
                    <a:pt x="97077" y="4205"/>
                    <a:pt x="97077" y="4232"/>
                    <a:pt x="97077" y="4286"/>
                  </a:cubicBezTo>
                  <a:cubicBezTo>
                    <a:pt x="97104" y="4313"/>
                    <a:pt x="97104" y="4313"/>
                    <a:pt x="97104" y="4340"/>
                  </a:cubicBezTo>
                  <a:cubicBezTo>
                    <a:pt x="97131" y="4422"/>
                    <a:pt x="97267" y="4612"/>
                    <a:pt x="97294" y="4720"/>
                  </a:cubicBezTo>
                  <a:cubicBezTo>
                    <a:pt x="97294" y="4747"/>
                    <a:pt x="97104" y="5073"/>
                    <a:pt x="97104" y="5100"/>
                  </a:cubicBezTo>
                  <a:cubicBezTo>
                    <a:pt x="97050" y="5208"/>
                    <a:pt x="96941" y="5371"/>
                    <a:pt x="96914" y="5507"/>
                  </a:cubicBezTo>
                  <a:cubicBezTo>
                    <a:pt x="96887" y="5588"/>
                    <a:pt x="96724" y="5805"/>
                    <a:pt x="96724" y="5913"/>
                  </a:cubicBezTo>
                  <a:cubicBezTo>
                    <a:pt x="96724" y="5968"/>
                    <a:pt x="96887" y="6239"/>
                    <a:pt x="96914" y="6293"/>
                  </a:cubicBezTo>
                  <a:cubicBezTo>
                    <a:pt x="96941" y="6402"/>
                    <a:pt x="97050" y="6564"/>
                    <a:pt x="97077" y="6700"/>
                  </a:cubicBezTo>
                  <a:cubicBezTo>
                    <a:pt x="97104" y="6781"/>
                    <a:pt x="96887" y="6998"/>
                    <a:pt x="96887" y="7107"/>
                  </a:cubicBezTo>
                  <a:cubicBezTo>
                    <a:pt x="96887" y="7161"/>
                    <a:pt x="97050" y="7432"/>
                    <a:pt x="97050" y="7514"/>
                  </a:cubicBezTo>
                  <a:cubicBezTo>
                    <a:pt x="97077" y="7541"/>
                    <a:pt x="97240" y="7866"/>
                    <a:pt x="97240" y="7921"/>
                  </a:cubicBezTo>
                  <a:cubicBezTo>
                    <a:pt x="97213" y="8002"/>
                    <a:pt x="97077" y="8219"/>
                    <a:pt x="97023" y="8300"/>
                  </a:cubicBezTo>
                  <a:cubicBezTo>
                    <a:pt x="96996" y="8355"/>
                    <a:pt x="96833" y="8626"/>
                    <a:pt x="96833" y="8707"/>
                  </a:cubicBezTo>
                  <a:cubicBezTo>
                    <a:pt x="96833" y="8734"/>
                    <a:pt x="96996" y="9087"/>
                    <a:pt x="96996" y="9114"/>
                  </a:cubicBezTo>
                  <a:cubicBezTo>
                    <a:pt x="96969" y="9168"/>
                    <a:pt x="96806" y="9494"/>
                    <a:pt x="96779" y="9494"/>
                  </a:cubicBezTo>
                  <a:cubicBezTo>
                    <a:pt x="96724" y="9494"/>
                    <a:pt x="96670" y="9060"/>
                    <a:pt x="96616" y="9087"/>
                  </a:cubicBezTo>
                  <a:cubicBezTo>
                    <a:pt x="96616" y="9087"/>
                    <a:pt x="96426" y="9440"/>
                    <a:pt x="96399" y="9467"/>
                  </a:cubicBezTo>
                  <a:cubicBezTo>
                    <a:pt x="96399" y="9602"/>
                    <a:pt x="96209" y="9738"/>
                    <a:pt x="96209" y="9846"/>
                  </a:cubicBezTo>
                  <a:cubicBezTo>
                    <a:pt x="96182" y="9982"/>
                    <a:pt x="96345" y="10118"/>
                    <a:pt x="96372" y="10253"/>
                  </a:cubicBezTo>
                  <a:cubicBezTo>
                    <a:pt x="96372" y="10389"/>
                    <a:pt x="96535" y="10524"/>
                    <a:pt x="96507" y="10633"/>
                  </a:cubicBezTo>
                  <a:cubicBezTo>
                    <a:pt x="96507" y="10714"/>
                    <a:pt x="96290" y="10958"/>
                    <a:pt x="96318" y="11013"/>
                  </a:cubicBezTo>
                  <a:cubicBezTo>
                    <a:pt x="96345" y="11148"/>
                    <a:pt x="96426" y="11284"/>
                    <a:pt x="96480" y="11392"/>
                  </a:cubicBezTo>
                  <a:lnTo>
                    <a:pt x="96643" y="11772"/>
                  </a:lnTo>
                  <a:lnTo>
                    <a:pt x="96806" y="12152"/>
                  </a:lnTo>
                  <a:cubicBezTo>
                    <a:pt x="96860" y="12288"/>
                    <a:pt x="96914" y="12423"/>
                    <a:pt x="96969" y="12532"/>
                  </a:cubicBezTo>
                  <a:cubicBezTo>
                    <a:pt x="96996" y="12613"/>
                    <a:pt x="97158" y="12830"/>
                    <a:pt x="97158" y="12911"/>
                  </a:cubicBezTo>
                  <a:cubicBezTo>
                    <a:pt x="97158" y="12939"/>
                    <a:pt x="96969" y="13291"/>
                    <a:pt x="96969" y="13291"/>
                  </a:cubicBezTo>
                  <a:cubicBezTo>
                    <a:pt x="96914" y="13291"/>
                    <a:pt x="96806" y="12884"/>
                    <a:pt x="96779" y="12911"/>
                  </a:cubicBezTo>
                  <a:cubicBezTo>
                    <a:pt x="96724" y="12966"/>
                    <a:pt x="96643" y="13183"/>
                    <a:pt x="96589" y="13291"/>
                  </a:cubicBezTo>
                  <a:cubicBezTo>
                    <a:pt x="96562" y="13345"/>
                    <a:pt x="96399" y="13589"/>
                    <a:pt x="96399" y="13671"/>
                  </a:cubicBezTo>
                  <a:cubicBezTo>
                    <a:pt x="96399" y="13725"/>
                    <a:pt x="96562" y="13996"/>
                    <a:pt x="96589" y="14051"/>
                  </a:cubicBezTo>
                  <a:cubicBezTo>
                    <a:pt x="96589" y="14078"/>
                    <a:pt x="96724" y="14430"/>
                    <a:pt x="96752" y="14430"/>
                  </a:cubicBezTo>
                  <a:cubicBezTo>
                    <a:pt x="96779" y="14403"/>
                    <a:pt x="96941" y="14051"/>
                    <a:pt x="96941" y="14051"/>
                  </a:cubicBezTo>
                  <a:cubicBezTo>
                    <a:pt x="96969" y="14132"/>
                    <a:pt x="97131" y="14322"/>
                    <a:pt x="97131" y="14430"/>
                  </a:cubicBezTo>
                  <a:cubicBezTo>
                    <a:pt x="97131" y="14539"/>
                    <a:pt x="96941" y="14674"/>
                    <a:pt x="96941" y="14810"/>
                  </a:cubicBezTo>
                  <a:cubicBezTo>
                    <a:pt x="96914" y="14919"/>
                    <a:pt x="96752" y="15054"/>
                    <a:pt x="96752" y="15190"/>
                  </a:cubicBezTo>
                  <a:cubicBezTo>
                    <a:pt x="96752" y="15298"/>
                    <a:pt x="96941" y="15434"/>
                    <a:pt x="96941" y="15542"/>
                  </a:cubicBezTo>
                  <a:cubicBezTo>
                    <a:pt x="96941" y="15678"/>
                    <a:pt x="96752" y="15814"/>
                    <a:pt x="96752" y="15949"/>
                  </a:cubicBezTo>
                  <a:cubicBezTo>
                    <a:pt x="96752" y="16058"/>
                    <a:pt x="96941" y="16220"/>
                    <a:pt x="96941" y="16329"/>
                  </a:cubicBezTo>
                  <a:cubicBezTo>
                    <a:pt x="96941" y="16437"/>
                    <a:pt x="96752" y="16627"/>
                    <a:pt x="96752" y="16709"/>
                  </a:cubicBezTo>
                  <a:cubicBezTo>
                    <a:pt x="96779" y="16790"/>
                    <a:pt x="96914" y="17034"/>
                    <a:pt x="96941" y="17088"/>
                  </a:cubicBezTo>
                  <a:cubicBezTo>
                    <a:pt x="96969" y="17143"/>
                    <a:pt x="97131" y="17414"/>
                    <a:pt x="97131" y="17468"/>
                  </a:cubicBezTo>
                  <a:cubicBezTo>
                    <a:pt x="97131" y="17604"/>
                    <a:pt x="96969" y="17712"/>
                    <a:pt x="96941" y="17875"/>
                  </a:cubicBezTo>
                  <a:cubicBezTo>
                    <a:pt x="96969" y="17956"/>
                    <a:pt x="97158" y="18146"/>
                    <a:pt x="97131" y="18255"/>
                  </a:cubicBezTo>
                  <a:cubicBezTo>
                    <a:pt x="97131" y="18282"/>
                    <a:pt x="96969" y="18635"/>
                    <a:pt x="96969" y="18635"/>
                  </a:cubicBezTo>
                  <a:cubicBezTo>
                    <a:pt x="96914" y="18635"/>
                    <a:pt x="96806" y="18309"/>
                    <a:pt x="96779" y="18255"/>
                  </a:cubicBezTo>
                  <a:cubicBezTo>
                    <a:pt x="96697" y="18173"/>
                    <a:pt x="96643" y="17984"/>
                    <a:pt x="96589" y="17875"/>
                  </a:cubicBezTo>
                  <a:cubicBezTo>
                    <a:pt x="96535" y="17739"/>
                    <a:pt x="96453" y="17604"/>
                    <a:pt x="96399" y="17495"/>
                  </a:cubicBezTo>
                  <a:cubicBezTo>
                    <a:pt x="96399" y="17604"/>
                    <a:pt x="96209" y="17739"/>
                    <a:pt x="96209" y="17875"/>
                  </a:cubicBezTo>
                  <a:cubicBezTo>
                    <a:pt x="96209" y="17984"/>
                    <a:pt x="96426" y="18146"/>
                    <a:pt x="96399" y="18255"/>
                  </a:cubicBezTo>
                  <a:cubicBezTo>
                    <a:pt x="96399" y="18336"/>
                    <a:pt x="96209" y="18580"/>
                    <a:pt x="96236" y="18662"/>
                  </a:cubicBezTo>
                  <a:cubicBezTo>
                    <a:pt x="96236" y="18770"/>
                    <a:pt x="96372" y="18933"/>
                    <a:pt x="96426" y="19041"/>
                  </a:cubicBezTo>
                  <a:cubicBezTo>
                    <a:pt x="96480" y="19150"/>
                    <a:pt x="96535" y="19285"/>
                    <a:pt x="96616" y="19421"/>
                  </a:cubicBezTo>
                  <a:cubicBezTo>
                    <a:pt x="96643" y="19475"/>
                    <a:pt x="96779" y="19692"/>
                    <a:pt x="96806" y="19801"/>
                  </a:cubicBezTo>
                  <a:cubicBezTo>
                    <a:pt x="96806" y="19882"/>
                    <a:pt x="96616" y="20072"/>
                    <a:pt x="96616" y="20181"/>
                  </a:cubicBezTo>
                  <a:cubicBezTo>
                    <a:pt x="96616" y="20316"/>
                    <a:pt x="96806" y="20425"/>
                    <a:pt x="96806" y="20560"/>
                  </a:cubicBezTo>
                  <a:cubicBezTo>
                    <a:pt x="96806" y="20696"/>
                    <a:pt x="96616" y="20832"/>
                    <a:pt x="96616" y="20967"/>
                  </a:cubicBezTo>
                  <a:cubicBezTo>
                    <a:pt x="96616" y="21076"/>
                    <a:pt x="96806" y="21211"/>
                    <a:pt x="96806" y="21347"/>
                  </a:cubicBezTo>
                  <a:cubicBezTo>
                    <a:pt x="96806" y="21483"/>
                    <a:pt x="96643" y="21591"/>
                    <a:pt x="96643" y="21727"/>
                  </a:cubicBezTo>
                  <a:cubicBezTo>
                    <a:pt x="96643" y="21835"/>
                    <a:pt x="96833" y="21998"/>
                    <a:pt x="96833" y="22106"/>
                  </a:cubicBezTo>
                  <a:cubicBezTo>
                    <a:pt x="96806" y="22188"/>
                    <a:pt x="96643" y="22459"/>
                    <a:pt x="96643" y="22513"/>
                  </a:cubicBezTo>
                  <a:cubicBezTo>
                    <a:pt x="96670" y="22622"/>
                    <a:pt x="96779" y="22812"/>
                    <a:pt x="96833" y="22893"/>
                  </a:cubicBezTo>
                  <a:cubicBezTo>
                    <a:pt x="96887" y="23029"/>
                    <a:pt x="96969" y="23164"/>
                    <a:pt x="97023" y="23273"/>
                  </a:cubicBezTo>
                  <a:cubicBezTo>
                    <a:pt x="97050" y="23327"/>
                    <a:pt x="97213" y="23625"/>
                    <a:pt x="97213" y="23680"/>
                  </a:cubicBezTo>
                  <a:cubicBezTo>
                    <a:pt x="97213" y="23761"/>
                    <a:pt x="97077" y="23978"/>
                    <a:pt x="97023" y="24059"/>
                  </a:cubicBezTo>
                  <a:cubicBezTo>
                    <a:pt x="96996" y="24168"/>
                    <a:pt x="96914" y="24412"/>
                    <a:pt x="96860" y="24466"/>
                  </a:cubicBezTo>
                  <a:cubicBezTo>
                    <a:pt x="96833" y="24493"/>
                    <a:pt x="96697" y="24059"/>
                    <a:pt x="96670" y="24059"/>
                  </a:cubicBezTo>
                  <a:cubicBezTo>
                    <a:pt x="96616" y="24059"/>
                    <a:pt x="96535" y="24412"/>
                    <a:pt x="96480" y="24466"/>
                  </a:cubicBezTo>
                  <a:cubicBezTo>
                    <a:pt x="96426" y="24547"/>
                    <a:pt x="96372" y="24764"/>
                    <a:pt x="96318" y="24846"/>
                  </a:cubicBezTo>
                  <a:cubicBezTo>
                    <a:pt x="96426" y="25117"/>
                    <a:pt x="96562" y="25361"/>
                    <a:pt x="96670" y="25632"/>
                  </a:cubicBezTo>
                  <a:cubicBezTo>
                    <a:pt x="96752" y="25741"/>
                    <a:pt x="96806" y="25877"/>
                    <a:pt x="96860" y="26012"/>
                  </a:cubicBezTo>
                  <a:cubicBezTo>
                    <a:pt x="96887" y="26094"/>
                    <a:pt x="97050" y="26283"/>
                    <a:pt x="97050" y="26392"/>
                  </a:cubicBezTo>
                  <a:cubicBezTo>
                    <a:pt x="97050" y="26419"/>
                    <a:pt x="96887" y="26799"/>
                    <a:pt x="96860" y="26799"/>
                  </a:cubicBezTo>
                  <a:cubicBezTo>
                    <a:pt x="96833" y="26799"/>
                    <a:pt x="96697" y="26365"/>
                    <a:pt x="96670" y="26392"/>
                  </a:cubicBezTo>
                  <a:cubicBezTo>
                    <a:pt x="96670" y="26446"/>
                    <a:pt x="96507" y="26745"/>
                    <a:pt x="96507" y="26799"/>
                  </a:cubicBezTo>
                  <a:cubicBezTo>
                    <a:pt x="96507" y="26907"/>
                    <a:pt x="96697" y="27070"/>
                    <a:pt x="96697" y="27179"/>
                  </a:cubicBezTo>
                  <a:cubicBezTo>
                    <a:pt x="96670" y="27260"/>
                    <a:pt x="96480" y="27504"/>
                    <a:pt x="96507" y="27558"/>
                  </a:cubicBezTo>
                  <a:cubicBezTo>
                    <a:pt x="96535" y="27694"/>
                    <a:pt x="96643" y="27857"/>
                    <a:pt x="96697" y="27965"/>
                  </a:cubicBezTo>
                  <a:lnTo>
                    <a:pt x="96887" y="28345"/>
                  </a:lnTo>
                  <a:lnTo>
                    <a:pt x="97050" y="28725"/>
                  </a:lnTo>
                  <a:cubicBezTo>
                    <a:pt x="96996" y="28752"/>
                    <a:pt x="96941" y="29104"/>
                    <a:pt x="96887" y="29104"/>
                  </a:cubicBezTo>
                  <a:cubicBezTo>
                    <a:pt x="96833" y="29104"/>
                    <a:pt x="96752" y="28697"/>
                    <a:pt x="96697" y="28725"/>
                  </a:cubicBezTo>
                  <a:cubicBezTo>
                    <a:pt x="96670" y="28752"/>
                    <a:pt x="96535" y="29131"/>
                    <a:pt x="96507" y="29104"/>
                  </a:cubicBezTo>
                  <a:cubicBezTo>
                    <a:pt x="96453" y="29077"/>
                    <a:pt x="96372" y="28833"/>
                    <a:pt x="96318" y="28725"/>
                  </a:cubicBezTo>
                  <a:cubicBezTo>
                    <a:pt x="96290" y="28643"/>
                    <a:pt x="96182" y="28399"/>
                    <a:pt x="96128" y="28345"/>
                  </a:cubicBezTo>
                  <a:cubicBezTo>
                    <a:pt x="96101" y="28318"/>
                    <a:pt x="95992" y="28725"/>
                    <a:pt x="95965" y="28725"/>
                  </a:cubicBezTo>
                  <a:lnTo>
                    <a:pt x="96128" y="29131"/>
                  </a:lnTo>
                  <a:cubicBezTo>
                    <a:pt x="96182" y="29240"/>
                    <a:pt x="96263" y="29430"/>
                    <a:pt x="96318" y="29511"/>
                  </a:cubicBezTo>
                  <a:cubicBezTo>
                    <a:pt x="96372" y="29565"/>
                    <a:pt x="96480" y="29891"/>
                    <a:pt x="96507" y="29891"/>
                  </a:cubicBezTo>
                  <a:cubicBezTo>
                    <a:pt x="96562" y="29891"/>
                    <a:pt x="96670" y="29457"/>
                    <a:pt x="96697" y="29484"/>
                  </a:cubicBezTo>
                  <a:cubicBezTo>
                    <a:pt x="96752" y="29538"/>
                    <a:pt x="96833" y="29782"/>
                    <a:pt x="96887" y="29891"/>
                  </a:cubicBezTo>
                  <a:cubicBezTo>
                    <a:pt x="96914" y="29918"/>
                    <a:pt x="97050" y="30271"/>
                    <a:pt x="97077" y="30271"/>
                  </a:cubicBezTo>
                  <a:cubicBezTo>
                    <a:pt x="97104" y="30243"/>
                    <a:pt x="97240" y="29837"/>
                    <a:pt x="97240" y="29864"/>
                  </a:cubicBezTo>
                  <a:cubicBezTo>
                    <a:pt x="97267" y="29891"/>
                    <a:pt x="97430" y="30216"/>
                    <a:pt x="97430" y="30243"/>
                  </a:cubicBezTo>
                  <a:cubicBezTo>
                    <a:pt x="97430" y="30379"/>
                    <a:pt x="97267" y="30515"/>
                    <a:pt x="97267" y="30650"/>
                  </a:cubicBezTo>
                  <a:cubicBezTo>
                    <a:pt x="97185" y="30677"/>
                    <a:pt x="97131" y="31030"/>
                    <a:pt x="97077" y="31030"/>
                  </a:cubicBezTo>
                  <a:cubicBezTo>
                    <a:pt x="97050" y="31030"/>
                    <a:pt x="96887" y="30650"/>
                    <a:pt x="96887" y="30650"/>
                  </a:cubicBezTo>
                  <a:cubicBezTo>
                    <a:pt x="96860" y="30705"/>
                    <a:pt x="96697" y="30976"/>
                    <a:pt x="96697" y="31030"/>
                  </a:cubicBezTo>
                  <a:cubicBezTo>
                    <a:pt x="96697" y="31111"/>
                    <a:pt x="96860" y="31356"/>
                    <a:pt x="96887" y="31437"/>
                  </a:cubicBezTo>
                  <a:cubicBezTo>
                    <a:pt x="96914" y="31464"/>
                    <a:pt x="97077" y="31790"/>
                    <a:pt x="97077" y="31817"/>
                  </a:cubicBezTo>
                  <a:cubicBezTo>
                    <a:pt x="97050" y="31925"/>
                    <a:pt x="96941" y="32088"/>
                    <a:pt x="96887" y="32196"/>
                  </a:cubicBezTo>
                  <a:lnTo>
                    <a:pt x="96697" y="32576"/>
                  </a:lnTo>
                  <a:lnTo>
                    <a:pt x="96535" y="32983"/>
                  </a:lnTo>
                  <a:cubicBezTo>
                    <a:pt x="96480" y="33091"/>
                    <a:pt x="96372" y="33227"/>
                    <a:pt x="96345" y="33363"/>
                  </a:cubicBezTo>
                  <a:cubicBezTo>
                    <a:pt x="96318" y="33498"/>
                    <a:pt x="96182" y="33634"/>
                    <a:pt x="96155" y="33770"/>
                  </a:cubicBezTo>
                  <a:cubicBezTo>
                    <a:pt x="96155" y="33878"/>
                    <a:pt x="96345" y="34041"/>
                    <a:pt x="96345" y="34149"/>
                  </a:cubicBezTo>
                  <a:cubicBezTo>
                    <a:pt x="96345" y="34231"/>
                    <a:pt x="96155" y="34475"/>
                    <a:pt x="96155" y="34529"/>
                  </a:cubicBezTo>
                  <a:cubicBezTo>
                    <a:pt x="96182" y="34665"/>
                    <a:pt x="96290" y="34827"/>
                    <a:pt x="96345" y="34909"/>
                  </a:cubicBezTo>
                  <a:cubicBezTo>
                    <a:pt x="96372" y="34963"/>
                    <a:pt x="96507" y="35316"/>
                    <a:pt x="96535" y="35316"/>
                  </a:cubicBezTo>
                  <a:cubicBezTo>
                    <a:pt x="96562" y="35316"/>
                    <a:pt x="96724" y="34936"/>
                    <a:pt x="96724" y="34909"/>
                  </a:cubicBezTo>
                  <a:cubicBezTo>
                    <a:pt x="96724" y="35044"/>
                    <a:pt x="96914" y="35180"/>
                    <a:pt x="96914" y="35289"/>
                  </a:cubicBezTo>
                  <a:cubicBezTo>
                    <a:pt x="96914" y="35424"/>
                    <a:pt x="96724" y="35560"/>
                    <a:pt x="96724" y="35695"/>
                  </a:cubicBezTo>
                  <a:cubicBezTo>
                    <a:pt x="96724" y="35831"/>
                    <a:pt x="96535" y="35939"/>
                    <a:pt x="96535" y="36075"/>
                  </a:cubicBezTo>
                  <a:cubicBezTo>
                    <a:pt x="96535" y="36184"/>
                    <a:pt x="96724" y="36373"/>
                    <a:pt x="96724" y="36455"/>
                  </a:cubicBezTo>
                  <a:cubicBezTo>
                    <a:pt x="96697" y="36563"/>
                    <a:pt x="96589" y="36780"/>
                    <a:pt x="96535" y="36862"/>
                  </a:cubicBezTo>
                  <a:cubicBezTo>
                    <a:pt x="96507" y="36943"/>
                    <a:pt x="96372" y="37133"/>
                    <a:pt x="96372" y="37241"/>
                  </a:cubicBezTo>
                  <a:cubicBezTo>
                    <a:pt x="96345" y="37323"/>
                    <a:pt x="96535" y="37540"/>
                    <a:pt x="96535" y="37621"/>
                  </a:cubicBezTo>
                  <a:cubicBezTo>
                    <a:pt x="96535" y="37730"/>
                    <a:pt x="96345" y="37920"/>
                    <a:pt x="96372" y="38028"/>
                  </a:cubicBezTo>
                  <a:cubicBezTo>
                    <a:pt x="96372" y="38055"/>
                    <a:pt x="96399" y="38137"/>
                    <a:pt x="96453" y="38218"/>
                  </a:cubicBezTo>
                  <a:lnTo>
                    <a:pt x="96453" y="38218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99"/>
                  </a:lnTo>
                  <a:lnTo>
                    <a:pt x="96453" y="38299"/>
                  </a:lnTo>
                  <a:lnTo>
                    <a:pt x="96453" y="38299"/>
                  </a:lnTo>
                  <a:lnTo>
                    <a:pt x="96480" y="38326"/>
                  </a:lnTo>
                  <a:cubicBezTo>
                    <a:pt x="96480" y="38326"/>
                    <a:pt x="96507" y="38354"/>
                    <a:pt x="96507" y="38381"/>
                  </a:cubicBezTo>
                  <a:cubicBezTo>
                    <a:pt x="96507" y="38408"/>
                    <a:pt x="96535" y="38435"/>
                    <a:pt x="96535" y="38462"/>
                  </a:cubicBezTo>
                  <a:cubicBezTo>
                    <a:pt x="96562" y="38489"/>
                    <a:pt x="96589" y="38652"/>
                    <a:pt x="96616" y="38815"/>
                  </a:cubicBezTo>
                  <a:cubicBezTo>
                    <a:pt x="96643" y="38950"/>
                    <a:pt x="96670" y="39086"/>
                    <a:pt x="96643" y="39140"/>
                  </a:cubicBezTo>
                  <a:cubicBezTo>
                    <a:pt x="96643" y="39249"/>
                    <a:pt x="96345" y="39683"/>
                    <a:pt x="96318" y="39737"/>
                  </a:cubicBezTo>
                  <a:cubicBezTo>
                    <a:pt x="96263" y="39981"/>
                    <a:pt x="96263" y="40252"/>
                    <a:pt x="96182" y="40496"/>
                  </a:cubicBezTo>
                  <a:cubicBezTo>
                    <a:pt x="96101" y="40768"/>
                    <a:pt x="95965" y="41093"/>
                    <a:pt x="95748" y="41391"/>
                  </a:cubicBezTo>
                  <a:cubicBezTo>
                    <a:pt x="95694" y="41473"/>
                    <a:pt x="95558" y="41663"/>
                    <a:pt x="95314" y="41880"/>
                  </a:cubicBezTo>
                  <a:cubicBezTo>
                    <a:pt x="95097" y="42097"/>
                    <a:pt x="94799" y="42259"/>
                    <a:pt x="94690" y="42314"/>
                  </a:cubicBezTo>
                  <a:cubicBezTo>
                    <a:pt x="94527" y="42341"/>
                    <a:pt x="94175" y="42422"/>
                    <a:pt x="93876" y="42395"/>
                  </a:cubicBezTo>
                  <a:cubicBezTo>
                    <a:pt x="93795" y="42395"/>
                    <a:pt x="93741" y="42395"/>
                    <a:pt x="93659" y="42368"/>
                  </a:cubicBezTo>
                  <a:cubicBezTo>
                    <a:pt x="93632" y="42368"/>
                    <a:pt x="93605" y="42368"/>
                    <a:pt x="93551" y="42368"/>
                  </a:cubicBezTo>
                  <a:lnTo>
                    <a:pt x="93524" y="42341"/>
                  </a:lnTo>
                  <a:cubicBezTo>
                    <a:pt x="93497" y="42341"/>
                    <a:pt x="93470" y="42314"/>
                    <a:pt x="93470" y="42314"/>
                  </a:cubicBezTo>
                  <a:cubicBezTo>
                    <a:pt x="93361" y="42259"/>
                    <a:pt x="93198" y="42151"/>
                    <a:pt x="93063" y="42124"/>
                  </a:cubicBezTo>
                  <a:cubicBezTo>
                    <a:pt x="92981" y="42097"/>
                    <a:pt x="92791" y="41934"/>
                    <a:pt x="92683" y="41934"/>
                  </a:cubicBezTo>
                  <a:cubicBezTo>
                    <a:pt x="92602" y="41934"/>
                    <a:pt x="92357" y="42097"/>
                    <a:pt x="92303" y="42124"/>
                  </a:cubicBezTo>
                  <a:cubicBezTo>
                    <a:pt x="92195" y="42178"/>
                    <a:pt x="92005" y="42286"/>
                    <a:pt x="91896" y="42314"/>
                  </a:cubicBezTo>
                  <a:cubicBezTo>
                    <a:pt x="91815" y="42314"/>
                    <a:pt x="91598" y="42124"/>
                    <a:pt x="91517" y="42124"/>
                  </a:cubicBezTo>
                  <a:cubicBezTo>
                    <a:pt x="91435" y="42124"/>
                    <a:pt x="91164" y="42314"/>
                    <a:pt x="91110" y="42314"/>
                  </a:cubicBezTo>
                  <a:cubicBezTo>
                    <a:pt x="90974" y="42286"/>
                    <a:pt x="90839" y="42178"/>
                    <a:pt x="90730" y="42124"/>
                  </a:cubicBezTo>
                  <a:cubicBezTo>
                    <a:pt x="90594" y="42069"/>
                    <a:pt x="90459" y="41988"/>
                    <a:pt x="90323" y="41934"/>
                  </a:cubicBezTo>
                  <a:cubicBezTo>
                    <a:pt x="90242" y="41880"/>
                    <a:pt x="89998" y="41798"/>
                    <a:pt x="89943" y="41744"/>
                  </a:cubicBezTo>
                  <a:cubicBezTo>
                    <a:pt x="89916" y="41717"/>
                    <a:pt x="90323" y="41608"/>
                    <a:pt x="90323" y="41554"/>
                  </a:cubicBezTo>
                  <a:cubicBezTo>
                    <a:pt x="90323" y="41500"/>
                    <a:pt x="89971" y="41446"/>
                    <a:pt x="89943" y="41364"/>
                  </a:cubicBezTo>
                  <a:cubicBezTo>
                    <a:pt x="89808" y="41418"/>
                    <a:pt x="89672" y="41500"/>
                    <a:pt x="89537" y="41554"/>
                  </a:cubicBezTo>
                  <a:cubicBezTo>
                    <a:pt x="89428" y="41608"/>
                    <a:pt x="89238" y="41663"/>
                    <a:pt x="89157" y="41717"/>
                  </a:cubicBezTo>
                  <a:cubicBezTo>
                    <a:pt x="89103" y="41771"/>
                    <a:pt x="88777" y="41852"/>
                    <a:pt x="88750" y="41907"/>
                  </a:cubicBezTo>
                  <a:cubicBezTo>
                    <a:pt x="88750" y="41907"/>
                    <a:pt x="89130" y="42097"/>
                    <a:pt x="89157" y="42097"/>
                  </a:cubicBezTo>
                  <a:cubicBezTo>
                    <a:pt x="89021" y="42097"/>
                    <a:pt x="88886" y="42286"/>
                    <a:pt x="88750" y="42286"/>
                  </a:cubicBezTo>
                  <a:cubicBezTo>
                    <a:pt x="88723" y="42286"/>
                    <a:pt x="88370" y="42097"/>
                    <a:pt x="88370" y="42069"/>
                  </a:cubicBezTo>
                  <a:cubicBezTo>
                    <a:pt x="88370" y="42069"/>
                    <a:pt x="88479" y="42042"/>
                    <a:pt x="88560" y="41988"/>
                  </a:cubicBezTo>
                  <a:cubicBezTo>
                    <a:pt x="88669" y="41961"/>
                    <a:pt x="88750" y="41907"/>
                    <a:pt x="88750" y="41907"/>
                  </a:cubicBezTo>
                  <a:cubicBezTo>
                    <a:pt x="88696" y="41880"/>
                    <a:pt x="88452" y="41717"/>
                    <a:pt x="88370" y="41717"/>
                  </a:cubicBezTo>
                  <a:cubicBezTo>
                    <a:pt x="88262" y="41717"/>
                    <a:pt x="88072" y="41907"/>
                    <a:pt x="87991" y="41880"/>
                  </a:cubicBezTo>
                  <a:cubicBezTo>
                    <a:pt x="87828" y="41880"/>
                    <a:pt x="87746" y="41717"/>
                    <a:pt x="87584" y="41690"/>
                  </a:cubicBezTo>
                  <a:cubicBezTo>
                    <a:pt x="87475" y="41663"/>
                    <a:pt x="87340" y="41500"/>
                    <a:pt x="87204" y="41500"/>
                  </a:cubicBezTo>
                  <a:cubicBezTo>
                    <a:pt x="87123" y="41500"/>
                    <a:pt x="86878" y="41635"/>
                    <a:pt x="86824" y="41663"/>
                  </a:cubicBezTo>
                  <a:cubicBezTo>
                    <a:pt x="86770" y="41690"/>
                    <a:pt x="86472" y="41852"/>
                    <a:pt x="86417" y="41852"/>
                  </a:cubicBezTo>
                  <a:cubicBezTo>
                    <a:pt x="86336" y="41825"/>
                    <a:pt x="86119" y="41690"/>
                    <a:pt x="86038" y="41635"/>
                  </a:cubicBezTo>
                  <a:cubicBezTo>
                    <a:pt x="86010" y="41635"/>
                    <a:pt x="85712" y="41446"/>
                    <a:pt x="85658" y="41446"/>
                  </a:cubicBezTo>
                  <a:cubicBezTo>
                    <a:pt x="85576" y="41473"/>
                    <a:pt x="85359" y="41608"/>
                    <a:pt x="85278" y="41635"/>
                  </a:cubicBezTo>
                  <a:lnTo>
                    <a:pt x="84898" y="41798"/>
                  </a:lnTo>
                  <a:cubicBezTo>
                    <a:pt x="84844" y="41825"/>
                    <a:pt x="84600" y="41988"/>
                    <a:pt x="84519" y="41988"/>
                  </a:cubicBezTo>
                  <a:cubicBezTo>
                    <a:pt x="84464" y="41988"/>
                    <a:pt x="84166" y="41825"/>
                    <a:pt x="84139" y="41798"/>
                  </a:cubicBezTo>
                  <a:cubicBezTo>
                    <a:pt x="84030" y="41744"/>
                    <a:pt x="83868" y="41635"/>
                    <a:pt x="83759" y="41608"/>
                  </a:cubicBezTo>
                  <a:cubicBezTo>
                    <a:pt x="83678" y="41581"/>
                    <a:pt x="83434" y="41798"/>
                    <a:pt x="83352" y="41798"/>
                  </a:cubicBezTo>
                  <a:cubicBezTo>
                    <a:pt x="83271" y="41798"/>
                    <a:pt x="83054" y="41581"/>
                    <a:pt x="82973" y="41608"/>
                  </a:cubicBezTo>
                  <a:cubicBezTo>
                    <a:pt x="82864" y="41608"/>
                    <a:pt x="82674" y="41744"/>
                    <a:pt x="82593" y="41771"/>
                  </a:cubicBezTo>
                  <a:cubicBezTo>
                    <a:pt x="82457" y="41852"/>
                    <a:pt x="82349" y="41907"/>
                    <a:pt x="82213" y="41961"/>
                  </a:cubicBezTo>
                  <a:cubicBezTo>
                    <a:pt x="81969" y="42097"/>
                    <a:pt x="81698" y="42205"/>
                    <a:pt x="81454" y="42341"/>
                  </a:cubicBezTo>
                  <a:lnTo>
                    <a:pt x="81074" y="42151"/>
                  </a:lnTo>
                  <a:cubicBezTo>
                    <a:pt x="81020" y="42124"/>
                    <a:pt x="80938" y="42097"/>
                    <a:pt x="80857" y="42069"/>
                  </a:cubicBezTo>
                  <a:cubicBezTo>
                    <a:pt x="80830" y="42042"/>
                    <a:pt x="80830" y="42042"/>
                    <a:pt x="80803" y="42042"/>
                  </a:cubicBezTo>
                  <a:cubicBezTo>
                    <a:pt x="80748" y="42042"/>
                    <a:pt x="80748" y="42015"/>
                    <a:pt x="80748" y="42015"/>
                  </a:cubicBezTo>
                  <a:cubicBezTo>
                    <a:pt x="80694" y="41988"/>
                    <a:pt x="80667" y="41988"/>
                    <a:pt x="80667" y="41961"/>
                  </a:cubicBezTo>
                  <a:cubicBezTo>
                    <a:pt x="80667" y="41961"/>
                    <a:pt x="80748" y="41907"/>
                    <a:pt x="80857" y="41880"/>
                  </a:cubicBezTo>
                  <a:cubicBezTo>
                    <a:pt x="80965" y="41852"/>
                    <a:pt x="81074" y="41798"/>
                    <a:pt x="81047" y="41771"/>
                  </a:cubicBezTo>
                  <a:cubicBezTo>
                    <a:pt x="81047" y="41771"/>
                    <a:pt x="80965" y="41717"/>
                    <a:pt x="80884" y="41690"/>
                  </a:cubicBezTo>
                  <a:lnTo>
                    <a:pt x="80830" y="41663"/>
                  </a:lnTo>
                  <a:lnTo>
                    <a:pt x="80803" y="41663"/>
                  </a:lnTo>
                  <a:cubicBezTo>
                    <a:pt x="80803" y="41663"/>
                    <a:pt x="80803" y="41635"/>
                    <a:pt x="80776" y="41635"/>
                  </a:cubicBezTo>
                  <a:lnTo>
                    <a:pt x="80776" y="41635"/>
                  </a:lnTo>
                  <a:lnTo>
                    <a:pt x="80748" y="41635"/>
                  </a:lnTo>
                  <a:cubicBezTo>
                    <a:pt x="80694" y="41608"/>
                    <a:pt x="80667" y="41608"/>
                    <a:pt x="80667" y="41608"/>
                  </a:cubicBezTo>
                  <a:cubicBezTo>
                    <a:pt x="80586" y="41554"/>
                    <a:pt x="80369" y="41418"/>
                    <a:pt x="80260" y="41418"/>
                  </a:cubicBezTo>
                  <a:cubicBezTo>
                    <a:pt x="80179" y="41391"/>
                    <a:pt x="79989" y="41608"/>
                    <a:pt x="79880" y="41608"/>
                  </a:cubicBezTo>
                  <a:cubicBezTo>
                    <a:pt x="79745" y="41608"/>
                    <a:pt x="79636" y="41418"/>
                    <a:pt x="79501" y="41418"/>
                  </a:cubicBezTo>
                  <a:lnTo>
                    <a:pt x="78687" y="41771"/>
                  </a:lnTo>
                  <a:cubicBezTo>
                    <a:pt x="78579" y="41825"/>
                    <a:pt x="78443" y="41907"/>
                    <a:pt x="78307" y="41934"/>
                  </a:cubicBezTo>
                  <a:cubicBezTo>
                    <a:pt x="78280" y="41961"/>
                    <a:pt x="77955" y="41744"/>
                    <a:pt x="77900" y="41744"/>
                  </a:cubicBezTo>
                  <a:cubicBezTo>
                    <a:pt x="77873" y="41744"/>
                    <a:pt x="77494" y="41907"/>
                    <a:pt x="77494" y="41934"/>
                  </a:cubicBezTo>
                  <a:cubicBezTo>
                    <a:pt x="77521" y="41934"/>
                    <a:pt x="77900" y="42124"/>
                    <a:pt x="77900" y="42124"/>
                  </a:cubicBezTo>
                  <a:cubicBezTo>
                    <a:pt x="77819" y="42151"/>
                    <a:pt x="77602" y="42286"/>
                    <a:pt x="77494" y="42286"/>
                  </a:cubicBezTo>
                  <a:cubicBezTo>
                    <a:pt x="77385" y="42286"/>
                    <a:pt x="77222" y="42097"/>
                    <a:pt x="77114" y="42097"/>
                  </a:cubicBezTo>
                  <a:cubicBezTo>
                    <a:pt x="76951" y="42097"/>
                    <a:pt x="76843" y="42259"/>
                    <a:pt x="76707" y="42259"/>
                  </a:cubicBezTo>
                  <a:cubicBezTo>
                    <a:pt x="76680" y="42205"/>
                    <a:pt x="76300" y="42124"/>
                    <a:pt x="76300" y="42069"/>
                  </a:cubicBezTo>
                  <a:cubicBezTo>
                    <a:pt x="76300" y="42015"/>
                    <a:pt x="76734" y="41961"/>
                    <a:pt x="76707" y="41907"/>
                  </a:cubicBezTo>
                  <a:cubicBezTo>
                    <a:pt x="76680" y="41852"/>
                    <a:pt x="76381" y="41717"/>
                    <a:pt x="76300" y="41690"/>
                  </a:cubicBezTo>
                  <a:cubicBezTo>
                    <a:pt x="76246" y="41663"/>
                    <a:pt x="76002" y="41500"/>
                    <a:pt x="75920" y="41500"/>
                  </a:cubicBezTo>
                  <a:cubicBezTo>
                    <a:pt x="75839" y="41500"/>
                    <a:pt x="75568" y="41635"/>
                    <a:pt x="75514" y="41663"/>
                  </a:cubicBezTo>
                  <a:cubicBezTo>
                    <a:pt x="75486" y="41663"/>
                    <a:pt x="75161" y="41825"/>
                    <a:pt x="75107" y="41825"/>
                  </a:cubicBezTo>
                  <a:cubicBezTo>
                    <a:pt x="75080" y="41798"/>
                    <a:pt x="74727" y="41608"/>
                    <a:pt x="74727" y="41608"/>
                  </a:cubicBezTo>
                  <a:cubicBezTo>
                    <a:pt x="74727" y="41581"/>
                    <a:pt x="75107" y="41446"/>
                    <a:pt x="75134" y="41446"/>
                  </a:cubicBezTo>
                  <a:cubicBezTo>
                    <a:pt x="75025" y="41446"/>
                    <a:pt x="74863" y="41256"/>
                    <a:pt x="74754" y="41229"/>
                  </a:cubicBezTo>
                  <a:cubicBezTo>
                    <a:pt x="74727" y="41229"/>
                    <a:pt x="74347" y="41391"/>
                    <a:pt x="74347" y="41391"/>
                  </a:cubicBezTo>
                  <a:cubicBezTo>
                    <a:pt x="74347" y="41418"/>
                    <a:pt x="74754" y="41581"/>
                    <a:pt x="74727" y="41608"/>
                  </a:cubicBezTo>
                  <a:cubicBezTo>
                    <a:pt x="74646" y="41663"/>
                    <a:pt x="74456" y="41717"/>
                    <a:pt x="74347" y="41771"/>
                  </a:cubicBezTo>
                  <a:lnTo>
                    <a:pt x="73940" y="41934"/>
                  </a:lnTo>
                  <a:cubicBezTo>
                    <a:pt x="73832" y="41852"/>
                    <a:pt x="73696" y="41771"/>
                    <a:pt x="73561" y="41717"/>
                  </a:cubicBezTo>
                  <a:cubicBezTo>
                    <a:pt x="73533" y="41690"/>
                    <a:pt x="73181" y="41527"/>
                    <a:pt x="73208" y="41500"/>
                  </a:cubicBezTo>
                  <a:cubicBezTo>
                    <a:pt x="73208" y="41446"/>
                    <a:pt x="73588" y="41418"/>
                    <a:pt x="73588" y="41337"/>
                  </a:cubicBezTo>
                  <a:cubicBezTo>
                    <a:pt x="73588" y="41283"/>
                    <a:pt x="73208" y="41202"/>
                    <a:pt x="73208" y="41147"/>
                  </a:cubicBezTo>
                  <a:cubicBezTo>
                    <a:pt x="73208" y="41120"/>
                    <a:pt x="73615" y="40985"/>
                    <a:pt x="73615" y="40985"/>
                  </a:cubicBezTo>
                  <a:cubicBezTo>
                    <a:pt x="73561" y="40957"/>
                    <a:pt x="73316" y="40795"/>
                    <a:pt x="73235" y="40768"/>
                  </a:cubicBezTo>
                  <a:cubicBezTo>
                    <a:pt x="73127" y="40768"/>
                    <a:pt x="72964" y="40930"/>
                    <a:pt x="72855" y="40930"/>
                  </a:cubicBezTo>
                  <a:cubicBezTo>
                    <a:pt x="72720" y="40930"/>
                    <a:pt x="72584" y="40740"/>
                    <a:pt x="72476" y="40740"/>
                  </a:cubicBezTo>
                  <a:lnTo>
                    <a:pt x="72096" y="40903"/>
                  </a:lnTo>
                  <a:cubicBezTo>
                    <a:pt x="72042" y="40930"/>
                    <a:pt x="71689" y="41039"/>
                    <a:pt x="71689" y="41066"/>
                  </a:cubicBezTo>
                  <a:cubicBezTo>
                    <a:pt x="71689" y="41093"/>
                    <a:pt x="72015" y="41229"/>
                    <a:pt x="72069" y="41256"/>
                  </a:cubicBezTo>
                  <a:lnTo>
                    <a:pt x="72449" y="41473"/>
                  </a:lnTo>
                  <a:lnTo>
                    <a:pt x="72069" y="41635"/>
                  </a:lnTo>
                  <a:cubicBezTo>
                    <a:pt x="71987" y="41663"/>
                    <a:pt x="71770" y="41798"/>
                    <a:pt x="71689" y="41798"/>
                  </a:cubicBezTo>
                  <a:cubicBezTo>
                    <a:pt x="71635" y="41798"/>
                    <a:pt x="71364" y="41635"/>
                    <a:pt x="71309" y="41608"/>
                  </a:cubicBezTo>
                  <a:lnTo>
                    <a:pt x="70930" y="41418"/>
                  </a:lnTo>
                  <a:lnTo>
                    <a:pt x="70577" y="41229"/>
                  </a:lnTo>
                  <a:cubicBezTo>
                    <a:pt x="70523" y="41202"/>
                    <a:pt x="70224" y="41012"/>
                    <a:pt x="70197" y="41012"/>
                  </a:cubicBezTo>
                  <a:cubicBezTo>
                    <a:pt x="70143" y="41012"/>
                    <a:pt x="69818" y="41202"/>
                    <a:pt x="69818" y="41202"/>
                  </a:cubicBezTo>
                  <a:cubicBezTo>
                    <a:pt x="69818" y="41256"/>
                    <a:pt x="70224" y="41364"/>
                    <a:pt x="70197" y="41391"/>
                  </a:cubicBezTo>
                  <a:cubicBezTo>
                    <a:pt x="70143" y="41446"/>
                    <a:pt x="69899" y="41527"/>
                    <a:pt x="69818" y="41581"/>
                  </a:cubicBezTo>
                  <a:cubicBezTo>
                    <a:pt x="69709" y="41608"/>
                    <a:pt x="69546" y="41717"/>
                    <a:pt x="69438" y="41744"/>
                  </a:cubicBezTo>
                  <a:cubicBezTo>
                    <a:pt x="69384" y="41771"/>
                    <a:pt x="69139" y="41554"/>
                    <a:pt x="69058" y="41554"/>
                  </a:cubicBezTo>
                  <a:cubicBezTo>
                    <a:pt x="68950" y="41554"/>
                    <a:pt x="68787" y="41771"/>
                    <a:pt x="68678" y="41744"/>
                  </a:cubicBezTo>
                  <a:cubicBezTo>
                    <a:pt x="68516" y="41744"/>
                    <a:pt x="68434" y="41581"/>
                    <a:pt x="68299" y="41554"/>
                  </a:cubicBezTo>
                  <a:cubicBezTo>
                    <a:pt x="68163" y="41554"/>
                    <a:pt x="68027" y="41391"/>
                    <a:pt x="67892" y="41391"/>
                  </a:cubicBezTo>
                  <a:cubicBezTo>
                    <a:pt x="67865" y="41391"/>
                    <a:pt x="67539" y="41581"/>
                    <a:pt x="67512" y="41581"/>
                  </a:cubicBezTo>
                  <a:cubicBezTo>
                    <a:pt x="67376" y="41527"/>
                    <a:pt x="67268" y="41446"/>
                    <a:pt x="67132" y="41391"/>
                  </a:cubicBezTo>
                  <a:cubicBezTo>
                    <a:pt x="67024" y="41337"/>
                    <a:pt x="66780" y="41256"/>
                    <a:pt x="66753" y="41202"/>
                  </a:cubicBezTo>
                  <a:cubicBezTo>
                    <a:pt x="66698" y="41174"/>
                    <a:pt x="67132" y="41066"/>
                    <a:pt x="67132" y="41012"/>
                  </a:cubicBezTo>
                  <a:cubicBezTo>
                    <a:pt x="67132" y="40957"/>
                    <a:pt x="66753" y="40903"/>
                    <a:pt x="66725" y="40822"/>
                  </a:cubicBezTo>
                  <a:lnTo>
                    <a:pt x="66346" y="41012"/>
                  </a:lnTo>
                  <a:cubicBezTo>
                    <a:pt x="66291" y="41039"/>
                    <a:pt x="65966" y="41174"/>
                    <a:pt x="65966" y="41202"/>
                  </a:cubicBezTo>
                  <a:cubicBezTo>
                    <a:pt x="65966" y="41229"/>
                    <a:pt x="66346" y="41391"/>
                    <a:pt x="66346" y="41391"/>
                  </a:cubicBezTo>
                  <a:cubicBezTo>
                    <a:pt x="66237" y="41418"/>
                    <a:pt x="66102" y="41581"/>
                    <a:pt x="65966" y="41581"/>
                  </a:cubicBezTo>
                  <a:cubicBezTo>
                    <a:pt x="65830" y="41581"/>
                    <a:pt x="65695" y="41391"/>
                    <a:pt x="65586" y="41391"/>
                  </a:cubicBezTo>
                  <a:cubicBezTo>
                    <a:pt x="65451" y="41391"/>
                    <a:pt x="65315" y="41581"/>
                    <a:pt x="65179" y="41581"/>
                  </a:cubicBezTo>
                  <a:cubicBezTo>
                    <a:pt x="65071" y="41581"/>
                    <a:pt x="64935" y="41418"/>
                    <a:pt x="64800" y="41391"/>
                  </a:cubicBezTo>
                  <a:cubicBezTo>
                    <a:pt x="64664" y="41391"/>
                    <a:pt x="64528" y="41202"/>
                    <a:pt x="64420" y="41202"/>
                  </a:cubicBezTo>
                  <a:cubicBezTo>
                    <a:pt x="64338" y="41202"/>
                    <a:pt x="64094" y="41418"/>
                    <a:pt x="64013" y="41391"/>
                  </a:cubicBezTo>
                  <a:cubicBezTo>
                    <a:pt x="63905" y="41364"/>
                    <a:pt x="63742" y="41256"/>
                    <a:pt x="63633" y="41202"/>
                  </a:cubicBezTo>
                  <a:cubicBezTo>
                    <a:pt x="63606" y="41202"/>
                    <a:pt x="63281" y="41012"/>
                    <a:pt x="63254" y="41039"/>
                  </a:cubicBezTo>
                  <a:cubicBezTo>
                    <a:pt x="63145" y="41039"/>
                    <a:pt x="62928" y="41174"/>
                    <a:pt x="62847" y="41202"/>
                  </a:cubicBezTo>
                  <a:lnTo>
                    <a:pt x="62467" y="41391"/>
                  </a:lnTo>
                  <a:lnTo>
                    <a:pt x="61707" y="41771"/>
                  </a:lnTo>
                  <a:lnTo>
                    <a:pt x="61301" y="41581"/>
                  </a:lnTo>
                  <a:cubicBezTo>
                    <a:pt x="61273" y="41554"/>
                    <a:pt x="60921" y="41418"/>
                    <a:pt x="60921" y="41391"/>
                  </a:cubicBezTo>
                  <a:cubicBezTo>
                    <a:pt x="60921" y="41364"/>
                    <a:pt x="61328" y="41229"/>
                    <a:pt x="61301" y="41202"/>
                  </a:cubicBezTo>
                  <a:cubicBezTo>
                    <a:pt x="61246" y="41147"/>
                    <a:pt x="61029" y="41066"/>
                    <a:pt x="60921" y="41012"/>
                  </a:cubicBezTo>
                  <a:cubicBezTo>
                    <a:pt x="60785" y="40957"/>
                    <a:pt x="60623" y="40903"/>
                    <a:pt x="60514" y="40822"/>
                  </a:cubicBezTo>
                  <a:cubicBezTo>
                    <a:pt x="60406" y="40768"/>
                    <a:pt x="60243" y="40713"/>
                    <a:pt x="60134" y="40659"/>
                  </a:cubicBezTo>
                  <a:cubicBezTo>
                    <a:pt x="59890" y="40768"/>
                    <a:pt x="59619" y="40903"/>
                    <a:pt x="59375" y="41012"/>
                  </a:cubicBezTo>
                  <a:cubicBezTo>
                    <a:pt x="59266" y="41066"/>
                    <a:pt x="59049" y="41147"/>
                    <a:pt x="58995" y="41202"/>
                  </a:cubicBezTo>
                  <a:cubicBezTo>
                    <a:pt x="58941" y="41256"/>
                    <a:pt x="58588" y="41337"/>
                    <a:pt x="58588" y="41391"/>
                  </a:cubicBezTo>
                  <a:cubicBezTo>
                    <a:pt x="58588" y="41418"/>
                    <a:pt x="59022" y="41554"/>
                    <a:pt x="58995" y="41581"/>
                  </a:cubicBezTo>
                  <a:cubicBezTo>
                    <a:pt x="58941" y="41608"/>
                    <a:pt x="58670" y="41771"/>
                    <a:pt x="58615" y="41744"/>
                  </a:cubicBezTo>
                  <a:cubicBezTo>
                    <a:pt x="58480" y="41744"/>
                    <a:pt x="58344" y="41581"/>
                    <a:pt x="58208" y="41581"/>
                  </a:cubicBezTo>
                  <a:cubicBezTo>
                    <a:pt x="58100" y="41581"/>
                    <a:pt x="57964" y="41744"/>
                    <a:pt x="57829" y="41771"/>
                  </a:cubicBezTo>
                  <a:cubicBezTo>
                    <a:pt x="57802" y="41771"/>
                    <a:pt x="57449" y="41581"/>
                    <a:pt x="57449" y="41581"/>
                  </a:cubicBezTo>
                  <a:cubicBezTo>
                    <a:pt x="57449" y="41527"/>
                    <a:pt x="57829" y="41446"/>
                    <a:pt x="57829" y="41391"/>
                  </a:cubicBezTo>
                  <a:cubicBezTo>
                    <a:pt x="57829" y="41337"/>
                    <a:pt x="57449" y="41256"/>
                    <a:pt x="57449" y="41202"/>
                  </a:cubicBezTo>
                  <a:cubicBezTo>
                    <a:pt x="57449" y="41202"/>
                    <a:pt x="57530" y="41147"/>
                    <a:pt x="57639" y="41120"/>
                  </a:cubicBezTo>
                  <a:cubicBezTo>
                    <a:pt x="57720" y="41066"/>
                    <a:pt x="57829" y="41012"/>
                    <a:pt x="57829" y="41012"/>
                  </a:cubicBezTo>
                  <a:cubicBezTo>
                    <a:pt x="57720" y="41012"/>
                    <a:pt x="57530" y="40849"/>
                    <a:pt x="57422" y="40849"/>
                  </a:cubicBezTo>
                  <a:cubicBezTo>
                    <a:pt x="57313" y="40849"/>
                    <a:pt x="57151" y="41039"/>
                    <a:pt x="57042" y="41012"/>
                  </a:cubicBezTo>
                  <a:cubicBezTo>
                    <a:pt x="56934" y="41012"/>
                    <a:pt x="56771" y="40822"/>
                    <a:pt x="56662" y="40849"/>
                  </a:cubicBezTo>
                  <a:cubicBezTo>
                    <a:pt x="56581" y="40849"/>
                    <a:pt x="56337" y="40985"/>
                    <a:pt x="56283" y="41039"/>
                  </a:cubicBezTo>
                  <a:cubicBezTo>
                    <a:pt x="56228" y="41039"/>
                    <a:pt x="55957" y="41229"/>
                    <a:pt x="55876" y="41202"/>
                  </a:cubicBezTo>
                  <a:cubicBezTo>
                    <a:pt x="55767" y="41202"/>
                    <a:pt x="55605" y="41012"/>
                    <a:pt x="55496" y="41039"/>
                  </a:cubicBezTo>
                  <a:cubicBezTo>
                    <a:pt x="55442" y="41039"/>
                    <a:pt x="55360" y="41093"/>
                    <a:pt x="55306" y="41120"/>
                  </a:cubicBezTo>
                  <a:lnTo>
                    <a:pt x="55252" y="41147"/>
                  </a:lnTo>
                  <a:lnTo>
                    <a:pt x="55252" y="41174"/>
                  </a:lnTo>
                  <a:cubicBezTo>
                    <a:pt x="55252" y="41174"/>
                    <a:pt x="55252" y="41174"/>
                    <a:pt x="55252" y="41174"/>
                  </a:cubicBezTo>
                  <a:lnTo>
                    <a:pt x="55225" y="41174"/>
                  </a:lnTo>
                  <a:cubicBezTo>
                    <a:pt x="55198" y="41202"/>
                    <a:pt x="55171" y="41202"/>
                    <a:pt x="55116" y="41202"/>
                  </a:cubicBezTo>
                  <a:cubicBezTo>
                    <a:pt x="55008" y="41202"/>
                    <a:pt x="54845" y="41012"/>
                    <a:pt x="54737" y="41039"/>
                  </a:cubicBezTo>
                  <a:cubicBezTo>
                    <a:pt x="54601" y="41039"/>
                    <a:pt x="54493" y="41202"/>
                    <a:pt x="54357" y="41229"/>
                  </a:cubicBezTo>
                  <a:cubicBezTo>
                    <a:pt x="54221" y="41229"/>
                    <a:pt x="54086" y="41039"/>
                    <a:pt x="53977" y="41039"/>
                  </a:cubicBezTo>
                  <a:cubicBezTo>
                    <a:pt x="53869" y="41039"/>
                    <a:pt x="53679" y="41229"/>
                    <a:pt x="53597" y="41229"/>
                  </a:cubicBezTo>
                  <a:cubicBezTo>
                    <a:pt x="53570" y="41229"/>
                    <a:pt x="53218" y="41066"/>
                    <a:pt x="53218" y="41066"/>
                  </a:cubicBezTo>
                  <a:cubicBezTo>
                    <a:pt x="53218" y="41039"/>
                    <a:pt x="53543" y="40876"/>
                    <a:pt x="53570" y="40876"/>
                  </a:cubicBezTo>
                  <a:cubicBezTo>
                    <a:pt x="53462" y="40876"/>
                    <a:pt x="53326" y="40686"/>
                    <a:pt x="53191" y="40686"/>
                  </a:cubicBezTo>
                  <a:cubicBezTo>
                    <a:pt x="53136" y="40686"/>
                    <a:pt x="52892" y="40849"/>
                    <a:pt x="52838" y="40876"/>
                  </a:cubicBezTo>
                  <a:cubicBezTo>
                    <a:pt x="52757" y="40930"/>
                    <a:pt x="52567" y="41066"/>
                    <a:pt x="52458" y="41093"/>
                  </a:cubicBezTo>
                  <a:cubicBezTo>
                    <a:pt x="52350" y="41093"/>
                    <a:pt x="52187" y="40903"/>
                    <a:pt x="52078" y="40903"/>
                  </a:cubicBezTo>
                  <a:cubicBezTo>
                    <a:pt x="51970" y="40930"/>
                    <a:pt x="51807" y="41120"/>
                    <a:pt x="51699" y="41120"/>
                  </a:cubicBezTo>
                  <a:cubicBezTo>
                    <a:pt x="51617" y="41120"/>
                    <a:pt x="51400" y="40930"/>
                    <a:pt x="51319" y="40957"/>
                  </a:cubicBezTo>
                  <a:cubicBezTo>
                    <a:pt x="51211" y="40985"/>
                    <a:pt x="51021" y="41120"/>
                    <a:pt x="50966" y="41174"/>
                  </a:cubicBezTo>
                  <a:cubicBezTo>
                    <a:pt x="50912" y="41174"/>
                    <a:pt x="50641" y="41364"/>
                    <a:pt x="50587" y="41364"/>
                  </a:cubicBezTo>
                  <a:cubicBezTo>
                    <a:pt x="50532" y="41364"/>
                    <a:pt x="50261" y="41202"/>
                    <a:pt x="50207" y="41229"/>
                  </a:cubicBezTo>
                  <a:cubicBezTo>
                    <a:pt x="50071" y="41256"/>
                    <a:pt x="49936" y="41364"/>
                    <a:pt x="49854" y="41446"/>
                  </a:cubicBezTo>
                  <a:cubicBezTo>
                    <a:pt x="49800" y="41473"/>
                    <a:pt x="49583" y="41635"/>
                    <a:pt x="49502" y="41663"/>
                  </a:cubicBezTo>
                  <a:cubicBezTo>
                    <a:pt x="49366" y="41663"/>
                    <a:pt x="49203" y="41500"/>
                    <a:pt x="49095" y="41500"/>
                  </a:cubicBezTo>
                  <a:cubicBezTo>
                    <a:pt x="49013" y="41500"/>
                    <a:pt x="48797" y="41717"/>
                    <a:pt x="48715" y="41717"/>
                  </a:cubicBezTo>
                  <a:cubicBezTo>
                    <a:pt x="48580" y="41717"/>
                    <a:pt x="48417" y="41608"/>
                    <a:pt x="48308" y="41581"/>
                  </a:cubicBezTo>
                  <a:cubicBezTo>
                    <a:pt x="48254" y="41554"/>
                    <a:pt x="47956" y="41418"/>
                    <a:pt x="47901" y="41418"/>
                  </a:cubicBezTo>
                  <a:cubicBezTo>
                    <a:pt x="47793" y="41446"/>
                    <a:pt x="47576" y="41608"/>
                    <a:pt x="47522" y="41635"/>
                  </a:cubicBezTo>
                  <a:cubicBezTo>
                    <a:pt x="47386" y="41717"/>
                    <a:pt x="47250" y="41771"/>
                    <a:pt x="47142" y="41852"/>
                  </a:cubicBezTo>
                  <a:cubicBezTo>
                    <a:pt x="47088" y="41880"/>
                    <a:pt x="46816" y="42042"/>
                    <a:pt x="46735" y="42069"/>
                  </a:cubicBezTo>
                  <a:cubicBezTo>
                    <a:pt x="46627" y="42069"/>
                    <a:pt x="46464" y="41907"/>
                    <a:pt x="46328" y="41907"/>
                  </a:cubicBezTo>
                  <a:cubicBezTo>
                    <a:pt x="46247" y="41907"/>
                    <a:pt x="46030" y="42124"/>
                    <a:pt x="45948" y="42097"/>
                  </a:cubicBezTo>
                  <a:cubicBezTo>
                    <a:pt x="45813" y="42097"/>
                    <a:pt x="45623" y="41988"/>
                    <a:pt x="45542" y="41934"/>
                  </a:cubicBezTo>
                  <a:cubicBezTo>
                    <a:pt x="45433" y="41907"/>
                    <a:pt x="45243" y="41771"/>
                    <a:pt x="45135" y="41771"/>
                  </a:cubicBezTo>
                  <a:cubicBezTo>
                    <a:pt x="44999" y="41771"/>
                    <a:pt x="44836" y="41608"/>
                    <a:pt x="44728" y="41608"/>
                  </a:cubicBezTo>
                  <a:cubicBezTo>
                    <a:pt x="44592" y="41608"/>
                    <a:pt x="44430" y="41798"/>
                    <a:pt x="44321" y="41798"/>
                  </a:cubicBezTo>
                  <a:cubicBezTo>
                    <a:pt x="44240" y="41798"/>
                    <a:pt x="43996" y="41608"/>
                    <a:pt x="43914" y="41608"/>
                  </a:cubicBezTo>
                  <a:cubicBezTo>
                    <a:pt x="43806" y="41635"/>
                    <a:pt x="43616" y="41771"/>
                    <a:pt x="43534" y="41825"/>
                  </a:cubicBezTo>
                  <a:cubicBezTo>
                    <a:pt x="43507" y="41825"/>
                    <a:pt x="43155" y="42015"/>
                    <a:pt x="43155" y="41988"/>
                  </a:cubicBezTo>
                  <a:cubicBezTo>
                    <a:pt x="43019" y="41988"/>
                    <a:pt x="42829" y="41852"/>
                    <a:pt x="42748" y="41825"/>
                  </a:cubicBezTo>
                  <a:cubicBezTo>
                    <a:pt x="42721" y="41798"/>
                    <a:pt x="42612" y="41771"/>
                    <a:pt x="42531" y="41744"/>
                  </a:cubicBezTo>
                  <a:cubicBezTo>
                    <a:pt x="42422" y="41690"/>
                    <a:pt x="42341" y="41663"/>
                    <a:pt x="42341" y="41635"/>
                  </a:cubicBezTo>
                  <a:cubicBezTo>
                    <a:pt x="42341" y="41608"/>
                    <a:pt x="42422" y="41581"/>
                    <a:pt x="42531" y="41554"/>
                  </a:cubicBezTo>
                  <a:cubicBezTo>
                    <a:pt x="42612" y="41500"/>
                    <a:pt x="42721" y="41473"/>
                    <a:pt x="42748" y="41446"/>
                  </a:cubicBezTo>
                  <a:cubicBezTo>
                    <a:pt x="42775" y="41446"/>
                    <a:pt x="43128" y="41283"/>
                    <a:pt x="43128" y="41256"/>
                  </a:cubicBezTo>
                  <a:cubicBezTo>
                    <a:pt x="43046" y="41202"/>
                    <a:pt x="42829" y="41147"/>
                    <a:pt x="42721" y="41093"/>
                  </a:cubicBezTo>
                  <a:lnTo>
                    <a:pt x="41961" y="41446"/>
                  </a:lnTo>
                  <a:lnTo>
                    <a:pt x="41554" y="41635"/>
                  </a:lnTo>
                  <a:lnTo>
                    <a:pt x="41175" y="41825"/>
                  </a:lnTo>
                  <a:cubicBezTo>
                    <a:pt x="41093" y="41852"/>
                    <a:pt x="40903" y="41988"/>
                    <a:pt x="40768" y="41988"/>
                  </a:cubicBezTo>
                  <a:cubicBezTo>
                    <a:pt x="40741" y="42015"/>
                    <a:pt x="40415" y="41825"/>
                    <a:pt x="40388" y="41798"/>
                  </a:cubicBezTo>
                  <a:cubicBezTo>
                    <a:pt x="40307" y="41771"/>
                    <a:pt x="40063" y="41608"/>
                    <a:pt x="39981" y="41608"/>
                  </a:cubicBezTo>
                  <a:cubicBezTo>
                    <a:pt x="39927" y="41608"/>
                    <a:pt x="39629" y="41771"/>
                    <a:pt x="39574" y="41798"/>
                  </a:cubicBezTo>
                  <a:cubicBezTo>
                    <a:pt x="39547" y="41825"/>
                    <a:pt x="39249" y="41961"/>
                    <a:pt x="39195" y="41961"/>
                  </a:cubicBezTo>
                  <a:cubicBezTo>
                    <a:pt x="39086" y="41961"/>
                    <a:pt x="38896" y="41771"/>
                    <a:pt x="38788" y="41771"/>
                  </a:cubicBezTo>
                  <a:cubicBezTo>
                    <a:pt x="38652" y="41771"/>
                    <a:pt x="38517" y="41934"/>
                    <a:pt x="38381" y="41934"/>
                  </a:cubicBezTo>
                  <a:cubicBezTo>
                    <a:pt x="38272" y="41934"/>
                    <a:pt x="38110" y="41744"/>
                    <a:pt x="38001" y="41744"/>
                  </a:cubicBezTo>
                  <a:cubicBezTo>
                    <a:pt x="37838" y="41744"/>
                    <a:pt x="37730" y="41907"/>
                    <a:pt x="37594" y="41907"/>
                  </a:cubicBezTo>
                  <a:cubicBezTo>
                    <a:pt x="37486" y="41907"/>
                    <a:pt x="37323" y="41690"/>
                    <a:pt x="37187" y="41690"/>
                  </a:cubicBezTo>
                  <a:cubicBezTo>
                    <a:pt x="37133" y="41690"/>
                    <a:pt x="36862" y="41825"/>
                    <a:pt x="36808" y="41852"/>
                  </a:cubicBezTo>
                  <a:cubicBezTo>
                    <a:pt x="36699" y="41880"/>
                    <a:pt x="36509" y="41988"/>
                    <a:pt x="36401" y="42015"/>
                  </a:cubicBezTo>
                  <a:cubicBezTo>
                    <a:pt x="36292" y="42015"/>
                    <a:pt x="36103" y="41798"/>
                    <a:pt x="36021" y="41798"/>
                  </a:cubicBezTo>
                  <a:cubicBezTo>
                    <a:pt x="35940" y="41798"/>
                    <a:pt x="35669" y="41988"/>
                    <a:pt x="35614" y="41961"/>
                  </a:cubicBezTo>
                  <a:cubicBezTo>
                    <a:pt x="35560" y="41934"/>
                    <a:pt x="35235" y="41771"/>
                    <a:pt x="35235" y="41744"/>
                  </a:cubicBezTo>
                  <a:cubicBezTo>
                    <a:pt x="35235" y="41690"/>
                    <a:pt x="35614" y="41663"/>
                    <a:pt x="35641" y="41581"/>
                  </a:cubicBezTo>
                  <a:cubicBezTo>
                    <a:pt x="35669" y="41527"/>
                    <a:pt x="36021" y="41500"/>
                    <a:pt x="36021" y="41446"/>
                  </a:cubicBezTo>
                  <a:cubicBezTo>
                    <a:pt x="36021" y="41391"/>
                    <a:pt x="35696" y="41283"/>
                    <a:pt x="35641" y="41229"/>
                  </a:cubicBezTo>
                  <a:cubicBezTo>
                    <a:pt x="35587" y="41147"/>
                    <a:pt x="35370" y="41093"/>
                    <a:pt x="35289" y="41012"/>
                  </a:cubicBezTo>
                  <a:cubicBezTo>
                    <a:pt x="35018" y="41120"/>
                    <a:pt x="34773" y="41229"/>
                    <a:pt x="34502" y="41337"/>
                  </a:cubicBezTo>
                  <a:cubicBezTo>
                    <a:pt x="34367" y="41391"/>
                    <a:pt x="34258" y="41446"/>
                    <a:pt x="34122" y="41500"/>
                  </a:cubicBezTo>
                  <a:cubicBezTo>
                    <a:pt x="33987" y="41554"/>
                    <a:pt x="33851" y="41608"/>
                    <a:pt x="33743" y="41663"/>
                  </a:cubicBezTo>
                  <a:cubicBezTo>
                    <a:pt x="33689" y="41690"/>
                    <a:pt x="33417" y="41825"/>
                    <a:pt x="33363" y="41825"/>
                  </a:cubicBezTo>
                  <a:cubicBezTo>
                    <a:pt x="33282" y="41825"/>
                    <a:pt x="33038" y="41663"/>
                    <a:pt x="32983" y="41635"/>
                  </a:cubicBezTo>
                  <a:cubicBezTo>
                    <a:pt x="32956" y="41608"/>
                    <a:pt x="32604" y="41473"/>
                    <a:pt x="32604" y="41446"/>
                  </a:cubicBezTo>
                  <a:cubicBezTo>
                    <a:pt x="32631" y="41418"/>
                    <a:pt x="32956" y="41256"/>
                    <a:pt x="32983" y="41256"/>
                  </a:cubicBezTo>
                  <a:cubicBezTo>
                    <a:pt x="32902" y="41283"/>
                    <a:pt x="32739" y="41066"/>
                    <a:pt x="32631" y="41066"/>
                  </a:cubicBezTo>
                  <a:cubicBezTo>
                    <a:pt x="32604" y="41066"/>
                    <a:pt x="32224" y="41229"/>
                    <a:pt x="32251" y="41256"/>
                  </a:cubicBezTo>
                  <a:cubicBezTo>
                    <a:pt x="32251" y="41283"/>
                    <a:pt x="32631" y="41418"/>
                    <a:pt x="32604" y="41446"/>
                  </a:cubicBezTo>
                  <a:cubicBezTo>
                    <a:pt x="32549" y="41500"/>
                    <a:pt x="32332" y="41554"/>
                    <a:pt x="32224" y="41608"/>
                  </a:cubicBezTo>
                  <a:lnTo>
                    <a:pt x="31871" y="41798"/>
                  </a:lnTo>
                  <a:cubicBezTo>
                    <a:pt x="31736" y="41771"/>
                    <a:pt x="31600" y="41608"/>
                    <a:pt x="31491" y="41608"/>
                  </a:cubicBezTo>
                  <a:cubicBezTo>
                    <a:pt x="31383" y="41608"/>
                    <a:pt x="31193" y="41798"/>
                    <a:pt x="31112" y="41771"/>
                  </a:cubicBezTo>
                  <a:cubicBezTo>
                    <a:pt x="31030" y="41771"/>
                    <a:pt x="30759" y="41608"/>
                    <a:pt x="30732" y="41581"/>
                  </a:cubicBezTo>
                  <a:cubicBezTo>
                    <a:pt x="30705" y="41581"/>
                    <a:pt x="31112" y="41446"/>
                    <a:pt x="31112" y="41418"/>
                  </a:cubicBezTo>
                  <a:cubicBezTo>
                    <a:pt x="31112" y="41364"/>
                    <a:pt x="30705" y="41283"/>
                    <a:pt x="30732" y="41229"/>
                  </a:cubicBezTo>
                  <a:cubicBezTo>
                    <a:pt x="30759" y="41147"/>
                    <a:pt x="31085" y="41120"/>
                    <a:pt x="31112" y="41039"/>
                  </a:cubicBezTo>
                  <a:cubicBezTo>
                    <a:pt x="31112" y="40985"/>
                    <a:pt x="30732" y="40903"/>
                    <a:pt x="30732" y="40849"/>
                  </a:cubicBezTo>
                  <a:cubicBezTo>
                    <a:pt x="30461" y="40985"/>
                    <a:pt x="30217" y="41120"/>
                    <a:pt x="29973" y="41229"/>
                  </a:cubicBezTo>
                  <a:cubicBezTo>
                    <a:pt x="29945" y="41229"/>
                    <a:pt x="29864" y="41283"/>
                    <a:pt x="29783" y="41337"/>
                  </a:cubicBezTo>
                  <a:cubicBezTo>
                    <a:pt x="29756" y="41337"/>
                    <a:pt x="29728" y="41364"/>
                    <a:pt x="29701" y="41364"/>
                  </a:cubicBezTo>
                  <a:cubicBezTo>
                    <a:pt x="29701" y="41364"/>
                    <a:pt x="29674" y="41391"/>
                    <a:pt x="29674" y="41391"/>
                  </a:cubicBezTo>
                  <a:cubicBezTo>
                    <a:pt x="29620" y="41418"/>
                    <a:pt x="29593" y="41418"/>
                    <a:pt x="29593" y="41418"/>
                  </a:cubicBezTo>
                  <a:cubicBezTo>
                    <a:pt x="29566" y="41418"/>
                    <a:pt x="29213" y="41256"/>
                    <a:pt x="29213" y="41229"/>
                  </a:cubicBezTo>
                  <a:cubicBezTo>
                    <a:pt x="29213" y="41229"/>
                    <a:pt x="29593" y="41066"/>
                    <a:pt x="29593" y="41039"/>
                  </a:cubicBezTo>
                  <a:cubicBezTo>
                    <a:pt x="29539" y="41012"/>
                    <a:pt x="29267" y="40876"/>
                    <a:pt x="29186" y="40876"/>
                  </a:cubicBezTo>
                  <a:cubicBezTo>
                    <a:pt x="29105" y="40876"/>
                    <a:pt x="28860" y="41039"/>
                    <a:pt x="28806" y="41066"/>
                  </a:cubicBezTo>
                  <a:cubicBezTo>
                    <a:pt x="28752" y="41066"/>
                    <a:pt x="28481" y="41256"/>
                    <a:pt x="28426" y="41256"/>
                  </a:cubicBezTo>
                  <a:cubicBezTo>
                    <a:pt x="28345" y="41229"/>
                    <a:pt x="28128" y="41093"/>
                    <a:pt x="28047" y="41066"/>
                  </a:cubicBezTo>
                  <a:cubicBezTo>
                    <a:pt x="27992" y="41039"/>
                    <a:pt x="27748" y="40903"/>
                    <a:pt x="27667" y="40903"/>
                  </a:cubicBezTo>
                  <a:cubicBezTo>
                    <a:pt x="27531" y="40876"/>
                    <a:pt x="27423" y="40713"/>
                    <a:pt x="27287" y="40713"/>
                  </a:cubicBezTo>
                  <a:cubicBezTo>
                    <a:pt x="27206" y="40713"/>
                    <a:pt x="26962" y="40876"/>
                    <a:pt x="26908" y="40903"/>
                  </a:cubicBezTo>
                  <a:cubicBezTo>
                    <a:pt x="26853" y="40957"/>
                    <a:pt x="26636" y="41093"/>
                    <a:pt x="26555" y="41120"/>
                  </a:cubicBezTo>
                  <a:cubicBezTo>
                    <a:pt x="26446" y="41120"/>
                    <a:pt x="26284" y="40957"/>
                    <a:pt x="26148" y="40957"/>
                  </a:cubicBezTo>
                  <a:cubicBezTo>
                    <a:pt x="26040" y="40957"/>
                    <a:pt x="25904" y="41147"/>
                    <a:pt x="25795" y="41147"/>
                  </a:cubicBezTo>
                  <a:cubicBezTo>
                    <a:pt x="25741" y="41147"/>
                    <a:pt x="25443" y="40985"/>
                    <a:pt x="25416" y="40985"/>
                  </a:cubicBezTo>
                  <a:cubicBezTo>
                    <a:pt x="25280" y="41039"/>
                    <a:pt x="25144" y="41147"/>
                    <a:pt x="25036" y="41202"/>
                  </a:cubicBezTo>
                  <a:lnTo>
                    <a:pt x="24683" y="41418"/>
                  </a:lnTo>
                  <a:lnTo>
                    <a:pt x="24331" y="41635"/>
                  </a:lnTo>
                  <a:cubicBezTo>
                    <a:pt x="24195" y="41581"/>
                    <a:pt x="24060" y="41527"/>
                    <a:pt x="23924" y="41500"/>
                  </a:cubicBezTo>
                  <a:cubicBezTo>
                    <a:pt x="23870" y="41473"/>
                    <a:pt x="23517" y="41364"/>
                    <a:pt x="23517" y="41337"/>
                  </a:cubicBezTo>
                  <a:cubicBezTo>
                    <a:pt x="23517" y="41310"/>
                    <a:pt x="23843" y="41147"/>
                    <a:pt x="23897" y="41120"/>
                  </a:cubicBezTo>
                  <a:cubicBezTo>
                    <a:pt x="23978" y="41066"/>
                    <a:pt x="24222" y="40957"/>
                    <a:pt x="24249" y="40903"/>
                  </a:cubicBezTo>
                  <a:cubicBezTo>
                    <a:pt x="24277" y="40876"/>
                    <a:pt x="23870" y="40795"/>
                    <a:pt x="23843" y="40768"/>
                  </a:cubicBezTo>
                  <a:lnTo>
                    <a:pt x="23110" y="41202"/>
                  </a:lnTo>
                  <a:cubicBezTo>
                    <a:pt x="23029" y="41256"/>
                    <a:pt x="22893" y="41364"/>
                    <a:pt x="22758" y="41418"/>
                  </a:cubicBezTo>
                  <a:cubicBezTo>
                    <a:pt x="22703" y="41446"/>
                    <a:pt x="22405" y="41256"/>
                    <a:pt x="22351" y="41256"/>
                  </a:cubicBezTo>
                  <a:cubicBezTo>
                    <a:pt x="22269" y="41283"/>
                    <a:pt x="22025" y="41446"/>
                    <a:pt x="21971" y="41473"/>
                  </a:cubicBezTo>
                  <a:cubicBezTo>
                    <a:pt x="21917" y="41527"/>
                    <a:pt x="21673" y="41690"/>
                    <a:pt x="21591" y="41690"/>
                  </a:cubicBezTo>
                  <a:cubicBezTo>
                    <a:pt x="21510" y="41717"/>
                    <a:pt x="21212" y="41554"/>
                    <a:pt x="21157" y="41554"/>
                  </a:cubicBezTo>
                  <a:cubicBezTo>
                    <a:pt x="21049" y="41500"/>
                    <a:pt x="20886" y="41418"/>
                    <a:pt x="20750" y="41391"/>
                  </a:cubicBezTo>
                  <a:cubicBezTo>
                    <a:pt x="20669" y="41364"/>
                    <a:pt x="20452" y="41202"/>
                    <a:pt x="20344" y="41229"/>
                  </a:cubicBezTo>
                  <a:cubicBezTo>
                    <a:pt x="20235" y="41229"/>
                    <a:pt x="20072" y="41418"/>
                    <a:pt x="19964" y="41418"/>
                  </a:cubicBezTo>
                  <a:cubicBezTo>
                    <a:pt x="19801" y="41418"/>
                    <a:pt x="19720" y="41256"/>
                    <a:pt x="19557" y="41256"/>
                  </a:cubicBezTo>
                  <a:cubicBezTo>
                    <a:pt x="19448" y="41256"/>
                    <a:pt x="19286" y="41446"/>
                    <a:pt x="19177" y="41446"/>
                  </a:cubicBezTo>
                  <a:cubicBezTo>
                    <a:pt x="19096" y="41446"/>
                    <a:pt x="18825" y="41310"/>
                    <a:pt x="18770" y="41283"/>
                  </a:cubicBezTo>
                  <a:cubicBezTo>
                    <a:pt x="18716" y="41256"/>
                    <a:pt x="18418" y="41093"/>
                    <a:pt x="18364" y="41093"/>
                  </a:cubicBezTo>
                  <a:cubicBezTo>
                    <a:pt x="18336" y="41120"/>
                    <a:pt x="17984" y="41283"/>
                    <a:pt x="17984" y="41310"/>
                  </a:cubicBezTo>
                  <a:cubicBezTo>
                    <a:pt x="17984" y="41364"/>
                    <a:pt x="18391" y="41418"/>
                    <a:pt x="18364" y="41473"/>
                  </a:cubicBezTo>
                  <a:cubicBezTo>
                    <a:pt x="18364" y="41500"/>
                    <a:pt x="18038" y="41663"/>
                    <a:pt x="17984" y="41663"/>
                  </a:cubicBezTo>
                  <a:cubicBezTo>
                    <a:pt x="17930" y="41690"/>
                    <a:pt x="17658" y="41500"/>
                    <a:pt x="17577" y="41500"/>
                  </a:cubicBezTo>
                  <a:cubicBezTo>
                    <a:pt x="17468" y="41500"/>
                    <a:pt x="17306" y="41690"/>
                    <a:pt x="17197" y="41663"/>
                  </a:cubicBezTo>
                  <a:cubicBezTo>
                    <a:pt x="17143" y="41663"/>
                    <a:pt x="17062" y="41635"/>
                    <a:pt x="16980" y="41581"/>
                  </a:cubicBezTo>
                  <a:lnTo>
                    <a:pt x="16926" y="41554"/>
                  </a:lnTo>
                  <a:cubicBezTo>
                    <a:pt x="16899" y="41554"/>
                    <a:pt x="16899" y="41554"/>
                    <a:pt x="16872" y="41527"/>
                  </a:cubicBezTo>
                  <a:cubicBezTo>
                    <a:pt x="16845" y="41527"/>
                    <a:pt x="16817" y="41500"/>
                    <a:pt x="16790" y="41500"/>
                  </a:cubicBezTo>
                  <a:lnTo>
                    <a:pt x="16411" y="41310"/>
                  </a:lnTo>
                  <a:cubicBezTo>
                    <a:pt x="16302" y="41256"/>
                    <a:pt x="16139" y="41147"/>
                    <a:pt x="16004" y="41120"/>
                  </a:cubicBezTo>
                  <a:cubicBezTo>
                    <a:pt x="15922" y="41093"/>
                    <a:pt x="15733" y="40930"/>
                    <a:pt x="15624" y="40930"/>
                  </a:cubicBezTo>
                  <a:cubicBezTo>
                    <a:pt x="15543" y="40930"/>
                    <a:pt x="15299" y="41093"/>
                    <a:pt x="15217" y="41120"/>
                  </a:cubicBezTo>
                  <a:cubicBezTo>
                    <a:pt x="15190" y="41120"/>
                    <a:pt x="14837" y="41283"/>
                    <a:pt x="14837" y="41283"/>
                  </a:cubicBezTo>
                  <a:cubicBezTo>
                    <a:pt x="14783" y="41256"/>
                    <a:pt x="14431" y="41120"/>
                    <a:pt x="14431" y="41093"/>
                  </a:cubicBezTo>
                  <a:cubicBezTo>
                    <a:pt x="14431" y="41066"/>
                    <a:pt x="14783" y="40957"/>
                    <a:pt x="14837" y="40930"/>
                  </a:cubicBezTo>
                  <a:cubicBezTo>
                    <a:pt x="14892" y="40903"/>
                    <a:pt x="15217" y="40795"/>
                    <a:pt x="15217" y="40740"/>
                  </a:cubicBezTo>
                  <a:cubicBezTo>
                    <a:pt x="15244" y="40686"/>
                    <a:pt x="14837" y="40605"/>
                    <a:pt x="14837" y="40551"/>
                  </a:cubicBezTo>
                  <a:cubicBezTo>
                    <a:pt x="14837" y="40496"/>
                    <a:pt x="15244" y="40415"/>
                    <a:pt x="15217" y="40388"/>
                  </a:cubicBezTo>
                  <a:cubicBezTo>
                    <a:pt x="15190" y="40306"/>
                    <a:pt x="14892" y="40252"/>
                    <a:pt x="14837" y="40198"/>
                  </a:cubicBezTo>
                  <a:cubicBezTo>
                    <a:pt x="14756" y="40117"/>
                    <a:pt x="14539" y="40062"/>
                    <a:pt x="14458" y="39981"/>
                  </a:cubicBezTo>
                  <a:cubicBezTo>
                    <a:pt x="14431" y="40062"/>
                    <a:pt x="14078" y="40117"/>
                    <a:pt x="14078" y="40171"/>
                  </a:cubicBezTo>
                  <a:cubicBezTo>
                    <a:pt x="14051" y="40225"/>
                    <a:pt x="14485" y="40306"/>
                    <a:pt x="14458" y="40361"/>
                  </a:cubicBezTo>
                  <a:cubicBezTo>
                    <a:pt x="14431" y="40415"/>
                    <a:pt x="14132" y="40496"/>
                    <a:pt x="14051" y="40523"/>
                  </a:cubicBezTo>
                  <a:cubicBezTo>
                    <a:pt x="13969" y="40605"/>
                    <a:pt x="13780" y="40659"/>
                    <a:pt x="13671" y="40713"/>
                  </a:cubicBezTo>
                  <a:cubicBezTo>
                    <a:pt x="13535" y="40740"/>
                    <a:pt x="13346" y="40822"/>
                    <a:pt x="13264" y="40876"/>
                  </a:cubicBezTo>
                  <a:cubicBezTo>
                    <a:pt x="13210" y="40903"/>
                    <a:pt x="12857" y="40985"/>
                    <a:pt x="12857" y="41039"/>
                  </a:cubicBezTo>
                  <a:cubicBezTo>
                    <a:pt x="12857" y="41093"/>
                    <a:pt x="13237" y="41174"/>
                    <a:pt x="13237" y="41229"/>
                  </a:cubicBezTo>
                  <a:cubicBezTo>
                    <a:pt x="12993" y="41337"/>
                    <a:pt x="12722" y="41446"/>
                    <a:pt x="12451" y="41554"/>
                  </a:cubicBezTo>
                  <a:cubicBezTo>
                    <a:pt x="12179" y="41418"/>
                    <a:pt x="11935" y="41283"/>
                    <a:pt x="11664" y="41147"/>
                  </a:cubicBezTo>
                  <a:lnTo>
                    <a:pt x="12071" y="40985"/>
                  </a:lnTo>
                  <a:cubicBezTo>
                    <a:pt x="12125" y="40957"/>
                    <a:pt x="12478" y="40849"/>
                    <a:pt x="12478" y="40822"/>
                  </a:cubicBezTo>
                  <a:cubicBezTo>
                    <a:pt x="12478" y="40795"/>
                    <a:pt x="12152" y="40659"/>
                    <a:pt x="12098" y="40605"/>
                  </a:cubicBezTo>
                  <a:cubicBezTo>
                    <a:pt x="11962" y="40551"/>
                    <a:pt x="11827" y="40469"/>
                    <a:pt x="11718" y="40415"/>
                  </a:cubicBezTo>
                  <a:lnTo>
                    <a:pt x="10904" y="40713"/>
                  </a:lnTo>
                  <a:cubicBezTo>
                    <a:pt x="10823" y="40740"/>
                    <a:pt x="10606" y="40849"/>
                    <a:pt x="10498" y="40876"/>
                  </a:cubicBezTo>
                  <a:cubicBezTo>
                    <a:pt x="10498" y="40876"/>
                    <a:pt x="10118" y="40659"/>
                    <a:pt x="10145" y="40659"/>
                  </a:cubicBezTo>
                  <a:cubicBezTo>
                    <a:pt x="10145" y="40605"/>
                    <a:pt x="10552" y="40551"/>
                    <a:pt x="10525" y="40496"/>
                  </a:cubicBezTo>
                  <a:cubicBezTo>
                    <a:pt x="10525" y="40469"/>
                    <a:pt x="10226" y="40306"/>
                    <a:pt x="10172" y="40279"/>
                  </a:cubicBezTo>
                  <a:cubicBezTo>
                    <a:pt x="10118" y="40252"/>
                    <a:pt x="9820" y="40442"/>
                    <a:pt x="9765" y="40442"/>
                  </a:cubicBezTo>
                  <a:cubicBezTo>
                    <a:pt x="9711" y="40415"/>
                    <a:pt x="9440" y="40198"/>
                    <a:pt x="9386" y="40225"/>
                  </a:cubicBezTo>
                  <a:cubicBezTo>
                    <a:pt x="9331" y="40225"/>
                    <a:pt x="9006" y="40361"/>
                    <a:pt x="9006" y="40361"/>
                  </a:cubicBezTo>
                  <a:cubicBezTo>
                    <a:pt x="9006" y="40415"/>
                    <a:pt x="9386" y="40523"/>
                    <a:pt x="9358" y="40578"/>
                  </a:cubicBezTo>
                  <a:cubicBezTo>
                    <a:pt x="9331" y="40632"/>
                    <a:pt x="9060" y="40686"/>
                    <a:pt x="8979" y="40740"/>
                  </a:cubicBezTo>
                  <a:cubicBezTo>
                    <a:pt x="8870" y="40795"/>
                    <a:pt x="8707" y="40849"/>
                    <a:pt x="8599" y="40903"/>
                  </a:cubicBezTo>
                  <a:lnTo>
                    <a:pt x="8192" y="41066"/>
                  </a:lnTo>
                  <a:cubicBezTo>
                    <a:pt x="8165" y="41120"/>
                    <a:pt x="7812" y="41174"/>
                    <a:pt x="7812" y="41229"/>
                  </a:cubicBezTo>
                  <a:cubicBezTo>
                    <a:pt x="7812" y="41174"/>
                    <a:pt x="7433" y="41093"/>
                    <a:pt x="7460" y="41039"/>
                  </a:cubicBezTo>
                  <a:cubicBezTo>
                    <a:pt x="7460" y="40985"/>
                    <a:pt x="7839" y="40903"/>
                    <a:pt x="7839" y="40849"/>
                  </a:cubicBezTo>
                  <a:cubicBezTo>
                    <a:pt x="7812" y="40795"/>
                    <a:pt x="7460" y="40713"/>
                    <a:pt x="7460" y="40659"/>
                  </a:cubicBezTo>
                  <a:cubicBezTo>
                    <a:pt x="7460" y="40605"/>
                    <a:pt x="7839" y="40551"/>
                    <a:pt x="7839" y="40496"/>
                  </a:cubicBezTo>
                  <a:cubicBezTo>
                    <a:pt x="7839" y="40469"/>
                    <a:pt x="7514" y="40306"/>
                    <a:pt x="7460" y="40279"/>
                  </a:cubicBezTo>
                  <a:cubicBezTo>
                    <a:pt x="7460" y="40279"/>
                    <a:pt x="7080" y="40442"/>
                    <a:pt x="7080" y="40469"/>
                  </a:cubicBezTo>
                  <a:cubicBezTo>
                    <a:pt x="7080" y="40469"/>
                    <a:pt x="7161" y="40523"/>
                    <a:pt x="7270" y="40551"/>
                  </a:cubicBezTo>
                  <a:cubicBezTo>
                    <a:pt x="7324" y="40578"/>
                    <a:pt x="7351" y="40605"/>
                    <a:pt x="7405" y="40632"/>
                  </a:cubicBezTo>
                  <a:lnTo>
                    <a:pt x="7460" y="40659"/>
                  </a:lnTo>
                  <a:cubicBezTo>
                    <a:pt x="7351" y="40686"/>
                    <a:pt x="7188" y="40822"/>
                    <a:pt x="7080" y="40822"/>
                  </a:cubicBezTo>
                  <a:cubicBezTo>
                    <a:pt x="6944" y="40822"/>
                    <a:pt x="6836" y="40659"/>
                    <a:pt x="6700" y="40632"/>
                  </a:cubicBezTo>
                  <a:cubicBezTo>
                    <a:pt x="6565" y="40632"/>
                    <a:pt x="6456" y="40442"/>
                    <a:pt x="6321" y="40442"/>
                  </a:cubicBezTo>
                  <a:cubicBezTo>
                    <a:pt x="6185" y="40442"/>
                    <a:pt x="6049" y="40632"/>
                    <a:pt x="5941" y="40605"/>
                  </a:cubicBezTo>
                  <a:cubicBezTo>
                    <a:pt x="5805" y="40605"/>
                    <a:pt x="5697" y="40442"/>
                    <a:pt x="5561" y="40415"/>
                  </a:cubicBezTo>
                  <a:cubicBezTo>
                    <a:pt x="5453" y="40415"/>
                    <a:pt x="5263" y="40632"/>
                    <a:pt x="5181" y="40605"/>
                  </a:cubicBezTo>
                  <a:cubicBezTo>
                    <a:pt x="5046" y="40578"/>
                    <a:pt x="4883" y="40469"/>
                    <a:pt x="4774" y="40415"/>
                  </a:cubicBezTo>
                  <a:cubicBezTo>
                    <a:pt x="4666" y="40361"/>
                    <a:pt x="4530" y="40279"/>
                    <a:pt x="4395" y="40225"/>
                  </a:cubicBezTo>
                  <a:cubicBezTo>
                    <a:pt x="4368" y="40225"/>
                    <a:pt x="4286" y="40171"/>
                    <a:pt x="4205" y="40144"/>
                  </a:cubicBezTo>
                  <a:lnTo>
                    <a:pt x="4151" y="40089"/>
                  </a:lnTo>
                  <a:lnTo>
                    <a:pt x="4151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096" y="40089"/>
                  </a:lnTo>
                  <a:lnTo>
                    <a:pt x="4069" y="40062"/>
                  </a:lnTo>
                  <a:cubicBezTo>
                    <a:pt x="4042" y="40062"/>
                    <a:pt x="4015" y="40035"/>
                    <a:pt x="3988" y="40035"/>
                  </a:cubicBezTo>
                  <a:cubicBezTo>
                    <a:pt x="3961" y="40035"/>
                    <a:pt x="3825" y="40089"/>
                    <a:pt x="3717" y="40117"/>
                  </a:cubicBezTo>
                  <a:cubicBezTo>
                    <a:pt x="3635" y="40144"/>
                    <a:pt x="3527" y="40171"/>
                    <a:pt x="3473" y="40171"/>
                  </a:cubicBezTo>
                  <a:cubicBezTo>
                    <a:pt x="3310" y="40117"/>
                    <a:pt x="3147" y="39927"/>
                    <a:pt x="3066" y="39845"/>
                  </a:cubicBezTo>
                  <a:cubicBezTo>
                    <a:pt x="2957" y="39764"/>
                    <a:pt x="2849" y="39601"/>
                    <a:pt x="2713" y="39466"/>
                  </a:cubicBezTo>
                  <a:cubicBezTo>
                    <a:pt x="2686" y="39466"/>
                    <a:pt x="2605" y="39438"/>
                    <a:pt x="2469" y="39411"/>
                  </a:cubicBezTo>
                  <a:cubicBezTo>
                    <a:pt x="2360" y="39384"/>
                    <a:pt x="2252" y="39357"/>
                    <a:pt x="2225" y="39330"/>
                  </a:cubicBezTo>
                  <a:cubicBezTo>
                    <a:pt x="2198" y="39357"/>
                    <a:pt x="2279" y="39466"/>
                    <a:pt x="2388" y="39574"/>
                  </a:cubicBezTo>
                  <a:cubicBezTo>
                    <a:pt x="2469" y="39683"/>
                    <a:pt x="2550" y="39764"/>
                    <a:pt x="2550" y="39791"/>
                  </a:cubicBezTo>
                  <a:cubicBezTo>
                    <a:pt x="2550" y="39791"/>
                    <a:pt x="2496" y="39791"/>
                    <a:pt x="2442" y="39791"/>
                  </a:cubicBezTo>
                  <a:cubicBezTo>
                    <a:pt x="2415" y="39764"/>
                    <a:pt x="2333" y="39764"/>
                    <a:pt x="2279" y="39737"/>
                  </a:cubicBezTo>
                  <a:cubicBezTo>
                    <a:pt x="2116" y="39683"/>
                    <a:pt x="1981" y="39601"/>
                    <a:pt x="1981" y="39601"/>
                  </a:cubicBezTo>
                  <a:cubicBezTo>
                    <a:pt x="1926" y="39547"/>
                    <a:pt x="1845" y="39411"/>
                    <a:pt x="1791" y="39276"/>
                  </a:cubicBezTo>
                  <a:cubicBezTo>
                    <a:pt x="1764" y="39140"/>
                    <a:pt x="1709" y="39004"/>
                    <a:pt x="1709" y="38950"/>
                  </a:cubicBezTo>
                  <a:cubicBezTo>
                    <a:pt x="1709" y="38896"/>
                    <a:pt x="1682" y="38706"/>
                    <a:pt x="1682" y="38543"/>
                  </a:cubicBezTo>
                  <a:cubicBezTo>
                    <a:pt x="1682" y="38381"/>
                    <a:pt x="1737" y="38245"/>
                    <a:pt x="1737" y="38245"/>
                  </a:cubicBezTo>
                  <a:cubicBezTo>
                    <a:pt x="1764" y="38245"/>
                    <a:pt x="1791" y="38381"/>
                    <a:pt x="1872" y="38516"/>
                  </a:cubicBezTo>
                  <a:cubicBezTo>
                    <a:pt x="1926" y="38625"/>
                    <a:pt x="2008" y="38733"/>
                    <a:pt x="2035" y="38760"/>
                  </a:cubicBezTo>
                  <a:cubicBezTo>
                    <a:pt x="2171" y="38896"/>
                    <a:pt x="2333" y="39004"/>
                    <a:pt x="2469" y="39059"/>
                  </a:cubicBezTo>
                  <a:cubicBezTo>
                    <a:pt x="2550" y="39167"/>
                    <a:pt x="2577" y="39384"/>
                    <a:pt x="2713" y="39493"/>
                  </a:cubicBezTo>
                  <a:cubicBezTo>
                    <a:pt x="2794" y="39520"/>
                    <a:pt x="3120" y="39520"/>
                    <a:pt x="3201" y="39493"/>
                  </a:cubicBezTo>
                  <a:cubicBezTo>
                    <a:pt x="3337" y="39520"/>
                    <a:pt x="3500" y="39466"/>
                    <a:pt x="3635" y="39438"/>
                  </a:cubicBezTo>
                  <a:cubicBezTo>
                    <a:pt x="3662" y="39438"/>
                    <a:pt x="3744" y="39411"/>
                    <a:pt x="3852" y="39384"/>
                  </a:cubicBezTo>
                  <a:cubicBezTo>
                    <a:pt x="3934" y="39357"/>
                    <a:pt x="4015" y="39330"/>
                    <a:pt x="4015" y="39303"/>
                  </a:cubicBezTo>
                  <a:cubicBezTo>
                    <a:pt x="3988" y="39303"/>
                    <a:pt x="3662" y="39113"/>
                    <a:pt x="3690" y="39086"/>
                  </a:cubicBezTo>
                  <a:cubicBezTo>
                    <a:pt x="3771" y="39032"/>
                    <a:pt x="3961" y="39004"/>
                    <a:pt x="4015" y="38950"/>
                  </a:cubicBezTo>
                  <a:lnTo>
                    <a:pt x="4123" y="38896"/>
                  </a:lnTo>
                  <a:lnTo>
                    <a:pt x="4151" y="38896"/>
                  </a:lnTo>
                  <a:lnTo>
                    <a:pt x="4151" y="38896"/>
                  </a:lnTo>
                  <a:lnTo>
                    <a:pt x="4151" y="38869"/>
                  </a:lnTo>
                  <a:lnTo>
                    <a:pt x="4178" y="38869"/>
                  </a:lnTo>
                  <a:lnTo>
                    <a:pt x="4178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78" y="38869"/>
                  </a:lnTo>
                  <a:lnTo>
                    <a:pt x="4395" y="38760"/>
                  </a:lnTo>
                  <a:cubicBezTo>
                    <a:pt x="4503" y="38706"/>
                    <a:pt x="4639" y="38652"/>
                    <a:pt x="4774" y="38570"/>
                  </a:cubicBezTo>
                  <a:lnTo>
                    <a:pt x="5561" y="38950"/>
                  </a:lnTo>
                  <a:cubicBezTo>
                    <a:pt x="5425" y="39004"/>
                    <a:pt x="5290" y="39086"/>
                    <a:pt x="5154" y="39140"/>
                  </a:cubicBezTo>
                  <a:cubicBezTo>
                    <a:pt x="5127" y="39167"/>
                    <a:pt x="4774" y="39303"/>
                    <a:pt x="4774" y="39330"/>
                  </a:cubicBezTo>
                  <a:cubicBezTo>
                    <a:pt x="4802" y="39357"/>
                    <a:pt x="5100" y="39466"/>
                    <a:pt x="5181" y="39493"/>
                  </a:cubicBezTo>
                  <a:cubicBezTo>
                    <a:pt x="5290" y="39574"/>
                    <a:pt x="5425" y="39628"/>
                    <a:pt x="5561" y="39683"/>
                  </a:cubicBezTo>
                  <a:lnTo>
                    <a:pt x="5941" y="39520"/>
                  </a:lnTo>
                  <a:cubicBezTo>
                    <a:pt x="5995" y="39493"/>
                    <a:pt x="6348" y="39357"/>
                    <a:pt x="6321" y="39330"/>
                  </a:cubicBezTo>
                  <a:cubicBezTo>
                    <a:pt x="6321" y="39303"/>
                    <a:pt x="5914" y="39167"/>
                    <a:pt x="5941" y="39140"/>
                  </a:cubicBezTo>
                  <a:cubicBezTo>
                    <a:pt x="5995" y="39086"/>
                    <a:pt x="6239" y="39004"/>
                    <a:pt x="6321" y="38977"/>
                  </a:cubicBezTo>
                  <a:cubicBezTo>
                    <a:pt x="6429" y="38923"/>
                    <a:pt x="6592" y="38842"/>
                    <a:pt x="6727" y="38787"/>
                  </a:cubicBezTo>
                  <a:cubicBezTo>
                    <a:pt x="6755" y="38787"/>
                    <a:pt x="7080" y="38977"/>
                    <a:pt x="7107" y="39004"/>
                  </a:cubicBezTo>
                  <a:cubicBezTo>
                    <a:pt x="7216" y="39032"/>
                    <a:pt x="7378" y="39167"/>
                    <a:pt x="7514" y="39194"/>
                  </a:cubicBezTo>
                  <a:cubicBezTo>
                    <a:pt x="7568" y="39221"/>
                    <a:pt x="7812" y="39032"/>
                    <a:pt x="7894" y="39032"/>
                  </a:cubicBezTo>
                  <a:cubicBezTo>
                    <a:pt x="8002" y="39032"/>
                    <a:pt x="8192" y="39249"/>
                    <a:pt x="8273" y="39249"/>
                  </a:cubicBezTo>
                  <a:cubicBezTo>
                    <a:pt x="8382" y="39221"/>
                    <a:pt x="8599" y="39113"/>
                    <a:pt x="8680" y="39086"/>
                  </a:cubicBezTo>
                  <a:cubicBezTo>
                    <a:pt x="8816" y="39032"/>
                    <a:pt x="8952" y="38977"/>
                    <a:pt x="9087" y="38923"/>
                  </a:cubicBezTo>
                  <a:lnTo>
                    <a:pt x="9901" y="38598"/>
                  </a:lnTo>
                  <a:cubicBezTo>
                    <a:pt x="9901" y="38679"/>
                    <a:pt x="10281" y="38760"/>
                    <a:pt x="10253" y="38815"/>
                  </a:cubicBezTo>
                  <a:cubicBezTo>
                    <a:pt x="10253" y="38869"/>
                    <a:pt x="9847" y="38923"/>
                    <a:pt x="9874" y="38977"/>
                  </a:cubicBezTo>
                  <a:cubicBezTo>
                    <a:pt x="9874" y="39004"/>
                    <a:pt x="10253" y="39167"/>
                    <a:pt x="10226" y="39194"/>
                  </a:cubicBezTo>
                  <a:cubicBezTo>
                    <a:pt x="10199" y="39249"/>
                    <a:pt x="9928" y="39303"/>
                    <a:pt x="9847" y="39357"/>
                  </a:cubicBezTo>
                  <a:cubicBezTo>
                    <a:pt x="9711" y="39411"/>
                    <a:pt x="9575" y="39466"/>
                    <a:pt x="9440" y="39493"/>
                  </a:cubicBezTo>
                  <a:cubicBezTo>
                    <a:pt x="9413" y="39520"/>
                    <a:pt x="9114" y="39303"/>
                    <a:pt x="9060" y="39276"/>
                  </a:cubicBezTo>
                  <a:cubicBezTo>
                    <a:pt x="8979" y="39276"/>
                    <a:pt x="8762" y="39438"/>
                    <a:pt x="8653" y="39438"/>
                  </a:cubicBezTo>
                  <a:cubicBezTo>
                    <a:pt x="8518" y="39466"/>
                    <a:pt x="8382" y="39547"/>
                    <a:pt x="8273" y="39601"/>
                  </a:cubicBezTo>
                  <a:cubicBezTo>
                    <a:pt x="8219" y="39628"/>
                    <a:pt x="7948" y="39764"/>
                    <a:pt x="7867" y="39764"/>
                  </a:cubicBezTo>
                  <a:cubicBezTo>
                    <a:pt x="7812" y="39764"/>
                    <a:pt x="7541" y="39601"/>
                    <a:pt x="7487" y="39574"/>
                  </a:cubicBezTo>
                  <a:cubicBezTo>
                    <a:pt x="7460" y="39547"/>
                    <a:pt x="7134" y="39357"/>
                    <a:pt x="7107" y="39357"/>
                  </a:cubicBezTo>
                  <a:cubicBezTo>
                    <a:pt x="7080" y="39384"/>
                    <a:pt x="6727" y="39520"/>
                    <a:pt x="6727" y="39547"/>
                  </a:cubicBezTo>
                  <a:cubicBezTo>
                    <a:pt x="6727" y="39601"/>
                    <a:pt x="7134" y="39683"/>
                    <a:pt x="7107" y="39737"/>
                  </a:cubicBezTo>
                  <a:cubicBezTo>
                    <a:pt x="7080" y="39791"/>
                    <a:pt x="6782" y="39872"/>
                    <a:pt x="6727" y="39900"/>
                  </a:cubicBezTo>
                  <a:cubicBezTo>
                    <a:pt x="6673" y="39927"/>
                    <a:pt x="6402" y="40089"/>
                    <a:pt x="6321" y="40089"/>
                  </a:cubicBezTo>
                  <a:cubicBezTo>
                    <a:pt x="6212" y="40089"/>
                    <a:pt x="6049" y="39872"/>
                    <a:pt x="5941" y="39900"/>
                  </a:cubicBezTo>
                  <a:cubicBezTo>
                    <a:pt x="5805" y="39900"/>
                    <a:pt x="5697" y="40062"/>
                    <a:pt x="5561" y="40062"/>
                  </a:cubicBezTo>
                  <a:cubicBezTo>
                    <a:pt x="5697" y="40089"/>
                    <a:pt x="5805" y="40252"/>
                    <a:pt x="5941" y="40252"/>
                  </a:cubicBezTo>
                  <a:cubicBezTo>
                    <a:pt x="6076" y="40279"/>
                    <a:pt x="6212" y="40089"/>
                    <a:pt x="6321" y="40089"/>
                  </a:cubicBezTo>
                  <a:cubicBezTo>
                    <a:pt x="6456" y="40089"/>
                    <a:pt x="6592" y="40279"/>
                    <a:pt x="6700" y="40279"/>
                  </a:cubicBezTo>
                  <a:cubicBezTo>
                    <a:pt x="6836" y="40279"/>
                    <a:pt x="6971" y="40117"/>
                    <a:pt x="7107" y="40117"/>
                  </a:cubicBezTo>
                  <a:cubicBezTo>
                    <a:pt x="7216" y="40117"/>
                    <a:pt x="7351" y="40306"/>
                    <a:pt x="7487" y="40306"/>
                  </a:cubicBezTo>
                  <a:cubicBezTo>
                    <a:pt x="7568" y="40306"/>
                    <a:pt x="7758" y="40117"/>
                    <a:pt x="7867" y="40144"/>
                  </a:cubicBezTo>
                  <a:cubicBezTo>
                    <a:pt x="7948" y="40144"/>
                    <a:pt x="8165" y="40361"/>
                    <a:pt x="8246" y="40361"/>
                  </a:cubicBezTo>
                  <a:cubicBezTo>
                    <a:pt x="8355" y="40334"/>
                    <a:pt x="8545" y="40225"/>
                    <a:pt x="8626" y="40198"/>
                  </a:cubicBezTo>
                  <a:lnTo>
                    <a:pt x="9033" y="40035"/>
                  </a:lnTo>
                  <a:lnTo>
                    <a:pt x="9413" y="39872"/>
                  </a:lnTo>
                  <a:cubicBezTo>
                    <a:pt x="9548" y="39818"/>
                    <a:pt x="9684" y="39764"/>
                    <a:pt x="9820" y="39710"/>
                  </a:cubicBezTo>
                  <a:cubicBezTo>
                    <a:pt x="9955" y="39683"/>
                    <a:pt x="10091" y="39628"/>
                    <a:pt x="10226" y="39574"/>
                  </a:cubicBezTo>
                  <a:cubicBezTo>
                    <a:pt x="10253" y="39547"/>
                    <a:pt x="10552" y="39411"/>
                    <a:pt x="10606" y="39411"/>
                  </a:cubicBezTo>
                  <a:cubicBezTo>
                    <a:pt x="10742" y="39438"/>
                    <a:pt x="10850" y="39628"/>
                    <a:pt x="10986" y="39628"/>
                  </a:cubicBezTo>
                  <a:cubicBezTo>
                    <a:pt x="11121" y="39655"/>
                    <a:pt x="11257" y="39466"/>
                    <a:pt x="11393" y="39493"/>
                  </a:cubicBezTo>
                  <a:cubicBezTo>
                    <a:pt x="11420" y="39493"/>
                    <a:pt x="11745" y="39710"/>
                    <a:pt x="11772" y="39710"/>
                  </a:cubicBezTo>
                  <a:cubicBezTo>
                    <a:pt x="11881" y="39655"/>
                    <a:pt x="12017" y="39601"/>
                    <a:pt x="12152" y="39547"/>
                  </a:cubicBezTo>
                  <a:cubicBezTo>
                    <a:pt x="12261" y="39493"/>
                    <a:pt x="12505" y="39438"/>
                    <a:pt x="12559" y="39384"/>
                  </a:cubicBezTo>
                  <a:cubicBezTo>
                    <a:pt x="12586" y="39357"/>
                    <a:pt x="12179" y="39221"/>
                    <a:pt x="12179" y="39167"/>
                  </a:cubicBezTo>
                  <a:cubicBezTo>
                    <a:pt x="12179" y="39113"/>
                    <a:pt x="12532" y="39059"/>
                    <a:pt x="12559" y="39004"/>
                  </a:cubicBezTo>
                  <a:cubicBezTo>
                    <a:pt x="12586" y="38977"/>
                    <a:pt x="12206" y="38842"/>
                    <a:pt x="12206" y="38815"/>
                  </a:cubicBezTo>
                  <a:cubicBezTo>
                    <a:pt x="12206" y="38760"/>
                    <a:pt x="12532" y="38679"/>
                    <a:pt x="12586" y="38652"/>
                  </a:cubicBezTo>
                  <a:cubicBezTo>
                    <a:pt x="12695" y="38598"/>
                    <a:pt x="12857" y="38543"/>
                    <a:pt x="12966" y="38489"/>
                  </a:cubicBezTo>
                  <a:lnTo>
                    <a:pt x="13725" y="38896"/>
                  </a:lnTo>
                  <a:cubicBezTo>
                    <a:pt x="13698" y="38950"/>
                    <a:pt x="13318" y="38977"/>
                    <a:pt x="13318" y="39059"/>
                  </a:cubicBezTo>
                  <a:cubicBezTo>
                    <a:pt x="13318" y="39086"/>
                    <a:pt x="13644" y="39221"/>
                    <a:pt x="13698" y="39249"/>
                  </a:cubicBezTo>
                  <a:cubicBezTo>
                    <a:pt x="13752" y="39276"/>
                    <a:pt x="13997" y="39438"/>
                    <a:pt x="14078" y="39466"/>
                  </a:cubicBezTo>
                  <a:cubicBezTo>
                    <a:pt x="14186" y="39466"/>
                    <a:pt x="14349" y="39276"/>
                    <a:pt x="14458" y="39276"/>
                  </a:cubicBezTo>
                  <a:cubicBezTo>
                    <a:pt x="14539" y="39276"/>
                    <a:pt x="14783" y="39438"/>
                    <a:pt x="14837" y="39466"/>
                  </a:cubicBezTo>
                  <a:cubicBezTo>
                    <a:pt x="14892" y="39493"/>
                    <a:pt x="15217" y="39655"/>
                    <a:pt x="15244" y="39655"/>
                  </a:cubicBezTo>
                  <a:cubicBezTo>
                    <a:pt x="15271" y="39655"/>
                    <a:pt x="15624" y="39520"/>
                    <a:pt x="15624" y="39493"/>
                  </a:cubicBezTo>
                  <a:cubicBezTo>
                    <a:pt x="15624" y="39438"/>
                    <a:pt x="15299" y="39330"/>
                    <a:pt x="15244" y="39303"/>
                  </a:cubicBezTo>
                  <a:cubicBezTo>
                    <a:pt x="15190" y="39276"/>
                    <a:pt x="14919" y="39113"/>
                    <a:pt x="14865" y="39113"/>
                  </a:cubicBezTo>
                  <a:cubicBezTo>
                    <a:pt x="14973" y="39113"/>
                    <a:pt x="15109" y="38923"/>
                    <a:pt x="15244" y="38923"/>
                  </a:cubicBezTo>
                  <a:cubicBezTo>
                    <a:pt x="15299" y="38923"/>
                    <a:pt x="15543" y="39086"/>
                    <a:pt x="15624" y="39113"/>
                  </a:cubicBezTo>
                  <a:cubicBezTo>
                    <a:pt x="15705" y="39167"/>
                    <a:pt x="15868" y="39276"/>
                    <a:pt x="16004" y="39303"/>
                  </a:cubicBezTo>
                  <a:cubicBezTo>
                    <a:pt x="16139" y="39330"/>
                    <a:pt x="16248" y="39466"/>
                    <a:pt x="16383" y="39493"/>
                  </a:cubicBezTo>
                  <a:cubicBezTo>
                    <a:pt x="16492" y="39493"/>
                    <a:pt x="16655" y="39303"/>
                    <a:pt x="16763" y="39303"/>
                  </a:cubicBezTo>
                  <a:cubicBezTo>
                    <a:pt x="16899" y="39303"/>
                    <a:pt x="17034" y="39493"/>
                    <a:pt x="17170" y="39493"/>
                  </a:cubicBezTo>
                  <a:cubicBezTo>
                    <a:pt x="17251" y="39493"/>
                    <a:pt x="17468" y="39330"/>
                    <a:pt x="17550" y="39303"/>
                  </a:cubicBezTo>
                  <a:cubicBezTo>
                    <a:pt x="17658" y="39249"/>
                    <a:pt x="17794" y="39140"/>
                    <a:pt x="17930" y="39113"/>
                  </a:cubicBezTo>
                  <a:cubicBezTo>
                    <a:pt x="18011" y="39086"/>
                    <a:pt x="18201" y="38923"/>
                    <a:pt x="18282" y="38923"/>
                  </a:cubicBezTo>
                  <a:cubicBezTo>
                    <a:pt x="18336" y="38923"/>
                    <a:pt x="18635" y="39113"/>
                    <a:pt x="18689" y="39086"/>
                  </a:cubicBezTo>
                  <a:cubicBezTo>
                    <a:pt x="18825" y="39059"/>
                    <a:pt x="18933" y="38977"/>
                    <a:pt x="19069" y="38896"/>
                  </a:cubicBezTo>
                  <a:lnTo>
                    <a:pt x="19421" y="38706"/>
                  </a:lnTo>
                  <a:cubicBezTo>
                    <a:pt x="19665" y="38570"/>
                    <a:pt x="19910" y="38435"/>
                    <a:pt x="20154" y="38299"/>
                  </a:cubicBezTo>
                  <a:cubicBezTo>
                    <a:pt x="20181" y="38381"/>
                    <a:pt x="20533" y="38408"/>
                    <a:pt x="20533" y="38462"/>
                  </a:cubicBezTo>
                  <a:cubicBezTo>
                    <a:pt x="20561" y="38516"/>
                    <a:pt x="20154" y="38625"/>
                    <a:pt x="20181" y="38679"/>
                  </a:cubicBezTo>
                  <a:cubicBezTo>
                    <a:pt x="20208" y="38733"/>
                    <a:pt x="20561" y="38787"/>
                    <a:pt x="20561" y="38842"/>
                  </a:cubicBezTo>
                  <a:cubicBezTo>
                    <a:pt x="20588" y="38896"/>
                    <a:pt x="20208" y="38977"/>
                    <a:pt x="20208" y="39059"/>
                  </a:cubicBezTo>
                  <a:cubicBezTo>
                    <a:pt x="20208" y="39086"/>
                    <a:pt x="20561" y="39167"/>
                    <a:pt x="20588" y="39221"/>
                  </a:cubicBezTo>
                  <a:cubicBezTo>
                    <a:pt x="20669" y="39276"/>
                    <a:pt x="20913" y="39303"/>
                    <a:pt x="20995" y="39384"/>
                  </a:cubicBezTo>
                  <a:lnTo>
                    <a:pt x="21374" y="39167"/>
                  </a:lnTo>
                  <a:cubicBezTo>
                    <a:pt x="21483" y="39113"/>
                    <a:pt x="21646" y="39032"/>
                    <a:pt x="21727" y="38950"/>
                  </a:cubicBezTo>
                  <a:cubicBezTo>
                    <a:pt x="21781" y="38896"/>
                    <a:pt x="22079" y="38787"/>
                    <a:pt x="22079" y="38733"/>
                  </a:cubicBezTo>
                  <a:cubicBezTo>
                    <a:pt x="22079" y="38733"/>
                    <a:pt x="21700" y="38570"/>
                    <a:pt x="21700" y="38570"/>
                  </a:cubicBezTo>
                  <a:cubicBezTo>
                    <a:pt x="21808" y="38570"/>
                    <a:pt x="21917" y="38381"/>
                    <a:pt x="22052" y="38381"/>
                  </a:cubicBezTo>
                  <a:cubicBezTo>
                    <a:pt x="22079" y="38354"/>
                    <a:pt x="22459" y="38516"/>
                    <a:pt x="22459" y="38516"/>
                  </a:cubicBezTo>
                  <a:cubicBezTo>
                    <a:pt x="22459" y="38543"/>
                    <a:pt x="22052" y="38706"/>
                    <a:pt x="22079" y="38733"/>
                  </a:cubicBezTo>
                  <a:cubicBezTo>
                    <a:pt x="22161" y="38787"/>
                    <a:pt x="22378" y="38842"/>
                    <a:pt x="22486" y="38896"/>
                  </a:cubicBezTo>
                  <a:cubicBezTo>
                    <a:pt x="22568" y="38923"/>
                    <a:pt x="22785" y="39032"/>
                    <a:pt x="22893" y="39032"/>
                  </a:cubicBezTo>
                  <a:cubicBezTo>
                    <a:pt x="23029" y="39032"/>
                    <a:pt x="23164" y="39194"/>
                    <a:pt x="23300" y="39167"/>
                  </a:cubicBezTo>
                  <a:cubicBezTo>
                    <a:pt x="23354" y="39167"/>
                    <a:pt x="23598" y="38977"/>
                    <a:pt x="23653" y="38950"/>
                  </a:cubicBezTo>
                  <a:cubicBezTo>
                    <a:pt x="23788" y="38896"/>
                    <a:pt x="23897" y="38815"/>
                    <a:pt x="24032" y="38733"/>
                  </a:cubicBezTo>
                  <a:cubicBezTo>
                    <a:pt x="24168" y="38679"/>
                    <a:pt x="24277" y="38598"/>
                    <a:pt x="24412" y="38516"/>
                  </a:cubicBezTo>
                  <a:cubicBezTo>
                    <a:pt x="24439" y="38489"/>
                    <a:pt x="24711" y="38299"/>
                    <a:pt x="24792" y="38299"/>
                  </a:cubicBezTo>
                  <a:cubicBezTo>
                    <a:pt x="24846" y="38299"/>
                    <a:pt x="25144" y="38435"/>
                    <a:pt x="25199" y="38462"/>
                  </a:cubicBezTo>
                  <a:cubicBezTo>
                    <a:pt x="25253" y="38489"/>
                    <a:pt x="25606" y="38598"/>
                    <a:pt x="25606" y="38625"/>
                  </a:cubicBezTo>
                  <a:cubicBezTo>
                    <a:pt x="25606" y="38625"/>
                    <a:pt x="25226" y="38842"/>
                    <a:pt x="25226" y="38842"/>
                  </a:cubicBezTo>
                  <a:cubicBezTo>
                    <a:pt x="25307" y="38842"/>
                    <a:pt x="25524" y="39004"/>
                    <a:pt x="25633" y="38977"/>
                  </a:cubicBezTo>
                  <a:cubicBezTo>
                    <a:pt x="25714" y="38977"/>
                    <a:pt x="25958" y="38815"/>
                    <a:pt x="26012" y="38787"/>
                  </a:cubicBezTo>
                  <a:cubicBezTo>
                    <a:pt x="26121" y="38733"/>
                    <a:pt x="26257" y="38625"/>
                    <a:pt x="26392" y="38570"/>
                  </a:cubicBezTo>
                  <a:cubicBezTo>
                    <a:pt x="26501" y="38543"/>
                    <a:pt x="26663" y="38381"/>
                    <a:pt x="26772" y="38381"/>
                  </a:cubicBezTo>
                  <a:cubicBezTo>
                    <a:pt x="26826" y="38381"/>
                    <a:pt x="27125" y="38570"/>
                    <a:pt x="27179" y="38543"/>
                  </a:cubicBezTo>
                  <a:cubicBezTo>
                    <a:pt x="27314" y="38489"/>
                    <a:pt x="27450" y="38408"/>
                    <a:pt x="27559" y="38354"/>
                  </a:cubicBezTo>
                  <a:cubicBezTo>
                    <a:pt x="27694" y="38272"/>
                    <a:pt x="27830" y="38218"/>
                    <a:pt x="27938" y="38164"/>
                  </a:cubicBezTo>
                  <a:lnTo>
                    <a:pt x="28725" y="37757"/>
                  </a:lnTo>
                  <a:lnTo>
                    <a:pt x="29511" y="38137"/>
                  </a:lnTo>
                  <a:cubicBezTo>
                    <a:pt x="29566" y="38164"/>
                    <a:pt x="29647" y="38191"/>
                    <a:pt x="29728" y="38218"/>
                  </a:cubicBezTo>
                  <a:cubicBezTo>
                    <a:pt x="29810" y="38245"/>
                    <a:pt x="29891" y="38272"/>
                    <a:pt x="29918" y="38299"/>
                  </a:cubicBezTo>
                  <a:cubicBezTo>
                    <a:pt x="29945" y="38326"/>
                    <a:pt x="29511" y="38462"/>
                    <a:pt x="29539" y="38489"/>
                  </a:cubicBezTo>
                  <a:cubicBezTo>
                    <a:pt x="29539" y="38516"/>
                    <a:pt x="29864" y="38652"/>
                    <a:pt x="29918" y="38679"/>
                  </a:cubicBezTo>
                  <a:cubicBezTo>
                    <a:pt x="30054" y="38733"/>
                    <a:pt x="30190" y="38815"/>
                    <a:pt x="30325" y="38869"/>
                  </a:cubicBezTo>
                  <a:cubicBezTo>
                    <a:pt x="30352" y="38787"/>
                    <a:pt x="30705" y="38733"/>
                    <a:pt x="30705" y="38679"/>
                  </a:cubicBezTo>
                  <a:cubicBezTo>
                    <a:pt x="30705" y="38652"/>
                    <a:pt x="30352" y="38516"/>
                    <a:pt x="30298" y="38489"/>
                  </a:cubicBezTo>
                  <a:cubicBezTo>
                    <a:pt x="30271" y="38489"/>
                    <a:pt x="29945" y="38299"/>
                    <a:pt x="29918" y="38299"/>
                  </a:cubicBezTo>
                  <a:cubicBezTo>
                    <a:pt x="30027" y="38299"/>
                    <a:pt x="30190" y="38137"/>
                    <a:pt x="30298" y="38137"/>
                  </a:cubicBezTo>
                  <a:cubicBezTo>
                    <a:pt x="30379" y="38137"/>
                    <a:pt x="30651" y="38272"/>
                    <a:pt x="30705" y="38299"/>
                  </a:cubicBezTo>
                  <a:cubicBezTo>
                    <a:pt x="30759" y="38326"/>
                    <a:pt x="31030" y="38489"/>
                    <a:pt x="31085" y="38489"/>
                  </a:cubicBezTo>
                  <a:cubicBezTo>
                    <a:pt x="31193" y="38489"/>
                    <a:pt x="31410" y="38354"/>
                    <a:pt x="31491" y="38326"/>
                  </a:cubicBezTo>
                  <a:cubicBezTo>
                    <a:pt x="31519" y="38299"/>
                    <a:pt x="31817" y="38137"/>
                    <a:pt x="31871" y="38137"/>
                  </a:cubicBezTo>
                  <a:cubicBezTo>
                    <a:pt x="31980" y="38137"/>
                    <a:pt x="32197" y="38299"/>
                    <a:pt x="32278" y="38326"/>
                  </a:cubicBezTo>
                  <a:cubicBezTo>
                    <a:pt x="32305" y="38354"/>
                    <a:pt x="32604" y="38516"/>
                    <a:pt x="32658" y="38516"/>
                  </a:cubicBezTo>
                  <a:cubicBezTo>
                    <a:pt x="32739" y="38516"/>
                    <a:pt x="33010" y="38326"/>
                    <a:pt x="33065" y="38354"/>
                  </a:cubicBezTo>
                  <a:cubicBezTo>
                    <a:pt x="33200" y="38381"/>
                    <a:pt x="33336" y="38489"/>
                    <a:pt x="33444" y="38543"/>
                  </a:cubicBezTo>
                  <a:cubicBezTo>
                    <a:pt x="33499" y="38570"/>
                    <a:pt x="33770" y="38760"/>
                    <a:pt x="33824" y="38760"/>
                  </a:cubicBezTo>
                  <a:cubicBezTo>
                    <a:pt x="33906" y="38760"/>
                    <a:pt x="34177" y="38598"/>
                    <a:pt x="34231" y="38570"/>
                  </a:cubicBezTo>
                  <a:lnTo>
                    <a:pt x="34638" y="38408"/>
                  </a:lnTo>
                  <a:cubicBezTo>
                    <a:pt x="34692" y="38381"/>
                    <a:pt x="34936" y="38245"/>
                    <a:pt x="35045" y="38245"/>
                  </a:cubicBezTo>
                  <a:cubicBezTo>
                    <a:pt x="35153" y="38245"/>
                    <a:pt x="35289" y="38462"/>
                    <a:pt x="35424" y="38462"/>
                  </a:cubicBezTo>
                  <a:cubicBezTo>
                    <a:pt x="35533" y="38462"/>
                    <a:pt x="35723" y="38299"/>
                    <a:pt x="35804" y="38299"/>
                  </a:cubicBezTo>
                  <a:cubicBezTo>
                    <a:pt x="35967" y="38326"/>
                    <a:pt x="36048" y="38489"/>
                    <a:pt x="36184" y="38516"/>
                  </a:cubicBezTo>
                  <a:cubicBezTo>
                    <a:pt x="36292" y="38543"/>
                    <a:pt x="36482" y="38354"/>
                    <a:pt x="36591" y="38354"/>
                  </a:cubicBezTo>
                  <a:cubicBezTo>
                    <a:pt x="36672" y="38354"/>
                    <a:pt x="36889" y="38543"/>
                    <a:pt x="36970" y="38570"/>
                  </a:cubicBezTo>
                  <a:cubicBezTo>
                    <a:pt x="36998" y="38598"/>
                    <a:pt x="37269" y="38787"/>
                    <a:pt x="37323" y="38787"/>
                  </a:cubicBezTo>
                  <a:cubicBezTo>
                    <a:pt x="37404" y="38787"/>
                    <a:pt x="37676" y="38625"/>
                    <a:pt x="37730" y="38625"/>
                  </a:cubicBezTo>
                  <a:lnTo>
                    <a:pt x="38110" y="38462"/>
                  </a:lnTo>
                  <a:cubicBezTo>
                    <a:pt x="38191" y="38408"/>
                    <a:pt x="38381" y="38299"/>
                    <a:pt x="38489" y="38272"/>
                  </a:cubicBezTo>
                  <a:cubicBezTo>
                    <a:pt x="38517" y="38272"/>
                    <a:pt x="38842" y="38462"/>
                    <a:pt x="38869" y="38489"/>
                  </a:cubicBezTo>
                  <a:cubicBezTo>
                    <a:pt x="38923" y="38516"/>
                    <a:pt x="39168" y="38679"/>
                    <a:pt x="39249" y="38679"/>
                  </a:cubicBezTo>
                  <a:cubicBezTo>
                    <a:pt x="39303" y="38679"/>
                    <a:pt x="39574" y="38543"/>
                    <a:pt x="39629" y="38516"/>
                  </a:cubicBezTo>
                  <a:cubicBezTo>
                    <a:pt x="39737" y="38462"/>
                    <a:pt x="39873" y="38381"/>
                    <a:pt x="40008" y="38326"/>
                  </a:cubicBezTo>
                  <a:cubicBezTo>
                    <a:pt x="40063" y="38299"/>
                    <a:pt x="40334" y="38164"/>
                    <a:pt x="40388" y="38164"/>
                  </a:cubicBezTo>
                  <a:cubicBezTo>
                    <a:pt x="40442" y="38164"/>
                    <a:pt x="40714" y="38326"/>
                    <a:pt x="40768" y="38354"/>
                  </a:cubicBezTo>
                  <a:cubicBezTo>
                    <a:pt x="40849" y="38381"/>
                    <a:pt x="41093" y="38462"/>
                    <a:pt x="41148" y="38543"/>
                  </a:cubicBezTo>
                  <a:cubicBezTo>
                    <a:pt x="41175" y="38570"/>
                    <a:pt x="40768" y="38679"/>
                    <a:pt x="40768" y="38706"/>
                  </a:cubicBezTo>
                  <a:cubicBezTo>
                    <a:pt x="40768" y="38733"/>
                    <a:pt x="41093" y="38896"/>
                    <a:pt x="41148" y="38896"/>
                  </a:cubicBezTo>
                  <a:cubicBezTo>
                    <a:pt x="41256" y="38923"/>
                    <a:pt x="41419" y="39086"/>
                    <a:pt x="41527" y="39086"/>
                  </a:cubicBezTo>
                  <a:cubicBezTo>
                    <a:pt x="41636" y="39086"/>
                    <a:pt x="41799" y="38896"/>
                    <a:pt x="41907" y="38896"/>
                  </a:cubicBezTo>
                  <a:cubicBezTo>
                    <a:pt x="41988" y="38923"/>
                    <a:pt x="42233" y="39113"/>
                    <a:pt x="42314" y="39086"/>
                  </a:cubicBezTo>
                  <a:cubicBezTo>
                    <a:pt x="42422" y="39059"/>
                    <a:pt x="42585" y="38950"/>
                    <a:pt x="42694" y="38896"/>
                  </a:cubicBezTo>
                  <a:cubicBezTo>
                    <a:pt x="42748" y="38869"/>
                    <a:pt x="42965" y="38733"/>
                    <a:pt x="43073" y="38706"/>
                  </a:cubicBezTo>
                  <a:cubicBezTo>
                    <a:pt x="43182" y="38706"/>
                    <a:pt x="43317" y="38896"/>
                    <a:pt x="43453" y="38896"/>
                  </a:cubicBezTo>
                  <a:cubicBezTo>
                    <a:pt x="43589" y="38896"/>
                    <a:pt x="43697" y="38706"/>
                    <a:pt x="43833" y="38706"/>
                  </a:cubicBezTo>
                  <a:cubicBezTo>
                    <a:pt x="43941" y="38706"/>
                    <a:pt x="44077" y="38896"/>
                    <a:pt x="44213" y="38869"/>
                  </a:cubicBezTo>
                  <a:cubicBezTo>
                    <a:pt x="44348" y="38869"/>
                    <a:pt x="44457" y="38679"/>
                    <a:pt x="44592" y="38679"/>
                  </a:cubicBezTo>
                  <a:cubicBezTo>
                    <a:pt x="44728" y="38679"/>
                    <a:pt x="44836" y="38869"/>
                    <a:pt x="44972" y="38869"/>
                  </a:cubicBezTo>
                  <a:cubicBezTo>
                    <a:pt x="45081" y="38842"/>
                    <a:pt x="45243" y="38652"/>
                    <a:pt x="45352" y="38652"/>
                  </a:cubicBezTo>
                  <a:cubicBezTo>
                    <a:pt x="45460" y="38679"/>
                    <a:pt x="45650" y="38842"/>
                    <a:pt x="45732" y="38815"/>
                  </a:cubicBezTo>
                  <a:cubicBezTo>
                    <a:pt x="45813" y="38815"/>
                    <a:pt x="46030" y="38652"/>
                    <a:pt x="46111" y="38625"/>
                  </a:cubicBezTo>
                  <a:cubicBezTo>
                    <a:pt x="46138" y="38598"/>
                    <a:pt x="46410" y="38408"/>
                    <a:pt x="46464" y="38408"/>
                  </a:cubicBezTo>
                  <a:cubicBezTo>
                    <a:pt x="46518" y="38408"/>
                    <a:pt x="46816" y="38598"/>
                    <a:pt x="46844" y="38570"/>
                  </a:cubicBezTo>
                  <a:cubicBezTo>
                    <a:pt x="46979" y="38543"/>
                    <a:pt x="47115" y="38408"/>
                    <a:pt x="47223" y="38354"/>
                  </a:cubicBezTo>
                  <a:cubicBezTo>
                    <a:pt x="47278" y="38326"/>
                    <a:pt x="47495" y="38164"/>
                    <a:pt x="47576" y="38137"/>
                  </a:cubicBezTo>
                  <a:cubicBezTo>
                    <a:pt x="47684" y="38137"/>
                    <a:pt x="47874" y="38299"/>
                    <a:pt x="47983" y="38299"/>
                  </a:cubicBezTo>
                  <a:cubicBezTo>
                    <a:pt x="48091" y="38299"/>
                    <a:pt x="48227" y="38082"/>
                    <a:pt x="48335" y="38082"/>
                  </a:cubicBezTo>
                  <a:cubicBezTo>
                    <a:pt x="48471" y="38082"/>
                    <a:pt x="48607" y="38245"/>
                    <a:pt x="48742" y="38218"/>
                  </a:cubicBezTo>
                  <a:cubicBezTo>
                    <a:pt x="48851" y="38218"/>
                    <a:pt x="48986" y="38028"/>
                    <a:pt x="49122" y="38001"/>
                  </a:cubicBezTo>
                  <a:cubicBezTo>
                    <a:pt x="49203" y="38001"/>
                    <a:pt x="49447" y="38191"/>
                    <a:pt x="49529" y="38164"/>
                  </a:cubicBezTo>
                  <a:cubicBezTo>
                    <a:pt x="49637" y="38137"/>
                    <a:pt x="49800" y="38001"/>
                    <a:pt x="49909" y="37947"/>
                  </a:cubicBezTo>
                  <a:lnTo>
                    <a:pt x="50288" y="37730"/>
                  </a:lnTo>
                  <a:lnTo>
                    <a:pt x="50668" y="37513"/>
                  </a:lnTo>
                  <a:lnTo>
                    <a:pt x="51482" y="37838"/>
                  </a:lnTo>
                  <a:lnTo>
                    <a:pt x="51102" y="38028"/>
                  </a:lnTo>
                  <a:cubicBezTo>
                    <a:pt x="51048" y="38055"/>
                    <a:pt x="50777" y="38245"/>
                    <a:pt x="50722" y="38245"/>
                  </a:cubicBezTo>
                  <a:cubicBezTo>
                    <a:pt x="50641" y="38245"/>
                    <a:pt x="50370" y="38082"/>
                    <a:pt x="50315" y="38082"/>
                  </a:cubicBezTo>
                  <a:cubicBezTo>
                    <a:pt x="50180" y="38137"/>
                    <a:pt x="50044" y="38245"/>
                    <a:pt x="49936" y="38299"/>
                  </a:cubicBezTo>
                  <a:cubicBezTo>
                    <a:pt x="49827" y="38354"/>
                    <a:pt x="49692" y="38489"/>
                    <a:pt x="49556" y="38516"/>
                  </a:cubicBezTo>
                  <a:cubicBezTo>
                    <a:pt x="49502" y="38543"/>
                    <a:pt x="49230" y="38381"/>
                    <a:pt x="49149" y="38381"/>
                  </a:cubicBezTo>
                  <a:cubicBezTo>
                    <a:pt x="49068" y="38381"/>
                    <a:pt x="48878" y="38570"/>
                    <a:pt x="48769" y="38598"/>
                  </a:cubicBezTo>
                  <a:cubicBezTo>
                    <a:pt x="48661" y="38652"/>
                    <a:pt x="48525" y="38760"/>
                    <a:pt x="48417" y="38815"/>
                  </a:cubicBezTo>
                  <a:lnTo>
                    <a:pt x="48064" y="39032"/>
                  </a:lnTo>
                  <a:cubicBezTo>
                    <a:pt x="48173" y="39032"/>
                    <a:pt x="48335" y="39194"/>
                    <a:pt x="48444" y="39167"/>
                  </a:cubicBezTo>
                  <a:cubicBezTo>
                    <a:pt x="48580" y="39167"/>
                    <a:pt x="48688" y="38977"/>
                    <a:pt x="48824" y="38950"/>
                  </a:cubicBezTo>
                  <a:cubicBezTo>
                    <a:pt x="48959" y="38950"/>
                    <a:pt x="49095" y="39113"/>
                    <a:pt x="49230" y="39113"/>
                  </a:cubicBezTo>
                  <a:cubicBezTo>
                    <a:pt x="49366" y="39086"/>
                    <a:pt x="49475" y="38896"/>
                    <a:pt x="49610" y="38896"/>
                  </a:cubicBezTo>
                  <a:cubicBezTo>
                    <a:pt x="49719" y="38896"/>
                    <a:pt x="49827" y="38679"/>
                    <a:pt x="49963" y="38679"/>
                  </a:cubicBezTo>
                  <a:cubicBezTo>
                    <a:pt x="50044" y="38679"/>
                    <a:pt x="50315" y="38815"/>
                    <a:pt x="50370" y="38842"/>
                  </a:cubicBezTo>
                  <a:cubicBezTo>
                    <a:pt x="50397" y="38842"/>
                    <a:pt x="50505" y="38869"/>
                    <a:pt x="50587" y="38923"/>
                  </a:cubicBezTo>
                  <a:cubicBezTo>
                    <a:pt x="50695" y="38950"/>
                    <a:pt x="50777" y="38977"/>
                    <a:pt x="50777" y="38977"/>
                  </a:cubicBezTo>
                  <a:cubicBezTo>
                    <a:pt x="50831" y="38950"/>
                    <a:pt x="51156" y="38787"/>
                    <a:pt x="51156" y="38760"/>
                  </a:cubicBezTo>
                  <a:cubicBezTo>
                    <a:pt x="51156" y="38733"/>
                    <a:pt x="50804" y="38652"/>
                    <a:pt x="50749" y="38625"/>
                  </a:cubicBezTo>
                  <a:cubicBezTo>
                    <a:pt x="50749" y="38598"/>
                    <a:pt x="50641" y="38570"/>
                    <a:pt x="50560" y="38516"/>
                  </a:cubicBezTo>
                  <a:cubicBezTo>
                    <a:pt x="50505" y="38516"/>
                    <a:pt x="50451" y="38489"/>
                    <a:pt x="50424" y="38489"/>
                  </a:cubicBezTo>
                  <a:cubicBezTo>
                    <a:pt x="50370" y="38462"/>
                    <a:pt x="50343" y="38462"/>
                    <a:pt x="50343" y="38462"/>
                  </a:cubicBezTo>
                  <a:cubicBezTo>
                    <a:pt x="50424" y="38435"/>
                    <a:pt x="50641" y="38245"/>
                    <a:pt x="50722" y="38245"/>
                  </a:cubicBezTo>
                  <a:cubicBezTo>
                    <a:pt x="50804" y="38245"/>
                    <a:pt x="51075" y="38381"/>
                    <a:pt x="51129" y="38408"/>
                  </a:cubicBezTo>
                  <a:cubicBezTo>
                    <a:pt x="51183" y="38408"/>
                    <a:pt x="51509" y="38570"/>
                    <a:pt x="51536" y="38570"/>
                  </a:cubicBezTo>
                  <a:cubicBezTo>
                    <a:pt x="51645" y="38543"/>
                    <a:pt x="51862" y="38408"/>
                    <a:pt x="51943" y="38354"/>
                  </a:cubicBezTo>
                  <a:cubicBezTo>
                    <a:pt x="51970" y="38326"/>
                    <a:pt x="52323" y="38191"/>
                    <a:pt x="52323" y="38164"/>
                  </a:cubicBezTo>
                  <a:cubicBezTo>
                    <a:pt x="52295" y="38082"/>
                    <a:pt x="51916" y="38055"/>
                    <a:pt x="51916" y="38001"/>
                  </a:cubicBezTo>
                  <a:cubicBezTo>
                    <a:pt x="51916" y="37920"/>
                    <a:pt x="52295" y="37838"/>
                    <a:pt x="52295" y="37784"/>
                  </a:cubicBezTo>
                  <a:cubicBezTo>
                    <a:pt x="52295" y="37757"/>
                    <a:pt x="51862" y="37648"/>
                    <a:pt x="51889" y="37621"/>
                  </a:cubicBezTo>
                  <a:cubicBezTo>
                    <a:pt x="51916" y="37594"/>
                    <a:pt x="52241" y="37404"/>
                    <a:pt x="52268" y="37404"/>
                  </a:cubicBezTo>
                  <a:cubicBezTo>
                    <a:pt x="52295" y="37404"/>
                    <a:pt x="52675" y="37567"/>
                    <a:pt x="52675" y="37594"/>
                  </a:cubicBezTo>
                  <a:cubicBezTo>
                    <a:pt x="52675" y="37648"/>
                    <a:pt x="52323" y="37703"/>
                    <a:pt x="52295" y="37784"/>
                  </a:cubicBezTo>
                  <a:lnTo>
                    <a:pt x="53109" y="38109"/>
                  </a:lnTo>
                  <a:lnTo>
                    <a:pt x="53516" y="38299"/>
                  </a:lnTo>
                  <a:lnTo>
                    <a:pt x="54303" y="37920"/>
                  </a:lnTo>
                  <a:lnTo>
                    <a:pt x="54682" y="37730"/>
                  </a:lnTo>
                  <a:cubicBezTo>
                    <a:pt x="54737" y="37703"/>
                    <a:pt x="54981" y="37540"/>
                    <a:pt x="55062" y="37540"/>
                  </a:cubicBezTo>
                  <a:cubicBezTo>
                    <a:pt x="55062" y="37540"/>
                    <a:pt x="55143" y="37594"/>
                    <a:pt x="55279" y="37621"/>
                  </a:cubicBezTo>
                  <a:cubicBezTo>
                    <a:pt x="55360" y="37675"/>
                    <a:pt x="55469" y="37730"/>
                    <a:pt x="55469" y="37730"/>
                  </a:cubicBezTo>
                  <a:cubicBezTo>
                    <a:pt x="55442" y="37757"/>
                    <a:pt x="55360" y="37784"/>
                    <a:pt x="55252" y="37811"/>
                  </a:cubicBezTo>
                  <a:cubicBezTo>
                    <a:pt x="55143" y="37838"/>
                    <a:pt x="55062" y="37892"/>
                    <a:pt x="55062" y="37920"/>
                  </a:cubicBezTo>
                  <a:cubicBezTo>
                    <a:pt x="55089" y="37947"/>
                    <a:pt x="55171" y="37974"/>
                    <a:pt x="55279" y="38001"/>
                  </a:cubicBezTo>
                  <a:cubicBezTo>
                    <a:pt x="55360" y="38028"/>
                    <a:pt x="55469" y="38055"/>
                    <a:pt x="55469" y="38082"/>
                  </a:cubicBezTo>
                  <a:cubicBezTo>
                    <a:pt x="55469" y="38109"/>
                    <a:pt x="55360" y="38164"/>
                    <a:pt x="55279" y="38191"/>
                  </a:cubicBezTo>
                  <a:cubicBezTo>
                    <a:pt x="55171" y="38218"/>
                    <a:pt x="55089" y="38245"/>
                    <a:pt x="55062" y="38272"/>
                  </a:cubicBezTo>
                  <a:cubicBezTo>
                    <a:pt x="55062" y="38326"/>
                    <a:pt x="55415" y="38408"/>
                    <a:pt x="55469" y="38462"/>
                  </a:cubicBezTo>
                  <a:cubicBezTo>
                    <a:pt x="55550" y="38543"/>
                    <a:pt x="55767" y="38570"/>
                    <a:pt x="55849" y="38652"/>
                  </a:cubicBezTo>
                  <a:cubicBezTo>
                    <a:pt x="55984" y="38625"/>
                    <a:pt x="56120" y="38462"/>
                    <a:pt x="56256" y="38462"/>
                  </a:cubicBezTo>
                  <a:cubicBezTo>
                    <a:pt x="56364" y="38462"/>
                    <a:pt x="56527" y="38652"/>
                    <a:pt x="56635" y="38652"/>
                  </a:cubicBezTo>
                  <a:cubicBezTo>
                    <a:pt x="56744" y="38625"/>
                    <a:pt x="56934" y="38489"/>
                    <a:pt x="57015" y="38462"/>
                  </a:cubicBezTo>
                  <a:cubicBezTo>
                    <a:pt x="57015" y="38462"/>
                    <a:pt x="56635" y="38272"/>
                    <a:pt x="56635" y="38272"/>
                  </a:cubicBezTo>
                  <a:cubicBezTo>
                    <a:pt x="56635" y="38272"/>
                    <a:pt x="56988" y="38082"/>
                    <a:pt x="57015" y="38082"/>
                  </a:cubicBezTo>
                  <a:cubicBezTo>
                    <a:pt x="57069" y="38082"/>
                    <a:pt x="57395" y="38272"/>
                    <a:pt x="57395" y="38272"/>
                  </a:cubicBezTo>
                  <a:cubicBezTo>
                    <a:pt x="57558" y="38218"/>
                    <a:pt x="57666" y="38137"/>
                    <a:pt x="57802" y="38082"/>
                  </a:cubicBezTo>
                  <a:cubicBezTo>
                    <a:pt x="57910" y="38028"/>
                    <a:pt x="58046" y="37947"/>
                    <a:pt x="58181" y="37892"/>
                  </a:cubicBezTo>
                  <a:cubicBezTo>
                    <a:pt x="58317" y="37838"/>
                    <a:pt x="58425" y="37784"/>
                    <a:pt x="58561" y="37703"/>
                  </a:cubicBezTo>
                  <a:lnTo>
                    <a:pt x="59348" y="37350"/>
                  </a:lnTo>
                  <a:cubicBezTo>
                    <a:pt x="59375" y="37404"/>
                    <a:pt x="59727" y="37458"/>
                    <a:pt x="59727" y="37513"/>
                  </a:cubicBezTo>
                  <a:cubicBezTo>
                    <a:pt x="59727" y="37567"/>
                    <a:pt x="59402" y="37675"/>
                    <a:pt x="59348" y="37703"/>
                  </a:cubicBezTo>
                  <a:cubicBezTo>
                    <a:pt x="59266" y="37730"/>
                    <a:pt x="58968" y="37838"/>
                    <a:pt x="58941" y="37892"/>
                  </a:cubicBezTo>
                  <a:cubicBezTo>
                    <a:pt x="58941" y="37947"/>
                    <a:pt x="59348" y="38028"/>
                    <a:pt x="59348" y="38082"/>
                  </a:cubicBezTo>
                  <a:cubicBezTo>
                    <a:pt x="59348" y="38109"/>
                    <a:pt x="58941" y="38218"/>
                    <a:pt x="58968" y="38245"/>
                  </a:cubicBezTo>
                  <a:cubicBezTo>
                    <a:pt x="58995" y="38326"/>
                    <a:pt x="59293" y="38381"/>
                    <a:pt x="59348" y="38435"/>
                  </a:cubicBezTo>
                  <a:lnTo>
                    <a:pt x="59727" y="38245"/>
                  </a:lnTo>
                  <a:cubicBezTo>
                    <a:pt x="59782" y="38245"/>
                    <a:pt x="60134" y="38109"/>
                    <a:pt x="60107" y="38082"/>
                  </a:cubicBezTo>
                  <a:cubicBezTo>
                    <a:pt x="60107" y="38028"/>
                    <a:pt x="59700" y="37920"/>
                    <a:pt x="59727" y="37892"/>
                  </a:cubicBezTo>
                  <a:cubicBezTo>
                    <a:pt x="59782" y="37811"/>
                    <a:pt x="59999" y="37757"/>
                    <a:pt x="60107" y="37703"/>
                  </a:cubicBezTo>
                  <a:cubicBezTo>
                    <a:pt x="60216" y="37648"/>
                    <a:pt x="60378" y="37540"/>
                    <a:pt x="60514" y="37513"/>
                  </a:cubicBezTo>
                  <a:cubicBezTo>
                    <a:pt x="60514" y="37513"/>
                    <a:pt x="60867" y="37675"/>
                    <a:pt x="60894" y="37703"/>
                  </a:cubicBezTo>
                  <a:cubicBezTo>
                    <a:pt x="60948" y="37730"/>
                    <a:pt x="61219" y="37892"/>
                    <a:pt x="61273" y="37892"/>
                  </a:cubicBezTo>
                  <a:cubicBezTo>
                    <a:pt x="61355" y="37892"/>
                    <a:pt x="61626" y="37730"/>
                    <a:pt x="61680" y="37703"/>
                  </a:cubicBezTo>
                  <a:lnTo>
                    <a:pt x="62060" y="37513"/>
                  </a:lnTo>
                  <a:cubicBezTo>
                    <a:pt x="62196" y="37594"/>
                    <a:pt x="62304" y="37648"/>
                    <a:pt x="62440" y="37703"/>
                  </a:cubicBezTo>
                  <a:cubicBezTo>
                    <a:pt x="62494" y="37730"/>
                    <a:pt x="62792" y="37892"/>
                    <a:pt x="62847" y="37892"/>
                  </a:cubicBezTo>
                  <a:cubicBezTo>
                    <a:pt x="62874" y="37892"/>
                    <a:pt x="63199" y="37703"/>
                    <a:pt x="63226" y="37703"/>
                  </a:cubicBezTo>
                  <a:cubicBezTo>
                    <a:pt x="63281" y="37730"/>
                    <a:pt x="63606" y="37865"/>
                    <a:pt x="63606" y="37892"/>
                  </a:cubicBezTo>
                  <a:cubicBezTo>
                    <a:pt x="63606" y="37920"/>
                    <a:pt x="63281" y="38055"/>
                    <a:pt x="63226" y="38082"/>
                  </a:cubicBezTo>
                  <a:cubicBezTo>
                    <a:pt x="63199" y="38082"/>
                    <a:pt x="62901" y="37892"/>
                    <a:pt x="62847" y="37892"/>
                  </a:cubicBezTo>
                  <a:cubicBezTo>
                    <a:pt x="62820" y="37892"/>
                    <a:pt x="62440" y="38082"/>
                    <a:pt x="62440" y="38082"/>
                  </a:cubicBezTo>
                  <a:cubicBezTo>
                    <a:pt x="62467" y="38109"/>
                    <a:pt x="62792" y="38245"/>
                    <a:pt x="62847" y="38272"/>
                  </a:cubicBezTo>
                  <a:lnTo>
                    <a:pt x="63226" y="38435"/>
                  </a:lnTo>
                  <a:lnTo>
                    <a:pt x="64013" y="38082"/>
                  </a:lnTo>
                  <a:cubicBezTo>
                    <a:pt x="64094" y="38028"/>
                    <a:pt x="64257" y="37920"/>
                    <a:pt x="64393" y="37892"/>
                  </a:cubicBezTo>
                  <a:cubicBezTo>
                    <a:pt x="64474" y="37892"/>
                    <a:pt x="64691" y="38082"/>
                    <a:pt x="64772" y="38082"/>
                  </a:cubicBezTo>
                  <a:cubicBezTo>
                    <a:pt x="64881" y="38082"/>
                    <a:pt x="65044" y="37892"/>
                    <a:pt x="65152" y="37892"/>
                  </a:cubicBezTo>
                  <a:cubicBezTo>
                    <a:pt x="65234" y="37892"/>
                    <a:pt x="65505" y="38082"/>
                    <a:pt x="65559" y="38082"/>
                  </a:cubicBezTo>
                  <a:cubicBezTo>
                    <a:pt x="65668" y="38055"/>
                    <a:pt x="65830" y="37947"/>
                    <a:pt x="65939" y="37892"/>
                  </a:cubicBezTo>
                  <a:lnTo>
                    <a:pt x="66319" y="37703"/>
                  </a:lnTo>
                  <a:cubicBezTo>
                    <a:pt x="66427" y="37648"/>
                    <a:pt x="66563" y="37540"/>
                    <a:pt x="66698" y="37513"/>
                  </a:cubicBezTo>
                  <a:cubicBezTo>
                    <a:pt x="66780" y="37486"/>
                    <a:pt x="66970" y="37323"/>
                    <a:pt x="67078" y="37323"/>
                  </a:cubicBezTo>
                  <a:cubicBezTo>
                    <a:pt x="67214" y="37323"/>
                    <a:pt x="67349" y="37486"/>
                    <a:pt x="67458" y="37513"/>
                  </a:cubicBezTo>
                  <a:cubicBezTo>
                    <a:pt x="67485" y="37458"/>
                    <a:pt x="67892" y="37350"/>
                    <a:pt x="67865" y="37323"/>
                  </a:cubicBezTo>
                  <a:cubicBezTo>
                    <a:pt x="67892" y="37377"/>
                    <a:pt x="68244" y="37458"/>
                    <a:pt x="68244" y="37513"/>
                  </a:cubicBezTo>
                  <a:cubicBezTo>
                    <a:pt x="68244" y="37540"/>
                    <a:pt x="67919" y="37675"/>
                    <a:pt x="67865" y="37703"/>
                  </a:cubicBezTo>
                  <a:cubicBezTo>
                    <a:pt x="67783" y="37730"/>
                    <a:pt x="67512" y="37811"/>
                    <a:pt x="67485" y="37865"/>
                  </a:cubicBezTo>
                  <a:cubicBezTo>
                    <a:pt x="67458" y="37920"/>
                    <a:pt x="67865" y="38028"/>
                    <a:pt x="67865" y="38055"/>
                  </a:cubicBezTo>
                  <a:cubicBezTo>
                    <a:pt x="67865" y="38109"/>
                    <a:pt x="67485" y="38191"/>
                    <a:pt x="67485" y="38245"/>
                  </a:cubicBezTo>
                  <a:cubicBezTo>
                    <a:pt x="67485" y="38299"/>
                    <a:pt x="67837" y="38354"/>
                    <a:pt x="67865" y="38435"/>
                  </a:cubicBezTo>
                  <a:lnTo>
                    <a:pt x="68651" y="38055"/>
                  </a:lnTo>
                  <a:cubicBezTo>
                    <a:pt x="68760" y="38001"/>
                    <a:pt x="68977" y="37947"/>
                    <a:pt x="69031" y="37865"/>
                  </a:cubicBezTo>
                  <a:cubicBezTo>
                    <a:pt x="69085" y="37838"/>
                    <a:pt x="69438" y="37730"/>
                    <a:pt x="69438" y="37703"/>
                  </a:cubicBezTo>
                  <a:cubicBezTo>
                    <a:pt x="69438" y="37675"/>
                    <a:pt x="69031" y="37513"/>
                    <a:pt x="69031" y="37513"/>
                  </a:cubicBezTo>
                  <a:cubicBezTo>
                    <a:pt x="69085" y="37486"/>
                    <a:pt x="69356" y="37323"/>
                    <a:pt x="69438" y="37323"/>
                  </a:cubicBezTo>
                  <a:cubicBezTo>
                    <a:pt x="69546" y="37323"/>
                    <a:pt x="69709" y="37513"/>
                    <a:pt x="69818" y="37513"/>
                  </a:cubicBezTo>
                  <a:cubicBezTo>
                    <a:pt x="69980" y="37513"/>
                    <a:pt x="70062" y="37350"/>
                    <a:pt x="70224" y="37323"/>
                  </a:cubicBezTo>
                  <a:cubicBezTo>
                    <a:pt x="70306" y="37323"/>
                    <a:pt x="70496" y="37513"/>
                    <a:pt x="70604" y="37540"/>
                  </a:cubicBezTo>
                  <a:cubicBezTo>
                    <a:pt x="70685" y="37540"/>
                    <a:pt x="70957" y="37377"/>
                    <a:pt x="71011" y="37350"/>
                  </a:cubicBezTo>
                  <a:cubicBezTo>
                    <a:pt x="71147" y="37296"/>
                    <a:pt x="71282" y="37241"/>
                    <a:pt x="71418" y="37187"/>
                  </a:cubicBezTo>
                  <a:lnTo>
                    <a:pt x="72204" y="37567"/>
                  </a:lnTo>
                  <a:cubicBezTo>
                    <a:pt x="72177" y="37648"/>
                    <a:pt x="71798" y="37675"/>
                    <a:pt x="71798" y="37757"/>
                  </a:cubicBezTo>
                  <a:cubicBezTo>
                    <a:pt x="71798" y="37811"/>
                    <a:pt x="72204" y="37892"/>
                    <a:pt x="72204" y="37947"/>
                  </a:cubicBezTo>
                  <a:cubicBezTo>
                    <a:pt x="72177" y="38001"/>
                    <a:pt x="71798" y="38055"/>
                    <a:pt x="71798" y="38109"/>
                  </a:cubicBezTo>
                  <a:cubicBezTo>
                    <a:pt x="71798" y="38164"/>
                    <a:pt x="72123" y="38272"/>
                    <a:pt x="72177" y="38326"/>
                  </a:cubicBezTo>
                  <a:cubicBezTo>
                    <a:pt x="72286" y="38381"/>
                    <a:pt x="72449" y="38435"/>
                    <a:pt x="72557" y="38516"/>
                  </a:cubicBezTo>
                  <a:lnTo>
                    <a:pt x="73371" y="38191"/>
                  </a:lnTo>
                  <a:lnTo>
                    <a:pt x="73778" y="38028"/>
                  </a:lnTo>
                  <a:cubicBezTo>
                    <a:pt x="73859" y="38001"/>
                    <a:pt x="74076" y="37865"/>
                    <a:pt x="74157" y="37865"/>
                  </a:cubicBezTo>
                  <a:cubicBezTo>
                    <a:pt x="74212" y="37865"/>
                    <a:pt x="74510" y="38055"/>
                    <a:pt x="74537" y="38082"/>
                  </a:cubicBezTo>
                  <a:cubicBezTo>
                    <a:pt x="74591" y="38109"/>
                    <a:pt x="74863" y="38299"/>
                    <a:pt x="74917" y="38299"/>
                  </a:cubicBezTo>
                  <a:cubicBezTo>
                    <a:pt x="74998" y="38299"/>
                    <a:pt x="75269" y="38164"/>
                    <a:pt x="75324" y="38137"/>
                  </a:cubicBezTo>
                  <a:cubicBezTo>
                    <a:pt x="75351" y="38109"/>
                    <a:pt x="75649" y="37974"/>
                    <a:pt x="75703" y="37974"/>
                  </a:cubicBezTo>
                  <a:cubicBezTo>
                    <a:pt x="75785" y="37974"/>
                    <a:pt x="76002" y="38137"/>
                    <a:pt x="76083" y="38191"/>
                  </a:cubicBezTo>
                  <a:cubicBezTo>
                    <a:pt x="76137" y="38218"/>
                    <a:pt x="76381" y="38381"/>
                    <a:pt x="76436" y="38381"/>
                  </a:cubicBezTo>
                  <a:cubicBezTo>
                    <a:pt x="76517" y="38381"/>
                    <a:pt x="76788" y="38245"/>
                    <a:pt x="76843" y="38218"/>
                  </a:cubicBezTo>
                  <a:cubicBezTo>
                    <a:pt x="76870" y="38191"/>
                    <a:pt x="77168" y="38028"/>
                    <a:pt x="77222" y="38055"/>
                  </a:cubicBezTo>
                  <a:cubicBezTo>
                    <a:pt x="77331" y="38055"/>
                    <a:pt x="77466" y="38245"/>
                    <a:pt x="77575" y="38245"/>
                  </a:cubicBezTo>
                  <a:cubicBezTo>
                    <a:pt x="77711" y="38245"/>
                    <a:pt x="77846" y="38435"/>
                    <a:pt x="77955" y="38435"/>
                  </a:cubicBezTo>
                  <a:cubicBezTo>
                    <a:pt x="78090" y="38435"/>
                    <a:pt x="78226" y="38272"/>
                    <a:pt x="78334" y="38272"/>
                  </a:cubicBezTo>
                  <a:cubicBezTo>
                    <a:pt x="78470" y="38245"/>
                    <a:pt x="78606" y="38082"/>
                    <a:pt x="78714" y="38082"/>
                  </a:cubicBezTo>
                  <a:cubicBezTo>
                    <a:pt x="78850" y="38082"/>
                    <a:pt x="78985" y="38245"/>
                    <a:pt x="79094" y="38272"/>
                  </a:cubicBezTo>
                  <a:cubicBezTo>
                    <a:pt x="79229" y="38272"/>
                    <a:pt x="79365" y="38082"/>
                    <a:pt x="79474" y="38082"/>
                  </a:cubicBezTo>
                  <a:cubicBezTo>
                    <a:pt x="79501" y="38082"/>
                    <a:pt x="79853" y="38272"/>
                    <a:pt x="79853" y="38272"/>
                  </a:cubicBezTo>
                  <a:cubicBezTo>
                    <a:pt x="79853" y="38326"/>
                    <a:pt x="79528" y="38435"/>
                    <a:pt x="79474" y="38462"/>
                  </a:cubicBezTo>
                  <a:cubicBezTo>
                    <a:pt x="79392" y="38516"/>
                    <a:pt x="79148" y="38598"/>
                    <a:pt x="79094" y="38652"/>
                  </a:cubicBezTo>
                  <a:cubicBezTo>
                    <a:pt x="79067" y="38679"/>
                    <a:pt x="79474" y="38787"/>
                    <a:pt x="79474" y="38842"/>
                  </a:cubicBezTo>
                  <a:lnTo>
                    <a:pt x="79880" y="38652"/>
                  </a:lnTo>
                  <a:cubicBezTo>
                    <a:pt x="79908" y="38625"/>
                    <a:pt x="80260" y="38489"/>
                    <a:pt x="80260" y="38462"/>
                  </a:cubicBezTo>
                  <a:cubicBezTo>
                    <a:pt x="80233" y="38435"/>
                    <a:pt x="79853" y="38326"/>
                    <a:pt x="79853" y="38272"/>
                  </a:cubicBezTo>
                  <a:cubicBezTo>
                    <a:pt x="79908" y="38218"/>
                    <a:pt x="80152" y="38137"/>
                    <a:pt x="80260" y="38109"/>
                  </a:cubicBezTo>
                  <a:cubicBezTo>
                    <a:pt x="80287" y="38082"/>
                    <a:pt x="80640" y="37947"/>
                    <a:pt x="80640" y="37920"/>
                  </a:cubicBezTo>
                  <a:cubicBezTo>
                    <a:pt x="80640" y="37892"/>
                    <a:pt x="80233" y="37757"/>
                    <a:pt x="80260" y="37730"/>
                  </a:cubicBezTo>
                  <a:cubicBezTo>
                    <a:pt x="80287" y="37703"/>
                    <a:pt x="80586" y="37540"/>
                    <a:pt x="80640" y="37540"/>
                  </a:cubicBezTo>
                  <a:cubicBezTo>
                    <a:pt x="80694" y="37540"/>
                    <a:pt x="80776" y="37594"/>
                    <a:pt x="80830" y="37648"/>
                  </a:cubicBezTo>
                  <a:cubicBezTo>
                    <a:pt x="80884" y="37675"/>
                    <a:pt x="80938" y="37730"/>
                    <a:pt x="81020" y="37730"/>
                  </a:cubicBezTo>
                  <a:cubicBezTo>
                    <a:pt x="81155" y="37757"/>
                    <a:pt x="81291" y="37920"/>
                    <a:pt x="81399" y="37920"/>
                  </a:cubicBezTo>
                  <a:cubicBezTo>
                    <a:pt x="81454" y="37920"/>
                    <a:pt x="81779" y="37730"/>
                    <a:pt x="81806" y="37730"/>
                  </a:cubicBezTo>
                  <a:cubicBezTo>
                    <a:pt x="81861" y="37757"/>
                    <a:pt x="82186" y="37865"/>
                    <a:pt x="82186" y="37920"/>
                  </a:cubicBezTo>
                  <a:cubicBezTo>
                    <a:pt x="82186" y="37947"/>
                    <a:pt x="81861" y="38055"/>
                    <a:pt x="81806" y="38082"/>
                  </a:cubicBezTo>
                  <a:cubicBezTo>
                    <a:pt x="81698" y="38137"/>
                    <a:pt x="81481" y="38218"/>
                    <a:pt x="81427" y="38272"/>
                  </a:cubicBezTo>
                  <a:cubicBezTo>
                    <a:pt x="81372" y="38326"/>
                    <a:pt x="81020" y="38408"/>
                    <a:pt x="81020" y="38462"/>
                  </a:cubicBezTo>
                  <a:cubicBezTo>
                    <a:pt x="81020" y="38516"/>
                    <a:pt x="81454" y="38598"/>
                    <a:pt x="81427" y="38652"/>
                  </a:cubicBezTo>
                  <a:cubicBezTo>
                    <a:pt x="81399" y="38706"/>
                    <a:pt x="81101" y="38760"/>
                    <a:pt x="81020" y="38842"/>
                  </a:cubicBezTo>
                  <a:cubicBezTo>
                    <a:pt x="81020" y="38869"/>
                    <a:pt x="81427" y="38977"/>
                    <a:pt x="81427" y="39032"/>
                  </a:cubicBezTo>
                  <a:lnTo>
                    <a:pt x="81806" y="38842"/>
                  </a:lnTo>
                  <a:cubicBezTo>
                    <a:pt x="81861" y="38815"/>
                    <a:pt x="82213" y="38679"/>
                    <a:pt x="82186" y="38652"/>
                  </a:cubicBezTo>
                  <a:cubicBezTo>
                    <a:pt x="82186" y="38625"/>
                    <a:pt x="81779" y="38489"/>
                    <a:pt x="81806" y="38462"/>
                  </a:cubicBezTo>
                  <a:cubicBezTo>
                    <a:pt x="81888" y="38408"/>
                    <a:pt x="82078" y="38326"/>
                    <a:pt x="82186" y="38272"/>
                  </a:cubicBezTo>
                  <a:lnTo>
                    <a:pt x="82593" y="38109"/>
                  </a:lnTo>
                  <a:cubicBezTo>
                    <a:pt x="82674" y="38055"/>
                    <a:pt x="82864" y="37920"/>
                    <a:pt x="82973" y="37920"/>
                  </a:cubicBezTo>
                  <a:cubicBezTo>
                    <a:pt x="82973" y="37920"/>
                    <a:pt x="83352" y="38082"/>
                    <a:pt x="83352" y="38109"/>
                  </a:cubicBezTo>
                  <a:cubicBezTo>
                    <a:pt x="83352" y="38109"/>
                    <a:pt x="82945" y="38272"/>
                    <a:pt x="82973" y="38272"/>
                  </a:cubicBezTo>
                  <a:cubicBezTo>
                    <a:pt x="83027" y="38299"/>
                    <a:pt x="83298" y="38462"/>
                    <a:pt x="83379" y="38462"/>
                  </a:cubicBezTo>
                  <a:cubicBezTo>
                    <a:pt x="83488" y="38462"/>
                    <a:pt x="83624" y="38299"/>
                    <a:pt x="83759" y="38299"/>
                  </a:cubicBezTo>
                  <a:cubicBezTo>
                    <a:pt x="83895" y="38299"/>
                    <a:pt x="84030" y="38462"/>
                    <a:pt x="84139" y="38489"/>
                  </a:cubicBezTo>
                  <a:cubicBezTo>
                    <a:pt x="84275" y="38489"/>
                    <a:pt x="84410" y="38299"/>
                    <a:pt x="84546" y="38299"/>
                  </a:cubicBezTo>
                  <a:cubicBezTo>
                    <a:pt x="84681" y="38299"/>
                    <a:pt x="84790" y="38489"/>
                    <a:pt x="84926" y="38489"/>
                  </a:cubicBezTo>
                  <a:cubicBezTo>
                    <a:pt x="85034" y="38489"/>
                    <a:pt x="85224" y="38299"/>
                    <a:pt x="85332" y="38299"/>
                  </a:cubicBezTo>
                  <a:cubicBezTo>
                    <a:pt x="85387" y="38326"/>
                    <a:pt x="85658" y="38516"/>
                    <a:pt x="85712" y="38516"/>
                  </a:cubicBezTo>
                  <a:cubicBezTo>
                    <a:pt x="85848" y="38489"/>
                    <a:pt x="86010" y="38381"/>
                    <a:pt x="86119" y="38326"/>
                  </a:cubicBezTo>
                  <a:cubicBezTo>
                    <a:pt x="86227" y="38272"/>
                    <a:pt x="86363" y="38218"/>
                    <a:pt x="86499" y="38164"/>
                  </a:cubicBezTo>
                  <a:cubicBezTo>
                    <a:pt x="86634" y="38109"/>
                    <a:pt x="86770" y="38028"/>
                    <a:pt x="86878" y="37974"/>
                  </a:cubicBezTo>
                  <a:cubicBezTo>
                    <a:pt x="87014" y="37920"/>
                    <a:pt x="87150" y="37865"/>
                    <a:pt x="87285" y="37811"/>
                  </a:cubicBezTo>
                  <a:cubicBezTo>
                    <a:pt x="87340" y="37784"/>
                    <a:pt x="87584" y="37648"/>
                    <a:pt x="87665" y="37648"/>
                  </a:cubicBezTo>
                  <a:cubicBezTo>
                    <a:pt x="87692" y="37648"/>
                    <a:pt x="88045" y="37811"/>
                    <a:pt x="88045" y="37838"/>
                  </a:cubicBezTo>
                  <a:cubicBezTo>
                    <a:pt x="88045" y="37865"/>
                    <a:pt x="87638" y="37974"/>
                    <a:pt x="87665" y="38001"/>
                  </a:cubicBezTo>
                  <a:cubicBezTo>
                    <a:pt x="87719" y="38055"/>
                    <a:pt x="87963" y="38137"/>
                    <a:pt x="88045" y="38191"/>
                  </a:cubicBezTo>
                  <a:cubicBezTo>
                    <a:pt x="88153" y="38245"/>
                    <a:pt x="88316" y="38354"/>
                    <a:pt x="88424" y="38381"/>
                  </a:cubicBezTo>
                  <a:cubicBezTo>
                    <a:pt x="88533" y="38408"/>
                    <a:pt x="88723" y="38570"/>
                    <a:pt x="88804" y="38570"/>
                  </a:cubicBezTo>
                  <a:cubicBezTo>
                    <a:pt x="88886" y="38570"/>
                    <a:pt x="89130" y="38435"/>
                    <a:pt x="89211" y="38408"/>
                  </a:cubicBezTo>
                  <a:cubicBezTo>
                    <a:pt x="89320" y="38354"/>
                    <a:pt x="89455" y="38272"/>
                    <a:pt x="89591" y="38218"/>
                  </a:cubicBezTo>
                  <a:cubicBezTo>
                    <a:pt x="89726" y="38191"/>
                    <a:pt x="89835" y="38109"/>
                    <a:pt x="89971" y="38055"/>
                  </a:cubicBezTo>
                  <a:cubicBezTo>
                    <a:pt x="90106" y="38001"/>
                    <a:pt x="90215" y="37920"/>
                    <a:pt x="90350" y="37865"/>
                  </a:cubicBezTo>
                  <a:cubicBezTo>
                    <a:pt x="90377" y="37865"/>
                    <a:pt x="90703" y="37675"/>
                    <a:pt x="90730" y="37703"/>
                  </a:cubicBezTo>
                  <a:cubicBezTo>
                    <a:pt x="90784" y="37703"/>
                    <a:pt x="91110" y="37865"/>
                    <a:pt x="91110" y="37865"/>
                  </a:cubicBezTo>
                  <a:cubicBezTo>
                    <a:pt x="91110" y="37920"/>
                    <a:pt x="90784" y="38028"/>
                    <a:pt x="90730" y="38055"/>
                  </a:cubicBezTo>
                  <a:cubicBezTo>
                    <a:pt x="90649" y="38109"/>
                    <a:pt x="90377" y="38191"/>
                    <a:pt x="90350" y="38245"/>
                  </a:cubicBezTo>
                  <a:cubicBezTo>
                    <a:pt x="90323" y="38272"/>
                    <a:pt x="90730" y="38381"/>
                    <a:pt x="90730" y="38435"/>
                  </a:cubicBezTo>
                  <a:cubicBezTo>
                    <a:pt x="90730" y="38489"/>
                    <a:pt x="90350" y="38543"/>
                    <a:pt x="90350" y="38598"/>
                  </a:cubicBezTo>
                  <a:cubicBezTo>
                    <a:pt x="90350" y="38679"/>
                    <a:pt x="90703" y="38733"/>
                    <a:pt x="90730" y="38787"/>
                  </a:cubicBezTo>
                  <a:lnTo>
                    <a:pt x="91110" y="38625"/>
                  </a:lnTo>
                  <a:cubicBezTo>
                    <a:pt x="91164" y="38598"/>
                    <a:pt x="91435" y="38435"/>
                    <a:pt x="91489" y="38435"/>
                  </a:cubicBezTo>
                  <a:cubicBezTo>
                    <a:pt x="91571" y="38435"/>
                    <a:pt x="91842" y="38598"/>
                    <a:pt x="91896" y="38625"/>
                  </a:cubicBezTo>
                  <a:cubicBezTo>
                    <a:pt x="91923" y="38625"/>
                    <a:pt x="92249" y="38815"/>
                    <a:pt x="92276" y="38815"/>
                  </a:cubicBezTo>
                  <a:cubicBezTo>
                    <a:pt x="92385" y="38787"/>
                    <a:pt x="92574" y="38652"/>
                    <a:pt x="92656" y="38625"/>
                  </a:cubicBezTo>
                  <a:lnTo>
                    <a:pt x="93036" y="38435"/>
                  </a:lnTo>
                  <a:cubicBezTo>
                    <a:pt x="93144" y="38381"/>
                    <a:pt x="93280" y="38299"/>
                    <a:pt x="93415" y="38245"/>
                  </a:cubicBezTo>
                  <a:cubicBezTo>
                    <a:pt x="93442" y="38245"/>
                    <a:pt x="93470" y="38245"/>
                    <a:pt x="93497" y="38272"/>
                  </a:cubicBezTo>
                  <a:cubicBezTo>
                    <a:pt x="93524" y="38272"/>
                    <a:pt x="93524" y="38299"/>
                    <a:pt x="93551" y="38299"/>
                  </a:cubicBezTo>
                  <a:cubicBezTo>
                    <a:pt x="93551" y="38326"/>
                    <a:pt x="93605" y="38326"/>
                    <a:pt x="93578" y="38326"/>
                  </a:cubicBezTo>
                  <a:cubicBezTo>
                    <a:pt x="93497" y="38381"/>
                    <a:pt x="93415" y="38462"/>
                    <a:pt x="93388" y="38462"/>
                  </a:cubicBezTo>
                  <a:cubicBezTo>
                    <a:pt x="93307" y="38462"/>
                    <a:pt x="92981" y="38462"/>
                    <a:pt x="92954" y="38489"/>
                  </a:cubicBezTo>
                  <a:cubicBezTo>
                    <a:pt x="92846" y="38516"/>
                    <a:pt x="92683" y="38489"/>
                    <a:pt x="92656" y="38516"/>
                  </a:cubicBezTo>
                  <a:cubicBezTo>
                    <a:pt x="92629" y="38543"/>
                    <a:pt x="92819" y="38625"/>
                    <a:pt x="92819" y="38598"/>
                  </a:cubicBezTo>
                  <a:cubicBezTo>
                    <a:pt x="92846" y="38570"/>
                    <a:pt x="92683" y="38489"/>
                    <a:pt x="92683" y="38435"/>
                  </a:cubicBezTo>
                  <a:cubicBezTo>
                    <a:pt x="92683" y="38435"/>
                    <a:pt x="92737" y="38408"/>
                    <a:pt x="92791" y="38381"/>
                  </a:cubicBezTo>
                  <a:cubicBezTo>
                    <a:pt x="92819" y="38381"/>
                    <a:pt x="92819" y="38381"/>
                    <a:pt x="92846" y="38354"/>
                  </a:cubicBezTo>
                  <a:cubicBezTo>
                    <a:pt x="92873" y="38354"/>
                    <a:pt x="92873" y="38354"/>
                    <a:pt x="92873" y="38354"/>
                  </a:cubicBezTo>
                  <a:cubicBezTo>
                    <a:pt x="92873" y="38326"/>
                    <a:pt x="92873" y="38354"/>
                    <a:pt x="92846" y="38326"/>
                  </a:cubicBezTo>
                  <a:cubicBezTo>
                    <a:pt x="92846" y="38299"/>
                    <a:pt x="92819" y="38245"/>
                    <a:pt x="92791" y="38218"/>
                  </a:cubicBezTo>
                  <a:lnTo>
                    <a:pt x="92791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18"/>
                  </a:lnTo>
                  <a:lnTo>
                    <a:pt x="92737" y="38164"/>
                  </a:lnTo>
                  <a:cubicBezTo>
                    <a:pt x="92710" y="38137"/>
                    <a:pt x="92710" y="38109"/>
                    <a:pt x="92710" y="38082"/>
                  </a:cubicBezTo>
                  <a:cubicBezTo>
                    <a:pt x="92710" y="37974"/>
                    <a:pt x="92846" y="37784"/>
                    <a:pt x="92873" y="37675"/>
                  </a:cubicBezTo>
                  <a:cubicBezTo>
                    <a:pt x="92927" y="37621"/>
                    <a:pt x="93063" y="37377"/>
                    <a:pt x="93063" y="37296"/>
                  </a:cubicBezTo>
                  <a:cubicBezTo>
                    <a:pt x="93090" y="37160"/>
                    <a:pt x="93253" y="37052"/>
                    <a:pt x="93253" y="36916"/>
                  </a:cubicBezTo>
                  <a:cubicBezTo>
                    <a:pt x="93253" y="36835"/>
                    <a:pt x="93090" y="36590"/>
                    <a:pt x="93063" y="36536"/>
                  </a:cubicBezTo>
                  <a:cubicBezTo>
                    <a:pt x="93036" y="36455"/>
                    <a:pt x="92873" y="36211"/>
                    <a:pt x="92873" y="36129"/>
                  </a:cubicBezTo>
                  <a:cubicBezTo>
                    <a:pt x="92873" y="36075"/>
                    <a:pt x="93036" y="35804"/>
                    <a:pt x="93063" y="35750"/>
                  </a:cubicBezTo>
                  <a:cubicBezTo>
                    <a:pt x="93090" y="35695"/>
                    <a:pt x="93253" y="35424"/>
                    <a:pt x="93253" y="35370"/>
                  </a:cubicBezTo>
                  <a:cubicBezTo>
                    <a:pt x="93253" y="35289"/>
                    <a:pt x="93063" y="35017"/>
                    <a:pt x="93063" y="34990"/>
                  </a:cubicBezTo>
                  <a:cubicBezTo>
                    <a:pt x="93090" y="34855"/>
                    <a:pt x="93198" y="34692"/>
                    <a:pt x="93253" y="34583"/>
                  </a:cubicBezTo>
                  <a:cubicBezTo>
                    <a:pt x="93253" y="34556"/>
                    <a:pt x="93442" y="34258"/>
                    <a:pt x="93415" y="34204"/>
                  </a:cubicBezTo>
                  <a:cubicBezTo>
                    <a:pt x="93415" y="34095"/>
                    <a:pt x="93280" y="33878"/>
                    <a:pt x="93253" y="33824"/>
                  </a:cubicBezTo>
                  <a:lnTo>
                    <a:pt x="93063" y="33444"/>
                  </a:lnTo>
                  <a:cubicBezTo>
                    <a:pt x="93008" y="33336"/>
                    <a:pt x="92927" y="33119"/>
                    <a:pt x="92873" y="33037"/>
                  </a:cubicBezTo>
                  <a:cubicBezTo>
                    <a:pt x="92819" y="33010"/>
                    <a:pt x="92737" y="32658"/>
                    <a:pt x="92683" y="32658"/>
                  </a:cubicBezTo>
                  <a:cubicBezTo>
                    <a:pt x="92683" y="32658"/>
                    <a:pt x="92493" y="33037"/>
                    <a:pt x="92493" y="33064"/>
                  </a:cubicBezTo>
                  <a:cubicBezTo>
                    <a:pt x="92493" y="32929"/>
                    <a:pt x="92303" y="32793"/>
                    <a:pt x="92303" y="32685"/>
                  </a:cubicBezTo>
                  <a:cubicBezTo>
                    <a:pt x="92303" y="32630"/>
                    <a:pt x="92466" y="32305"/>
                    <a:pt x="92493" y="32278"/>
                  </a:cubicBezTo>
                  <a:cubicBezTo>
                    <a:pt x="92520" y="32251"/>
                    <a:pt x="92656" y="32658"/>
                    <a:pt x="92683" y="32658"/>
                  </a:cubicBezTo>
                  <a:cubicBezTo>
                    <a:pt x="92710" y="32658"/>
                    <a:pt x="92846" y="32332"/>
                    <a:pt x="92873" y="32278"/>
                  </a:cubicBezTo>
                  <a:cubicBezTo>
                    <a:pt x="92873" y="32169"/>
                    <a:pt x="93036" y="32007"/>
                    <a:pt x="93036" y="31898"/>
                  </a:cubicBezTo>
                  <a:cubicBezTo>
                    <a:pt x="93036" y="31762"/>
                    <a:pt x="92873" y="31627"/>
                    <a:pt x="92873" y="31491"/>
                  </a:cubicBezTo>
                  <a:cubicBezTo>
                    <a:pt x="92846" y="31383"/>
                    <a:pt x="92683" y="31247"/>
                    <a:pt x="92683" y="31111"/>
                  </a:cubicBezTo>
                  <a:cubicBezTo>
                    <a:pt x="92683" y="31057"/>
                    <a:pt x="92873" y="30786"/>
                    <a:pt x="92846" y="30732"/>
                  </a:cubicBezTo>
                  <a:cubicBezTo>
                    <a:pt x="92819" y="30596"/>
                    <a:pt x="92710" y="30460"/>
                    <a:pt x="92683" y="30352"/>
                  </a:cubicBezTo>
                  <a:cubicBezTo>
                    <a:pt x="92602" y="30216"/>
                    <a:pt x="92547" y="30081"/>
                    <a:pt x="92493" y="29945"/>
                  </a:cubicBezTo>
                  <a:lnTo>
                    <a:pt x="92303" y="29565"/>
                  </a:lnTo>
                  <a:cubicBezTo>
                    <a:pt x="92276" y="29511"/>
                    <a:pt x="92113" y="29267"/>
                    <a:pt x="92113" y="29186"/>
                  </a:cubicBezTo>
                  <a:cubicBezTo>
                    <a:pt x="92113" y="29131"/>
                    <a:pt x="92276" y="28860"/>
                    <a:pt x="92303" y="28806"/>
                  </a:cubicBezTo>
                  <a:cubicBezTo>
                    <a:pt x="92330" y="28697"/>
                    <a:pt x="92412" y="28453"/>
                    <a:pt x="92466" y="28399"/>
                  </a:cubicBezTo>
                  <a:cubicBezTo>
                    <a:pt x="92520" y="28372"/>
                    <a:pt x="92629" y="28806"/>
                    <a:pt x="92656" y="28779"/>
                  </a:cubicBezTo>
                  <a:cubicBezTo>
                    <a:pt x="92683" y="28779"/>
                    <a:pt x="92819" y="28453"/>
                    <a:pt x="92846" y="28399"/>
                  </a:cubicBezTo>
                  <a:cubicBezTo>
                    <a:pt x="92873" y="28291"/>
                    <a:pt x="93008" y="28128"/>
                    <a:pt x="93036" y="28019"/>
                  </a:cubicBezTo>
                  <a:cubicBezTo>
                    <a:pt x="93036" y="27911"/>
                    <a:pt x="92846" y="27748"/>
                    <a:pt x="92846" y="27640"/>
                  </a:cubicBezTo>
                  <a:cubicBezTo>
                    <a:pt x="92846" y="27531"/>
                    <a:pt x="93036" y="27314"/>
                    <a:pt x="93036" y="27233"/>
                  </a:cubicBezTo>
                  <a:cubicBezTo>
                    <a:pt x="93008" y="27124"/>
                    <a:pt x="92873" y="26934"/>
                    <a:pt x="92846" y="26853"/>
                  </a:cubicBezTo>
                  <a:lnTo>
                    <a:pt x="92656" y="26473"/>
                  </a:lnTo>
                  <a:cubicBezTo>
                    <a:pt x="92602" y="26365"/>
                    <a:pt x="92520" y="26229"/>
                    <a:pt x="92466" y="26094"/>
                  </a:cubicBezTo>
                  <a:cubicBezTo>
                    <a:pt x="92439" y="26012"/>
                    <a:pt x="92276" y="25795"/>
                    <a:pt x="92276" y="25714"/>
                  </a:cubicBezTo>
                  <a:cubicBezTo>
                    <a:pt x="92276" y="25605"/>
                    <a:pt x="92466" y="25415"/>
                    <a:pt x="92466" y="25307"/>
                  </a:cubicBezTo>
                  <a:cubicBezTo>
                    <a:pt x="92439" y="25171"/>
                    <a:pt x="92303" y="25090"/>
                    <a:pt x="92276" y="24927"/>
                  </a:cubicBezTo>
                  <a:lnTo>
                    <a:pt x="92629" y="24141"/>
                  </a:lnTo>
                  <a:cubicBezTo>
                    <a:pt x="92683" y="24059"/>
                    <a:pt x="92764" y="23815"/>
                    <a:pt x="92819" y="23761"/>
                  </a:cubicBezTo>
                  <a:cubicBezTo>
                    <a:pt x="92846" y="23734"/>
                    <a:pt x="92981" y="24141"/>
                    <a:pt x="93008" y="24141"/>
                  </a:cubicBezTo>
                  <a:cubicBezTo>
                    <a:pt x="93063" y="24141"/>
                    <a:pt x="93144" y="23788"/>
                    <a:pt x="93198" y="23761"/>
                  </a:cubicBezTo>
                  <a:cubicBezTo>
                    <a:pt x="93253" y="23680"/>
                    <a:pt x="93307" y="23435"/>
                    <a:pt x="93361" y="23354"/>
                  </a:cubicBezTo>
                  <a:lnTo>
                    <a:pt x="93171" y="22974"/>
                  </a:lnTo>
                  <a:cubicBezTo>
                    <a:pt x="93144" y="22947"/>
                    <a:pt x="93008" y="22595"/>
                    <a:pt x="92981" y="22595"/>
                  </a:cubicBezTo>
                  <a:cubicBezTo>
                    <a:pt x="92981" y="22595"/>
                    <a:pt x="92819" y="23001"/>
                    <a:pt x="92819" y="23001"/>
                  </a:cubicBezTo>
                  <a:cubicBezTo>
                    <a:pt x="92791" y="22947"/>
                    <a:pt x="92629" y="22676"/>
                    <a:pt x="92629" y="22622"/>
                  </a:cubicBezTo>
                  <a:cubicBezTo>
                    <a:pt x="92602" y="22486"/>
                    <a:pt x="92791" y="22350"/>
                    <a:pt x="92791" y="22215"/>
                  </a:cubicBezTo>
                  <a:cubicBezTo>
                    <a:pt x="92791" y="22106"/>
                    <a:pt x="92602" y="21971"/>
                    <a:pt x="92602" y="21835"/>
                  </a:cubicBezTo>
                  <a:cubicBezTo>
                    <a:pt x="92602" y="21754"/>
                    <a:pt x="92791" y="21537"/>
                    <a:pt x="92791" y="21455"/>
                  </a:cubicBezTo>
                  <a:cubicBezTo>
                    <a:pt x="92764" y="21347"/>
                    <a:pt x="92629" y="21157"/>
                    <a:pt x="92602" y="21076"/>
                  </a:cubicBezTo>
                  <a:cubicBezTo>
                    <a:pt x="92574" y="21021"/>
                    <a:pt x="92412" y="20723"/>
                    <a:pt x="92412" y="20696"/>
                  </a:cubicBezTo>
                  <a:cubicBezTo>
                    <a:pt x="92412" y="20587"/>
                    <a:pt x="92547" y="20370"/>
                    <a:pt x="92574" y="20289"/>
                  </a:cubicBezTo>
                  <a:lnTo>
                    <a:pt x="92764" y="19909"/>
                  </a:lnTo>
                  <a:cubicBezTo>
                    <a:pt x="92791" y="19828"/>
                    <a:pt x="92954" y="19584"/>
                    <a:pt x="92954" y="19502"/>
                  </a:cubicBezTo>
                  <a:cubicBezTo>
                    <a:pt x="92954" y="19448"/>
                    <a:pt x="92791" y="19177"/>
                    <a:pt x="92764" y="19123"/>
                  </a:cubicBezTo>
                  <a:cubicBezTo>
                    <a:pt x="92737" y="19068"/>
                    <a:pt x="92602" y="18716"/>
                    <a:pt x="92574" y="18743"/>
                  </a:cubicBezTo>
                  <a:cubicBezTo>
                    <a:pt x="92547" y="18743"/>
                    <a:pt x="92385" y="19096"/>
                    <a:pt x="92385" y="19123"/>
                  </a:cubicBezTo>
                  <a:cubicBezTo>
                    <a:pt x="92385" y="19014"/>
                    <a:pt x="92195" y="18851"/>
                    <a:pt x="92195" y="18743"/>
                  </a:cubicBezTo>
                  <a:cubicBezTo>
                    <a:pt x="92195" y="18662"/>
                    <a:pt x="92357" y="18390"/>
                    <a:pt x="92385" y="18336"/>
                  </a:cubicBezTo>
                  <a:cubicBezTo>
                    <a:pt x="92439" y="18201"/>
                    <a:pt x="92493" y="18092"/>
                    <a:pt x="92547" y="17956"/>
                  </a:cubicBezTo>
                  <a:cubicBezTo>
                    <a:pt x="92602" y="17821"/>
                    <a:pt x="92683" y="17685"/>
                    <a:pt x="92737" y="17550"/>
                  </a:cubicBezTo>
                  <a:lnTo>
                    <a:pt x="92927" y="17170"/>
                  </a:lnTo>
                  <a:cubicBezTo>
                    <a:pt x="92981" y="17034"/>
                    <a:pt x="93036" y="16899"/>
                    <a:pt x="93090" y="16763"/>
                  </a:cubicBezTo>
                  <a:cubicBezTo>
                    <a:pt x="93036" y="16736"/>
                    <a:pt x="92981" y="16383"/>
                    <a:pt x="92927" y="16383"/>
                  </a:cubicBezTo>
                  <a:cubicBezTo>
                    <a:pt x="92873" y="16383"/>
                    <a:pt x="92764" y="16709"/>
                    <a:pt x="92737" y="16763"/>
                  </a:cubicBezTo>
                  <a:cubicBezTo>
                    <a:pt x="92683" y="16844"/>
                    <a:pt x="92602" y="17143"/>
                    <a:pt x="92547" y="17170"/>
                  </a:cubicBezTo>
                  <a:cubicBezTo>
                    <a:pt x="92493" y="17197"/>
                    <a:pt x="92439" y="17550"/>
                    <a:pt x="92357" y="17550"/>
                  </a:cubicBezTo>
                  <a:cubicBezTo>
                    <a:pt x="92330" y="17550"/>
                    <a:pt x="92195" y="17224"/>
                    <a:pt x="92168" y="17170"/>
                  </a:cubicBezTo>
                  <a:cubicBezTo>
                    <a:pt x="92113" y="17061"/>
                    <a:pt x="92059" y="16899"/>
                    <a:pt x="92005" y="16790"/>
                  </a:cubicBezTo>
                  <a:lnTo>
                    <a:pt x="92357" y="16003"/>
                  </a:lnTo>
                  <a:cubicBezTo>
                    <a:pt x="92385" y="15922"/>
                    <a:pt x="92520" y="15705"/>
                    <a:pt x="92547" y="15624"/>
                  </a:cubicBezTo>
                  <a:cubicBezTo>
                    <a:pt x="92547" y="15488"/>
                    <a:pt x="92737" y="15353"/>
                    <a:pt x="92737" y="15217"/>
                  </a:cubicBezTo>
                  <a:cubicBezTo>
                    <a:pt x="92737" y="15081"/>
                    <a:pt x="92547" y="14946"/>
                    <a:pt x="92547" y="14837"/>
                  </a:cubicBezTo>
                  <a:cubicBezTo>
                    <a:pt x="92520" y="14702"/>
                    <a:pt x="92357" y="14566"/>
                    <a:pt x="92357" y="14430"/>
                  </a:cubicBezTo>
                  <a:cubicBezTo>
                    <a:pt x="92357" y="14322"/>
                    <a:pt x="92547" y="14159"/>
                    <a:pt x="92547" y="14023"/>
                  </a:cubicBezTo>
                  <a:cubicBezTo>
                    <a:pt x="92547" y="13888"/>
                    <a:pt x="92357" y="13779"/>
                    <a:pt x="92357" y="13644"/>
                  </a:cubicBezTo>
                  <a:cubicBezTo>
                    <a:pt x="92385" y="13535"/>
                    <a:pt x="92574" y="13345"/>
                    <a:pt x="92574" y="13237"/>
                  </a:cubicBezTo>
                  <a:cubicBezTo>
                    <a:pt x="92547" y="13128"/>
                    <a:pt x="92385" y="12939"/>
                    <a:pt x="92385" y="12830"/>
                  </a:cubicBezTo>
                  <a:cubicBezTo>
                    <a:pt x="92385" y="12749"/>
                    <a:pt x="92547" y="12505"/>
                    <a:pt x="92574" y="12450"/>
                  </a:cubicBezTo>
                  <a:cubicBezTo>
                    <a:pt x="92602" y="12396"/>
                    <a:pt x="92791" y="12098"/>
                    <a:pt x="92791" y="12043"/>
                  </a:cubicBezTo>
                  <a:cubicBezTo>
                    <a:pt x="92791" y="11989"/>
                    <a:pt x="92602" y="11691"/>
                    <a:pt x="92629" y="11637"/>
                  </a:cubicBezTo>
                  <a:cubicBezTo>
                    <a:pt x="92656" y="11501"/>
                    <a:pt x="92764" y="11365"/>
                    <a:pt x="92819" y="11257"/>
                  </a:cubicBezTo>
                  <a:cubicBezTo>
                    <a:pt x="92846" y="11203"/>
                    <a:pt x="93036" y="10904"/>
                    <a:pt x="93036" y="10850"/>
                  </a:cubicBezTo>
                  <a:cubicBezTo>
                    <a:pt x="93036" y="10823"/>
                    <a:pt x="92873" y="10443"/>
                    <a:pt x="92873" y="10443"/>
                  </a:cubicBezTo>
                  <a:cubicBezTo>
                    <a:pt x="92819" y="10443"/>
                    <a:pt x="92683" y="10877"/>
                    <a:pt x="92656" y="10850"/>
                  </a:cubicBezTo>
                  <a:cubicBezTo>
                    <a:pt x="92602" y="10796"/>
                    <a:pt x="92547" y="10524"/>
                    <a:pt x="92493" y="10443"/>
                  </a:cubicBezTo>
                  <a:cubicBezTo>
                    <a:pt x="92466" y="10335"/>
                    <a:pt x="92357" y="10172"/>
                    <a:pt x="92330" y="10036"/>
                  </a:cubicBezTo>
                  <a:cubicBezTo>
                    <a:pt x="92330" y="9982"/>
                    <a:pt x="92547" y="9738"/>
                    <a:pt x="92547" y="9657"/>
                  </a:cubicBezTo>
                  <a:cubicBezTo>
                    <a:pt x="92574" y="9521"/>
                    <a:pt x="92385" y="9385"/>
                    <a:pt x="92385" y="9277"/>
                  </a:cubicBezTo>
                  <a:cubicBezTo>
                    <a:pt x="92466" y="9250"/>
                    <a:pt x="92547" y="8897"/>
                    <a:pt x="92602" y="8897"/>
                  </a:cubicBezTo>
                  <a:cubicBezTo>
                    <a:pt x="92656" y="8897"/>
                    <a:pt x="92710" y="9304"/>
                    <a:pt x="92764" y="9277"/>
                  </a:cubicBezTo>
                  <a:cubicBezTo>
                    <a:pt x="92791" y="9277"/>
                    <a:pt x="92954" y="8978"/>
                    <a:pt x="92981" y="8924"/>
                  </a:cubicBezTo>
                  <a:cubicBezTo>
                    <a:pt x="93008" y="8843"/>
                    <a:pt x="93171" y="8626"/>
                    <a:pt x="93171" y="8544"/>
                  </a:cubicBezTo>
                  <a:cubicBezTo>
                    <a:pt x="93171" y="8463"/>
                    <a:pt x="93036" y="8219"/>
                    <a:pt x="93008" y="8165"/>
                  </a:cubicBezTo>
                  <a:cubicBezTo>
                    <a:pt x="92981" y="8110"/>
                    <a:pt x="92846" y="7839"/>
                    <a:pt x="92846" y="7785"/>
                  </a:cubicBezTo>
                  <a:cubicBezTo>
                    <a:pt x="92846" y="7704"/>
                    <a:pt x="93008" y="7487"/>
                    <a:pt x="93036" y="7405"/>
                  </a:cubicBezTo>
                  <a:cubicBezTo>
                    <a:pt x="93063" y="7378"/>
                    <a:pt x="93253" y="7080"/>
                    <a:pt x="93225" y="7026"/>
                  </a:cubicBezTo>
                  <a:cubicBezTo>
                    <a:pt x="93225" y="6944"/>
                    <a:pt x="93090" y="6727"/>
                    <a:pt x="93063" y="6646"/>
                  </a:cubicBezTo>
                  <a:lnTo>
                    <a:pt x="92873" y="6266"/>
                  </a:lnTo>
                  <a:cubicBezTo>
                    <a:pt x="92846" y="6158"/>
                    <a:pt x="92737" y="6022"/>
                    <a:pt x="92710" y="5913"/>
                  </a:cubicBezTo>
                  <a:cubicBezTo>
                    <a:pt x="92683" y="5859"/>
                    <a:pt x="92900" y="5588"/>
                    <a:pt x="92900" y="5534"/>
                  </a:cubicBezTo>
                  <a:cubicBezTo>
                    <a:pt x="92900" y="5452"/>
                    <a:pt x="92737" y="5208"/>
                    <a:pt x="92710" y="5154"/>
                  </a:cubicBezTo>
                  <a:cubicBezTo>
                    <a:pt x="92656" y="5018"/>
                    <a:pt x="92574" y="4910"/>
                    <a:pt x="92520" y="4774"/>
                  </a:cubicBezTo>
                  <a:lnTo>
                    <a:pt x="92710" y="4367"/>
                  </a:lnTo>
                  <a:cubicBezTo>
                    <a:pt x="92710" y="4367"/>
                    <a:pt x="92737" y="4340"/>
                    <a:pt x="92737" y="4286"/>
                  </a:cubicBezTo>
                  <a:lnTo>
                    <a:pt x="92764" y="4259"/>
                  </a:lnTo>
                  <a:cubicBezTo>
                    <a:pt x="92764" y="4286"/>
                    <a:pt x="92764" y="4286"/>
                    <a:pt x="92764" y="4286"/>
                  </a:cubicBezTo>
                  <a:cubicBezTo>
                    <a:pt x="92791" y="4313"/>
                    <a:pt x="92791" y="4340"/>
                    <a:pt x="92791" y="4340"/>
                  </a:cubicBezTo>
                  <a:cubicBezTo>
                    <a:pt x="92846" y="4395"/>
                    <a:pt x="92900" y="4476"/>
                    <a:pt x="92927" y="4449"/>
                  </a:cubicBezTo>
                  <a:cubicBezTo>
                    <a:pt x="92927" y="4476"/>
                    <a:pt x="92954" y="4367"/>
                    <a:pt x="92981" y="4313"/>
                  </a:cubicBezTo>
                  <a:cubicBezTo>
                    <a:pt x="93008" y="4313"/>
                    <a:pt x="93008" y="4286"/>
                    <a:pt x="93008" y="4286"/>
                  </a:cubicBezTo>
                  <a:cubicBezTo>
                    <a:pt x="93036" y="4259"/>
                    <a:pt x="93036" y="4313"/>
                    <a:pt x="93036" y="4313"/>
                  </a:cubicBezTo>
                  <a:cubicBezTo>
                    <a:pt x="93063" y="4340"/>
                    <a:pt x="93063" y="4367"/>
                    <a:pt x="93090" y="4367"/>
                  </a:cubicBezTo>
                  <a:cubicBezTo>
                    <a:pt x="93117" y="4205"/>
                    <a:pt x="93253" y="4367"/>
                    <a:pt x="93280" y="4395"/>
                  </a:cubicBezTo>
                  <a:cubicBezTo>
                    <a:pt x="93280" y="4422"/>
                    <a:pt x="93253" y="4449"/>
                    <a:pt x="93225" y="4530"/>
                  </a:cubicBezTo>
                  <a:cubicBezTo>
                    <a:pt x="93198" y="4584"/>
                    <a:pt x="93198" y="4693"/>
                    <a:pt x="93225" y="4720"/>
                  </a:cubicBezTo>
                  <a:cubicBezTo>
                    <a:pt x="93280" y="4828"/>
                    <a:pt x="93497" y="4774"/>
                    <a:pt x="93551" y="4801"/>
                  </a:cubicBezTo>
                  <a:cubicBezTo>
                    <a:pt x="93605" y="4828"/>
                    <a:pt x="93714" y="4693"/>
                    <a:pt x="93714" y="4693"/>
                  </a:cubicBezTo>
                  <a:cubicBezTo>
                    <a:pt x="93714" y="4666"/>
                    <a:pt x="93632" y="4856"/>
                    <a:pt x="93659" y="4856"/>
                  </a:cubicBezTo>
                  <a:cubicBezTo>
                    <a:pt x="93659" y="4856"/>
                    <a:pt x="93659" y="4856"/>
                    <a:pt x="93687" y="4828"/>
                  </a:cubicBezTo>
                  <a:lnTo>
                    <a:pt x="93687" y="4828"/>
                  </a:lnTo>
                  <a:lnTo>
                    <a:pt x="93659" y="4801"/>
                  </a:lnTo>
                  <a:lnTo>
                    <a:pt x="93605" y="4774"/>
                  </a:lnTo>
                  <a:lnTo>
                    <a:pt x="93578" y="4747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605" y="4720"/>
                  </a:lnTo>
                  <a:lnTo>
                    <a:pt x="93605" y="4720"/>
                  </a:lnTo>
                  <a:lnTo>
                    <a:pt x="93605" y="4720"/>
                  </a:lnTo>
                  <a:lnTo>
                    <a:pt x="93578" y="4720"/>
                  </a:lnTo>
                  <a:cubicBezTo>
                    <a:pt x="93551" y="4693"/>
                    <a:pt x="93497" y="4693"/>
                    <a:pt x="93470" y="4693"/>
                  </a:cubicBezTo>
                  <a:cubicBezTo>
                    <a:pt x="93334" y="4693"/>
                    <a:pt x="93225" y="4856"/>
                    <a:pt x="93090" y="4856"/>
                  </a:cubicBezTo>
                  <a:cubicBezTo>
                    <a:pt x="93008" y="4856"/>
                    <a:pt x="92764" y="4666"/>
                    <a:pt x="92710" y="4693"/>
                  </a:cubicBezTo>
                  <a:cubicBezTo>
                    <a:pt x="92574" y="4720"/>
                    <a:pt x="92412" y="4828"/>
                    <a:pt x="92330" y="4883"/>
                  </a:cubicBezTo>
                  <a:lnTo>
                    <a:pt x="91951" y="5045"/>
                  </a:lnTo>
                  <a:lnTo>
                    <a:pt x="91571" y="5235"/>
                  </a:lnTo>
                  <a:cubicBezTo>
                    <a:pt x="91489" y="5262"/>
                    <a:pt x="91272" y="5425"/>
                    <a:pt x="91191" y="5425"/>
                  </a:cubicBezTo>
                  <a:cubicBezTo>
                    <a:pt x="91056" y="5452"/>
                    <a:pt x="90920" y="5262"/>
                    <a:pt x="90784" y="5262"/>
                  </a:cubicBezTo>
                  <a:cubicBezTo>
                    <a:pt x="90676" y="5262"/>
                    <a:pt x="90513" y="5452"/>
                    <a:pt x="90405" y="5452"/>
                  </a:cubicBezTo>
                  <a:cubicBezTo>
                    <a:pt x="90269" y="5425"/>
                    <a:pt x="90160" y="5262"/>
                    <a:pt x="90025" y="5262"/>
                  </a:cubicBezTo>
                  <a:cubicBezTo>
                    <a:pt x="89916" y="5262"/>
                    <a:pt x="89754" y="5452"/>
                    <a:pt x="89645" y="5452"/>
                  </a:cubicBezTo>
                  <a:cubicBezTo>
                    <a:pt x="89509" y="5452"/>
                    <a:pt x="89401" y="5290"/>
                    <a:pt x="89265" y="5290"/>
                  </a:cubicBezTo>
                  <a:cubicBezTo>
                    <a:pt x="89130" y="5290"/>
                    <a:pt x="88994" y="5479"/>
                    <a:pt x="88886" y="5479"/>
                  </a:cubicBezTo>
                  <a:cubicBezTo>
                    <a:pt x="88750" y="5479"/>
                    <a:pt x="88614" y="5290"/>
                    <a:pt x="88479" y="5290"/>
                  </a:cubicBezTo>
                  <a:cubicBezTo>
                    <a:pt x="88370" y="5290"/>
                    <a:pt x="88235" y="5479"/>
                    <a:pt x="88126" y="5479"/>
                  </a:cubicBezTo>
                  <a:cubicBezTo>
                    <a:pt x="87991" y="5479"/>
                    <a:pt x="87855" y="5317"/>
                    <a:pt x="87719" y="5317"/>
                  </a:cubicBezTo>
                  <a:cubicBezTo>
                    <a:pt x="87584" y="5317"/>
                    <a:pt x="87448" y="5127"/>
                    <a:pt x="87340" y="5127"/>
                  </a:cubicBezTo>
                  <a:cubicBezTo>
                    <a:pt x="87258" y="5154"/>
                    <a:pt x="87014" y="5317"/>
                    <a:pt x="86960" y="5344"/>
                  </a:cubicBezTo>
                  <a:cubicBezTo>
                    <a:pt x="86906" y="5344"/>
                    <a:pt x="86607" y="5534"/>
                    <a:pt x="86580" y="5534"/>
                  </a:cubicBezTo>
                  <a:cubicBezTo>
                    <a:pt x="86444" y="5507"/>
                    <a:pt x="86255" y="5398"/>
                    <a:pt x="86173" y="5344"/>
                  </a:cubicBezTo>
                  <a:cubicBezTo>
                    <a:pt x="86065" y="5290"/>
                    <a:pt x="85902" y="5208"/>
                    <a:pt x="85766" y="5181"/>
                  </a:cubicBezTo>
                  <a:cubicBezTo>
                    <a:pt x="85685" y="5154"/>
                    <a:pt x="85468" y="4991"/>
                    <a:pt x="85387" y="4991"/>
                  </a:cubicBezTo>
                  <a:cubicBezTo>
                    <a:pt x="85332" y="4991"/>
                    <a:pt x="85007" y="5208"/>
                    <a:pt x="85007" y="5181"/>
                  </a:cubicBezTo>
                  <a:cubicBezTo>
                    <a:pt x="84953" y="5181"/>
                    <a:pt x="84600" y="5045"/>
                    <a:pt x="84600" y="5018"/>
                  </a:cubicBezTo>
                  <a:cubicBezTo>
                    <a:pt x="84600" y="4964"/>
                    <a:pt x="85007" y="4883"/>
                    <a:pt x="84980" y="4828"/>
                  </a:cubicBezTo>
                  <a:cubicBezTo>
                    <a:pt x="84953" y="4747"/>
                    <a:pt x="84654" y="4720"/>
                    <a:pt x="84600" y="4639"/>
                  </a:cubicBezTo>
                  <a:cubicBezTo>
                    <a:pt x="84329" y="4774"/>
                    <a:pt x="84085" y="4910"/>
                    <a:pt x="83813" y="5018"/>
                  </a:cubicBezTo>
                  <a:lnTo>
                    <a:pt x="83434" y="5208"/>
                  </a:lnTo>
                  <a:cubicBezTo>
                    <a:pt x="83325" y="5290"/>
                    <a:pt x="83190" y="5371"/>
                    <a:pt x="83054" y="5398"/>
                  </a:cubicBezTo>
                  <a:cubicBezTo>
                    <a:pt x="82973" y="5425"/>
                    <a:pt x="82756" y="5588"/>
                    <a:pt x="82647" y="5588"/>
                  </a:cubicBezTo>
                  <a:cubicBezTo>
                    <a:pt x="82539" y="5588"/>
                    <a:pt x="82376" y="5398"/>
                    <a:pt x="82267" y="5425"/>
                  </a:cubicBezTo>
                  <a:cubicBezTo>
                    <a:pt x="82105" y="5425"/>
                    <a:pt x="82023" y="5588"/>
                    <a:pt x="81888" y="5615"/>
                  </a:cubicBezTo>
                  <a:lnTo>
                    <a:pt x="81481" y="5425"/>
                  </a:lnTo>
                  <a:cubicBezTo>
                    <a:pt x="81427" y="5398"/>
                    <a:pt x="81101" y="5262"/>
                    <a:pt x="81101" y="5235"/>
                  </a:cubicBezTo>
                  <a:cubicBezTo>
                    <a:pt x="81101" y="5181"/>
                    <a:pt x="81481" y="5100"/>
                    <a:pt x="81481" y="5045"/>
                  </a:cubicBezTo>
                  <a:cubicBezTo>
                    <a:pt x="81481" y="4991"/>
                    <a:pt x="81101" y="4937"/>
                    <a:pt x="81101" y="4856"/>
                  </a:cubicBezTo>
                  <a:cubicBezTo>
                    <a:pt x="81101" y="4801"/>
                    <a:pt x="81454" y="4747"/>
                    <a:pt x="81481" y="4693"/>
                  </a:cubicBezTo>
                  <a:cubicBezTo>
                    <a:pt x="81481" y="4612"/>
                    <a:pt x="81101" y="4557"/>
                    <a:pt x="81074" y="4503"/>
                  </a:cubicBezTo>
                  <a:lnTo>
                    <a:pt x="80314" y="4856"/>
                  </a:lnTo>
                  <a:cubicBezTo>
                    <a:pt x="80206" y="4910"/>
                    <a:pt x="80043" y="5018"/>
                    <a:pt x="79908" y="5045"/>
                  </a:cubicBezTo>
                  <a:cubicBezTo>
                    <a:pt x="79853" y="5073"/>
                    <a:pt x="79582" y="4856"/>
                    <a:pt x="79528" y="4856"/>
                  </a:cubicBezTo>
                  <a:cubicBezTo>
                    <a:pt x="79392" y="4856"/>
                    <a:pt x="79257" y="5045"/>
                    <a:pt x="79121" y="5045"/>
                  </a:cubicBezTo>
                  <a:cubicBezTo>
                    <a:pt x="79013" y="5045"/>
                    <a:pt x="78877" y="5235"/>
                    <a:pt x="78741" y="5235"/>
                  </a:cubicBezTo>
                  <a:cubicBezTo>
                    <a:pt x="78660" y="5235"/>
                    <a:pt x="78389" y="5018"/>
                    <a:pt x="78334" y="5045"/>
                  </a:cubicBezTo>
                  <a:cubicBezTo>
                    <a:pt x="78199" y="5073"/>
                    <a:pt x="78063" y="5181"/>
                    <a:pt x="77955" y="5208"/>
                  </a:cubicBezTo>
                  <a:lnTo>
                    <a:pt x="77548" y="5398"/>
                  </a:lnTo>
                  <a:cubicBezTo>
                    <a:pt x="77494" y="5425"/>
                    <a:pt x="77249" y="5561"/>
                    <a:pt x="77168" y="5561"/>
                  </a:cubicBezTo>
                  <a:cubicBezTo>
                    <a:pt x="77114" y="5588"/>
                    <a:pt x="76815" y="5398"/>
                    <a:pt x="76761" y="5371"/>
                  </a:cubicBezTo>
                  <a:cubicBezTo>
                    <a:pt x="76734" y="5371"/>
                    <a:pt x="76409" y="5181"/>
                    <a:pt x="76381" y="5181"/>
                  </a:cubicBezTo>
                  <a:cubicBezTo>
                    <a:pt x="76327" y="5181"/>
                    <a:pt x="75975" y="5344"/>
                    <a:pt x="75975" y="5344"/>
                  </a:cubicBezTo>
                  <a:cubicBezTo>
                    <a:pt x="75975" y="5371"/>
                    <a:pt x="76354" y="5561"/>
                    <a:pt x="76354" y="5561"/>
                  </a:cubicBezTo>
                  <a:cubicBezTo>
                    <a:pt x="76219" y="5561"/>
                    <a:pt x="76110" y="5724"/>
                    <a:pt x="75975" y="5724"/>
                  </a:cubicBezTo>
                  <a:cubicBezTo>
                    <a:pt x="75948" y="5724"/>
                    <a:pt x="75568" y="5534"/>
                    <a:pt x="75568" y="5534"/>
                  </a:cubicBezTo>
                  <a:cubicBezTo>
                    <a:pt x="75568" y="5507"/>
                    <a:pt x="75975" y="5344"/>
                    <a:pt x="75975" y="5344"/>
                  </a:cubicBezTo>
                  <a:cubicBezTo>
                    <a:pt x="75893" y="5317"/>
                    <a:pt x="75676" y="5154"/>
                    <a:pt x="75595" y="5154"/>
                  </a:cubicBezTo>
                  <a:cubicBezTo>
                    <a:pt x="75486" y="5154"/>
                    <a:pt x="75297" y="5344"/>
                    <a:pt x="75188" y="5317"/>
                  </a:cubicBezTo>
                  <a:cubicBezTo>
                    <a:pt x="75052" y="5290"/>
                    <a:pt x="74944" y="5127"/>
                    <a:pt x="74808" y="5127"/>
                  </a:cubicBezTo>
                  <a:cubicBezTo>
                    <a:pt x="74673" y="5100"/>
                    <a:pt x="74537" y="5290"/>
                    <a:pt x="74401" y="5290"/>
                  </a:cubicBezTo>
                  <a:cubicBezTo>
                    <a:pt x="74266" y="5290"/>
                    <a:pt x="74157" y="5100"/>
                    <a:pt x="74022" y="5073"/>
                  </a:cubicBezTo>
                  <a:cubicBezTo>
                    <a:pt x="73886" y="5073"/>
                    <a:pt x="73778" y="4883"/>
                    <a:pt x="73642" y="4883"/>
                  </a:cubicBezTo>
                  <a:cubicBezTo>
                    <a:pt x="73588" y="4883"/>
                    <a:pt x="73316" y="5018"/>
                    <a:pt x="73262" y="5045"/>
                  </a:cubicBezTo>
                  <a:cubicBezTo>
                    <a:pt x="73208" y="5073"/>
                    <a:pt x="72937" y="5235"/>
                    <a:pt x="72883" y="5208"/>
                  </a:cubicBezTo>
                  <a:cubicBezTo>
                    <a:pt x="72774" y="5208"/>
                    <a:pt x="72557" y="5045"/>
                    <a:pt x="72503" y="5018"/>
                  </a:cubicBezTo>
                  <a:cubicBezTo>
                    <a:pt x="72476" y="4991"/>
                    <a:pt x="72150" y="4828"/>
                    <a:pt x="72123" y="4828"/>
                  </a:cubicBezTo>
                  <a:cubicBezTo>
                    <a:pt x="72096" y="4828"/>
                    <a:pt x="71743" y="4964"/>
                    <a:pt x="71743" y="4991"/>
                  </a:cubicBezTo>
                  <a:cubicBezTo>
                    <a:pt x="71743" y="5045"/>
                    <a:pt x="72150" y="5127"/>
                    <a:pt x="72123" y="5181"/>
                  </a:cubicBezTo>
                  <a:cubicBezTo>
                    <a:pt x="72096" y="5235"/>
                    <a:pt x="71798" y="5317"/>
                    <a:pt x="71743" y="5371"/>
                  </a:cubicBezTo>
                  <a:cubicBezTo>
                    <a:pt x="71635" y="5425"/>
                    <a:pt x="71472" y="5479"/>
                    <a:pt x="71364" y="5534"/>
                  </a:cubicBezTo>
                  <a:cubicBezTo>
                    <a:pt x="71255" y="5588"/>
                    <a:pt x="71119" y="5696"/>
                    <a:pt x="70984" y="5724"/>
                  </a:cubicBezTo>
                  <a:cubicBezTo>
                    <a:pt x="70957" y="5724"/>
                    <a:pt x="70631" y="5534"/>
                    <a:pt x="70604" y="5534"/>
                  </a:cubicBezTo>
                  <a:cubicBezTo>
                    <a:pt x="70523" y="5479"/>
                    <a:pt x="70360" y="5371"/>
                    <a:pt x="70224" y="5344"/>
                  </a:cubicBezTo>
                  <a:cubicBezTo>
                    <a:pt x="70170" y="5317"/>
                    <a:pt x="69926" y="5507"/>
                    <a:pt x="69845" y="5507"/>
                  </a:cubicBezTo>
                  <a:cubicBezTo>
                    <a:pt x="69736" y="5507"/>
                    <a:pt x="69601" y="5344"/>
                    <a:pt x="69465" y="5317"/>
                  </a:cubicBezTo>
                  <a:lnTo>
                    <a:pt x="69112" y="5507"/>
                  </a:lnTo>
                  <a:cubicBezTo>
                    <a:pt x="69058" y="5534"/>
                    <a:pt x="68787" y="5696"/>
                    <a:pt x="68705" y="5696"/>
                  </a:cubicBezTo>
                  <a:cubicBezTo>
                    <a:pt x="68678" y="5696"/>
                    <a:pt x="68326" y="5534"/>
                    <a:pt x="68326" y="5507"/>
                  </a:cubicBezTo>
                  <a:cubicBezTo>
                    <a:pt x="68326" y="5479"/>
                    <a:pt x="68651" y="5344"/>
                    <a:pt x="68705" y="5317"/>
                  </a:cubicBezTo>
                  <a:cubicBezTo>
                    <a:pt x="68814" y="5262"/>
                    <a:pt x="68950" y="5181"/>
                    <a:pt x="69085" y="5154"/>
                  </a:cubicBezTo>
                  <a:cubicBezTo>
                    <a:pt x="69139" y="5127"/>
                    <a:pt x="69438" y="5317"/>
                    <a:pt x="69465" y="5317"/>
                  </a:cubicBezTo>
                  <a:cubicBezTo>
                    <a:pt x="69546" y="5317"/>
                    <a:pt x="69790" y="5181"/>
                    <a:pt x="69845" y="5154"/>
                  </a:cubicBezTo>
                  <a:cubicBezTo>
                    <a:pt x="69980" y="5100"/>
                    <a:pt x="70089" y="5018"/>
                    <a:pt x="70224" y="4964"/>
                  </a:cubicBezTo>
                  <a:cubicBezTo>
                    <a:pt x="69980" y="4828"/>
                    <a:pt x="69709" y="4720"/>
                    <a:pt x="69465" y="4584"/>
                  </a:cubicBezTo>
                  <a:cubicBezTo>
                    <a:pt x="69329" y="4612"/>
                    <a:pt x="69221" y="4774"/>
                    <a:pt x="69085" y="4774"/>
                  </a:cubicBezTo>
                  <a:cubicBezTo>
                    <a:pt x="69004" y="4774"/>
                    <a:pt x="68760" y="4584"/>
                    <a:pt x="68705" y="4584"/>
                  </a:cubicBezTo>
                  <a:cubicBezTo>
                    <a:pt x="68570" y="4612"/>
                    <a:pt x="68407" y="4720"/>
                    <a:pt x="68326" y="4774"/>
                  </a:cubicBezTo>
                  <a:cubicBezTo>
                    <a:pt x="68217" y="4828"/>
                    <a:pt x="68054" y="4937"/>
                    <a:pt x="67946" y="4964"/>
                  </a:cubicBezTo>
                  <a:cubicBezTo>
                    <a:pt x="67837" y="4991"/>
                    <a:pt x="67675" y="5154"/>
                    <a:pt x="67566" y="5154"/>
                  </a:cubicBezTo>
                  <a:cubicBezTo>
                    <a:pt x="67458" y="5154"/>
                    <a:pt x="67268" y="4964"/>
                    <a:pt x="67159" y="4964"/>
                  </a:cubicBezTo>
                  <a:cubicBezTo>
                    <a:pt x="67024" y="4991"/>
                    <a:pt x="66942" y="5154"/>
                    <a:pt x="66780" y="5154"/>
                  </a:cubicBezTo>
                  <a:cubicBezTo>
                    <a:pt x="66725" y="5154"/>
                    <a:pt x="66454" y="4991"/>
                    <a:pt x="66400" y="4964"/>
                  </a:cubicBezTo>
                  <a:lnTo>
                    <a:pt x="66020" y="4801"/>
                  </a:lnTo>
                  <a:cubicBezTo>
                    <a:pt x="65966" y="4774"/>
                    <a:pt x="65668" y="4612"/>
                    <a:pt x="65613" y="4612"/>
                  </a:cubicBezTo>
                  <a:cubicBezTo>
                    <a:pt x="65532" y="4612"/>
                    <a:pt x="65315" y="4774"/>
                    <a:pt x="65234" y="4801"/>
                  </a:cubicBezTo>
                  <a:lnTo>
                    <a:pt x="64854" y="4991"/>
                  </a:lnTo>
                  <a:cubicBezTo>
                    <a:pt x="64800" y="5045"/>
                    <a:pt x="64583" y="5181"/>
                    <a:pt x="64501" y="5181"/>
                  </a:cubicBezTo>
                  <a:cubicBezTo>
                    <a:pt x="64393" y="5208"/>
                    <a:pt x="64203" y="5018"/>
                    <a:pt x="64094" y="5018"/>
                  </a:cubicBezTo>
                  <a:cubicBezTo>
                    <a:pt x="64013" y="5018"/>
                    <a:pt x="63796" y="5208"/>
                    <a:pt x="63715" y="5208"/>
                  </a:cubicBezTo>
                  <a:cubicBezTo>
                    <a:pt x="63606" y="5181"/>
                    <a:pt x="63443" y="5073"/>
                    <a:pt x="63335" y="5018"/>
                  </a:cubicBezTo>
                  <a:cubicBezTo>
                    <a:pt x="63281" y="4991"/>
                    <a:pt x="63037" y="4856"/>
                    <a:pt x="62955" y="4856"/>
                  </a:cubicBezTo>
                  <a:cubicBezTo>
                    <a:pt x="62847" y="4856"/>
                    <a:pt x="62684" y="5045"/>
                    <a:pt x="62575" y="5045"/>
                  </a:cubicBezTo>
                  <a:cubicBezTo>
                    <a:pt x="62467" y="5045"/>
                    <a:pt x="62277" y="4856"/>
                    <a:pt x="62169" y="4883"/>
                  </a:cubicBezTo>
                  <a:cubicBezTo>
                    <a:pt x="62114" y="4883"/>
                    <a:pt x="61843" y="5100"/>
                    <a:pt x="61789" y="5073"/>
                  </a:cubicBezTo>
                  <a:cubicBezTo>
                    <a:pt x="61762" y="5073"/>
                    <a:pt x="61409" y="4937"/>
                    <a:pt x="61409" y="4910"/>
                  </a:cubicBezTo>
                  <a:cubicBezTo>
                    <a:pt x="61409" y="4856"/>
                    <a:pt x="61816" y="4747"/>
                    <a:pt x="61789" y="4720"/>
                  </a:cubicBezTo>
                  <a:cubicBezTo>
                    <a:pt x="61789" y="4693"/>
                    <a:pt x="61436" y="4530"/>
                    <a:pt x="61382" y="4530"/>
                  </a:cubicBezTo>
                  <a:cubicBezTo>
                    <a:pt x="61328" y="4530"/>
                    <a:pt x="61056" y="4720"/>
                    <a:pt x="61002" y="4747"/>
                  </a:cubicBezTo>
                  <a:cubicBezTo>
                    <a:pt x="60948" y="4774"/>
                    <a:pt x="60704" y="4937"/>
                    <a:pt x="60623" y="4937"/>
                  </a:cubicBezTo>
                  <a:cubicBezTo>
                    <a:pt x="60595" y="4937"/>
                    <a:pt x="60243" y="4747"/>
                    <a:pt x="60216" y="4774"/>
                  </a:cubicBezTo>
                  <a:cubicBezTo>
                    <a:pt x="60161" y="4774"/>
                    <a:pt x="59836" y="4937"/>
                    <a:pt x="59836" y="4964"/>
                  </a:cubicBezTo>
                  <a:cubicBezTo>
                    <a:pt x="59836" y="4964"/>
                    <a:pt x="60216" y="5127"/>
                    <a:pt x="60243" y="5127"/>
                  </a:cubicBezTo>
                  <a:cubicBezTo>
                    <a:pt x="60107" y="5127"/>
                    <a:pt x="59999" y="5317"/>
                    <a:pt x="59863" y="5317"/>
                  </a:cubicBezTo>
                  <a:cubicBezTo>
                    <a:pt x="59782" y="5344"/>
                    <a:pt x="59510" y="5181"/>
                    <a:pt x="59456" y="5154"/>
                  </a:cubicBezTo>
                  <a:cubicBezTo>
                    <a:pt x="59348" y="5127"/>
                    <a:pt x="59104" y="5045"/>
                    <a:pt x="59049" y="4991"/>
                  </a:cubicBezTo>
                  <a:cubicBezTo>
                    <a:pt x="59022" y="4964"/>
                    <a:pt x="59456" y="4828"/>
                    <a:pt x="59456" y="4774"/>
                  </a:cubicBezTo>
                  <a:cubicBezTo>
                    <a:pt x="59456" y="4774"/>
                    <a:pt x="59076" y="4612"/>
                    <a:pt x="59049" y="4612"/>
                  </a:cubicBezTo>
                  <a:cubicBezTo>
                    <a:pt x="58968" y="4612"/>
                    <a:pt x="58724" y="4774"/>
                    <a:pt x="58670" y="4801"/>
                  </a:cubicBezTo>
                  <a:cubicBezTo>
                    <a:pt x="58615" y="4828"/>
                    <a:pt x="58263" y="4964"/>
                    <a:pt x="58290" y="4991"/>
                  </a:cubicBezTo>
                  <a:cubicBezTo>
                    <a:pt x="58290" y="4991"/>
                    <a:pt x="58371" y="5045"/>
                    <a:pt x="58480" y="5100"/>
                  </a:cubicBezTo>
                  <a:cubicBezTo>
                    <a:pt x="58588" y="5127"/>
                    <a:pt x="58670" y="5181"/>
                    <a:pt x="58670" y="5181"/>
                  </a:cubicBezTo>
                  <a:cubicBezTo>
                    <a:pt x="58615" y="5208"/>
                    <a:pt x="58371" y="5371"/>
                    <a:pt x="58290" y="5371"/>
                  </a:cubicBezTo>
                  <a:cubicBezTo>
                    <a:pt x="58181" y="5371"/>
                    <a:pt x="57992" y="5181"/>
                    <a:pt x="57883" y="5181"/>
                  </a:cubicBezTo>
                  <a:cubicBezTo>
                    <a:pt x="57775" y="5208"/>
                    <a:pt x="57639" y="5371"/>
                    <a:pt x="57503" y="5371"/>
                  </a:cubicBezTo>
                  <a:cubicBezTo>
                    <a:pt x="57368" y="5371"/>
                    <a:pt x="57232" y="5181"/>
                    <a:pt x="57124" y="5208"/>
                  </a:cubicBezTo>
                  <a:cubicBezTo>
                    <a:pt x="56988" y="5208"/>
                    <a:pt x="56825" y="5398"/>
                    <a:pt x="56717" y="5398"/>
                  </a:cubicBezTo>
                  <a:cubicBezTo>
                    <a:pt x="56662" y="5371"/>
                    <a:pt x="56391" y="5181"/>
                    <a:pt x="56337" y="5208"/>
                  </a:cubicBezTo>
                  <a:cubicBezTo>
                    <a:pt x="56201" y="5235"/>
                    <a:pt x="56039" y="5344"/>
                    <a:pt x="55930" y="5398"/>
                  </a:cubicBezTo>
                  <a:cubicBezTo>
                    <a:pt x="55822" y="5452"/>
                    <a:pt x="55686" y="5507"/>
                    <a:pt x="55550" y="5588"/>
                  </a:cubicBezTo>
                  <a:cubicBezTo>
                    <a:pt x="55496" y="5615"/>
                    <a:pt x="55252" y="5751"/>
                    <a:pt x="55171" y="5778"/>
                  </a:cubicBezTo>
                  <a:cubicBezTo>
                    <a:pt x="55062" y="5778"/>
                    <a:pt x="54899" y="5588"/>
                    <a:pt x="54791" y="5588"/>
                  </a:cubicBezTo>
                  <a:cubicBezTo>
                    <a:pt x="54737" y="5588"/>
                    <a:pt x="54438" y="5778"/>
                    <a:pt x="54384" y="5778"/>
                  </a:cubicBezTo>
                  <a:cubicBezTo>
                    <a:pt x="54357" y="5751"/>
                    <a:pt x="54004" y="5615"/>
                    <a:pt x="54004" y="5588"/>
                  </a:cubicBezTo>
                  <a:cubicBezTo>
                    <a:pt x="54004" y="5561"/>
                    <a:pt x="54384" y="5398"/>
                    <a:pt x="54384" y="5398"/>
                  </a:cubicBezTo>
                  <a:cubicBezTo>
                    <a:pt x="54303" y="5371"/>
                    <a:pt x="54086" y="5208"/>
                    <a:pt x="54004" y="5208"/>
                  </a:cubicBezTo>
                  <a:cubicBezTo>
                    <a:pt x="53896" y="5208"/>
                    <a:pt x="53733" y="5425"/>
                    <a:pt x="53625" y="5398"/>
                  </a:cubicBezTo>
                  <a:cubicBezTo>
                    <a:pt x="53462" y="5398"/>
                    <a:pt x="53380" y="5235"/>
                    <a:pt x="53218" y="5208"/>
                  </a:cubicBezTo>
                  <a:cubicBezTo>
                    <a:pt x="53136" y="5208"/>
                    <a:pt x="52946" y="5398"/>
                    <a:pt x="52838" y="5398"/>
                  </a:cubicBezTo>
                  <a:cubicBezTo>
                    <a:pt x="52757" y="5398"/>
                    <a:pt x="52512" y="5262"/>
                    <a:pt x="52458" y="5235"/>
                  </a:cubicBezTo>
                  <a:cubicBezTo>
                    <a:pt x="52404" y="5208"/>
                    <a:pt x="52106" y="5045"/>
                    <a:pt x="52051" y="5045"/>
                  </a:cubicBezTo>
                  <a:cubicBezTo>
                    <a:pt x="51970" y="5045"/>
                    <a:pt x="51753" y="5208"/>
                    <a:pt x="51672" y="5235"/>
                  </a:cubicBezTo>
                  <a:lnTo>
                    <a:pt x="51292" y="5425"/>
                  </a:lnTo>
                  <a:cubicBezTo>
                    <a:pt x="51238" y="5452"/>
                    <a:pt x="50994" y="5615"/>
                    <a:pt x="50912" y="5615"/>
                  </a:cubicBezTo>
                  <a:cubicBezTo>
                    <a:pt x="50804" y="5615"/>
                    <a:pt x="50668" y="5425"/>
                    <a:pt x="50532" y="5425"/>
                  </a:cubicBezTo>
                  <a:cubicBezTo>
                    <a:pt x="50424" y="5425"/>
                    <a:pt x="50261" y="5615"/>
                    <a:pt x="50153" y="5615"/>
                  </a:cubicBezTo>
                  <a:cubicBezTo>
                    <a:pt x="50017" y="5615"/>
                    <a:pt x="49854" y="5479"/>
                    <a:pt x="49746" y="5452"/>
                  </a:cubicBezTo>
                  <a:cubicBezTo>
                    <a:pt x="49610" y="5398"/>
                    <a:pt x="49475" y="5317"/>
                    <a:pt x="49366" y="5262"/>
                  </a:cubicBezTo>
                  <a:cubicBezTo>
                    <a:pt x="49312" y="5235"/>
                    <a:pt x="49041" y="5073"/>
                    <a:pt x="48959" y="5073"/>
                  </a:cubicBezTo>
                  <a:cubicBezTo>
                    <a:pt x="48905" y="5073"/>
                    <a:pt x="48634" y="5235"/>
                    <a:pt x="48580" y="5262"/>
                  </a:cubicBezTo>
                  <a:cubicBezTo>
                    <a:pt x="48471" y="5344"/>
                    <a:pt x="48335" y="5398"/>
                    <a:pt x="48200" y="5452"/>
                  </a:cubicBezTo>
                  <a:cubicBezTo>
                    <a:pt x="48146" y="5479"/>
                    <a:pt x="47874" y="5642"/>
                    <a:pt x="47820" y="5642"/>
                  </a:cubicBezTo>
                  <a:cubicBezTo>
                    <a:pt x="47739" y="5642"/>
                    <a:pt x="47495" y="5507"/>
                    <a:pt x="47440" y="5479"/>
                  </a:cubicBezTo>
                  <a:cubicBezTo>
                    <a:pt x="47386" y="5452"/>
                    <a:pt x="47061" y="5290"/>
                    <a:pt x="47033" y="5290"/>
                  </a:cubicBezTo>
                  <a:cubicBezTo>
                    <a:pt x="46925" y="5317"/>
                    <a:pt x="46735" y="5425"/>
                    <a:pt x="46654" y="5479"/>
                  </a:cubicBezTo>
                  <a:lnTo>
                    <a:pt x="46274" y="5669"/>
                  </a:lnTo>
                  <a:cubicBezTo>
                    <a:pt x="46220" y="5696"/>
                    <a:pt x="45948" y="5859"/>
                    <a:pt x="45867" y="5859"/>
                  </a:cubicBezTo>
                  <a:cubicBezTo>
                    <a:pt x="45813" y="5859"/>
                    <a:pt x="45542" y="5696"/>
                    <a:pt x="45487" y="5669"/>
                  </a:cubicBezTo>
                  <a:cubicBezTo>
                    <a:pt x="45433" y="5669"/>
                    <a:pt x="45162" y="5507"/>
                    <a:pt x="45081" y="5507"/>
                  </a:cubicBezTo>
                  <a:cubicBezTo>
                    <a:pt x="44972" y="5507"/>
                    <a:pt x="44836" y="5696"/>
                    <a:pt x="44701" y="5696"/>
                  </a:cubicBezTo>
                  <a:cubicBezTo>
                    <a:pt x="44565" y="5696"/>
                    <a:pt x="44457" y="5507"/>
                    <a:pt x="44321" y="5507"/>
                  </a:cubicBezTo>
                  <a:cubicBezTo>
                    <a:pt x="44213" y="5507"/>
                    <a:pt x="44023" y="5696"/>
                    <a:pt x="43914" y="5696"/>
                  </a:cubicBezTo>
                  <a:cubicBezTo>
                    <a:pt x="43806" y="5669"/>
                    <a:pt x="43616" y="5534"/>
                    <a:pt x="43534" y="5507"/>
                  </a:cubicBezTo>
                  <a:cubicBezTo>
                    <a:pt x="43480" y="5479"/>
                    <a:pt x="43209" y="5317"/>
                    <a:pt x="43155" y="5317"/>
                  </a:cubicBezTo>
                  <a:cubicBezTo>
                    <a:pt x="43073" y="5317"/>
                    <a:pt x="42802" y="5507"/>
                    <a:pt x="42748" y="5507"/>
                  </a:cubicBezTo>
                  <a:cubicBezTo>
                    <a:pt x="42612" y="5479"/>
                    <a:pt x="42477" y="5371"/>
                    <a:pt x="42368" y="5317"/>
                  </a:cubicBezTo>
                  <a:lnTo>
                    <a:pt x="41961" y="5154"/>
                  </a:lnTo>
                  <a:cubicBezTo>
                    <a:pt x="41826" y="5073"/>
                    <a:pt x="41717" y="5018"/>
                    <a:pt x="41582" y="4964"/>
                  </a:cubicBezTo>
                  <a:cubicBezTo>
                    <a:pt x="41554" y="5018"/>
                    <a:pt x="41175" y="5073"/>
                    <a:pt x="41175" y="5154"/>
                  </a:cubicBezTo>
                  <a:cubicBezTo>
                    <a:pt x="41175" y="5181"/>
                    <a:pt x="41609" y="5290"/>
                    <a:pt x="41582" y="5317"/>
                  </a:cubicBezTo>
                  <a:cubicBezTo>
                    <a:pt x="41554" y="5398"/>
                    <a:pt x="41256" y="5452"/>
                    <a:pt x="41202" y="5507"/>
                  </a:cubicBezTo>
                  <a:cubicBezTo>
                    <a:pt x="41093" y="5588"/>
                    <a:pt x="40931" y="5642"/>
                    <a:pt x="40795" y="5696"/>
                  </a:cubicBezTo>
                  <a:cubicBezTo>
                    <a:pt x="40714" y="5724"/>
                    <a:pt x="40524" y="5859"/>
                    <a:pt x="40415" y="5886"/>
                  </a:cubicBezTo>
                  <a:cubicBezTo>
                    <a:pt x="40334" y="5886"/>
                    <a:pt x="40090" y="5696"/>
                    <a:pt x="40008" y="5696"/>
                  </a:cubicBezTo>
                  <a:cubicBezTo>
                    <a:pt x="39900" y="5696"/>
                    <a:pt x="39710" y="5886"/>
                    <a:pt x="39602" y="5859"/>
                  </a:cubicBezTo>
                  <a:cubicBezTo>
                    <a:pt x="39466" y="5859"/>
                    <a:pt x="39357" y="5696"/>
                    <a:pt x="39222" y="5669"/>
                  </a:cubicBezTo>
                  <a:lnTo>
                    <a:pt x="38815" y="5859"/>
                  </a:lnTo>
                  <a:cubicBezTo>
                    <a:pt x="38761" y="5886"/>
                    <a:pt x="38489" y="6022"/>
                    <a:pt x="38408" y="6022"/>
                  </a:cubicBezTo>
                  <a:cubicBezTo>
                    <a:pt x="38381" y="6022"/>
                    <a:pt x="38028" y="5832"/>
                    <a:pt x="38028" y="5832"/>
                  </a:cubicBezTo>
                  <a:cubicBezTo>
                    <a:pt x="38028" y="5805"/>
                    <a:pt x="38354" y="5696"/>
                    <a:pt x="38408" y="5669"/>
                  </a:cubicBezTo>
                  <a:cubicBezTo>
                    <a:pt x="38544" y="5588"/>
                    <a:pt x="38706" y="5534"/>
                    <a:pt x="38815" y="5479"/>
                  </a:cubicBezTo>
                  <a:cubicBezTo>
                    <a:pt x="38951" y="5425"/>
                    <a:pt x="39086" y="5371"/>
                    <a:pt x="39222" y="5317"/>
                  </a:cubicBezTo>
                  <a:lnTo>
                    <a:pt x="39602" y="5127"/>
                  </a:lnTo>
                  <a:lnTo>
                    <a:pt x="38815" y="4747"/>
                  </a:lnTo>
                  <a:cubicBezTo>
                    <a:pt x="38706" y="4747"/>
                    <a:pt x="38571" y="4937"/>
                    <a:pt x="38435" y="4910"/>
                  </a:cubicBezTo>
                  <a:cubicBezTo>
                    <a:pt x="38354" y="4910"/>
                    <a:pt x="38110" y="4720"/>
                    <a:pt x="38028" y="4720"/>
                  </a:cubicBezTo>
                  <a:cubicBezTo>
                    <a:pt x="37920" y="4747"/>
                    <a:pt x="37730" y="4856"/>
                    <a:pt x="37649" y="4910"/>
                  </a:cubicBezTo>
                  <a:lnTo>
                    <a:pt x="37242" y="5073"/>
                  </a:lnTo>
                  <a:lnTo>
                    <a:pt x="36862" y="5235"/>
                  </a:lnTo>
                  <a:cubicBezTo>
                    <a:pt x="36781" y="5262"/>
                    <a:pt x="36564" y="5398"/>
                    <a:pt x="36455" y="5398"/>
                  </a:cubicBezTo>
                  <a:cubicBezTo>
                    <a:pt x="36374" y="5425"/>
                    <a:pt x="36157" y="5208"/>
                    <a:pt x="36075" y="5208"/>
                  </a:cubicBezTo>
                  <a:cubicBezTo>
                    <a:pt x="35967" y="5208"/>
                    <a:pt x="35777" y="5398"/>
                    <a:pt x="35669" y="5371"/>
                  </a:cubicBezTo>
                  <a:cubicBezTo>
                    <a:pt x="35533" y="5344"/>
                    <a:pt x="35452" y="5208"/>
                    <a:pt x="35289" y="5181"/>
                  </a:cubicBezTo>
                  <a:cubicBezTo>
                    <a:pt x="35207" y="5154"/>
                    <a:pt x="35018" y="5344"/>
                    <a:pt x="34909" y="5344"/>
                  </a:cubicBezTo>
                  <a:cubicBezTo>
                    <a:pt x="34855" y="5344"/>
                    <a:pt x="34611" y="5181"/>
                    <a:pt x="34529" y="5154"/>
                  </a:cubicBezTo>
                  <a:cubicBezTo>
                    <a:pt x="34502" y="5127"/>
                    <a:pt x="34231" y="4937"/>
                    <a:pt x="34177" y="4964"/>
                  </a:cubicBezTo>
                  <a:cubicBezTo>
                    <a:pt x="34068" y="4964"/>
                    <a:pt x="33851" y="5100"/>
                    <a:pt x="33770" y="5127"/>
                  </a:cubicBezTo>
                  <a:cubicBezTo>
                    <a:pt x="33743" y="5154"/>
                    <a:pt x="33444" y="5290"/>
                    <a:pt x="33390" y="5290"/>
                  </a:cubicBezTo>
                  <a:cubicBezTo>
                    <a:pt x="33336" y="5290"/>
                    <a:pt x="33065" y="5100"/>
                    <a:pt x="33038" y="5100"/>
                  </a:cubicBezTo>
                  <a:cubicBezTo>
                    <a:pt x="32902" y="5127"/>
                    <a:pt x="32766" y="5235"/>
                    <a:pt x="32658" y="5290"/>
                  </a:cubicBezTo>
                  <a:lnTo>
                    <a:pt x="32278" y="5452"/>
                  </a:lnTo>
                  <a:cubicBezTo>
                    <a:pt x="32224" y="5479"/>
                    <a:pt x="31953" y="5642"/>
                    <a:pt x="31898" y="5642"/>
                  </a:cubicBezTo>
                  <a:cubicBezTo>
                    <a:pt x="31817" y="5642"/>
                    <a:pt x="31573" y="5479"/>
                    <a:pt x="31519" y="5452"/>
                  </a:cubicBezTo>
                  <a:cubicBezTo>
                    <a:pt x="31410" y="5398"/>
                    <a:pt x="31274" y="5317"/>
                    <a:pt x="31139" y="5262"/>
                  </a:cubicBezTo>
                  <a:cubicBezTo>
                    <a:pt x="31030" y="5235"/>
                    <a:pt x="30841" y="5073"/>
                    <a:pt x="30732" y="5073"/>
                  </a:cubicBezTo>
                  <a:cubicBezTo>
                    <a:pt x="30678" y="5073"/>
                    <a:pt x="30407" y="5235"/>
                    <a:pt x="30352" y="5262"/>
                  </a:cubicBezTo>
                  <a:cubicBezTo>
                    <a:pt x="30325" y="5290"/>
                    <a:pt x="30000" y="5452"/>
                    <a:pt x="29973" y="5452"/>
                  </a:cubicBezTo>
                  <a:cubicBezTo>
                    <a:pt x="29918" y="5425"/>
                    <a:pt x="29837" y="5398"/>
                    <a:pt x="29783" y="5371"/>
                  </a:cubicBezTo>
                  <a:cubicBezTo>
                    <a:pt x="29728" y="5317"/>
                    <a:pt x="29647" y="5290"/>
                    <a:pt x="29593" y="5262"/>
                  </a:cubicBezTo>
                  <a:cubicBezTo>
                    <a:pt x="29539" y="5235"/>
                    <a:pt x="29186" y="5100"/>
                    <a:pt x="29213" y="5073"/>
                  </a:cubicBezTo>
                  <a:cubicBezTo>
                    <a:pt x="29213" y="5073"/>
                    <a:pt x="29566" y="4883"/>
                    <a:pt x="29593" y="4883"/>
                  </a:cubicBezTo>
                  <a:cubicBezTo>
                    <a:pt x="29457" y="4883"/>
                    <a:pt x="29322" y="4720"/>
                    <a:pt x="29213" y="4720"/>
                  </a:cubicBezTo>
                  <a:cubicBezTo>
                    <a:pt x="29132" y="4720"/>
                    <a:pt x="28888" y="4883"/>
                    <a:pt x="28806" y="4910"/>
                  </a:cubicBezTo>
                  <a:cubicBezTo>
                    <a:pt x="28752" y="4937"/>
                    <a:pt x="28535" y="5073"/>
                    <a:pt x="28426" y="5073"/>
                  </a:cubicBezTo>
                  <a:cubicBezTo>
                    <a:pt x="28318" y="5100"/>
                    <a:pt x="28155" y="4910"/>
                    <a:pt x="28047" y="4910"/>
                  </a:cubicBezTo>
                  <a:cubicBezTo>
                    <a:pt x="27938" y="4910"/>
                    <a:pt x="27776" y="5100"/>
                    <a:pt x="27667" y="5100"/>
                  </a:cubicBezTo>
                  <a:cubicBezTo>
                    <a:pt x="27613" y="5073"/>
                    <a:pt x="27314" y="4883"/>
                    <a:pt x="27260" y="4910"/>
                  </a:cubicBezTo>
                  <a:cubicBezTo>
                    <a:pt x="27233" y="4910"/>
                    <a:pt x="26880" y="5073"/>
                    <a:pt x="26880" y="5100"/>
                  </a:cubicBezTo>
                  <a:cubicBezTo>
                    <a:pt x="26880" y="5100"/>
                    <a:pt x="27260" y="5262"/>
                    <a:pt x="27287" y="5262"/>
                  </a:cubicBezTo>
                  <a:cubicBezTo>
                    <a:pt x="27152" y="5262"/>
                    <a:pt x="27016" y="5452"/>
                    <a:pt x="26908" y="5452"/>
                  </a:cubicBezTo>
                  <a:cubicBezTo>
                    <a:pt x="26826" y="5452"/>
                    <a:pt x="26555" y="5290"/>
                    <a:pt x="26501" y="5290"/>
                  </a:cubicBezTo>
                  <a:cubicBezTo>
                    <a:pt x="26419" y="5235"/>
                    <a:pt x="26229" y="5100"/>
                    <a:pt x="26121" y="5100"/>
                  </a:cubicBezTo>
                  <a:cubicBezTo>
                    <a:pt x="25985" y="5073"/>
                    <a:pt x="25850" y="4910"/>
                    <a:pt x="25714" y="4910"/>
                  </a:cubicBezTo>
                  <a:cubicBezTo>
                    <a:pt x="25660" y="4910"/>
                    <a:pt x="25389" y="5073"/>
                    <a:pt x="25334" y="5100"/>
                  </a:cubicBezTo>
                  <a:cubicBezTo>
                    <a:pt x="25253" y="5127"/>
                    <a:pt x="25063" y="5262"/>
                    <a:pt x="24955" y="5290"/>
                  </a:cubicBezTo>
                  <a:cubicBezTo>
                    <a:pt x="24873" y="5290"/>
                    <a:pt x="24656" y="5100"/>
                    <a:pt x="24575" y="5100"/>
                  </a:cubicBezTo>
                  <a:cubicBezTo>
                    <a:pt x="24494" y="5100"/>
                    <a:pt x="24222" y="5290"/>
                    <a:pt x="24195" y="5290"/>
                  </a:cubicBezTo>
                  <a:cubicBezTo>
                    <a:pt x="24060" y="5262"/>
                    <a:pt x="23897" y="5154"/>
                    <a:pt x="23788" y="5100"/>
                  </a:cubicBezTo>
                  <a:lnTo>
                    <a:pt x="23409" y="4910"/>
                  </a:lnTo>
                  <a:cubicBezTo>
                    <a:pt x="23300" y="4883"/>
                    <a:pt x="23056" y="4801"/>
                    <a:pt x="23029" y="4747"/>
                  </a:cubicBezTo>
                  <a:cubicBezTo>
                    <a:pt x="23002" y="4693"/>
                    <a:pt x="23409" y="4584"/>
                    <a:pt x="23409" y="4557"/>
                  </a:cubicBezTo>
                  <a:cubicBezTo>
                    <a:pt x="23409" y="4503"/>
                    <a:pt x="23029" y="4422"/>
                    <a:pt x="23002" y="4367"/>
                  </a:cubicBezTo>
                  <a:lnTo>
                    <a:pt x="22242" y="4747"/>
                  </a:lnTo>
                  <a:lnTo>
                    <a:pt x="21863" y="4937"/>
                  </a:lnTo>
                  <a:lnTo>
                    <a:pt x="21076" y="5290"/>
                  </a:lnTo>
                  <a:cubicBezTo>
                    <a:pt x="20995" y="5344"/>
                    <a:pt x="20805" y="5479"/>
                    <a:pt x="20696" y="5479"/>
                  </a:cubicBezTo>
                  <a:cubicBezTo>
                    <a:pt x="20669" y="5507"/>
                    <a:pt x="20344" y="5317"/>
                    <a:pt x="20316" y="5317"/>
                  </a:cubicBezTo>
                  <a:cubicBezTo>
                    <a:pt x="20181" y="5235"/>
                    <a:pt x="20072" y="5154"/>
                    <a:pt x="19937" y="5127"/>
                  </a:cubicBezTo>
                  <a:cubicBezTo>
                    <a:pt x="19828" y="5100"/>
                    <a:pt x="19665" y="4937"/>
                    <a:pt x="19530" y="4937"/>
                  </a:cubicBezTo>
                  <a:cubicBezTo>
                    <a:pt x="19421" y="4937"/>
                    <a:pt x="19259" y="5127"/>
                    <a:pt x="19150" y="5127"/>
                  </a:cubicBezTo>
                  <a:cubicBezTo>
                    <a:pt x="19042" y="5127"/>
                    <a:pt x="18879" y="4937"/>
                    <a:pt x="18770" y="4937"/>
                  </a:cubicBezTo>
                  <a:cubicBezTo>
                    <a:pt x="18689" y="4937"/>
                    <a:pt x="18445" y="5100"/>
                    <a:pt x="18391" y="5127"/>
                  </a:cubicBezTo>
                  <a:lnTo>
                    <a:pt x="17984" y="5317"/>
                  </a:lnTo>
                  <a:cubicBezTo>
                    <a:pt x="17875" y="5371"/>
                    <a:pt x="17740" y="5452"/>
                    <a:pt x="17604" y="5507"/>
                  </a:cubicBezTo>
                  <a:cubicBezTo>
                    <a:pt x="17577" y="5507"/>
                    <a:pt x="17279" y="5317"/>
                    <a:pt x="17224" y="5317"/>
                  </a:cubicBezTo>
                  <a:cubicBezTo>
                    <a:pt x="17143" y="5317"/>
                    <a:pt x="16899" y="5479"/>
                    <a:pt x="16845" y="5507"/>
                  </a:cubicBezTo>
                  <a:cubicBezTo>
                    <a:pt x="16709" y="5561"/>
                    <a:pt x="16600" y="5642"/>
                    <a:pt x="16465" y="5696"/>
                  </a:cubicBezTo>
                  <a:lnTo>
                    <a:pt x="16085" y="5507"/>
                  </a:lnTo>
                  <a:cubicBezTo>
                    <a:pt x="15977" y="5479"/>
                    <a:pt x="15733" y="5398"/>
                    <a:pt x="15705" y="5344"/>
                  </a:cubicBezTo>
                  <a:cubicBezTo>
                    <a:pt x="15678" y="5290"/>
                    <a:pt x="16085" y="5181"/>
                    <a:pt x="16085" y="5154"/>
                  </a:cubicBezTo>
                  <a:cubicBezTo>
                    <a:pt x="16058" y="5073"/>
                    <a:pt x="15733" y="5018"/>
                    <a:pt x="15678" y="4964"/>
                  </a:cubicBezTo>
                  <a:cubicBezTo>
                    <a:pt x="15651" y="4910"/>
                    <a:pt x="16058" y="4828"/>
                    <a:pt x="16058" y="4774"/>
                  </a:cubicBezTo>
                  <a:cubicBezTo>
                    <a:pt x="16058" y="4747"/>
                    <a:pt x="15733" y="4612"/>
                    <a:pt x="15678" y="4584"/>
                  </a:cubicBezTo>
                  <a:cubicBezTo>
                    <a:pt x="15543" y="4530"/>
                    <a:pt x="15407" y="4476"/>
                    <a:pt x="15299" y="4422"/>
                  </a:cubicBezTo>
                  <a:lnTo>
                    <a:pt x="14539" y="4801"/>
                  </a:lnTo>
                  <a:lnTo>
                    <a:pt x="14919" y="4964"/>
                  </a:lnTo>
                  <a:cubicBezTo>
                    <a:pt x="14973" y="4991"/>
                    <a:pt x="15326" y="5127"/>
                    <a:pt x="15326" y="5154"/>
                  </a:cubicBezTo>
                  <a:cubicBezTo>
                    <a:pt x="15299" y="5208"/>
                    <a:pt x="14973" y="5262"/>
                    <a:pt x="14946" y="5344"/>
                  </a:cubicBezTo>
                  <a:cubicBezTo>
                    <a:pt x="14837" y="5344"/>
                    <a:pt x="14675" y="5534"/>
                    <a:pt x="14566" y="5534"/>
                  </a:cubicBezTo>
                  <a:cubicBezTo>
                    <a:pt x="14485" y="5534"/>
                    <a:pt x="14268" y="5398"/>
                    <a:pt x="14186" y="5371"/>
                  </a:cubicBezTo>
                  <a:cubicBezTo>
                    <a:pt x="14132" y="5344"/>
                    <a:pt x="13807" y="5208"/>
                    <a:pt x="13807" y="5181"/>
                  </a:cubicBezTo>
                  <a:cubicBezTo>
                    <a:pt x="13807" y="5181"/>
                    <a:pt x="14159" y="4991"/>
                    <a:pt x="14159" y="4991"/>
                  </a:cubicBezTo>
                  <a:cubicBezTo>
                    <a:pt x="14051" y="4964"/>
                    <a:pt x="13915" y="4801"/>
                    <a:pt x="13780" y="4828"/>
                  </a:cubicBezTo>
                  <a:cubicBezTo>
                    <a:pt x="13698" y="4828"/>
                    <a:pt x="13508" y="4991"/>
                    <a:pt x="13427" y="5018"/>
                  </a:cubicBezTo>
                  <a:cubicBezTo>
                    <a:pt x="13291" y="5045"/>
                    <a:pt x="13156" y="5154"/>
                    <a:pt x="13047" y="5208"/>
                  </a:cubicBezTo>
                  <a:cubicBezTo>
                    <a:pt x="12993" y="5235"/>
                    <a:pt x="12776" y="5398"/>
                    <a:pt x="12695" y="5425"/>
                  </a:cubicBezTo>
                  <a:cubicBezTo>
                    <a:pt x="12668" y="5425"/>
                    <a:pt x="12288" y="5262"/>
                    <a:pt x="12288" y="5262"/>
                  </a:cubicBezTo>
                  <a:cubicBezTo>
                    <a:pt x="12288" y="5235"/>
                    <a:pt x="12695" y="5073"/>
                    <a:pt x="12668" y="5045"/>
                  </a:cubicBezTo>
                  <a:cubicBezTo>
                    <a:pt x="12640" y="5018"/>
                    <a:pt x="12315" y="4883"/>
                    <a:pt x="12261" y="4883"/>
                  </a:cubicBezTo>
                  <a:cubicBezTo>
                    <a:pt x="12206" y="4883"/>
                    <a:pt x="11962" y="5073"/>
                    <a:pt x="11908" y="5100"/>
                  </a:cubicBezTo>
                  <a:cubicBezTo>
                    <a:pt x="11881" y="5100"/>
                    <a:pt x="11555" y="5290"/>
                    <a:pt x="11528" y="5290"/>
                  </a:cubicBezTo>
                  <a:cubicBezTo>
                    <a:pt x="11420" y="5262"/>
                    <a:pt x="11257" y="5181"/>
                    <a:pt x="11149" y="5127"/>
                  </a:cubicBezTo>
                  <a:cubicBezTo>
                    <a:pt x="11094" y="5127"/>
                    <a:pt x="10742" y="4991"/>
                    <a:pt x="10742" y="4964"/>
                  </a:cubicBezTo>
                  <a:cubicBezTo>
                    <a:pt x="10742" y="4964"/>
                    <a:pt x="11094" y="4774"/>
                    <a:pt x="11121" y="4774"/>
                  </a:cubicBezTo>
                  <a:cubicBezTo>
                    <a:pt x="10986" y="4774"/>
                    <a:pt x="10850" y="4612"/>
                    <a:pt x="10715" y="4612"/>
                  </a:cubicBezTo>
                  <a:cubicBezTo>
                    <a:pt x="10633" y="4612"/>
                    <a:pt x="10389" y="4774"/>
                    <a:pt x="10335" y="4828"/>
                  </a:cubicBezTo>
                  <a:cubicBezTo>
                    <a:pt x="10226" y="4883"/>
                    <a:pt x="10091" y="4991"/>
                    <a:pt x="9955" y="5018"/>
                  </a:cubicBezTo>
                  <a:cubicBezTo>
                    <a:pt x="9901" y="5045"/>
                    <a:pt x="9630" y="4856"/>
                    <a:pt x="9548" y="4856"/>
                  </a:cubicBezTo>
                  <a:cubicBezTo>
                    <a:pt x="9548" y="4883"/>
                    <a:pt x="9169" y="5073"/>
                    <a:pt x="9169" y="5073"/>
                  </a:cubicBezTo>
                  <a:cubicBezTo>
                    <a:pt x="9169" y="5073"/>
                    <a:pt x="9277" y="5127"/>
                    <a:pt x="9386" y="5154"/>
                  </a:cubicBezTo>
                  <a:cubicBezTo>
                    <a:pt x="9440" y="5181"/>
                    <a:pt x="9494" y="5208"/>
                    <a:pt x="9521" y="5208"/>
                  </a:cubicBezTo>
                  <a:cubicBezTo>
                    <a:pt x="9548" y="5235"/>
                    <a:pt x="9575" y="5235"/>
                    <a:pt x="9575" y="5235"/>
                  </a:cubicBezTo>
                  <a:cubicBezTo>
                    <a:pt x="9467" y="5262"/>
                    <a:pt x="9331" y="5452"/>
                    <a:pt x="9196" y="5452"/>
                  </a:cubicBezTo>
                  <a:cubicBezTo>
                    <a:pt x="9087" y="5452"/>
                    <a:pt x="8897" y="5262"/>
                    <a:pt x="8789" y="5290"/>
                  </a:cubicBezTo>
                  <a:cubicBezTo>
                    <a:pt x="8653" y="5290"/>
                    <a:pt x="8545" y="5479"/>
                    <a:pt x="8409" y="5479"/>
                  </a:cubicBezTo>
                  <a:cubicBezTo>
                    <a:pt x="8273" y="5507"/>
                    <a:pt x="8138" y="5317"/>
                    <a:pt x="8002" y="5317"/>
                  </a:cubicBezTo>
                  <a:cubicBezTo>
                    <a:pt x="7894" y="5317"/>
                    <a:pt x="7731" y="5534"/>
                    <a:pt x="7622" y="5534"/>
                  </a:cubicBezTo>
                  <a:cubicBezTo>
                    <a:pt x="7514" y="5507"/>
                    <a:pt x="7297" y="5344"/>
                    <a:pt x="7216" y="5344"/>
                  </a:cubicBezTo>
                  <a:cubicBezTo>
                    <a:pt x="7107" y="5371"/>
                    <a:pt x="6890" y="5507"/>
                    <a:pt x="6809" y="5534"/>
                  </a:cubicBezTo>
                  <a:lnTo>
                    <a:pt x="6429" y="5751"/>
                  </a:lnTo>
                  <a:cubicBezTo>
                    <a:pt x="6321" y="5778"/>
                    <a:pt x="6158" y="5913"/>
                    <a:pt x="6022" y="5941"/>
                  </a:cubicBezTo>
                  <a:cubicBezTo>
                    <a:pt x="5941" y="5941"/>
                    <a:pt x="5724" y="5751"/>
                    <a:pt x="5615" y="5751"/>
                  </a:cubicBezTo>
                  <a:cubicBezTo>
                    <a:pt x="5507" y="5751"/>
                    <a:pt x="5344" y="5941"/>
                    <a:pt x="5236" y="5941"/>
                  </a:cubicBezTo>
                  <a:cubicBezTo>
                    <a:pt x="5073" y="5913"/>
                    <a:pt x="4991" y="5778"/>
                    <a:pt x="4829" y="5751"/>
                  </a:cubicBezTo>
                  <a:cubicBezTo>
                    <a:pt x="4829" y="5805"/>
                    <a:pt x="4422" y="5913"/>
                    <a:pt x="4449" y="5941"/>
                  </a:cubicBezTo>
                  <a:cubicBezTo>
                    <a:pt x="4422" y="5913"/>
                    <a:pt x="4340" y="5886"/>
                    <a:pt x="4232" y="5859"/>
                  </a:cubicBezTo>
                  <a:lnTo>
                    <a:pt x="4232" y="5859"/>
                  </a:lnTo>
                  <a:lnTo>
                    <a:pt x="4232" y="5859"/>
                  </a:lnTo>
                  <a:lnTo>
                    <a:pt x="4232" y="5859"/>
                  </a:lnTo>
                  <a:lnTo>
                    <a:pt x="4232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32"/>
                  </a:lnTo>
                  <a:cubicBezTo>
                    <a:pt x="4205" y="5832"/>
                    <a:pt x="4178" y="5805"/>
                    <a:pt x="4178" y="5805"/>
                  </a:cubicBezTo>
                  <a:cubicBezTo>
                    <a:pt x="4178" y="5805"/>
                    <a:pt x="4178" y="5778"/>
                    <a:pt x="4178" y="5778"/>
                  </a:cubicBezTo>
                  <a:cubicBezTo>
                    <a:pt x="4178" y="5751"/>
                    <a:pt x="4178" y="5724"/>
                    <a:pt x="4178" y="5724"/>
                  </a:cubicBezTo>
                  <a:cubicBezTo>
                    <a:pt x="4178" y="5724"/>
                    <a:pt x="4205" y="5696"/>
                    <a:pt x="4205" y="5696"/>
                  </a:cubicBezTo>
                  <a:lnTo>
                    <a:pt x="4205" y="5669"/>
                  </a:lnTo>
                  <a:cubicBezTo>
                    <a:pt x="4232" y="5669"/>
                    <a:pt x="4232" y="5669"/>
                    <a:pt x="4259" y="5669"/>
                  </a:cubicBezTo>
                  <a:cubicBezTo>
                    <a:pt x="4340" y="5642"/>
                    <a:pt x="4449" y="5615"/>
                    <a:pt x="4449" y="5561"/>
                  </a:cubicBezTo>
                  <a:cubicBezTo>
                    <a:pt x="4476" y="5507"/>
                    <a:pt x="4829" y="5452"/>
                    <a:pt x="4829" y="5398"/>
                  </a:cubicBezTo>
                  <a:cubicBezTo>
                    <a:pt x="4829" y="5344"/>
                    <a:pt x="4503" y="5262"/>
                    <a:pt x="4449" y="5208"/>
                  </a:cubicBezTo>
                  <a:cubicBezTo>
                    <a:pt x="4395" y="5181"/>
                    <a:pt x="4340" y="5154"/>
                    <a:pt x="4259" y="5127"/>
                  </a:cubicBezTo>
                  <a:cubicBezTo>
                    <a:pt x="4205" y="5100"/>
                    <a:pt x="4178" y="5100"/>
                    <a:pt x="4178" y="5073"/>
                  </a:cubicBezTo>
                  <a:cubicBezTo>
                    <a:pt x="4151" y="5073"/>
                    <a:pt x="4151" y="5045"/>
                    <a:pt x="4123" y="5018"/>
                  </a:cubicBezTo>
                  <a:cubicBezTo>
                    <a:pt x="4069" y="5045"/>
                    <a:pt x="4069" y="5208"/>
                    <a:pt x="4123" y="5208"/>
                  </a:cubicBezTo>
                  <a:cubicBezTo>
                    <a:pt x="4123" y="5208"/>
                    <a:pt x="4151" y="5181"/>
                    <a:pt x="4151" y="5181"/>
                  </a:cubicBezTo>
                  <a:cubicBezTo>
                    <a:pt x="4178" y="5154"/>
                    <a:pt x="4178" y="5127"/>
                    <a:pt x="4205" y="5073"/>
                  </a:cubicBezTo>
                  <a:cubicBezTo>
                    <a:pt x="4232" y="5045"/>
                    <a:pt x="4259" y="5018"/>
                    <a:pt x="4286" y="4964"/>
                  </a:cubicBezTo>
                  <a:cubicBezTo>
                    <a:pt x="4313" y="4937"/>
                    <a:pt x="4340" y="4910"/>
                    <a:pt x="4340" y="4910"/>
                  </a:cubicBezTo>
                  <a:cubicBezTo>
                    <a:pt x="4503" y="4828"/>
                    <a:pt x="4774" y="4666"/>
                    <a:pt x="4856" y="4557"/>
                  </a:cubicBezTo>
                  <a:cubicBezTo>
                    <a:pt x="4964" y="4449"/>
                    <a:pt x="5073" y="4395"/>
                    <a:pt x="5127" y="4232"/>
                  </a:cubicBezTo>
                  <a:cubicBezTo>
                    <a:pt x="5127" y="4259"/>
                    <a:pt x="5127" y="4286"/>
                    <a:pt x="5154" y="4313"/>
                  </a:cubicBezTo>
                  <a:cubicBezTo>
                    <a:pt x="5154" y="4340"/>
                    <a:pt x="5181" y="4340"/>
                    <a:pt x="5181" y="4367"/>
                  </a:cubicBezTo>
                  <a:lnTo>
                    <a:pt x="5181" y="4367"/>
                  </a:lnTo>
                  <a:lnTo>
                    <a:pt x="5181" y="4367"/>
                  </a:lnTo>
                  <a:lnTo>
                    <a:pt x="5181" y="4367"/>
                  </a:lnTo>
                  <a:lnTo>
                    <a:pt x="5181" y="4367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313"/>
                  </a:lnTo>
                  <a:lnTo>
                    <a:pt x="5208" y="4340"/>
                  </a:lnTo>
                  <a:cubicBezTo>
                    <a:pt x="5263" y="4395"/>
                    <a:pt x="5290" y="4476"/>
                    <a:pt x="5290" y="4530"/>
                  </a:cubicBezTo>
                  <a:cubicBezTo>
                    <a:pt x="5290" y="4612"/>
                    <a:pt x="5100" y="4856"/>
                    <a:pt x="5100" y="4937"/>
                  </a:cubicBezTo>
                  <a:cubicBezTo>
                    <a:pt x="5127" y="5045"/>
                    <a:pt x="5263" y="5208"/>
                    <a:pt x="5290" y="5317"/>
                  </a:cubicBezTo>
                  <a:cubicBezTo>
                    <a:pt x="5317" y="5371"/>
                    <a:pt x="5480" y="5615"/>
                    <a:pt x="5480" y="5696"/>
                  </a:cubicBezTo>
                  <a:cubicBezTo>
                    <a:pt x="5480" y="5724"/>
                    <a:pt x="5290" y="6103"/>
                    <a:pt x="5290" y="6103"/>
                  </a:cubicBezTo>
                  <a:cubicBezTo>
                    <a:pt x="5263" y="6103"/>
                    <a:pt x="5127" y="5696"/>
                    <a:pt x="5100" y="5724"/>
                  </a:cubicBezTo>
                  <a:cubicBezTo>
                    <a:pt x="5073" y="5751"/>
                    <a:pt x="4937" y="6049"/>
                    <a:pt x="4910" y="6103"/>
                  </a:cubicBezTo>
                  <a:cubicBezTo>
                    <a:pt x="4910" y="6212"/>
                    <a:pt x="5100" y="6375"/>
                    <a:pt x="5100" y="6510"/>
                  </a:cubicBezTo>
                  <a:cubicBezTo>
                    <a:pt x="5100" y="6592"/>
                    <a:pt x="4910" y="6809"/>
                    <a:pt x="4910" y="6890"/>
                  </a:cubicBezTo>
                  <a:cubicBezTo>
                    <a:pt x="4937" y="7026"/>
                    <a:pt x="5046" y="7188"/>
                    <a:pt x="5100" y="7297"/>
                  </a:cubicBezTo>
                  <a:lnTo>
                    <a:pt x="5263" y="7676"/>
                  </a:lnTo>
                  <a:cubicBezTo>
                    <a:pt x="5290" y="7704"/>
                    <a:pt x="5453" y="8056"/>
                    <a:pt x="5425" y="8083"/>
                  </a:cubicBezTo>
                  <a:cubicBezTo>
                    <a:pt x="5425" y="8138"/>
                    <a:pt x="5615" y="8409"/>
                    <a:pt x="5615" y="8490"/>
                  </a:cubicBezTo>
                  <a:cubicBezTo>
                    <a:pt x="5615" y="8517"/>
                    <a:pt x="5425" y="8870"/>
                    <a:pt x="5425" y="8870"/>
                  </a:cubicBezTo>
                  <a:cubicBezTo>
                    <a:pt x="5344" y="8870"/>
                    <a:pt x="5317" y="8490"/>
                    <a:pt x="5236" y="8490"/>
                  </a:cubicBezTo>
                  <a:cubicBezTo>
                    <a:pt x="5208" y="8463"/>
                    <a:pt x="5100" y="8138"/>
                    <a:pt x="5073" y="8083"/>
                  </a:cubicBezTo>
                  <a:cubicBezTo>
                    <a:pt x="5046" y="8029"/>
                    <a:pt x="4910" y="7676"/>
                    <a:pt x="4883" y="7676"/>
                  </a:cubicBezTo>
                  <a:cubicBezTo>
                    <a:pt x="4829" y="7704"/>
                    <a:pt x="4747" y="8002"/>
                    <a:pt x="4693" y="8083"/>
                  </a:cubicBezTo>
                  <a:cubicBezTo>
                    <a:pt x="4639" y="8165"/>
                    <a:pt x="4557" y="8355"/>
                    <a:pt x="4503" y="8463"/>
                  </a:cubicBezTo>
                  <a:lnTo>
                    <a:pt x="4313" y="8843"/>
                  </a:lnTo>
                  <a:lnTo>
                    <a:pt x="4476" y="9250"/>
                  </a:lnTo>
                  <a:cubicBezTo>
                    <a:pt x="4530" y="9358"/>
                    <a:pt x="4585" y="9602"/>
                    <a:pt x="4639" y="9657"/>
                  </a:cubicBezTo>
                  <a:cubicBezTo>
                    <a:pt x="4666" y="9684"/>
                    <a:pt x="4802" y="9250"/>
                    <a:pt x="4856" y="9250"/>
                  </a:cubicBezTo>
                  <a:cubicBezTo>
                    <a:pt x="4910" y="9250"/>
                    <a:pt x="4964" y="9629"/>
                    <a:pt x="5019" y="9657"/>
                  </a:cubicBezTo>
                  <a:cubicBezTo>
                    <a:pt x="5046" y="9684"/>
                    <a:pt x="5181" y="9277"/>
                    <a:pt x="5208" y="9277"/>
                  </a:cubicBezTo>
                  <a:cubicBezTo>
                    <a:pt x="5263" y="9277"/>
                    <a:pt x="5371" y="9602"/>
                    <a:pt x="5398" y="9657"/>
                  </a:cubicBezTo>
                  <a:cubicBezTo>
                    <a:pt x="5453" y="9792"/>
                    <a:pt x="5507" y="9928"/>
                    <a:pt x="5561" y="10063"/>
                  </a:cubicBezTo>
                  <a:cubicBezTo>
                    <a:pt x="5425" y="10307"/>
                    <a:pt x="5290" y="10579"/>
                    <a:pt x="5154" y="10823"/>
                  </a:cubicBezTo>
                  <a:cubicBezTo>
                    <a:pt x="5154" y="10796"/>
                    <a:pt x="5100" y="10714"/>
                    <a:pt x="5073" y="10606"/>
                  </a:cubicBezTo>
                  <a:cubicBezTo>
                    <a:pt x="5019" y="10524"/>
                    <a:pt x="4991" y="10416"/>
                    <a:pt x="4991" y="10443"/>
                  </a:cubicBezTo>
                  <a:cubicBezTo>
                    <a:pt x="4964" y="10470"/>
                    <a:pt x="4802" y="10741"/>
                    <a:pt x="4802" y="10823"/>
                  </a:cubicBezTo>
                  <a:cubicBezTo>
                    <a:pt x="4802" y="10877"/>
                    <a:pt x="4964" y="11148"/>
                    <a:pt x="4964" y="11203"/>
                  </a:cubicBezTo>
                  <a:cubicBezTo>
                    <a:pt x="4937" y="11257"/>
                    <a:pt x="4774" y="11582"/>
                    <a:pt x="4774" y="11582"/>
                  </a:cubicBezTo>
                  <a:cubicBezTo>
                    <a:pt x="4747" y="11582"/>
                    <a:pt x="4720" y="11474"/>
                    <a:pt x="4666" y="11392"/>
                  </a:cubicBezTo>
                  <a:cubicBezTo>
                    <a:pt x="4639" y="11284"/>
                    <a:pt x="4585" y="11175"/>
                    <a:pt x="4585" y="11203"/>
                  </a:cubicBezTo>
                  <a:cubicBezTo>
                    <a:pt x="4557" y="11284"/>
                    <a:pt x="4395" y="11474"/>
                    <a:pt x="4395" y="11555"/>
                  </a:cubicBezTo>
                  <a:cubicBezTo>
                    <a:pt x="4395" y="11691"/>
                    <a:pt x="4557" y="11826"/>
                    <a:pt x="4557" y="11962"/>
                  </a:cubicBezTo>
                  <a:cubicBezTo>
                    <a:pt x="4557" y="12016"/>
                    <a:pt x="4395" y="12260"/>
                    <a:pt x="4368" y="12342"/>
                  </a:cubicBezTo>
                  <a:lnTo>
                    <a:pt x="4178" y="12722"/>
                  </a:lnTo>
                  <a:cubicBezTo>
                    <a:pt x="4259" y="12776"/>
                    <a:pt x="4286" y="13047"/>
                    <a:pt x="4368" y="13101"/>
                  </a:cubicBezTo>
                  <a:cubicBezTo>
                    <a:pt x="4422" y="13128"/>
                    <a:pt x="4476" y="13481"/>
                    <a:pt x="4530" y="13481"/>
                  </a:cubicBezTo>
                  <a:cubicBezTo>
                    <a:pt x="4557" y="13481"/>
                    <a:pt x="4720" y="13101"/>
                    <a:pt x="4720" y="13101"/>
                  </a:cubicBezTo>
                  <a:cubicBezTo>
                    <a:pt x="4720" y="13074"/>
                    <a:pt x="4557" y="12722"/>
                    <a:pt x="4557" y="12722"/>
                  </a:cubicBezTo>
                  <a:cubicBezTo>
                    <a:pt x="4585" y="12667"/>
                    <a:pt x="4720" y="12342"/>
                    <a:pt x="4747" y="12342"/>
                  </a:cubicBezTo>
                  <a:cubicBezTo>
                    <a:pt x="4802" y="12342"/>
                    <a:pt x="4856" y="12694"/>
                    <a:pt x="4910" y="12722"/>
                  </a:cubicBezTo>
                  <a:lnTo>
                    <a:pt x="5290" y="13481"/>
                  </a:lnTo>
                  <a:lnTo>
                    <a:pt x="4910" y="14240"/>
                  </a:lnTo>
                  <a:cubicBezTo>
                    <a:pt x="4856" y="14349"/>
                    <a:pt x="4774" y="14539"/>
                    <a:pt x="4720" y="14620"/>
                  </a:cubicBezTo>
                  <a:cubicBezTo>
                    <a:pt x="4693" y="14674"/>
                    <a:pt x="4585" y="15000"/>
                    <a:pt x="4530" y="15000"/>
                  </a:cubicBezTo>
                  <a:cubicBezTo>
                    <a:pt x="4476" y="15000"/>
                    <a:pt x="4395" y="14593"/>
                    <a:pt x="4340" y="14620"/>
                  </a:cubicBezTo>
                  <a:cubicBezTo>
                    <a:pt x="4313" y="14647"/>
                    <a:pt x="4205" y="14946"/>
                    <a:pt x="4178" y="15000"/>
                  </a:cubicBezTo>
                  <a:cubicBezTo>
                    <a:pt x="4178" y="15000"/>
                    <a:pt x="4340" y="15380"/>
                    <a:pt x="4340" y="15407"/>
                  </a:cubicBezTo>
                  <a:cubicBezTo>
                    <a:pt x="4422" y="15380"/>
                    <a:pt x="4476" y="15000"/>
                    <a:pt x="4530" y="15000"/>
                  </a:cubicBezTo>
                  <a:cubicBezTo>
                    <a:pt x="4557" y="15000"/>
                    <a:pt x="4693" y="15325"/>
                    <a:pt x="4720" y="15380"/>
                  </a:cubicBezTo>
                  <a:cubicBezTo>
                    <a:pt x="4774" y="15488"/>
                    <a:pt x="4856" y="15732"/>
                    <a:pt x="4910" y="15759"/>
                  </a:cubicBezTo>
                  <a:cubicBezTo>
                    <a:pt x="4937" y="15787"/>
                    <a:pt x="5046" y="15380"/>
                    <a:pt x="5100" y="15380"/>
                  </a:cubicBezTo>
                  <a:cubicBezTo>
                    <a:pt x="5100" y="15380"/>
                    <a:pt x="5154" y="15461"/>
                    <a:pt x="5181" y="15570"/>
                  </a:cubicBezTo>
                  <a:cubicBezTo>
                    <a:pt x="5236" y="15651"/>
                    <a:pt x="5263" y="15732"/>
                    <a:pt x="5290" y="15759"/>
                  </a:cubicBezTo>
                  <a:cubicBezTo>
                    <a:pt x="5317" y="15841"/>
                    <a:pt x="5425" y="16031"/>
                    <a:pt x="5453" y="16139"/>
                  </a:cubicBezTo>
                  <a:cubicBezTo>
                    <a:pt x="5480" y="16166"/>
                    <a:pt x="5290" y="16519"/>
                    <a:pt x="5290" y="16546"/>
                  </a:cubicBezTo>
                  <a:cubicBezTo>
                    <a:pt x="5263" y="16600"/>
                    <a:pt x="5127" y="16953"/>
                    <a:pt x="5100" y="16926"/>
                  </a:cubicBezTo>
                  <a:cubicBezTo>
                    <a:pt x="5100" y="16926"/>
                    <a:pt x="5046" y="16844"/>
                    <a:pt x="4991" y="16736"/>
                  </a:cubicBezTo>
                  <a:cubicBezTo>
                    <a:pt x="4964" y="16654"/>
                    <a:pt x="4910" y="16546"/>
                    <a:pt x="4910" y="16546"/>
                  </a:cubicBezTo>
                  <a:cubicBezTo>
                    <a:pt x="4883" y="16627"/>
                    <a:pt x="4720" y="16871"/>
                    <a:pt x="4720" y="16953"/>
                  </a:cubicBezTo>
                  <a:cubicBezTo>
                    <a:pt x="4720" y="17007"/>
                    <a:pt x="4883" y="17278"/>
                    <a:pt x="4910" y="17333"/>
                  </a:cubicBezTo>
                  <a:cubicBezTo>
                    <a:pt x="4964" y="17441"/>
                    <a:pt x="5073" y="17577"/>
                    <a:pt x="5100" y="17712"/>
                  </a:cubicBezTo>
                  <a:cubicBezTo>
                    <a:pt x="5127" y="17821"/>
                    <a:pt x="5290" y="18011"/>
                    <a:pt x="5290" y="18119"/>
                  </a:cubicBezTo>
                  <a:cubicBezTo>
                    <a:pt x="5290" y="18228"/>
                    <a:pt x="5073" y="18390"/>
                    <a:pt x="5100" y="18499"/>
                  </a:cubicBezTo>
                  <a:cubicBezTo>
                    <a:pt x="5100" y="18607"/>
                    <a:pt x="5290" y="18824"/>
                    <a:pt x="5263" y="18906"/>
                  </a:cubicBezTo>
                  <a:cubicBezTo>
                    <a:pt x="5263" y="19014"/>
                    <a:pt x="5127" y="19204"/>
                    <a:pt x="5073" y="19285"/>
                  </a:cubicBezTo>
                  <a:cubicBezTo>
                    <a:pt x="5046" y="19340"/>
                    <a:pt x="4937" y="19692"/>
                    <a:pt x="4883" y="19692"/>
                  </a:cubicBezTo>
                  <a:cubicBezTo>
                    <a:pt x="4856" y="19692"/>
                    <a:pt x="4747" y="19340"/>
                    <a:pt x="4720" y="19285"/>
                  </a:cubicBezTo>
                  <a:cubicBezTo>
                    <a:pt x="4693" y="19258"/>
                    <a:pt x="4530" y="18933"/>
                    <a:pt x="4530" y="18906"/>
                  </a:cubicBezTo>
                  <a:cubicBezTo>
                    <a:pt x="4503" y="19014"/>
                    <a:pt x="4340" y="19177"/>
                    <a:pt x="4340" y="19285"/>
                  </a:cubicBezTo>
                  <a:cubicBezTo>
                    <a:pt x="4340" y="19421"/>
                    <a:pt x="4530" y="19557"/>
                    <a:pt x="4530" y="19692"/>
                  </a:cubicBezTo>
                  <a:cubicBezTo>
                    <a:pt x="4530" y="19801"/>
                    <a:pt x="4340" y="19936"/>
                    <a:pt x="4340" y="20072"/>
                  </a:cubicBezTo>
                  <a:cubicBezTo>
                    <a:pt x="4340" y="20181"/>
                    <a:pt x="4503" y="20370"/>
                    <a:pt x="4503" y="20452"/>
                  </a:cubicBezTo>
                  <a:cubicBezTo>
                    <a:pt x="4557" y="20615"/>
                    <a:pt x="4639" y="20750"/>
                    <a:pt x="4693" y="20859"/>
                  </a:cubicBezTo>
                  <a:lnTo>
                    <a:pt x="4856" y="21238"/>
                  </a:lnTo>
                  <a:cubicBezTo>
                    <a:pt x="4883" y="21320"/>
                    <a:pt x="5046" y="21537"/>
                    <a:pt x="5046" y="21618"/>
                  </a:cubicBezTo>
                  <a:cubicBezTo>
                    <a:pt x="5046" y="21672"/>
                    <a:pt x="4856" y="21971"/>
                    <a:pt x="4856" y="22025"/>
                  </a:cubicBezTo>
                  <a:cubicBezTo>
                    <a:pt x="4829" y="22052"/>
                    <a:pt x="4666" y="22350"/>
                    <a:pt x="4666" y="22405"/>
                  </a:cubicBezTo>
                  <a:cubicBezTo>
                    <a:pt x="4666" y="22459"/>
                    <a:pt x="4856" y="22730"/>
                    <a:pt x="4829" y="22784"/>
                  </a:cubicBezTo>
                  <a:cubicBezTo>
                    <a:pt x="4802" y="22920"/>
                    <a:pt x="4693" y="23056"/>
                    <a:pt x="4639" y="23164"/>
                  </a:cubicBezTo>
                  <a:cubicBezTo>
                    <a:pt x="4612" y="23218"/>
                    <a:pt x="4449" y="23463"/>
                    <a:pt x="4449" y="23544"/>
                  </a:cubicBezTo>
                  <a:cubicBezTo>
                    <a:pt x="4449" y="23598"/>
                    <a:pt x="4612" y="23869"/>
                    <a:pt x="4639" y="23924"/>
                  </a:cubicBezTo>
                  <a:cubicBezTo>
                    <a:pt x="4693" y="24032"/>
                    <a:pt x="4774" y="24168"/>
                    <a:pt x="4802" y="24303"/>
                  </a:cubicBezTo>
                  <a:cubicBezTo>
                    <a:pt x="4829" y="24385"/>
                    <a:pt x="4991" y="24602"/>
                    <a:pt x="4991" y="24683"/>
                  </a:cubicBezTo>
                  <a:cubicBezTo>
                    <a:pt x="4991" y="24819"/>
                    <a:pt x="4802" y="24954"/>
                    <a:pt x="4802" y="25090"/>
                  </a:cubicBezTo>
                  <a:cubicBezTo>
                    <a:pt x="4802" y="25198"/>
                    <a:pt x="4991" y="25334"/>
                    <a:pt x="4991" y="25470"/>
                  </a:cubicBezTo>
                  <a:cubicBezTo>
                    <a:pt x="4991" y="25524"/>
                    <a:pt x="4829" y="25795"/>
                    <a:pt x="4802" y="25849"/>
                  </a:cubicBezTo>
                  <a:cubicBezTo>
                    <a:pt x="4747" y="25985"/>
                    <a:pt x="4693" y="26121"/>
                    <a:pt x="4639" y="26229"/>
                  </a:cubicBezTo>
                  <a:cubicBezTo>
                    <a:pt x="4639" y="26229"/>
                    <a:pt x="4449" y="25877"/>
                    <a:pt x="4449" y="25849"/>
                  </a:cubicBezTo>
                  <a:cubicBezTo>
                    <a:pt x="4449" y="25768"/>
                    <a:pt x="4639" y="25524"/>
                    <a:pt x="4612" y="25470"/>
                  </a:cubicBezTo>
                  <a:cubicBezTo>
                    <a:pt x="4612" y="25334"/>
                    <a:pt x="4476" y="25171"/>
                    <a:pt x="4449" y="25090"/>
                  </a:cubicBezTo>
                  <a:lnTo>
                    <a:pt x="4259" y="24710"/>
                  </a:lnTo>
                  <a:cubicBezTo>
                    <a:pt x="4259" y="24819"/>
                    <a:pt x="4069" y="24954"/>
                    <a:pt x="4069" y="25090"/>
                  </a:cubicBezTo>
                  <a:cubicBezTo>
                    <a:pt x="4069" y="25226"/>
                    <a:pt x="3879" y="25361"/>
                    <a:pt x="3879" y="25470"/>
                  </a:cubicBezTo>
                  <a:cubicBezTo>
                    <a:pt x="3879" y="25578"/>
                    <a:pt x="4042" y="25768"/>
                    <a:pt x="4069" y="25849"/>
                  </a:cubicBezTo>
                  <a:cubicBezTo>
                    <a:pt x="4096" y="25985"/>
                    <a:pt x="4205" y="26121"/>
                    <a:pt x="4259" y="26229"/>
                  </a:cubicBezTo>
                  <a:cubicBezTo>
                    <a:pt x="4313" y="26365"/>
                    <a:pt x="4395" y="26473"/>
                    <a:pt x="4449" y="26636"/>
                  </a:cubicBezTo>
                  <a:cubicBezTo>
                    <a:pt x="4476" y="26772"/>
                    <a:pt x="4557" y="26880"/>
                    <a:pt x="4639" y="27016"/>
                  </a:cubicBezTo>
                  <a:cubicBezTo>
                    <a:pt x="4639" y="27043"/>
                    <a:pt x="4802" y="27341"/>
                    <a:pt x="4802" y="27395"/>
                  </a:cubicBezTo>
                  <a:cubicBezTo>
                    <a:pt x="4802" y="27531"/>
                    <a:pt x="4639" y="27640"/>
                    <a:pt x="4639" y="27802"/>
                  </a:cubicBezTo>
                  <a:cubicBezTo>
                    <a:pt x="4639" y="27802"/>
                    <a:pt x="4693" y="27911"/>
                    <a:pt x="4720" y="27992"/>
                  </a:cubicBezTo>
                  <a:cubicBezTo>
                    <a:pt x="4774" y="28074"/>
                    <a:pt x="4829" y="28182"/>
                    <a:pt x="4829" y="28182"/>
                  </a:cubicBezTo>
                  <a:cubicBezTo>
                    <a:pt x="4747" y="28318"/>
                    <a:pt x="4693" y="28453"/>
                    <a:pt x="4639" y="28562"/>
                  </a:cubicBezTo>
                  <a:cubicBezTo>
                    <a:pt x="4585" y="28697"/>
                    <a:pt x="4503" y="28887"/>
                    <a:pt x="4449" y="28969"/>
                  </a:cubicBezTo>
                  <a:cubicBezTo>
                    <a:pt x="4395" y="29023"/>
                    <a:pt x="4313" y="29348"/>
                    <a:pt x="4259" y="29348"/>
                  </a:cubicBezTo>
                  <a:cubicBezTo>
                    <a:pt x="4232" y="29348"/>
                    <a:pt x="4069" y="28969"/>
                    <a:pt x="4069" y="28969"/>
                  </a:cubicBezTo>
                  <a:cubicBezTo>
                    <a:pt x="4042" y="29077"/>
                    <a:pt x="3879" y="29240"/>
                    <a:pt x="3879" y="29348"/>
                  </a:cubicBezTo>
                  <a:cubicBezTo>
                    <a:pt x="3879" y="29457"/>
                    <a:pt x="4042" y="29674"/>
                    <a:pt x="4069" y="29755"/>
                  </a:cubicBezTo>
                  <a:cubicBezTo>
                    <a:pt x="4096" y="29891"/>
                    <a:pt x="4178" y="30026"/>
                    <a:pt x="4232" y="30135"/>
                  </a:cubicBezTo>
                  <a:cubicBezTo>
                    <a:pt x="4286" y="30216"/>
                    <a:pt x="4422" y="30433"/>
                    <a:pt x="4422" y="30542"/>
                  </a:cubicBezTo>
                  <a:cubicBezTo>
                    <a:pt x="4422" y="30569"/>
                    <a:pt x="4232" y="30922"/>
                    <a:pt x="4232" y="30922"/>
                  </a:cubicBezTo>
                  <a:cubicBezTo>
                    <a:pt x="4205" y="30922"/>
                    <a:pt x="4069" y="30515"/>
                    <a:pt x="4042" y="30542"/>
                  </a:cubicBezTo>
                  <a:cubicBezTo>
                    <a:pt x="4015" y="30569"/>
                    <a:pt x="3852" y="30867"/>
                    <a:pt x="3852" y="30922"/>
                  </a:cubicBezTo>
                  <a:cubicBezTo>
                    <a:pt x="3852" y="31030"/>
                    <a:pt x="4015" y="31247"/>
                    <a:pt x="4015" y="31328"/>
                  </a:cubicBezTo>
                  <a:cubicBezTo>
                    <a:pt x="4069" y="31464"/>
                    <a:pt x="4151" y="31600"/>
                    <a:pt x="4205" y="31708"/>
                  </a:cubicBezTo>
                  <a:cubicBezTo>
                    <a:pt x="4205" y="31762"/>
                    <a:pt x="4368" y="32061"/>
                    <a:pt x="4368" y="32115"/>
                  </a:cubicBezTo>
                  <a:cubicBezTo>
                    <a:pt x="4368" y="32224"/>
                    <a:pt x="4205" y="32413"/>
                    <a:pt x="4178" y="32495"/>
                  </a:cubicBezTo>
                  <a:cubicBezTo>
                    <a:pt x="4123" y="32630"/>
                    <a:pt x="4015" y="32739"/>
                    <a:pt x="3961" y="32874"/>
                  </a:cubicBezTo>
                  <a:cubicBezTo>
                    <a:pt x="3934" y="32956"/>
                    <a:pt x="3771" y="33173"/>
                    <a:pt x="3771" y="33254"/>
                  </a:cubicBezTo>
                  <a:cubicBezTo>
                    <a:pt x="3771" y="33336"/>
                    <a:pt x="3961" y="33580"/>
                    <a:pt x="3961" y="33661"/>
                  </a:cubicBezTo>
                  <a:cubicBezTo>
                    <a:pt x="3934" y="33770"/>
                    <a:pt x="3798" y="33932"/>
                    <a:pt x="3744" y="34041"/>
                  </a:cubicBezTo>
                  <a:lnTo>
                    <a:pt x="3554" y="34421"/>
                  </a:lnTo>
                  <a:lnTo>
                    <a:pt x="3906" y="35180"/>
                  </a:lnTo>
                  <a:cubicBezTo>
                    <a:pt x="3852" y="35207"/>
                    <a:pt x="3771" y="35560"/>
                    <a:pt x="3717" y="35560"/>
                  </a:cubicBezTo>
                  <a:cubicBezTo>
                    <a:pt x="3662" y="35560"/>
                    <a:pt x="3608" y="35180"/>
                    <a:pt x="3554" y="35180"/>
                  </a:cubicBezTo>
                  <a:cubicBezTo>
                    <a:pt x="3473" y="35180"/>
                    <a:pt x="3418" y="35560"/>
                    <a:pt x="3364" y="35560"/>
                  </a:cubicBezTo>
                  <a:cubicBezTo>
                    <a:pt x="3283" y="35560"/>
                    <a:pt x="3228" y="35207"/>
                    <a:pt x="3174" y="35180"/>
                  </a:cubicBezTo>
                  <a:lnTo>
                    <a:pt x="3554" y="34421"/>
                  </a:lnTo>
                  <a:close/>
                  <a:moveTo>
                    <a:pt x="90405" y="5045"/>
                  </a:moveTo>
                  <a:cubicBezTo>
                    <a:pt x="90513" y="5073"/>
                    <a:pt x="90703" y="5235"/>
                    <a:pt x="90811" y="5235"/>
                  </a:cubicBezTo>
                  <a:cubicBezTo>
                    <a:pt x="90839" y="5235"/>
                    <a:pt x="91191" y="5045"/>
                    <a:pt x="91191" y="5045"/>
                  </a:cubicBezTo>
                  <a:cubicBezTo>
                    <a:pt x="91191" y="5018"/>
                    <a:pt x="90839" y="4883"/>
                    <a:pt x="90784" y="4856"/>
                  </a:cubicBezTo>
                  <a:cubicBezTo>
                    <a:pt x="90703" y="4828"/>
                    <a:pt x="90513" y="4693"/>
                    <a:pt x="90405" y="4693"/>
                  </a:cubicBezTo>
                  <a:cubicBezTo>
                    <a:pt x="90323" y="4666"/>
                    <a:pt x="90106" y="4883"/>
                    <a:pt x="90025" y="4883"/>
                  </a:cubicBezTo>
                  <a:cubicBezTo>
                    <a:pt x="89971" y="4883"/>
                    <a:pt x="89699" y="4693"/>
                    <a:pt x="89645" y="4693"/>
                  </a:cubicBezTo>
                  <a:cubicBezTo>
                    <a:pt x="89591" y="4720"/>
                    <a:pt x="89265" y="4856"/>
                    <a:pt x="89265" y="4883"/>
                  </a:cubicBezTo>
                  <a:cubicBezTo>
                    <a:pt x="89265" y="4910"/>
                    <a:pt x="89618" y="5073"/>
                    <a:pt x="89645" y="5073"/>
                  </a:cubicBezTo>
                  <a:cubicBezTo>
                    <a:pt x="89726" y="5073"/>
                    <a:pt x="89943" y="4856"/>
                    <a:pt x="90025" y="4883"/>
                  </a:cubicBezTo>
                  <a:cubicBezTo>
                    <a:pt x="90160" y="4883"/>
                    <a:pt x="90269" y="5018"/>
                    <a:pt x="90405" y="5045"/>
                  </a:cubicBezTo>
                  <a:close/>
                  <a:moveTo>
                    <a:pt x="23463" y="40225"/>
                  </a:moveTo>
                  <a:cubicBezTo>
                    <a:pt x="23409" y="40225"/>
                    <a:pt x="23110" y="40442"/>
                    <a:pt x="23083" y="40442"/>
                  </a:cubicBezTo>
                  <a:cubicBezTo>
                    <a:pt x="23083" y="40469"/>
                    <a:pt x="23192" y="40496"/>
                    <a:pt x="23273" y="40523"/>
                  </a:cubicBezTo>
                  <a:cubicBezTo>
                    <a:pt x="23381" y="40578"/>
                    <a:pt x="23490" y="40605"/>
                    <a:pt x="23490" y="40605"/>
                  </a:cubicBezTo>
                  <a:cubicBezTo>
                    <a:pt x="23598" y="40605"/>
                    <a:pt x="23761" y="40388"/>
                    <a:pt x="23870" y="40388"/>
                  </a:cubicBezTo>
                  <a:cubicBezTo>
                    <a:pt x="23978" y="40361"/>
                    <a:pt x="24141" y="40523"/>
                    <a:pt x="24249" y="40523"/>
                  </a:cubicBezTo>
                  <a:cubicBezTo>
                    <a:pt x="24385" y="40523"/>
                    <a:pt x="24521" y="40686"/>
                    <a:pt x="24656" y="40686"/>
                  </a:cubicBezTo>
                  <a:cubicBezTo>
                    <a:pt x="24683" y="40686"/>
                    <a:pt x="25036" y="40469"/>
                    <a:pt x="25036" y="40469"/>
                  </a:cubicBezTo>
                  <a:cubicBezTo>
                    <a:pt x="25009" y="40442"/>
                    <a:pt x="24683" y="40334"/>
                    <a:pt x="24629" y="40306"/>
                  </a:cubicBezTo>
                  <a:cubicBezTo>
                    <a:pt x="24521" y="40279"/>
                    <a:pt x="24331" y="40171"/>
                    <a:pt x="24222" y="40171"/>
                  </a:cubicBezTo>
                  <a:cubicBezTo>
                    <a:pt x="24141" y="40144"/>
                    <a:pt x="23951" y="40388"/>
                    <a:pt x="23870" y="40388"/>
                  </a:cubicBezTo>
                  <a:cubicBezTo>
                    <a:pt x="23734" y="40388"/>
                    <a:pt x="23571" y="40225"/>
                    <a:pt x="23463" y="402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AC293662-483E-4B8B-8101-86D5132D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466" y="1168653"/>
            <a:ext cx="3012412" cy="12288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0C75279-C0E9-4A8B-A682-F336A709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47" y="1100187"/>
            <a:ext cx="2133898" cy="1238423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7568517-0835-42D7-8DDA-908DFB8A4E95}"/>
              </a:ext>
            </a:extLst>
          </p:cNvPr>
          <p:cNvGrpSpPr/>
          <p:nvPr/>
        </p:nvGrpSpPr>
        <p:grpSpPr>
          <a:xfrm>
            <a:off x="4065645" y="2924159"/>
            <a:ext cx="3332430" cy="2208844"/>
            <a:chOff x="4658991" y="1321165"/>
            <a:chExt cx="1918318" cy="1597311"/>
          </a:xfrm>
        </p:grpSpPr>
        <p:sp>
          <p:nvSpPr>
            <p:cNvPr id="16" name="Google Shape;1412;p45">
              <a:extLst>
                <a:ext uri="{FF2B5EF4-FFF2-40B4-BE49-F238E27FC236}">
                  <a16:creationId xmlns:a16="http://schemas.microsoft.com/office/drawing/2014/main" id="{78A8342D-C2AA-4004-BC3A-B2786F3595EF}"/>
                </a:ext>
              </a:extLst>
            </p:cNvPr>
            <p:cNvSpPr/>
            <p:nvPr/>
          </p:nvSpPr>
          <p:spPr>
            <a:xfrm>
              <a:off x="4658991" y="1321165"/>
              <a:ext cx="1918318" cy="1597311"/>
            </a:xfrm>
            <a:custGeom>
              <a:avLst/>
              <a:gdLst/>
              <a:ahLst/>
              <a:cxnLst/>
              <a:rect l="l" t="t" r="r" b="b"/>
              <a:pathLst>
                <a:path w="102529" h="50045" fill="none" extrusionOk="0">
                  <a:moveTo>
                    <a:pt x="96073" y="49692"/>
                  </a:moveTo>
                  <a:cubicBezTo>
                    <a:pt x="89672" y="49692"/>
                    <a:pt x="89672" y="50044"/>
                    <a:pt x="83298" y="50044"/>
                  </a:cubicBezTo>
                  <a:cubicBezTo>
                    <a:pt x="76897" y="50044"/>
                    <a:pt x="76897" y="49746"/>
                    <a:pt x="70496" y="49746"/>
                  </a:cubicBezTo>
                  <a:cubicBezTo>
                    <a:pt x="64121" y="49746"/>
                    <a:pt x="64121" y="49312"/>
                    <a:pt x="57720" y="49312"/>
                  </a:cubicBezTo>
                  <a:cubicBezTo>
                    <a:pt x="51319" y="49312"/>
                    <a:pt x="51319" y="49773"/>
                    <a:pt x="44918" y="49773"/>
                  </a:cubicBezTo>
                  <a:cubicBezTo>
                    <a:pt x="38544" y="49773"/>
                    <a:pt x="38544" y="49312"/>
                    <a:pt x="32142" y="49312"/>
                  </a:cubicBezTo>
                  <a:cubicBezTo>
                    <a:pt x="25741" y="49312"/>
                    <a:pt x="25741" y="49854"/>
                    <a:pt x="19367" y="49854"/>
                  </a:cubicBezTo>
                  <a:cubicBezTo>
                    <a:pt x="12966" y="49854"/>
                    <a:pt x="12966" y="50044"/>
                    <a:pt x="6565" y="50044"/>
                  </a:cubicBezTo>
                  <a:cubicBezTo>
                    <a:pt x="3147" y="50044"/>
                    <a:pt x="814" y="46979"/>
                    <a:pt x="814" y="43562"/>
                  </a:cubicBezTo>
                  <a:cubicBezTo>
                    <a:pt x="814" y="37405"/>
                    <a:pt x="1" y="37405"/>
                    <a:pt x="1" y="31275"/>
                  </a:cubicBezTo>
                  <a:cubicBezTo>
                    <a:pt x="1" y="25118"/>
                    <a:pt x="679" y="25118"/>
                    <a:pt x="679" y="18960"/>
                  </a:cubicBezTo>
                  <a:cubicBezTo>
                    <a:pt x="679" y="12803"/>
                    <a:pt x="326" y="12803"/>
                    <a:pt x="326" y="6673"/>
                  </a:cubicBezTo>
                  <a:cubicBezTo>
                    <a:pt x="326" y="3256"/>
                    <a:pt x="3147" y="896"/>
                    <a:pt x="6565" y="896"/>
                  </a:cubicBezTo>
                  <a:cubicBezTo>
                    <a:pt x="12966" y="896"/>
                    <a:pt x="12966" y="1"/>
                    <a:pt x="19367" y="1"/>
                  </a:cubicBezTo>
                  <a:cubicBezTo>
                    <a:pt x="25741" y="1"/>
                    <a:pt x="25741" y="272"/>
                    <a:pt x="32142" y="272"/>
                  </a:cubicBezTo>
                  <a:cubicBezTo>
                    <a:pt x="38544" y="272"/>
                    <a:pt x="38544" y="950"/>
                    <a:pt x="44918" y="950"/>
                  </a:cubicBezTo>
                  <a:cubicBezTo>
                    <a:pt x="51319" y="950"/>
                    <a:pt x="51319" y="245"/>
                    <a:pt x="57720" y="245"/>
                  </a:cubicBezTo>
                  <a:cubicBezTo>
                    <a:pt x="64094" y="245"/>
                    <a:pt x="64094" y="788"/>
                    <a:pt x="70496" y="788"/>
                  </a:cubicBezTo>
                  <a:cubicBezTo>
                    <a:pt x="76897" y="788"/>
                    <a:pt x="76897" y="679"/>
                    <a:pt x="83298" y="679"/>
                  </a:cubicBezTo>
                  <a:cubicBezTo>
                    <a:pt x="89672" y="679"/>
                    <a:pt x="89672" y="571"/>
                    <a:pt x="96073" y="571"/>
                  </a:cubicBezTo>
                  <a:cubicBezTo>
                    <a:pt x="99491" y="571"/>
                    <a:pt x="102366" y="3229"/>
                    <a:pt x="102366" y="6646"/>
                  </a:cubicBezTo>
                  <a:cubicBezTo>
                    <a:pt x="102366" y="12803"/>
                    <a:pt x="102339" y="12803"/>
                    <a:pt x="102339" y="18960"/>
                  </a:cubicBezTo>
                  <a:cubicBezTo>
                    <a:pt x="102339" y="25118"/>
                    <a:pt x="102529" y="25118"/>
                    <a:pt x="102529" y="31248"/>
                  </a:cubicBezTo>
                  <a:cubicBezTo>
                    <a:pt x="102529" y="37405"/>
                    <a:pt x="102285" y="37405"/>
                    <a:pt x="102285" y="43562"/>
                  </a:cubicBezTo>
                  <a:cubicBezTo>
                    <a:pt x="102258" y="46979"/>
                    <a:pt x="99491" y="49692"/>
                    <a:pt x="96073" y="49692"/>
                  </a:cubicBezTo>
                  <a:close/>
                </a:path>
              </a:pathLst>
            </a:custGeom>
            <a:noFill/>
            <a:ln w="1287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45">
              <a:extLst>
                <a:ext uri="{FF2B5EF4-FFF2-40B4-BE49-F238E27FC236}">
                  <a16:creationId xmlns:a16="http://schemas.microsoft.com/office/drawing/2014/main" id="{47A98568-33B6-428E-80B5-E314E7960A4E}"/>
                </a:ext>
              </a:extLst>
            </p:cNvPr>
            <p:cNvSpPr/>
            <p:nvPr/>
          </p:nvSpPr>
          <p:spPr>
            <a:xfrm>
              <a:off x="4748302" y="1540655"/>
              <a:ext cx="1734099" cy="1188672"/>
            </a:xfrm>
            <a:custGeom>
              <a:avLst/>
              <a:gdLst/>
              <a:ahLst/>
              <a:cxnLst/>
              <a:rect l="l" t="t" r="r" b="b"/>
              <a:pathLst>
                <a:path w="92683" h="37242" extrusionOk="0">
                  <a:moveTo>
                    <a:pt x="14620" y="0"/>
                  </a:moveTo>
                  <a:cubicBezTo>
                    <a:pt x="8219" y="0"/>
                    <a:pt x="8219" y="407"/>
                    <a:pt x="1845" y="407"/>
                  </a:cubicBezTo>
                  <a:cubicBezTo>
                    <a:pt x="1058" y="407"/>
                    <a:pt x="597" y="651"/>
                    <a:pt x="597" y="1438"/>
                  </a:cubicBezTo>
                  <a:cubicBezTo>
                    <a:pt x="597" y="7080"/>
                    <a:pt x="353" y="7080"/>
                    <a:pt x="353" y="12749"/>
                  </a:cubicBezTo>
                  <a:cubicBezTo>
                    <a:pt x="353" y="18417"/>
                    <a:pt x="217" y="18417"/>
                    <a:pt x="217" y="24086"/>
                  </a:cubicBezTo>
                  <a:cubicBezTo>
                    <a:pt x="217" y="29728"/>
                    <a:pt x="0" y="29728"/>
                    <a:pt x="0" y="35397"/>
                  </a:cubicBezTo>
                  <a:cubicBezTo>
                    <a:pt x="0" y="36183"/>
                    <a:pt x="1058" y="36645"/>
                    <a:pt x="1845" y="36645"/>
                  </a:cubicBezTo>
                  <a:cubicBezTo>
                    <a:pt x="8219" y="36645"/>
                    <a:pt x="8219" y="37241"/>
                    <a:pt x="14620" y="37241"/>
                  </a:cubicBezTo>
                  <a:cubicBezTo>
                    <a:pt x="20994" y="37241"/>
                    <a:pt x="20994" y="36645"/>
                    <a:pt x="27396" y="36645"/>
                  </a:cubicBezTo>
                  <a:cubicBezTo>
                    <a:pt x="33770" y="36645"/>
                    <a:pt x="33770" y="37106"/>
                    <a:pt x="40144" y="37106"/>
                  </a:cubicBezTo>
                  <a:cubicBezTo>
                    <a:pt x="46545" y="37106"/>
                    <a:pt x="46545" y="36536"/>
                    <a:pt x="52919" y="36536"/>
                  </a:cubicBezTo>
                  <a:cubicBezTo>
                    <a:pt x="59320" y="36536"/>
                    <a:pt x="59320" y="36590"/>
                    <a:pt x="65694" y="36590"/>
                  </a:cubicBezTo>
                  <a:cubicBezTo>
                    <a:pt x="72096" y="36590"/>
                    <a:pt x="72096" y="37024"/>
                    <a:pt x="78470" y="37024"/>
                  </a:cubicBezTo>
                  <a:cubicBezTo>
                    <a:pt x="84871" y="37024"/>
                    <a:pt x="84871" y="37241"/>
                    <a:pt x="91245" y="37241"/>
                  </a:cubicBezTo>
                  <a:cubicBezTo>
                    <a:pt x="92032" y="37241"/>
                    <a:pt x="92357" y="36183"/>
                    <a:pt x="92357" y="35397"/>
                  </a:cubicBezTo>
                  <a:cubicBezTo>
                    <a:pt x="92357" y="29728"/>
                    <a:pt x="92357" y="29728"/>
                    <a:pt x="92357" y="24086"/>
                  </a:cubicBezTo>
                  <a:cubicBezTo>
                    <a:pt x="92357" y="18417"/>
                    <a:pt x="92276" y="18417"/>
                    <a:pt x="92276" y="12749"/>
                  </a:cubicBezTo>
                  <a:cubicBezTo>
                    <a:pt x="92276" y="7080"/>
                    <a:pt x="92683" y="7080"/>
                    <a:pt x="92683" y="1438"/>
                  </a:cubicBezTo>
                  <a:cubicBezTo>
                    <a:pt x="92683" y="651"/>
                    <a:pt x="92032" y="244"/>
                    <a:pt x="91245" y="244"/>
                  </a:cubicBezTo>
                  <a:cubicBezTo>
                    <a:pt x="84871" y="244"/>
                    <a:pt x="84871" y="380"/>
                    <a:pt x="78470" y="380"/>
                  </a:cubicBezTo>
                  <a:cubicBezTo>
                    <a:pt x="72096" y="380"/>
                    <a:pt x="72096" y="55"/>
                    <a:pt x="65694" y="55"/>
                  </a:cubicBezTo>
                  <a:cubicBezTo>
                    <a:pt x="59320" y="55"/>
                    <a:pt x="59320" y="244"/>
                    <a:pt x="52919" y="244"/>
                  </a:cubicBezTo>
                  <a:cubicBezTo>
                    <a:pt x="46545" y="244"/>
                    <a:pt x="46545" y="299"/>
                    <a:pt x="40144" y="299"/>
                  </a:cubicBezTo>
                  <a:cubicBezTo>
                    <a:pt x="33770" y="299"/>
                    <a:pt x="33770" y="0"/>
                    <a:pt x="27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4;p45">
              <a:extLst>
                <a:ext uri="{FF2B5EF4-FFF2-40B4-BE49-F238E27FC236}">
                  <a16:creationId xmlns:a16="http://schemas.microsoft.com/office/drawing/2014/main" id="{80AA749F-765A-4510-A12F-A12C1108F6B2}"/>
                </a:ext>
              </a:extLst>
            </p:cNvPr>
            <p:cNvSpPr/>
            <p:nvPr/>
          </p:nvSpPr>
          <p:spPr>
            <a:xfrm>
              <a:off x="4704152" y="1450605"/>
              <a:ext cx="1822915" cy="1354036"/>
            </a:xfrm>
            <a:custGeom>
              <a:avLst/>
              <a:gdLst/>
              <a:ahLst/>
              <a:cxnLst/>
              <a:rect l="l" t="t" r="r" b="b"/>
              <a:pathLst>
                <a:path w="97430" h="42423" extrusionOk="0">
                  <a:moveTo>
                    <a:pt x="3201" y="33607"/>
                  </a:moveTo>
                  <a:lnTo>
                    <a:pt x="2794" y="34366"/>
                  </a:lnTo>
                  <a:lnTo>
                    <a:pt x="2984" y="34746"/>
                  </a:lnTo>
                  <a:cubicBezTo>
                    <a:pt x="3011" y="34827"/>
                    <a:pt x="3147" y="35017"/>
                    <a:pt x="3147" y="35126"/>
                  </a:cubicBezTo>
                  <a:cubicBezTo>
                    <a:pt x="3174" y="35207"/>
                    <a:pt x="2957" y="35424"/>
                    <a:pt x="2957" y="35506"/>
                  </a:cubicBezTo>
                  <a:cubicBezTo>
                    <a:pt x="2957" y="35641"/>
                    <a:pt x="3120" y="35777"/>
                    <a:pt x="3147" y="35912"/>
                  </a:cubicBezTo>
                  <a:cubicBezTo>
                    <a:pt x="3147" y="35994"/>
                    <a:pt x="2957" y="36184"/>
                    <a:pt x="2957" y="36292"/>
                  </a:cubicBezTo>
                  <a:cubicBezTo>
                    <a:pt x="2957" y="36428"/>
                    <a:pt x="3120" y="36536"/>
                    <a:pt x="3147" y="36672"/>
                  </a:cubicBezTo>
                  <a:cubicBezTo>
                    <a:pt x="3147" y="36807"/>
                    <a:pt x="3310" y="36916"/>
                    <a:pt x="3310" y="37052"/>
                  </a:cubicBezTo>
                  <a:cubicBezTo>
                    <a:pt x="3310" y="37187"/>
                    <a:pt x="3147" y="37323"/>
                    <a:pt x="3147" y="37431"/>
                  </a:cubicBezTo>
                  <a:lnTo>
                    <a:pt x="2767" y="38218"/>
                  </a:lnTo>
                  <a:cubicBezTo>
                    <a:pt x="2713" y="38109"/>
                    <a:pt x="2659" y="37947"/>
                    <a:pt x="2577" y="37838"/>
                  </a:cubicBezTo>
                  <a:cubicBezTo>
                    <a:pt x="2550" y="37784"/>
                    <a:pt x="2442" y="37458"/>
                    <a:pt x="2415" y="37458"/>
                  </a:cubicBezTo>
                  <a:cubicBezTo>
                    <a:pt x="2388" y="37458"/>
                    <a:pt x="2225" y="37865"/>
                    <a:pt x="2225" y="37838"/>
                  </a:cubicBezTo>
                  <a:cubicBezTo>
                    <a:pt x="2143" y="37730"/>
                    <a:pt x="2089" y="37594"/>
                    <a:pt x="2035" y="37458"/>
                  </a:cubicBezTo>
                  <a:lnTo>
                    <a:pt x="1845" y="37079"/>
                  </a:lnTo>
                  <a:cubicBezTo>
                    <a:pt x="1791" y="36970"/>
                    <a:pt x="1709" y="36807"/>
                    <a:pt x="1655" y="36699"/>
                  </a:cubicBezTo>
                  <a:cubicBezTo>
                    <a:pt x="1655" y="36590"/>
                    <a:pt x="1492" y="36401"/>
                    <a:pt x="1492" y="36292"/>
                  </a:cubicBezTo>
                  <a:cubicBezTo>
                    <a:pt x="1492" y="36238"/>
                    <a:pt x="1682" y="35939"/>
                    <a:pt x="1682" y="35912"/>
                  </a:cubicBezTo>
                  <a:cubicBezTo>
                    <a:pt x="1628" y="35777"/>
                    <a:pt x="1547" y="35641"/>
                    <a:pt x="1492" y="35506"/>
                  </a:cubicBezTo>
                  <a:lnTo>
                    <a:pt x="1330" y="35126"/>
                  </a:lnTo>
                  <a:lnTo>
                    <a:pt x="1140" y="34719"/>
                  </a:lnTo>
                  <a:cubicBezTo>
                    <a:pt x="1086" y="34638"/>
                    <a:pt x="1004" y="34475"/>
                    <a:pt x="977" y="34339"/>
                  </a:cubicBezTo>
                  <a:cubicBezTo>
                    <a:pt x="950" y="34285"/>
                    <a:pt x="1167" y="34014"/>
                    <a:pt x="1167" y="33959"/>
                  </a:cubicBezTo>
                  <a:cubicBezTo>
                    <a:pt x="1167" y="33824"/>
                    <a:pt x="1004" y="33688"/>
                    <a:pt x="977" y="33553"/>
                  </a:cubicBezTo>
                  <a:cubicBezTo>
                    <a:pt x="977" y="33417"/>
                    <a:pt x="814" y="33281"/>
                    <a:pt x="814" y="33173"/>
                  </a:cubicBezTo>
                  <a:cubicBezTo>
                    <a:pt x="814" y="33064"/>
                    <a:pt x="1031" y="32874"/>
                    <a:pt x="1004" y="32766"/>
                  </a:cubicBezTo>
                  <a:cubicBezTo>
                    <a:pt x="1004" y="32658"/>
                    <a:pt x="869" y="32468"/>
                    <a:pt x="841" y="32386"/>
                  </a:cubicBezTo>
                  <a:cubicBezTo>
                    <a:pt x="814" y="32332"/>
                    <a:pt x="652" y="32034"/>
                    <a:pt x="679" y="31979"/>
                  </a:cubicBezTo>
                  <a:cubicBezTo>
                    <a:pt x="679" y="31952"/>
                    <a:pt x="869" y="31654"/>
                    <a:pt x="869" y="31600"/>
                  </a:cubicBezTo>
                  <a:cubicBezTo>
                    <a:pt x="841" y="31573"/>
                    <a:pt x="733" y="31220"/>
                    <a:pt x="706" y="31220"/>
                  </a:cubicBezTo>
                  <a:cubicBezTo>
                    <a:pt x="679" y="31220"/>
                    <a:pt x="489" y="31573"/>
                    <a:pt x="489" y="31600"/>
                  </a:cubicBezTo>
                  <a:cubicBezTo>
                    <a:pt x="489" y="31464"/>
                    <a:pt x="326" y="31356"/>
                    <a:pt x="326" y="31220"/>
                  </a:cubicBezTo>
                  <a:cubicBezTo>
                    <a:pt x="326" y="31139"/>
                    <a:pt x="489" y="30894"/>
                    <a:pt x="516" y="30840"/>
                  </a:cubicBezTo>
                  <a:cubicBezTo>
                    <a:pt x="570" y="30705"/>
                    <a:pt x="652" y="30596"/>
                    <a:pt x="706" y="30460"/>
                  </a:cubicBezTo>
                  <a:cubicBezTo>
                    <a:pt x="787" y="30325"/>
                    <a:pt x="841" y="30216"/>
                    <a:pt x="896" y="30081"/>
                  </a:cubicBezTo>
                  <a:lnTo>
                    <a:pt x="1086" y="29701"/>
                  </a:lnTo>
                  <a:cubicBezTo>
                    <a:pt x="1031" y="29674"/>
                    <a:pt x="977" y="29321"/>
                    <a:pt x="923" y="29321"/>
                  </a:cubicBezTo>
                  <a:cubicBezTo>
                    <a:pt x="869" y="29321"/>
                    <a:pt x="760" y="29647"/>
                    <a:pt x="733" y="29701"/>
                  </a:cubicBezTo>
                  <a:cubicBezTo>
                    <a:pt x="706" y="29728"/>
                    <a:pt x="543" y="30108"/>
                    <a:pt x="543" y="30081"/>
                  </a:cubicBezTo>
                  <a:cubicBezTo>
                    <a:pt x="489" y="30026"/>
                    <a:pt x="408" y="29810"/>
                    <a:pt x="353" y="29701"/>
                  </a:cubicBezTo>
                  <a:cubicBezTo>
                    <a:pt x="326" y="29674"/>
                    <a:pt x="163" y="29376"/>
                    <a:pt x="163" y="29321"/>
                  </a:cubicBezTo>
                  <a:cubicBezTo>
                    <a:pt x="191" y="29213"/>
                    <a:pt x="353" y="29077"/>
                    <a:pt x="353" y="28942"/>
                  </a:cubicBezTo>
                  <a:cubicBezTo>
                    <a:pt x="353" y="28833"/>
                    <a:pt x="191" y="28697"/>
                    <a:pt x="191" y="28562"/>
                  </a:cubicBezTo>
                  <a:cubicBezTo>
                    <a:pt x="191" y="28453"/>
                    <a:pt x="380" y="28291"/>
                    <a:pt x="380" y="28182"/>
                  </a:cubicBezTo>
                  <a:cubicBezTo>
                    <a:pt x="353" y="28046"/>
                    <a:pt x="191" y="27938"/>
                    <a:pt x="191" y="27802"/>
                  </a:cubicBezTo>
                  <a:cubicBezTo>
                    <a:pt x="191" y="27694"/>
                    <a:pt x="380" y="27531"/>
                    <a:pt x="380" y="27423"/>
                  </a:cubicBezTo>
                  <a:cubicBezTo>
                    <a:pt x="353" y="27260"/>
                    <a:pt x="191" y="27179"/>
                    <a:pt x="191" y="27043"/>
                  </a:cubicBezTo>
                  <a:cubicBezTo>
                    <a:pt x="163" y="26907"/>
                    <a:pt x="1" y="26772"/>
                    <a:pt x="1" y="26663"/>
                  </a:cubicBezTo>
                  <a:cubicBezTo>
                    <a:pt x="1" y="26528"/>
                    <a:pt x="163" y="26392"/>
                    <a:pt x="191" y="26256"/>
                  </a:cubicBezTo>
                  <a:cubicBezTo>
                    <a:pt x="136" y="26256"/>
                    <a:pt x="28" y="25849"/>
                    <a:pt x="1" y="25877"/>
                  </a:cubicBezTo>
                  <a:cubicBezTo>
                    <a:pt x="28" y="25849"/>
                    <a:pt x="136" y="25497"/>
                    <a:pt x="163" y="25497"/>
                  </a:cubicBezTo>
                  <a:cubicBezTo>
                    <a:pt x="245" y="25497"/>
                    <a:pt x="299" y="25849"/>
                    <a:pt x="353" y="25877"/>
                  </a:cubicBezTo>
                  <a:cubicBezTo>
                    <a:pt x="408" y="25904"/>
                    <a:pt x="489" y="26256"/>
                    <a:pt x="543" y="26256"/>
                  </a:cubicBezTo>
                  <a:cubicBezTo>
                    <a:pt x="597" y="26256"/>
                    <a:pt x="679" y="25931"/>
                    <a:pt x="733" y="25877"/>
                  </a:cubicBezTo>
                  <a:cubicBezTo>
                    <a:pt x="814" y="25795"/>
                    <a:pt x="841" y="25551"/>
                    <a:pt x="923" y="25470"/>
                  </a:cubicBezTo>
                  <a:lnTo>
                    <a:pt x="543" y="24710"/>
                  </a:lnTo>
                  <a:cubicBezTo>
                    <a:pt x="516" y="24602"/>
                    <a:pt x="380" y="24412"/>
                    <a:pt x="353" y="24303"/>
                  </a:cubicBezTo>
                  <a:cubicBezTo>
                    <a:pt x="353" y="24276"/>
                    <a:pt x="543" y="23951"/>
                    <a:pt x="543" y="23924"/>
                  </a:cubicBezTo>
                  <a:cubicBezTo>
                    <a:pt x="570" y="23869"/>
                    <a:pt x="733" y="23598"/>
                    <a:pt x="733" y="23517"/>
                  </a:cubicBezTo>
                  <a:cubicBezTo>
                    <a:pt x="733" y="23463"/>
                    <a:pt x="570" y="23191"/>
                    <a:pt x="570" y="23137"/>
                  </a:cubicBezTo>
                  <a:cubicBezTo>
                    <a:pt x="543" y="23083"/>
                    <a:pt x="380" y="22812"/>
                    <a:pt x="380" y="22730"/>
                  </a:cubicBezTo>
                  <a:cubicBezTo>
                    <a:pt x="380" y="22595"/>
                    <a:pt x="570" y="22486"/>
                    <a:pt x="570" y="22350"/>
                  </a:cubicBezTo>
                  <a:cubicBezTo>
                    <a:pt x="570" y="22242"/>
                    <a:pt x="380" y="22052"/>
                    <a:pt x="380" y="21944"/>
                  </a:cubicBezTo>
                  <a:cubicBezTo>
                    <a:pt x="408" y="21808"/>
                    <a:pt x="570" y="21727"/>
                    <a:pt x="597" y="21564"/>
                  </a:cubicBezTo>
                  <a:cubicBezTo>
                    <a:pt x="597" y="21455"/>
                    <a:pt x="787" y="21293"/>
                    <a:pt x="787" y="21184"/>
                  </a:cubicBezTo>
                  <a:cubicBezTo>
                    <a:pt x="787" y="21076"/>
                    <a:pt x="597" y="20886"/>
                    <a:pt x="597" y="20804"/>
                  </a:cubicBezTo>
                  <a:cubicBezTo>
                    <a:pt x="625" y="20669"/>
                    <a:pt x="787" y="20533"/>
                    <a:pt x="787" y="20425"/>
                  </a:cubicBezTo>
                  <a:cubicBezTo>
                    <a:pt x="787" y="20343"/>
                    <a:pt x="652" y="20099"/>
                    <a:pt x="625" y="20018"/>
                  </a:cubicBezTo>
                  <a:cubicBezTo>
                    <a:pt x="597" y="19991"/>
                    <a:pt x="435" y="19692"/>
                    <a:pt x="435" y="19638"/>
                  </a:cubicBezTo>
                  <a:cubicBezTo>
                    <a:pt x="435" y="19584"/>
                    <a:pt x="652" y="19313"/>
                    <a:pt x="625" y="19258"/>
                  </a:cubicBezTo>
                  <a:cubicBezTo>
                    <a:pt x="597" y="19123"/>
                    <a:pt x="489" y="18987"/>
                    <a:pt x="462" y="18879"/>
                  </a:cubicBezTo>
                  <a:cubicBezTo>
                    <a:pt x="435" y="18824"/>
                    <a:pt x="272" y="18553"/>
                    <a:pt x="272" y="18499"/>
                  </a:cubicBezTo>
                  <a:cubicBezTo>
                    <a:pt x="272" y="18472"/>
                    <a:pt x="435" y="18119"/>
                    <a:pt x="462" y="18119"/>
                  </a:cubicBezTo>
                  <a:cubicBezTo>
                    <a:pt x="489" y="18119"/>
                    <a:pt x="625" y="18499"/>
                    <a:pt x="652" y="18499"/>
                  </a:cubicBezTo>
                  <a:cubicBezTo>
                    <a:pt x="679" y="18445"/>
                    <a:pt x="814" y="18173"/>
                    <a:pt x="814" y="18119"/>
                  </a:cubicBezTo>
                  <a:cubicBezTo>
                    <a:pt x="814" y="18038"/>
                    <a:pt x="679" y="17794"/>
                    <a:pt x="652" y="17739"/>
                  </a:cubicBezTo>
                  <a:cubicBezTo>
                    <a:pt x="625" y="17685"/>
                    <a:pt x="462" y="17387"/>
                    <a:pt x="462" y="17333"/>
                  </a:cubicBezTo>
                  <a:cubicBezTo>
                    <a:pt x="462" y="17251"/>
                    <a:pt x="625" y="17034"/>
                    <a:pt x="652" y="16953"/>
                  </a:cubicBezTo>
                  <a:cubicBezTo>
                    <a:pt x="679" y="16899"/>
                    <a:pt x="814" y="16654"/>
                    <a:pt x="814" y="16573"/>
                  </a:cubicBezTo>
                  <a:cubicBezTo>
                    <a:pt x="814" y="16437"/>
                    <a:pt x="1004" y="16302"/>
                    <a:pt x="1004" y="16193"/>
                  </a:cubicBezTo>
                  <a:cubicBezTo>
                    <a:pt x="1004" y="16085"/>
                    <a:pt x="841" y="15895"/>
                    <a:pt x="814" y="15814"/>
                  </a:cubicBezTo>
                  <a:cubicBezTo>
                    <a:pt x="787" y="15678"/>
                    <a:pt x="679" y="15515"/>
                    <a:pt x="625" y="15407"/>
                  </a:cubicBezTo>
                  <a:cubicBezTo>
                    <a:pt x="625" y="15353"/>
                    <a:pt x="462" y="15081"/>
                    <a:pt x="462" y="15027"/>
                  </a:cubicBezTo>
                  <a:cubicBezTo>
                    <a:pt x="462" y="14946"/>
                    <a:pt x="597" y="14702"/>
                    <a:pt x="625" y="14647"/>
                  </a:cubicBezTo>
                  <a:cubicBezTo>
                    <a:pt x="652" y="14593"/>
                    <a:pt x="814" y="14268"/>
                    <a:pt x="814" y="14240"/>
                  </a:cubicBezTo>
                  <a:cubicBezTo>
                    <a:pt x="814" y="14132"/>
                    <a:pt x="679" y="13942"/>
                    <a:pt x="625" y="13834"/>
                  </a:cubicBezTo>
                  <a:lnTo>
                    <a:pt x="462" y="13454"/>
                  </a:lnTo>
                  <a:cubicBezTo>
                    <a:pt x="435" y="13400"/>
                    <a:pt x="272" y="13101"/>
                    <a:pt x="272" y="13047"/>
                  </a:cubicBezTo>
                  <a:cubicBezTo>
                    <a:pt x="272" y="12966"/>
                    <a:pt x="435" y="12749"/>
                    <a:pt x="462" y="12667"/>
                  </a:cubicBezTo>
                  <a:cubicBezTo>
                    <a:pt x="489" y="12613"/>
                    <a:pt x="652" y="12342"/>
                    <a:pt x="652" y="12260"/>
                  </a:cubicBezTo>
                  <a:cubicBezTo>
                    <a:pt x="652" y="12206"/>
                    <a:pt x="462" y="11908"/>
                    <a:pt x="489" y="11881"/>
                  </a:cubicBezTo>
                  <a:cubicBezTo>
                    <a:pt x="543" y="11718"/>
                    <a:pt x="625" y="11609"/>
                    <a:pt x="679" y="11474"/>
                  </a:cubicBezTo>
                  <a:cubicBezTo>
                    <a:pt x="733" y="11392"/>
                    <a:pt x="814" y="11148"/>
                    <a:pt x="869" y="11094"/>
                  </a:cubicBezTo>
                  <a:cubicBezTo>
                    <a:pt x="896" y="11067"/>
                    <a:pt x="1004" y="11474"/>
                    <a:pt x="1058" y="11474"/>
                  </a:cubicBezTo>
                  <a:cubicBezTo>
                    <a:pt x="1058" y="11474"/>
                    <a:pt x="1248" y="11121"/>
                    <a:pt x="1248" y="11094"/>
                  </a:cubicBezTo>
                  <a:cubicBezTo>
                    <a:pt x="1248" y="11067"/>
                    <a:pt x="1086" y="10687"/>
                    <a:pt x="1086" y="10687"/>
                  </a:cubicBezTo>
                  <a:cubicBezTo>
                    <a:pt x="1031" y="10687"/>
                    <a:pt x="923" y="11121"/>
                    <a:pt x="869" y="11094"/>
                  </a:cubicBezTo>
                  <a:cubicBezTo>
                    <a:pt x="814" y="11067"/>
                    <a:pt x="760" y="10769"/>
                    <a:pt x="706" y="10687"/>
                  </a:cubicBezTo>
                  <a:cubicBezTo>
                    <a:pt x="652" y="10606"/>
                    <a:pt x="597" y="10416"/>
                    <a:pt x="543" y="10307"/>
                  </a:cubicBezTo>
                  <a:cubicBezTo>
                    <a:pt x="516" y="10253"/>
                    <a:pt x="353" y="9955"/>
                    <a:pt x="380" y="9901"/>
                  </a:cubicBezTo>
                  <a:cubicBezTo>
                    <a:pt x="380" y="9819"/>
                    <a:pt x="543" y="9575"/>
                    <a:pt x="570" y="9521"/>
                  </a:cubicBezTo>
                  <a:lnTo>
                    <a:pt x="760" y="9141"/>
                  </a:lnTo>
                  <a:lnTo>
                    <a:pt x="1167" y="8382"/>
                  </a:lnTo>
                  <a:cubicBezTo>
                    <a:pt x="1113" y="8355"/>
                    <a:pt x="1058" y="8002"/>
                    <a:pt x="977" y="8002"/>
                  </a:cubicBezTo>
                  <a:cubicBezTo>
                    <a:pt x="950" y="8002"/>
                    <a:pt x="841" y="8409"/>
                    <a:pt x="787" y="8382"/>
                  </a:cubicBezTo>
                  <a:cubicBezTo>
                    <a:pt x="733" y="8355"/>
                    <a:pt x="679" y="8002"/>
                    <a:pt x="625" y="8002"/>
                  </a:cubicBezTo>
                  <a:cubicBezTo>
                    <a:pt x="570" y="7975"/>
                    <a:pt x="489" y="8382"/>
                    <a:pt x="435" y="8382"/>
                  </a:cubicBezTo>
                  <a:cubicBezTo>
                    <a:pt x="353" y="8382"/>
                    <a:pt x="299" y="8029"/>
                    <a:pt x="245" y="8002"/>
                  </a:cubicBezTo>
                  <a:cubicBezTo>
                    <a:pt x="218" y="7975"/>
                    <a:pt x="82" y="7595"/>
                    <a:pt x="82" y="7622"/>
                  </a:cubicBezTo>
                  <a:cubicBezTo>
                    <a:pt x="109" y="7568"/>
                    <a:pt x="218" y="7243"/>
                    <a:pt x="272" y="7243"/>
                  </a:cubicBezTo>
                  <a:cubicBezTo>
                    <a:pt x="326" y="7243"/>
                    <a:pt x="408" y="7649"/>
                    <a:pt x="435" y="7622"/>
                  </a:cubicBezTo>
                  <a:cubicBezTo>
                    <a:pt x="516" y="7595"/>
                    <a:pt x="570" y="7297"/>
                    <a:pt x="625" y="7243"/>
                  </a:cubicBezTo>
                  <a:cubicBezTo>
                    <a:pt x="706" y="7161"/>
                    <a:pt x="760" y="6971"/>
                    <a:pt x="814" y="6863"/>
                  </a:cubicBezTo>
                  <a:lnTo>
                    <a:pt x="1004" y="6483"/>
                  </a:lnTo>
                  <a:cubicBezTo>
                    <a:pt x="1086" y="6347"/>
                    <a:pt x="1140" y="6239"/>
                    <a:pt x="1194" y="6103"/>
                  </a:cubicBezTo>
                  <a:cubicBezTo>
                    <a:pt x="1275" y="5968"/>
                    <a:pt x="1330" y="5859"/>
                    <a:pt x="1384" y="5724"/>
                  </a:cubicBezTo>
                  <a:cubicBezTo>
                    <a:pt x="1330" y="5696"/>
                    <a:pt x="1275" y="5344"/>
                    <a:pt x="1221" y="5344"/>
                  </a:cubicBezTo>
                  <a:cubicBezTo>
                    <a:pt x="1167" y="5344"/>
                    <a:pt x="1058" y="5751"/>
                    <a:pt x="1031" y="5724"/>
                  </a:cubicBezTo>
                  <a:cubicBezTo>
                    <a:pt x="977" y="5669"/>
                    <a:pt x="896" y="5425"/>
                    <a:pt x="841" y="5344"/>
                  </a:cubicBezTo>
                  <a:cubicBezTo>
                    <a:pt x="787" y="5235"/>
                    <a:pt x="679" y="5100"/>
                    <a:pt x="652" y="4964"/>
                  </a:cubicBezTo>
                  <a:cubicBezTo>
                    <a:pt x="652" y="4910"/>
                    <a:pt x="841" y="4639"/>
                    <a:pt x="841" y="4584"/>
                  </a:cubicBezTo>
                  <a:cubicBezTo>
                    <a:pt x="841" y="4530"/>
                    <a:pt x="787" y="4449"/>
                    <a:pt x="733" y="4395"/>
                  </a:cubicBezTo>
                  <a:cubicBezTo>
                    <a:pt x="733" y="4340"/>
                    <a:pt x="706" y="4313"/>
                    <a:pt x="679" y="4286"/>
                  </a:cubicBez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178"/>
                  </a:lnTo>
                  <a:lnTo>
                    <a:pt x="679" y="4178"/>
                  </a:lnTo>
                  <a:lnTo>
                    <a:pt x="679" y="4178"/>
                  </a:lnTo>
                  <a:lnTo>
                    <a:pt x="679" y="4150"/>
                  </a:lnTo>
                  <a:cubicBezTo>
                    <a:pt x="679" y="4123"/>
                    <a:pt x="679" y="4096"/>
                    <a:pt x="679" y="4096"/>
                  </a:cubicBezTo>
                  <a:cubicBezTo>
                    <a:pt x="679" y="4096"/>
                    <a:pt x="679" y="4069"/>
                    <a:pt x="679" y="4069"/>
                  </a:cubicBezTo>
                  <a:cubicBezTo>
                    <a:pt x="679" y="4042"/>
                    <a:pt x="679" y="4042"/>
                    <a:pt x="706" y="3961"/>
                  </a:cubicBezTo>
                  <a:cubicBezTo>
                    <a:pt x="733" y="3852"/>
                    <a:pt x="760" y="3716"/>
                    <a:pt x="787" y="3608"/>
                  </a:cubicBezTo>
                  <a:cubicBezTo>
                    <a:pt x="841" y="3499"/>
                    <a:pt x="896" y="3391"/>
                    <a:pt x="923" y="3310"/>
                  </a:cubicBezTo>
                  <a:cubicBezTo>
                    <a:pt x="977" y="3201"/>
                    <a:pt x="1004" y="3147"/>
                    <a:pt x="1031" y="3093"/>
                  </a:cubicBezTo>
                  <a:cubicBezTo>
                    <a:pt x="1031" y="3065"/>
                    <a:pt x="1031" y="3147"/>
                    <a:pt x="1004" y="3255"/>
                  </a:cubicBezTo>
                  <a:cubicBezTo>
                    <a:pt x="1004" y="3364"/>
                    <a:pt x="977" y="3499"/>
                    <a:pt x="977" y="3635"/>
                  </a:cubicBezTo>
                  <a:cubicBezTo>
                    <a:pt x="977" y="3798"/>
                    <a:pt x="1004" y="3933"/>
                    <a:pt x="1004" y="4042"/>
                  </a:cubicBezTo>
                  <a:cubicBezTo>
                    <a:pt x="1031" y="4069"/>
                    <a:pt x="1031" y="4096"/>
                    <a:pt x="1031" y="4096"/>
                  </a:cubicBezTo>
                  <a:cubicBezTo>
                    <a:pt x="1058" y="4096"/>
                    <a:pt x="1058" y="4069"/>
                    <a:pt x="1086" y="4042"/>
                  </a:cubicBezTo>
                  <a:lnTo>
                    <a:pt x="1086" y="4042"/>
                  </a:lnTo>
                  <a:lnTo>
                    <a:pt x="1086" y="3988"/>
                  </a:lnTo>
                  <a:lnTo>
                    <a:pt x="1113" y="3906"/>
                  </a:lnTo>
                  <a:cubicBezTo>
                    <a:pt x="1140" y="3852"/>
                    <a:pt x="1140" y="3798"/>
                    <a:pt x="1167" y="3744"/>
                  </a:cubicBezTo>
                  <a:cubicBezTo>
                    <a:pt x="1194" y="3608"/>
                    <a:pt x="1248" y="3499"/>
                    <a:pt x="1275" y="3418"/>
                  </a:cubicBezTo>
                  <a:cubicBezTo>
                    <a:pt x="1330" y="3310"/>
                    <a:pt x="1384" y="3228"/>
                    <a:pt x="1384" y="3201"/>
                  </a:cubicBezTo>
                  <a:cubicBezTo>
                    <a:pt x="1574" y="2903"/>
                    <a:pt x="1899" y="2496"/>
                    <a:pt x="2225" y="2279"/>
                  </a:cubicBezTo>
                  <a:cubicBezTo>
                    <a:pt x="2496" y="1980"/>
                    <a:pt x="2822" y="1764"/>
                    <a:pt x="3093" y="1628"/>
                  </a:cubicBezTo>
                  <a:cubicBezTo>
                    <a:pt x="3120" y="1628"/>
                    <a:pt x="3174" y="1574"/>
                    <a:pt x="3256" y="1547"/>
                  </a:cubicBezTo>
                  <a:cubicBezTo>
                    <a:pt x="3337" y="1519"/>
                    <a:pt x="3445" y="1492"/>
                    <a:pt x="3527" y="1438"/>
                  </a:cubicBezTo>
                  <a:cubicBezTo>
                    <a:pt x="3690" y="1384"/>
                    <a:pt x="3825" y="1330"/>
                    <a:pt x="3825" y="1330"/>
                  </a:cubicBezTo>
                  <a:cubicBezTo>
                    <a:pt x="3825" y="1302"/>
                    <a:pt x="3635" y="1275"/>
                    <a:pt x="3418" y="1275"/>
                  </a:cubicBezTo>
                  <a:cubicBezTo>
                    <a:pt x="3201" y="1275"/>
                    <a:pt x="2957" y="1302"/>
                    <a:pt x="2984" y="1275"/>
                  </a:cubicBezTo>
                  <a:cubicBezTo>
                    <a:pt x="3039" y="1221"/>
                    <a:pt x="3228" y="1140"/>
                    <a:pt x="3391" y="1085"/>
                  </a:cubicBezTo>
                  <a:cubicBezTo>
                    <a:pt x="3527" y="1031"/>
                    <a:pt x="3690" y="977"/>
                    <a:pt x="3798" y="950"/>
                  </a:cubicBezTo>
                  <a:cubicBezTo>
                    <a:pt x="3879" y="923"/>
                    <a:pt x="3988" y="868"/>
                    <a:pt x="4096" y="841"/>
                  </a:cubicBezTo>
                  <a:lnTo>
                    <a:pt x="4178" y="814"/>
                  </a:lnTo>
                  <a:cubicBezTo>
                    <a:pt x="4178" y="787"/>
                    <a:pt x="4232" y="787"/>
                    <a:pt x="4232" y="787"/>
                  </a:cubicBezTo>
                  <a:cubicBezTo>
                    <a:pt x="4259" y="760"/>
                    <a:pt x="4313" y="760"/>
                    <a:pt x="4340" y="760"/>
                  </a:cubicBezTo>
                  <a:cubicBezTo>
                    <a:pt x="4340" y="733"/>
                    <a:pt x="4693" y="923"/>
                    <a:pt x="4720" y="923"/>
                  </a:cubicBezTo>
                  <a:cubicBezTo>
                    <a:pt x="4774" y="950"/>
                    <a:pt x="5046" y="1113"/>
                    <a:pt x="5127" y="1113"/>
                  </a:cubicBezTo>
                  <a:cubicBezTo>
                    <a:pt x="5181" y="1113"/>
                    <a:pt x="5453" y="950"/>
                    <a:pt x="5480" y="923"/>
                  </a:cubicBezTo>
                  <a:lnTo>
                    <a:pt x="5859" y="733"/>
                  </a:lnTo>
                  <a:lnTo>
                    <a:pt x="6619" y="1085"/>
                  </a:lnTo>
                  <a:cubicBezTo>
                    <a:pt x="6727" y="1140"/>
                    <a:pt x="6917" y="1194"/>
                    <a:pt x="6999" y="1248"/>
                  </a:cubicBezTo>
                  <a:cubicBezTo>
                    <a:pt x="7053" y="1302"/>
                    <a:pt x="7405" y="1384"/>
                    <a:pt x="7405" y="1438"/>
                  </a:cubicBezTo>
                  <a:cubicBezTo>
                    <a:pt x="7405" y="1492"/>
                    <a:pt x="6999" y="1574"/>
                    <a:pt x="7026" y="1628"/>
                  </a:cubicBezTo>
                  <a:cubicBezTo>
                    <a:pt x="7053" y="1709"/>
                    <a:pt x="7351" y="1736"/>
                    <a:pt x="7405" y="1791"/>
                  </a:cubicBezTo>
                  <a:cubicBezTo>
                    <a:pt x="7460" y="1872"/>
                    <a:pt x="7731" y="1899"/>
                    <a:pt x="7812" y="1980"/>
                  </a:cubicBezTo>
                  <a:cubicBezTo>
                    <a:pt x="7839" y="1899"/>
                    <a:pt x="8165" y="1818"/>
                    <a:pt x="8165" y="1764"/>
                  </a:cubicBezTo>
                  <a:cubicBezTo>
                    <a:pt x="8165" y="1709"/>
                    <a:pt x="7758" y="1655"/>
                    <a:pt x="7785" y="1601"/>
                  </a:cubicBezTo>
                  <a:cubicBezTo>
                    <a:pt x="7812" y="1547"/>
                    <a:pt x="8084" y="1465"/>
                    <a:pt x="8165" y="1411"/>
                  </a:cubicBezTo>
                  <a:cubicBezTo>
                    <a:pt x="8246" y="1330"/>
                    <a:pt x="8409" y="1248"/>
                    <a:pt x="8518" y="1194"/>
                  </a:cubicBezTo>
                  <a:cubicBezTo>
                    <a:pt x="8626" y="1140"/>
                    <a:pt x="8762" y="1031"/>
                    <a:pt x="8897" y="1004"/>
                  </a:cubicBezTo>
                  <a:cubicBezTo>
                    <a:pt x="8897" y="1004"/>
                    <a:pt x="9250" y="1140"/>
                    <a:pt x="9277" y="1167"/>
                  </a:cubicBezTo>
                  <a:cubicBezTo>
                    <a:pt x="9331" y="1167"/>
                    <a:pt x="9603" y="1330"/>
                    <a:pt x="9657" y="1330"/>
                  </a:cubicBezTo>
                  <a:cubicBezTo>
                    <a:pt x="9738" y="1302"/>
                    <a:pt x="9982" y="1140"/>
                    <a:pt x="10036" y="1113"/>
                  </a:cubicBezTo>
                  <a:cubicBezTo>
                    <a:pt x="10145" y="1058"/>
                    <a:pt x="10281" y="950"/>
                    <a:pt x="10416" y="896"/>
                  </a:cubicBezTo>
                  <a:cubicBezTo>
                    <a:pt x="10498" y="868"/>
                    <a:pt x="10687" y="706"/>
                    <a:pt x="10769" y="706"/>
                  </a:cubicBezTo>
                  <a:cubicBezTo>
                    <a:pt x="10850" y="679"/>
                    <a:pt x="11149" y="868"/>
                    <a:pt x="11176" y="841"/>
                  </a:cubicBezTo>
                  <a:cubicBezTo>
                    <a:pt x="11311" y="814"/>
                    <a:pt x="11447" y="706"/>
                    <a:pt x="11555" y="651"/>
                  </a:cubicBezTo>
                  <a:cubicBezTo>
                    <a:pt x="11691" y="570"/>
                    <a:pt x="11827" y="516"/>
                    <a:pt x="11935" y="434"/>
                  </a:cubicBezTo>
                  <a:cubicBezTo>
                    <a:pt x="12071" y="380"/>
                    <a:pt x="12206" y="299"/>
                    <a:pt x="12342" y="245"/>
                  </a:cubicBezTo>
                  <a:lnTo>
                    <a:pt x="13156" y="570"/>
                  </a:lnTo>
                  <a:cubicBezTo>
                    <a:pt x="13020" y="570"/>
                    <a:pt x="12884" y="760"/>
                    <a:pt x="12776" y="760"/>
                  </a:cubicBezTo>
                  <a:cubicBezTo>
                    <a:pt x="12695" y="760"/>
                    <a:pt x="12423" y="570"/>
                    <a:pt x="12369" y="597"/>
                  </a:cubicBezTo>
                  <a:cubicBezTo>
                    <a:pt x="12234" y="624"/>
                    <a:pt x="12071" y="760"/>
                    <a:pt x="11962" y="814"/>
                  </a:cubicBezTo>
                  <a:lnTo>
                    <a:pt x="11583" y="1004"/>
                  </a:lnTo>
                  <a:lnTo>
                    <a:pt x="12396" y="1330"/>
                  </a:lnTo>
                  <a:lnTo>
                    <a:pt x="12776" y="1140"/>
                  </a:lnTo>
                  <a:cubicBezTo>
                    <a:pt x="12830" y="1113"/>
                    <a:pt x="13101" y="923"/>
                    <a:pt x="13183" y="923"/>
                  </a:cubicBezTo>
                  <a:cubicBezTo>
                    <a:pt x="13237" y="923"/>
                    <a:pt x="13535" y="1113"/>
                    <a:pt x="13590" y="1113"/>
                  </a:cubicBezTo>
                  <a:cubicBezTo>
                    <a:pt x="13725" y="1058"/>
                    <a:pt x="13861" y="950"/>
                    <a:pt x="13969" y="896"/>
                  </a:cubicBezTo>
                  <a:lnTo>
                    <a:pt x="14349" y="706"/>
                  </a:lnTo>
                  <a:cubicBezTo>
                    <a:pt x="14403" y="679"/>
                    <a:pt x="14675" y="516"/>
                    <a:pt x="14756" y="516"/>
                  </a:cubicBezTo>
                  <a:cubicBezTo>
                    <a:pt x="14810" y="516"/>
                    <a:pt x="15082" y="679"/>
                    <a:pt x="15136" y="706"/>
                  </a:cubicBezTo>
                  <a:cubicBezTo>
                    <a:pt x="15190" y="706"/>
                    <a:pt x="15543" y="841"/>
                    <a:pt x="15543" y="868"/>
                  </a:cubicBezTo>
                  <a:cubicBezTo>
                    <a:pt x="15543" y="896"/>
                    <a:pt x="15136" y="1058"/>
                    <a:pt x="15163" y="1058"/>
                  </a:cubicBezTo>
                  <a:cubicBezTo>
                    <a:pt x="15217" y="1085"/>
                    <a:pt x="15488" y="1248"/>
                    <a:pt x="15543" y="1248"/>
                  </a:cubicBezTo>
                  <a:cubicBezTo>
                    <a:pt x="15651" y="1248"/>
                    <a:pt x="15841" y="1031"/>
                    <a:pt x="15949" y="1058"/>
                  </a:cubicBezTo>
                  <a:cubicBezTo>
                    <a:pt x="15977" y="1058"/>
                    <a:pt x="16302" y="1248"/>
                    <a:pt x="16329" y="1221"/>
                  </a:cubicBezTo>
                  <a:cubicBezTo>
                    <a:pt x="16383" y="1221"/>
                    <a:pt x="16736" y="1058"/>
                    <a:pt x="16736" y="1031"/>
                  </a:cubicBezTo>
                  <a:cubicBezTo>
                    <a:pt x="16736" y="1031"/>
                    <a:pt x="16329" y="868"/>
                    <a:pt x="16329" y="868"/>
                  </a:cubicBezTo>
                  <a:cubicBezTo>
                    <a:pt x="16411" y="841"/>
                    <a:pt x="16628" y="679"/>
                    <a:pt x="16709" y="679"/>
                  </a:cubicBezTo>
                  <a:cubicBezTo>
                    <a:pt x="16845" y="679"/>
                    <a:pt x="17007" y="868"/>
                    <a:pt x="17116" y="868"/>
                  </a:cubicBezTo>
                  <a:cubicBezTo>
                    <a:pt x="17224" y="841"/>
                    <a:pt x="17387" y="706"/>
                    <a:pt x="17496" y="679"/>
                  </a:cubicBezTo>
                  <a:cubicBezTo>
                    <a:pt x="17631" y="624"/>
                    <a:pt x="17767" y="543"/>
                    <a:pt x="17875" y="489"/>
                  </a:cubicBezTo>
                  <a:cubicBezTo>
                    <a:pt x="17930" y="462"/>
                    <a:pt x="18201" y="299"/>
                    <a:pt x="18255" y="299"/>
                  </a:cubicBezTo>
                  <a:cubicBezTo>
                    <a:pt x="18282" y="299"/>
                    <a:pt x="18662" y="462"/>
                    <a:pt x="18662" y="489"/>
                  </a:cubicBezTo>
                  <a:cubicBezTo>
                    <a:pt x="18662" y="543"/>
                    <a:pt x="18282" y="597"/>
                    <a:pt x="18282" y="679"/>
                  </a:cubicBezTo>
                  <a:cubicBezTo>
                    <a:pt x="18255" y="733"/>
                    <a:pt x="17875" y="787"/>
                    <a:pt x="17875" y="868"/>
                  </a:cubicBezTo>
                  <a:cubicBezTo>
                    <a:pt x="17875" y="896"/>
                    <a:pt x="18228" y="1031"/>
                    <a:pt x="18282" y="1031"/>
                  </a:cubicBezTo>
                  <a:cubicBezTo>
                    <a:pt x="18336" y="1058"/>
                    <a:pt x="18581" y="1221"/>
                    <a:pt x="18662" y="1221"/>
                  </a:cubicBezTo>
                  <a:cubicBezTo>
                    <a:pt x="18770" y="1221"/>
                    <a:pt x="18960" y="1058"/>
                    <a:pt x="19042" y="1031"/>
                  </a:cubicBezTo>
                  <a:cubicBezTo>
                    <a:pt x="19177" y="1004"/>
                    <a:pt x="19313" y="896"/>
                    <a:pt x="19421" y="841"/>
                  </a:cubicBezTo>
                  <a:cubicBezTo>
                    <a:pt x="19503" y="814"/>
                    <a:pt x="19720" y="679"/>
                    <a:pt x="19828" y="651"/>
                  </a:cubicBezTo>
                  <a:cubicBezTo>
                    <a:pt x="19828" y="651"/>
                    <a:pt x="20208" y="841"/>
                    <a:pt x="20208" y="841"/>
                  </a:cubicBezTo>
                  <a:cubicBezTo>
                    <a:pt x="20208" y="868"/>
                    <a:pt x="19855" y="1031"/>
                    <a:pt x="19828" y="1031"/>
                  </a:cubicBezTo>
                  <a:cubicBezTo>
                    <a:pt x="19964" y="1058"/>
                    <a:pt x="20072" y="1194"/>
                    <a:pt x="20208" y="1221"/>
                  </a:cubicBezTo>
                  <a:cubicBezTo>
                    <a:pt x="20316" y="1221"/>
                    <a:pt x="20479" y="1031"/>
                    <a:pt x="20588" y="1031"/>
                  </a:cubicBezTo>
                  <a:cubicBezTo>
                    <a:pt x="20696" y="1031"/>
                    <a:pt x="20913" y="1221"/>
                    <a:pt x="20995" y="1221"/>
                  </a:cubicBezTo>
                  <a:cubicBezTo>
                    <a:pt x="21103" y="1194"/>
                    <a:pt x="21293" y="1058"/>
                    <a:pt x="21374" y="1031"/>
                  </a:cubicBezTo>
                  <a:lnTo>
                    <a:pt x="21754" y="841"/>
                  </a:lnTo>
                  <a:cubicBezTo>
                    <a:pt x="21863" y="787"/>
                    <a:pt x="22025" y="679"/>
                    <a:pt x="22134" y="651"/>
                  </a:cubicBezTo>
                  <a:cubicBezTo>
                    <a:pt x="22215" y="651"/>
                    <a:pt x="22459" y="841"/>
                    <a:pt x="22541" y="841"/>
                  </a:cubicBezTo>
                  <a:cubicBezTo>
                    <a:pt x="22649" y="841"/>
                    <a:pt x="22785" y="651"/>
                    <a:pt x="22920" y="651"/>
                  </a:cubicBezTo>
                  <a:cubicBezTo>
                    <a:pt x="23056" y="651"/>
                    <a:pt x="23164" y="841"/>
                    <a:pt x="23300" y="841"/>
                  </a:cubicBezTo>
                  <a:cubicBezTo>
                    <a:pt x="23436" y="841"/>
                    <a:pt x="23571" y="651"/>
                    <a:pt x="23680" y="651"/>
                  </a:cubicBezTo>
                  <a:cubicBezTo>
                    <a:pt x="23815" y="651"/>
                    <a:pt x="23951" y="841"/>
                    <a:pt x="24087" y="841"/>
                  </a:cubicBezTo>
                  <a:cubicBezTo>
                    <a:pt x="24222" y="841"/>
                    <a:pt x="24331" y="651"/>
                    <a:pt x="24466" y="651"/>
                  </a:cubicBezTo>
                  <a:cubicBezTo>
                    <a:pt x="24494" y="651"/>
                    <a:pt x="24846" y="814"/>
                    <a:pt x="24846" y="814"/>
                  </a:cubicBezTo>
                  <a:cubicBezTo>
                    <a:pt x="24846" y="841"/>
                    <a:pt x="24494" y="1004"/>
                    <a:pt x="24466" y="1004"/>
                  </a:cubicBezTo>
                  <a:cubicBezTo>
                    <a:pt x="24602" y="1004"/>
                    <a:pt x="24738" y="1194"/>
                    <a:pt x="24873" y="1194"/>
                  </a:cubicBezTo>
                  <a:cubicBezTo>
                    <a:pt x="24982" y="1194"/>
                    <a:pt x="25144" y="1004"/>
                    <a:pt x="25253" y="1004"/>
                  </a:cubicBezTo>
                  <a:cubicBezTo>
                    <a:pt x="25389" y="1031"/>
                    <a:pt x="25497" y="1194"/>
                    <a:pt x="25633" y="1194"/>
                  </a:cubicBezTo>
                  <a:cubicBezTo>
                    <a:pt x="25768" y="1194"/>
                    <a:pt x="25904" y="1004"/>
                    <a:pt x="26012" y="1004"/>
                  </a:cubicBezTo>
                  <a:cubicBezTo>
                    <a:pt x="26094" y="1004"/>
                    <a:pt x="26338" y="1194"/>
                    <a:pt x="26419" y="1194"/>
                  </a:cubicBezTo>
                  <a:cubicBezTo>
                    <a:pt x="26528" y="1167"/>
                    <a:pt x="26691" y="1058"/>
                    <a:pt x="26799" y="1004"/>
                  </a:cubicBezTo>
                  <a:lnTo>
                    <a:pt x="27179" y="814"/>
                  </a:lnTo>
                  <a:cubicBezTo>
                    <a:pt x="27206" y="787"/>
                    <a:pt x="27504" y="624"/>
                    <a:pt x="27559" y="624"/>
                  </a:cubicBezTo>
                  <a:cubicBezTo>
                    <a:pt x="27667" y="651"/>
                    <a:pt x="27884" y="787"/>
                    <a:pt x="27938" y="814"/>
                  </a:cubicBezTo>
                  <a:cubicBezTo>
                    <a:pt x="28074" y="868"/>
                    <a:pt x="28209" y="923"/>
                    <a:pt x="28345" y="1004"/>
                  </a:cubicBezTo>
                  <a:cubicBezTo>
                    <a:pt x="28426" y="1031"/>
                    <a:pt x="28671" y="1113"/>
                    <a:pt x="28725" y="1167"/>
                  </a:cubicBezTo>
                  <a:cubicBezTo>
                    <a:pt x="28752" y="1221"/>
                    <a:pt x="28345" y="1330"/>
                    <a:pt x="28345" y="1357"/>
                  </a:cubicBezTo>
                  <a:cubicBezTo>
                    <a:pt x="28345" y="1438"/>
                    <a:pt x="28698" y="1492"/>
                    <a:pt x="28725" y="1547"/>
                  </a:cubicBezTo>
                  <a:lnTo>
                    <a:pt x="29105" y="1357"/>
                  </a:lnTo>
                  <a:cubicBezTo>
                    <a:pt x="29159" y="1330"/>
                    <a:pt x="29511" y="1194"/>
                    <a:pt x="29511" y="1167"/>
                  </a:cubicBezTo>
                  <a:cubicBezTo>
                    <a:pt x="29511" y="1167"/>
                    <a:pt x="29403" y="1113"/>
                    <a:pt x="29294" y="1085"/>
                  </a:cubicBezTo>
                  <a:cubicBezTo>
                    <a:pt x="29240" y="1058"/>
                    <a:pt x="29213" y="1031"/>
                    <a:pt x="29159" y="1031"/>
                  </a:cubicBezTo>
                  <a:cubicBezTo>
                    <a:pt x="29132" y="1004"/>
                    <a:pt x="29105" y="1004"/>
                    <a:pt x="29105" y="1004"/>
                  </a:cubicBezTo>
                  <a:cubicBezTo>
                    <a:pt x="29186" y="977"/>
                    <a:pt x="29403" y="814"/>
                    <a:pt x="29484" y="814"/>
                  </a:cubicBezTo>
                  <a:cubicBezTo>
                    <a:pt x="29593" y="814"/>
                    <a:pt x="29783" y="1004"/>
                    <a:pt x="29891" y="1004"/>
                  </a:cubicBezTo>
                  <a:cubicBezTo>
                    <a:pt x="30027" y="977"/>
                    <a:pt x="30135" y="814"/>
                    <a:pt x="30271" y="814"/>
                  </a:cubicBezTo>
                  <a:cubicBezTo>
                    <a:pt x="30379" y="787"/>
                    <a:pt x="30569" y="1004"/>
                    <a:pt x="30678" y="1004"/>
                  </a:cubicBezTo>
                  <a:cubicBezTo>
                    <a:pt x="30732" y="1004"/>
                    <a:pt x="31003" y="841"/>
                    <a:pt x="31057" y="814"/>
                  </a:cubicBezTo>
                  <a:cubicBezTo>
                    <a:pt x="31139" y="787"/>
                    <a:pt x="31356" y="624"/>
                    <a:pt x="31437" y="624"/>
                  </a:cubicBezTo>
                  <a:cubicBezTo>
                    <a:pt x="31519" y="624"/>
                    <a:pt x="31790" y="787"/>
                    <a:pt x="31844" y="814"/>
                  </a:cubicBezTo>
                  <a:cubicBezTo>
                    <a:pt x="31898" y="841"/>
                    <a:pt x="32170" y="1004"/>
                    <a:pt x="32251" y="1004"/>
                  </a:cubicBezTo>
                  <a:cubicBezTo>
                    <a:pt x="32305" y="1004"/>
                    <a:pt x="32576" y="841"/>
                    <a:pt x="32631" y="814"/>
                  </a:cubicBezTo>
                  <a:cubicBezTo>
                    <a:pt x="32685" y="814"/>
                    <a:pt x="32983" y="651"/>
                    <a:pt x="33038" y="651"/>
                  </a:cubicBezTo>
                  <a:cubicBezTo>
                    <a:pt x="33119" y="651"/>
                    <a:pt x="33363" y="814"/>
                    <a:pt x="33417" y="841"/>
                  </a:cubicBezTo>
                  <a:cubicBezTo>
                    <a:pt x="33499" y="868"/>
                    <a:pt x="33743" y="1031"/>
                    <a:pt x="33824" y="1031"/>
                  </a:cubicBezTo>
                  <a:cubicBezTo>
                    <a:pt x="33960" y="1031"/>
                    <a:pt x="34068" y="1221"/>
                    <a:pt x="34204" y="1221"/>
                  </a:cubicBezTo>
                  <a:cubicBezTo>
                    <a:pt x="34312" y="1221"/>
                    <a:pt x="34502" y="1085"/>
                    <a:pt x="34611" y="1058"/>
                  </a:cubicBezTo>
                  <a:cubicBezTo>
                    <a:pt x="34746" y="1031"/>
                    <a:pt x="34882" y="950"/>
                    <a:pt x="34990" y="896"/>
                  </a:cubicBezTo>
                  <a:cubicBezTo>
                    <a:pt x="35045" y="868"/>
                    <a:pt x="35343" y="706"/>
                    <a:pt x="35397" y="733"/>
                  </a:cubicBezTo>
                  <a:cubicBezTo>
                    <a:pt x="35533" y="733"/>
                    <a:pt x="35641" y="923"/>
                    <a:pt x="35777" y="923"/>
                  </a:cubicBezTo>
                  <a:cubicBezTo>
                    <a:pt x="35886" y="923"/>
                    <a:pt x="36075" y="733"/>
                    <a:pt x="36184" y="760"/>
                  </a:cubicBezTo>
                  <a:cubicBezTo>
                    <a:pt x="36292" y="760"/>
                    <a:pt x="36455" y="923"/>
                    <a:pt x="36564" y="950"/>
                  </a:cubicBezTo>
                  <a:cubicBezTo>
                    <a:pt x="36699" y="1004"/>
                    <a:pt x="36808" y="1085"/>
                    <a:pt x="36943" y="1167"/>
                  </a:cubicBezTo>
                  <a:cubicBezTo>
                    <a:pt x="36970" y="1167"/>
                    <a:pt x="37242" y="1357"/>
                    <a:pt x="37323" y="1357"/>
                  </a:cubicBezTo>
                  <a:cubicBezTo>
                    <a:pt x="37377" y="1357"/>
                    <a:pt x="37649" y="1221"/>
                    <a:pt x="37703" y="1194"/>
                  </a:cubicBezTo>
                  <a:lnTo>
                    <a:pt x="38083" y="1004"/>
                  </a:lnTo>
                  <a:lnTo>
                    <a:pt x="38462" y="841"/>
                  </a:lnTo>
                  <a:cubicBezTo>
                    <a:pt x="38408" y="841"/>
                    <a:pt x="38137" y="624"/>
                    <a:pt x="38083" y="651"/>
                  </a:cubicBezTo>
                  <a:cubicBezTo>
                    <a:pt x="38164" y="624"/>
                    <a:pt x="38381" y="462"/>
                    <a:pt x="38462" y="462"/>
                  </a:cubicBezTo>
                  <a:cubicBezTo>
                    <a:pt x="38544" y="489"/>
                    <a:pt x="38788" y="651"/>
                    <a:pt x="38842" y="679"/>
                  </a:cubicBezTo>
                  <a:cubicBezTo>
                    <a:pt x="38951" y="733"/>
                    <a:pt x="39113" y="787"/>
                    <a:pt x="39222" y="868"/>
                  </a:cubicBezTo>
                  <a:cubicBezTo>
                    <a:pt x="39249" y="868"/>
                    <a:pt x="38842" y="1004"/>
                    <a:pt x="38842" y="1031"/>
                  </a:cubicBezTo>
                  <a:cubicBezTo>
                    <a:pt x="38842" y="1058"/>
                    <a:pt x="39168" y="1194"/>
                    <a:pt x="39222" y="1221"/>
                  </a:cubicBezTo>
                  <a:cubicBezTo>
                    <a:pt x="39330" y="1275"/>
                    <a:pt x="39520" y="1357"/>
                    <a:pt x="39602" y="1411"/>
                  </a:cubicBezTo>
                  <a:cubicBezTo>
                    <a:pt x="39683" y="1492"/>
                    <a:pt x="39900" y="1547"/>
                    <a:pt x="39981" y="1601"/>
                  </a:cubicBezTo>
                  <a:cubicBezTo>
                    <a:pt x="40117" y="1601"/>
                    <a:pt x="40225" y="1438"/>
                    <a:pt x="40361" y="1438"/>
                  </a:cubicBezTo>
                  <a:cubicBezTo>
                    <a:pt x="40469" y="1438"/>
                    <a:pt x="40659" y="1628"/>
                    <a:pt x="40741" y="1628"/>
                  </a:cubicBezTo>
                  <a:cubicBezTo>
                    <a:pt x="40876" y="1601"/>
                    <a:pt x="41039" y="1465"/>
                    <a:pt x="41120" y="1438"/>
                  </a:cubicBezTo>
                  <a:cubicBezTo>
                    <a:pt x="41283" y="1384"/>
                    <a:pt x="41392" y="1302"/>
                    <a:pt x="41500" y="1248"/>
                  </a:cubicBezTo>
                  <a:cubicBezTo>
                    <a:pt x="41609" y="1221"/>
                    <a:pt x="41771" y="1085"/>
                    <a:pt x="41880" y="1058"/>
                  </a:cubicBezTo>
                  <a:cubicBezTo>
                    <a:pt x="41961" y="1058"/>
                    <a:pt x="42178" y="1248"/>
                    <a:pt x="42287" y="1248"/>
                  </a:cubicBezTo>
                  <a:cubicBezTo>
                    <a:pt x="42395" y="1248"/>
                    <a:pt x="42558" y="1058"/>
                    <a:pt x="42667" y="1058"/>
                  </a:cubicBezTo>
                  <a:cubicBezTo>
                    <a:pt x="42721" y="1058"/>
                    <a:pt x="42992" y="1248"/>
                    <a:pt x="43046" y="1248"/>
                  </a:cubicBezTo>
                  <a:cubicBezTo>
                    <a:pt x="43155" y="1221"/>
                    <a:pt x="43345" y="1113"/>
                    <a:pt x="43426" y="1058"/>
                  </a:cubicBezTo>
                  <a:cubicBezTo>
                    <a:pt x="43480" y="1031"/>
                    <a:pt x="43779" y="868"/>
                    <a:pt x="43806" y="868"/>
                  </a:cubicBezTo>
                  <a:cubicBezTo>
                    <a:pt x="43914" y="868"/>
                    <a:pt x="44131" y="1031"/>
                    <a:pt x="44213" y="1058"/>
                  </a:cubicBezTo>
                  <a:cubicBezTo>
                    <a:pt x="44321" y="1113"/>
                    <a:pt x="44457" y="1194"/>
                    <a:pt x="44592" y="1248"/>
                  </a:cubicBezTo>
                  <a:cubicBezTo>
                    <a:pt x="44674" y="1275"/>
                    <a:pt x="44891" y="1411"/>
                    <a:pt x="44972" y="1411"/>
                  </a:cubicBezTo>
                  <a:cubicBezTo>
                    <a:pt x="45053" y="1411"/>
                    <a:pt x="45298" y="1221"/>
                    <a:pt x="45379" y="1248"/>
                  </a:cubicBezTo>
                  <a:cubicBezTo>
                    <a:pt x="45487" y="1248"/>
                    <a:pt x="45650" y="1384"/>
                    <a:pt x="45759" y="1411"/>
                  </a:cubicBezTo>
                  <a:lnTo>
                    <a:pt x="46138" y="1601"/>
                  </a:lnTo>
                  <a:lnTo>
                    <a:pt x="46518" y="1411"/>
                  </a:lnTo>
                  <a:cubicBezTo>
                    <a:pt x="46572" y="1384"/>
                    <a:pt x="46925" y="1248"/>
                    <a:pt x="46898" y="1221"/>
                  </a:cubicBezTo>
                  <a:cubicBezTo>
                    <a:pt x="46898" y="1167"/>
                    <a:pt x="46518" y="1085"/>
                    <a:pt x="46518" y="1031"/>
                  </a:cubicBezTo>
                  <a:cubicBezTo>
                    <a:pt x="46545" y="977"/>
                    <a:pt x="46138" y="923"/>
                    <a:pt x="46138" y="868"/>
                  </a:cubicBezTo>
                  <a:cubicBezTo>
                    <a:pt x="46138" y="814"/>
                    <a:pt x="46464" y="706"/>
                    <a:pt x="46518" y="679"/>
                  </a:cubicBezTo>
                  <a:cubicBezTo>
                    <a:pt x="46627" y="597"/>
                    <a:pt x="46762" y="543"/>
                    <a:pt x="46898" y="489"/>
                  </a:cubicBezTo>
                  <a:lnTo>
                    <a:pt x="47657" y="841"/>
                  </a:lnTo>
                  <a:cubicBezTo>
                    <a:pt x="47793" y="841"/>
                    <a:pt x="47929" y="1031"/>
                    <a:pt x="48064" y="1031"/>
                  </a:cubicBezTo>
                  <a:cubicBezTo>
                    <a:pt x="48200" y="1004"/>
                    <a:pt x="48308" y="841"/>
                    <a:pt x="48444" y="841"/>
                  </a:cubicBezTo>
                  <a:cubicBezTo>
                    <a:pt x="48580" y="814"/>
                    <a:pt x="48715" y="1004"/>
                    <a:pt x="48824" y="1004"/>
                  </a:cubicBezTo>
                  <a:cubicBezTo>
                    <a:pt x="48878" y="1004"/>
                    <a:pt x="49203" y="814"/>
                    <a:pt x="49230" y="814"/>
                  </a:cubicBezTo>
                  <a:cubicBezTo>
                    <a:pt x="49285" y="841"/>
                    <a:pt x="49610" y="977"/>
                    <a:pt x="49610" y="1004"/>
                  </a:cubicBezTo>
                  <a:cubicBezTo>
                    <a:pt x="49610" y="1058"/>
                    <a:pt x="49258" y="1140"/>
                    <a:pt x="49230" y="1194"/>
                  </a:cubicBezTo>
                  <a:cubicBezTo>
                    <a:pt x="49203" y="1248"/>
                    <a:pt x="48851" y="1330"/>
                    <a:pt x="48851" y="1384"/>
                  </a:cubicBezTo>
                  <a:cubicBezTo>
                    <a:pt x="48851" y="1438"/>
                    <a:pt x="49258" y="1492"/>
                    <a:pt x="49230" y="1547"/>
                  </a:cubicBezTo>
                  <a:cubicBezTo>
                    <a:pt x="49230" y="1601"/>
                    <a:pt x="49610" y="1682"/>
                    <a:pt x="49637" y="1736"/>
                  </a:cubicBezTo>
                  <a:lnTo>
                    <a:pt x="50397" y="1357"/>
                  </a:lnTo>
                  <a:cubicBezTo>
                    <a:pt x="50505" y="1302"/>
                    <a:pt x="50668" y="1194"/>
                    <a:pt x="50777" y="1167"/>
                  </a:cubicBezTo>
                  <a:cubicBezTo>
                    <a:pt x="50858" y="1167"/>
                    <a:pt x="51102" y="1357"/>
                    <a:pt x="51183" y="1357"/>
                  </a:cubicBezTo>
                  <a:cubicBezTo>
                    <a:pt x="51211" y="1357"/>
                    <a:pt x="51536" y="1194"/>
                    <a:pt x="51563" y="1167"/>
                  </a:cubicBezTo>
                  <a:cubicBezTo>
                    <a:pt x="51617" y="1113"/>
                    <a:pt x="51943" y="1031"/>
                    <a:pt x="51943" y="977"/>
                  </a:cubicBezTo>
                  <a:cubicBezTo>
                    <a:pt x="51943" y="950"/>
                    <a:pt x="51590" y="814"/>
                    <a:pt x="51536" y="787"/>
                  </a:cubicBezTo>
                  <a:cubicBezTo>
                    <a:pt x="51428" y="733"/>
                    <a:pt x="51292" y="679"/>
                    <a:pt x="51156" y="624"/>
                  </a:cubicBezTo>
                  <a:cubicBezTo>
                    <a:pt x="51292" y="597"/>
                    <a:pt x="51400" y="434"/>
                    <a:pt x="51536" y="434"/>
                  </a:cubicBezTo>
                  <a:cubicBezTo>
                    <a:pt x="51645" y="434"/>
                    <a:pt x="51834" y="624"/>
                    <a:pt x="51943" y="597"/>
                  </a:cubicBezTo>
                  <a:cubicBezTo>
                    <a:pt x="51970" y="597"/>
                    <a:pt x="52295" y="407"/>
                    <a:pt x="52323" y="407"/>
                  </a:cubicBezTo>
                  <a:cubicBezTo>
                    <a:pt x="52377" y="434"/>
                    <a:pt x="52702" y="570"/>
                    <a:pt x="52702" y="597"/>
                  </a:cubicBezTo>
                  <a:cubicBezTo>
                    <a:pt x="52702" y="624"/>
                    <a:pt x="52377" y="760"/>
                    <a:pt x="52323" y="787"/>
                  </a:cubicBezTo>
                  <a:cubicBezTo>
                    <a:pt x="52214" y="841"/>
                    <a:pt x="52078" y="923"/>
                    <a:pt x="51943" y="977"/>
                  </a:cubicBezTo>
                  <a:cubicBezTo>
                    <a:pt x="52078" y="1004"/>
                    <a:pt x="52187" y="1140"/>
                    <a:pt x="52323" y="1167"/>
                  </a:cubicBezTo>
                  <a:cubicBezTo>
                    <a:pt x="52458" y="1167"/>
                    <a:pt x="52594" y="1330"/>
                    <a:pt x="52729" y="1330"/>
                  </a:cubicBezTo>
                  <a:cubicBezTo>
                    <a:pt x="52811" y="1330"/>
                    <a:pt x="53028" y="1167"/>
                    <a:pt x="53109" y="1140"/>
                  </a:cubicBezTo>
                  <a:cubicBezTo>
                    <a:pt x="53245" y="1113"/>
                    <a:pt x="53380" y="1031"/>
                    <a:pt x="53489" y="977"/>
                  </a:cubicBezTo>
                  <a:cubicBezTo>
                    <a:pt x="53543" y="950"/>
                    <a:pt x="53814" y="787"/>
                    <a:pt x="53869" y="787"/>
                  </a:cubicBezTo>
                  <a:cubicBezTo>
                    <a:pt x="53896" y="787"/>
                    <a:pt x="54276" y="950"/>
                    <a:pt x="54276" y="950"/>
                  </a:cubicBezTo>
                  <a:cubicBezTo>
                    <a:pt x="54276" y="977"/>
                    <a:pt x="53923" y="1140"/>
                    <a:pt x="53896" y="1140"/>
                  </a:cubicBezTo>
                  <a:cubicBezTo>
                    <a:pt x="53977" y="1140"/>
                    <a:pt x="54167" y="1330"/>
                    <a:pt x="54276" y="1330"/>
                  </a:cubicBezTo>
                  <a:cubicBezTo>
                    <a:pt x="54357" y="1330"/>
                    <a:pt x="54601" y="1167"/>
                    <a:pt x="54655" y="1140"/>
                  </a:cubicBezTo>
                  <a:cubicBezTo>
                    <a:pt x="54764" y="1085"/>
                    <a:pt x="54927" y="977"/>
                    <a:pt x="55035" y="950"/>
                  </a:cubicBezTo>
                  <a:cubicBezTo>
                    <a:pt x="55171" y="923"/>
                    <a:pt x="55306" y="760"/>
                    <a:pt x="55415" y="760"/>
                  </a:cubicBezTo>
                  <a:cubicBezTo>
                    <a:pt x="55469" y="760"/>
                    <a:pt x="55794" y="950"/>
                    <a:pt x="55822" y="950"/>
                  </a:cubicBezTo>
                  <a:cubicBezTo>
                    <a:pt x="55876" y="923"/>
                    <a:pt x="56201" y="787"/>
                    <a:pt x="56201" y="760"/>
                  </a:cubicBezTo>
                  <a:cubicBezTo>
                    <a:pt x="56201" y="760"/>
                    <a:pt x="55822" y="597"/>
                    <a:pt x="55822" y="597"/>
                  </a:cubicBezTo>
                  <a:cubicBezTo>
                    <a:pt x="55930" y="570"/>
                    <a:pt x="56066" y="407"/>
                    <a:pt x="56201" y="407"/>
                  </a:cubicBezTo>
                  <a:cubicBezTo>
                    <a:pt x="56228" y="407"/>
                    <a:pt x="56581" y="570"/>
                    <a:pt x="56581" y="570"/>
                  </a:cubicBezTo>
                  <a:cubicBezTo>
                    <a:pt x="56581" y="597"/>
                    <a:pt x="56228" y="760"/>
                    <a:pt x="56201" y="760"/>
                  </a:cubicBezTo>
                  <a:cubicBezTo>
                    <a:pt x="56337" y="787"/>
                    <a:pt x="56473" y="950"/>
                    <a:pt x="56581" y="950"/>
                  </a:cubicBezTo>
                  <a:cubicBezTo>
                    <a:pt x="56662" y="950"/>
                    <a:pt x="56907" y="787"/>
                    <a:pt x="56961" y="760"/>
                  </a:cubicBezTo>
                  <a:cubicBezTo>
                    <a:pt x="57015" y="733"/>
                    <a:pt x="57286" y="570"/>
                    <a:pt x="57341" y="570"/>
                  </a:cubicBezTo>
                  <a:cubicBezTo>
                    <a:pt x="57422" y="570"/>
                    <a:pt x="57666" y="733"/>
                    <a:pt x="57720" y="760"/>
                  </a:cubicBezTo>
                  <a:cubicBezTo>
                    <a:pt x="57775" y="760"/>
                    <a:pt x="58073" y="923"/>
                    <a:pt x="58127" y="923"/>
                  </a:cubicBezTo>
                  <a:cubicBezTo>
                    <a:pt x="58208" y="923"/>
                    <a:pt x="58398" y="733"/>
                    <a:pt x="58480" y="733"/>
                  </a:cubicBezTo>
                  <a:cubicBezTo>
                    <a:pt x="58615" y="760"/>
                    <a:pt x="58751" y="923"/>
                    <a:pt x="58887" y="923"/>
                  </a:cubicBezTo>
                  <a:cubicBezTo>
                    <a:pt x="58995" y="923"/>
                    <a:pt x="59158" y="706"/>
                    <a:pt x="59266" y="733"/>
                  </a:cubicBezTo>
                  <a:cubicBezTo>
                    <a:pt x="59375" y="733"/>
                    <a:pt x="59510" y="896"/>
                    <a:pt x="59646" y="896"/>
                  </a:cubicBezTo>
                  <a:cubicBezTo>
                    <a:pt x="59782" y="896"/>
                    <a:pt x="59917" y="1085"/>
                    <a:pt x="60026" y="1085"/>
                  </a:cubicBezTo>
                  <a:cubicBezTo>
                    <a:pt x="60107" y="1058"/>
                    <a:pt x="60351" y="896"/>
                    <a:pt x="60406" y="868"/>
                  </a:cubicBezTo>
                  <a:cubicBezTo>
                    <a:pt x="60460" y="868"/>
                    <a:pt x="60731" y="679"/>
                    <a:pt x="60785" y="679"/>
                  </a:cubicBezTo>
                  <a:cubicBezTo>
                    <a:pt x="60812" y="679"/>
                    <a:pt x="61192" y="841"/>
                    <a:pt x="61192" y="841"/>
                  </a:cubicBezTo>
                  <a:cubicBezTo>
                    <a:pt x="61192" y="868"/>
                    <a:pt x="60812" y="1058"/>
                    <a:pt x="60812" y="1058"/>
                  </a:cubicBezTo>
                  <a:cubicBezTo>
                    <a:pt x="60948" y="1058"/>
                    <a:pt x="61056" y="1221"/>
                    <a:pt x="61192" y="1221"/>
                  </a:cubicBezTo>
                  <a:cubicBezTo>
                    <a:pt x="61301" y="1221"/>
                    <a:pt x="61490" y="1058"/>
                    <a:pt x="61572" y="1031"/>
                  </a:cubicBezTo>
                  <a:cubicBezTo>
                    <a:pt x="61707" y="977"/>
                    <a:pt x="61843" y="896"/>
                    <a:pt x="61952" y="841"/>
                  </a:cubicBezTo>
                  <a:cubicBezTo>
                    <a:pt x="62006" y="787"/>
                    <a:pt x="62250" y="651"/>
                    <a:pt x="62331" y="624"/>
                  </a:cubicBezTo>
                  <a:cubicBezTo>
                    <a:pt x="62386" y="624"/>
                    <a:pt x="62684" y="787"/>
                    <a:pt x="62738" y="814"/>
                  </a:cubicBezTo>
                  <a:cubicBezTo>
                    <a:pt x="62792" y="814"/>
                    <a:pt x="63064" y="977"/>
                    <a:pt x="63145" y="977"/>
                  </a:cubicBezTo>
                  <a:cubicBezTo>
                    <a:pt x="63199" y="977"/>
                    <a:pt x="63471" y="760"/>
                    <a:pt x="63525" y="787"/>
                  </a:cubicBezTo>
                  <a:cubicBezTo>
                    <a:pt x="63660" y="814"/>
                    <a:pt x="63796" y="896"/>
                    <a:pt x="63932" y="950"/>
                  </a:cubicBezTo>
                  <a:lnTo>
                    <a:pt x="64311" y="1140"/>
                  </a:lnTo>
                  <a:cubicBezTo>
                    <a:pt x="64366" y="1167"/>
                    <a:pt x="64664" y="1330"/>
                    <a:pt x="64718" y="1302"/>
                  </a:cubicBezTo>
                  <a:cubicBezTo>
                    <a:pt x="64745" y="1302"/>
                    <a:pt x="65098" y="1140"/>
                    <a:pt x="65098" y="1113"/>
                  </a:cubicBezTo>
                  <a:cubicBezTo>
                    <a:pt x="65098" y="1058"/>
                    <a:pt x="64691" y="1004"/>
                    <a:pt x="64691" y="950"/>
                  </a:cubicBezTo>
                  <a:cubicBezTo>
                    <a:pt x="64718" y="896"/>
                    <a:pt x="65017" y="814"/>
                    <a:pt x="65098" y="760"/>
                  </a:cubicBezTo>
                  <a:cubicBezTo>
                    <a:pt x="65179" y="679"/>
                    <a:pt x="65369" y="624"/>
                    <a:pt x="65478" y="570"/>
                  </a:cubicBezTo>
                  <a:cubicBezTo>
                    <a:pt x="65532" y="543"/>
                    <a:pt x="65803" y="380"/>
                    <a:pt x="65857" y="380"/>
                  </a:cubicBezTo>
                  <a:cubicBezTo>
                    <a:pt x="65885" y="380"/>
                    <a:pt x="66264" y="543"/>
                    <a:pt x="66264" y="543"/>
                  </a:cubicBezTo>
                  <a:cubicBezTo>
                    <a:pt x="66264" y="597"/>
                    <a:pt x="65857" y="706"/>
                    <a:pt x="65857" y="733"/>
                  </a:cubicBezTo>
                  <a:cubicBezTo>
                    <a:pt x="65885" y="787"/>
                    <a:pt x="66183" y="896"/>
                    <a:pt x="66264" y="923"/>
                  </a:cubicBezTo>
                  <a:cubicBezTo>
                    <a:pt x="66319" y="950"/>
                    <a:pt x="66590" y="1113"/>
                    <a:pt x="66671" y="1113"/>
                  </a:cubicBezTo>
                  <a:cubicBezTo>
                    <a:pt x="66780" y="1113"/>
                    <a:pt x="66942" y="896"/>
                    <a:pt x="67051" y="923"/>
                  </a:cubicBezTo>
                  <a:cubicBezTo>
                    <a:pt x="67132" y="923"/>
                    <a:pt x="67349" y="1113"/>
                    <a:pt x="67431" y="1085"/>
                  </a:cubicBezTo>
                  <a:cubicBezTo>
                    <a:pt x="67593" y="1085"/>
                    <a:pt x="67675" y="923"/>
                    <a:pt x="67837" y="923"/>
                  </a:cubicBezTo>
                  <a:lnTo>
                    <a:pt x="67431" y="733"/>
                  </a:lnTo>
                  <a:cubicBezTo>
                    <a:pt x="67349" y="679"/>
                    <a:pt x="67078" y="597"/>
                    <a:pt x="67051" y="543"/>
                  </a:cubicBezTo>
                  <a:cubicBezTo>
                    <a:pt x="67024" y="516"/>
                    <a:pt x="67431" y="407"/>
                    <a:pt x="67431" y="353"/>
                  </a:cubicBezTo>
                  <a:cubicBezTo>
                    <a:pt x="67431" y="326"/>
                    <a:pt x="66997" y="190"/>
                    <a:pt x="67024" y="163"/>
                  </a:cubicBezTo>
                  <a:cubicBezTo>
                    <a:pt x="67078" y="163"/>
                    <a:pt x="67376" y="0"/>
                    <a:pt x="67431" y="0"/>
                  </a:cubicBezTo>
                  <a:cubicBezTo>
                    <a:pt x="67539" y="0"/>
                    <a:pt x="67675" y="163"/>
                    <a:pt x="67810" y="163"/>
                  </a:cubicBezTo>
                  <a:cubicBezTo>
                    <a:pt x="67837" y="190"/>
                    <a:pt x="67919" y="245"/>
                    <a:pt x="68027" y="272"/>
                  </a:cubicBezTo>
                  <a:cubicBezTo>
                    <a:pt x="68136" y="299"/>
                    <a:pt x="68217" y="326"/>
                    <a:pt x="68217" y="353"/>
                  </a:cubicBezTo>
                  <a:cubicBezTo>
                    <a:pt x="68217" y="380"/>
                    <a:pt x="68109" y="407"/>
                    <a:pt x="68000" y="462"/>
                  </a:cubicBezTo>
                  <a:cubicBezTo>
                    <a:pt x="67919" y="489"/>
                    <a:pt x="67810" y="516"/>
                    <a:pt x="67810" y="543"/>
                  </a:cubicBezTo>
                  <a:cubicBezTo>
                    <a:pt x="67837" y="570"/>
                    <a:pt x="67919" y="597"/>
                    <a:pt x="68000" y="624"/>
                  </a:cubicBezTo>
                  <a:cubicBezTo>
                    <a:pt x="68109" y="679"/>
                    <a:pt x="68190" y="706"/>
                    <a:pt x="68217" y="733"/>
                  </a:cubicBezTo>
                  <a:cubicBezTo>
                    <a:pt x="68271" y="760"/>
                    <a:pt x="68516" y="896"/>
                    <a:pt x="68597" y="896"/>
                  </a:cubicBezTo>
                  <a:cubicBezTo>
                    <a:pt x="68705" y="923"/>
                    <a:pt x="68895" y="733"/>
                    <a:pt x="69004" y="733"/>
                  </a:cubicBezTo>
                  <a:cubicBezTo>
                    <a:pt x="69085" y="733"/>
                    <a:pt x="69302" y="896"/>
                    <a:pt x="69384" y="923"/>
                  </a:cubicBezTo>
                  <a:cubicBezTo>
                    <a:pt x="69546" y="950"/>
                    <a:pt x="69628" y="1058"/>
                    <a:pt x="69790" y="1085"/>
                  </a:cubicBezTo>
                  <a:cubicBezTo>
                    <a:pt x="69926" y="1085"/>
                    <a:pt x="70035" y="923"/>
                    <a:pt x="70170" y="923"/>
                  </a:cubicBezTo>
                  <a:cubicBezTo>
                    <a:pt x="70251" y="923"/>
                    <a:pt x="70496" y="1113"/>
                    <a:pt x="70577" y="1113"/>
                  </a:cubicBezTo>
                  <a:cubicBezTo>
                    <a:pt x="70685" y="1085"/>
                    <a:pt x="70875" y="977"/>
                    <a:pt x="70957" y="923"/>
                  </a:cubicBezTo>
                  <a:cubicBezTo>
                    <a:pt x="71092" y="868"/>
                    <a:pt x="71228" y="814"/>
                    <a:pt x="71364" y="760"/>
                  </a:cubicBezTo>
                  <a:lnTo>
                    <a:pt x="71743" y="570"/>
                  </a:lnTo>
                  <a:lnTo>
                    <a:pt x="72557" y="217"/>
                  </a:lnTo>
                  <a:cubicBezTo>
                    <a:pt x="72584" y="299"/>
                    <a:pt x="72937" y="353"/>
                    <a:pt x="72937" y="434"/>
                  </a:cubicBezTo>
                  <a:cubicBezTo>
                    <a:pt x="72937" y="462"/>
                    <a:pt x="72611" y="570"/>
                    <a:pt x="72557" y="597"/>
                  </a:cubicBezTo>
                  <a:cubicBezTo>
                    <a:pt x="72476" y="624"/>
                    <a:pt x="72177" y="706"/>
                    <a:pt x="72150" y="760"/>
                  </a:cubicBezTo>
                  <a:cubicBezTo>
                    <a:pt x="72123" y="814"/>
                    <a:pt x="72530" y="923"/>
                    <a:pt x="72530" y="977"/>
                  </a:cubicBezTo>
                  <a:cubicBezTo>
                    <a:pt x="72530" y="1004"/>
                    <a:pt x="72123" y="1113"/>
                    <a:pt x="72150" y="1140"/>
                  </a:cubicBezTo>
                  <a:cubicBezTo>
                    <a:pt x="72177" y="1167"/>
                    <a:pt x="72476" y="1330"/>
                    <a:pt x="72530" y="1330"/>
                  </a:cubicBezTo>
                  <a:cubicBezTo>
                    <a:pt x="72666" y="1357"/>
                    <a:pt x="72801" y="1167"/>
                    <a:pt x="72937" y="1167"/>
                  </a:cubicBezTo>
                  <a:cubicBezTo>
                    <a:pt x="73018" y="1167"/>
                    <a:pt x="73262" y="1330"/>
                    <a:pt x="73316" y="1357"/>
                  </a:cubicBezTo>
                  <a:cubicBezTo>
                    <a:pt x="73452" y="1438"/>
                    <a:pt x="73561" y="1492"/>
                    <a:pt x="73696" y="1574"/>
                  </a:cubicBezTo>
                  <a:cubicBezTo>
                    <a:pt x="73750" y="1492"/>
                    <a:pt x="74103" y="1465"/>
                    <a:pt x="74103" y="1411"/>
                  </a:cubicBezTo>
                  <a:cubicBezTo>
                    <a:pt x="74103" y="1357"/>
                    <a:pt x="73696" y="1221"/>
                    <a:pt x="73723" y="1194"/>
                  </a:cubicBezTo>
                  <a:cubicBezTo>
                    <a:pt x="73778" y="1140"/>
                    <a:pt x="74022" y="1085"/>
                    <a:pt x="74130" y="1031"/>
                  </a:cubicBezTo>
                  <a:cubicBezTo>
                    <a:pt x="74239" y="977"/>
                    <a:pt x="74374" y="896"/>
                    <a:pt x="74510" y="868"/>
                  </a:cubicBezTo>
                  <a:cubicBezTo>
                    <a:pt x="74537" y="868"/>
                    <a:pt x="74863" y="1058"/>
                    <a:pt x="74890" y="1058"/>
                  </a:cubicBezTo>
                  <a:cubicBezTo>
                    <a:pt x="74944" y="1113"/>
                    <a:pt x="75188" y="1275"/>
                    <a:pt x="75269" y="1275"/>
                  </a:cubicBezTo>
                  <a:cubicBezTo>
                    <a:pt x="75324" y="1275"/>
                    <a:pt x="75622" y="1113"/>
                    <a:pt x="75649" y="1113"/>
                  </a:cubicBezTo>
                  <a:lnTo>
                    <a:pt x="76029" y="923"/>
                  </a:lnTo>
                  <a:cubicBezTo>
                    <a:pt x="76110" y="896"/>
                    <a:pt x="76327" y="760"/>
                    <a:pt x="76436" y="760"/>
                  </a:cubicBezTo>
                  <a:cubicBezTo>
                    <a:pt x="76436" y="760"/>
                    <a:pt x="76788" y="950"/>
                    <a:pt x="76788" y="950"/>
                  </a:cubicBezTo>
                  <a:cubicBezTo>
                    <a:pt x="76788" y="977"/>
                    <a:pt x="76436" y="1140"/>
                    <a:pt x="76409" y="1140"/>
                  </a:cubicBezTo>
                  <a:cubicBezTo>
                    <a:pt x="76544" y="1140"/>
                    <a:pt x="76653" y="1330"/>
                    <a:pt x="76788" y="1330"/>
                  </a:cubicBezTo>
                  <a:cubicBezTo>
                    <a:pt x="76924" y="1330"/>
                    <a:pt x="77032" y="1140"/>
                    <a:pt x="77168" y="1167"/>
                  </a:cubicBezTo>
                  <a:cubicBezTo>
                    <a:pt x="77304" y="1167"/>
                    <a:pt x="77412" y="1357"/>
                    <a:pt x="77548" y="1357"/>
                  </a:cubicBezTo>
                  <a:cubicBezTo>
                    <a:pt x="77683" y="1357"/>
                    <a:pt x="77819" y="1194"/>
                    <a:pt x="77928" y="1167"/>
                  </a:cubicBezTo>
                  <a:cubicBezTo>
                    <a:pt x="78063" y="1167"/>
                    <a:pt x="78199" y="1004"/>
                    <a:pt x="78307" y="1004"/>
                  </a:cubicBezTo>
                  <a:cubicBezTo>
                    <a:pt x="78416" y="1004"/>
                    <a:pt x="78579" y="1194"/>
                    <a:pt x="78687" y="1194"/>
                  </a:cubicBezTo>
                  <a:cubicBezTo>
                    <a:pt x="78823" y="1167"/>
                    <a:pt x="78931" y="1004"/>
                    <a:pt x="79067" y="1004"/>
                  </a:cubicBezTo>
                  <a:cubicBezTo>
                    <a:pt x="79148" y="1004"/>
                    <a:pt x="79392" y="1167"/>
                    <a:pt x="79446" y="1194"/>
                  </a:cubicBezTo>
                  <a:cubicBezTo>
                    <a:pt x="79501" y="1221"/>
                    <a:pt x="79772" y="1384"/>
                    <a:pt x="79826" y="1384"/>
                  </a:cubicBezTo>
                  <a:cubicBezTo>
                    <a:pt x="79908" y="1384"/>
                    <a:pt x="80152" y="1221"/>
                    <a:pt x="80206" y="1194"/>
                  </a:cubicBezTo>
                  <a:cubicBezTo>
                    <a:pt x="80260" y="1167"/>
                    <a:pt x="80531" y="1004"/>
                    <a:pt x="80586" y="1004"/>
                  </a:cubicBezTo>
                  <a:cubicBezTo>
                    <a:pt x="80721" y="1004"/>
                    <a:pt x="80857" y="1194"/>
                    <a:pt x="80965" y="1194"/>
                  </a:cubicBezTo>
                  <a:cubicBezTo>
                    <a:pt x="81047" y="1194"/>
                    <a:pt x="81291" y="977"/>
                    <a:pt x="81372" y="1004"/>
                  </a:cubicBezTo>
                  <a:cubicBezTo>
                    <a:pt x="81481" y="1031"/>
                    <a:pt x="81644" y="1140"/>
                    <a:pt x="81752" y="1194"/>
                  </a:cubicBezTo>
                  <a:cubicBezTo>
                    <a:pt x="81806" y="1194"/>
                    <a:pt x="82078" y="1357"/>
                    <a:pt x="82132" y="1357"/>
                  </a:cubicBezTo>
                  <a:cubicBezTo>
                    <a:pt x="82213" y="1357"/>
                    <a:pt x="82457" y="1221"/>
                    <a:pt x="82511" y="1167"/>
                  </a:cubicBezTo>
                  <a:lnTo>
                    <a:pt x="82891" y="1004"/>
                  </a:lnTo>
                  <a:lnTo>
                    <a:pt x="83271" y="814"/>
                  </a:lnTo>
                  <a:lnTo>
                    <a:pt x="84030" y="434"/>
                  </a:lnTo>
                  <a:lnTo>
                    <a:pt x="84817" y="787"/>
                  </a:lnTo>
                  <a:lnTo>
                    <a:pt x="84437" y="977"/>
                  </a:lnTo>
                  <a:cubicBezTo>
                    <a:pt x="84356" y="1004"/>
                    <a:pt x="84112" y="1113"/>
                    <a:pt x="84058" y="1167"/>
                  </a:cubicBezTo>
                  <a:cubicBezTo>
                    <a:pt x="84030" y="1194"/>
                    <a:pt x="84437" y="1302"/>
                    <a:pt x="84437" y="1330"/>
                  </a:cubicBezTo>
                  <a:cubicBezTo>
                    <a:pt x="84464" y="1357"/>
                    <a:pt x="84058" y="1519"/>
                    <a:pt x="84058" y="1519"/>
                  </a:cubicBezTo>
                  <a:cubicBezTo>
                    <a:pt x="84112" y="1547"/>
                    <a:pt x="84410" y="1709"/>
                    <a:pt x="84464" y="1709"/>
                  </a:cubicBezTo>
                  <a:cubicBezTo>
                    <a:pt x="84600" y="1709"/>
                    <a:pt x="84709" y="1519"/>
                    <a:pt x="84844" y="1519"/>
                  </a:cubicBezTo>
                  <a:cubicBezTo>
                    <a:pt x="84980" y="1492"/>
                    <a:pt x="85088" y="1330"/>
                    <a:pt x="85224" y="1330"/>
                  </a:cubicBezTo>
                  <a:cubicBezTo>
                    <a:pt x="85278" y="1330"/>
                    <a:pt x="85576" y="1519"/>
                    <a:pt x="85604" y="1492"/>
                  </a:cubicBezTo>
                  <a:cubicBezTo>
                    <a:pt x="85658" y="1492"/>
                    <a:pt x="85983" y="1330"/>
                    <a:pt x="85983" y="1302"/>
                  </a:cubicBezTo>
                  <a:cubicBezTo>
                    <a:pt x="85983" y="1302"/>
                    <a:pt x="85604" y="1140"/>
                    <a:pt x="85604" y="1140"/>
                  </a:cubicBezTo>
                  <a:cubicBezTo>
                    <a:pt x="85712" y="1113"/>
                    <a:pt x="85848" y="950"/>
                    <a:pt x="85983" y="950"/>
                  </a:cubicBezTo>
                  <a:cubicBezTo>
                    <a:pt x="86038" y="950"/>
                    <a:pt x="86309" y="1085"/>
                    <a:pt x="86363" y="1113"/>
                  </a:cubicBezTo>
                  <a:cubicBezTo>
                    <a:pt x="86390" y="1140"/>
                    <a:pt x="86743" y="1275"/>
                    <a:pt x="86743" y="1275"/>
                  </a:cubicBezTo>
                  <a:cubicBezTo>
                    <a:pt x="86797" y="1248"/>
                    <a:pt x="87123" y="1140"/>
                    <a:pt x="87123" y="1085"/>
                  </a:cubicBezTo>
                  <a:cubicBezTo>
                    <a:pt x="87123" y="1031"/>
                    <a:pt x="86743" y="977"/>
                    <a:pt x="86743" y="923"/>
                  </a:cubicBezTo>
                  <a:cubicBezTo>
                    <a:pt x="86743" y="868"/>
                    <a:pt x="87123" y="787"/>
                    <a:pt x="87123" y="733"/>
                  </a:cubicBezTo>
                  <a:cubicBezTo>
                    <a:pt x="87123" y="706"/>
                    <a:pt x="86689" y="597"/>
                    <a:pt x="86716" y="543"/>
                  </a:cubicBezTo>
                  <a:cubicBezTo>
                    <a:pt x="86743" y="543"/>
                    <a:pt x="87068" y="353"/>
                    <a:pt x="87095" y="353"/>
                  </a:cubicBezTo>
                  <a:cubicBezTo>
                    <a:pt x="87231" y="353"/>
                    <a:pt x="87367" y="516"/>
                    <a:pt x="87502" y="543"/>
                  </a:cubicBezTo>
                  <a:cubicBezTo>
                    <a:pt x="87529" y="597"/>
                    <a:pt x="87909" y="651"/>
                    <a:pt x="87909" y="706"/>
                  </a:cubicBezTo>
                  <a:cubicBezTo>
                    <a:pt x="87909" y="760"/>
                    <a:pt x="87502" y="841"/>
                    <a:pt x="87529" y="896"/>
                  </a:cubicBezTo>
                  <a:cubicBezTo>
                    <a:pt x="87529" y="923"/>
                    <a:pt x="87855" y="1058"/>
                    <a:pt x="87909" y="1085"/>
                  </a:cubicBezTo>
                  <a:cubicBezTo>
                    <a:pt x="88018" y="1085"/>
                    <a:pt x="88207" y="1248"/>
                    <a:pt x="88316" y="1248"/>
                  </a:cubicBezTo>
                  <a:cubicBezTo>
                    <a:pt x="88424" y="1248"/>
                    <a:pt x="88587" y="1058"/>
                    <a:pt x="88696" y="1058"/>
                  </a:cubicBezTo>
                  <a:cubicBezTo>
                    <a:pt x="88777" y="1058"/>
                    <a:pt x="89021" y="1248"/>
                    <a:pt x="89103" y="1221"/>
                  </a:cubicBezTo>
                  <a:cubicBezTo>
                    <a:pt x="89211" y="1194"/>
                    <a:pt x="89374" y="1085"/>
                    <a:pt x="89482" y="1031"/>
                  </a:cubicBezTo>
                  <a:cubicBezTo>
                    <a:pt x="89537" y="1004"/>
                    <a:pt x="89808" y="841"/>
                    <a:pt x="89862" y="841"/>
                  </a:cubicBezTo>
                  <a:cubicBezTo>
                    <a:pt x="89943" y="841"/>
                    <a:pt x="90215" y="1004"/>
                    <a:pt x="90269" y="1031"/>
                  </a:cubicBezTo>
                  <a:cubicBezTo>
                    <a:pt x="90296" y="1058"/>
                    <a:pt x="90594" y="1221"/>
                    <a:pt x="90649" y="1194"/>
                  </a:cubicBezTo>
                  <a:cubicBezTo>
                    <a:pt x="90757" y="1194"/>
                    <a:pt x="90947" y="1004"/>
                    <a:pt x="91056" y="1004"/>
                  </a:cubicBezTo>
                  <a:cubicBezTo>
                    <a:pt x="91164" y="1031"/>
                    <a:pt x="91300" y="1194"/>
                    <a:pt x="91435" y="1194"/>
                  </a:cubicBezTo>
                  <a:cubicBezTo>
                    <a:pt x="91544" y="1194"/>
                    <a:pt x="91706" y="1004"/>
                    <a:pt x="91815" y="1004"/>
                  </a:cubicBezTo>
                  <a:cubicBezTo>
                    <a:pt x="91951" y="1031"/>
                    <a:pt x="92113" y="1194"/>
                    <a:pt x="92222" y="1194"/>
                  </a:cubicBezTo>
                  <a:cubicBezTo>
                    <a:pt x="92303" y="1194"/>
                    <a:pt x="92547" y="1031"/>
                    <a:pt x="92602" y="1004"/>
                  </a:cubicBezTo>
                  <a:cubicBezTo>
                    <a:pt x="92656" y="977"/>
                    <a:pt x="92927" y="814"/>
                    <a:pt x="92981" y="814"/>
                  </a:cubicBezTo>
                  <a:cubicBezTo>
                    <a:pt x="93090" y="814"/>
                    <a:pt x="93280" y="1004"/>
                    <a:pt x="93388" y="1004"/>
                  </a:cubicBezTo>
                  <a:cubicBezTo>
                    <a:pt x="93415" y="1004"/>
                    <a:pt x="93442" y="977"/>
                    <a:pt x="93470" y="977"/>
                  </a:cubicBezTo>
                  <a:lnTo>
                    <a:pt x="93524" y="923"/>
                  </a:lnTo>
                  <a:lnTo>
                    <a:pt x="93551" y="923"/>
                  </a:lnTo>
                  <a:lnTo>
                    <a:pt x="93551" y="923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632" y="896"/>
                  </a:lnTo>
                  <a:lnTo>
                    <a:pt x="93632" y="896"/>
                  </a:lnTo>
                  <a:lnTo>
                    <a:pt x="93632" y="896"/>
                  </a:lnTo>
                  <a:lnTo>
                    <a:pt x="93632" y="896"/>
                  </a:lnTo>
                  <a:cubicBezTo>
                    <a:pt x="93687" y="896"/>
                    <a:pt x="93714" y="868"/>
                    <a:pt x="93741" y="841"/>
                  </a:cubicBezTo>
                  <a:cubicBezTo>
                    <a:pt x="93768" y="841"/>
                    <a:pt x="93768" y="841"/>
                    <a:pt x="93795" y="841"/>
                  </a:cubicBezTo>
                  <a:cubicBezTo>
                    <a:pt x="93849" y="814"/>
                    <a:pt x="93876" y="814"/>
                    <a:pt x="93931" y="841"/>
                  </a:cubicBezTo>
                  <a:cubicBezTo>
                    <a:pt x="93985" y="841"/>
                    <a:pt x="94066" y="868"/>
                    <a:pt x="94148" y="896"/>
                  </a:cubicBezTo>
                  <a:cubicBezTo>
                    <a:pt x="94229" y="923"/>
                    <a:pt x="94310" y="950"/>
                    <a:pt x="94365" y="977"/>
                  </a:cubicBezTo>
                  <a:cubicBezTo>
                    <a:pt x="94527" y="1058"/>
                    <a:pt x="94663" y="1140"/>
                    <a:pt x="94771" y="1167"/>
                  </a:cubicBezTo>
                  <a:cubicBezTo>
                    <a:pt x="94853" y="1194"/>
                    <a:pt x="95043" y="1221"/>
                    <a:pt x="95233" y="1248"/>
                  </a:cubicBezTo>
                  <a:cubicBezTo>
                    <a:pt x="95422" y="1275"/>
                    <a:pt x="95639" y="1357"/>
                    <a:pt x="95721" y="1411"/>
                  </a:cubicBezTo>
                  <a:cubicBezTo>
                    <a:pt x="95856" y="1492"/>
                    <a:pt x="96019" y="1655"/>
                    <a:pt x="96155" y="1845"/>
                  </a:cubicBezTo>
                  <a:cubicBezTo>
                    <a:pt x="96290" y="2035"/>
                    <a:pt x="96399" y="2225"/>
                    <a:pt x="96453" y="2333"/>
                  </a:cubicBezTo>
                  <a:cubicBezTo>
                    <a:pt x="96535" y="2442"/>
                    <a:pt x="96643" y="2686"/>
                    <a:pt x="96697" y="2903"/>
                  </a:cubicBezTo>
                  <a:cubicBezTo>
                    <a:pt x="96779" y="3147"/>
                    <a:pt x="96806" y="3337"/>
                    <a:pt x="96806" y="3418"/>
                  </a:cubicBezTo>
                  <a:cubicBezTo>
                    <a:pt x="96806" y="3445"/>
                    <a:pt x="96697" y="3228"/>
                    <a:pt x="96535" y="2984"/>
                  </a:cubicBezTo>
                  <a:cubicBezTo>
                    <a:pt x="96372" y="2740"/>
                    <a:pt x="96182" y="2550"/>
                    <a:pt x="96155" y="2550"/>
                  </a:cubicBezTo>
                  <a:cubicBezTo>
                    <a:pt x="96155" y="2577"/>
                    <a:pt x="96182" y="2631"/>
                    <a:pt x="96236" y="2713"/>
                  </a:cubicBezTo>
                  <a:cubicBezTo>
                    <a:pt x="96263" y="2794"/>
                    <a:pt x="96318" y="2903"/>
                    <a:pt x="96345" y="3038"/>
                  </a:cubicBezTo>
                  <a:cubicBezTo>
                    <a:pt x="96426" y="3255"/>
                    <a:pt x="96426" y="3499"/>
                    <a:pt x="96453" y="3527"/>
                  </a:cubicBezTo>
                  <a:cubicBezTo>
                    <a:pt x="96453" y="3554"/>
                    <a:pt x="96562" y="3771"/>
                    <a:pt x="96616" y="3988"/>
                  </a:cubicBezTo>
                  <a:cubicBezTo>
                    <a:pt x="96643" y="4069"/>
                    <a:pt x="96670" y="4178"/>
                    <a:pt x="96697" y="4259"/>
                  </a:cubicBezTo>
                  <a:cubicBezTo>
                    <a:pt x="96697" y="4259"/>
                    <a:pt x="96697" y="4259"/>
                    <a:pt x="96697" y="4286"/>
                  </a:cubicBezTo>
                  <a:lnTo>
                    <a:pt x="96724" y="4313"/>
                  </a:lnTo>
                  <a:cubicBezTo>
                    <a:pt x="96724" y="4313"/>
                    <a:pt x="96724" y="4313"/>
                    <a:pt x="96724" y="4313"/>
                  </a:cubicBezTo>
                  <a:cubicBezTo>
                    <a:pt x="96724" y="4340"/>
                    <a:pt x="96724" y="4340"/>
                    <a:pt x="96724" y="4340"/>
                  </a:cubicBezTo>
                  <a:cubicBezTo>
                    <a:pt x="96724" y="4340"/>
                    <a:pt x="96752" y="4340"/>
                    <a:pt x="96752" y="4313"/>
                  </a:cubicBezTo>
                  <a:lnTo>
                    <a:pt x="96752" y="4286"/>
                  </a:lnTo>
                  <a:lnTo>
                    <a:pt x="96752" y="4286"/>
                  </a:lnTo>
                  <a:cubicBezTo>
                    <a:pt x="96752" y="4259"/>
                    <a:pt x="96779" y="4286"/>
                    <a:pt x="96779" y="4259"/>
                  </a:cubicBezTo>
                  <a:lnTo>
                    <a:pt x="96779" y="4232"/>
                  </a:lnTo>
                  <a:cubicBezTo>
                    <a:pt x="96779" y="4150"/>
                    <a:pt x="96806" y="4042"/>
                    <a:pt x="96806" y="3906"/>
                  </a:cubicBezTo>
                  <a:cubicBezTo>
                    <a:pt x="96806" y="3662"/>
                    <a:pt x="96779" y="3391"/>
                    <a:pt x="96806" y="3418"/>
                  </a:cubicBezTo>
                  <a:cubicBezTo>
                    <a:pt x="96860" y="3472"/>
                    <a:pt x="96941" y="3662"/>
                    <a:pt x="96996" y="3852"/>
                  </a:cubicBezTo>
                  <a:cubicBezTo>
                    <a:pt x="97023" y="3961"/>
                    <a:pt x="97050" y="4042"/>
                    <a:pt x="97050" y="4150"/>
                  </a:cubicBezTo>
                  <a:cubicBezTo>
                    <a:pt x="97077" y="4205"/>
                    <a:pt x="97077" y="4232"/>
                    <a:pt x="97077" y="4286"/>
                  </a:cubicBezTo>
                  <a:cubicBezTo>
                    <a:pt x="97104" y="4313"/>
                    <a:pt x="97104" y="4313"/>
                    <a:pt x="97104" y="4340"/>
                  </a:cubicBezTo>
                  <a:cubicBezTo>
                    <a:pt x="97131" y="4422"/>
                    <a:pt x="97267" y="4612"/>
                    <a:pt x="97294" y="4720"/>
                  </a:cubicBezTo>
                  <a:cubicBezTo>
                    <a:pt x="97294" y="4747"/>
                    <a:pt x="97104" y="5073"/>
                    <a:pt x="97104" y="5100"/>
                  </a:cubicBezTo>
                  <a:cubicBezTo>
                    <a:pt x="97050" y="5208"/>
                    <a:pt x="96941" y="5371"/>
                    <a:pt x="96914" y="5507"/>
                  </a:cubicBezTo>
                  <a:cubicBezTo>
                    <a:pt x="96887" y="5588"/>
                    <a:pt x="96724" y="5805"/>
                    <a:pt x="96724" y="5913"/>
                  </a:cubicBezTo>
                  <a:cubicBezTo>
                    <a:pt x="96724" y="5968"/>
                    <a:pt x="96887" y="6239"/>
                    <a:pt x="96914" y="6293"/>
                  </a:cubicBezTo>
                  <a:cubicBezTo>
                    <a:pt x="96941" y="6402"/>
                    <a:pt x="97050" y="6564"/>
                    <a:pt x="97077" y="6700"/>
                  </a:cubicBezTo>
                  <a:cubicBezTo>
                    <a:pt x="97104" y="6781"/>
                    <a:pt x="96887" y="6998"/>
                    <a:pt x="96887" y="7107"/>
                  </a:cubicBezTo>
                  <a:cubicBezTo>
                    <a:pt x="96887" y="7161"/>
                    <a:pt x="97050" y="7432"/>
                    <a:pt x="97050" y="7514"/>
                  </a:cubicBezTo>
                  <a:cubicBezTo>
                    <a:pt x="97077" y="7541"/>
                    <a:pt x="97240" y="7866"/>
                    <a:pt x="97240" y="7921"/>
                  </a:cubicBezTo>
                  <a:cubicBezTo>
                    <a:pt x="97213" y="8002"/>
                    <a:pt x="97077" y="8219"/>
                    <a:pt x="97023" y="8300"/>
                  </a:cubicBezTo>
                  <a:cubicBezTo>
                    <a:pt x="96996" y="8355"/>
                    <a:pt x="96833" y="8626"/>
                    <a:pt x="96833" y="8707"/>
                  </a:cubicBezTo>
                  <a:cubicBezTo>
                    <a:pt x="96833" y="8734"/>
                    <a:pt x="96996" y="9087"/>
                    <a:pt x="96996" y="9114"/>
                  </a:cubicBezTo>
                  <a:cubicBezTo>
                    <a:pt x="96969" y="9168"/>
                    <a:pt x="96806" y="9494"/>
                    <a:pt x="96779" y="9494"/>
                  </a:cubicBezTo>
                  <a:cubicBezTo>
                    <a:pt x="96724" y="9494"/>
                    <a:pt x="96670" y="9060"/>
                    <a:pt x="96616" y="9087"/>
                  </a:cubicBezTo>
                  <a:cubicBezTo>
                    <a:pt x="96616" y="9087"/>
                    <a:pt x="96426" y="9440"/>
                    <a:pt x="96399" y="9467"/>
                  </a:cubicBezTo>
                  <a:cubicBezTo>
                    <a:pt x="96399" y="9602"/>
                    <a:pt x="96209" y="9738"/>
                    <a:pt x="96209" y="9846"/>
                  </a:cubicBezTo>
                  <a:cubicBezTo>
                    <a:pt x="96182" y="9982"/>
                    <a:pt x="96345" y="10118"/>
                    <a:pt x="96372" y="10253"/>
                  </a:cubicBezTo>
                  <a:cubicBezTo>
                    <a:pt x="96372" y="10389"/>
                    <a:pt x="96535" y="10524"/>
                    <a:pt x="96507" y="10633"/>
                  </a:cubicBezTo>
                  <a:cubicBezTo>
                    <a:pt x="96507" y="10714"/>
                    <a:pt x="96290" y="10958"/>
                    <a:pt x="96318" y="11013"/>
                  </a:cubicBezTo>
                  <a:cubicBezTo>
                    <a:pt x="96345" y="11148"/>
                    <a:pt x="96426" y="11284"/>
                    <a:pt x="96480" y="11392"/>
                  </a:cubicBezTo>
                  <a:lnTo>
                    <a:pt x="96643" y="11772"/>
                  </a:lnTo>
                  <a:lnTo>
                    <a:pt x="96806" y="12152"/>
                  </a:lnTo>
                  <a:cubicBezTo>
                    <a:pt x="96860" y="12288"/>
                    <a:pt x="96914" y="12423"/>
                    <a:pt x="96969" y="12532"/>
                  </a:cubicBezTo>
                  <a:cubicBezTo>
                    <a:pt x="96996" y="12613"/>
                    <a:pt x="97158" y="12830"/>
                    <a:pt x="97158" y="12911"/>
                  </a:cubicBezTo>
                  <a:cubicBezTo>
                    <a:pt x="97158" y="12939"/>
                    <a:pt x="96969" y="13291"/>
                    <a:pt x="96969" y="13291"/>
                  </a:cubicBezTo>
                  <a:cubicBezTo>
                    <a:pt x="96914" y="13291"/>
                    <a:pt x="96806" y="12884"/>
                    <a:pt x="96779" y="12911"/>
                  </a:cubicBezTo>
                  <a:cubicBezTo>
                    <a:pt x="96724" y="12966"/>
                    <a:pt x="96643" y="13183"/>
                    <a:pt x="96589" y="13291"/>
                  </a:cubicBezTo>
                  <a:cubicBezTo>
                    <a:pt x="96562" y="13345"/>
                    <a:pt x="96399" y="13589"/>
                    <a:pt x="96399" y="13671"/>
                  </a:cubicBezTo>
                  <a:cubicBezTo>
                    <a:pt x="96399" y="13725"/>
                    <a:pt x="96562" y="13996"/>
                    <a:pt x="96589" y="14051"/>
                  </a:cubicBezTo>
                  <a:cubicBezTo>
                    <a:pt x="96589" y="14078"/>
                    <a:pt x="96724" y="14430"/>
                    <a:pt x="96752" y="14430"/>
                  </a:cubicBezTo>
                  <a:cubicBezTo>
                    <a:pt x="96779" y="14403"/>
                    <a:pt x="96941" y="14051"/>
                    <a:pt x="96941" y="14051"/>
                  </a:cubicBezTo>
                  <a:cubicBezTo>
                    <a:pt x="96969" y="14132"/>
                    <a:pt x="97131" y="14322"/>
                    <a:pt x="97131" y="14430"/>
                  </a:cubicBezTo>
                  <a:cubicBezTo>
                    <a:pt x="97131" y="14539"/>
                    <a:pt x="96941" y="14674"/>
                    <a:pt x="96941" y="14810"/>
                  </a:cubicBezTo>
                  <a:cubicBezTo>
                    <a:pt x="96914" y="14919"/>
                    <a:pt x="96752" y="15054"/>
                    <a:pt x="96752" y="15190"/>
                  </a:cubicBezTo>
                  <a:cubicBezTo>
                    <a:pt x="96752" y="15298"/>
                    <a:pt x="96941" y="15434"/>
                    <a:pt x="96941" y="15542"/>
                  </a:cubicBezTo>
                  <a:cubicBezTo>
                    <a:pt x="96941" y="15678"/>
                    <a:pt x="96752" y="15814"/>
                    <a:pt x="96752" y="15949"/>
                  </a:cubicBezTo>
                  <a:cubicBezTo>
                    <a:pt x="96752" y="16058"/>
                    <a:pt x="96941" y="16220"/>
                    <a:pt x="96941" y="16329"/>
                  </a:cubicBezTo>
                  <a:cubicBezTo>
                    <a:pt x="96941" y="16437"/>
                    <a:pt x="96752" y="16627"/>
                    <a:pt x="96752" y="16709"/>
                  </a:cubicBezTo>
                  <a:cubicBezTo>
                    <a:pt x="96779" y="16790"/>
                    <a:pt x="96914" y="17034"/>
                    <a:pt x="96941" y="17088"/>
                  </a:cubicBezTo>
                  <a:cubicBezTo>
                    <a:pt x="96969" y="17143"/>
                    <a:pt x="97131" y="17414"/>
                    <a:pt x="97131" y="17468"/>
                  </a:cubicBezTo>
                  <a:cubicBezTo>
                    <a:pt x="97131" y="17604"/>
                    <a:pt x="96969" y="17712"/>
                    <a:pt x="96941" y="17875"/>
                  </a:cubicBezTo>
                  <a:cubicBezTo>
                    <a:pt x="96969" y="17956"/>
                    <a:pt x="97158" y="18146"/>
                    <a:pt x="97131" y="18255"/>
                  </a:cubicBezTo>
                  <a:cubicBezTo>
                    <a:pt x="97131" y="18282"/>
                    <a:pt x="96969" y="18635"/>
                    <a:pt x="96969" y="18635"/>
                  </a:cubicBezTo>
                  <a:cubicBezTo>
                    <a:pt x="96914" y="18635"/>
                    <a:pt x="96806" y="18309"/>
                    <a:pt x="96779" y="18255"/>
                  </a:cubicBezTo>
                  <a:cubicBezTo>
                    <a:pt x="96697" y="18173"/>
                    <a:pt x="96643" y="17984"/>
                    <a:pt x="96589" y="17875"/>
                  </a:cubicBezTo>
                  <a:cubicBezTo>
                    <a:pt x="96535" y="17739"/>
                    <a:pt x="96453" y="17604"/>
                    <a:pt x="96399" y="17495"/>
                  </a:cubicBezTo>
                  <a:cubicBezTo>
                    <a:pt x="96399" y="17604"/>
                    <a:pt x="96209" y="17739"/>
                    <a:pt x="96209" y="17875"/>
                  </a:cubicBezTo>
                  <a:cubicBezTo>
                    <a:pt x="96209" y="17984"/>
                    <a:pt x="96426" y="18146"/>
                    <a:pt x="96399" y="18255"/>
                  </a:cubicBezTo>
                  <a:cubicBezTo>
                    <a:pt x="96399" y="18336"/>
                    <a:pt x="96209" y="18580"/>
                    <a:pt x="96236" y="18662"/>
                  </a:cubicBezTo>
                  <a:cubicBezTo>
                    <a:pt x="96236" y="18770"/>
                    <a:pt x="96372" y="18933"/>
                    <a:pt x="96426" y="19041"/>
                  </a:cubicBezTo>
                  <a:cubicBezTo>
                    <a:pt x="96480" y="19150"/>
                    <a:pt x="96535" y="19285"/>
                    <a:pt x="96616" y="19421"/>
                  </a:cubicBezTo>
                  <a:cubicBezTo>
                    <a:pt x="96643" y="19475"/>
                    <a:pt x="96779" y="19692"/>
                    <a:pt x="96806" y="19801"/>
                  </a:cubicBezTo>
                  <a:cubicBezTo>
                    <a:pt x="96806" y="19882"/>
                    <a:pt x="96616" y="20072"/>
                    <a:pt x="96616" y="20181"/>
                  </a:cubicBezTo>
                  <a:cubicBezTo>
                    <a:pt x="96616" y="20316"/>
                    <a:pt x="96806" y="20425"/>
                    <a:pt x="96806" y="20560"/>
                  </a:cubicBezTo>
                  <a:cubicBezTo>
                    <a:pt x="96806" y="20696"/>
                    <a:pt x="96616" y="20832"/>
                    <a:pt x="96616" y="20967"/>
                  </a:cubicBezTo>
                  <a:cubicBezTo>
                    <a:pt x="96616" y="21076"/>
                    <a:pt x="96806" y="21211"/>
                    <a:pt x="96806" y="21347"/>
                  </a:cubicBezTo>
                  <a:cubicBezTo>
                    <a:pt x="96806" y="21483"/>
                    <a:pt x="96643" y="21591"/>
                    <a:pt x="96643" y="21727"/>
                  </a:cubicBezTo>
                  <a:cubicBezTo>
                    <a:pt x="96643" y="21835"/>
                    <a:pt x="96833" y="21998"/>
                    <a:pt x="96833" y="22106"/>
                  </a:cubicBezTo>
                  <a:cubicBezTo>
                    <a:pt x="96806" y="22188"/>
                    <a:pt x="96643" y="22459"/>
                    <a:pt x="96643" y="22513"/>
                  </a:cubicBezTo>
                  <a:cubicBezTo>
                    <a:pt x="96670" y="22622"/>
                    <a:pt x="96779" y="22812"/>
                    <a:pt x="96833" y="22893"/>
                  </a:cubicBezTo>
                  <a:cubicBezTo>
                    <a:pt x="96887" y="23029"/>
                    <a:pt x="96969" y="23164"/>
                    <a:pt x="97023" y="23273"/>
                  </a:cubicBezTo>
                  <a:cubicBezTo>
                    <a:pt x="97050" y="23327"/>
                    <a:pt x="97213" y="23625"/>
                    <a:pt x="97213" y="23680"/>
                  </a:cubicBezTo>
                  <a:cubicBezTo>
                    <a:pt x="97213" y="23761"/>
                    <a:pt x="97077" y="23978"/>
                    <a:pt x="97023" y="24059"/>
                  </a:cubicBezTo>
                  <a:cubicBezTo>
                    <a:pt x="96996" y="24168"/>
                    <a:pt x="96914" y="24412"/>
                    <a:pt x="96860" y="24466"/>
                  </a:cubicBezTo>
                  <a:cubicBezTo>
                    <a:pt x="96833" y="24493"/>
                    <a:pt x="96697" y="24059"/>
                    <a:pt x="96670" y="24059"/>
                  </a:cubicBezTo>
                  <a:cubicBezTo>
                    <a:pt x="96616" y="24059"/>
                    <a:pt x="96535" y="24412"/>
                    <a:pt x="96480" y="24466"/>
                  </a:cubicBezTo>
                  <a:cubicBezTo>
                    <a:pt x="96426" y="24547"/>
                    <a:pt x="96372" y="24764"/>
                    <a:pt x="96318" y="24846"/>
                  </a:cubicBezTo>
                  <a:cubicBezTo>
                    <a:pt x="96426" y="25117"/>
                    <a:pt x="96562" y="25361"/>
                    <a:pt x="96670" y="25632"/>
                  </a:cubicBezTo>
                  <a:cubicBezTo>
                    <a:pt x="96752" y="25741"/>
                    <a:pt x="96806" y="25877"/>
                    <a:pt x="96860" y="26012"/>
                  </a:cubicBezTo>
                  <a:cubicBezTo>
                    <a:pt x="96887" y="26094"/>
                    <a:pt x="97050" y="26283"/>
                    <a:pt x="97050" y="26392"/>
                  </a:cubicBezTo>
                  <a:cubicBezTo>
                    <a:pt x="97050" y="26419"/>
                    <a:pt x="96887" y="26799"/>
                    <a:pt x="96860" y="26799"/>
                  </a:cubicBezTo>
                  <a:cubicBezTo>
                    <a:pt x="96833" y="26799"/>
                    <a:pt x="96697" y="26365"/>
                    <a:pt x="96670" y="26392"/>
                  </a:cubicBezTo>
                  <a:cubicBezTo>
                    <a:pt x="96670" y="26446"/>
                    <a:pt x="96507" y="26745"/>
                    <a:pt x="96507" y="26799"/>
                  </a:cubicBezTo>
                  <a:cubicBezTo>
                    <a:pt x="96507" y="26907"/>
                    <a:pt x="96697" y="27070"/>
                    <a:pt x="96697" y="27179"/>
                  </a:cubicBezTo>
                  <a:cubicBezTo>
                    <a:pt x="96670" y="27260"/>
                    <a:pt x="96480" y="27504"/>
                    <a:pt x="96507" y="27558"/>
                  </a:cubicBezTo>
                  <a:cubicBezTo>
                    <a:pt x="96535" y="27694"/>
                    <a:pt x="96643" y="27857"/>
                    <a:pt x="96697" y="27965"/>
                  </a:cubicBezTo>
                  <a:lnTo>
                    <a:pt x="96887" y="28345"/>
                  </a:lnTo>
                  <a:lnTo>
                    <a:pt x="97050" y="28725"/>
                  </a:lnTo>
                  <a:cubicBezTo>
                    <a:pt x="96996" y="28752"/>
                    <a:pt x="96941" y="29104"/>
                    <a:pt x="96887" y="29104"/>
                  </a:cubicBezTo>
                  <a:cubicBezTo>
                    <a:pt x="96833" y="29104"/>
                    <a:pt x="96752" y="28697"/>
                    <a:pt x="96697" y="28725"/>
                  </a:cubicBezTo>
                  <a:cubicBezTo>
                    <a:pt x="96670" y="28752"/>
                    <a:pt x="96535" y="29131"/>
                    <a:pt x="96507" y="29104"/>
                  </a:cubicBezTo>
                  <a:cubicBezTo>
                    <a:pt x="96453" y="29077"/>
                    <a:pt x="96372" y="28833"/>
                    <a:pt x="96318" y="28725"/>
                  </a:cubicBezTo>
                  <a:cubicBezTo>
                    <a:pt x="96290" y="28643"/>
                    <a:pt x="96182" y="28399"/>
                    <a:pt x="96128" y="28345"/>
                  </a:cubicBezTo>
                  <a:cubicBezTo>
                    <a:pt x="96101" y="28318"/>
                    <a:pt x="95992" y="28725"/>
                    <a:pt x="95965" y="28725"/>
                  </a:cubicBezTo>
                  <a:lnTo>
                    <a:pt x="96128" y="29131"/>
                  </a:lnTo>
                  <a:cubicBezTo>
                    <a:pt x="96182" y="29240"/>
                    <a:pt x="96263" y="29430"/>
                    <a:pt x="96318" y="29511"/>
                  </a:cubicBezTo>
                  <a:cubicBezTo>
                    <a:pt x="96372" y="29565"/>
                    <a:pt x="96480" y="29891"/>
                    <a:pt x="96507" y="29891"/>
                  </a:cubicBezTo>
                  <a:cubicBezTo>
                    <a:pt x="96562" y="29891"/>
                    <a:pt x="96670" y="29457"/>
                    <a:pt x="96697" y="29484"/>
                  </a:cubicBezTo>
                  <a:cubicBezTo>
                    <a:pt x="96752" y="29538"/>
                    <a:pt x="96833" y="29782"/>
                    <a:pt x="96887" y="29891"/>
                  </a:cubicBezTo>
                  <a:cubicBezTo>
                    <a:pt x="96914" y="29918"/>
                    <a:pt x="97050" y="30271"/>
                    <a:pt x="97077" y="30271"/>
                  </a:cubicBezTo>
                  <a:cubicBezTo>
                    <a:pt x="97104" y="30243"/>
                    <a:pt x="97240" y="29837"/>
                    <a:pt x="97240" y="29864"/>
                  </a:cubicBezTo>
                  <a:cubicBezTo>
                    <a:pt x="97267" y="29891"/>
                    <a:pt x="97430" y="30216"/>
                    <a:pt x="97430" y="30243"/>
                  </a:cubicBezTo>
                  <a:cubicBezTo>
                    <a:pt x="97430" y="30379"/>
                    <a:pt x="97267" y="30515"/>
                    <a:pt x="97267" y="30650"/>
                  </a:cubicBezTo>
                  <a:cubicBezTo>
                    <a:pt x="97185" y="30677"/>
                    <a:pt x="97131" y="31030"/>
                    <a:pt x="97077" y="31030"/>
                  </a:cubicBezTo>
                  <a:cubicBezTo>
                    <a:pt x="97050" y="31030"/>
                    <a:pt x="96887" y="30650"/>
                    <a:pt x="96887" y="30650"/>
                  </a:cubicBezTo>
                  <a:cubicBezTo>
                    <a:pt x="96860" y="30705"/>
                    <a:pt x="96697" y="30976"/>
                    <a:pt x="96697" y="31030"/>
                  </a:cubicBezTo>
                  <a:cubicBezTo>
                    <a:pt x="96697" y="31111"/>
                    <a:pt x="96860" y="31356"/>
                    <a:pt x="96887" y="31437"/>
                  </a:cubicBezTo>
                  <a:cubicBezTo>
                    <a:pt x="96914" y="31464"/>
                    <a:pt x="97077" y="31790"/>
                    <a:pt x="97077" y="31817"/>
                  </a:cubicBezTo>
                  <a:cubicBezTo>
                    <a:pt x="97050" y="31925"/>
                    <a:pt x="96941" y="32088"/>
                    <a:pt x="96887" y="32196"/>
                  </a:cubicBezTo>
                  <a:lnTo>
                    <a:pt x="96697" y="32576"/>
                  </a:lnTo>
                  <a:lnTo>
                    <a:pt x="96535" y="32983"/>
                  </a:lnTo>
                  <a:cubicBezTo>
                    <a:pt x="96480" y="33091"/>
                    <a:pt x="96372" y="33227"/>
                    <a:pt x="96345" y="33363"/>
                  </a:cubicBezTo>
                  <a:cubicBezTo>
                    <a:pt x="96318" y="33498"/>
                    <a:pt x="96182" y="33634"/>
                    <a:pt x="96155" y="33770"/>
                  </a:cubicBezTo>
                  <a:cubicBezTo>
                    <a:pt x="96155" y="33878"/>
                    <a:pt x="96345" y="34041"/>
                    <a:pt x="96345" y="34149"/>
                  </a:cubicBezTo>
                  <a:cubicBezTo>
                    <a:pt x="96345" y="34231"/>
                    <a:pt x="96155" y="34475"/>
                    <a:pt x="96155" y="34529"/>
                  </a:cubicBezTo>
                  <a:cubicBezTo>
                    <a:pt x="96182" y="34665"/>
                    <a:pt x="96290" y="34827"/>
                    <a:pt x="96345" y="34909"/>
                  </a:cubicBezTo>
                  <a:cubicBezTo>
                    <a:pt x="96372" y="34963"/>
                    <a:pt x="96507" y="35316"/>
                    <a:pt x="96535" y="35316"/>
                  </a:cubicBezTo>
                  <a:cubicBezTo>
                    <a:pt x="96562" y="35316"/>
                    <a:pt x="96724" y="34936"/>
                    <a:pt x="96724" y="34909"/>
                  </a:cubicBezTo>
                  <a:cubicBezTo>
                    <a:pt x="96724" y="35044"/>
                    <a:pt x="96914" y="35180"/>
                    <a:pt x="96914" y="35289"/>
                  </a:cubicBezTo>
                  <a:cubicBezTo>
                    <a:pt x="96914" y="35424"/>
                    <a:pt x="96724" y="35560"/>
                    <a:pt x="96724" y="35695"/>
                  </a:cubicBezTo>
                  <a:cubicBezTo>
                    <a:pt x="96724" y="35831"/>
                    <a:pt x="96535" y="35939"/>
                    <a:pt x="96535" y="36075"/>
                  </a:cubicBezTo>
                  <a:cubicBezTo>
                    <a:pt x="96535" y="36184"/>
                    <a:pt x="96724" y="36373"/>
                    <a:pt x="96724" y="36455"/>
                  </a:cubicBezTo>
                  <a:cubicBezTo>
                    <a:pt x="96697" y="36563"/>
                    <a:pt x="96589" y="36780"/>
                    <a:pt x="96535" y="36862"/>
                  </a:cubicBezTo>
                  <a:cubicBezTo>
                    <a:pt x="96507" y="36943"/>
                    <a:pt x="96372" y="37133"/>
                    <a:pt x="96372" y="37241"/>
                  </a:cubicBezTo>
                  <a:cubicBezTo>
                    <a:pt x="96345" y="37323"/>
                    <a:pt x="96535" y="37540"/>
                    <a:pt x="96535" y="37621"/>
                  </a:cubicBezTo>
                  <a:cubicBezTo>
                    <a:pt x="96535" y="37730"/>
                    <a:pt x="96345" y="37920"/>
                    <a:pt x="96372" y="38028"/>
                  </a:cubicBezTo>
                  <a:cubicBezTo>
                    <a:pt x="96372" y="38055"/>
                    <a:pt x="96399" y="38137"/>
                    <a:pt x="96453" y="38218"/>
                  </a:cubicBezTo>
                  <a:lnTo>
                    <a:pt x="96453" y="38218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99"/>
                  </a:lnTo>
                  <a:lnTo>
                    <a:pt x="96453" y="38299"/>
                  </a:lnTo>
                  <a:lnTo>
                    <a:pt x="96453" y="38299"/>
                  </a:lnTo>
                  <a:lnTo>
                    <a:pt x="96480" y="38326"/>
                  </a:lnTo>
                  <a:cubicBezTo>
                    <a:pt x="96480" y="38326"/>
                    <a:pt x="96507" y="38354"/>
                    <a:pt x="96507" y="38381"/>
                  </a:cubicBezTo>
                  <a:cubicBezTo>
                    <a:pt x="96507" y="38408"/>
                    <a:pt x="96535" y="38435"/>
                    <a:pt x="96535" y="38462"/>
                  </a:cubicBezTo>
                  <a:cubicBezTo>
                    <a:pt x="96562" y="38489"/>
                    <a:pt x="96589" y="38652"/>
                    <a:pt x="96616" y="38815"/>
                  </a:cubicBezTo>
                  <a:cubicBezTo>
                    <a:pt x="96643" y="38950"/>
                    <a:pt x="96670" y="39086"/>
                    <a:pt x="96643" y="39140"/>
                  </a:cubicBezTo>
                  <a:cubicBezTo>
                    <a:pt x="96643" y="39249"/>
                    <a:pt x="96345" y="39683"/>
                    <a:pt x="96318" y="39737"/>
                  </a:cubicBezTo>
                  <a:cubicBezTo>
                    <a:pt x="96263" y="39981"/>
                    <a:pt x="96263" y="40252"/>
                    <a:pt x="96182" y="40496"/>
                  </a:cubicBezTo>
                  <a:cubicBezTo>
                    <a:pt x="96101" y="40768"/>
                    <a:pt x="95965" y="41093"/>
                    <a:pt x="95748" y="41391"/>
                  </a:cubicBezTo>
                  <a:cubicBezTo>
                    <a:pt x="95694" y="41473"/>
                    <a:pt x="95558" y="41663"/>
                    <a:pt x="95314" y="41880"/>
                  </a:cubicBezTo>
                  <a:cubicBezTo>
                    <a:pt x="95097" y="42097"/>
                    <a:pt x="94799" y="42259"/>
                    <a:pt x="94690" y="42314"/>
                  </a:cubicBezTo>
                  <a:cubicBezTo>
                    <a:pt x="94527" y="42341"/>
                    <a:pt x="94175" y="42422"/>
                    <a:pt x="93876" y="42395"/>
                  </a:cubicBezTo>
                  <a:cubicBezTo>
                    <a:pt x="93795" y="42395"/>
                    <a:pt x="93741" y="42395"/>
                    <a:pt x="93659" y="42368"/>
                  </a:cubicBezTo>
                  <a:cubicBezTo>
                    <a:pt x="93632" y="42368"/>
                    <a:pt x="93605" y="42368"/>
                    <a:pt x="93551" y="42368"/>
                  </a:cubicBezTo>
                  <a:lnTo>
                    <a:pt x="93524" y="42341"/>
                  </a:lnTo>
                  <a:cubicBezTo>
                    <a:pt x="93497" y="42341"/>
                    <a:pt x="93470" y="42314"/>
                    <a:pt x="93470" y="42314"/>
                  </a:cubicBezTo>
                  <a:cubicBezTo>
                    <a:pt x="93361" y="42259"/>
                    <a:pt x="93198" y="42151"/>
                    <a:pt x="93063" y="42124"/>
                  </a:cubicBezTo>
                  <a:cubicBezTo>
                    <a:pt x="92981" y="42097"/>
                    <a:pt x="92791" y="41934"/>
                    <a:pt x="92683" y="41934"/>
                  </a:cubicBezTo>
                  <a:cubicBezTo>
                    <a:pt x="92602" y="41934"/>
                    <a:pt x="92357" y="42097"/>
                    <a:pt x="92303" y="42124"/>
                  </a:cubicBezTo>
                  <a:cubicBezTo>
                    <a:pt x="92195" y="42178"/>
                    <a:pt x="92005" y="42286"/>
                    <a:pt x="91896" y="42314"/>
                  </a:cubicBezTo>
                  <a:cubicBezTo>
                    <a:pt x="91815" y="42314"/>
                    <a:pt x="91598" y="42124"/>
                    <a:pt x="91517" y="42124"/>
                  </a:cubicBezTo>
                  <a:cubicBezTo>
                    <a:pt x="91435" y="42124"/>
                    <a:pt x="91164" y="42314"/>
                    <a:pt x="91110" y="42314"/>
                  </a:cubicBezTo>
                  <a:cubicBezTo>
                    <a:pt x="90974" y="42286"/>
                    <a:pt x="90839" y="42178"/>
                    <a:pt x="90730" y="42124"/>
                  </a:cubicBezTo>
                  <a:cubicBezTo>
                    <a:pt x="90594" y="42069"/>
                    <a:pt x="90459" y="41988"/>
                    <a:pt x="90323" y="41934"/>
                  </a:cubicBezTo>
                  <a:cubicBezTo>
                    <a:pt x="90242" y="41880"/>
                    <a:pt x="89998" y="41798"/>
                    <a:pt x="89943" y="41744"/>
                  </a:cubicBezTo>
                  <a:cubicBezTo>
                    <a:pt x="89916" y="41717"/>
                    <a:pt x="90323" y="41608"/>
                    <a:pt x="90323" y="41554"/>
                  </a:cubicBezTo>
                  <a:cubicBezTo>
                    <a:pt x="90323" y="41500"/>
                    <a:pt x="89971" y="41446"/>
                    <a:pt x="89943" y="41364"/>
                  </a:cubicBezTo>
                  <a:cubicBezTo>
                    <a:pt x="89808" y="41418"/>
                    <a:pt x="89672" y="41500"/>
                    <a:pt x="89537" y="41554"/>
                  </a:cubicBezTo>
                  <a:cubicBezTo>
                    <a:pt x="89428" y="41608"/>
                    <a:pt x="89238" y="41663"/>
                    <a:pt x="89157" y="41717"/>
                  </a:cubicBezTo>
                  <a:cubicBezTo>
                    <a:pt x="89103" y="41771"/>
                    <a:pt x="88777" y="41852"/>
                    <a:pt x="88750" y="41907"/>
                  </a:cubicBezTo>
                  <a:cubicBezTo>
                    <a:pt x="88750" y="41907"/>
                    <a:pt x="89130" y="42097"/>
                    <a:pt x="89157" y="42097"/>
                  </a:cubicBezTo>
                  <a:cubicBezTo>
                    <a:pt x="89021" y="42097"/>
                    <a:pt x="88886" y="42286"/>
                    <a:pt x="88750" y="42286"/>
                  </a:cubicBezTo>
                  <a:cubicBezTo>
                    <a:pt x="88723" y="42286"/>
                    <a:pt x="88370" y="42097"/>
                    <a:pt x="88370" y="42069"/>
                  </a:cubicBezTo>
                  <a:cubicBezTo>
                    <a:pt x="88370" y="42069"/>
                    <a:pt x="88479" y="42042"/>
                    <a:pt x="88560" y="41988"/>
                  </a:cubicBezTo>
                  <a:cubicBezTo>
                    <a:pt x="88669" y="41961"/>
                    <a:pt x="88750" y="41907"/>
                    <a:pt x="88750" y="41907"/>
                  </a:cubicBezTo>
                  <a:cubicBezTo>
                    <a:pt x="88696" y="41880"/>
                    <a:pt x="88452" y="41717"/>
                    <a:pt x="88370" y="41717"/>
                  </a:cubicBezTo>
                  <a:cubicBezTo>
                    <a:pt x="88262" y="41717"/>
                    <a:pt x="88072" y="41907"/>
                    <a:pt x="87991" y="41880"/>
                  </a:cubicBezTo>
                  <a:cubicBezTo>
                    <a:pt x="87828" y="41880"/>
                    <a:pt x="87746" y="41717"/>
                    <a:pt x="87584" y="41690"/>
                  </a:cubicBezTo>
                  <a:cubicBezTo>
                    <a:pt x="87475" y="41663"/>
                    <a:pt x="87340" y="41500"/>
                    <a:pt x="87204" y="41500"/>
                  </a:cubicBezTo>
                  <a:cubicBezTo>
                    <a:pt x="87123" y="41500"/>
                    <a:pt x="86878" y="41635"/>
                    <a:pt x="86824" y="41663"/>
                  </a:cubicBezTo>
                  <a:cubicBezTo>
                    <a:pt x="86770" y="41690"/>
                    <a:pt x="86472" y="41852"/>
                    <a:pt x="86417" y="41852"/>
                  </a:cubicBezTo>
                  <a:cubicBezTo>
                    <a:pt x="86336" y="41825"/>
                    <a:pt x="86119" y="41690"/>
                    <a:pt x="86038" y="41635"/>
                  </a:cubicBezTo>
                  <a:cubicBezTo>
                    <a:pt x="86010" y="41635"/>
                    <a:pt x="85712" y="41446"/>
                    <a:pt x="85658" y="41446"/>
                  </a:cubicBezTo>
                  <a:cubicBezTo>
                    <a:pt x="85576" y="41473"/>
                    <a:pt x="85359" y="41608"/>
                    <a:pt x="85278" y="41635"/>
                  </a:cubicBezTo>
                  <a:lnTo>
                    <a:pt x="84898" y="41798"/>
                  </a:lnTo>
                  <a:cubicBezTo>
                    <a:pt x="84844" y="41825"/>
                    <a:pt x="84600" y="41988"/>
                    <a:pt x="84519" y="41988"/>
                  </a:cubicBezTo>
                  <a:cubicBezTo>
                    <a:pt x="84464" y="41988"/>
                    <a:pt x="84166" y="41825"/>
                    <a:pt x="84139" y="41798"/>
                  </a:cubicBezTo>
                  <a:cubicBezTo>
                    <a:pt x="84030" y="41744"/>
                    <a:pt x="83868" y="41635"/>
                    <a:pt x="83759" y="41608"/>
                  </a:cubicBezTo>
                  <a:cubicBezTo>
                    <a:pt x="83678" y="41581"/>
                    <a:pt x="83434" y="41798"/>
                    <a:pt x="83352" y="41798"/>
                  </a:cubicBezTo>
                  <a:cubicBezTo>
                    <a:pt x="83271" y="41798"/>
                    <a:pt x="83054" y="41581"/>
                    <a:pt x="82973" y="41608"/>
                  </a:cubicBezTo>
                  <a:cubicBezTo>
                    <a:pt x="82864" y="41608"/>
                    <a:pt x="82674" y="41744"/>
                    <a:pt x="82593" y="41771"/>
                  </a:cubicBezTo>
                  <a:cubicBezTo>
                    <a:pt x="82457" y="41852"/>
                    <a:pt x="82349" y="41907"/>
                    <a:pt x="82213" y="41961"/>
                  </a:cubicBezTo>
                  <a:cubicBezTo>
                    <a:pt x="81969" y="42097"/>
                    <a:pt x="81698" y="42205"/>
                    <a:pt x="81454" y="42341"/>
                  </a:cubicBezTo>
                  <a:lnTo>
                    <a:pt x="81074" y="42151"/>
                  </a:lnTo>
                  <a:cubicBezTo>
                    <a:pt x="81020" y="42124"/>
                    <a:pt x="80938" y="42097"/>
                    <a:pt x="80857" y="42069"/>
                  </a:cubicBezTo>
                  <a:cubicBezTo>
                    <a:pt x="80830" y="42042"/>
                    <a:pt x="80830" y="42042"/>
                    <a:pt x="80803" y="42042"/>
                  </a:cubicBezTo>
                  <a:cubicBezTo>
                    <a:pt x="80748" y="42042"/>
                    <a:pt x="80748" y="42015"/>
                    <a:pt x="80748" y="42015"/>
                  </a:cubicBezTo>
                  <a:cubicBezTo>
                    <a:pt x="80694" y="41988"/>
                    <a:pt x="80667" y="41988"/>
                    <a:pt x="80667" y="41961"/>
                  </a:cubicBezTo>
                  <a:cubicBezTo>
                    <a:pt x="80667" y="41961"/>
                    <a:pt x="80748" y="41907"/>
                    <a:pt x="80857" y="41880"/>
                  </a:cubicBezTo>
                  <a:cubicBezTo>
                    <a:pt x="80965" y="41852"/>
                    <a:pt x="81074" y="41798"/>
                    <a:pt x="81047" y="41771"/>
                  </a:cubicBezTo>
                  <a:cubicBezTo>
                    <a:pt x="81047" y="41771"/>
                    <a:pt x="80965" y="41717"/>
                    <a:pt x="80884" y="41690"/>
                  </a:cubicBezTo>
                  <a:lnTo>
                    <a:pt x="80830" y="41663"/>
                  </a:lnTo>
                  <a:lnTo>
                    <a:pt x="80803" y="41663"/>
                  </a:lnTo>
                  <a:cubicBezTo>
                    <a:pt x="80803" y="41663"/>
                    <a:pt x="80803" y="41635"/>
                    <a:pt x="80776" y="41635"/>
                  </a:cubicBezTo>
                  <a:lnTo>
                    <a:pt x="80776" y="41635"/>
                  </a:lnTo>
                  <a:lnTo>
                    <a:pt x="80748" y="41635"/>
                  </a:lnTo>
                  <a:cubicBezTo>
                    <a:pt x="80694" y="41608"/>
                    <a:pt x="80667" y="41608"/>
                    <a:pt x="80667" y="41608"/>
                  </a:cubicBezTo>
                  <a:cubicBezTo>
                    <a:pt x="80586" y="41554"/>
                    <a:pt x="80369" y="41418"/>
                    <a:pt x="80260" y="41418"/>
                  </a:cubicBezTo>
                  <a:cubicBezTo>
                    <a:pt x="80179" y="41391"/>
                    <a:pt x="79989" y="41608"/>
                    <a:pt x="79880" y="41608"/>
                  </a:cubicBezTo>
                  <a:cubicBezTo>
                    <a:pt x="79745" y="41608"/>
                    <a:pt x="79636" y="41418"/>
                    <a:pt x="79501" y="41418"/>
                  </a:cubicBezTo>
                  <a:lnTo>
                    <a:pt x="78687" y="41771"/>
                  </a:lnTo>
                  <a:cubicBezTo>
                    <a:pt x="78579" y="41825"/>
                    <a:pt x="78443" y="41907"/>
                    <a:pt x="78307" y="41934"/>
                  </a:cubicBezTo>
                  <a:cubicBezTo>
                    <a:pt x="78280" y="41961"/>
                    <a:pt x="77955" y="41744"/>
                    <a:pt x="77900" y="41744"/>
                  </a:cubicBezTo>
                  <a:cubicBezTo>
                    <a:pt x="77873" y="41744"/>
                    <a:pt x="77494" y="41907"/>
                    <a:pt x="77494" y="41934"/>
                  </a:cubicBezTo>
                  <a:cubicBezTo>
                    <a:pt x="77521" y="41934"/>
                    <a:pt x="77900" y="42124"/>
                    <a:pt x="77900" y="42124"/>
                  </a:cubicBezTo>
                  <a:cubicBezTo>
                    <a:pt x="77819" y="42151"/>
                    <a:pt x="77602" y="42286"/>
                    <a:pt x="77494" y="42286"/>
                  </a:cubicBezTo>
                  <a:cubicBezTo>
                    <a:pt x="77385" y="42286"/>
                    <a:pt x="77222" y="42097"/>
                    <a:pt x="77114" y="42097"/>
                  </a:cubicBezTo>
                  <a:cubicBezTo>
                    <a:pt x="76951" y="42097"/>
                    <a:pt x="76843" y="42259"/>
                    <a:pt x="76707" y="42259"/>
                  </a:cubicBezTo>
                  <a:cubicBezTo>
                    <a:pt x="76680" y="42205"/>
                    <a:pt x="76300" y="42124"/>
                    <a:pt x="76300" y="42069"/>
                  </a:cubicBezTo>
                  <a:cubicBezTo>
                    <a:pt x="76300" y="42015"/>
                    <a:pt x="76734" y="41961"/>
                    <a:pt x="76707" y="41907"/>
                  </a:cubicBezTo>
                  <a:cubicBezTo>
                    <a:pt x="76680" y="41852"/>
                    <a:pt x="76381" y="41717"/>
                    <a:pt x="76300" y="41690"/>
                  </a:cubicBezTo>
                  <a:cubicBezTo>
                    <a:pt x="76246" y="41663"/>
                    <a:pt x="76002" y="41500"/>
                    <a:pt x="75920" y="41500"/>
                  </a:cubicBezTo>
                  <a:cubicBezTo>
                    <a:pt x="75839" y="41500"/>
                    <a:pt x="75568" y="41635"/>
                    <a:pt x="75514" y="41663"/>
                  </a:cubicBezTo>
                  <a:cubicBezTo>
                    <a:pt x="75486" y="41663"/>
                    <a:pt x="75161" y="41825"/>
                    <a:pt x="75107" y="41825"/>
                  </a:cubicBezTo>
                  <a:cubicBezTo>
                    <a:pt x="75080" y="41798"/>
                    <a:pt x="74727" y="41608"/>
                    <a:pt x="74727" y="41608"/>
                  </a:cubicBezTo>
                  <a:cubicBezTo>
                    <a:pt x="74727" y="41581"/>
                    <a:pt x="75107" y="41446"/>
                    <a:pt x="75134" y="41446"/>
                  </a:cubicBezTo>
                  <a:cubicBezTo>
                    <a:pt x="75025" y="41446"/>
                    <a:pt x="74863" y="41256"/>
                    <a:pt x="74754" y="41229"/>
                  </a:cubicBezTo>
                  <a:cubicBezTo>
                    <a:pt x="74727" y="41229"/>
                    <a:pt x="74347" y="41391"/>
                    <a:pt x="74347" y="41391"/>
                  </a:cubicBezTo>
                  <a:cubicBezTo>
                    <a:pt x="74347" y="41418"/>
                    <a:pt x="74754" y="41581"/>
                    <a:pt x="74727" y="41608"/>
                  </a:cubicBezTo>
                  <a:cubicBezTo>
                    <a:pt x="74646" y="41663"/>
                    <a:pt x="74456" y="41717"/>
                    <a:pt x="74347" y="41771"/>
                  </a:cubicBezTo>
                  <a:lnTo>
                    <a:pt x="73940" y="41934"/>
                  </a:lnTo>
                  <a:cubicBezTo>
                    <a:pt x="73832" y="41852"/>
                    <a:pt x="73696" y="41771"/>
                    <a:pt x="73561" y="41717"/>
                  </a:cubicBezTo>
                  <a:cubicBezTo>
                    <a:pt x="73533" y="41690"/>
                    <a:pt x="73181" y="41527"/>
                    <a:pt x="73208" y="41500"/>
                  </a:cubicBezTo>
                  <a:cubicBezTo>
                    <a:pt x="73208" y="41446"/>
                    <a:pt x="73588" y="41418"/>
                    <a:pt x="73588" y="41337"/>
                  </a:cubicBezTo>
                  <a:cubicBezTo>
                    <a:pt x="73588" y="41283"/>
                    <a:pt x="73208" y="41202"/>
                    <a:pt x="73208" y="41147"/>
                  </a:cubicBezTo>
                  <a:cubicBezTo>
                    <a:pt x="73208" y="41120"/>
                    <a:pt x="73615" y="40985"/>
                    <a:pt x="73615" y="40985"/>
                  </a:cubicBezTo>
                  <a:cubicBezTo>
                    <a:pt x="73561" y="40957"/>
                    <a:pt x="73316" y="40795"/>
                    <a:pt x="73235" y="40768"/>
                  </a:cubicBezTo>
                  <a:cubicBezTo>
                    <a:pt x="73127" y="40768"/>
                    <a:pt x="72964" y="40930"/>
                    <a:pt x="72855" y="40930"/>
                  </a:cubicBezTo>
                  <a:cubicBezTo>
                    <a:pt x="72720" y="40930"/>
                    <a:pt x="72584" y="40740"/>
                    <a:pt x="72476" y="40740"/>
                  </a:cubicBezTo>
                  <a:lnTo>
                    <a:pt x="72096" y="40903"/>
                  </a:lnTo>
                  <a:cubicBezTo>
                    <a:pt x="72042" y="40930"/>
                    <a:pt x="71689" y="41039"/>
                    <a:pt x="71689" y="41066"/>
                  </a:cubicBezTo>
                  <a:cubicBezTo>
                    <a:pt x="71689" y="41093"/>
                    <a:pt x="72015" y="41229"/>
                    <a:pt x="72069" y="41256"/>
                  </a:cubicBezTo>
                  <a:lnTo>
                    <a:pt x="72449" y="41473"/>
                  </a:lnTo>
                  <a:lnTo>
                    <a:pt x="72069" y="41635"/>
                  </a:lnTo>
                  <a:cubicBezTo>
                    <a:pt x="71987" y="41663"/>
                    <a:pt x="71770" y="41798"/>
                    <a:pt x="71689" y="41798"/>
                  </a:cubicBezTo>
                  <a:cubicBezTo>
                    <a:pt x="71635" y="41798"/>
                    <a:pt x="71364" y="41635"/>
                    <a:pt x="71309" y="41608"/>
                  </a:cubicBezTo>
                  <a:lnTo>
                    <a:pt x="70930" y="41418"/>
                  </a:lnTo>
                  <a:lnTo>
                    <a:pt x="70577" y="41229"/>
                  </a:lnTo>
                  <a:cubicBezTo>
                    <a:pt x="70523" y="41202"/>
                    <a:pt x="70224" y="41012"/>
                    <a:pt x="70197" y="41012"/>
                  </a:cubicBezTo>
                  <a:cubicBezTo>
                    <a:pt x="70143" y="41012"/>
                    <a:pt x="69818" y="41202"/>
                    <a:pt x="69818" y="41202"/>
                  </a:cubicBezTo>
                  <a:cubicBezTo>
                    <a:pt x="69818" y="41256"/>
                    <a:pt x="70224" y="41364"/>
                    <a:pt x="70197" y="41391"/>
                  </a:cubicBezTo>
                  <a:cubicBezTo>
                    <a:pt x="70143" y="41446"/>
                    <a:pt x="69899" y="41527"/>
                    <a:pt x="69818" y="41581"/>
                  </a:cubicBezTo>
                  <a:cubicBezTo>
                    <a:pt x="69709" y="41608"/>
                    <a:pt x="69546" y="41717"/>
                    <a:pt x="69438" y="41744"/>
                  </a:cubicBezTo>
                  <a:cubicBezTo>
                    <a:pt x="69384" y="41771"/>
                    <a:pt x="69139" y="41554"/>
                    <a:pt x="69058" y="41554"/>
                  </a:cubicBezTo>
                  <a:cubicBezTo>
                    <a:pt x="68950" y="41554"/>
                    <a:pt x="68787" y="41771"/>
                    <a:pt x="68678" y="41744"/>
                  </a:cubicBezTo>
                  <a:cubicBezTo>
                    <a:pt x="68516" y="41744"/>
                    <a:pt x="68434" y="41581"/>
                    <a:pt x="68299" y="41554"/>
                  </a:cubicBezTo>
                  <a:cubicBezTo>
                    <a:pt x="68163" y="41554"/>
                    <a:pt x="68027" y="41391"/>
                    <a:pt x="67892" y="41391"/>
                  </a:cubicBezTo>
                  <a:cubicBezTo>
                    <a:pt x="67865" y="41391"/>
                    <a:pt x="67539" y="41581"/>
                    <a:pt x="67512" y="41581"/>
                  </a:cubicBezTo>
                  <a:cubicBezTo>
                    <a:pt x="67376" y="41527"/>
                    <a:pt x="67268" y="41446"/>
                    <a:pt x="67132" y="41391"/>
                  </a:cubicBezTo>
                  <a:cubicBezTo>
                    <a:pt x="67024" y="41337"/>
                    <a:pt x="66780" y="41256"/>
                    <a:pt x="66753" y="41202"/>
                  </a:cubicBezTo>
                  <a:cubicBezTo>
                    <a:pt x="66698" y="41174"/>
                    <a:pt x="67132" y="41066"/>
                    <a:pt x="67132" y="41012"/>
                  </a:cubicBezTo>
                  <a:cubicBezTo>
                    <a:pt x="67132" y="40957"/>
                    <a:pt x="66753" y="40903"/>
                    <a:pt x="66725" y="40822"/>
                  </a:cubicBezTo>
                  <a:lnTo>
                    <a:pt x="66346" y="41012"/>
                  </a:lnTo>
                  <a:cubicBezTo>
                    <a:pt x="66291" y="41039"/>
                    <a:pt x="65966" y="41174"/>
                    <a:pt x="65966" y="41202"/>
                  </a:cubicBezTo>
                  <a:cubicBezTo>
                    <a:pt x="65966" y="41229"/>
                    <a:pt x="66346" y="41391"/>
                    <a:pt x="66346" y="41391"/>
                  </a:cubicBezTo>
                  <a:cubicBezTo>
                    <a:pt x="66237" y="41418"/>
                    <a:pt x="66102" y="41581"/>
                    <a:pt x="65966" y="41581"/>
                  </a:cubicBezTo>
                  <a:cubicBezTo>
                    <a:pt x="65830" y="41581"/>
                    <a:pt x="65695" y="41391"/>
                    <a:pt x="65586" y="41391"/>
                  </a:cubicBezTo>
                  <a:cubicBezTo>
                    <a:pt x="65451" y="41391"/>
                    <a:pt x="65315" y="41581"/>
                    <a:pt x="65179" y="41581"/>
                  </a:cubicBezTo>
                  <a:cubicBezTo>
                    <a:pt x="65071" y="41581"/>
                    <a:pt x="64935" y="41418"/>
                    <a:pt x="64800" y="41391"/>
                  </a:cubicBezTo>
                  <a:cubicBezTo>
                    <a:pt x="64664" y="41391"/>
                    <a:pt x="64528" y="41202"/>
                    <a:pt x="64420" y="41202"/>
                  </a:cubicBezTo>
                  <a:cubicBezTo>
                    <a:pt x="64338" y="41202"/>
                    <a:pt x="64094" y="41418"/>
                    <a:pt x="64013" y="41391"/>
                  </a:cubicBezTo>
                  <a:cubicBezTo>
                    <a:pt x="63905" y="41364"/>
                    <a:pt x="63742" y="41256"/>
                    <a:pt x="63633" y="41202"/>
                  </a:cubicBezTo>
                  <a:cubicBezTo>
                    <a:pt x="63606" y="41202"/>
                    <a:pt x="63281" y="41012"/>
                    <a:pt x="63254" y="41039"/>
                  </a:cubicBezTo>
                  <a:cubicBezTo>
                    <a:pt x="63145" y="41039"/>
                    <a:pt x="62928" y="41174"/>
                    <a:pt x="62847" y="41202"/>
                  </a:cubicBezTo>
                  <a:lnTo>
                    <a:pt x="62467" y="41391"/>
                  </a:lnTo>
                  <a:lnTo>
                    <a:pt x="61707" y="41771"/>
                  </a:lnTo>
                  <a:lnTo>
                    <a:pt x="61301" y="41581"/>
                  </a:lnTo>
                  <a:cubicBezTo>
                    <a:pt x="61273" y="41554"/>
                    <a:pt x="60921" y="41418"/>
                    <a:pt x="60921" y="41391"/>
                  </a:cubicBezTo>
                  <a:cubicBezTo>
                    <a:pt x="60921" y="41364"/>
                    <a:pt x="61328" y="41229"/>
                    <a:pt x="61301" y="41202"/>
                  </a:cubicBezTo>
                  <a:cubicBezTo>
                    <a:pt x="61246" y="41147"/>
                    <a:pt x="61029" y="41066"/>
                    <a:pt x="60921" y="41012"/>
                  </a:cubicBezTo>
                  <a:cubicBezTo>
                    <a:pt x="60785" y="40957"/>
                    <a:pt x="60623" y="40903"/>
                    <a:pt x="60514" y="40822"/>
                  </a:cubicBezTo>
                  <a:cubicBezTo>
                    <a:pt x="60406" y="40768"/>
                    <a:pt x="60243" y="40713"/>
                    <a:pt x="60134" y="40659"/>
                  </a:cubicBezTo>
                  <a:cubicBezTo>
                    <a:pt x="59890" y="40768"/>
                    <a:pt x="59619" y="40903"/>
                    <a:pt x="59375" y="41012"/>
                  </a:cubicBezTo>
                  <a:cubicBezTo>
                    <a:pt x="59266" y="41066"/>
                    <a:pt x="59049" y="41147"/>
                    <a:pt x="58995" y="41202"/>
                  </a:cubicBezTo>
                  <a:cubicBezTo>
                    <a:pt x="58941" y="41256"/>
                    <a:pt x="58588" y="41337"/>
                    <a:pt x="58588" y="41391"/>
                  </a:cubicBezTo>
                  <a:cubicBezTo>
                    <a:pt x="58588" y="41418"/>
                    <a:pt x="59022" y="41554"/>
                    <a:pt x="58995" y="41581"/>
                  </a:cubicBezTo>
                  <a:cubicBezTo>
                    <a:pt x="58941" y="41608"/>
                    <a:pt x="58670" y="41771"/>
                    <a:pt x="58615" y="41744"/>
                  </a:cubicBezTo>
                  <a:cubicBezTo>
                    <a:pt x="58480" y="41744"/>
                    <a:pt x="58344" y="41581"/>
                    <a:pt x="58208" y="41581"/>
                  </a:cubicBezTo>
                  <a:cubicBezTo>
                    <a:pt x="58100" y="41581"/>
                    <a:pt x="57964" y="41744"/>
                    <a:pt x="57829" y="41771"/>
                  </a:cubicBezTo>
                  <a:cubicBezTo>
                    <a:pt x="57802" y="41771"/>
                    <a:pt x="57449" y="41581"/>
                    <a:pt x="57449" y="41581"/>
                  </a:cubicBezTo>
                  <a:cubicBezTo>
                    <a:pt x="57449" y="41527"/>
                    <a:pt x="57829" y="41446"/>
                    <a:pt x="57829" y="41391"/>
                  </a:cubicBezTo>
                  <a:cubicBezTo>
                    <a:pt x="57829" y="41337"/>
                    <a:pt x="57449" y="41256"/>
                    <a:pt x="57449" y="41202"/>
                  </a:cubicBezTo>
                  <a:cubicBezTo>
                    <a:pt x="57449" y="41202"/>
                    <a:pt x="57530" y="41147"/>
                    <a:pt x="57639" y="41120"/>
                  </a:cubicBezTo>
                  <a:cubicBezTo>
                    <a:pt x="57720" y="41066"/>
                    <a:pt x="57829" y="41012"/>
                    <a:pt x="57829" y="41012"/>
                  </a:cubicBezTo>
                  <a:cubicBezTo>
                    <a:pt x="57720" y="41012"/>
                    <a:pt x="57530" y="40849"/>
                    <a:pt x="57422" y="40849"/>
                  </a:cubicBezTo>
                  <a:cubicBezTo>
                    <a:pt x="57313" y="40849"/>
                    <a:pt x="57151" y="41039"/>
                    <a:pt x="57042" y="41012"/>
                  </a:cubicBezTo>
                  <a:cubicBezTo>
                    <a:pt x="56934" y="41012"/>
                    <a:pt x="56771" y="40822"/>
                    <a:pt x="56662" y="40849"/>
                  </a:cubicBezTo>
                  <a:cubicBezTo>
                    <a:pt x="56581" y="40849"/>
                    <a:pt x="56337" y="40985"/>
                    <a:pt x="56283" y="41039"/>
                  </a:cubicBezTo>
                  <a:cubicBezTo>
                    <a:pt x="56228" y="41039"/>
                    <a:pt x="55957" y="41229"/>
                    <a:pt x="55876" y="41202"/>
                  </a:cubicBezTo>
                  <a:cubicBezTo>
                    <a:pt x="55767" y="41202"/>
                    <a:pt x="55605" y="41012"/>
                    <a:pt x="55496" y="41039"/>
                  </a:cubicBezTo>
                  <a:cubicBezTo>
                    <a:pt x="55442" y="41039"/>
                    <a:pt x="55360" y="41093"/>
                    <a:pt x="55306" y="41120"/>
                  </a:cubicBezTo>
                  <a:lnTo>
                    <a:pt x="55252" y="41147"/>
                  </a:lnTo>
                  <a:lnTo>
                    <a:pt x="55252" y="41174"/>
                  </a:lnTo>
                  <a:cubicBezTo>
                    <a:pt x="55252" y="41174"/>
                    <a:pt x="55252" y="41174"/>
                    <a:pt x="55252" y="41174"/>
                  </a:cubicBezTo>
                  <a:lnTo>
                    <a:pt x="55225" y="41174"/>
                  </a:lnTo>
                  <a:cubicBezTo>
                    <a:pt x="55198" y="41202"/>
                    <a:pt x="55171" y="41202"/>
                    <a:pt x="55116" y="41202"/>
                  </a:cubicBezTo>
                  <a:cubicBezTo>
                    <a:pt x="55008" y="41202"/>
                    <a:pt x="54845" y="41012"/>
                    <a:pt x="54737" y="41039"/>
                  </a:cubicBezTo>
                  <a:cubicBezTo>
                    <a:pt x="54601" y="41039"/>
                    <a:pt x="54493" y="41202"/>
                    <a:pt x="54357" y="41229"/>
                  </a:cubicBezTo>
                  <a:cubicBezTo>
                    <a:pt x="54221" y="41229"/>
                    <a:pt x="54086" y="41039"/>
                    <a:pt x="53977" y="41039"/>
                  </a:cubicBezTo>
                  <a:cubicBezTo>
                    <a:pt x="53869" y="41039"/>
                    <a:pt x="53679" y="41229"/>
                    <a:pt x="53597" y="41229"/>
                  </a:cubicBezTo>
                  <a:cubicBezTo>
                    <a:pt x="53570" y="41229"/>
                    <a:pt x="53218" y="41066"/>
                    <a:pt x="53218" y="41066"/>
                  </a:cubicBezTo>
                  <a:cubicBezTo>
                    <a:pt x="53218" y="41039"/>
                    <a:pt x="53543" y="40876"/>
                    <a:pt x="53570" y="40876"/>
                  </a:cubicBezTo>
                  <a:cubicBezTo>
                    <a:pt x="53462" y="40876"/>
                    <a:pt x="53326" y="40686"/>
                    <a:pt x="53191" y="40686"/>
                  </a:cubicBezTo>
                  <a:cubicBezTo>
                    <a:pt x="53136" y="40686"/>
                    <a:pt x="52892" y="40849"/>
                    <a:pt x="52838" y="40876"/>
                  </a:cubicBezTo>
                  <a:cubicBezTo>
                    <a:pt x="52757" y="40930"/>
                    <a:pt x="52567" y="41066"/>
                    <a:pt x="52458" y="41093"/>
                  </a:cubicBezTo>
                  <a:cubicBezTo>
                    <a:pt x="52350" y="41093"/>
                    <a:pt x="52187" y="40903"/>
                    <a:pt x="52078" y="40903"/>
                  </a:cubicBezTo>
                  <a:cubicBezTo>
                    <a:pt x="51970" y="40930"/>
                    <a:pt x="51807" y="41120"/>
                    <a:pt x="51699" y="41120"/>
                  </a:cubicBezTo>
                  <a:cubicBezTo>
                    <a:pt x="51617" y="41120"/>
                    <a:pt x="51400" y="40930"/>
                    <a:pt x="51319" y="40957"/>
                  </a:cubicBezTo>
                  <a:cubicBezTo>
                    <a:pt x="51211" y="40985"/>
                    <a:pt x="51021" y="41120"/>
                    <a:pt x="50966" y="41174"/>
                  </a:cubicBezTo>
                  <a:cubicBezTo>
                    <a:pt x="50912" y="41174"/>
                    <a:pt x="50641" y="41364"/>
                    <a:pt x="50587" y="41364"/>
                  </a:cubicBezTo>
                  <a:cubicBezTo>
                    <a:pt x="50532" y="41364"/>
                    <a:pt x="50261" y="41202"/>
                    <a:pt x="50207" y="41229"/>
                  </a:cubicBezTo>
                  <a:cubicBezTo>
                    <a:pt x="50071" y="41256"/>
                    <a:pt x="49936" y="41364"/>
                    <a:pt x="49854" y="41446"/>
                  </a:cubicBezTo>
                  <a:cubicBezTo>
                    <a:pt x="49800" y="41473"/>
                    <a:pt x="49583" y="41635"/>
                    <a:pt x="49502" y="41663"/>
                  </a:cubicBezTo>
                  <a:cubicBezTo>
                    <a:pt x="49366" y="41663"/>
                    <a:pt x="49203" y="41500"/>
                    <a:pt x="49095" y="41500"/>
                  </a:cubicBezTo>
                  <a:cubicBezTo>
                    <a:pt x="49013" y="41500"/>
                    <a:pt x="48797" y="41717"/>
                    <a:pt x="48715" y="41717"/>
                  </a:cubicBezTo>
                  <a:cubicBezTo>
                    <a:pt x="48580" y="41717"/>
                    <a:pt x="48417" y="41608"/>
                    <a:pt x="48308" y="41581"/>
                  </a:cubicBezTo>
                  <a:cubicBezTo>
                    <a:pt x="48254" y="41554"/>
                    <a:pt x="47956" y="41418"/>
                    <a:pt x="47901" y="41418"/>
                  </a:cubicBezTo>
                  <a:cubicBezTo>
                    <a:pt x="47793" y="41446"/>
                    <a:pt x="47576" y="41608"/>
                    <a:pt x="47522" y="41635"/>
                  </a:cubicBezTo>
                  <a:cubicBezTo>
                    <a:pt x="47386" y="41717"/>
                    <a:pt x="47250" y="41771"/>
                    <a:pt x="47142" y="41852"/>
                  </a:cubicBezTo>
                  <a:cubicBezTo>
                    <a:pt x="47088" y="41880"/>
                    <a:pt x="46816" y="42042"/>
                    <a:pt x="46735" y="42069"/>
                  </a:cubicBezTo>
                  <a:cubicBezTo>
                    <a:pt x="46627" y="42069"/>
                    <a:pt x="46464" y="41907"/>
                    <a:pt x="46328" y="41907"/>
                  </a:cubicBezTo>
                  <a:cubicBezTo>
                    <a:pt x="46247" y="41907"/>
                    <a:pt x="46030" y="42124"/>
                    <a:pt x="45948" y="42097"/>
                  </a:cubicBezTo>
                  <a:cubicBezTo>
                    <a:pt x="45813" y="42097"/>
                    <a:pt x="45623" y="41988"/>
                    <a:pt x="45542" y="41934"/>
                  </a:cubicBezTo>
                  <a:cubicBezTo>
                    <a:pt x="45433" y="41907"/>
                    <a:pt x="45243" y="41771"/>
                    <a:pt x="45135" y="41771"/>
                  </a:cubicBezTo>
                  <a:cubicBezTo>
                    <a:pt x="44999" y="41771"/>
                    <a:pt x="44836" y="41608"/>
                    <a:pt x="44728" y="41608"/>
                  </a:cubicBezTo>
                  <a:cubicBezTo>
                    <a:pt x="44592" y="41608"/>
                    <a:pt x="44430" y="41798"/>
                    <a:pt x="44321" y="41798"/>
                  </a:cubicBezTo>
                  <a:cubicBezTo>
                    <a:pt x="44240" y="41798"/>
                    <a:pt x="43996" y="41608"/>
                    <a:pt x="43914" y="41608"/>
                  </a:cubicBezTo>
                  <a:cubicBezTo>
                    <a:pt x="43806" y="41635"/>
                    <a:pt x="43616" y="41771"/>
                    <a:pt x="43534" y="41825"/>
                  </a:cubicBezTo>
                  <a:cubicBezTo>
                    <a:pt x="43507" y="41825"/>
                    <a:pt x="43155" y="42015"/>
                    <a:pt x="43155" y="41988"/>
                  </a:cubicBezTo>
                  <a:cubicBezTo>
                    <a:pt x="43019" y="41988"/>
                    <a:pt x="42829" y="41852"/>
                    <a:pt x="42748" y="41825"/>
                  </a:cubicBezTo>
                  <a:cubicBezTo>
                    <a:pt x="42721" y="41798"/>
                    <a:pt x="42612" y="41771"/>
                    <a:pt x="42531" y="41744"/>
                  </a:cubicBezTo>
                  <a:cubicBezTo>
                    <a:pt x="42422" y="41690"/>
                    <a:pt x="42341" y="41663"/>
                    <a:pt x="42341" y="41635"/>
                  </a:cubicBezTo>
                  <a:cubicBezTo>
                    <a:pt x="42341" y="41608"/>
                    <a:pt x="42422" y="41581"/>
                    <a:pt x="42531" y="41554"/>
                  </a:cubicBezTo>
                  <a:cubicBezTo>
                    <a:pt x="42612" y="41500"/>
                    <a:pt x="42721" y="41473"/>
                    <a:pt x="42748" y="41446"/>
                  </a:cubicBezTo>
                  <a:cubicBezTo>
                    <a:pt x="42775" y="41446"/>
                    <a:pt x="43128" y="41283"/>
                    <a:pt x="43128" y="41256"/>
                  </a:cubicBezTo>
                  <a:cubicBezTo>
                    <a:pt x="43046" y="41202"/>
                    <a:pt x="42829" y="41147"/>
                    <a:pt x="42721" y="41093"/>
                  </a:cubicBezTo>
                  <a:lnTo>
                    <a:pt x="41961" y="41446"/>
                  </a:lnTo>
                  <a:lnTo>
                    <a:pt x="41554" y="41635"/>
                  </a:lnTo>
                  <a:lnTo>
                    <a:pt x="41175" y="41825"/>
                  </a:lnTo>
                  <a:cubicBezTo>
                    <a:pt x="41093" y="41852"/>
                    <a:pt x="40903" y="41988"/>
                    <a:pt x="40768" y="41988"/>
                  </a:cubicBezTo>
                  <a:cubicBezTo>
                    <a:pt x="40741" y="42015"/>
                    <a:pt x="40415" y="41825"/>
                    <a:pt x="40388" y="41798"/>
                  </a:cubicBezTo>
                  <a:cubicBezTo>
                    <a:pt x="40307" y="41771"/>
                    <a:pt x="40063" y="41608"/>
                    <a:pt x="39981" y="41608"/>
                  </a:cubicBezTo>
                  <a:cubicBezTo>
                    <a:pt x="39927" y="41608"/>
                    <a:pt x="39629" y="41771"/>
                    <a:pt x="39574" y="41798"/>
                  </a:cubicBezTo>
                  <a:cubicBezTo>
                    <a:pt x="39547" y="41825"/>
                    <a:pt x="39249" y="41961"/>
                    <a:pt x="39195" y="41961"/>
                  </a:cubicBezTo>
                  <a:cubicBezTo>
                    <a:pt x="39086" y="41961"/>
                    <a:pt x="38896" y="41771"/>
                    <a:pt x="38788" y="41771"/>
                  </a:cubicBezTo>
                  <a:cubicBezTo>
                    <a:pt x="38652" y="41771"/>
                    <a:pt x="38517" y="41934"/>
                    <a:pt x="38381" y="41934"/>
                  </a:cubicBezTo>
                  <a:cubicBezTo>
                    <a:pt x="38272" y="41934"/>
                    <a:pt x="38110" y="41744"/>
                    <a:pt x="38001" y="41744"/>
                  </a:cubicBezTo>
                  <a:cubicBezTo>
                    <a:pt x="37838" y="41744"/>
                    <a:pt x="37730" y="41907"/>
                    <a:pt x="37594" y="41907"/>
                  </a:cubicBezTo>
                  <a:cubicBezTo>
                    <a:pt x="37486" y="41907"/>
                    <a:pt x="37323" y="41690"/>
                    <a:pt x="37187" y="41690"/>
                  </a:cubicBezTo>
                  <a:cubicBezTo>
                    <a:pt x="37133" y="41690"/>
                    <a:pt x="36862" y="41825"/>
                    <a:pt x="36808" y="41852"/>
                  </a:cubicBezTo>
                  <a:cubicBezTo>
                    <a:pt x="36699" y="41880"/>
                    <a:pt x="36509" y="41988"/>
                    <a:pt x="36401" y="42015"/>
                  </a:cubicBezTo>
                  <a:cubicBezTo>
                    <a:pt x="36292" y="42015"/>
                    <a:pt x="36103" y="41798"/>
                    <a:pt x="36021" y="41798"/>
                  </a:cubicBezTo>
                  <a:cubicBezTo>
                    <a:pt x="35940" y="41798"/>
                    <a:pt x="35669" y="41988"/>
                    <a:pt x="35614" y="41961"/>
                  </a:cubicBezTo>
                  <a:cubicBezTo>
                    <a:pt x="35560" y="41934"/>
                    <a:pt x="35235" y="41771"/>
                    <a:pt x="35235" y="41744"/>
                  </a:cubicBezTo>
                  <a:cubicBezTo>
                    <a:pt x="35235" y="41690"/>
                    <a:pt x="35614" y="41663"/>
                    <a:pt x="35641" y="41581"/>
                  </a:cubicBezTo>
                  <a:cubicBezTo>
                    <a:pt x="35669" y="41527"/>
                    <a:pt x="36021" y="41500"/>
                    <a:pt x="36021" y="41446"/>
                  </a:cubicBezTo>
                  <a:cubicBezTo>
                    <a:pt x="36021" y="41391"/>
                    <a:pt x="35696" y="41283"/>
                    <a:pt x="35641" y="41229"/>
                  </a:cubicBezTo>
                  <a:cubicBezTo>
                    <a:pt x="35587" y="41147"/>
                    <a:pt x="35370" y="41093"/>
                    <a:pt x="35289" y="41012"/>
                  </a:cubicBezTo>
                  <a:cubicBezTo>
                    <a:pt x="35018" y="41120"/>
                    <a:pt x="34773" y="41229"/>
                    <a:pt x="34502" y="41337"/>
                  </a:cubicBezTo>
                  <a:cubicBezTo>
                    <a:pt x="34367" y="41391"/>
                    <a:pt x="34258" y="41446"/>
                    <a:pt x="34122" y="41500"/>
                  </a:cubicBezTo>
                  <a:cubicBezTo>
                    <a:pt x="33987" y="41554"/>
                    <a:pt x="33851" y="41608"/>
                    <a:pt x="33743" y="41663"/>
                  </a:cubicBezTo>
                  <a:cubicBezTo>
                    <a:pt x="33689" y="41690"/>
                    <a:pt x="33417" y="41825"/>
                    <a:pt x="33363" y="41825"/>
                  </a:cubicBezTo>
                  <a:cubicBezTo>
                    <a:pt x="33282" y="41825"/>
                    <a:pt x="33038" y="41663"/>
                    <a:pt x="32983" y="41635"/>
                  </a:cubicBezTo>
                  <a:cubicBezTo>
                    <a:pt x="32956" y="41608"/>
                    <a:pt x="32604" y="41473"/>
                    <a:pt x="32604" y="41446"/>
                  </a:cubicBezTo>
                  <a:cubicBezTo>
                    <a:pt x="32631" y="41418"/>
                    <a:pt x="32956" y="41256"/>
                    <a:pt x="32983" y="41256"/>
                  </a:cubicBezTo>
                  <a:cubicBezTo>
                    <a:pt x="32902" y="41283"/>
                    <a:pt x="32739" y="41066"/>
                    <a:pt x="32631" y="41066"/>
                  </a:cubicBezTo>
                  <a:cubicBezTo>
                    <a:pt x="32604" y="41066"/>
                    <a:pt x="32224" y="41229"/>
                    <a:pt x="32251" y="41256"/>
                  </a:cubicBezTo>
                  <a:cubicBezTo>
                    <a:pt x="32251" y="41283"/>
                    <a:pt x="32631" y="41418"/>
                    <a:pt x="32604" y="41446"/>
                  </a:cubicBezTo>
                  <a:cubicBezTo>
                    <a:pt x="32549" y="41500"/>
                    <a:pt x="32332" y="41554"/>
                    <a:pt x="32224" y="41608"/>
                  </a:cubicBezTo>
                  <a:lnTo>
                    <a:pt x="31871" y="41798"/>
                  </a:lnTo>
                  <a:cubicBezTo>
                    <a:pt x="31736" y="41771"/>
                    <a:pt x="31600" y="41608"/>
                    <a:pt x="31491" y="41608"/>
                  </a:cubicBezTo>
                  <a:cubicBezTo>
                    <a:pt x="31383" y="41608"/>
                    <a:pt x="31193" y="41798"/>
                    <a:pt x="31112" y="41771"/>
                  </a:cubicBezTo>
                  <a:cubicBezTo>
                    <a:pt x="31030" y="41771"/>
                    <a:pt x="30759" y="41608"/>
                    <a:pt x="30732" y="41581"/>
                  </a:cubicBezTo>
                  <a:cubicBezTo>
                    <a:pt x="30705" y="41581"/>
                    <a:pt x="31112" y="41446"/>
                    <a:pt x="31112" y="41418"/>
                  </a:cubicBezTo>
                  <a:cubicBezTo>
                    <a:pt x="31112" y="41364"/>
                    <a:pt x="30705" y="41283"/>
                    <a:pt x="30732" y="41229"/>
                  </a:cubicBezTo>
                  <a:cubicBezTo>
                    <a:pt x="30759" y="41147"/>
                    <a:pt x="31085" y="41120"/>
                    <a:pt x="31112" y="41039"/>
                  </a:cubicBezTo>
                  <a:cubicBezTo>
                    <a:pt x="31112" y="40985"/>
                    <a:pt x="30732" y="40903"/>
                    <a:pt x="30732" y="40849"/>
                  </a:cubicBezTo>
                  <a:cubicBezTo>
                    <a:pt x="30461" y="40985"/>
                    <a:pt x="30217" y="41120"/>
                    <a:pt x="29973" y="41229"/>
                  </a:cubicBezTo>
                  <a:cubicBezTo>
                    <a:pt x="29945" y="41229"/>
                    <a:pt x="29864" y="41283"/>
                    <a:pt x="29783" y="41337"/>
                  </a:cubicBezTo>
                  <a:cubicBezTo>
                    <a:pt x="29756" y="41337"/>
                    <a:pt x="29728" y="41364"/>
                    <a:pt x="29701" y="41364"/>
                  </a:cubicBezTo>
                  <a:cubicBezTo>
                    <a:pt x="29701" y="41364"/>
                    <a:pt x="29674" y="41391"/>
                    <a:pt x="29674" y="41391"/>
                  </a:cubicBezTo>
                  <a:cubicBezTo>
                    <a:pt x="29620" y="41418"/>
                    <a:pt x="29593" y="41418"/>
                    <a:pt x="29593" y="41418"/>
                  </a:cubicBezTo>
                  <a:cubicBezTo>
                    <a:pt x="29566" y="41418"/>
                    <a:pt x="29213" y="41256"/>
                    <a:pt x="29213" y="41229"/>
                  </a:cubicBezTo>
                  <a:cubicBezTo>
                    <a:pt x="29213" y="41229"/>
                    <a:pt x="29593" y="41066"/>
                    <a:pt x="29593" y="41039"/>
                  </a:cubicBezTo>
                  <a:cubicBezTo>
                    <a:pt x="29539" y="41012"/>
                    <a:pt x="29267" y="40876"/>
                    <a:pt x="29186" y="40876"/>
                  </a:cubicBezTo>
                  <a:cubicBezTo>
                    <a:pt x="29105" y="40876"/>
                    <a:pt x="28860" y="41039"/>
                    <a:pt x="28806" y="41066"/>
                  </a:cubicBezTo>
                  <a:cubicBezTo>
                    <a:pt x="28752" y="41066"/>
                    <a:pt x="28481" y="41256"/>
                    <a:pt x="28426" y="41256"/>
                  </a:cubicBezTo>
                  <a:cubicBezTo>
                    <a:pt x="28345" y="41229"/>
                    <a:pt x="28128" y="41093"/>
                    <a:pt x="28047" y="41066"/>
                  </a:cubicBezTo>
                  <a:cubicBezTo>
                    <a:pt x="27992" y="41039"/>
                    <a:pt x="27748" y="40903"/>
                    <a:pt x="27667" y="40903"/>
                  </a:cubicBezTo>
                  <a:cubicBezTo>
                    <a:pt x="27531" y="40876"/>
                    <a:pt x="27423" y="40713"/>
                    <a:pt x="27287" y="40713"/>
                  </a:cubicBezTo>
                  <a:cubicBezTo>
                    <a:pt x="27206" y="40713"/>
                    <a:pt x="26962" y="40876"/>
                    <a:pt x="26908" y="40903"/>
                  </a:cubicBezTo>
                  <a:cubicBezTo>
                    <a:pt x="26853" y="40957"/>
                    <a:pt x="26636" y="41093"/>
                    <a:pt x="26555" y="41120"/>
                  </a:cubicBezTo>
                  <a:cubicBezTo>
                    <a:pt x="26446" y="41120"/>
                    <a:pt x="26284" y="40957"/>
                    <a:pt x="26148" y="40957"/>
                  </a:cubicBezTo>
                  <a:cubicBezTo>
                    <a:pt x="26040" y="40957"/>
                    <a:pt x="25904" y="41147"/>
                    <a:pt x="25795" y="41147"/>
                  </a:cubicBezTo>
                  <a:cubicBezTo>
                    <a:pt x="25741" y="41147"/>
                    <a:pt x="25443" y="40985"/>
                    <a:pt x="25416" y="40985"/>
                  </a:cubicBezTo>
                  <a:cubicBezTo>
                    <a:pt x="25280" y="41039"/>
                    <a:pt x="25144" y="41147"/>
                    <a:pt x="25036" y="41202"/>
                  </a:cubicBezTo>
                  <a:lnTo>
                    <a:pt x="24683" y="41418"/>
                  </a:lnTo>
                  <a:lnTo>
                    <a:pt x="24331" y="41635"/>
                  </a:lnTo>
                  <a:cubicBezTo>
                    <a:pt x="24195" y="41581"/>
                    <a:pt x="24060" y="41527"/>
                    <a:pt x="23924" y="41500"/>
                  </a:cubicBezTo>
                  <a:cubicBezTo>
                    <a:pt x="23870" y="41473"/>
                    <a:pt x="23517" y="41364"/>
                    <a:pt x="23517" y="41337"/>
                  </a:cubicBezTo>
                  <a:cubicBezTo>
                    <a:pt x="23517" y="41310"/>
                    <a:pt x="23843" y="41147"/>
                    <a:pt x="23897" y="41120"/>
                  </a:cubicBezTo>
                  <a:cubicBezTo>
                    <a:pt x="23978" y="41066"/>
                    <a:pt x="24222" y="40957"/>
                    <a:pt x="24249" y="40903"/>
                  </a:cubicBezTo>
                  <a:cubicBezTo>
                    <a:pt x="24277" y="40876"/>
                    <a:pt x="23870" y="40795"/>
                    <a:pt x="23843" y="40768"/>
                  </a:cubicBezTo>
                  <a:lnTo>
                    <a:pt x="23110" y="41202"/>
                  </a:lnTo>
                  <a:cubicBezTo>
                    <a:pt x="23029" y="41256"/>
                    <a:pt x="22893" y="41364"/>
                    <a:pt x="22758" y="41418"/>
                  </a:cubicBezTo>
                  <a:cubicBezTo>
                    <a:pt x="22703" y="41446"/>
                    <a:pt x="22405" y="41256"/>
                    <a:pt x="22351" y="41256"/>
                  </a:cubicBezTo>
                  <a:cubicBezTo>
                    <a:pt x="22269" y="41283"/>
                    <a:pt x="22025" y="41446"/>
                    <a:pt x="21971" y="41473"/>
                  </a:cubicBezTo>
                  <a:cubicBezTo>
                    <a:pt x="21917" y="41527"/>
                    <a:pt x="21673" y="41690"/>
                    <a:pt x="21591" y="41690"/>
                  </a:cubicBezTo>
                  <a:cubicBezTo>
                    <a:pt x="21510" y="41717"/>
                    <a:pt x="21212" y="41554"/>
                    <a:pt x="21157" y="41554"/>
                  </a:cubicBezTo>
                  <a:cubicBezTo>
                    <a:pt x="21049" y="41500"/>
                    <a:pt x="20886" y="41418"/>
                    <a:pt x="20750" y="41391"/>
                  </a:cubicBezTo>
                  <a:cubicBezTo>
                    <a:pt x="20669" y="41364"/>
                    <a:pt x="20452" y="41202"/>
                    <a:pt x="20344" y="41229"/>
                  </a:cubicBezTo>
                  <a:cubicBezTo>
                    <a:pt x="20235" y="41229"/>
                    <a:pt x="20072" y="41418"/>
                    <a:pt x="19964" y="41418"/>
                  </a:cubicBezTo>
                  <a:cubicBezTo>
                    <a:pt x="19801" y="41418"/>
                    <a:pt x="19720" y="41256"/>
                    <a:pt x="19557" y="41256"/>
                  </a:cubicBezTo>
                  <a:cubicBezTo>
                    <a:pt x="19448" y="41256"/>
                    <a:pt x="19286" y="41446"/>
                    <a:pt x="19177" y="41446"/>
                  </a:cubicBezTo>
                  <a:cubicBezTo>
                    <a:pt x="19096" y="41446"/>
                    <a:pt x="18825" y="41310"/>
                    <a:pt x="18770" y="41283"/>
                  </a:cubicBezTo>
                  <a:cubicBezTo>
                    <a:pt x="18716" y="41256"/>
                    <a:pt x="18418" y="41093"/>
                    <a:pt x="18364" y="41093"/>
                  </a:cubicBezTo>
                  <a:cubicBezTo>
                    <a:pt x="18336" y="41120"/>
                    <a:pt x="17984" y="41283"/>
                    <a:pt x="17984" y="41310"/>
                  </a:cubicBezTo>
                  <a:cubicBezTo>
                    <a:pt x="17984" y="41364"/>
                    <a:pt x="18391" y="41418"/>
                    <a:pt x="18364" y="41473"/>
                  </a:cubicBezTo>
                  <a:cubicBezTo>
                    <a:pt x="18364" y="41500"/>
                    <a:pt x="18038" y="41663"/>
                    <a:pt x="17984" y="41663"/>
                  </a:cubicBezTo>
                  <a:cubicBezTo>
                    <a:pt x="17930" y="41690"/>
                    <a:pt x="17658" y="41500"/>
                    <a:pt x="17577" y="41500"/>
                  </a:cubicBezTo>
                  <a:cubicBezTo>
                    <a:pt x="17468" y="41500"/>
                    <a:pt x="17306" y="41690"/>
                    <a:pt x="17197" y="41663"/>
                  </a:cubicBezTo>
                  <a:cubicBezTo>
                    <a:pt x="17143" y="41663"/>
                    <a:pt x="17062" y="41635"/>
                    <a:pt x="16980" y="41581"/>
                  </a:cubicBezTo>
                  <a:lnTo>
                    <a:pt x="16926" y="41554"/>
                  </a:lnTo>
                  <a:cubicBezTo>
                    <a:pt x="16899" y="41554"/>
                    <a:pt x="16899" y="41554"/>
                    <a:pt x="16872" y="41527"/>
                  </a:cubicBezTo>
                  <a:cubicBezTo>
                    <a:pt x="16845" y="41527"/>
                    <a:pt x="16817" y="41500"/>
                    <a:pt x="16790" y="41500"/>
                  </a:cubicBezTo>
                  <a:lnTo>
                    <a:pt x="16411" y="41310"/>
                  </a:lnTo>
                  <a:cubicBezTo>
                    <a:pt x="16302" y="41256"/>
                    <a:pt x="16139" y="41147"/>
                    <a:pt x="16004" y="41120"/>
                  </a:cubicBezTo>
                  <a:cubicBezTo>
                    <a:pt x="15922" y="41093"/>
                    <a:pt x="15733" y="40930"/>
                    <a:pt x="15624" y="40930"/>
                  </a:cubicBezTo>
                  <a:cubicBezTo>
                    <a:pt x="15543" y="40930"/>
                    <a:pt x="15299" y="41093"/>
                    <a:pt x="15217" y="41120"/>
                  </a:cubicBezTo>
                  <a:cubicBezTo>
                    <a:pt x="15190" y="41120"/>
                    <a:pt x="14837" y="41283"/>
                    <a:pt x="14837" y="41283"/>
                  </a:cubicBezTo>
                  <a:cubicBezTo>
                    <a:pt x="14783" y="41256"/>
                    <a:pt x="14431" y="41120"/>
                    <a:pt x="14431" y="41093"/>
                  </a:cubicBezTo>
                  <a:cubicBezTo>
                    <a:pt x="14431" y="41066"/>
                    <a:pt x="14783" y="40957"/>
                    <a:pt x="14837" y="40930"/>
                  </a:cubicBezTo>
                  <a:cubicBezTo>
                    <a:pt x="14892" y="40903"/>
                    <a:pt x="15217" y="40795"/>
                    <a:pt x="15217" y="40740"/>
                  </a:cubicBezTo>
                  <a:cubicBezTo>
                    <a:pt x="15244" y="40686"/>
                    <a:pt x="14837" y="40605"/>
                    <a:pt x="14837" y="40551"/>
                  </a:cubicBezTo>
                  <a:cubicBezTo>
                    <a:pt x="14837" y="40496"/>
                    <a:pt x="15244" y="40415"/>
                    <a:pt x="15217" y="40388"/>
                  </a:cubicBezTo>
                  <a:cubicBezTo>
                    <a:pt x="15190" y="40306"/>
                    <a:pt x="14892" y="40252"/>
                    <a:pt x="14837" y="40198"/>
                  </a:cubicBezTo>
                  <a:cubicBezTo>
                    <a:pt x="14756" y="40117"/>
                    <a:pt x="14539" y="40062"/>
                    <a:pt x="14458" y="39981"/>
                  </a:cubicBezTo>
                  <a:cubicBezTo>
                    <a:pt x="14431" y="40062"/>
                    <a:pt x="14078" y="40117"/>
                    <a:pt x="14078" y="40171"/>
                  </a:cubicBezTo>
                  <a:cubicBezTo>
                    <a:pt x="14051" y="40225"/>
                    <a:pt x="14485" y="40306"/>
                    <a:pt x="14458" y="40361"/>
                  </a:cubicBezTo>
                  <a:cubicBezTo>
                    <a:pt x="14431" y="40415"/>
                    <a:pt x="14132" y="40496"/>
                    <a:pt x="14051" y="40523"/>
                  </a:cubicBezTo>
                  <a:cubicBezTo>
                    <a:pt x="13969" y="40605"/>
                    <a:pt x="13780" y="40659"/>
                    <a:pt x="13671" y="40713"/>
                  </a:cubicBezTo>
                  <a:cubicBezTo>
                    <a:pt x="13535" y="40740"/>
                    <a:pt x="13346" y="40822"/>
                    <a:pt x="13264" y="40876"/>
                  </a:cubicBezTo>
                  <a:cubicBezTo>
                    <a:pt x="13210" y="40903"/>
                    <a:pt x="12857" y="40985"/>
                    <a:pt x="12857" y="41039"/>
                  </a:cubicBezTo>
                  <a:cubicBezTo>
                    <a:pt x="12857" y="41093"/>
                    <a:pt x="13237" y="41174"/>
                    <a:pt x="13237" y="41229"/>
                  </a:cubicBezTo>
                  <a:cubicBezTo>
                    <a:pt x="12993" y="41337"/>
                    <a:pt x="12722" y="41446"/>
                    <a:pt x="12451" y="41554"/>
                  </a:cubicBezTo>
                  <a:cubicBezTo>
                    <a:pt x="12179" y="41418"/>
                    <a:pt x="11935" y="41283"/>
                    <a:pt x="11664" y="41147"/>
                  </a:cubicBezTo>
                  <a:lnTo>
                    <a:pt x="12071" y="40985"/>
                  </a:lnTo>
                  <a:cubicBezTo>
                    <a:pt x="12125" y="40957"/>
                    <a:pt x="12478" y="40849"/>
                    <a:pt x="12478" y="40822"/>
                  </a:cubicBezTo>
                  <a:cubicBezTo>
                    <a:pt x="12478" y="40795"/>
                    <a:pt x="12152" y="40659"/>
                    <a:pt x="12098" y="40605"/>
                  </a:cubicBezTo>
                  <a:cubicBezTo>
                    <a:pt x="11962" y="40551"/>
                    <a:pt x="11827" y="40469"/>
                    <a:pt x="11718" y="40415"/>
                  </a:cubicBezTo>
                  <a:lnTo>
                    <a:pt x="10904" y="40713"/>
                  </a:lnTo>
                  <a:cubicBezTo>
                    <a:pt x="10823" y="40740"/>
                    <a:pt x="10606" y="40849"/>
                    <a:pt x="10498" y="40876"/>
                  </a:cubicBezTo>
                  <a:cubicBezTo>
                    <a:pt x="10498" y="40876"/>
                    <a:pt x="10118" y="40659"/>
                    <a:pt x="10145" y="40659"/>
                  </a:cubicBezTo>
                  <a:cubicBezTo>
                    <a:pt x="10145" y="40605"/>
                    <a:pt x="10552" y="40551"/>
                    <a:pt x="10525" y="40496"/>
                  </a:cubicBezTo>
                  <a:cubicBezTo>
                    <a:pt x="10525" y="40469"/>
                    <a:pt x="10226" y="40306"/>
                    <a:pt x="10172" y="40279"/>
                  </a:cubicBezTo>
                  <a:cubicBezTo>
                    <a:pt x="10118" y="40252"/>
                    <a:pt x="9820" y="40442"/>
                    <a:pt x="9765" y="40442"/>
                  </a:cubicBezTo>
                  <a:cubicBezTo>
                    <a:pt x="9711" y="40415"/>
                    <a:pt x="9440" y="40198"/>
                    <a:pt x="9386" y="40225"/>
                  </a:cubicBezTo>
                  <a:cubicBezTo>
                    <a:pt x="9331" y="40225"/>
                    <a:pt x="9006" y="40361"/>
                    <a:pt x="9006" y="40361"/>
                  </a:cubicBezTo>
                  <a:cubicBezTo>
                    <a:pt x="9006" y="40415"/>
                    <a:pt x="9386" y="40523"/>
                    <a:pt x="9358" y="40578"/>
                  </a:cubicBezTo>
                  <a:cubicBezTo>
                    <a:pt x="9331" y="40632"/>
                    <a:pt x="9060" y="40686"/>
                    <a:pt x="8979" y="40740"/>
                  </a:cubicBezTo>
                  <a:cubicBezTo>
                    <a:pt x="8870" y="40795"/>
                    <a:pt x="8707" y="40849"/>
                    <a:pt x="8599" y="40903"/>
                  </a:cubicBezTo>
                  <a:lnTo>
                    <a:pt x="8192" y="41066"/>
                  </a:lnTo>
                  <a:cubicBezTo>
                    <a:pt x="8165" y="41120"/>
                    <a:pt x="7812" y="41174"/>
                    <a:pt x="7812" y="41229"/>
                  </a:cubicBezTo>
                  <a:cubicBezTo>
                    <a:pt x="7812" y="41174"/>
                    <a:pt x="7433" y="41093"/>
                    <a:pt x="7460" y="41039"/>
                  </a:cubicBezTo>
                  <a:cubicBezTo>
                    <a:pt x="7460" y="40985"/>
                    <a:pt x="7839" y="40903"/>
                    <a:pt x="7839" y="40849"/>
                  </a:cubicBezTo>
                  <a:cubicBezTo>
                    <a:pt x="7812" y="40795"/>
                    <a:pt x="7460" y="40713"/>
                    <a:pt x="7460" y="40659"/>
                  </a:cubicBezTo>
                  <a:cubicBezTo>
                    <a:pt x="7460" y="40605"/>
                    <a:pt x="7839" y="40551"/>
                    <a:pt x="7839" y="40496"/>
                  </a:cubicBezTo>
                  <a:cubicBezTo>
                    <a:pt x="7839" y="40469"/>
                    <a:pt x="7514" y="40306"/>
                    <a:pt x="7460" y="40279"/>
                  </a:cubicBezTo>
                  <a:cubicBezTo>
                    <a:pt x="7460" y="40279"/>
                    <a:pt x="7080" y="40442"/>
                    <a:pt x="7080" y="40469"/>
                  </a:cubicBezTo>
                  <a:cubicBezTo>
                    <a:pt x="7080" y="40469"/>
                    <a:pt x="7161" y="40523"/>
                    <a:pt x="7270" y="40551"/>
                  </a:cubicBezTo>
                  <a:cubicBezTo>
                    <a:pt x="7324" y="40578"/>
                    <a:pt x="7351" y="40605"/>
                    <a:pt x="7405" y="40632"/>
                  </a:cubicBezTo>
                  <a:lnTo>
                    <a:pt x="7460" y="40659"/>
                  </a:lnTo>
                  <a:cubicBezTo>
                    <a:pt x="7351" y="40686"/>
                    <a:pt x="7188" y="40822"/>
                    <a:pt x="7080" y="40822"/>
                  </a:cubicBezTo>
                  <a:cubicBezTo>
                    <a:pt x="6944" y="40822"/>
                    <a:pt x="6836" y="40659"/>
                    <a:pt x="6700" y="40632"/>
                  </a:cubicBezTo>
                  <a:cubicBezTo>
                    <a:pt x="6565" y="40632"/>
                    <a:pt x="6456" y="40442"/>
                    <a:pt x="6321" y="40442"/>
                  </a:cubicBezTo>
                  <a:cubicBezTo>
                    <a:pt x="6185" y="40442"/>
                    <a:pt x="6049" y="40632"/>
                    <a:pt x="5941" y="40605"/>
                  </a:cubicBezTo>
                  <a:cubicBezTo>
                    <a:pt x="5805" y="40605"/>
                    <a:pt x="5697" y="40442"/>
                    <a:pt x="5561" y="40415"/>
                  </a:cubicBezTo>
                  <a:cubicBezTo>
                    <a:pt x="5453" y="40415"/>
                    <a:pt x="5263" y="40632"/>
                    <a:pt x="5181" y="40605"/>
                  </a:cubicBezTo>
                  <a:cubicBezTo>
                    <a:pt x="5046" y="40578"/>
                    <a:pt x="4883" y="40469"/>
                    <a:pt x="4774" y="40415"/>
                  </a:cubicBezTo>
                  <a:cubicBezTo>
                    <a:pt x="4666" y="40361"/>
                    <a:pt x="4530" y="40279"/>
                    <a:pt x="4395" y="40225"/>
                  </a:cubicBezTo>
                  <a:cubicBezTo>
                    <a:pt x="4368" y="40225"/>
                    <a:pt x="4286" y="40171"/>
                    <a:pt x="4205" y="40144"/>
                  </a:cubicBezTo>
                  <a:lnTo>
                    <a:pt x="4151" y="40089"/>
                  </a:lnTo>
                  <a:lnTo>
                    <a:pt x="4151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096" y="40089"/>
                  </a:lnTo>
                  <a:lnTo>
                    <a:pt x="4069" y="40062"/>
                  </a:lnTo>
                  <a:cubicBezTo>
                    <a:pt x="4042" y="40062"/>
                    <a:pt x="4015" y="40035"/>
                    <a:pt x="3988" y="40035"/>
                  </a:cubicBezTo>
                  <a:cubicBezTo>
                    <a:pt x="3961" y="40035"/>
                    <a:pt x="3825" y="40089"/>
                    <a:pt x="3717" y="40117"/>
                  </a:cubicBezTo>
                  <a:cubicBezTo>
                    <a:pt x="3635" y="40144"/>
                    <a:pt x="3527" y="40171"/>
                    <a:pt x="3473" y="40171"/>
                  </a:cubicBezTo>
                  <a:cubicBezTo>
                    <a:pt x="3310" y="40117"/>
                    <a:pt x="3147" y="39927"/>
                    <a:pt x="3066" y="39845"/>
                  </a:cubicBezTo>
                  <a:cubicBezTo>
                    <a:pt x="2957" y="39764"/>
                    <a:pt x="2849" y="39601"/>
                    <a:pt x="2713" y="39466"/>
                  </a:cubicBezTo>
                  <a:cubicBezTo>
                    <a:pt x="2686" y="39466"/>
                    <a:pt x="2605" y="39438"/>
                    <a:pt x="2469" y="39411"/>
                  </a:cubicBezTo>
                  <a:cubicBezTo>
                    <a:pt x="2360" y="39384"/>
                    <a:pt x="2252" y="39357"/>
                    <a:pt x="2225" y="39330"/>
                  </a:cubicBezTo>
                  <a:cubicBezTo>
                    <a:pt x="2198" y="39357"/>
                    <a:pt x="2279" y="39466"/>
                    <a:pt x="2388" y="39574"/>
                  </a:cubicBezTo>
                  <a:cubicBezTo>
                    <a:pt x="2469" y="39683"/>
                    <a:pt x="2550" y="39764"/>
                    <a:pt x="2550" y="39791"/>
                  </a:cubicBezTo>
                  <a:cubicBezTo>
                    <a:pt x="2550" y="39791"/>
                    <a:pt x="2496" y="39791"/>
                    <a:pt x="2442" y="39791"/>
                  </a:cubicBezTo>
                  <a:cubicBezTo>
                    <a:pt x="2415" y="39764"/>
                    <a:pt x="2333" y="39764"/>
                    <a:pt x="2279" y="39737"/>
                  </a:cubicBezTo>
                  <a:cubicBezTo>
                    <a:pt x="2116" y="39683"/>
                    <a:pt x="1981" y="39601"/>
                    <a:pt x="1981" y="39601"/>
                  </a:cubicBezTo>
                  <a:cubicBezTo>
                    <a:pt x="1926" y="39547"/>
                    <a:pt x="1845" y="39411"/>
                    <a:pt x="1791" y="39276"/>
                  </a:cubicBezTo>
                  <a:cubicBezTo>
                    <a:pt x="1764" y="39140"/>
                    <a:pt x="1709" y="39004"/>
                    <a:pt x="1709" y="38950"/>
                  </a:cubicBezTo>
                  <a:cubicBezTo>
                    <a:pt x="1709" y="38896"/>
                    <a:pt x="1682" y="38706"/>
                    <a:pt x="1682" y="38543"/>
                  </a:cubicBezTo>
                  <a:cubicBezTo>
                    <a:pt x="1682" y="38381"/>
                    <a:pt x="1737" y="38245"/>
                    <a:pt x="1737" y="38245"/>
                  </a:cubicBezTo>
                  <a:cubicBezTo>
                    <a:pt x="1764" y="38245"/>
                    <a:pt x="1791" y="38381"/>
                    <a:pt x="1872" y="38516"/>
                  </a:cubicBezTo>
                  <a:cubicBezTo>
                    <a:pt x="1926" y="38625"/>
                    <a:pt x="2008" y="38733"/>
                    <a:pt x="2035" y="38760"/>
                  </a:cubicBezTo>
                  <a:cubicBezTo>
                    <a:pt x="2171" y="38896"/>
                    <a:pt x="2333" y="39004"/>
                    <a:pt x="2469" y="39059"/>
                  </a:cubicBezTo>
                  <a:cubicBezTo>
                    <a:pt x="2550" y="39167"/>
                    <a:pt x="2577" y="39384"/>
                    <a:pt x="2713" y="39493"/>
                  </a:cubicBezTo>
                  <a:cubicBezTo>
                    <a:pt x="2794" y="39520"/>
                    <a:pt x="3120" y="39520"/>
                    <a:pt x="3201" y="39493"/>
                  </a:cubicBezTo>
                  <a:cubicBezTo>
                    <a:pt x="3337" y="39520"/>
                    <a:pt x="3500" y="39466"/>
                    <a:pt x="3635" y="39438"/>
                  </a:cubicBezTo>
                  <a:cubicBezTo>
                    <a:pt x="3662" y="39438"/>
                    <a:pt x="3744" y="39411"/>
                    <a:pt x="3852" y="39384"/>
                  </a:cubicBezTo>
                  <a:cubicBezTo>
                    <a:pt x="3934" y="39357"/>
                    <a:pt x="4015" y="39330"/>
                    <a:pt x="4015" y="39303"/>
                  </a:cubicBezTo>
                  <a:cubicBezTo>
                    <a:pt x="3988" y="39303"/>
                    <a:pt x="3662" y="39113"/>
                    <a:pt x="3690" y="39086"/>
                  </a:cubicBezTo>
                  <a:cubicBezTo>
                    <a:pt x="3771" y="39032"/>
                    <a:pt x="3961" y="39004"/>
                    <a:pt x="4015" y="38950"/>
                  </a:cubicBezTo>
                  <a:lnTo>
                    <a:pt x="4123" y="38896"/>
                  </a:lnTo>
                  <a:lnTo>
                    <a:pt x="4151" y="38896"/>
                  </a:lnTo>
                  <a:lnTo>
                    <a:pt x="4151" y="38896"/>
                  </a:lnTo>
                  <a:lnTo>
                    <a:pt x="4151" y="38869"/>
                  </a:lnTo>
                  <a:lnTo>
                    <a:pt x="4178" y="38869"/>
                  </a:lnTo>
                  <a:lnTo>
                    <a:pt x="4178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78" y="38869"/>
                  </a:lnTo>
                  <a:lnTo>
                    <a:pt x="4395" y="38760"/>
                  </a:lnTo>
                  <a:cubicBezTo>
                    <a:pt x="4503" y="38706"/>
                    <a:pt x="4639" y="38652"/>
                    <a:pt x="4774" y="38570"/>
                  </a:cubicBezTo>
                  <a:lnTo>
                    <a:pt x="5561" y="38950"/>
                  </a:lnTo>
                  <a:cubicBezTo>
                    <a:pt x="5425" y="39004"/>
                    <a:pt x="5290" y="39086"/>
                    <a:pt x="5154" y="39140"/>
                  </a:cubicBezTo>
                  <a:cubicBezTo>
                    <a:pt x="5127" y="39167"/>
                    <a:pt x="4774" y="39303"/>
                    <a:pt x="4774" y="39330"/>
                  </a:cubicBezTo>
                  <a:cubicBezTo>
                    <a:pt x="4802" y="39357"/>
                    <a:pt x="5100" y="39466"/>
                    <a:pt x="5181" y="39493"/>
                  </a:cubicBezTo>
                  <a:cubicBezTo>
                    <a:pt x="5290" y="39574"/>
                    <a:pt x="5425" y="39628"/>
                    <a:pt x="5561" y="39683"/>
                  </a:cubicBezTo>
                  <a:lnTo>
                    <a:pt x="5941" y="39520"/>
                  </a:lnTo>
                  <a:cubicBezTo>
                    <a:pt x="5995" y="39493"/>
                    <a:pt x="6348" y="39357"/>
                    <a:pt x="6321" y="39330"/>
                  </a:cubicBezTo>
                  <a:cubicBezTo>
                    <a:pt x="6321" y="39303"/>
                    <a:pt x="5914" y="39167"/>
                    <a:pt x="5941" y="39140"/>
                  </a:cubicBezTo>
                  <a:cubicBezTo>
                    <a:pt x="5995" y="39086"/>
                    <a:pt x="6239" y="39004"/>
                    <a:pt x="6321" y="38977"/>
                  </a:cubicBezTo>
                  <a:cubicBezTo>
                    <a:pt x="6429" y="38923"/>
                    <a:pt x="6592" y="38842"/>
                    <a:pt x="6727" y="38787"/>
                  </a:cubicBezTo>
                  <a:cubicBezTo>
                    <a:pt x="6755" y="38787"/>
                    <a:pt x="7080" y="38977"/>
                    <a:pt x="7107" y="39004"/>
                  </a:cubicBezTo>
                  <a:cubicBezTo>
                    <a:pt x="7216" y="39032"/>
                    <a:pt x="7378" y="39167"/>
                    <a:pt x="7514" y="39194"/>
                  </a:cubicBezTo>
                  <a:cubicBezTo>
                    <a:pt x="7568" y="39221"/>
                    <a:pt x="7812" y="39032"/>
                    <a:pt x="7894" y="39032"/>
                  </a:cubicBezTo>
                  <a:cubicBezTo>
                    <a:pt x="8002" y="39032"/>
                    <a:pt x="8192" y="39249"/>
                    <a:pt x="8273" y="39249"/>
                  </a:cubicBezTo>
                  <a:cubicBezTo>
                    <a:pt x="8382" y="39221"/>
                    <a:pt x="8599" y="39113"/>
                    <a:pt x="8680" y="39086"/>
                  </a:cubicBezTo>
                  <a:cubicBezTo>
                    <a:pt x="8816" y="39032"/>
                    <a:pt x="8952" y="38977"/>
                    <a:pt x="9087" y="38923"/>
                  </a:cubicBezTo>
                  <a:lnTo>
                    <a:pt x="9901" y="38598"/>
                  </a:lnTo>
                  <a:cubicBezTo>
                    <a:pt x="9901" y="38679"/>
                    <a:pt x="10281" y="38760"/>
                    <a:pt x="10253" y="38815"/>
                  </a:cubicBezTo>
                  <a:cubicBezTo>
                    <a:pt x="10253" y="38869"/>
                    <a:pt x="9847" y="38923"/>
                    <a:pt x="9874" y="38977"/>
                  </a:cubicBezTo>
                  <a:cubicBezTo>
                    <a:pt x="9874" y="39004"/>
                    <a:pt x="10253" y="39167"/>
                    <a:pt x="10226" y="39194"/>
                  </a:cubicBezTo>
                  <a:cubicBezTo>
                    <a:pt x="10199" y="39249"/>
                    <a:pt x="9928" y="39303"/>
                    <a:pt x="9847" y="39357"/>
                  </a:cubicBezTo>
                  <a:cubicBezTo>
                    <a:pt x="9711" y="39411"/>
                    <a:pt x="9575" y="39466"/>
                    <a:pt x="9440" y="39493"/>
                  </a:cubicBezTo>
                  <a:cubicBezTo>
                    <a:pt x="9413" y="39520"/>
                    <a:pt x="9114" y="39303"/>
                    <a:pt x="9060" y="39276"/>
                  </a:cubicBezTo>
                  <a:cubicBezTo>
                    <a:pt x="8979" y="39276"/>
                    <a:pt x="8762" y="39438"/>
                    <a:pt x="8653" y="39438"/>
                  </a:cubicBezTo>
                  <a:cubicBezTo>
                    <a:pt x="8518" y="39466"/>
                    <a:pt x="8382" y="39547"/>
                    <a:pt x="8273" y="39601"/>
                  </a:cubicBezTo>
                  <a:cubicBezTo>
                    <a:pt x="8219" y="39628"/>
                    <a:pt x="7948" y="39764"/>
                    <a:pt x="7867" y="39764"/>
                  </a:cubicBezTo>
                  <a:cubicBezTo>
                    <a:pt x="7812" y="39764"/>
                    <a:pt x="7541" y="39601"/>
                    <a:pt x="7487" y="39574"/>
                  </a:cubicBezTo>
                  <a:cubicBezTo>
                    <a:pt x="7460" y="39547"/>
                    <a:pt x="7134" y="39357"/>
                    <a:pt x="7107" y="39357"/>
                  </a:cubicBezTo>
                  <a:cubicBezTo>
                    <a:pt x="7080" y="39384"/>
                    <a:pt x="6727" y="39520"/>
                    <a:pt x="6727" y="39547"/>
                  </a:cubicBezTo>
                  <a:cubicBezTo>
                    <a:pt x="6727" y="39601"/>
                    <a:pt x="7134" y="39683"/>
                    <a:pt x="7107" y="39737"/>
                  </a:cubicBezTo>
                  <a:cubicBezTo>
                    <a:pt x="7080" y="39791"/>
                    <a:pt x="6782" y="39872"/>
                    <a:pt x="6727" y="39900"/>
                  </a:cubicBezTo>
                  <a:cubicBezTo>
                    <a:pt x="6673" y="39927"/>
                    <a:pt x="6402" y="40089"/>
                    <a:pt x="6321" y="40089"/>
                  </a:cubicBezTo>
                  <a:cubicBezTo>
                    <a:pt x="6212" y="40089"/>
                    <a:pt x="6049" y="39872"/>
                    <a:pt x="5941" y="39900"/>
                  </a:cubicBezTo>
                  <a:cubicBezTo>
                    <a:pt x="5805" y="39900"/>
                    <a:pt x="5697" y="40062"/>
                    <a:pt x="5561" y="40062"/>
                  </a:cubicBezTo>
                  <a:cubicBezTo>
                    <a:pt x="5697" y="40089"/>
                    <a:pt x="5805" y="40252"/>
                    <a:pt x="5941" y="40252"/>
                  </a:cubicBezTo>
                  <a:cubicBezTo>
                    <a:pt x="6076" y="40279"/>
                    <a:pt x="6212" y="40089"/>
                    <a:pt x="6321" y="40089"/>
                  </a:cubicBezTo>
                  <a:cubicBezTo>
                    <a:pt x="6456" y="40089"/>
                    <a:pt x="6592" y="40279"/>
                    <a:pt x="6700" y="40279"/>
                  </a:cubicBezTo>
                  <a:cubicBezTo>
                    <a:pt x="6836" y="40279"/>
                    <a:pt x="6971" y="40117"/>
                    <a:pt x="7107" y="40117"/>
                  </a:cubicBezTo>
                  <a:cubicBezTo>
                    <a:pt x="7216" y="40117"/>
                    <a:pt x="7351" y="40306"/>
                    <a:pt x="7487" y="40306"/>
                  </a:cubicBezTo>
                  <a:cubicBezTo>
                    <a:pt x="7568" y="40306"/>
                    <a:pt x="7758" y="40117"/>
                    <a:pt x="7867" y="40144"/>
                  </a:cubicBezTo>
                  <a:cubicBezTo>
                    <a:pt x="7948" y="40144"/>
                    <a:pt x="8165" y="40361"/>
                    <a:pt x="8246" y="40361"/>
                  </a:cubicBezTo>
                  <a:cubicBezTo>
                    <a:pt x="8355" y="40334"/>
                    <a:pt x="8545" y="40225"/>
                    <a:pt x="8626" y="40198"/>
                  </a:cubicBezTo>
                  <a:lnTo>
                    <a:pt x="9033" y="40035"/>
                  </a:lnTo>
                  <a:lnTo>
                    <a:pt x="9413" y="39872"/>
                  </a:lnTo>
                  <a:cubicBezTo>
                    <a:pt x="9548" y="39818"/>
                    <a:pt x="9684" y="39764"/>
                    <a:pt x="9820" y="39710"/>
                  </a:cubicBezTo>
                  <a:cubicBezTo>
                    <a:pt x="9955" y="39683"/>
                    <a:pt x="10091" y="39628"/>
                    <a:pt x="10226" y="39574"/>
                  </a:cubicBezTo>
                  <a:cubicBezTo>
                    <a:pt x="10253" y="39547"/>
                    <a:pt x="10552" y="39411"/>
                    <a:pt x="10606" y="39411"/>
                  </a:cubicBezTo>
                  <a:cubicBezTo>
                    <a:pt x="10742" y="39438"/>
                    <a:pt x="10850" y="39628"/>
                    <a:pt x="10986" y="39628"/>
                  </a:cubicBezTo>
                  <a:cubicBezTo>
                    <a:pt x="11121" y="39655"/>
                    <a:pt x="11257" y="39466"/>
                    <a:pt x="11393" y="39493"/>
                  </a:cubicBezTo>
                  <a:cubicBezTo>
                    <a:pt x="11420" y="39493"/>
                    <a:pt x="11745" y="39710"/>
                    <a:pt x="11772" y="39710"/>
                  </a:cubicBezTo>
                  <a:cubicBezTo>
                    <a:pt x="11881" y="39655"/>
                    <a:pt x="12017" y="39601"/>
                    <a:pt x="12152" y="39547"/>
                  </a:cubicBezTo>
                  <a:cubicBezTo>
                    <a:pt x="12261" y="39493"/>
                    <a:pt x="12505" y="39438"/>
                    <a:pt x="12559" y="39384"/>
                  </a:cubicBezTo>
                  <a:cubicBezTo>
                    <a:pt x="12586" y="39357"/>
                    <a:pt x="12179" y="39221"/>
                    <a:pt x="12179" y="39167"/>
                  </a:cubicBezTo>
                  <a:cubicBezTo>
                    <a:pt x="12179" y="39113"/>
                    <a:pt x="12532" y="39059"/>
                    <a:pt x="12559" y="39004"/>
                  </a:cubicBezTo>
                  <a:cubicBezTo>
                    <a:pt x="12586" y="38977"/>
                    <a:pt x="12206" y="38842"/>
                    <a:pt x="12206" y="38815"/>
                  </a:cubicBezTo>
                  <a:cubicBezTo>
                    <a:pt x="12206" y="38760"/>
                    <a:pt x="12532" y="38679"/>
                    <a:pt x="12586" y="38652"/>
                  </a:cubicBezTo>
                  <a:cubicBezTo>
                    <a:pt x="12695" y="38598"/>
                    <a:pt x="12857" y="38543"/>
                    <a:pt x="12966" y="38489"/>
                  </a:cubicBezTo>
                  <a:lnTo>
                    <a:pt x="13725" y="38896"/>
                  </a:lnTo>
                  <a:cubicBezTo>
                    <a:pt x="13698" y="38950"/>
                    <a:pt x="13318" y="38977"/>
                    <a:pt x="13318" y="39059"/>
                  </a:cubicBezTo>
                  <a:cubicBezTo>
                    <a:pt x="13318" y="39086"/>
                    <a:pt x="13644" y="39221"/>
                    <a:pt x="13698" y="39249"/>
                  </a:cubicBezTo>
                  <a:cubicBezTo>
                    <a:pt x="13752" y="39276"/>
                    <a:pt x="13997" y="39438"/>
                    <a:pt x="14078" y="39466"/>
                  </a:cubicBezTo>
                  <a:cubicBezTo>
                    <a:pt x="14186" y="39466"/>
                    <a:pt x="14349" y="39276"/>
                    <a:pt x="14458" y="39276"/>
                  </a:cubicBezTo>
                  <a:cubicBezTo>
                    <a:pt x="14539" y="39276"/>
                    <a:pt x="14783" y="39438"/>
                    <a:pt x="14837" y="39466"/>
                  </a:cubicBezTo>
                  <a:cubicBezTo>
                    <a:pt x="14892" y="39493"/>
                    <a:pt x="15217" y="39655"/>
                    <a:pt x="15244" y="39655"/>
                  </a:cubicBezTo>
                  <a:cubicBezTo>
                    <a:pt x="15271" y="39655"/>
                    <a:pt x="15624" y="39520"/>
                    <a:pt x="15624" y="39493"/>
                  </a:cubicBezTo>
                  <a:cubicBezTo>
                    <a:pt x="15624" y="39438"/>
                    <a:pt x="15299" y="39330"/>
                    <a:pt x="15244" y="39303"/>
                  </a:cubicBezTo>
                  <a:cubicBezTo>
                    <a:pt x="15190" y="39276"/>
                    <a:pt x="14919" y="39113"/>
                    <a:pt x="14865" y="39113"/>
                  </a:cubicBezTo>
                  <a:cubicBezTo>
                    <a:pt x="14973" y="39113"/>
                    <a:pt x="15109" y="38923"/>
                    <a:pt x="15244" y="38923"/>
                  </a:cubicBezTo>
                  <a:cubicBezTo>
                    <a:pt x="15299" y="38923"/>
                    <a:pt x="15543" y="39086"/>
                    <a:pt x="15624" y="39113"/>
                  </a:cubicBezTo>
                  <a:cubicBezTo>
                    <a:pt x="15705" y="39167"/>
                    <a:pt x="15868" y="39276"/>
                    <a:pt x="16004" y="39303"/>
                  </a:cubicBezTo>
                  <a:cubicBezTo>
                    <a:pt x="16139" y="39330"/>
                    <a:pt x="16248" y="39466"/>
                    <a:pt x="16383" y="39493"/>
                  </a:cubicBezTo>
                  <a:cubicBezTo>
                    <a:pt x="16492" y="39493"/>
                    <a:pt x="16655" y="39303"/>
                    <a:pt x="16763" y="39303"/>
                  </a:cubicBezTo>
                  <a:cubicBezTo>
                    <a:pt x="16899" y="39303"/>
                    <a:pt x="17034" y="39493"/>
                    <a:pt x="17170" y="39493"/>
                  </a:cubicBezTo>
                  <a:cubicBezTo>
                    <a:pt x="17251" y="39493"/>
                    <a:pt x="17468" y="39330"/>
                    <a:pt x="17550" y="39303"/>
                  </a:cubicBezTo>
                  <a:cubicBezTo>
                    <a:pt x="17658" y="39249"/>
                    <a:pt x="17794" y="39140"/>
                    <a:pt x="17930" y="39113"/>
                  </a:cubicBezTo>
                  <a:cubicBezTo>
                    <a:pt x="18011" y="39086"/>
                    <a:pt x="18201" y="38923"/>
                    <a:pt x="18282" y="38923"/>
                  </a:cubicBezTo>
                  <a:cubicBezTo>
                    <a:pt x="18336" y="38923"/>
                    <a:pt x="18635" y="39113"/>
                    <a:pt x="18689" y="39086"/>
                  </a:cubicBezTo>
                  <a:cubicBezTo>
                    <a:pt x="18825" y="39059"/>
                    <a:pt x="18933" y="38977"/>
                    <a:pt x="19069" y="38896"/>
                  </a:cubicBezTo>
                  <a:lnTo>
                    <a:pt x="19421" y="38706"/>
                  </a:lnTo>
                  <a:cubicBezTo>
                    <a:pt x="19665" y="38570"/>
                    <a:pt x="19910" y="38435"/>
                    <a:pt x="20154" y="38299"/>
                  </a:cubicBezTo>
                  <a:cubicBezTo>
                    <a:pt x="20181" y="38381"/>
                    <a:pt x="20533" y="38408"/>
                    <a:pt x="20533" y="38462"/>
                  </a:cubicBezTo>
                  <a:cubicBezTo>
                    <a:pt x="20561" y="38516"/>
                    <a:pt x="20154" y="38625"/>
                    <a:pt x="20181" y="38679"/>
                  </a:cubicBezTo>
                  <a:cubicBezTo>
                    <a:pt x="20208" y="38733"/>
                    <a:pt x="20561" y="38787"/>
                    <a:pt x="20561" y="38842"/>
                  </a:cubicBezTo>
                  <a:cubicBezTo>
                    <a:pt x="20588" y="38896"/>
                    <a:pt x="20208" y="38977"/>
                    <a:pt x="20208" y="39059"/>
                  </a:cubicBezTo>
                  <a:cubicBezTo>
                    <a:pt x="20208" y="39086"/>
                    <a:pt x="20561" y="39167"/>
                    <a:pt x="20588" y="39221"/>
                  </a:cubicBezTo>
                  <a:cubicBezTo>
                    <a:pt x="20669" y="39276"/>
                    <a:pt x="20913" y="39303"/>
                    <a:pt x="20995" y="39384"/>
                  </a:cubicBezTo>
                  <a:lnTo>
                    <a:pt x="21374" y="39167"/>
                  </a:lnTo>
                  <a:cubicBezTo>
                    <a:pt x="21483" y="39113"/>
                    <a:pt x="21646" y="39032"/>
                    <a:pt x="21727" y="38950"/>
                  </a:cubicBezTo>
                  <a:cubicBezTo>
                    <a:pt x="21781" y="38896"/>
                    <a:pt x="22079" y="38787"/>
                    <a:pt x="22079" y="38733"/>
                  </a:cubicBezTo>
                  <a:cubicBezTo>
                    <a:pt x="22079" y="38733"/>
                    <a:pt x="21700" y="38570"/>
                    <a:pt x="21700" y="38570"/>
                  </a:cubicBezTo>
                  <a:cubicBezTo>
                    <a:pt x="21808" y="38570"/>
                    <a:pt x="21917" y="38381"/>
                    <a:pt x="22052" y="38381"/>
                  </a:cubicBezTo>
                  <a:cubicBezTo>
                    <a:pt x="22079" y="38354"/>
                    <a:pt x="22459" y="38516"/>
                    <a:pt x="22459" y="38516"/>
                  </a:cubicBezTo>
                  <a:cubicBezTo>
                    <a:pt x="22459" y="38543"/>
                    <a:pt x="22052" y="38706"/>
                    <a:pt x="22079" y="38733"/>
                  </a:cubicBezTo>
                  <a:cubicBezTo>
                    <a:pt x="22161" y="38787"/>
                    <a:pt x="22378" y="38842"/>
                    <a:pt x="22486" y="38896"/>
                  </a:cubicBezTo>
                  <a:cubicBezTo>
                    <a:pt x="22568" y="38923"/>
                    <a:pt x="22785" y="39032"/>
                    <a:pt x="22893" y="39032"/>
                  </a:cubicBezTo>
                  <a:cubicBezTo>
                    <a:pt x="23029" y="39032"/>
                    <a:pt x="23164" y="39194"/>
                    <a:pt x="23300" y="39167"/>
                  </a:cubicBezTo>
                  <a:cubicBezTo>
                    <a:pt x="23354" y="39167"/>
                    <a:pt x="23598" y="38977"/>
                    <a:pt x="23653" y="38950"/>
                  </a:cubicBezTo>
                  <a:cubicBezTo>
                    <a:pt x="23788" y="38896"/>
                    <a:pt x="23897" y="38815"/>
                    <a:pt x="24032" y="38733"/>
                  </a:cubicBezTo>
                  <a:cubicBezTo>
                    <a:pt x="24168" y="38679"/>
                    <a:pt x="24277" y="38598"/>
                    <a:pt x="24412" y="38516"/>
                  </a:cubicBezTo>
                  <a:cubicBezTo>
                    <a:pt x="24439" y="38489"/>
                    <a:pt x="24711" y="38299"/>
                    <a:pt x="24792" y="38299"/>
                  </a:cubicBezTo>
                  <a:cubicBezTo>
                    <a:pt x="24846" y="38299"/>
                    <a:pt x="25144" y="38435"/>
                    <a:pt x="25199" y="38462"/>
                  </a:cubicBezTo>
                  <a:cubicBezTo>
                    <a:pt x="25253" y="38489"/>
                    <a:pt x="25606" y="38598"/>
                    <a:pt x="25606" y="38625"/>
                  </a:cubicBezTo>
                  <a:cubicBezTo>
                    <a:pt x="25606" y="38625"/>
                    <a:pt x="25226" y="38842"/>
                    <a:pt x="25226" y="38842"/>
                  </a:cubicBezTo>
                  <a:cubicBezTo>
                    <a:pt x="25307" y="38842"/>
                    <a:pt x="25524" y="39004"/>
                    <a:pt x="25633" y="38977"/>
                  </a:cubicBezTo>
                  <a:cubicBezTo>
                    <a:pt x="25714" y="38977"/>
                    <a:pt x="25958" y="38815"/>
                    <a:pt x="26012" y="38787"/>
                  </a:cubicBezTo>
                  <a:cubicBezTo>
                    <a:pt x="26121" y="38733"/>
                    <a:pt x="26257" y="38625"/>
                    <a:pt x="26392" y="38570"/>
                  </a:cubicBezTo>
                  <a:cubicBezTo>
                    <a:pt x="26501" y="38543"/>
                    <a:pt x="26663" y="38381"/>
                    <a:pt x="26772" y="38381"/>
                  </a:cubicBezTo>
                  <a:cubicBezTo>
                    <a:pt x="26826" y="38381"/>
                    <a:pt x="27125" y="38570"/>
                    <a:pt x="27179" y="38543"/>
                  </a:cubicBezTo>
                  <a:cubicBezTo>
                    <a:pt x="27314" y="38489"/>
                    <a:pt x="27450" y="38408"/>
                    <a:pt x="27559" y="38354"/>
                  </a:cubicBezTo>
                  <a:cubicBezTo>
                    <a:pt x="27694" y="38272"/>
                    <a:pt x="27830" y="38218"/>
                    <a:pt x="27938" y="38164"/>
                  </a:cubicBezTo>
                  <a:lnTo>
                    <a:pt x="28725" y="37757"/>
                  </a:lnTo>
                  <a:lnTo>
                    <a:pt x="29511" y="38137"/>
                  </a:lnTo>
                  <a:cubicBezTo>
                    <a:pt x="29566" y="38164"/>
                    <a:pt x="29647" y="38191"/>
                    <a:pt x="29728" y="38218"/>
                  </a:cubicBezTo>
                  <a:cubicBezTo>
                    <a:pt x="29810" y="38245"/>
                    <a:pt x="29891" y="38272"/>
                    <a:pt x="29918" y="38299"/>
                  </a:cubicBezTo>
                  <a:cubicBezTo>
                    <a:pt x="29945" y="38326"/>
                    <a:pt x="29511" y="38462"/>
                    <a:pt x="29539" y="38489"/>
                  </a:cubicBezTo>
                  <a:cubicBezTo>
                    <a:pt x="29539" y="38516"/>
                    <a:pt x="29864" y="38652"/>
                    <a:pt x="29918" y="38679"/>
                  </a:cubicBezTo>
                  <a:cubicBezTo>
                    <a:pt x="30054" y="38733"/>
                    <a:pt x="30190" y="38815"/>
                    <a:pt x="30325" y="38869"/>
                  </a:cubicBezTo>
                  <a:cubicBezTo>
                    <a:pt x="30352" y="38787"/>
                    <a:pt x="30705" y="38733"/>
                    <a:pt x="30705" y="38679"/>
                  </a:cubicBezTo>
                  <a:cubicBezTo>
                    <a:pt x="30705" y="38652"/>
                    <a:pt x="30352" y="38516"/>
                    <a:pt x="30298" y="38489"/>
                  </a:cubicBezTo>
                  <a:cubicBezTo>
                    <a:pt x="30271" y="38489"/>
                    <a:pt x="29945" y="38299"/>
                    <a:pt x="29918" y="38299"/>
                  </a:cubicBezTo>
                  <a:cubicBezTo>
                    <a:pt x="30027" y="38299"/>
                    <a:pt x="30190" y="38137"/>
                    <a:pt x="30298" y="38137"/>
                  </a:cubicBezTo>
                  <a:cubicBezTo>
                    <a:pt x="30379" y="38137"/>
                    <a:pt x="30651" y="38272"/>
                    <a:pt x="30705" y="38299"/>
                  </a:cubicBezTo>
                  <a:cubicBezTo>
                    <a:pt x="30759" y="38326"/>
                    <a:pt x="31030" y="38489"/>
                    <a:pt x="31085" y="38489"/>
                  </a:cubicBezTo>
                  <a:cubicBezTo>
                    <a:pt x="31193" y="38489"/>
                    <a:pt x="31410" y="38354"/>
                    <a:pt x="31491" y="38326"/>
                  </a:cubicBezTo>
                  <a:cubicBezTo>
                    <a:pt x="31519" y="38299"/>
                    <a:pt x="31817" y="38137"/>
                    <a:pt x="31871" y="38137"/>
                  </a:cubicBezTo>
                  <a:cubicBezTo>
                    <a:pt x="31980" y="38137"/>
                    <a:pt x="32197" y="38299"/>
                    <a:pt x="32278" y="38326"/>
                  </a:cubicBezTo>
                  <a:cubicBezTo>
                    <a:pt x="32305" y="38354"/>
                    <a:pt x="32604" y="38516"/>
                    <a:pt x="32658" y="38516"/>
                  </a:cubicBezTo>
                  <a:cubicBezTo>
                    <a:pt x="32739" y="38516"/>
                    <a:pt x="33010" y="38326"/>
                    <a:pt x="33065" y="38354"/>
                  </a:cubicBezTo>
                  <a:cubicBezTo>
                    <a:pt x="33200" y="38381"/>
                    <a:pt x="33336" y="38489"/>
                    <a:pt x="33444" y="38543"/>
                  </a:cubicBezTo>
                  <a:cubicBezTo>
                    <a:pt x="33499" y="38570"/>
                    <a:pt x="33770" y="38760"/>
                    <a:pt x="33824" y="38760"/>
                  </a:cubicBezTo>
                  <a:cubicBezTo>
                    <a:pt x="33906" y="38760"/>
                    <a:pt x="34177" y="38598"/>
                    <a:pt x="34231" y="38570"/>
                  </a:cubicBezTo>
                  <a:lnTo>
                    <a:pt x="34638" y="38408"/>
                  </a:lnTo>
                  <a:cubicBezTo>
                    <a:pt x="34692" y="38381"/>
                    <a:pt x="34936" y="38245"/>
                    <a:pt x="35045" y="38245"/>
                  </a:cubicBezTo>
                  <a:cubicBezTo>
                    <a:pt x="35153" y="38245"/>
                    <a:pt x="35289" y="38462"/>
                    <a:pt x="35424" y="38462"/>
                  </a:cubicBezTo>
                  <a:cubicBezTo>
                    <a:pt x="35533" y="38462"/>
                    <a:pt x="35723" y="38299"/>
                    <a:pt x="35804" y="38299"/>
                  </a:cubicBezTo>
                  <a:cubicBezTo>
                    <a:pt x="35967" y="38326"/>
                    <a:pt x="36048" y="38489"/>
                    <a:pt x="36184" y="38516"/>
                  </a:cubicBezTo>
                  <a:cubicBezTo>
                    <a:pt x="36292" y="38543"/>
                    <a:pt x="36482" y="38354"/>
                    <a:pt x="36591" y="38354"/>
                  </a:cubicBezTo>
                  <a:cubicBezTo>
                    <a:pt x="36672" y="38354"/>
                    <a:pt x="36889" y="38543"/>
                    <a:pt x="36970" y="38570"/>
                  </a:cubicBezTo>
                  <a:cubicBezTo>
                    <a:pt x="36998" y="38598"/>
                    <a:pt x="37269" y="38787"/>
                    <a:pt x="37323" y="38787"/>
                  </a:cubicBezTo>
                  <a:cubicBezTo>
                    <a:pt x="37404" y="38787"/>
                    <a:pt x="37676" y="38625"/>
                    <a:pt x="37730" y="38625"/>
                  </a:cubicBezTo>
                  <a:lnTo>
                    <a:pt x="38110" y="38462"/>
                  </a:lnTo>
                  <a:cubicBezTo>
                    <a:pt x="38191" y="38408"/>
                    <a:pt x="38381" y="38299"/>
                    <a:pt x="38489" y="38272"/>
                  </a:cubicBezTo>
                  <a:cubicBezTo>
                    <a:pt x="38517" y="38272"/>
                    <a:pt x="38842" y="38462"/>
                    <a:pt x="38869" y="38489"/>
                  </a:cubicBezTo>
                  <a:cubicBezTo>
                    <a:pt x="38923" y="38516"/>
                    <a:pt x="39168" y="38679"/>
                    <a:pt x="39249" y="38679"/>
                  </a:cubicBezTo>
                  <a:cubicBezTo>
                    <a:pt x="39303" y="38679"/>
                    <a:pt x="39574" y="38543"/>
                    <a:pt x="39629" y="38516"/>
                  </a:cubicBezTo>
                  <a:cubicBezTo>
                    <a:pt x="39737" y="38462"/>
                    <a:pt x="39873" y="38381"/>
                    <a:pt x="40008" y="38326"/>
                  </a:cubicBezTo>
                  <a:cubicBezTo>
                    <a:pt x="40063" y="38299"/>
                    <a:pt x="40334" y="38164"/>
                    <a:pt x="40388" y="38164"/>
                  </a:cubicBezTo>
                  <a:cubicBezTo>
                    <a:pt x="40442" y="38164"/>
                    <a:pt x="40714" y="38326"/>
                    <a:pt x="40768" y="38354"/>
                  </a:cubicBezTo>
                  <a:cubicBezTo>
                    <a:pt x="40849" y="38381"/>
                    <a:pt x="41093" y="38462"/>
                    <a:pt x="41148" y="38543"/>
                  </a:cubicBezTo>
                  <a:cubicBezTo>
                    <a:pt x="41175" y="38570"/>
                    <a:pt x="40768" y="38679"/>
                    <a:pt x="40768" y="38706"/>
                  </a:cubicBezTo>
                  <a:cubicBezTo>
                    <a:pt x="40768" y="38733"/>
                    <a:pt x="41093" y="38896"/>
                    <a:pt x="41148" y="38896"/>
                  </a:cubicBezTo>
                  <a:cubicBezTo>
                    <a:pt x="41256" y="38923"/>
                    <a:pt x="41419" y="39086"/>
                    <a:pt x="41527" y="39086"/>
                  </a:cubicBezTo>
                  <a:cubicBezTo>
                    <a:pt x="41636" y="39086"/>
                    <a:pt x="41799" y="38896"/>
                    <a:pt x="41907" y="38896"/>
                  </a:cubicBezTo>
                  <a:cubicBezTo>
                    <a:pt x="41988" y="38923"/>
                    <a:pt x="42233" y="39113"/>
                    <a:pt x="42314" y="39086"/>
                  </a:cubicBezTo>
                  <a:cubicBezTo>
                    <a:pt x="42422" y="39059"/>
                    <a:pt x="42585" y="38950"/>
                    <a:pt x="42694" y="38896"/>
                  </a:cubicBezTo>
                  <a:cubicBezTo>
                    <a:pt x="42748" y="38869"/>
                    <a:pt x="42965" y="38733"/>
                    <a:pt x="43073" y="38706"/>
                  </a:cubicBezTo>
                  <a:cubicBezTo>
                    <a:pt x="43182" y="38706"/>
                    <a:pt x="43317" y="38896"/>
                    <a:pt x="43453" y="38896"/>
                  </a:cubicBezTo>
                  <a:cubicBezTo>
                    <a:pt x="43589" y="38896"/>
                    <a:pt x="43697" y="38706"/>
                    <a:pt x="43833" y="38706"/>
                  </a:cubicBezTo>
                  <a:cubicBezTo>
                    <a:pt x="43941" y="38706"/>
                    <a:pt x="44077" y="38896"/>
                    <a:pt x="44213" y="38869"/>
                  </a:cubicBezTo>
                  <a:cubicBezTo>
                    <a:pt x="44348" y="38869"/>
                    <a:pt x="44457" y="38679"/>
                    <a:pt x="44592" y="38679"/>
                  </a:cubicBezTo>
                  <a:cubicBezTo>
                    <a:pt x="44728" y="38679"/>
                    <a:pt x="44836" y="38869"/>
                    <a:pt x="44972" y="38869"/>
                  </a:cubicBezTo>
                  <a:cubicBezTo>
                    <a:pt x="45081" y="38842"/>
                    <a:pt x="45243" y="38652"/>
                    <a:pt x="45352" y="38652"/>
                  </a:cubicBezTo>
                  <a:cubicBezTo>
                    <a:pt x="45460" y="38679"/>
                    <a:pt x="45650" y="38842"/>
                    <a:pt x="45732" y="38815"/>
                  </a:cubicBezTo>
                  <a:cubicBezTo>
                    <a:pt x="45813" y="38815"/>
                    <a:pt x="46030" y="38652"/>
                    <a:pt x="46111" y="38625"/>
                  </a:cubicBezTo>
                  <a:cubicBezTo>
                    <a:pt x="46138" y="38598"/>
                    <a:pt x="46410" y="38408"/>
                    <a:pt x="46464" y="38408"/>
                  </a:cubicBezTo>
                  <a:cubicBezTo>
                    <a:pt x="46518" y="38408"/>
                    <a:pt x="46816" y="38598"/>
                    <a:pt x="46844" y="38570"/>
                  </a:cubicBezTo>
                  <a:cubicBezTo>
                    <a:pt x="46979" y="38543"/>
                    <a:pt x="47115" y="38408"/>
                    <a:pt x="47223" y="38354"/>
                  </a:cubicBezTo>
                  <a:cubicBezTo>
                    <a:pt x="47278" y="38326"/>
                    <a:pt x="47495" y="38164"/>
                    <a:pt x="47576" y="38137"/>
                  </a:cubicBezTo>
                  <a:cubicBezTo>
                    <a:pt x="47684" y="38137"/>
                    <a:pt x="47874" y="38299"/>
                    <a:pt x="47983" y="38299"/>
                  </a:cubicBezTo>
                  <a:cubicBezTo>
                    <a:pt x="48091" y="38299"/>
                    <a:pt x="48227" y="38082"/>
                    <a:pt x="48335" y="38082"/>
                  </a:cubicBezTo>
                  <a:cubicBezTo>
                    <a:pt x="48471" y="38082"/>
                    <a:pt x="48607" y="38245"/>
                    <a:pt x="48742" y="38218"/>
                  </a:cubicBezTo>
                  <a:cubicBezTo>
                    <a:pt x="48851" y="38218"/>
                    <a:pt x="48986" y="38028"/>
                    <a:pt x="49122" y="38001"/>
                  </a:cubicBezTo>
                  <a:cubicBezTo>
                    <a:pt x="49203" y="38001"/>
                    <a:pt x="49447" y="38191"/>
                    <a:pt x="49529" y="38164"/>
                  </a:cubicBezTo>
                  <a:cubicBezTo>
                    <a:pt x="49637" y="38137"/>
                    <a:pt x="49800" y="38001"/>
                    <a:pt x="49909" y="37947"/>
                  </a:cubicBezTo>
                  <a:lnTo>
                    <a:pt x="50288" y="37730"/>
                  </a:lnTo>
                  <a:lnTo>
                    <a:pt x="50668" y="37513"/>
                  </a:lnTo>
                  <a:lnTo>
                    <a:pt x="51482" y="37838"/>
                  </a:lnTo>
                  <a:lnTo>
                    <a:pt x="51102" y="38028"/>
                  </a:lnTo>
                  <a:cubicBezTo>
                    <a:pt x="51048" y="38055"/>
                    <a:pt x="50777" y="38245"/>
                    <a:pt x="50722" y="38245"/>
                  </a:cubicBezTo>
                  <a:cubicBezTo>
                    <a:pt x="50641" y="38245"/>
                    <a:pt x="50370" y="38082"/>
                    <a:pt x="50315" y="38082"/>
                  </a:cubicBezTo>
                  <a:cubicBezTo>
                    <a:pt x="50180" y="38137"/>
                    <a:pt x="50044" y="38245"/>
                    <a:pt x="49936" y="38299"/>
                  </a:cubicBezTo>
                  <a:cubicBezTo>
                    <a:pt x="49827" y="38354"/>
                    <a:pt x="49692" y="38489"/>
                    <a:pt x="49556" y="38516"/>
                  </a:cubicBezTo>
                  <a:cubicBezTo>
                    <a:pt x="49502" y="38543"/>
                    <a:pt x="49230" y="38381"/>
                    <a:pt x="49149" y="38381"/>
                  </a:cubicBezTo>
                  <a:cubicBezTo>
                    <a:pt x="49068" y="38381"/>
                    <a:pt x="48878" y="38570"/>
                    <a:pt x="48769" y="38598"/>
                  </a:cubicBezTo>
                  <a:cubicBezTo>
                    <a:pt x="48661" y="38652"/>
                    <a:pt x="48525" y="38760"/>
                    <a:pt x="48417" y="38815"/>
                  </a:cubicBezTo>
                  <a:lnTo>
                    <a:pt x="48064" y="39032"/>
                  </a:lnTo>
                  <a:cubicBezTo>
                    <a:pt x="48173" y="39032"/>
                    <a:pt x="48335" y="39194"/>
                    <a:pt x="48444" y="39167"/>
                  </a:cubicBezTo>
                  <a:cubicBezTo>
                    <a:pt x="48580" y="39167"/>
                    <a:pt x="48688" y="38977"/>
                    <a:pt x="48824" y="38950"/>
                  </a:cubicBezTo>
                  <a:cubicBezTo>
                    <a:pt x="48959" y="38950"/>
                    <a:pt x="49095" y="39113"/>
                    <a:pt x="49230" y="39113"/>
                  </a:cubicBezTo>
                  <a:cubicBezTo>
                    <a:pt x="49366" y="39086"/>
                    <a:pt x="49475" y="38896"/>
                    <a:pt x="49610" y="38896"/>
                  </a:cubicBezTo>
                  <a:cubicBezTo>
                    <a:pt x="49719" y="38896"/>
                    <a:pt x="49827" y="38679"/>
                    <a:pt x="49963" y="38679"/>
                  </a:cubicBezTo>
                  <a:cubicBezTo>
                    <a:pt x="50044" y="38679"/>
                    <a:pt x="50315" y="38815"/>
                    <a:pt x="50370" y="38842"/>
                  </a:cubicBezTo>
                  <a:cubicBezTo>
                    <a:pt x="50397" y="38842"/>
                    <a:pt x="50505" y="38869"/>
                    <a:pt x="50587" y="38923"/>
                  </a:cubicBezTo>
                  <a:cubicBezTo>
                    <a:pt x="50695" y="38950"/>
                    <a:pt x="50777" y="38977"/>
                    <a:pt x="50777" y="38977"/>
                  </a:cubicBezTo>
                  <a:cubicBezTo>
                    <a:pt x="50831" y="38950"/>
                    <a:pt x="51156" y="38787"/>
                    <a:pt x="51156" y="38760"/>
                  </a:cubicBezTo>
                  <a:cubicBezTo>
                    <a:pt x="51156" y="38733"/>
                    <a:pt x="50804" y="38652"/>
                    <a:pt x="50749" y="38625"/>
                  </a:cubicBezTo>
                  <a:cubicBezTo>
                    <a:pt x="50749" y="38598"/>
                    <a:pt x="50641" y="38570"/>
                    <a:pt x="50560" y="38516"/>
                  </a:cubicBezTo>
                  <a:cubicBezTo>
                    <a:pt x="50505" y="38516"/>
                    <a:pt x="50451" y="38489"/>
                    <a:pt x="50424" y="38489"/>
                  </a:cubicBezTo>
                  <a:cubicBezTo>
                    <a:pt x="50370" y="38462"/>
                    <a:pt x="50343" y="38462"/>
                    <a:pt x="50343" y="38462"/>
                  </a:cubicBezTo>
                  <a:cubicBezTo>
                    <a:pt x="50424" y="38435"/>
                    <a:pt x="50641" y="38245"/>
                    <a:pt x="50722" y="38245"/>
                  </a:cubicBezTo>
                  <a:cubicBezTo>
                    <a:pt x="50804" y="38245"/>
                    <a:pt x="51075" y="38381"/>
                    <a:pt x="51129" y="38408"/>
                  </a:cubicBezTo>
                  <a:cubicBezTo>
                    <a:pt x="51183" y="38408"/>
                    <a:pt x="51509" y="38570"/>
                    <a:pt x="51536" y="38570"/>
                  </a:cubicBezTo>
                  <a:cubicBezTo>
                    <a:pt x="51645" y="38543"/>
                    <a:pt x="51862" y="38408"/>
                    <a:pt x="51943" y="38354"/>
                  </a:cubicBezTo>
                  <a:cubicBezTo>
                    <a:pt x="51970" y="38326"/>
                    <a:pt x="52323" y="38191"/>
                    <a:pt x="52323" y="38164"/>
                  </a:cubicBezTo>
                  <a:cubicBezTo>
                    <a:pt x="52295" y="38082"/>
                    <a:pt x="51916" y="38055"/>
                    <a:pt x="51916" y="38001"/>
                  </a:cubicBezTo>
                  <a:cubicBezTo>
                    <a:pt x="51916" y="37920"/>
                    <a:pt x="52295" y="37838"/>
                    <a:pt x="52295" y="37784"/>
                  </a:cubicBezTo>
                  <a:cubicBezTo>
                    <a:pt x="52295" y="37757"/>
                    <a:pt x="51862" y="37648"/>
                    <a:pt x="51889" y="37621"/>
                  </a:cubicBezTo>
                  <a:cubicBezTo>
                    <a:pt x="51916" y="37594"/>
                    <a:pt x="52241" y="37404"/>
                    <a:pt x="52268" y="37404"/>
                  </a:cubicBezTo>
                  <a:cubicBezTo>
                    <a:pt x="52295" y="37404"/>
                    <a:pt x="52675" y="37567"/>
                    <a:pt x="52675" y="37594"/>
                  </a:cubicBezTo>
                  <a:cubicBezTo>
                    <a:pt x="52675" y="37648"/>
                    <a:pt x="52323" y="37703"/>
                    <a:pt x="52295" y="37784"/>
                  </a:cubicBezTo>
                  <a:lnTo>
                    <a:pt x="53109" y="38109"/>
                  </a:lnTo>
                  <a:lnTo>
                    <a:pt x="53516" y="38299"/>
                  </a:lnTo>
                  <a:lnTo>
                    <a:pt x="54303" y="37920"/>
                  </a:lnTo>
                  <a:lnTo>
                    <a:pt x="54682" y="37730"/>
                  </a:lnTo>
                  <a:cubicBezTo>
                    <a:pt x="54737" y="37703"/>
                    <a:pt x="54981" y="37540"/>
                    <a:pt x="55062" y="37540"/>
                  </a:cubicBezTo>
                  <a:cubicBezTo>
                    <a:pt x="55062" y="37540"/>
                    <a:pt x="55143" y="37594"/>
                    <a:pt x="55279" y="37621"/>
                  </a:cubicBezTo>
                  <a:cubicBezTo>
                    <a:pt x="55360" y="37675"/>
                    <a:pt x="55469" y="37730"/>
                    <a:pt x="55469" y="37730"/>
                  </a:cubicBezTo>
                  <a:cubicBezTo>
                    <a:pt x="55442" y="37757"/>
                    <a:pt x="55360" y="37784"/>
                    <a:pt x="55252" y="37811"/>
                  </a:cubicBezTo>
                  <a:cubicBezTo>
                    <a:pt x="55143" y="37838"/>
                    <a:pt x="55062" y="37892"/>
                    <a:pt x="55062" y="37920"/>
                  </a:cubicBezTo>
                  <a:cubicBezTo>
                    <a:pt x="55089" y="37947"/>
                    <a:pt x="55171" y="37974"/>
                    <a:pt x="55279" y="38001"/>
                  </a:cubicBezTo>
                  <a:cubicBezTo>
                    <a:pt x="55360" y="38028"/>
                    <a:pt x="55469" y="38055"/>
                    <a:pt x="55469" y="38082"/>
                  </a:cubicBezTo>
                  <a:cubicBezTo>
                    <a:pt x="55469" y="38109"/>
                    <a:pt x="55360" y="38164"/>
                    <a:pt x="55279" y="38191"/>
                  </a:cubicBezTo>
                  <a:cubicBezTo>
                    <a:pt x="55171" y="38218"/>
                    <a:pt x="55089" y="38245"/>
                    <a:pt x="55062" y="38272"/>
                  </a:cubicBezTo>
                  <a:cubicBezTo>
                    <a:pt x="55062" y="38326"/>
                    <a:pt x="55415" y="38408"/>
                    <a:pt x="55469" y="38462"/>
                  </a:cubicBezTo>
                  <a:cubicBezTo>
                    <a:pt x="55550" y="38543"/>
                    <a:pt x="55767" y="38570"/>
                    <a:pt x="55849" y="38652"/>
                  </a:cubicBezTo>
                  <a:cubicBezTo>
                    <a:pt x="55984" y="38625"/>
                    <a:pt x="56120" y="38462"/>
                    <a:pt x="56256" y="38462"/>
                  </a:cubicBezTo>
                  <a:cubicBezTo>
                    <a:pt x="56364" y="38462"/>
                    <a:pt x="56527" y="38652"/>
                    <a:pt x="56635" y="38652"/>
                  </a:cubicBezTo>
                  <a:cubicBezTo>
                    <a:pt x="56744" y="38625"/>
                    <a:pt x="56934" y="38489"/>
                    <a:pt x="57015" y="38462"/>
                  </a:cubicBezTo>
                  <a:cubicBezTo>
                    <a:pt x="57015" y="38462"/>
                    <a:pt x="56635" y="38272"/>
                    <a:pt x="56635" y="38272"/>
                  </a:cubicBezTo>
                  <a:cubicBezTo>
                    <a:pt x="56635" y="38272"/>
                    <a:pt x="56988" y="38082"/>
                    <a:pt x="57015" y="38082"/>
                  </a:cubicBezTo>
                  <a:cubicBezTo>
                    <a:pt x="57069" y="38082"/>
                    <a:pt x="57395" y="38272"/>
                    <a:pt x="57395" y="38272"/>
                  </a:cubicBezTo>
                  <a:cubicBezTo>
                    <a:pt x="57558" y="38218"/>
                    <a:pt x="57666" y="38137"/>
                    <a:pt x="57802" y="38082"/>
                  </a:cubicBezTo>
                  <a:cubicBezTo>
                    <a:pt x="57910" y="38028"/>
                    <a:pt x="58046" y="37947"/>
                    <a:pt x="58181" y="37892"/>
                  </a:cubicBezTo>
                  <a:cubicBezTo>
                    <a:pt x="58317" y="37838"/>
                    <a:pt x="58425" y="37784"/>
                    <a:pt x="58561" y="37703"/>
                  </a:cubicBezTo>
                  <a:lnTo>
                    <a:pt x="59348" y="37350"/>
                  </a:lnTo>
                  <a:cubicBezTo>
                    <a:pt x="59375" y="37404"/>
                    <a:pt x="59727" y="37458"/>
                    <a:pt x="59727" y="37513"/>
                  </a:cubicBezTo>
                  <a:cubicBezTo>
                    <a:pt x="59727" y="37567"/>
                    <a:pt x="59402" y="37675"/>
                    <a:pt x="59348" y="37703"/>
                  </a:cubicBezTo>
                  <a:cubicBezTo>
                    <a:pt x="59266" y="37730"/>
                    <a:pt x="58968" y="37838"/>
                    <a:pt x="58941" y="37892"/>
                  </a:cubicBezTo>
                  <a:cubicBezTo>
                    <a:pt x="58941" y="37947"/>
                    <a:pt x="59348" y="38028"/>
                    <a:pt x="59348" y="38082"/>
                  </a:cubicBezTo>
                  <a:cubicBezTo>
                    <a:pt x="59348" y="38109"/>
                    <a:pt x="58941" y="38218"/>
                    <a:pt x="58968" y="38245"/>
                  </a:cubicBezTo>
                  <a:cubicBezTo>
                    <a:pt x="58995" y="38326"/>
                    <a:pt x="59293" y="38381"/>
                    <a:pt x="59348" y="38435"/>
                  </a:cubicBezTo>
                  <a:lnTo>
                    <a:pt x="59727" y="38245"/>
                  </a:lnTo>
                  <a:cubicBezTo>
                    <a:pt x="59782" y="38245"/>
                    <a:pt x="60134" y="38109"/>
                    <a:pt x="60107" y="38082"/>
                  </a:cubicBezTo>
                  <a:cubicBezTo>
                    <a:pt x="60107" y="38028"/>
                    <a:pt x="59700" y="37920"/>
                    <a:pt x="59727" y="37892"/>
                  </a:cubicBezTo>
                  <a:cubicBezTo>
                    <a:pt x="59782" y="37811"/>
                    <a:pt x="59999" y="37757"/>
                    <a:pt x="60107" y="37703"/>
                  </a:cubicBezTo>
                  <a:cubicBezTo>
                    <a:pt x="60216" y="37648"/>
                    <a:pt x="60378" y="37540"/>
                    <a:pt x="60514" y="37513"/>
                  </a:cubicBezTo>
                  <a:cubicBezTo>
                    <a:pt x="60514" y="37513"/>
                    <a:pt x="60867" y="37675"/>
                    <a:pt x="60894" y="37703"/>
                  </a:cubicBezTo>
                  <a:cubicBezTo>
                    <a:pt x="60948" y="37730"/>
                    <a:pt x="61219" y="37892"/>
                    <a:pt x="61273" y="37892"/>
                  </a:cubicBezTo>
                  <a:cubicBezTo>
                    <a:pt x="61355" y="37892"/>
                    <a:pt x="61626" y="37730"/>
                    <a:pt x="61680" y="37703"/>
                  </a:cubicBezTo>
                  <a:lnTo>
                    <a:pt x="62060" y="37513"/>
                  </a:lnTo>
                  <a:cubicBezTo>
                    <a:pt x="62196" y="37594"/>
                    <a:pt x="62304" y="37648"/>
                    <a:pt x="62440" y="37703"/>
                  </a:cubicBezTo>
                  <a:cubicBezTo>
                    <a:pt x="62494" y="37730"/>
                    <a:pt x="62792" y="37892"/>
                    <a:pt x="62847" y="37892"/>
                  </a:cubicBezTo>
                  <a:cubicBezTo>
                    <a:pt x="62874" y="37892"/>
                    <a:pt x="63199" y="37703"/>
                    <a:pt x="63226" y="37703"/>
                  </a:cubicBezTo>
                  <a:cubicBezTo>
                    <a:pt x="63281" y="37730"/>
                    <a:pt x="63606" y="37865"/>
                    <a:pt x="63606" y="37892"/>
                  </a:cubicBezTo>
                  <a:cubicBezTo>
                    <a:pt x="63606" y="37920"/>
                    <a:pt x="63281" y="38055"/>
                    <a:pt x="63226" y="38082"/>
                  </a:cubicBezTo>
                  <a:cubicBezTo>
                    <a:pt x="63199" y="38082"/>
                    <a:pt x="62901" y="37892"/>
                    <a:pt x="62847" y="37892"/>
                  </a:cubicBezTo>
                  <a:cubicBezTo>
                    <a:pt x="62820" y="37892"/>
                    <a:pt x="62440" y="38082"/>
                    <a:pt x="62440" y="38082"/>
                  </a:cubicBezTo>
                  <a:cubicBezTo>
                    <a:pt x="62467" y="38109"/>
                    <a:pt x="62792" y="38245"/>
                    <a:pt x="62847" y="38272"/>
                  </a:cubicBezTo>
                  <a:lnTo>
                    <a:pt x="63226" y="38435"/>
                  </a:lnTo>
                  <a:lnTo>
                    <a:pt x="64013" y="38082"/>
                  </a:lnTo>
                  <a:cubicBezTo>
                    <a:pt x="64094" y="38028"/>
                    <a:pt x="64257" y="37920"/>
                    <a:pt x="64393" y="37892"/>
                  </a:cubicBezTo>
                  <a:cubicBezTo>
                    <a:pt x="64474" y="37892"/>
                    <a:pt x="64691" y="38082"/>
                    <a:pt x="64772" y="38082"/>
                  </a:cubicBezTo>
                  <a:cubicBezTo>
                    <a:pt x="64881" y="38082"/>
                    <a:pt x="65044" y="37892"/>
                    <a:pt x="65152" y="37892"/>
                  </a:cubicBezTo>
                  <a:cubicBezTo>
                    <a:pt x="65234" y="37892"/>
                    <a:pt x="65505" y="38082"/>
                    <a:pt x="65559" y="38082"/>
                  </a:cubicBezTo>
                  <a:cubicBezTo>
                    <a:pt x="65668" y="38055"/>
                    <a:pt x="65830" y="37947"/>
                    <a:pt x="65939" y="37892"/>
                  </a:cubicBezTo>
                  <a:lnTo>
                    <a:pt x="66319" y="37703"/>
                  </a:lnTo>
                  <a:cubicBezTo>
                    <a:pt x="66427" y="37648"/>
                    <a:pt x="66563" y="37540"/>
                    <a:pt x="66698" y="37513"/>
                  </a:cubicBezTo>
                  <a:cubicBezTo>
                    <a:pt x="66780" y="37486"/>
                    <a:pt x="66970" y="37323"/>
                    <a:pt x="67078" y="37323"/>
                  </a:cubicBezTo>
                  <a:cubicBezTo>
                    <a:pt x="67214" y="37323"/>
                    <a:pt x="67349" y="37486"/>
                    <a:pt x="67458" y="37513"/>
                  </a:cubicBezTo>
                  <a:cubicBezTo>
                    <a:pt x="67485" y="37458"/>
                    <a:pt x="67892" y="37350"/>
                    <a:pt x="67865" y="37323"/>
                  </a:cubicBezTo>
                  <a:cubicBezTo>
                    <a:pt x="67892" y="37377"/>
                    <a:pt x="68244" y="37458"/>
                    <a:pt x="68244" y="37513"/>
                  </a:cubicBezTo>
                  <a:cubicBezTo>
                    <a:pt x="68244" y="37540"/>
                    <a:pt x="67919" y="37675"/>
                    <a:pt x="67865" y="37703"/>
                  </a:cubicBezTo>
                  <a:cubicBezTo>
                    <a:pt x="67783" y="37730"/>
                    <a:pt x="67512" y="37811"/>
                    <a:pt x="67485" y="37865"/>
                  </a:cubicBezTo>
                  <a:cubicBezTo>
                    <a:pt x="67458" y="37920"/>
                    <a:pt x="67865" y="38028"/>
                    <a:pt x="67865" y="38055"/>
                  </a:cubicBezTo>
                  <a:cubicBezTo>
                    <a:pt x="67865" y="38109"/>
                    <a:pt x="67485" y="38191"/>
                    <a:pt x="67485" y="38245"/>
                  </a:cubicBezTo>
                  <a:cubicBezTo>
                    <a:pt x="67485" y="38299"/>
                    <a:pt x="67837" y="38354"/>
                    <a:pt x="67865" y="38435"/>
                  </a:cubicBezTo>
                  <a:lnTo>
                    <a:pt x="68651" y="38055"/>
                  </a:lnTo>
                  <a:cubicBezTo>
                    <a:pt x="68760" y="38001"/>
                    <a:pt x="68977" y="37947"/>
                    <a:pt x="69031" y="37865"/>
                  </a:cubicBezTo>
                  <a:cubicBezTo>
                    <a:pt x="69085" y="37838"/>
                    <a:pt x="69438" y="37730"/>
                    <a:pt x="69438" y="37703"/>
                  </a:cubicBezTo>
                  <a:cubicBezTo>
                    <a:pt x="69438" y="37675"/>
                    <a:pt x="69031" y="37513"/>
                    <a:pt x="69031" y="37513"/>
                  </a:cubicBezTo>
                  <a:cubicBezTo>
                    <a:pt x="69085" y="37486"/>
                    <a:pt x="69356" y="37323"/>
                    <a:pt x="69438" y="37323"/>
                  </a:cubicBezTo>
                  <a:cubicBezTo>
                    <a:pt x="69546" y="37323"/>
                    <a:pt x="69709" y="37513"/>
                    <a:pt x="69818" y="37513"/>
                  </a:cubicBezTo>
                  <a:cubicBezTo>
                    <a:pt x="69980" y="37513"/>
                    <a:pt x="70062" y="37350"/>
                    <a:pt x="70224" y="37323"/>
                  </a:cubicBezTo>
                  <a:cubicBezTo>
                    <a:pt x="70306" y="37323"/>
                    <a:pt x="70496" y="37513"/>
                    <a:pt x="70604" y="37540"/>
                  </a:cubicBezTo>
                  <a:cubicBezTo>
                    <a:pt x="70685" y="37540"/>
                    <a:pt x="70957" y="37377"/>
                    <a:pt x="71011" y="37350"/>
                  </a:cubicBezTo>
                  <a:cubicBezTo>
                    <a:pt x="71147" y="37296"/>
                    <a:pt x="71282" y="37241"/>
                    <a:pt x="71418" y="37187"/>
                  </a:cubicBezTo>
                  <a:lnTo>
                    <a:pt x="72204" y="37567"/>
                  </a:lnTo>
                  <a:cubicBezTo>
                    <a:pt x="72177" y="37648"/>
                    <a:pt x="71798" y="37675"/>
                    <a:pt x="71798" y="37757"/>
                  </a:cubicBezTo>
                  <a:cubicBezTo>
                    <a:pt x="71798" y="37811"/>
                    <a:pt x="72204" y="37892"/>
                    <a:pt x="72204" y="37947"/>
                  </a:cubicBezTo>
                  <a:cubicBezTo>
                    <a:pt x="72177" y="38001"/>
                    <a:pt x="71798" y="38055"/>
                    <a:pt x="71798" y="38109"/>
                  </a:cubicBezTo>
                  <a:cubicBezTo>
                    <a:pt x="71798" y="38164"/>
                    <a:pt x="72123" y="38272"/>
                    <a:pt x="72177" y="38326"/>
                  </a:cubicBezTo>
                  <a:cubicBezTo>
                    <a:pt x="72286" y="38381"/>
                    <a:pt x="72449" y="38435"/>
                    <a:pt x="72557" y="38516"/>
                  </a:cubicBezTo>
                  <a:lnTo>
                    <a:pt x="73371" y="38191"/>
                  </a:lnTo>
                  <a:lnTo>
                    <a:pt x="73778" y="38028"/>
                  </a:lnTo>
                  <a:cubicBezTo>
                    <a:pt x="73859" y="38001"/>
                    <a:pt x="74076" y="37865"/>
                    <a:pt x="74157" y="37865"/>
                  </a:cubicBezTo>
                  <a:cubicBezTo>
                    <a:pt x="74212" y="37865"/>
                    <a:pt x="74510" y="38055"/>
                    <a:pt x="74537" y="38082"/>
                  </a:cubicBezTo>
                  <a:cubicBezTo>
                    <a:pt x="74591" y="38109"/>
                    <a:pt x="74863" y="38299"/>
                    <a:pt x="74917" y="38299"/>
                  </a:cubicBezTo>
                  <a:cubicBezTo>
                    <a:pt x="74998" y="38299"/>
                    <a:pt x="75269" y="38164"/>
                    <a:pt x="75324" y="38137"/>
                  </a:cubicBezTo>
                  <a:cubicBezTo>
                    <a:pt x="75351" y="38109"/>
                    <a:pt x="75649" y="37974"/>
                    <a:pt x="75703" y="37974"/>
                  </a:cubicBezTo>
                  <a:cubicBezTo>
                    <a:pt x="75785" y="37974"/>
                    <a:pt x="76002" y="38137"/>
                    <a:pt x="76083" y="38191"/>
                  </a:cubicBezTo>
                  <a:cubicBezTo>
                    <a:pt x="76137" y="38218"/>
                    <a:pt x="76381" y="38381"/>
                    <a:pt x="76436" y="38381"/>
                  </a:cubicBezTo>
                  <a:cubicBezTo>
                    <a:pt x="76517" y="38381"/>
                    <a:pt x="76788" y="38245"/>
                    <a:pt x="76843" y="38218"/>
                  </a:cubicBezTo>
                  <a:cubicBezTo>
                    <a:pt x="76870" y="38191"/>
                    <a:pt x="77168" y="38028"/>
                    <a:pt x="77222" y="38055"/>
                  </a:cubicBezTo>
                  <a:cubicBezTo>
                    <a:pt x="77331" y="38055"/>
                    <a:pt x="77466" y="38245"/>
                    <a:pt x="77575" y="38245"/>
                  </a:cubicBezTo>
                  <a:cubicBezTo>
                    <a:pt x="77711" y="38245"/>
                    <a:pt x="77846" y="38435"/>
                    <a:pt x="77955" y="38435"/>
                  </a:cubicBezTo>
                  <a:cubicBezTo>
                    <a:pt x="78090" y="38435"/>
                    <a:pt x="78226" y="38272"/>
                    <a:pt x="78334" y="38272"/>
                  </a:cubicBezTo>
                  <a:cubicBezTo>
                    <a:pt x="78470" y="38245"/>
                    <a:pt x="78606" y="38082"/>
                    <a:pt x="78714" y="38082"/>
                  </a:cubicBezTo>
                  <a:cubicBezTo>
                    <a:pt x="78850" y="38082"/>
                    <a:pt x="78985" y="38245"/>
                    <a:pt x="79094" y="38272"/>
                  </a:cubicBezTo>
                  <a:cubicBezTo>
                    <a:pt x="79229" y="38272"/>
                    <a:pt x="79365" y="38082"/>
                    <a:pt x="79474" y="38082"/>
                  </a:cubicBezTo>
                  <a:cubicBezTo>
                    <a:pt x="79501" y="38082"/>
                    <a:pt x="79853" y="38272"/>
                    <a:pt x="79853" y="38272"/>
                  </a:cubicBezTo>
                  <a:cubicBezTo>
                    <a:pt x="79853" y="38326"/>
                    <a:pt x="79528" y="38435"/>
                    <a:pt x="79474" y="38462"/>
                  </a:cubicBezTo>
                  <a:cubicBezTo>
                    <a:pt x="79392" y="38516"/>
                    <a:pt x="79148" y="38598"/>
                    <a:pt x="79094" y="38652"/>
                  </a:cubicBezTo>
                  <a:cubicBezTo>
                    <a:pt x="79067" y="38679"/>
                    <a:pt x="79474" y="38787"/>
                    <a:pt x="79474" y="38842"/>
                  </a:cubicBezTo>
                  <a:lnTo>
                    <a:pt x="79880" y="38652"/>
                  </a:lnTo>
                  <a:cubicBezTo>
                    <a:pt x="79908" y="38625"/>
                    <a:pt x="80260" y="38489"/>
                    <a:pt x="80260" y="38462"/>
                  </a:cubicBezTo>
                  <a:cubicBezTo>
                    <a:pt x="80233" y="38435"/>
                    <a:pt x="79853" y="38326"/>
                    <a:pt x="79853" y="38272"/>
                  </a:cubicBezTo>
                  <a:cubicBezTo>
                    <a:pt x="79908" y="38218"/>
                    <a:pt x="80152" y="38137"/>
                    <a:pt x="80260" y="38109"/>
                  </a:cubicBezTo>
                  <a:cubicBezTo>
                    <a:pt x="80287" y="38082"/>
                    <a:pt x="80640" y="37947"/>
                    <a:pt x="80640" y="37920"/>
                  </a:cubicBezTo>
                  <a:cubicBezTo>
                    <a:pt x="80640" y="37892"/>
                    <a:pt x="80233" y="37757"/>
                    <a:pt x="80260" y="37730"/>
                  </a:cubicBezTo>
                  <a:cubicBezTo>
                    <a:pt x="80287" y="37703"/>
                    <a:pt x="80586" y="37540"/>
                    <a:pt x="80640" y="37540"/>
                  </a:cubicBezTo>
                  <a:cubicBezTo>
                    <a:pt x="80694" y="37540"/>
                    <a:pt x="80776" y="37594"/>
                    <a:pt x="80830" y="37648"/>
                  </a:cubicBezTo>
                  <a:cubicBezTo>
                    <a:pt x="80884" y="37675"/>
                    <a:pt x="80938" y="37730"/>
                    <a:pt x="81020" y="37730"/>
                  </a:cubicBezTo>
                  <a:cubicBezTo>
                    <a:pt x="81155" y="37757"/>
                    <a:pt x="81291" y="37920"/>
                    <a:pt x="81399" y="37920"/>
                  </a:cubicBezTo>
                  <a:cubicBezTo>
                    <a:pt x="81454" y="37920"/>
                    <a:pt x="81779" y="37730"/>
                    <a:pt x="81806" y="37730"/>
                  </a:cubicBezTo>
                  <a:cubicBezTo>
                    <a:pt x="81861" y="37757"/>
                    <a:pt x="82186" y="37865"/>
                    <a:pt x="82186" y="37920"/>
                  </a:cubicBezTo>
                  <a:cubicBezTo>
                    <a:pt x="82186" y="37947"/>
                    <a:pt x="81861" y="38055"/>
                    <a:pt x="81806" y="38082"/>
                  </a:cubicBezTo>
                  <a:cubicBezTo>
                    <a:pt x="81698" y="38137"/>
                    <a:pt x="81481" y="38218"/>
                    <a:pt x="81427" y="38272"/>
                  </a:cubicBezTo>
                  <a:cubicBezTo>
                    <a:pt x="81372" y="38326"/>
                    <a:pt x="81020" y="38408"/>
                    <a:pt x="81020" y="38462"/>
                  </a:cubicBezTo>
                  <a:cubicBezTo>
                    <a:pt x="81020" y="38516"/>
                    <a:pt x="81454" y="38598"/>
                    <a:pt x="81427" y="38652"/>
                  </a:cubicBezTo>
                  <a:cubicBezTo>
                    <a:pt x="81399" y="38706"/>
                    <a:pt x="81101" y="38760"/>
                    <a:pt x="81020" y="38842"/>
                  </a:cubicBezTo>
                  <a:cubicBezTo>
                    <a:pt x="81020" y="38869"/>
                    <a:pt x="81427" y="38977"/>
                    <a:pt x="81427" y="39032"/>
                  </a:cubicBezTo>
                  <a:lnTo>
                    <a:pt x="81806" y="38842"/>
                  </a:lnTo>
                  <a:cubicBezTo>
                    <a:pt x="81861" y="38815"/>
                    <a:pt x="82213" y="38679"/>
                    <a:pt x="82186" y="38652"/>
                  </a:cubicBezTo>
                  <a:cubicBezTo>
                    <a:pt x="82186" y="38625"/>
                    <a:pt x="81779" y="38489"/>
                    <a:pt x="81806" y="38462"/>
                  </a:cubicBezTo>
                  <a:cubicBezTo>
                    <a:pt x="81888" y="38408"/>
                    <a:pt x="82078" y="38326"/>
                    <a:pt x="82186" y="38272"/>
                  </a:cubicBezTo>
                  <a:lnTo>
                    <a:pt x="82593" y="38109"/>
                  </a:lnTo>
                  <a:cubicBezTo>
                    <a:pt x="82674" y="38055"/>
                    <a:pt x="82864" y="37920"/>
                    <a:pt x="82973" y="37920"/>
                  </a:cubicBezTo>
                  <a:cubicBezTo>
                    <a:pt x="82973" y="37920"/>
                    <a:pt x="83352" y="38082"/>
                    <a:pt x="83352" y="38109"/>
                  </a:cubicBezTo>
                  <a:cubicBezTo>
                    <a:pt x="83352" y="38109"/>
                    <a:pt x="82945" y="38272"/>
                    <a:pt x="82973" y="38272"/>
                  </a:cubicBezTo>
                  <a:cubicBezTo>
                    <a:pt x="83027" y="38299"/>
                    <a:pt x="83298" y="38462"/>
                    <a:pt x="83379" y="38462"/>
                  </a:cubicBezTo>
                  <a:cubicBezTo>
                    <a:pt x="83488" y="38462"/>
                    <a:pt x="83624" y="38299"/>
                    <a:pt x="83759" y="38299"/>
                  </a:cubicBezTo>
                  <a:cubicBezTo>
                    <a:pt x="83895" y="38299"/>
                    <a:pt x="84030" y="38462"/>
                    <a:pt x="84139" y="38489"/>
                  </a:cubicBezTo>
                  <a:cubicBezTo>
                    <a:pt x="84275" y="38489"/>
                    <a:pt x="84410" y="38299"/>
                    <a:pt x="84546" y="38299"/>
                  </a:cubicBezTo>
                  <a:cubicBezTo>
                    <a:pt x="84681" y="38299"/>
                    <a:pt x="84790" y="38489"/>
                    <a:pt x="84926" y="38489"/>
                  </a:cubicBezTo>
                  <a:cubicBezTo>
                    <a:pt x="85034" y="38489"/>
                    <a:pt x="85224" y="38299"/>
                    <a:pt x="85332" y="38299"/>
                  </a:cubicBezTo>
                  <a:cubicBezTo>
                    <a:pt x="85387" y="38326"/>
                    <a:pt x="85658" y="38516"/>
                    <a:pt x="85712" y="38516"/>
                  </a:cubicBezTo>
                  <a:cubicBezTo>
                    <a:pt x="85848" y="38489"/>
                    <a:pt x="86010" y="38381"/>
                    <a:pt x="86119" y="38326"/>
                  </a:cubicBezTo>
                  <a:cubicBezTo>
                    <a:pt x="86227" y="38272"/>
                    <a:pt x="86363" y="38218"/>
                    <a:pt x="86499" y="38164"/>
                  </a:cubicBezTo>
                  <a:cubicBezTo>
                    <a:pt x="86634" y="38109"/>
                    <a:pt x="86770" y="38028"/>
                    <a:pt x="86878" y="37974"/>
                  </a:cubicBezTo>
                  <a:cubicBezTo>
                    <a:pt x="87014" y="37920"/>
                    <a:pt x="87150" y="37865"/>
                    <a:pt x="87285" y="37811"/>
                  </a:cubicBezTo>
                  <a:cubicBezTo>
                    <a:pt x="87340" y="37784"/>
                    <a:pt x="87584" y="37648"/>
                    <a:pt x="87665" y="37648"/>
                  </a:cubicBezTo>
                  <a:cubicBezTo>
                    <a:pt x="87692" y="37648"/>
                    <a:pt x="88045" y="37811"/>
                    <a:pt x="88045" y="37838"/>
                  </a:cubicBezTo>
                  <a:cubicBezTo>
                    <a:pt x="88045" y="37865"/>
                    <a:pt x="87638" y="37974"/>
                    <a:pt x="87665" y="38001"/>
                  </a:cubicBezTo>
                  <a:cubicBezTo>
                    <a:pt x="87719" y="38055"/>
                    <a:pt x="87963" y="38137"/>
                    <a:pt x="88045" y="38191"/>
                  </a:cubicBezTo>
                  <a:cubicBezTo>
                    <a:pt x="88153" y="38245"/>
                    <a:pt x="88316" y="38354"/>
                    <a:pt x="88424" y="38381"/>
                  </a:cubicBezTo>
                  <a:cubicBezTo>
                    <a:pt x="88533" y="38408"/>
                    <a:pt x="88723" y="38570"/>
                    <a:pt x="88804" y="38570"/>
                  </a:cubicBezTo>
                  <a:cubicBezTo>
                    <a:pt x="88886" y="38570"/>
                    <a:pt x="89130" y="38435"/>
                    <a:pt x="89211" y="38408"/>
                  </a:cubicBezTo>
                  <a:cubicBezTo>
                    <a:pt x="89320" y="38354"/>
                    <a:pt x="89455" y="38272"/>
                    <a:pt x="89591" y="38218"/>
                  </a:cubicBezTo>
                  <a:cubicBezTo>
                    <a:pt x="89726" y="38191"/>
                    <a:pt x="89835" y="38109"/>
                    <a:pt x="89971" y="38055"/>
                  </a:cubicBezTo>
                  <a:cubicBezTo>
                    <a:pt x="90106" y="38001"/>
                    <a:pt x="90215" y="37920"/>
                    <a:pt x="90350" y="37865"/>
                  </a:cubicBezTo>
                  <a:cubicBezTo>
                    <a:pt x="90377" y="37865"/>
                    <a:pt x="90703" y="37675"/>
                    <a:pt x="90730" y="37703"/>
                  </a:cubicBezTo>
                  <a:cubicBezTo>
                    <a:pt x="90784" y="37703"/>
                    <a:pt x="91110" y="37865"/>
                    <a:pt x="91110" y="37865"/>
                  </a:cubicBezTo>
                  <a:cubicBezTo>
                    <a:pt x="91110" y="37920"/>
                    <a:pt x="90784" y="38028"/>
                    <a:pt x="90730" y="38055"/>
                  </a:cubicBezTo>
                  <a:cubicBezTo>
                    <a:pt x="90649" y="38109"/>
                    <a:pt x="90377" y="38191"/>
                    <a:pt x="90350" y="38245"/>
                  </a:cubicBezTo>
                  <a:cubicBezTo>
                    <a:pt x="90323" y="38272"/>
                    <a:pt x="90730" y="38381"/>
                    <a:pt x="90730" y="38435"/>
                  </a:cubicBezTo>
                  <a:cubicBezTo>
                    <a:pt x="90730" y="38489"/>
                    <a:pt x="90350" y="38543"/>
                    <a:pt x="90350" y="38598"/>
                  </a:cubicBezTo>
                  <a:cubicBezTo>
                    <a:pt x="90350" y="38679"/>
                    <a:pt x="90703" y="38733"/>
                    <a:pt x="90730" y="38787"/>
                  </a:cubicBezTo>
                  <a:lnTo>
                    <a:pt x="91110" y="38625"/>
                  </a:lnTo>
                  <a:cubicBezTo>
                    <a:pt x="91164" y="38598"/>
                    <a:pt x="91435" y="38435"/>
                    <a:pt x="91489" y="38435"/>
                  </a:cubicBezTo>
                  <a:cubicBezTo>
                    <a:pt x="91571" y="38435"/>
                    <a:pt x="91842" y="38598"/>
                    <a:pt x="91896" y="38625"/>
                  </a:cubicBezTo>
                  <a:cubicBezTo>
                    <a:pt x="91923" y="38625"/>
                    <a:pt x="92249" y="38815"/>
                    <a:pt x="92276" y="38815"/>
                  </a:cubicBezTo>
                  <a:cubicBezTo>
                    <a:pt x="92385" y="38787"/>
                    <a:pt x="92574" y="38652"/>
                    <a:pt x="92656" y="38625"/>
                  </a:cubicBezTo>
                  <a:lnTo>
                    <a:pt x="93036" y="38435"/>
                  </a:lnTo>
                  <a:cubicBezTo>
                    <a:pt x="93144" y="38381"/>
                    <a:pt x="93280" y="38299"/>
                    <a:pt x="93415" y="38245"/>
                  </a:cubicBezTo>
                  <a:cubicBezTo>
                    <a:pt x="93442" y="38245"/>
                    <a:pt x="93470" y="38245"/>
                    <a:pt x="93497" y="38272"/>
                  </a:cubicBezTo>
                  <a:cubicBezTo>
                    <a:pt x="93524" y="38272"/>
                    <a:pt x="93524" y="38299"/>
                    <a:pt x="93551" y="38299"/>
                  </a:cubicBezTo>
                  <a:cubicBezTo>
                    <a:pt x="93551" y="38326"/>
                    <a:pt x="93605" y="38326"/>
                    <a:pt x="93578" y="38326"/>
                  </a:cubicBezTo>
                  <a:cubicBezTo>
                    <a:pt x="93497" y="38381"/>
                    <a:pt x="93415" y="38462"/>
                    <a:pt x="93388" y="38462"/>
                  </a:cubicBezTo>
                  <a:cubicBezTo>
                    <a:pt x="93307" y="38462"/>
                    <a:pt x="92981" y="38462"/>
                    <a:pt x="92954" y="38489"/>
                  </a:cubicBezTo>
                  <a:cubicBezTo>
                    <a:pt x="92846" y="38516"/>
                    <a:pt x="92683" y="38489"/>
                    <a:pt x="92656" y="38516"/>
                  </a:cubicBezTo>
                  <a:cubicBezTo>
                    <a:pt x="92629" y="38543"/>
                    <a:pt x="92819" y="38625"/>
                    <a:pt x="92819" y="38598"/>
                  </a:cubicBezTo>
                  <a:cubicBezTo>
                    <a:pt x="92846" y="38570"/>
                    <a:pt x="92683" y="38489"/>
                    <a:pt x="92683" y="38435"/>
                  </a:cubicBezTo>
                  <a:cubicBezTo>
                    <a:pt x="92683" y="38435"/>
                    <a:pt x="92737" y="38408"/>
                    <a:pt x="92791" y="38381"/>
                  </a:cubicBezTo>
                  <a:cubicBezTo>
                    <a:pt x="92819" y="38381"/>
                    <a:pt x="92819" y="38381"/>
                    <a:pt x="92846" y="38354"/>
                  </a:cubicBezTo>
                  <a:cubicBezTo>
                    <a:pt x="92873" y="38354"/>
                    <a:pt x="92873" y="38354"/>
                    <a:pt x="92873" y="38354"/>
                  </a:cubicBezTo>
                  <a:cubicBezTo>
                    <a:pt x="92873" y="38326"/>
                    <a:pt x="92873" y="38354"/>
                    <a:pt x="92846" y="38326"/>
                  </a:cubicBezTo>
                  <a:cubicBezTo>
                    <a:pt x="92846" y="38299"/>
                    <a:pt x="92819" y="38245"/>
                    <a:pt x="92791" y="38218"/>
                  </a:cubicBezTo>
                  <a:lnTo>
                    <a:pt x="92791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18"/>
                  </a:lnTo>
                  <a:lnTo>
                    <a:pt x="92737" y="38164"/>
                  </a:lnTo>
                  <a:cubicBezTo>
                    <a:pt x="92710" y="38137"/>
                    <a:pt x="92710" y="38109"/>
                    <a:pt x="92710" y="38082"/>
                  </a:cubicBezTo>
                  <a:cubicBezTo>
                    <a:pt x="92710" y="37974"/>
                    <a:pt x="92846" y="37784"/>
                    <a:pt x="92873" y="37675"/>
                  </a:cubicBezTo>
                  <a:cubicBezTo>
                    <a:pt x="92927" y="37621"/>
                    <a:pt x="93063" y="37377"/>
                    <a:pt x="93063" y="37296"/>
                  </a:cubicBezTo>
                  <a:cubicBezTo>
                    <a:pt x="93090" y="37160"/>
                    <a:pt x="93253" y="37052"/>
                    <a:pt x="93253" y="36916"/>
                  </a:cubicBezTo>
                  <a:cubicBezTo>
                    <a:pt x="93253" y="36835"/>
                    <a:pt x="93090" y="36590"/>
                    <a:pt x="93063" y="36536"/>
                  </a:cubicBezTo>
                  <a:cubicBezTo>
                    <a:pt x="93036" y="36455"/>
                    <a:pt x="92873" y="36211"/>
                    <a:pt x="92873" y="36129"/>
                  </a:cubicBezTo>
                  <a:cubicBezTo>
                    <a:pt x="92873" y="36075"/>
                    <a:pt x="93036" y="35804"/>
                    <a:pt x="93063" y="35750"/>
                  </a:cubicBezTo>
                  <a:cubicBezTo>
                    <a:pt x="93090" y="35695"/>
                    <a:pt x="93253" y="35424"/>
                    <a:pt x="93253" y="35370"/>
                  </a:cubicBezTo>
                  <a:cubicBezTo>
                    <a:pt x="93253" y="35289"/>
                    <a:pt x="93063" y="35017"/>
                    <a:pt x="93063" y="34990"/>
                  </a:cubicBezTo>
                  <a:cubicBezTo>
                    <a:pt x="93090" y="34855"/>
                    <a:pt x="93198" y="34692"/>
                    <a:pt x="93253" y="34583"/>
                  </a:cubicBezTo>
                  <a:cubicBezTo>
                    <a:pt x="93253" y="34556"/>
                    <a:pt x="93442" y="34258"/>
                    <a:pt x="93415" y="34204"/>
                  </a:cubicBezTo>
                  <a:cubicBezTo>
                    <a:pt x="93415" y="34095"/>
                    <a:pt x="93280" y="33878"/>
                    <a:pt x="93253" y="33824"/>
                  </a:cubicBezTo>
                  <a:lnTo>
                    <a:pt x="93063" y="33444"/>
                  </a:lnTo>
                  <a:cubicBezTo>
                    <a:pt x="93008" y="33336"/>
                    <a:pt x="92927" y="33119"/>
                    <a:pt x="92873" y="33037"/>
                  </a:cubicBezTo>
                  <a:cubicBezTo>
                    <a:pt x="92819" y="33010"/>
                    <a:pt x="92737" y="32658"/>
                    <a:pt x="92683" y="32658"/>
                  </a:cubicBezTo>
                  <a:cubicBezTo>
                    <a:pt x="92683" y="32658"/>
                    <a:pt x="92493" y="33037"/>
                    <a:pt x="92493" y="33064"/>
                  </a:cubicBezTo>
                  <a:cubicBezTo>
                    <a:pt x="92493" y="32929"/>
                    <a:pt x="92303" y="32793"/>
                    <a:pt x="92303" y="32685"/>
                  </a:cubicBezTo>
                  <a:cubicBezTo>
                    <a:pt x="92303" y="32630"/>
                    <a:pt x="92466" y="32305"/>
                    <a:pt x="92493" y="32278"/>
                  </a:cubicBezTo>
                  <a:cubicBezTo>
                    <a:pt x="92520" y="32251"/>
                    <a:pt x="92656" y="32658"/>
                    <a:pt x="92683" y="32658"/>
                  </a:cubicBezTo>
                  <a:cubicBezTo>
                    <a:pt x="92710" y="32658"/>
                    <a:pt x="92846" y="32332"/>
                    <a:pt x="92873" y="32278"/>
                  </a:cubicBezTo>
                  <a:cubicBezTo>
                    <a:pt x="92873" y="32169"/>
                    <a:pt x="93036" y="32007"/>
                    <a:pt x="93036" y="31898"/>
                  </a:cubicBezTo>
                  <a:cubicBezTo>
                    <a:pt x="93036" y="31762"/>
                    <a:pt x="92873" y="31627"/>
                    <a:pt x="92873" y="31491"/>
                  </a:cubicBezTo>
                  <a:cubicBezTo>
                    <a:pt x="92846" y="31383"/>
                    <a:pt x="92683" y="31247"/>
                    <a:pt x="92683" y="31111"/>
                  </a:cubicBezTo>
                  <a:cubicBezTo>
                    <a:pt x="92683" y="31057"/>
                    <a:pt x="92873" y="30786"/>
                    <a:pt x="92846" y="30732"/>
                  </a:cubicBezTo>
                  <a:cubicBezTo>
                    <a:pt x="92819" y="30596"/>
                    <a:pt x="92710" y="30460"/>
                    <a:pt x="92683" y="30352"/>
                  </a:cubicBezTo>
                  <a:cubicBezTo>
                    <a:pt x="92602" y="30216"/>
                    <a:pt x="92547" y="30081"/>
                    <a:pt x="92493" y="29945"/>
                  </a:cubicBezTo>
                  <a:lnTo>
                    <a:pt x="92303" y="29565"/>
                  </a:lnTo>
                  <a:cubicBezTo>
                    <a:pt x="92276" y="29511"/>
                    <a:pt x="92113" y="29267"/>
                    <a:pt x="92113" y="29186"/>
                  </a:cubicBezTo>
                  <a:cubicBezTo>
                    <a:pt x="92113" y="29131"/>
                    <a:pt x="92276" y="28860"/>
                    <a:pt x="92303" y="28806"/>
                  </a:cubicBezTo>
                  <a:cubicBezTo>
                    <a:pt x="92330" y="28697"/>
                    <a:pt x="92412" y="28453"/>
                    <a:pt x="92466" y="28399"/>
                  </a:cubicBezTo>
                  <a:cubicBezTo>
                    <a:pt x="92520" y="28372"/>
                    <a:pt x="92629" y="28806"/>
                    <a:pt x="92656" y="28779"/>
                  </a:cubicBezTo>
                  <a:cubicBezTo>
                    <a:pt x="92683" y="28779"/>
                    <a:pt x="92819" y="28453"/>
                    <a:pt x="92846" y="28399"/>
                  </a:cubicBezTo>
                  <a:cubicBezTo>
                    <a:pt x="92873" y="28291"/>
                    <a:pt x="93008" y="28128"/>
                    <a:pt x="93036" y="28019"/>
                  </a:cubicBezTo>
                  <a:cubicBezTo>
                    <a:pt x="93036" y="27911"/>
                    <a:pt x="92846" y="27748"/>
                    <a:pt x="92846" y="27640"/>
                  </a:cubicBezTo>
                  <a:cubicBezTo>
                    <a:pt x="92846" y="27531"/>
                    <a:pt x="93036" y="27314"/>
                    <a:pt x="93036" y="27233"/>
                  </a:cubicBezTo>
                  <a:cubicBezTo>
                    <a:pt x="93008" y="27124"/>
                    <a:pt x="92873" y="26934"/>
                    <a:pt x="92846" y="26853"/>
                  </a:cubicBezTo>
                  <a:lnTo>
                    <a:pt x="92656" y="26473"/>
                  </a:lnTo>
                  <a:cubicBezTo>
                    <a:pt x="92602" y="26365"/>
                    <a:pt x="92520" y="26229"/>
                    <a:pt x="92466" y="26094"/>
                  </a:cubicBezTo>
                  <a:cubicBezTo>
                    <a:pt x="92439" y="26012"/>
                    <a:pt x="92276" y="25795"/>
                    <a:pt x="92276" y="25714"/>
                  </a:cubicBezTo>
                  <a:cubicBezTo>
                    <a:pt x="92276" y="25605"/>
                    <a:pt x="92466" y="25415"/>
                    <a:pt x="92466" y="25307"/>
                  </a:cubicBezTo>
                  <a:cubicBezTo>
                    <a:pt x="92439" y="25171"/>
                    <a:pt x="92303" y="25090"/>
                    <a:pt x="92276" y="24927"/>
                  </a:cubicBezTo>
                  <a:lnTo>
                    <a:pt x="92629" y="24141"/>
                  </a:lnTo>
                  <a:cubicBezTo>
                    <a:pt x="92683" y="24059"/>
                    <a:pt x="92764" y="23815"/>
                    <a:pt x="92819" y="23761"/>
                  </a:cubicBezTo>
                  <a:cubicBezTo>
                    <a:pt x="92846" y="23734"/>
                    <a:pt x="92981" y="24141"/>
                    <a:pt x="93008" y="24141"/>
                  </a:cubicBezTo>
                  <a:cubicBezTo>
                    <a:pt x="93063" y="24141"/>
                    <a:pt x="93144" y="23788"/>
                    <a:pt x="93198" y="23761"/>
                  </a:cubicBezTo>
                  <a:cubicBezTo>
                    <a:pt x="93253" y="23680"/>
                    <a:pt x="93307" y="23435"/>
                    <a:pt x="93361" y="23354"/>
                  </a:cubicBezTo>
                  <a:lnTo>
                    <a:pt x="93171" y="22974"/>
                  </a:lnTo>
                  <a:cubicBezTo>
                    <a:pt x="93144" y="22947"/>
                    <a:pt x="93008" y="22595"/>
                    <a:pt x="92981" y="22595"/>
                  </a:cubicBezTo>
                  <a:cubicBezTo>
                    <a:pt x="92981" y="22595"/>
                    <a:pt x="92819" y="23001"/>
                    <a:pt x="92819" y="23001"/>
                  </a:cubicBezTo>
                  <a:cubicBezTo>
                    <a:pt x="92791" y="22947"/>
                    <a:pt x="92629" y="22676"/>
                    <a:pt x="92629" y="22622"/>
                  </a:cubicBezTo>
                  <a:cubicBezTo>
                    <a:pt x="92602" y="22486"/>
                    <a:pt x="92791" y="22350"/>
                    <a:pt x="92791" y="22215"/>
                  </a:cubicBezTo>
                  <a:cubicBezTo>
                    <a:pt x="92791" y="22106"/>
                    <a:pt x="92602" y="21971"/>
                    <a:pt x="92602" y="21835"/>
                  </a:cubicBezTo>
                  <a:cubicBezTo>
                    <a:pt x="92602" y="21754"/>
                    <a:pt x="92791" y="21537"/>
                    <a:pt x="92791" y="21455"/>
                  </a:cubicBezTo>
                  <a:cubicBezTo>
                    <a:pt x="92764" y="21347"/>
                    <a:pt x="92629" y="21157"/>
                    <a:pt x="92602" y="21076"/>
                  </a:cubicBezTo>
                  <a:cubicBezTo>
                    <a:pt x="92574" y="21021"/>
                    <a:pt x="92412" y="20723"/>
                    <a:pt x="92412" y="20696"/>
                  </a:cubicBezTo>
                  <a:cubicBezTo>
                    <a:pt x="92412" y="20587"/>
                    <a:pt x="92547" y="20370"/>
                    <a:pt x="92574" y="20289"/>
                  </a:cubicBezTo>
                  <a:lnTo>
                    <a:pt x="92764" y="19909"/>
                  </a:lnTo>
                  <a:cubicBezTo>
                    <a:pt x="92791" y="19828"/>
                    <a:pt x="92954" y="19584"/>
                    <a:pt x="92954" y="19502"/>
                  </a:cubicBezTo>
                  <a:cubicBezTo>
                    <a:pt x="92954" y="19448"/>
                    <a:pt x="92791" y="19177"/>
                    <a:pt x="92764" y="19123"/>
                  </a:cubicBezTo>
                  <a:cubicBezTo>
                    <a:pt x="92737" y="19068"/>
                    <a:pt x="92602" y="18716"/>
                    <a:pt x="92574" y="18743"/>
                  </a:cubicBezTo>
                  <a:cubicBezTo>
                    <a:pt x="92547" y="18743"/>
                    <a:pt x="92385" y="19096"/>
                    <a:pt x="92385" y="19123"/>
                  </a:cubicBezTo>
                  <a:cubicBezTo>
                    <a:pt x="92385" y="19014"/>
                    <a:pt x="92195" y="18851"/>
                    <a:pt x="92195" y="18743"/>
                  </a:cubicBezTo>
                  <a:cubicBezTo>
                    <a:pt x="92195" y="18662"/>
                    <a:pt x="92357" y="18390"/>
                    <a:pt x="92385" y="18336"/>
                  </a:cubicBezTo>
                  <a:cubicBezTo>
                    <a:pt x="92439" y="18201"/>
                    <a:pt x="92493" y="18092"/>
                    <a:pt x="92547" y="17956"/>
                  </a:cubicBezTo>
                  <a:cubicBezTo>
                    <a:pt x="92602" y="17821"/>
                    <a:pt x="92683" y="17685"/>
                    <a:pt x="92737" y="17550"/>
                  </a:cubicBezTo>
                  <a:lnTo>
                    <a:pt x="92927" y="17170"/>
                  </a:lnTo>
                  <a:cubicBezTo>
                    <a:pt x="92981" y="17034"/>
                    <a:pt x="93036" y="16899"/>
                    <a:pt x="93090" y="16763"/>
                  </a:cubicBezTo>
                  <a:cubicBezTo>
                    <a:pt x="93036" y="16736"/>
                    <a:pt x="92981" y="16383"/>
                    <a:pt x="92927" y="16383"/>
                  </a:cubicBezTo>
                  <a:cubicBezTo>
                    <a:pt x="92873" y="16383"/>
                    <a:pt x="92764" y="16709"/>
                    <a:pt x="92737" y="16763"/>
                  </a:cubicBezTo>
                  <a:cubicBezTo>
                    <a:pt x="92683" y="16844"/>
                    <a:pt x="92602" y="17143"/>
                    <a:pt x="92547" y="17170"/>
                  </a:cubicBezTo>
                  <a:cubicBezTo>
                    <a:pt x="92493" y="17197"/>
                    <a:pt x="92439" y="17550"/>
                    <a:pt x="92357" y="17550"/>
                  </a:cubicBezTo>
                  <a:cubicBezTo>
                    <a:pt x="92330" y="17550"/>
                    <a:pt x="92195" y="17224"/>
                    <a:pt x="92168" y="17170"/>
                  </a:cubicBezTo>
                  <a:cubicBezTo>
                    <a:pt x="92113" y="17061"/>
                    <a:pt x="92059" y="16899"/>
                    <a:pt x="92005" y="16790"/>
                  </a:cubicBezTo>
                  <a:lnTo>
                    <a:pt x="92357" y="16003"/>
                  </a:lnTo>
                  <a:cubicBezTo>
                    <a:pt x="92385" y="15922"/>
                    <a:pt x="92520" y="15705"/>
                    <a:pt x="92547" y="15624"/>
                  </a:cubicBezTo>
                  <a:cubicBezTo>
                    <a:pt x="92547" y="15488"/>
                    <a:pt x="92737" y="15353"/>
                    <a:pt x="92737" y="15217"/>
                  </a:cubicBezTo>
                  <a:cubicBezTo>
                    <a:pt x="92737" y="15081"/>
                    <a:pt x="92547" y="14946"/>
                    <a:pt x="92547" y="14837"/>
                  </a:cubicBezTo>
                  <a:cubicBezTo>
                    <a:pt x="92520" y="14702"/>
                    <a:pt x="92357" y="14566"/>
                    <a:pt x="92357" y="14430"/>
                  </a:cubicBezTo>
                  <a:cubicBezTo>
                    <a:pt x="92357" y="14322"/>
                    <a:pt x="92547" y="14159"/>
                    <a:pt x="92547" y="14023"/>
                  </a:cubicBezTo>
                  <a:cubicBezTo>
                    <a:pt x="92547" y="13888"/>
                    <a:pt x="92357" y="13779"/>
                    <a:pt x="92357" y="13644"/>
                  </a:cubicBezTo>
                  <a:cubicBezTo>
                    <a:pt x="92385" y="13535"/>
                    <a:pt x="92574" y="13345"/>
                    <a:pt x="92574" y="13237"/>
                  </a:cubicBezTo>
                  <a:cubicBezTo>
                    <a:pt x="92547" y="13128"/>
                    <a:pt x="92385" y="12939"/>
                    <a:pt x="92385" y="12830"/>
                  </a:cubicBezTo>
                  <a:cubicBezTo>
                    <a:pt x="92385" y="12749"/>
                    <a:pt x="92547" y="12505"/>
                    <a:pt x="92574" y="12450"/>
                  </a:cubicBezTo>
                  <a:cubicBezTo>
                    <a:pt x="92602" y="12396"/>
                    <a:pt x="92791" y="12098"/>
                    <a:pt x="92791" y="12043"/>
                  </a:cubicBezTo>
                  <a:cubicBezTo>
                    <a:pt x="92791" y="11989"/>
                    <a:pt x="92602" y="11691"/>
                    <a:pt x="92629" y="11637"/>
                  </a:cubicBezTo>
                  <a:cubicBezTo>
                    <a:pt x="92656" y="11501"/>
                    <a:pt x="92764" y="11365"/>
                    <a:pt x="92819" y="11257"/>
                  </a:cubicBezTo>
                  <a:cubicBezTo>
                    <a:pt x="92846" y="11203"/>
                    <a:pt x="93036" y="10904"/>
                    <a:pt x="93036" y="10850"/>
                  </a:cubicBezTo>
                  <a:cubicBezTo>
                    <a:pt x="93036" y="10823"/>
                    <a:pt x="92873" y="10443"/>
                    <a:pt x="92873" y="10443"/>
                  </a:cubicBezTo>
                  <a:cubicBezTo>
                    <a:pt x="92819" y="10443"/>
                    <a:pt x="92683" y="10877"/>
                    <a:pt x="92656" y="10850"/>
                  </a:cubicBezTo>
                  <a:cubicBezTo>
                    <a:pt x="92602" y="10796"/>
                    <a:pt x="92547" y="10524"/>
                    <a:pt x="92493" y="10443"/>
                  </a:cubicBezTo>
                  <a:cubicBezTo>
                    <a:pt x="92466" y="10335"/>
                    <a:pt x="92357" y="10172"/>
                    <a:pt x="92330" y="10036"/>
                  </a:cubicBezTo>
                  <a:cubicBezTo>
                    <a:pt x="92330" y="9982"/>
                    <a:pt x="92547" y="9738"/>
                    <a:pt x="92547" y="9657"/>
                  </a:cubicBezTo>
                  <a:cubicBezTo>
                    <a:pt x="92574" y="9521"/>
                    <a:pt x="92385" y="9385"/>
                    <a:pt x="92385" y="9277"/>
                  </a:cubicBezTo>
                  <a:cubicBezTo>
                    <a:pt x="92466" y="9250"/>
                    <a:pt x="92547" y="8897"/>
                    <a:pt x="92602" y="8897"/>
                  </a:cubicBezTo>
                  <a:cubicBezTo>
                    <a:pt x="92656" y="8897"/>
                    <a:pt x="92710" y="9304"/>
                    <a:pt x="92764" y="9277"/>
                  </a:cubicBezTo>
                  <a:cubicBezTo>
                    <a:pt x="92791" y="9277"/>
                    <a:pt x="92954" y="8978"/>
                    <a:pt x="92981" y="8924"/>
                  </a:cubicBezTo>
                  <a:cubicBezTo>
                    <a:pt x="93008" y="8843"/>
                    <a:pt x="93171" y="8626"/>
                    <a:pt x="93171" y="8544"/>
                  </a:cubicBezTo>
                  <a:cubicBezTo>
                    <a:pt x="93171" y="8463"/>
                    <a:pt x="93036" y="8219"/>
                    <a:pt x="93008" y="8165"/>
                  </a:cubicBezTo>
                  <a:cubicBezTo>
                    <a:pt x="92981" y="8110"/>
                    <a:pt x="92846" y="7839"/>
                    <a:pt x="92846" y="7785"/>
                  </a:cubicBezTo>
                  <a:cubicBezTo>
                    <a:pt x="92846" y="7704"/>
                    <a:pt x="93008" y="7487"/>
                    <a:pt x="93036" y="7405"/>
                  </a:cubicBezTo>
                  <a:cubicBezTo>
                    <a:pt x="93063" y="7378"/>
                    <a:pt x="93253" y="7080"/>
                    <a:pt x="93225" y="7026"/>
                  </a:cubicBezTo>
                  <a:cubicBezTo>
                    <a:pt x="93225" y="6944"/>
                    <a:pt x="93090" y="6727"/>
                    <a:pt x="93063" y="6646"/>
                  </a:cubicBezTo>
                  <a:lnTo>
                    <a:pt x="92873" y="6266"/>
                  </a:lnTo>
                  <a:cubicBezTo>
                    <a:pt x="92846" y="6158"/>
                    <a:pt x="92737" y="6022"/>
                    <a:pt x="92710" y="5913"/>
                  </a:cubicBezTo>
                  <a:cubicBezTo>
                    <a:pt x="92683" y="5859"/>
                    <a:pt x="92900" y="5588"/>
                    <a:pt x="92900" y="5534"/>
                  </a:cubicBezTo>
                  <a:cubicBezTo>
                    <a:pt x="92900" y="5452"/>
                    <a:pt x="92737" y="5208"/>
                    <a:pt x="92710" y="5154"/>
                  </a:cubicBezTo>
                  <a:cubicBezTo>
                    <a:pt x="92656" y="5018"/>
                    <a:pt x="92574" y="4910"/>
                    <a:pt x="92520" y="4774"/>
                  </a:cubicBezTo>
                  <a:lnTo>
                    <a:pt x="92710" y="4367"/>
                  </a:lnTo>
                  <a:cubicBezTo>
                    <a:pt x="92710" y="4367"/>
                    <a:pt x="92737" y="4340"/>
                    <a:pt x="92737" y="4286"/>
                  </a:cubicBezTo>
                  <a:lnTo>
                    <a:pt x="92764" y="4259"/>
                  </a:lnTo>
                  <a:cubicBezTo>
                    <a:pt x="92764" y="4286"/>
                    <a:pt x="92764" y="4286"/>
                    <a:pt x="92764" y="4286"/>
                  </a:cubicBezTo>
                  <a:cubicBezTo>
                    <a:pt x="92791" y="4313"/>
                    <a:pt x="92791" y="4340"/>
                    <a:pt x="92791" y="4340"/>
                  </a:cubicBezTo>
                  <a:cubicBezTo>
                    <a:pt x="92846" y="4395"/>
                    <a:pt x="92900" y="4476"/>
                    <a:pt x="92927" y="4449"/>
                  </a:cubicBezTo>
                  <a:cubicBezTo>
                    <a:pt x="92927" y="4476"/>
                    <a:pt x="92954" y="4367"/>
                    <a:pt x="92981" y="4313"/>
                  </a:cubicBezTo>
                  <a:cubicBezTo>
                    <a:pt x="93008" y="4313"/>
                    <a:pt x="93008" y="4286"/>
                    <a:pt x="93008" y="4286"/>
                  </a:cubicBezTo>
                  <a:cubicBezTo>
                    <a:pt x="93036" y="4259"/>
                    <a:pt x="93036" y="4313"/>
                    <a:pt x="93036" y="4313"/>
                  </a:cubicBezTo>
                  <a:cubicBezTo>
                    <a:pt x="93063" y="4340"/>
                    <a:pt x="93063" y="4367"/>
                    <a:pt x="93090" y="4367"/>
                  </a:cubicBezTo>
                  <a:cubicBezTo>
                    <a:pt x="93117" y="4205"/>
                    <a:pt x="93253" y="4367"/>
                    <a:pt x="93280" y="4395"/>
                  </a:cubicBezTo>
                  <a:cubicBezTo>
                    <a:pt x="93280" y="4422"/>
                    <a:pt x="93253" y="4449"/>
                    <a:pt x="93225" y="4530"/>
                  </a:cubicBezTo>
                  <a:cubicBezTo>
                    <a:pt x="93198" y="4584"/>
                    <a:pt x="93198" y="4693"/>
                    <a:pt x="93225" y="4720"/>
                  </a:cubicBezTo>
                  <a:cubicBezTo>
                    <a:pt x="93280" y="4828"/>
                    <a:pt x="93497" y="4774"/>
                    <a:pt x="93551" y="4801"/>
                  </a:cubicBezTo>
                  <a:cubicBezTo>
                    <a:pt x="93605" y="4828"/>
                    <a:pt x="93714" y="4693"/>
                    <a:pt x="93714" y="4693"/>
                  </a:cubicBezTo>
                  <a:cubicBezTo>
                    <a:pt x="93714" y="4666"/>
                    <a:pt x="93632" y="4856"/>
                    <a:pt x="93659" y="4856"/>
                  </a:cubicBezTo>
                  <a:cubicBezTo>
                    <a:pt x="93659" y="4856"/>
                    <a:pt x="93659" y="4856"/>
                    <a:pt x="93687" y="4828"/>
                  </a:cubicBezTo>
                  <a:lnTo>
                    <a:pt x="93687" y="4828"/>
                  </a:lnTo>
                  <a:lnTo>
                    <a:pt x="93659" y="4801"/>
                  </a:lnTo>
                  <a:lnTo>
                    <a:pt x="93605" y="4774"/>
                  </a:lnTo>
                  <a:lnTo>
                    <a:pt x="93578" y="4747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605" y="4720"/>
                  </a:lnTo>
                  <a:lnTo>
                    <a:pt x="93605" y="4720"/>
                  </a:lnTo>
                  <a:lnTo>
                    <a:pt x="93605" y="4720"/>
                  </a:lnTo>
                  <a:lnTo>
                    <a:pt x="93578" y="4720"/>
                  </a:lnTo>
                  <a:cubicBezTo>
                    <a:pt x="93551" y="4693"/>
                    <a:pt x="93497" y="4693"/>
                    <a:pt x="93470" y="4693"/>
                  </a:cubicBezTo>
                  <a:cubicBezTo>
                    <a:pt x="93334" y="4693"/>
                    <a:pt x="93225" y="4856"/>
                    <a:pt x="93090" y="4856"/>
                  </a:cubicBezTo>
                  <a:cubicBezTo>
                    <a:pt x="93008" y="4856"/>
                    <a:pt x="92764" y="4666"/>
                    <a:pt x="92710" y="4693"/>
                  </a:cubicBezTo>
                  <a:cubicBezTo>
                    <a:pt x="92574" y="4720"/>
                    <a:pt x="92412" y="4828"/>
                    <a:pt x="92330" y="4883"/>
                  </a:cubicBezTo>
                  <a:lnTo>
                    <a:pt x="91951" y="5045"/>
                  </a:lnTo>
                  <a:lnTo>
                    <a:pt x="91571" y="5235"/>
                  </a:lnTo>
                  <a:cubicBezTo>
                    <a:pt x="91489" y="5262"/>
                    <a:pt x="91272" y="5425"/>
                    <a:pt x="91191" y="5425"/>
                  </a:cubicBezTo>
                  <a:cubicBezTo>
                    <a:pt x="91056" y="5452"/>
                    <a:pt x="90920" y="5262"/>
                    <a:pt x="90784" y="5262"/>
                  </a:cubicBezTo>
                  <a:cubicBezTo>
                    <a:pt x="90676" y="5262"/>
                    <a:pt x="90513" y="5452"/>
                    <a:pt x="90405" y="5452"/>
                  </a:cubicBezTo>
                  <a:cubicBezTo>
                    <a:pt x="90269" y="5425"/>
                    <a:pt x="90160" y="5262"/>
                    <a:pt x="90025" y="5262"/>
                  </a:cubicBezTo>
                  <a:cubicBezTo>
                    <a:pt x="89916" y="5262"/>
                    <a:pt x="89754" y="5452"/>
                    <a:pt x="89645" y="5452"/>
                  </a:cubicBezTo>
                  <a:cubicBezTo>
                    <a:pt x="89509" y="5452"/>
                    <a:pt x="89401" y="5290"/>
                    <a:pt x="89265" y="5290"/>
                  </a:cubicBezTo>
                  <a:cubicBezTo>
                    <a:pt x="89130" y="5290"/>
                    <a:pt x="88994" y="5479"/>
                    <a:pt x="88886" y="5479"/>
                  </a:cubicBezTo>
                  <a:cubicBezTo>
                    <a:pt x="88750" y="5479"/>
                    <a:pt x="88614" y="5290"/>
                    <a:pt x="88479" y="5290"/>
                  </a:cubicBezTo>
                  <a:cubicBezTo>
                    <a:pt x="88370" y="5290"/>
                    <a:pt x="88235" y="5479"/>
                    <a:pt x="88126" y="5479"/>
                  </a:cubicBezTo>
                  <a:cubicBezTo>
                    <a:pt x="87991" y="5479"/>
                    <a:pt x="87855" y="5317"/>
                    <a:pt x="87719" y="5317"/>
                  </a:cubicBezTo>
                  <a:cubicBezTo>
                    <a:pt x="87584" y="5317"/>
                    <a:pt x="87448" y="5127"/>
                    <a:pt x="87340" y="5127"/>
                  </a:cubicBezTo>
                  <a:cubicBezTo>
                    <a:pt x="87258" y="5154"/>
                    <a:pt x="87014" y="5317"/>
                    <a:pt x="86960" y="5344"/>
                  </a:cubicBezTo>
                  <a:cubicBezTo>
                    <a:pt x="86906" y="5344"/>
                    <a:pt x="86607" y="5534"/>
                    <a:pt x="86580" y="5534"/>
                  </a:cubicBezTo>
                  <a:cubicBezTo>
                    <a:pt x="86444" y="5507"/>
                    <a:pt x="86255" y="5398"/>
                    <a:pt x="86173" y="5344"/>
                  </a:cubicBezTo>
                  <a:cubicBezTo>
                    <a:pt x="86065" y="5290"/>
                    <a:pt x="85902" y="5208"/>
                    <a:pt x="85766" y="5181"/>
                  </a:cubicBezTo>
                  <a:cubicBezTo>
                    <a:pt x="85685" y="5154"/>
                    <a:pt x="85468" y="4991"/>
                    <a:pt x="85387" y="4991"/>
                  </a:cubicBezTo>
                  <a:cubicBezTo>
                    <a:pt x="85332" y="4991"/>
                    <a:pt x="85007" y="5208"/>
                    <a:pt x="85007" y="5181"/>
                  </a:cubicBezTo>
                  <a:cubicBezTo>
                    <a:pt x="84953" y="5181"/>
                    <a:pt x="84600" y="5045"/>
                    <a:pt x="84600" y="5018"/>
                  </a:cubicBezTo>
                  <a:cubicBezTo>
                    <a:pt x="84600" y="4964"/>
                    <a:pt x="85007" y="4883"/>
                    <a:pt x="84980" y="4828"/>
                  </a:cubicBezTo>
                  <a:cubicBezTo>
                    <a:pt x="84953" y="4747"/>
                    <a:pt x="84654" y="4720"/>
                    <a:pt x="84600" y="4639"/>
                  </a:cubicBezTo>
                  <a:cubicBezTo>
                    <a:pt x="84329" y="4774"/>
                    <a:pt x="84085" y="4910"/>
                    <a:pt x="83813" y="5018"/>
                  </a:cubicBezTo>
                  <a:lnTo>
                    <a:pt x="83434" y="5208"/>
                  </a:lnTo>
                  <a:cubicBezTo>
                    <a:pt x="83325" y="5290"/>
                    <a:pt x="83190" y="5371"/>
                    <a:pt x="83054" y="5398"/>
                  </a:cubicBezTo>
                  <a:cubicBezTo>
                    <a:pt x="82973" y="5425"/>
                    <a:pt x="82756" y="5588"/>
                    <a:pt x="82647" y="5588"/>
                  </a:cubicBezTo>
                  <a:cubicBezTo>
                    <a:pt x="82539" y="5588"/>
                    <a:pt x="82376" y="5398"/>
                    <a:pt x="82267" y="5425"/>
                  </a:cubicBezTo>
                  <a:cubicBezTo>
                    <a:pt x="82105" y="5425"/>
                    <a:pt x="82023" y="5588"/>
                    <a:pt x="81888" y="5615"/>
                  </a:cubicBezTo>
                  <a:lnTo>
                    <a:pt x="81481" y="5425"/>
                  </a:lnTo>
                  <a:cubicBezTo>
                    <a:pt x="81427" y="5398"/>
                    <a:pt x="81101" y="5262"/>
                    <a:pt x="81101" y="5235"/>
                  </a:cubicBezTo>
                  <a:cubicBezTo>
                    <a:pt x="81101" y="5181"/>
                    <a:pt x="81481" y="5100"/>
                    <a:pt x="81481" y="5045"/>
                  </a:cubicBezTo>
                  <a:cubicBezTo>
                    <a:pt x="81481" y="4991"/>
                    <a:pt x="81101" y="4937"/>
                    <a:pt x="81101" y="4856"/>
                  </a:cubicBezTo>
                  <a:cubicBezTo>
                    <a:pt x="81101" y="4801"/>
                    <a:pt x="81454" y="4747"/>
                    <a:pt x="81481" y="4693"/>
                  </a:cubicBezTo>
                  <a:cubicBezTo>
                    <a:pt x="81481" y="4612"/>
                    <a:pt x="81101" y="4557"/>
                    <a:pt x="81074" y="4503"/>
                  </a:cubicBezTo>
                  <a:lnTo>
                    <a:pt x="80314" y="4856"/>
                  </a:lnTo>
                  <a:cubicBezTo>
                    <a:pt x="80206" y="4910"/>
                    <a:pt x="80043" y="5018"/>
                    <a:pt x="79908" y="5045"/>
                  </a:cubicBezTo>
                  <a:cubicBezTo>
                    <a:pt x="79853" y="5073"/>
                    <a:pt x="79582" y="4856"/>
                    <a:pt x="79528" y="4856"/>
                  </a:cubicBezTo>
                  <a:cubicBezTo>
                    <a:pt x="79392" y="4856"/>
                    <a:pt x="79257" y="5045"/>
                    <a:pt x="79121" y="5045"/>
                  </a:cubicBezTo>
                  <a:cubicBezTo>
                    <a:pt x="79013" y="5045"/>
                    <a:pt x="78877" y="5235"/>
                    <a:pt x="78741" y="5235"/>
                  </a:cubicBezTo>
                  <a:cubicBezTo>
                    <a:pt x="78660" y="5235"/>
                    <a:pt x="78389" y="5018"/>
                    <a:pt x="78334" y="5045"/>
                  </a:cubicBezTo>
                  <a:cubicBezTo>
                    <a:pt x="78199" y="5073"/>
                    <a:pt x="78063" y="5181"/>
                    <a:pt x="77955" y="5208"/>
                  </a:cubicBezTo>
                  <a:lnTo>
                    <a:pt x="77548" y="5398"/>
                  </a:lnTo>
                  <a:cubicBezTo>
                    <a:pt x="77494" y="5425"/>
                    <a:pt x="77249" y="5561"/>
                    <a:pt x="77168" y="5561"/>
                  </a:cubicBezTo>
                  <a:cubicBezTo>
                    <a:pt x="77114" y="5588"/>
                    <a:pt x="76815" y="5398"/>
                    <a:pt x="76761" y="5371"/>
                  </a:cubicBezTo>
                  <a:cubicBezTo>
                    <a:pt x="76734" y="5371"/>
                    <a:pt x="76409" y="5181"/>
                    <a:pt x="76381" y="5181"/>
                  </a:cubicBezTo>
                  <a:cubicBezTo>
                    <a:pt x="76327" y="5181"/>
                    <a:pt x="75975" y="5344"/>
                    <a:pt x="75975" y="5344"/>
                  </a:cubicBezTo>
                  <a:cubicBezTo>
                    <a:pt x="75975" y="5371"/>
                    <a:pt x="76354" y="5561"/>
                    <a:pt x="76354" y="5561"/>
                  </a:cubicBezTo>
                  <a:cubicBezTo>
                    <a:pt x="76219" y="5561"/>
                    <a:pt x="76110" y="5724"/>
                    <a:pt x="75975" y="5724"/>
                  </a:cubicBezTo>
                  <a:cubicBezTo>
                    <a:pt x="75948" y="5724"/>
                    <a:pt x="75568" y="5534"/>
                    <a:pt x="75568" y="5534"/>
                  </a:cubicBezTo>
                  <a:cubicBezTo>
                    <a:pt x="75568" y="5507"/>
                    <a:pt x="75975" y="5344"/>
                    <a:pt x="75975" y="5344"/>
                  </a:cubicBezTo>
                  <a:cubicBezTo>
                    <a:pt x="75893" y="5317"/>
                    <a:pt x="75676" y="5154"/>
                    <a:pt x="75595" y="5154"/>
                  </a:cubicBezTo>
                  <a:cubicBezTo>
                    <a:pt x="75486" y="5154"/>
                    <a:pt x="75297" y="5344"/>
                    <a:pt x="75188" y="5317"/>
                  </a:cubicBezTo>
                  <a:cubicBezTo>
                    <a:pt x="75052" y="5290"/>
                    <a:pt x="74944" y="5127"/>
                    <a:pt x="74808" y="5127"/>
                  </a:cubicBezTo>
                  <a:cubicBezTo>
                    <a:pt x="74673" y="5100"/>
                    <a:pt x="74537" y="5290"/>
                    <a:pt x="74401" y="5290"/>
                  </a:cubicBezTo>
                  <a:cubicBezTo>
                    <a:pt x="74266" y="5290"/>
                    <a:pt x="74157" y="5100"/>
                    <a:pt x="74022" y="5073"/>
                  </a:cubicBezTo>
                  <a:cubicBezTo>
                    <a:pt x="73886" y="5073"/>
                    <a:pt x="73778" y="4883"/>
                    <a:pt x="73642" y="4883"/>
                  </a:cubicBezTo>
                  <a:cubicBezTo>
                    <a:pt x="73588" y="4883"/>
                    <a:pt x="73316" y="5018"/>
                    <a:pt x="73262" y="5045"/>
                  </a:cubicBezTo>
                  <a:cubicBezTo>
                    <a:pt x="73208" y="5073"/>
                    <a:pt x="72937" y="5235"/>
                    <a:pt x="72883" y="5208"/>
                  </a:cubicBezTo>
                  <a:cubicBezTo>
                    <a:pt x="72774" y="5208"/>
                    <a:pt x="72557" y="5045"/>
                    <a:pt x="72503" y="5018"/>
                  </a:cubicBezTo>
                  <a:cubicBezTo>
                    <a:pt x="72476" y="4991"/>
                    <a:pt x="72150" y="4828"/>
                    <a:pt x="72123" y="4828"/>
                  </a:cubicBezTo>
                  <a:cubicBezTo>
                    <a:pt x="72096" y="4828"/>
                    <a:pt x="71743" y="4964"/>
                    <a:pt x="71743" y="4991"/>
                  </a:cubicBezTo>
                  <a:cubicBezTo>
                    <a:pt x="71743" y="5045"/>
                    <a:pt x="72150" y="5127"/>
                    <a:pt x="72123" y="5181"/>
                  </a:cubicBezTo>
                  <a:cubicBezTo>
                    <a:pt x="72096" y="5235"/>
                    <a:pt x="71798" y="5317"/>
                    <a:pt x="71743" y="5371"/>
                  </a:cubicBezTo>
                  <a:cubicBezTo>
                    <a:pt x="71635" y="5425"/>
                    <a:pt x="71472" y="5479"/>
                    <a:pt x="71364" y="5534"/>
                  </a:cubicBezTo>
                  <a:cubicBezTo>
                    <a:pt x="71255" y="5588"/>
                    <a:pt x="71119" y="5696"/>
                    <a:pt x="70984" y="5724"/>
                  </a:cubicBezTo>
                  <a:cubicBezTo>
                    <a:pt x="70957" y="5724"/>
                    <a:pt x="70631" y="5534"/>
                    <a:pt x="70604" y="5534"/>
                  </a:cubicBezTo>
                  <a:cubicBezTo>
                    <a:pt x="70523" y="5479"/>
                    <a:pt x="70360" y="5371"/>
                    <a:pt x="70224" y="5344"/>
                  </a:cubicBezTo>
                  <a:cubicBezTo>
                    <a:pt x="70170" y="5317"/>
                    <a:pt x="69926" y="5507"/>
                    <a:pt x="69845" y="5507"/>
                  </a:cubicBezTo>
                  <a:cubicBezTo>
                    <a:pt x="69736" y="5507"/>
                    <a:pt x="69601" y="5344"/>
                    <a:pt x="69465" y="5317"/>
                  </a:cubicBezTo>
                  <a:lnTo>
                    <a:pt x="69112" y="5507"/>
                  </a:lnTo>
                  <a:cubicBezTo>
                    <a:pt x="69058" y="5534"/>
                    <a:pt x="68787" y="5696"/>
                    <a:pt x="68705" y="5696"/>
                  </a:cubicBezTo>
                  <a:cubicBezTo>
                    <a:pt x="68678" y="5696"/>
                    <a:pt x="68326" y="5534"/>
                    <a:pt x="68326" y="5507"/>
                  </a:cubicBezTo>
                  <a:cubicBezTo>
                    <a:pt x="68326" y="5479"/>
                    <a:pt x="68651" y="5344"/>
                    <a:pt x="68705" y="5317"/>
                  </a:cubicBezTo>
                  <a:cubicBezTo>
                    <a:pt x="68814" y="5262"/>
                    <a:pt x="68950" y="5181"/>
                    <a:pt x="69085" y="5154"/>
                  </a:cubicBezTo>
                  <a:cubicBezTo>
                    <a:pt x="69139" y="5127"/>
                    <a:pt x="69438" y="5317"/>
                    <a:pt x="69465" y="5317"/>
                  </a:cubicBezTo>
                  <a:cubicBezTo>
                    <a:pt x="69546" y="5317"/>
                    <a:pt x="69790" y="5181"/>
                    <a:pt x="69845" y="5154"/>
                  </a:cubicBezTo>
                  <a:cubicBezTo>
                    <a:pt x="69980" y="5100"/>
                    <a:pt x="70089" y="5018"/>
                    <a:pt x="70224" y="4964"/>
                  </a:cubicBezTo>
                  <a:cubicBezTo>
                    <a:pt x="69980" y="4828"/>
                    <a:pt x="69709" y="4720"/>
                    <a:pt x="69465" y="4584"/>
                  </a:cubicBezTo>
                  <a:cubicBezTo>
                    <a:pt x="69329" y="4612"/>
                    <a:pt x="69221" y="4774"/>
                    <a:pt x="69085" y="4774"/>
                  </a:cubicBezTo>
                  <a:cubicBezTo>
                    <a:pt x="69004" y="4774"/>
                    <a:pt x="68760" y="4584"/>
                    <a:pt x="68705" y="4584"/>
                  </a:cubicBezTo>
                  <a:cubicBezTo>
                    <a:pt x="68570" y="4612"/>
                    <a:pt x="68407" y="4720"/>
                    <a:pt x="68326" y="4774"/>
                  </a:cubicBezTo>
                  <a:cubicBezTo>
                    <a:pt x="68217" y="4828"/>
                    <a:pt x="68054" y="4937"/>
                    <a:pt x="67946" y="4964"/>
                  </a:cubicBezTo>
                  <a:cubicBezTo>
                    <a:pt x="67837" y="4991"/>
                    <a:pt x="67675" y="5154"/>
                    <a:pt x="67566" y="5154"/>
                  </a:cubicBezTo>
                  <a:cubicBezTo>
                    <a:pt x="67458" y="5154"/>
                    <a:pt x="67268" y="4964"/>
                    <a:pt x="67159" y="4964"/>
                  </a:cubicBezTo>
                  <a:cubicBezTo>
                    <a:pt x="67024" y="4991"/>
                    <a:pt x="66942" y="5154"/>
                    <a:pt x="66780" y="5154"/>
                  </a:cubicBezTo>
                  <a:cubicBezTo>
                    <a:pt x="66725" y="5154"/>
                    <a:pt x="66454" y="4991"/>
                    <a:pt x="66400" y="4964"/>
                  </a:cubicBezTo>
                  <a:lnTo>
                    <a:pt x="66020" y="4801"/>
                  </a:lnTo>
                  <a:cubicBezTo>
                    <a:pt x="65966" y="4774"/>
                    <a:pt x="65668" y="4612"/>
                    <a:pt x="65613" y="4612"/>
                  </a:cubicBezTo>
                  <a:cubicBezTo>
                    <a:pt x="65532" y="4612"/>
                    <a:pt x="65315" y="4774"/>
                    <a:pt x="65234" y="4801"/>
                  </a:cubicBezTo>
                  <a:lnTo>
                    <a:pt x="64854" y="4991"/>
                  </a:lnTo>
                  <a:cubicBezTo>
                    <a:pt x="64800" y="5045"/>
                    <a:pt x="64583" y="5181"/>
                    <a:pt x="64501" y="5181"/>
                  </a:cubicBezTo>
                  <a:cubicBezTo>
                    <a:pt x="64393" y="5208"/>
                    <a:pt x="64203" y="5018"/>
                    <a:pt x="64094" y="5018"/>
                  </a:cubicBezTo>
                  <a:cubicBezTo>
                    <a:pt x="64013" y="5018"/>
                    <a:pt x="63796" y="5208"/>
                    <a:pt x="63715" y="5208"/>
                  </a:cubicBezTo>
                  <a:cubicBezTo>
                    <a:pt x="63606" y="5181"/>
                    <a:pt x="63443" y="5073"/>
                    <a:pt x="63335" y="5018"/>
                  </a:cubicBezTo>
                  <a:cubicBezTo>
                    <a:pt x="63281" y="4991"/>
                    <a:pt x="63037" y="4856"/>
                    <a:pt x="62955" y="4856"/>
                  </a:cubicBezTo>
                  <a:cubicBezTo>
                    <a:pt x="62847" y="4856"/>
                    <a:pt x="62684" y="5045"/>
                    <a:pt x="62575" y="5045"/>
                  </a:cubicBezTo>
                  <a:cubicBezTo>
                    <a:pt x="62467" y="5045"/>
                    <a:pt x="62277" y="4856"/>
                    <a:pt x="62169" y="4883"/>
                  </a:cubicBezTo>
                  <a:cubicBezTo>
                    <a:pt x="62114" y="4883"/>
                    <a:pt x="61843" y="5100"/>
                    <a:pt x="61789" y="5073"/>
                  </a:cubicBezTo>
                  <a:cubicBezTo>
                    <a:pt x="61762" y="5073"/>
                    <a:pt x="61409" y="4937"/>
                    <a:pt x="61409" y="4910"/>
                  </a:cubicBezTo>
                  <a:cubicBezTo>
                    <a:pt x="61409" y="4856"/>
                    <a:pt x="61816" y="4747"/>
                    <a:pt x="61789" y="4720"/>
                  </a:cubicBezTo>
                  <a:cubicBezTo>
                    <a:pt x="61789" y="4693"/>
                    <a:pt x="61436" y="4530"/>
                    <a:pt x="61382" y="4530"/>
                  </a:cubicBezTo>
                  <a:cubicBezTo>
                    <a:pt x="61328" y="4530"/>
                    <a:pt x="61056" y="4720"/>
                    <a:pt x="61002" y="4747"/>
                  </a:cubicBezTo>
                  <a:cubicBezTo>
                    <a:pt x="60948" y="4774"/>
                    <a:pt x="60704" y="4937"/>
                    <a:pt x="60623" y="4937"/>
                  </a:cubicBezTo>
                  <a:cubicBezTo>
                    <a:pt x="60595" y="4937"/>
                    <a:pt x="60243" y="4747"/>
                    <a:pt x="60216" y="4774"/>
                  </a:cubicBezTo>
                  <a:cubicBezTo>
                    <a:pt x="60161" y="4774"/>
                    <a:pt x="59836" y="4937"/>
                    <a:pt x="59836" y="4964"/>
                  </a:cubicBezTo>
                  <a:cubicBezTo>
                    <a:pt x="59836" y="4964"/>
                    <a:pt x="60216" y="5127"/>
                    <a:pt x="60243" y="5127"/>
                  </a:cubicBezTo>
                  <a:cubicBezTo>
                    <a:pt x="60107" y="5127"/>
                    <a:pt x="59999" y="5317"/>
                    <a:pt x="59863" y="5317"/>
                  </a:cubicBezTo>
                  <a:cubicBezTo>
                    <a:pt x="59782" y="5344"/>
                    <a:pt x="59510" y="5181"/>
                    <a:pt x="59456" y="5154"/>
                  </a:cubicBezTo>
                  <a:cubicBezTo>
                    <a:pt x="59348" y="5127"/>
                    <a:pt x="59104" y="5045"/>
                    <a:pt x="59049" y="4991"/>
                  </a:cubicBezTo>
                  <a:cubicBezTo>
                    <a:pt x="59022" y="4964"/>
                    <a:pt x="59456" y="4828"/>
                    <a:pt x="59456" y="4774"/>
                  </a:cubicBezTo>
                  <a:cubicBezTo>
                    <a:pt x="59456" y="4774"/>
                    <a:pt x="59076" y="4612"/>
                    <a:pt x="59049" y="4612"/>
                  </a:cubicBezTo>
                  <a:cubicBezTo>
                    <a:pt x="58968" y="4612"/>
                    <a:pt x="58724" y="4774"/>
                    <a:pt x="58670" y="4801"/>
                  </a:cubicBezTo>
                  <a:cubicBezTo>
                    <a:pt x="58615" y="4828"/>
                    <a:pt x="58263" y="4964"/>
                    <a:pt x="58290" y="4991"/>
                  </a:cubicBezTo>
                  <a:cubicBezTo>
                    <a:pt x="58290" y="4991"/>
                    <a:pt x="58371" y="5045"/>
                    <a:pt x="58480" y="5100"/>
                  </a:cubicBezTo>
                  <a:cubicBezTo>
                    <a:pt x="58588" y="5127"/>
                    <a:pt x="58670" y="5181"/>
                    <a:pt x="58670" y="5181"/>
                  </a:cubicBezTo>
                  <a:cubicBezTo>
                    <a:pt x="58615" y="5208"/>
                    <a:pt x="58371" y="5371"/>
                    <a:pt x="58290" y="5371"/>
                  </a:cubicBezTo>
                  <a:cubicBezTo>
                    <a:pt x="58181" y="5371"/>
                    <a:pt x="57992" y="5181"/>
                    <a:pt x="57883" y="5181"/>
                  </a:cubicBezTo>
                  <a:cubicBezTo>
                    <a:pt x="57775" y="5208"/>
                    <a:pt x="57639" y="5371"/>
                    <a:pt x="57503" y="5371"/>
                  </a:cubicBezTo>
                  <a:cubicBezTo>
                    <a:pt x="57368" y="5371"/>
                    <a:pt x="57232" y="5181"/>
                    <a:pt x="57124" y="5208"/>
                  </a:cubicBezTo>
                  <a:cubicBezTo>
                    <a:pt x="56988" y="5208"/>
                    <a:pt x="56825" y="5398"/>
                    <a:pt x="56717" y="5398"/>
                  </a:cubicBezTo>
                  <a:cubicBezTo>
                    <a:pt x="56662" y="5371"/>
                    <a:pt x="56391" y="5181"/>
                    <a:pt x="56337" y="5208"/>
                  </a:cubicBezTo>
                  <a:cubicBezTo>
                    <a:pt x="56201" y="5235"/>
                    <a:pt x="56039" y="5344"/>
                    <a:pt x="55930" y="5398"/>
                  </a:cubicBezTo>
                  <a:cubicBezTo>
                    <a:pt x="55822" y="5452"/>
                    <a:pt x="55686" y="5507"/>
                    <a:pt x="55550" y="5588"/>
                  </a:cubicBezTo>
                  <a:cubicBezTo>
                    <a:pt x="55496" y="5615"/>
                    <a:pt x="55252" y="5751"/>
                    <a:pt x="55171" y="5778"/>
                  </a:cubicBezTo>
                  <a:cubicBezTo>
                    <a:pt x="55062" y="5778"/>
                    <a:pt x="54899" y="5588"/>
                    <a:pt x="54791" y="5588"/>
                  </a:cubicBezTo>
                  <a:cubicBezTo>
                    <a:pt x="54737" y="5588"/>
                    <a:pt x="54438" y="5778"/>
                    <a:pt x="54384" y="5778"/>
                  </a:cubicBezTo>
                  <a:cubicBezTo>
                    <a:pt x="54357" y="5751"/>
                    <a:pt x="54004" y="5615"/>
                    <a:pt x="54004" y="5588"/>
                  </a:cubicBezTo>
                  <a:cubicBezTo>
                    <a:pt x="54004" y="5561"/>
                    <a:pt x="54384" y="5398"/>
                    <a:pt x="54384" y="5398"/>
                  </a:cubicBezTo>
                  <a:cubicBezTo>
                    <a:pt x="54303" y="5371"/>
                    <a:pt x="54086" y="5208"/>
                    <a:pt x="54004" y="5208"/>
                  </a:cubicBezTo>
                  <a:cubicBezTo>
                    <a:pt x="53896" y="5208"/>
                    <a:pt x="53733" y="5425"/>
                    <a:pt x="53625" y="5398"/>
                  </a:cubicBezTo>
                  <a:cubicBezTo>
                    <a:pt x="53462" y="5398"/>
                    <a:pt x="53380" y="5235"/>
                    <a:pt x="53218" y="5208"/>
                  </a:cubicBezTo>
                  <a:cubicBezTo>
                    <a:pt x="53136" y="5208"/>
                    <a:pt x="52946" y="5398"/>
                    <a:pt x="52838" y="5398"/>
                  </a:cubicBezTo>
                  <a:cubicBezTo>
                    <a:pt x="52757" y="5398"/>
                    <a:pt x="52512" y="5262"/>
                    <a:pt x="52458" y="5235"/>
                  </a:cubicBezTo>
                  <a:cubicBezTo>
                    <a:pt x="52404" y="5208"/>
                    <a:pt x="52106" y="5045"/>
                    <a:pt x="52051" y="5045"/>
                  </a:cubicBezTo>
                  <a:cubicBezTo>
                    <a:pt x="51970" y="5045"/>
                    <a:pt x="51753" y="5208"/>
                    <a:pt x="51672" y="5235"/>
                  </a:cubicBezTo>
                  <a:lnTo>
                    <a:pt x="51292" y="5425"/>
                  </a:lnTo>
                  <a:cubicBezTo>
                    <a:pt x="51238" y="5452"/>
                    <a:pt x="50994" y="5615"/>
                    <a:pt x="50912" y="5615"/>
                  </a:cubicBezTo>
                  <a:cubicBezTo>
                    <a:pt x="50804" y="5615"/>
                    <a:pt x="50668" y="5425"/>
                    <a:pt x="50532" y="5425"/>
                  </a:cubicBezTo>
                  <a:cubicBezTo>
                    <a:pt x="50424" y="5425"/>
                    <a:pt x="50261" y="5615"/>
                    <a:pt x="50153" y="5615"/>
                  </a:cubicBezTo>
                  <a:cubicBezTo>
                    <a:pt x="50017" y="5615"/>
                    <a:pt x="49854" y="5479"/>
                    <a:pt x="49746" y="5452"/>
                  </a:cubicBezTo>
                  <a:cubicBezTo>
                    <a:pt x="49610" y="5398"/>
                    <a:pt x="49475" y="5317"/>
                    <a:pt x="49366" y="5262"/>
                  </a:cubicBezTo>
                  <a:cubicBezTo>
                    <a:pt x="49312" y="5235"/>
                    <a:pt x="49041" y="5073"/>
                    <a:pt x="48959" y="5073"/>
                  </a:cubicBezTo>
                  <a:cubicBezTo>
                    <a:pt x="48905" y="5073"/>
                    <a:pt x="48634" y="5235"/>
                    <a:pt x="48580" y="5262"/>
                  </a:cubicBezTo>
                  <a:cubicBezTo>
                    <a:pt x="48471" y="5344"/>
                    <a:pt x="48335" y="5398"/>
                    <a:pt x="48200" y="5452"/>
                  </a:cubicBezTo>
                  <a:cubicBezTo>
                    <a:pt x="48146" y="5479"/>
                    <a:pt x="47874" y="5642"/>
                    <a:pt x="47820" y="5642"/>
                  </a:cubicBezTo>
                  <a:cubicBezTo>
                    <a:pt x="47739" y="5642"/>
                    <a:pt x="47495" y="5507"/>
                    <a:pt x="47440" y="5479"/>
                  </a:cubicBezTo>
                  <a:cubicBezTo>
                    <a:pt x="47386" y="5452"/>
                    <a:pt x="47061" y="5290"/>
                    <a:pt x="47033" y="5290"/>
                  </a:cubicBezTo>
                  <a:cubicBezTo>
                    <a:pt x="46925" y="5317"/>
                    <a:pt x="46735" y="5425"/>
                    <a:pt x="46654" y="5479"/>
                  </a:cubicBezTo>
                  <a:lnTo>
                    <a:pt x="46274" y="5669"/>
                  </a:lnTo>
                  <a:cubicBezTo>
                    <a:pt x="46220" y="5696"/>
                    <a:pt x="45948" y="5859"/>
                    <a:pt x="45867" y="5859"/>
                  </a:cubicBezTo>
                  <a:cubicBezTo>
                    <a:pt x="45813" y="5859"/>
                    <a:pt x="45542" y="5696"/>
                    <a:pt x="45487" y="5669"/>
                  </a:cubicBezTo>
                  <a:cubicBezTo>
                    <a:pt x="45433" y="5669"/>
                    <a:pt x="45162" y="5507"/>
                    <a:pt x="45081" y="5507"/>
                  </a:cubicBezTo>
                  <a:cubicBezTo>
                    <a:pt x="44972" y="5507"/>
                    <a:pt x="44836" y="5696"/>
                    <a:pt x="44701" y="5696"/>
                  </a:cubicBezTo>
                  <a:cubicBezTo>
                    <a:pt x="44565" y="5696"/>
                    <a:pt x="44457" y="5507"/>
                    <a:pt x="44321" y="5507"/>
                  </a:cubicBezTo>
                  <a:cubicBezTo>
                    <a:pt x="44213" y="5507"/>
                    <a:pt x="44023" y="5696"/>
                    <a:pt x="43914" y="5696"/>
                  </a:cubicBezTo>
                  <a:cubicBezTo>
                    <a:pt x="43806" y="5669"/>
                    <a:pt x="43616" y="5534"/>
                    <a:pt x="43534" y="5507"/>
                  </a:cubicBezTo>
                  <a:cubicBezTo>
                    <a:pt x="43480" y="5479"/>
                    <a:pt x="43209" y="5317"/>
                    <a:pt x="43155" y="5317"/>
                  </a:cubicBezTo>
                  <a:cubicBezTo>
                    <a:pt x="43073" y="5317"/>
                    <a:pt x="42802" y="5507"/>
                    <a:pt x="42748" y="5507"/>
                  </a:cubicBezTo>
                  <a:cubicBezTo>
                    <a:pt x="42612" y="5479"/>
                    <a:pt x="42477" y="5371"/>
                    <a:pt x="42368" y="5317"/>
                  </a:cubicBezTo>
                  <a:lnTo>
                    <a:pt x="41961" y="5154"/>
                  </a:lnTo>
                  <a:cubicBezTo>
                    <a:pt x="41826" y="5073"/>
                    <a:pt x="41717" y="5018"/>
                    <a:pt x="41582" y="4964"/>
                  </a:cubicBezTo>
                  <a:cubicBezTo>
                    <a:pt x="41554" y="5018"/>
                    <a:pt x="41175" y="5073"/>
                    <a:pt x="41175" y="5154"/>
                  </a:cubicBezTo>
                  <a:cubicBezTo>
                    <a:pt x="41175" y="5181"/>
                    <a:pt x="41609" y="5290"/>
                    <a:pt x="41582" y="5317"/>
                  </a:cubicBezTo>
                  <a:cubicBezTo>
                    <a:pt x="41554" y="5398"/>
                    <a:pt x="41256" y="5452"/>
                    <a:pt x="41202" y="5507"/>
                  </a:cubicBezTo>
                  <a:cubicBezTo>
                    <a:pt x="41093" y="5588"/>
                    <a:pt x="40931" y="5642"/>
                    <a:pt x="40795" y="5696"/>
                  </a:cubicBezTo>
                  <a:cubicBezTo>
                    <a:pt x="40714" y="5724"/>
                    <a:pt x="40524" y="5859"/>
                    <a:pt x="40415" y="5886"/>
                  </a:cubicBezTo>
                  <a:cubicBezTo>
                    <a:pt x="40334" y="5886"/>
                    <a:pt x="40090" y="5696"/>
                    <a:pt x="40008" y="5696"/>
                  </a:cubicBezTo>
                  <a:cubicBezTo>
                    <a:pt x="39900" y="5696"/>
                    <a:pt x="39710" y="5886"/>
                    <a:pt x="39602" y="5859"/>
                  </a:cubicBezTo>
                  <a:cubicBezTo>
                    <a:pt x="39466" y="5859"/>
                    <a:pt x="39357" y="5696"/>
                    <a:pt x="39222" y="5669"/>
                  </a:cubicBezTo>
                  <a:lnTo>
                    <a:pt x="38815" y="5859"/>
                  </a:lnTo>
                  <a:cubicBezTo>
                    <a:pt x="38761" y="5886"/>
                    <a:pt x="38489" y="6022"/>
                    <a:pt x="38408" y="6022"/>
                  </a:cubicBezTo>
                  <a:cubicBezTo>
                    <a:pt x="38381" y="6022"/>
                    <a:pt x="38028" y="5832"/>
                    <a:pt x="38028" y="5832"/>
                  </a:cubicBezTo>
                  <a:cubicBezTo>
                    <a:pt x="38028" y="5805"/>
                    <a:pt x="38354" y="5696"/>
                    <a:pt x="38408" y="5669"/>
                  </a:cubicBezTo>
                  <a:cubicBezTo>
                    <a:pt x="38544" y="5588"/>
                    <a:pt x="38706" y="5534"/>
                    <a:pt x="38815" y="5479"/>
                  </a:cubicBezTo>
                  <a:cubicBezTo>
                    <a:pt x="38951" y="5425"/>
                    <a:pt x="39086" y="5371"/>
                    <a:pt x="39222" y="5317"/>
                  </a:cubicBezTo>
                  <a:lnTo>
                    <a:pt x="39602" y="5127"/>
                  </a:lnTo>
                  <a:lnTo>
                    <a:pt x="38815" y="4747"/>
                  </a:lnTo>
                  <a:cubicBezTo>
                    <a:pt x="38706" y="4747"/>
                    <a:pt x="38571" y="4937"/>
                    <a:pt x="38435" y="4910"/>
                  </a:cubicBezTo>
                  <a:cubicBezTo>
                    <a:pt x="38354" y="4910"/>
                    <a:pt x="38110" y="4720"/>
                    <a:pt x="38028" y="4720"/>
                  </a:cubicBezTo>
                  <a:cubicBezTo>
                    <a:pt x="37920" y="4747"/>
                    <a:pt x="37730" y="4856"/>
                    <a:pt x="37649" y="4910"/>
                  </a:cubicBezTo>
                  <a:lnTo>
                    <a:pt x="37242" y="5073"/>
                  </a:lnTo>
                  <a:lnTo>
                    <a:pt x="36862" y="5235"/>
                  </a:lnTo>
                  <a:cubicBezTo>
                    <a:pt x="36781" y="5262"/>
                    <a:pt x="36564" y="5398"/>
                    <a:pt x="36455" y="5398"/>
                  </a:cubicBezTo>
                  <a:cubicBezTo>
                    <a:pt x="36374" y="5425"/>
                    <a:pt x="36157" y="5208"/>
                    <a:pt x="36075" y="5208"/>
                  </a:cubicBezTo>
                  <a:cubicBezTo>
                    <a:pt x="35967" y="5208"/>
                    <a:pt x="35777" y="5398"/>
                    <a:pt x="35669" y="5371"/>
                  </a:cubicBezTo>
                  <a:cubicBezTo>
                    <a:pt x="35533" y="5344"/>
                    <a:pt x="35452" y="5208"/>
                    <a:pt x="35289" y="5181"/>
                  </a:cubicBezTo>
                  <a:cubicBezTo>
                    <a:pt x="35207" y="5154"/>
                    <a:pt x="35018" y="5344"/>
                    <a:pt x="34909" y="5344"/>
                  </a:cubicBezTo>
                  <a:cubicBezTo>
                    <a:pt x="34855" y="5344"/>
                    <a:pt x="34611" y="5181"/>
                    <a:pt x="34529" y="5154"/>
                  </a:cubicBezTo>
                  <a:cubicBezTo>
                    <a:pt x="34502" y="5127"/>
                    <a:pt x="34231" y="4937"/>
                    <a:pt x="34177" y="4964"/>
                  </a:cubicBezTo>
                  <a:cubicBezTo>
                    <a:pt x="34068" y="4964"/>
                    <a:pt x="33851" y="5100"/>
                    <a:pt x="33770" y="5127"/>
                  </a:cubicBezTo>
                  <a:cubicBezTo>
                    <a:pt x="33743" y="5154"/>
                    <a:pt x="33444" y="5290"/>
                    <a:pt x="33390" y="5290"/>
                  </a:cubicBezTo>
                  <a:cubicBezTo>
                    <a:pt x="33336" y="5290"/>
                    <a:pt x="33065" y="5100"/>
                    <a:pt x="33038" y="5100"/>
                  </a:cubicBezTo>
                  <a:cubicBezTo>
                    <a:pt x="32902" y="5127"/>
                    <a:pt x="32766" y="5235"/>
                    <a:pt x="32658" y="5290"/>
                  </a:cubicBezTo>
                  <a:lnTo>
                    <a:pt x="32278" y="5452"/>
                  </a:lnTo>
                  <a:cubicBezTo>
                    <a:pt x="32224" y="5479"/>
                    <a:pt x="31953" y="5642"/>
                    <a:pt x="31898" y="5642"/>
                  </a:cubicBezTo>
                  <a:cubicBezTo>
                    <a:pt x="31817" y="5642"/>
                    <a:pt x="31573" y="5479"/>
                    <a:pt x="31519" y="5452"/>
                  </a:cubicBezTo>
                  <a:cubicBezTo>
                    <a:pt x="31410" y="5398"/>
                    <a:pt x="31274" y="5317"/>
                    <a:pt x="31139" y="5262"/>
                  </a:cubicBezTo>
                  <a:cubicBezTo>
                    <a:pt x="31030" y="5235"/>
                    <a:pt x="30841" y="5073"/>
                    <a:pt x="30732" y="5073"/>
                  </a:cubicBezTo>
                  <a:cubicBezTo>
                    <a:pt x="30678" y="5073"/>
                    <a:pt x="30407" y="5235"/>
                    <a:pt x="30352" y="5262"/>
                  </a:cubicBezTo>
                  <a:cubicBezTo>
                    <a:pt x="30325" y="5290"/>
                    <a:pt x="30000" y="5452"/>
                    <a:pt x="29973" y="5452"/>
                  </a:cubicBezTo>
                  <a:cubicBezTo>
                    <a:pt x="29918" y="5425"/>
                    <a:pt x="29837" y="5398"/>
                    <a:pt x="29783" y="5371"/>
                  </a:cubicBezTo>
                  <a:cubicBezTo>
                    <a:pt x="29728" y="5317"/>
                    <a:pt x="29647" y="5290"/>
                    <a:pt x="29593" y="5262"/>
                  </a:cubicBezTo>
                  <a:cubicBezTo>
                    <a:pt x="29539" y="5235"/>
                    <a:pt x="29186" y="5100"/>
                    <a:pt x="29213" y="5073"/>
                  </a:cubicBezTo>
                  <a:cubicBezTo>
                    <a:pt x="29213" y="5073"/>
                    <a:pt x="29566" y="4883"/>
                    <a:pt x="29593" y="4883"/>
                  </a:cubicBezTo>
                  <a:cubicBezTo>
                    <a:pt x="29457" y="4883"/>
                    <a:pt x="29322" y="4720"/>
                    <a:pt x="29213" y="4720"/>
                  </a:cubicBezTo>
                  <a:cubicBezTo>
                    <a:pt x="29132" y="4720"/>
                    <a:pt x="28888" y="4883"/>
                    <a:pt x="28806" y="4910"/>
                  </a:cubicBezTo>
                  <a:cubicBezTo>
                    <a:pt x="28752" y="4937"/>
                    <a:pt x="28535" y="5073"/>
                    <a:pt x="28426" y="5073"/>
                  </a:cubicBezTo>
                  <a:cubicBezTo>
                    <a:pt x="28318" y="5100"/>
                    <a:pt x="28155" y="4910"/>
                    <a:pt x="28047" y="4910"/>
                  </a:cubicBezTo>
                  <a:cubicBezTo>
                    <a:pt x="27938" y="4910"/>
                    <a:pt x="27776" y="5100"/>
                    <a:pt x="27667" y="5100"/>
                  </a:cubicBezTo>
                  <a:cubicBezTo>
                    <a:pt x="27613" y="5073"/>
                    <a:pt x="27314" y="4883"/>
                    <a:pt x="27260" y="4910"/>
                  </a:cubicBezTo>
                  <a:cubicBezTo>
                    <a:pt x="27233" y="4910"/>
                    <a:pt x="26880" y="5073"/>
                    <a:pt x="26880" y="5100"/>
                  </a:cubicBezTo>
                  <a:cubicBezTo>
                    <a:pt x="26880" y="5100"/>
                    <a:pt x="27260" y="5262"/>
                    <a:pt x="27287" y="5262"/>
                  </a:cubicBezTo>
                  <a:cubicBezTo>
                    <a:pt x="27152" y="5262"/>
                    <a:pt x="27016" y="5452"/>
                    <a:pt x="26908" y="5452"/>
                  </a:cubicBezTo>
                  <a:cubicBezTo>
                    <a:pt x="26826" y="5452"/>
                    <a:pt x="26555" y="5290"/>
                    <a:pt x="26501" y="5290"/>
                  </a:cubicBezTo>
                  <a:cubicBezTo>
                    <a:pt x="26419" y="5235"/>
                    <a:pt x="26229" y="5100"/>
                    <a:pt x="26121" y="5100"/>
                  </a:cubicBezTo>
                  <a:cubicBezTo>
                    <a:pt x="25985" y="5073"/>
                    <a:pt x="25850" y="4910"/>
                    <a:pt x="25714" y="4910"/>
                  </a:cubicBezTo>
                  <a:cubicBezTo>
                    <a:pt x="25660" y="4910"/>
                    <a:pt x="25389" y="5073"/>
                    <a:pt x="25334" y="5100"/>
                  </a:cubicBezTo>
                  <a:cubicBezTo>
                    <a:pt x="25253" y="5127"/>
                    <a:pt x="25063" y="5262"/>
                    <a:pt x="24955" y="5290"/>
                  </a:cubicBezTo>
                  <a:cubicBezTo>
                    <a:pt x="24873" y="5290"/>
                    <a:pt x="24656" y="5100"/>
                    <a:pt x="24575" y="5100"/>
                  </a:cubicBezTo>
                  <a:cubicBezTo>
                    <a:pt x="24494" y="5100"/>
                    <a:pt x="24222" y="5290"/>
                    <a:pt x="24195" y="5290"/>
                  </a:cubicBezTo>
                  <a:cubicBezTo>
                    <a:pt x="24060" y="5262"/>
                    <a:pt x="23897" y="5154"/>
                    <a:pt x="23788" y="5100"/>
                  </a:cubicBezTo>
                  <a:lnTo>
                    <a:pt x="23409" y="4910"/>
                  </a:lnTo>
                  <a:cubicBezTo>
                    <a:pt x="23300" y="4883"/>
                    <a:pt x="23056" y="4801"/>
                    <a:pt x="23029" y="4747"/>
                  </a:cubicBezTo>
                  <a:cubicBezTo>
                    <a:pt x="23002" y="4693"/>
                    <a:pt x="23409" y="4584"/>
                    <a:pt x="23409" y="4557"/>
                  </a:cubicBezTo>
                  <a:cubicBezTo>
                    <a:pt x="23409" y="4503"/>
                    <a:pt x="23029" y="4422"/>
                    <a:pt x="23002" y="4367"/>
                  </a:cubicBezTo>
                  <a:lnTo>
                    <a:pt x="22242" y="4747"/>
                  </a:lnTo>
                  <a:lnTo>
                    <a:pt x="21863" y="4937"/>
                  </a:lnTo>
                  <a:lnTo>
                    <a:pt x="21076" y="5290"/>
                  </a:lnTo>
                  <a:cubicBezTo>
                    <a:pt x="20995" y="5344"/>
                    <a:pt x="20805" y="5479"/>
                    <a:pt x="20696" y="5479"/>
                  </a:cubicBezTo>
                  <a:cubicBezTo>
                    <a:pt x="20669" y="5507"/>
                    <a:pt x="20344" y="5317"/>
                    <a:pt x="20316" y="5317"/>
                  </a:cubicBezTo>
                  <a:cubicBezTo>
                    <a:pt x="20181" y="5235"/>
                    <a:pt x="20072" y="5154"/>
                    <a:pt x="19937" y="5127"/>
                  </a:cubicBezTo>
                  <a:cubicBezTo>
                    <a:pt x="19828" y="5100"/>
                    <a:pt x="19665" y="4937"/>
                    <a:pt x="19530" y="4937"/>
                  </a:cubicBezTo>
                  <a:cubicBezTo>
                    <a:pt x="19421" y="4937"/>
                    <a:pt x="19259" y="5127"/>
                    <a:pt x="19150" y="5127"/>
                  </a:cubicBezTo>
                  <a:cubicBezTo>
                    <a:pt x="19042" y="5127"/>
                    <a:pt x="18879" y="4937"/>
                    <a:pt x="18770" y="4937"/>
                  </a:cubicBezTo>
                  <a:cubicBezTo>
                    <a:pt x="18689" y="4937"/>
                    <a:pt x="18445" y="5100"/>
                    <a:pt x="18391" y="5127"/>
                  </a:cubicBezTo>
                  <a:lnTo>
                    <a:pt x="17984" y="5317"/>
                  </a:lnTo>
                  <a:cubicBezTo>
                    <a:pt x="17875" y="5371"/>
                    <a:pt x="17740" y="5452"/>
                    <a:pt x="17604" y="5507"/>
                  </a:cubicBezTo>
                  <a:cubicBezTo>
                    <a:pt x="17577" y="5507"/>
                    <a:pt x="17279" y="5317"/>
                    <a:pt x="17224" y="5317"/>
                  </a:cubicBezTo>
                  <a:cubicBezTo>
                    <a:pt x="17143" y="5317"/>
                    <a:pt x="16899" y="5479"/>
                    <a:pt x="16845" y="5507"/>
                  </a:cubicBezTo>
                  <a:cubicBezTo>
                    <a:pt x="16709" y="5561"/>
                    <a:pt x="16600" y="5642"/>
                    <a:pt x="16465" y="5696"/>
                  </a:cubicBezTo>
                  <a:lnTo>
                    <a:pt x="16085" y="5507"/>
                  </a:lnTo>
                  <a:cubicBezTo>
                    <a:pt x="15977" y="5479"/>
                    <a:pt x="15733" y="5398"/>
                    <a:pt x="15705" y="5344"/>
                  </a:cubicBezTo>
                  <a:cubicBezTo>
                    <a:pt x="15678" y="5290"/>
                    <a:pt x="16085" y="5181"/>
                    <a:pt x="16085" y="5154"/>
                  </a:cubicBezTo>
                  <a:cubicBezTo>
                    <a:pt x="16058" y="5073"/>
                    <a:pt x="15733" y="5018"/>
                    <a:pt x="15678" y="4964"/>
                  </a:cubicBezTo>
                  <a:cubicBezTo>
                    <a:pt x="15651" y="4910"/>
                    <a:pt x="16058" y="4828"/>
                    <a:pt x="16058" y="4774"/>
                  </a:cubicBezTo>
                  <a:cubicBezTo>
                    <a:pt x="16058" y="4747"/>
                    <a:pt x="15733" y="4612"/>
                    <a:pt x="15678" y="4584"/>
                  </a:cubicBezTo>
                  <a:cubicBezTo>
                    <a:pt x="15543" y="4530"/>
                    <a:pt x="15407" y="4476"/>
                    <a:pt x="15299" y="4422"/>
                  </a:cubicBezTo>
                  <a:lnTo>
                    <a:pt x="14539" y="4801"/>
                  </a:lnTo>
                  <a:lnTo>
                    <a:pt x="14919" y="4964"/>
                  </a:lnTo>
                  <a:cubicBezTo>
                    <a:pt x="14973" y="4991"/>
                    <a:pt x="15326" y="5127"/>
                    <a:pt x="15326" y="5154"/>
                  </a:cubicBezTo>
                  <a:cubicBezTo>
                    <a:pt x="15299" y="5208"/>
                    <a:pt x="14973" y="5262"/>
                    <a:pt x="14946" y="5344"/>
                  </a:cubicBezTo>
                  <a:cubicBezTo>
                    <a:pt x="14837" y="5344"/>
                    <a:pt x="14675" y="5534"/>
                    <a:pt x="14566" y="5534"/>
                  </a:cubicBezTo>
                  <a:cubicBezTo>
                    <a:pt x="14485" y="5534"/>
                    <a:pt x="14268" y="5398"/>
                    <a:pt x="14186" y="5371"/>
                  </a:cubicBezTo>
                  <a:cubicBezTo>
                    <a:pt x="14132" y="5344"/>
                    <a:pt x="13807" y="5208"/>
                    <a:pt x="13807" y="5181"/>
                  </a:cubicBezTo>
                  <a:cubicBezTo>
                    <a:pt x="13807" y="5181"/>
                    <a:pt x="14159" y="4991"/>
                    <a:pt x="14159" y="4991"/>
                  </a:cubicBezTo>
                  <a:cubicBezTo>
                    <a:pt x="14051" y="4964"/>
                    <a:pt x="13915" y="4801"/>
                    <a:pt x="13780" y="4828"/>
                  </a:cubicBezTo>
                  <a:cubicBezTo>
                    <a:pt x="13698" y="4828"/>
                    <a:pt x="13508" y="4991"/>
                    <a:pt x="13427" y="5018"/>
                  </a:cubicBezTo>
                  <a:cubicBezTo>
                    <a:pt x="13291" y="5045"/>
                    <a:pt x="13156" y="5154"/>
                    <a:pt x="13047" y="5208"/>
                  </a:cubicBezTo>
                  <a:cubicBezTo>
                    <a:pt x="12993" y="5235"/>
                    <a:pt x="12776" y="5398"/>
                    <a:pt x="12695" y="5425"/>
                  </a:cubicBezTo>
                  <a:cubicBezTo>
                    <a:pt x="12668" y="5425"/>
                    <a:pt x="12288" y="5262"/>
                    <a:pt x="12288" y="5262"/>
                  </a:cubicBezTo>
                  <a:cubicBezTo>
                    <a:pt x="12288" y="5235"/>
                    <a:pt x="12695" y="5073"/>
                    <a:pt x="12668" y="5045"/>
                  </a:cubicBezTo>
                  <a:cubicBezTo>
                    <a:pt x="12640" y="5018"/>
                    <a:pt x="12315" y="4883"/>
                    <a:pt x="12261" y="4883"/>
                  </a:cubicBezTo>
                  <a:cubicBezTo>
                    <a:pt x="12206" y="4883"/>
                    <a:pt x="11962" y="5073"/>
                    <a:pt x="11908" y="5100"/>
                  </a:cubicBezTo>
                  <a:cubicBezTo>
                    <a:pt x="11881" y="5100"/>
                    <a:pt x="11555" y="5290"/>
                    <a:pt x="11528" y="5290"/>
                  </a:cubicBezTo>
                  <a:cubicBezTo>
                    <a:pt x="11420" y="5262"/>
                    <a:pt x="11257" y="5181"/>
                    <a:pt x="11149" y="5127"/>
                  </a:cubicBezTo>
                  <a:cubicBezTo>
                    <a:pt x="11094" y="5127"/>
                    <a:pt x="10742" y="4991"/>
                    <a:pt x="10742" y="4964"/>
                  </a:cubicBezTo>
                  <a:cubicBezTo>
                    <a:pt x="10742" y="4964"/>
                    <a:pt x="11094" y="4774"/>
                    <a:pt x="11121" y="4774"/>
                  </a:cubicBezTo>
                  <a:cubicBezTo>
                    <a:pt x="10986" y="4774"/>
                    <a:pt x="10850" y="4612"/>
                    <a:pt x="10715" y="4612"/>
                  </a:cubicBezTo>
                  <a:cubicBezTo>
                    <a:pt x="10633" y="4612"/>
                    <a:pt x="10389" y="4774"/>
                    <a:pt x="10335" y="4828"/>
                  </a:cubicBezTo>
                  <a:cubicBezTo>
                    <a:pt x="10226" y="4883"/>
                    <a:pt x="10091" y="4991"/>
                    <a:pt x="9955" y="5018"/>
                  </a:cubicBezTo>
                  <a:cubicBezTo>
                    <a:pt x="9901" y="5045"/>
                    <a:pt x="9630" y="4856"/>
                    <a:pt x="9548" y="4856"/>
                  </a:cubicBezTo>
                  <a:cubicBezTo>
                    <a:pt x="9548" y="4883"/>
                    <a:pt x="9169" y="5073"/>
                    <a:pt x="9169" y="5073"/>
                  </a:cubicBezTo>
                  <a:cubicBezTo>
                    <a:pt x="9169" y="5073"/>
                    <a:pt x="9277" y="5127"/>
                    <a:pt x="9386" y="5154"/>
                  </a:cubicBezTo>
                  <a:cubicBezTo>
                    <a:pt x="9440" y="5181"/>
                    <a:pt x="9494" y="5208"/>
                    <a:pt x="9521" y="5208"/>
                  </a:cubicBezTo>
                  <a:cubicBezTo>
                    <a:pt x="9548" y="5235"/>
                    <a:pt x="9575" y="5235"/>
                    <a:pt x="9575" y="5235"/>
                  </a:cubicBezTo>
                  <a:cubicBezTo>
                    <a:pt x="9467" y="5262"/>
                    <a:pt x="9331" y="5452"/>
                    <a:pt x="9196" y="5452"/>
                  </a:cubicBezTo>
                  <a:cubicBezTo>
                    <a:pt x="9087" y="5452"/>
                    <a:pt x="8897" y="5262"/>
                    <a:pt x="8789" y="5290"/>
                  </a:cubicBezTo>
                  <a:cubicBezTo>
                    <a:pt x="8653" y="5290"/>
                    <a:pt x="8545" y="5479"/>
                    <a:pt x="8409" y="5479"/>
                  </a:cubicBezTo>
                  <a:cubicBezTo>
                    <a:pt x="8273" y="5507"/>
                    <a:pt x="8138" y="5317"/>
                    <a:pt x="8002" y="5317"/>
                  </a:cubicBezTo>
                  <a:cubicBezTo>
                    <a:pt x="7894" y="5317"/>
                    <a:pt x="7731" y="5534"/>
                    <a:pt x="7622" y="5534"/>
                  </a:cubicBezTo>
                  <a:cubicBezTo>
                    <a:pt x="7514" y="5507"/>
                    <a:pt x="7297" y="5344"/>
                    <a:pt x="7216" y="5344"/>
                  </a:cubicBezTo>
                  <a:cubicBezTo>
                    <a:pt x="7107" y="5371"/>
                    <a:pt x="6890" y="5507"/>
                    <a:pt x="6809" y="5534"/>
                  </a:cubicBezTo>
                  <a:lnTo>
                    <a:pt x="6429" y="5751"/>
                  </a:lnTo>
                  <a:cubicBezTo>
                    <a:pt x="6321" y="5778"/>
                    <a:pt x="6158" y="5913"/>
                    <a:pt x="6022" y="5941"/>
                  </a:cubicBezTo>
                  <a:cubicBezTo>
                    <a:pt x="5941" y="5941"/>
                    <a:pt x="5724" y="5751"/>
                    <a:pt x="5615" y="5751"/>
                  </a:cubicBezTo>
                  <a:cubicBezTo>
                    <a:pt x="5507" y="5751"/>
                    <a:pt x="5344" y="5941"/>
                    <a:pt x="5236" y="5941"/>
                  </a:cubicBezTo>
                  <a:cubicBezTo>
                    <a:pt x="5073" y="5913"/>
                    <a:pt x="4991" y="5778"/>
                    <a:pt x="4829" y="5751"/>
                  </a:cubicBezTo>
                  <a:cubicBezTo>
                    <a:pt x="4829" y="5805"/>
                    <a:pt x="4422" y="5913"/>
                    <a:pt x="4449" y="5941"/>
                  </a:cubicBezTo>
                  <a:cubicBezTo>
                    <a:pt x="4422" y="5913"/>
                    <a:pt x="4340" y="5886"/>
                    <a:pt x="4232" y="5859"/>
                  </a:cubicBezTo>
                  <a:lnTo>
                    <a:pt x="4232" y="5859"/>
                  </a:lnTo>
                  <a:lnTo>
                    <a:pt x="4232" y="5859"/>
                  </a:lnTo>
                  <a:lnTo>
                    <a:pt x="4232" y="5859"/>
                  </a:lnTo>
                  <a:lnTo>
                    <a:pt x="4232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32"/>
                  </a:lnTo>
                  <a:cubicBezTo>
                    <a:pt x="4205" y="5832"/>
                    <a:pt x="4178" y="5805"/>
                    <a:pt x="4178" y="5805"/>
                  </a:cubicBezTo>
                  <a:cubicBezTo>
                    <a:pt x="4178" y="5805"/>
                    <a:pt x="4178" y="5778"/>
                    <a:pt x="4178" y="5778"/>
                  </a:cubicBezTo>
                  <a:cubicBezTo>
                    <a:pt x="4178" y="5751"/>
                    <a:pt x="4178" y="5724"/>
                    <a:pt x="4178" y="5724"/>
                  </a:cubicBezTo>
                  <a:cubicBezTo>
                    <a:pt x="4178" y="5724"/>
                    <a:pt x="4205" y="5696"/>
                    <a:pt x="4205" y="5696"/>
                  </a:cubicBezTo>
                  <a:lnTo>
                    <a:pt x="4205" y="5669"/>
                  </a:lnTo>
                  <a:cubicBezTo>
                    <a:pt x="4232" y="5669"/>
                    <a:pt x="4232" y="5669"/>
                    <a:pt x="4259" y="5669"/>
                  </a:cubicBezTo>
                  <a:cubicBezTo>
                    <a:pt x="4340" y="5642"/>
                    <a:pt x="4449" y="5615"/>
                    <a:pt x="4449" y="5561"/>
                  </a:cubicBezTo>
                  <a:cubicBezTo>
                    <a:pt x="4476" y="5507"/>
                    <a:pt x="4829" y="5452"/>
                    <a:pt x="4829" y="5398"/>
                  </a:cubicBezTo>
                  <a:cubicBezTo>
                    <a:pt x="4829" y="5344"/>
                    <a:pt x="4503" y="5262"/>
                    <a:pt x="4449" y="5208"/>
                  </a:cubicBezTo>
                  <a:cubicBezTo>
                    <a:pt x="4395" y="5181"/>
                    <a:pt x="4340" y="5154"/>
                    <a:pt x="4259" y="5127"/>
                  </a:cubicBezTo>
                  <a:cubicBezTo>
                    <a:pt x="4205" y="5100"/>
                    <a:pt x="4178" y="5100"/>
                    <a:pt x="4178" y="5073"/>
                  </a:cubicBezTo>
                  <a:cubicBezTo>
                    <a:pt x="4151" y="5073"/>
                    <a:pt x="4151" y="5045"/>
                    <a:pt x="4123" y="5018"/>
                  </a:cubicBezTo>
                  <a:cubicBezTo>
                    <a:pt x="4069" y="5045"/>
                    <a:pt x="4069" y="5208"/>
                    <a:pt x="4123" y="5208"/>
                  </a:cubicBezTo>
                  <a:cubicBezTo>
                    <a:pt x="4123" y="5208"/>
                    <a:pt x="4151" y="5181"/>
                    <a:pt x="4151" y="5181"/>
                  </a:cubicBezTo>
                  <a:cubicBezTo>
                    <a:pt x="4178" y="5154"/>
                    <a:pt x="4178" y="5127"/>
                    <a:pt x="4205" y="5073"/>
                  </a:cubicBezTo>
                  <a:cubicBezTo>
                    <a:pt x="4232" y="5045"/>
                    <a:pt x="4259" y="5018"/>
                    <a:pt x="4286" y="4964"/>
                  </a:cubicBezTo>
                  <a:cubicBezTo>
                    <a:pt x="4313" y="4937"/>
                    <a:pt x="4340" y="4910"/>
                    <a:pt x="4340" y="4910"/>
                  </a:cubicBezTo>
                  <a:cubicBezTo>
                    <a:pt x="4503" y="4828"/>
                    <a:pt x="4774" y="4666"/>
                    <a:pt x="4856" y="4557"/>
                  </a:cubicBezTo>
                  <a:cubicBezTo>
                    <a:pt x="4964" y="4449"/>
                    <a:pt x="5073" y="4395"/>
                    <a:pt x="5127" y="4232"/>
                  </a:cubicBezTo>
                  <a:cubicBezTo>
                    <a:pt x="5127" y="4259"/>
                    <a:pt x="5127" y="4286"/>
                    <a:pt x="5154" y="4313"/>
                  </a:cubicBezTo>
                  <a:cubicBezTo>
                    <a:pt x="5154" y="4340"/>
                    <a:pt x="5181" y="4340"/>
                    <a:pt x="5181" y="4367"/>
                  </a:cubicBezTo>
                  <a:lnTo>
                    <a:pt x="5181" y="4367"/>
                  </a:lnTo>
                  <a:lnTo>
                    <a:pt x="5181" y="4367"/>
                  </a:lnTo>
                  <a:lnTo>
                    <a:pt x="5181" y="4367"/>
                  </a:lnTo>
                  <a:lnTo>
                    <a:pt x="5181" y="4367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313"/>
                  </a:lnTo>
                  <a:lnTo>
                    <a:pt x="5208" y="4340"/>
                  </a:lnTo>
                  <a:cubicBezTo>
                    <a:pt x="5263" y="4395"/>
                    <a:pt x="5290" y="4476"/>
                    <a:pt x="5290" y="4530"/>
                  </a:cubicBezTo>
                  <a:cubicBezTo>
                    <a:pt x="5290" y="4612"/>
                    <a:pt x="5100" y="4856"/>
                    <a:pt x="5100" y="4937"/>
                  </a:cubicBezTo>
                  <a:cubicBezTo>
                    <a:pt x="5127" y="5045"/>
                    <a:pt x="5263" y="5208"/>
                    <a:pt x="5290" y="5317"/>
                  </a:cubicBezTo>
                  <a:cubicBezTo>
                    <a:pt x="5317" y="5371"/>
                    <a:pt x="5480" y="5615"/>
                    <a:pt x="5480" y="5696"/>
                  </a:cubicBezTo>
                  <a:cubicBezTo>
                    <a:pt x="5480" y="5724"/>
                    <a:pt x="5290" y="6103"/>
                    <a:pt x="5290" y="6103"/>
                  </a:cubicBezTo>
                  <a:cubicBezTo>
                    <a:pt x="5263" y="6103"/>
                    <a:pt x="5127" y="5696"/>
                    <a:pt x="5100" y="5724"/>
                  </a:cubicBezTo>
                  <a:cubicBezTo>
                    <a:pt x="5073" y="5751"/>
                    <a:pt x="4937" y="6049"/>
                    <a:pt x="4910" y="6103"/>
                  </a:cubicBezTo>
                  <a:cubicBezTo>
                    <a:pt x="4910" y="6212"/>
                    <a:pt x="5100" y="6375"/>
                    <a:pt x="5100" y="6510"/>
                  </a:cubicBezTo>
                  <a:cubicBezTo>
                    <a:pt x="5100" y="6592"/>
                    <a:pt x="4910" y="6809"/>
                    <a:pt x="4910" y="6890"/>
                  </a:cubicBezTo>
                  <a:cubicBezTo>
                    <a:pt x="4937" y="7026"/>
                    <a:pt x="5046" y="7188"/>
                    <a:pt x="5100" y="7297"/>
                  </a:cubicBezTo>
                  <a:lnTo>
                    <a:pt x="5263" y="7676"/>
                  </a:lnTo>
                  <a:cubicBezTo>
                    <a:pt x="5290" y="7704"/>
                    <a:pt x="5453" y="8056"/>
                    <a:pt x="5425" y="8083"/>
                  </a:cubicBezTo>
                  <a:cubicBezTo>
                    <a:pt x="5425" y="8138"/>
                    <a:pt x="5615" y="8409"/>
                    <a:pt x="5615" y="8490"/>
                  </a:cubicBezTo>
                  <a:cubicBezTo>
                    <a:pt x="5615" y="8517"/>
                    <a:pt x="5425" y="8870"/>
                    <a:pt x="5425" y="8870"/>
                  </a:cubicBezTo>
                  <a:cubicBezTo>
                    <a:pt x="5344" y="8870"/>
                    <a:pt x="5317" y="8490"/>
                    <a:pt x="5236" y="8490"/>
                  </a:cubicBezTo>
                  <a:cubicBezTo>
                    <a:pt x="5208" y="8463"/>
                    <a:pt x="5100" y="8138"/>
                    <a:pt x="5073" y="8083"/>
                  </a:cubicBezTo>
                  <a:cubicBezTo>
                    <a:pt x="5046" y="8029"/>
                    <a:pt x="4910" y="7676"/>
                    <a:pt x="4883" y="7676"/>
                  </a:cubicBezTo>
                  <a:cubicBezTo>
                    <a:pt x="4829" y="7704"/>
                    <a:pt x="4747" y="8002"/>
                    <a:pt x="4693" y="8083"/>
                  </a:cubicBezTo>
                  <a:cubicBezTo>
                    <a:pt x="4639" y="8165"/>
                    <a:pt x="4557" y="8355"/>
                    <a:pt x="4503" y="8463"/>
                  </a:cubicBezTo>
                  <a:lnTo>
                    <a:pt x="4313" y="8843"/>
                  </a:lnTo>
                  <a:lnTo>
                    <a:pt x="4476" y="9250"/>
                  </a:lnTo>
                  <a:cubicBezTo>
                    <a:pt x="4530" y="9358"/>
                    <a:pt x="4585" y="9602"/>
                    <a:pt x="4639" y="9657"/>
                  </a:cubicBezTo>
                  <a:cubicBezTo>
                    <a:pt x="4666" y="9684"/>
                    <a:pt x="4802" y="9250"/>
                    <a:pt x="4856" y="9250"/>
                  </a:cubicBezTo>
                  <a:cubicBezTo>
                    <a:pt x="4910" y="9250"/>
                    <a:pt x="4964" y="9629"/>
                    <a:pt x="5019" y="9657"/>
                  </a:cubicBezTo>
                  <a:cubicBezTo>
                    <a:pt x="5046" y="9684"/>
                    <a:pt x="5181" y="9277"/>
                    <a:pt x="5208" y="9277"/>
                  </a:cubicBezTo>
                  <a:cubicBezTo>
                    <a:pt x="5263" y="9277"/>
                    <a:pt x="5371" y="9602"/>
                    <a:pt x="5398" y="9657"/>
                  </a:cubicBezTo>
                  <a:cubicBezTo>
                    <a:pt x="5453" y="9792"/>
                    <a:pt x="5507" y="9928"/>
                    <a:pt x="5561" y="10063"/>
                  </a:cubicBezTo>
                  <a:cubicBezTo>
                    <a:pt x="5425" y="10307"/>
                    <a:pt x="5290" y="10579"/>
                    <a:pt x="5154" y="10823"/>
                  </a:cubicBezTo>
                  <a:cubicBezTo>
                    <a:pt x="5154" y="10796"/>
                    <a:pt x="5100" y="10714"/>
                    <a:pt x="5073" y="10606"/>
                  </a:cubicBezTo>
                  <a:cubicBezTo>
                    <a:pt x="5019" y="10524"/>
                    <a:pt x="4991" y="10416"/>
                    <a:pt x="4991" y="10443"/>
                  </a:cubicBezTo>
                  <a:cubicBezTo>
                    <a:pt x="4964" y="10470"/>
                    <a:pt x="4802" y="10741"/>
                    <a:pt x="4802" y="10823"/>
                  </a:cubicBezTo>
                  <a:cubicBezTo>
                    <a:pt x="4802" y="10877"/>
                    <a:pt x="4964" y="11148"/>
                    <a:pt x="4964" y="11203"/>
                  </a:cubicBezTo>
                  <a:cubicBezTo>
                    <a:pt x="4937" y="11257"/>
                    <a:pt x="4774" y="11582"/>
                    <a:pt x="4774" y="11582"/>
                  </a:cubicBezTo>
                  <a:cubicBezTo>
                    <a:pt x="4747" y="11582"/>
                    <a:pt x="4720" y="11474"/>
                    <a:pt x="4666" y="11392"/>
                  </a:cubicBezTo>
                  <a:cubicBezTo>
                    <a:pt x="4639" y="11284"/>
                    <a:pt x="4585" y="11175"/>
                    <a:pt x="4585" y="11203"/>
                  </a:cubicBezTo>
                  <a:cubicBezTo>
                    <a:pt x="4557" y="11284"/>
                    <a:pt x="4395" y="11474"/>
                    <a:pt x="4395" y="11555"/>
                  </a:cubicBezTo>
                  <a:cubicBezTo>
                    <a:pt x="4395" y="11691"/>
                    <a:pt x="4557" y="11826"/>
                    <a:pt x="4557" y="11962"/>
                  </a:cubicBezTo>
                  <a:cubicBezTo>
                    <a:pt x="4557" y="12016"/>
                    <a:pt x="4395" y="12260"/>
                    <a:pt x="4368" y="12342"/>
                  </a:cubicBezTo>
                  <a:lnTo>
                    <a:pt x="4178" y="12722"/>
                  </a:lnTo>
                  <a:cubicBezTo>
                    <a:pt x="4259" y="12776"/>
                    <a:pt x="4286" y="13047"/>
                    <a:pt x="4368" y="13101"/>
                  </a:cubicBezTo>
                  <a:cubicBezTo>
                    <a:pt x="4422" y="13128"/>
                    <a:pt x="4476" y="13481"/>
                    <a:pt x="4530" y="13481"/>
                  </a:cubicBezTo>
                  <a:cubicBezTo>
                    <a:pt x="4557" y="13481"/>
                    <a:pt x="4720" y="13101"/>
                    <a:pt x="4720" y="13101"/>
                  </a:cubicBezTo>
                  <a:cubicBezTo>
                    <a:pt x="4720" y="13074"/>
                    <a:pt x="4557" y="12722"/>
                    <a:pt x="4557" y="12722"/>
                  </a:cubicBezTo>
                  <a:cubicBezTo>
                    <a:pt x="4585" y="12667"/>
                    <a:pt x="4720" y="12342"/>
                    <a:pt x="4747" y="12342"/>
                  </a:cubicBezTo>
                  <a:cubicBezTo>
                    <a:pt x="4802" y="12342"/>
                    <a:pt x="4856" y="12694"/>
                    <a:pt x="4910" y="12722"/>
                  </a:cubicBezTo>
                  <a:lnTo>
                    <a:pt x="5290" y="13481"/>
                  </a:lnTo>
                  <a:lnTo>
                    <a:pt x="4910" y="14240"/>
                  </a:lnTo>
                  <a:cubicBezTo>
                    <a:pt x="4856" y="14349"/>
                    <a:pt x="4774" y="14539"/>
                    <a:pt x="4720" y="14620"/>
                  </a:cubicBezTo>
                  <a:cubicBezTo>
                    <a:pt x="4693" y="14674"/>
                    <a:pt x="4585" y="15000"/>
                    <a:pt x="4530" y="15000"/>
                  </a:cubicBezTo>
                  <a:cubicBezTo>
                    <a:pt x="4476" y="15000"/>
                    <a:pt x="4395" y="14593"/>
                    <a:pt x="4340" y="14620"/>
                  </a:cubicBezTo>
                  <a:cubicBezTo>
                    <a:pt x="4313" y="14647"/>
                    <a:pt x="4205" y="14946"/>
                    <a:pt x="4178" y="15000"/>
                  </a:cubicBezTo>
                  <a:cubicBezTo>
                    <a:pt x="4178" y="15000"/>
                    <a:pt x="4340" y="15380"/>
                    <a:pt x="4340" y="15407"/>
                  </a:cubicBezTo>
                  <a:cubicBezTo>
                    <a:pt x="4422" y="15380"/>
                    <a:pt x="4476" y="15000"/>
                    <a:pt x="4530" y="15000"/>
                  </a:cubicBezTo>
                  <a:cubicBezTo>
                    <a:pt x="4557" y="15000"/>
                    <a:pt x="4693" y="15325"/>
                    <a:pt x="4720" y="15380"/>
                  </a:cubicBezTo>
                  <a:cubicBezTo>
                    <a:pt x="4774" y="15488"/>
                    <a:pt x="4856" y="15732"/>
                    <a:pt x="4910" y="15759"/>
                  </a:cubicBezTo>
                  <a:cubicBezTo>
                    <a:pt x="4937" y="15787"/>
                    <a:pt x="5046" y="15380"/>
                    <a:pt x="5100" y="15380"/>
                  </a:cubicBezTo>
                  <a:cubicBezTo>
                    <a:pt x="5100" y="15380"/>
                    <a:pt x="5154" y="15461"/>
                    <a:pt x="5181" y="15570"/>
                  </a:cubicBezTo>
                  <a:cubicBezTo>
                    <a:pt x="5236" y="15651"/>
                    <a:pt x="5263" y="15732"/>
                    <a:pt x="5290" y="15759"/>
                  </a:cubicBezTo>
                  <a:cubicBezTo>
                    <a:pt x="5317" y="15841"/>
                    <a:pt x="5425" y="16031"/>
                    <a:pt x="5453" y="16139"/>
                  </a:cubicBezTo>
                  <a:cubicBezTo>
                    <a:pt x="5480" y="16166"/>
                    <a:pt x="5290" y="16519"/>
                    <a:pt x="5290" y="16546"/>
                  </a:cubicBezTo>
                  <a:cubicBezTo>
                    <a:pt x="5263" y="16600"/>
                    <a:pt x="5127" y="16953"/>
                    <a:pt x="5100" y="16926"/>
                  </a:cubicBezTo>
                  <a:cubicBezTo>
                    <a:pt x="5100" y="16926"/>
                    <a:pt x="5046" y="16844"/>
                    <a:pt x="4991" y="16736"/>
                  </a:cubicBezTo>
                  <a:cubicBezTo>
                    <a:pt x="4964" y="16654"/>
                    <a:pt x="4910" y="16546"/>
                    <a:pt x="4910" y="16546"/>
                  </a:cubicBezTo>
                  <a:cubicBezTo>
                    <a:pt x="4883" y="16627"/>
                    <a:pt x="4720" y="16871"/>
                    <a:pt x="4720" y="16953"/>
                  </a:cubicBezTo>
                  <a:cubicBezTo>
                    <a:pt x="4720" y="17007"/>
                    <a:pt x="4883" y="17278"/>
                    <a:pt x="4910" y="17333"/>
                  </a:cubicBezTo>
                  <a:cubicBezTo>
                    <a:pt x="4964" y="17441"/>
                    <a:pt x="5073" y="17577"/>
                    <a:pt x="5100" y="17712"/>
                  </a:cubicBezTo>
                  <a:cubicBezTo>
                    <a:pt x="5127" y="17821"/>
                    <a:pt x="5290" y="18011"/>
                    <a:pt x="5290" y="18119"/>
                  </a:cubicBezTo>
                  <a:cubicBezTo>
                    <a:pt x="5290" y="18228"/>
                    <a:pt x="5073" y="18390"/>
                    <a:pt x="5100" y="18499"/>
                  </a:cubicBezTo>
                  <a:cubicBezTo>
                    <a:pt x="5100" y="18607"/>
                    <a:pt x="5290" y="18824"/>
                    <a:pt x="5263" y="18906"/>
                  </a:cubicBezTo>
                  <a:cubicBezTo>
                    <a:pt x="5263" y="19014"/>
                    <a:pt x="5127" y="19204"/>
                    <a:pt x="5073" y="19285"/>
                  </a:cubicBezTo>
                  <a:cubicBezTo>
                    <a:pt x="5046" y="19340"/>
                    <a:pt x="4937" y="19692"/>
                    <a:pt x="4883" y="19692"/>
                  </a:cubicBezTo>
                  <a:cubicBezTo>
                    <a:pt x="4856" y="19692"/>
                    <a:pt x="4747" y="19340"/>
                    <a:pt x="4720" y="19285"/>
                  </a:cubicBezTo>
                  <a:cubicBezTo>
                    <a:pt x="4693" y="19258"/>
                    <a:pt x="4530" y="18933"/>
                    <a:pt x="4530" y="18906"/>
                  </a:cubicBezTo>
                  <a:cubicBezTo>
                    <a:pt x="4503" y="19014"/>
                    <a:pt x="4340" y="19177"/>
                    <a:pt x="4340" y="19285"/>
                  </a:cubicBezTo>
                  <a:cubicBezTo>
                    <a:pt x="4340" y="19421"/>
                    <a:pt x="4530" y="19557"/>
                    <a:pt x="4530" y="19692"/>
                  </a:cubicBezTo>
                  <a:cubicBezTo>
                    <a:pt x="4530" y="19801"/>
                    <a:pt x="4340" y="19936"/>
                    <a:pt x="4340" y="20072"/>
                  </a:cubicBezTo>
                  <a:cubicBezTo>
                    <a:pt x="4340" y="20181"/>
                    <a:pt x="4503" y="20370"/>
                    <a:pt x="4503" y="20452"/>
                  </a:cubicBezTo>
                  <a:cubicBezTo>
                    <a:pt x="4557" y="20615"/>
                    <a:pt x="4639" y="20750"/>
                    <a:pt x="4693" y="20859"/>
                  </a:cubicBezTo>
                  <a:lnTo>
                    <a:pt x="4856" y="21238"/>
                  </a:lnTo>
                  <a:cubicBezTo>
                    <a:pt x="4883" y="21320"/>
                    <a:pt x="5046" y="21537"/>
                    <a:pt x="5046" y="21618"/>
                  </a:cubicBezTo>
                  <a:cubicBezTo>
                    <a:pt x="5046" y="21672"/>
                    <a:pt x="4856" y="21971"/>
                    <a:pt x="4856" y="22025"/>
                  </a:cubicBezTo>
                  <a:cubicBezTo>
                    <a:pt x="4829" y="22052"/>
                    <a:pt x="4666" y="22350"/>
                    <a:pt x="4666" y="22405"/>
                  </a:cubicBezTo>
                  <a:cubicBezTo>
                    <a:pt x="4666" y="22459"/>
                    <a:pt x="4856" y="22730"/>
                    <a:pt x="4829" y="22784"/>
                  </a:cubicBezTo>
                  <a:cubicBezTo>
                    <a:pt x="4802" y="22920"/>
                    <a:pt x="4693" y="23056"/>
                    <a:pt x="4639" y="23164"/>
                  </a:cubicBezTo>
                  <a:cubicBezTo>
                    <a:pt x="4612" y="23218"/>
                    <a:pt x="4449" y="23463"/>
                    <a:pt x="4449" y="23544"/>
                  </a:cubicBezTo>
                  <a:cubicBezTo>
                    <a:pt x="4449" y="23598"/>
                    <a:pt x="4612" y="23869"/>
                    <a:pt x="4639" y="23924"/>
                  </a:cubicBezTo>
                  <a:cubicBezTo>
                    <a:pt x="4693" y="24032"/>
                    <a:pt x="4774" y="24168"/>
                    <a:pt x="4802" y="24303"/>
                  </a:cubicBezTo>
                  <a:cubicBezTo>
                    <a:pt x="4829" y="24385"/>
                    <a:pt x="4991" y="24602"/>
                    <a:pt x="4991" y="24683"/>
                  </a:cubicBezTo>
                  <a:cubicBezTo>
                    <a:pt x="4991" y="24819"/>
                    <a:pt x="4802" y="24954"/>
                    <a:pt x="4802" y="25090"/>
                  </a:cubicBezTo>
                  <a:cubicBezTo>
                    <a:pt x="4802" y="25198"/>
                    <a:pt x="4991" y="25334"/>
                    <a:pt x="4991" y="25470"/>
                  </a:cubicBezTo>
                  <a:cubicBezTo>
                    <a:pt x="4991" y="25524"/>
                    <a:pt x="4829" y="25795"/>
                    <a:pt x="4802" y="25849"/>
                  </a:cubicBezTo>
                  <a:cubicBezTo>
                    <a:pt x="4747" y="25985"/>
                    <a:pt x="4693" y="26121"/>
                    <a:pt x="4639" y="26229"/>
                  </a:cubicBezTo>
                  <a:cubicBezTo>
                    <a:pt x="4639" y="26229"/>
                    <a:pt x="4449" y="25877"/>
                    <a:pt x="4449" y="25849"/>
                  </a:cubicBezTo>
                  <a:cubicBezTo>
                    <a:pt x="4449" y="25768"/>
                    <a:pt x="4639" y="25524"/>
                    <a:pt x="4612" y="25470"/>
                  </a:cubicBezTo>
                  <a:cubicBezTo>
                    <a:pt x="4612" y="25334"/>
                    <a:pt x="4476" y="25171"/>
                    <a:pt x="4449" y="25090"/>
                  </a:cubicBezTo>
                  <a:lnTo>
                    <a:pt x="4259" y="24710"/>
                  </a:lnTo>
                  <a:cubicBezTo>
                    <a:pt x="4259" y="24819"/>
                    <a:pt x="4069" y="24954"/>
                    <a:pt x="4069" y="25090"/>
                  </a:cubicBezTo>
                  <a:cubicBezTo>
                    <a:pt x="4069" y="25226"/>
                    <a:pt x="3879" y="25361"/>
                    <a:pt x="3879" y="25470"/>
                  </a:cubicBezTo>
                  <a:cubicBezTo>
                    <a:pt x="3879" y="25578"/>
                    <a:pt x="4042" y="25768"/>
                    <a:pt x="4069" y="25849"/>
                  </a:cubicBezTo>
                  <a:cubicBezTo>
                    <a:pt x="4096" y="25985"/>
                    <a:pt x="4205" y="26121"/>
                    <a:pt x="4259" y="26229"/>
                  </a:cubicBezTo>
                  <a:cubicBezTo>
                    <a:pt x="4313" y="26365"/>
                    <a:pt x="4395" y="26473"/>
                    <a:pt x="4449" y="26636"/>
                  </a:cubicBezTo>
                  <a:cubicBezTo>
                    <a:pt x="4476" y="26772"/>
                    <a:pt x="4557" y="26880"/>
                    <a:pt x="4639" y="27016"/>
                  </a:cubicBezTo>
                  <a:cubicBezTo>
                    <a:pt x="4639" y="27043"/>
                    <a:pt x="4802" y="27341"/>
                    <a:pt x="4802" y="27395"/>
                  </a:cubicBezTo>
                  <a:cubicBezTo>
                    <a:pt x="4802" y="27531"/>
                    <a:pt x="4639" y="27640"/>
                    <a:pt x="4639" y="27802"/>
                  </a:cubicBezTo>
                  <a:cubicBezTo>
                    <a:pt x="4639" y="27802"/>
                    <a:pt x="4693" y="27911"/>
                    <a:pt x="4720" y="27992"/>
                  </a:cubicBezTo>
                  <a:cubicBezTo>
                    <a:pt x="4774" y="28074"/>
                    <a:pt x="4829" y="28182"/>
                    <a:pt x="4829" y="28182"/>
                  </a:cubicBezTo>
                  <a:cubicBezTo>
                    <a:pt x="4747" y="28318"/>
                    <a:pt x="4693" y="28453"/>
                    <a:pt x="4639" y="28562"/>
                  </a:cubicBezTo>
                  <a:cubicBezTo>
                    <a:pt x="4585" y="28697"/>
                    <a:pt x="4503" y="28887"/>
                    <a:pt x="4449" y="28969"/>
                  </a:cubicBezTo>
                  <a:cubicBezTo>
                    <a:pt x="4395" y="29023"/>
                    <a:pt x="4313" y="29348"/>
                    <a:pt x="4259" y="29348"/>
                  </a:cubicBezTo>
                  <a:cubicBezTo>
                    <a:pt x="4232" y="29348"/>
                    <a:pt x="4069" y="28969"/>
                    <a:pt x="4069" y="28969"/>
                  </a:cubicBezTo>
                  <a:cubicBezTo>
                    <a:pt x="4042" y="29077"/>
                    <a:pt x="3879" y="29240"/>
                    <a:pt x="3879" y="29348"/>
                  </a:cubicBezTo>
                  <a:cubicBezTo>
                    <a:pt x="3879" y="29457"/>
                    <a:pt x="4042" y="29674"/>
                    <a:pt x="4069" y="29755"/>
                  </a:cubicBezTo>
                  <a:cubicBezTo>
                    <a:pt x="4096" y="29891"/>
                    <a:pt x="4178" y="30026"/>
                    <a:pt x="4232" y="30135"/>
                  </a:cubicBezTo>
                  <a:cubicBezTo>
                    <a:pt x="4286" y="30216"/>
                    <a:pt x="4422" y="30433"/>
                    <a:pt x="4422" y="30542"/>
                  </a:cubicBezTo>
                  <a:cubicBezTo>
                    <a:pt x="4422" y="30569"/>
                    <a:pt x="4232" y="30922"/>
                    <a:pt x="4232" y="30922"/>
                  </a:cubicBezTo>
                  <a:cubicBezTo>
                    <a:pt x="4205" y="30922"/>
                    <a:pt x="4069" y="30515"/>
                    <a:pt x="4042" y="30542"/>
                  </a:cubicBezTo>
                  <a:cubicBezTo>
                    <a:pt x="4015" y="30569"/>
                    <a:pt x="3852" y="30867"/>
                    <a:pt x="3852" y="30922"/>
                  </a:cubicBezTo>
                  <a:cubicBezTo>
                    <a:pt x="3852" y="31030"/>
                    <a:pt x="4015" y="31247"/>
                    <a:pt x="4015" y="31328"/>
                  </a:cubicBezTo>
                  <a:cubicBezTo>
                    <a:pt x="4069" y="31464"/>
                    <a:pt x="4151" y="31600"/>
                    <a:pt x="4205" y="31708"/>
                  </a:cubicBezTo>
                  <a:cubicBezTo>
                    <a:pt x="4205" y="31762"/>
                    <a:pt x="4368" y="32061"/>
                    <a:pt x="4368" y="32115"/>
                  </a:cubicBezTo>
                  <a:cubicBezTo>
                    <a:pt x="4368" y="32224"/>
                    <a:pt x="4205" y="32413"/>
                    <a:pt x="4178" y="32495"/>
                  </a:cubicBezTo>
                  <a:cubicBezTo>
                    <a:pt x="4123" y="32630"/>
                    <a:pt x="4015" y="32739"/>
                    <a:pt x="3961" y="32874"/>
                  </a:cubicBezTo>
                  <a:cubicBezTo>
                    <a:pt x="3934" y="32956"/>
                    <a:pt x="3771" y="33173"/>
                    <a:pt x="3771" y="33254"/>
                  </a:cubicBezTo>
                  <a:cubicBezTo>
                    <a:pt x="3771" y="33336"/>
                    <a:pt x="3961" y="33580"/>
                    <a:pt x="3961" y="33661"/>
                  </a:cubicBezTo>
                  <a:cubicBezTo>
                    <a:pt x="3934" y="33770"/>
                    <a:pt x="3798" y="33932"/>
                    <a:pt x="3744" y="34041"/>
                  </a:cubicBezTo>
                  <a:lnTo>
                    <a:pt x="3554" y="34421"/>
                  </a:lnTo>
                  <a:lnTo>
                    <a:pt x="3906" y="35180"/>
                  </a:lnTo>
                  <a:cubicBezTo>
                    <a:pt x="3852" y="35207"/>
                    <a:pt x="3771" y="35560"/>
                    <a:pt x="3717" y="35560"/>
                  </a:cubicBezTo>
                  <a:cubicBezTo>
                    <a:pt x="3662" y="35560"/>
                    <a:pt x="3608" y="35180"/>
                    <a:pt x="3554" y="35180"/>
                  </a:cubicBezTo>
                  <a:cubicBezTo>
                    <a:pt x="3473" y="35180"/>
                    <a:pt x="3418" y="35560"/>
                    <a:pt x="3364" y="35560"/>
                  </a:cubicBezTo>
                  <a:cubicBezTo>
                    <a:pt x="3283" y="35560"/>
                    <a:pt x="3228" y="35207"/>
                    <a:pt x="3174" y="35180"/>
                  </a:cubicBezTo>
                  <a:lnTo>
                    <a:pt x="3554" y="34421"/>
                  </a:lnTo>
                  <a:close/>
                  <a:moveTo>
                    <a:pt x="90405" y="5045"/>
                  </a:moveTo>
                  <a:cubicBezTo>
                    <a:pt x="90513" y="5073"/>
                    <a:pt x="90703" y="5235"/>
                    <a:pt x="90811" y="5235"/>
                  </a:cubicBezTo>
                  <a:cubicBezTo>
                    <a:pt x="90839" y="5235"/>
                    <a:pt x="91191" y="5045"/>
                    <a:pt x="91191" y="5045"/>
                  </a:cubicBezTo>
                  <a:cubicBezTo>
                    <a:pt x="91191" y="5018"/>
                    <a:pt x="90839" y="4883"/>
                    <a:pt x="90784" y="4856"/>
                  </a:cubicBezTo>
                  <a:cubicBezTo>
                    <a:pt x="90703" y="4828"/>
                    <a:pt x="90513" y="4693"/>
                    <a:pt x="90405" y="4693"/>
                  </a:cubicBezTo>
                  <a:cubicBezTo>
                    <a:pt x="90323" y="4666"/>
                    <a:pt x="90106" y="4883"/>
                    <a:pt x="90025" y="4883"/>
                  </a:cubicBezTo>
                  <a:cubicBezTo>
                    <a:pt x="89971" y="4883"/>
                    <a:pt x="89699" y="4693"/>
                    <a:pt x="89645" y="4693"/>
                  </a:cubicBezTo>
                  <a:cubicBezTo>
                    <a:pt x="89591" y="4720"/>
                    <a:pt x="89265" y="4856"/>
                    <a:pt x="89265" y="4883"/>
                  </a:cubicBezTo>
                  <a:cubicBezTo>
                    <a:pt x="89265" y="4910"/>
                    <a:pt x="89618" y="5073"/>
                    <a:pt x="89645" y="5073"/>
                  </a:cubicBezTo>
                  <a:cubicBezTo>
                    <a:pt x="89726" y="5073"/>
                    <a:pt x="89943" y="4856"/>
                    <a:pt x="90025" y="4883"/>
                  </a:cubicBezTo>
                  <a:cubicBezTo>
                    <a:pt x="90160" y="4883"/>
                    <a:pt x="90269" y="5018"/>
                    <a:pt x="90405" y="5045"/>
                  </a:cubicBezTo>
                  <a:close/>
                  <a:moveTo>
                    <a:pt x="23463" y="40225"/>
                  </a:moveTo>
                  <a:cubicBezTo>
                    <a:pt x="23409" y="40225"/>
                    <a:pt x="23110" y="40442"/>
                    <a:pt x="23083" y="40442"/>
                  </a:cubicBezTo>
                  <a:cubicBezTo>
                    <a:pt x="23083" y="40469"/>
                    <a:pt x="23192" y="40496"/>
                    <a:pt x="23273" y="40523"/>
                  </a:cubicBezTo>
                  <a:cubicBezTo>
                    <a:pt x="23381" y="40578"/>
                    <a:pt x="23490" y="40605"/>
                    <a:pt x="23490" y="40605"/>
                  </a:cubicBezTo>
                  <a:cubicBezTo>
                    <a:pt x="23598" y="40605"/>
                    <a:pt x="23761" y="40388"/>
                    <a:pt x="23870" y="40388"/>
                  </a:cubicBezTo>
                  <a:cubicBezTo>
                    <a:pt x="23978" y="40361"/>
                    <a:pt x="24141" y="40523"/>
                    <a:pt x="24249" y="40523"/>
                  </a:cubicBezTo>
                  <a:cubicBezTo>
                    <a:pt x="24385" y="40523"/>
                    <a:pt x="24521" y="40686"/>
                    <a:pt x="24656" y="40686"/>
                  </a:cubicBezTo>
                  <a:cubicBezTo>
                    <a:pt x="24683" y="40686"/>
                    <a:pt x="25036" y="40469"/>
                    <a:pt x="25036" y="40469"/>
                  </a:cubicBezTo>
                  <a:cubicBezTo>
                    <a:pt x="25009" y="40442"/>
                    <a:pt x="24683" y="40334"/>
                    <a:pt x="24629" y="40306"/>
                  </a:cubicBezTo>
                  <a:cubicBezTo>
                    <a:pt x="24521" y="40279"/>
                    <a:pt x="24331" y="40171"/>
                    <a:pt x="24222" y="40171"/>
                  </a:cubicBezTo>
                  <a:cubicBezTo>
                    <a:pt x="24141" y="40144"/>
                    <a:pt x="23951" y="40388"/>
                    <a:pt x="23870" y="40388"/>
                  </a:cubicBezTo>
                  <a:cubicBezTo>
                    <a:pt x="23734" y="40388"/>
                    <a:pt x="23571" y="40225"/>
                    <a:pt x="23463" y="402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6D8B02C5-6932-449D-8BE5-8EE811D94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791" y="3363663"/>
            <a:ext cx="3012413" cy="1371791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987F057-AFCF-4C2E-939F-89B5156A55FA}"/>
              </a:ext>
            </a:extLst>
          </p:cNvPr>
          <p:cNvGrpSpPr/>
          <p:nvPr/>
        </p:nvGrpSpPr>
        <p:grpSpPr>
          <a:xfrm>
            <a:off x="158162" y="2939663"/>
            <a:ext cx="3820204" cy="2035923"/>
            <a:chOff x="2558097" y="1321165"/>
            <a:chExt cx="1918318" cy="1597311"/>
          </a:xfrm>
        </p:grpSpPr>
        <p:sp>
          <p:nvSpPr>
            <p:cNvPr id="22" name="Google Shape;1394;p45">
              <a:extLst>
                <a:ext uri="{FF2B5EF4-FFF2-40B4-BE49-F238E27FC236}">
                  <a16:creationId xmlns:a16="http://schemas.microsoft.com/office/drawing/2014/main" id="{7AF2E7FC-B704-4F8D-942B-3D3DE096F4E9}"/>
                </a:ext>
              </a:extLst>
            </p:cNvPr>
            <p:cNvSpPr/>
            <p:nvPr/>
          </p:nvSpPr>
          <p:spPr>
            <a:xfrm>
              <a:off x="2558097" y="1321165"/>
              <a:ext cx="1918318" cy="1597311"/>
            </a:xfrm>
            <a:custGeom>
              <a:avLst/>
              <a:gdLst/>
              <a:ahLst/>
              <a:cxnLst/>
              <a:rect l="l" t="t" r="r" b="b"/>
              <a:pathLst>
                <a:path w="102529" h="50045" fill="none" extrusionOk="0">
                  <a:moveTo>
                    <a:pt x="96073" y="49692"/>
                  </a:moveTo>
                  <a:cubicBezTo>
                    <a:pt x="89672" y="49692"/>
                    <a:pt x="89672" y="50044"/>
                    <a:pt x="83298" y="50044"/>
                  </a:cubicBezTo>
                  <a:cubicBezTo>
                    <a:pt x="76897" y="50044"/>
                    <a:pt x="76897" y="49746"/>
                    <a:pt x="70496" y="49746"/>
                  </a:cubicBezTo>
                  <a:cubicBezTo>
                    <a:pt x="64121" y="49746"/>
                    <a:pt x="64121" y="49312"/>
                    <a:pt x="57720" y="49312"/>
                  </a:cubicBezTo>
                  <a:cubicBezTo>
                    <a:pt x="51319" y="49312"/>
                    <a:pt x="51319" y="49773"/>
                    <a:pt x="44918" y="49773"/>
                  </a:cubicBezTo>
                  <a:cubicBezTo>
                    <a:pt x="38544" y="49773"/>
                    <a:pt x="38544" y="49312"/>
                    <a:pt x="32142" y="49312"/>
                  </a:cubicBezTo>
                  <a:cubicBezTo>
                    <a:pt x="25741" y="49312"/>
                    <a:pt x="25741" y="49854"/>
                    <a:pt x="19367" y="49854"/>
                  </a:cubicBezTo>
                  <a:cubicBezTo>
                    <a:pt x="12966" y="49854"/>
                    <a:pt x="12966" y="50044"/>
                    <a:pt x="6565" y="50044"/>
                  </a:cubicBezTo>
                  <a:cubicBezTo>
                    <a:pt x="3147" y="50044"/>
                    <a:pt x="814" y="46979"/>
                    <a:pt x="814" y="43562"/>
                  </a:cubicBezTo>
                  <a:cubicBezTo>
                    <a:pt x="814" y="37405"/>
                    <a:pt x="1" y="37405"/>
                    <a:pt x="1" y="31275"/>
                  </a:cubicBezTo>
                  <a:cubicBezTo>
                    <a:pt x="1" y="25118"/>
                    <a:pt x="679" y="25118"/>
                    <a:pt x="679" y="18960"/>
                  </a:cubicBezTo>
                  <a:cubicBezTo>
                    <a:pt x="679" y="12803"/>
                    <a:pt x="326" y="12803"/>
                    <a:pt x="326" y="6673"/>
                  </a:cubicBezTo>
                  <a:cubicBezTo>
                    <a:pt x="326" y="3256"/>
                    <a:pt x="3147" y="896"/>
                    <a:pt x="6565" y="896"/>
                  </a:cubicBezTo>
                  <a:cubicBezTo>
                    <a:pt x="12966" y="896"/>
                    <a:pt x="12966" y="1"/>
                    <a:pt x="19367" y="1"/>
                  </a:cubicBezTo>
                  <a:cubicBezTo>
                    <a:pt x="25741" y="1"/>
                    <a:pt x="25741" y="272"/>
                    <a:pt x="32142" y="272"/>
                  </a:cubicBezTo>
                  <a:cubicBezTo>
                    <a:pt x="38544" y="272"/>
                    <a:pt x="38544" y="950"/>
                    <a:pt x="44918" y="950"/>
                  </a:cubicBezTo>
                  <a:cubicBezTo>
                    <a:pt x="51319" y="950"/>
                    <a:pt x="51319" y="245"/>
                    <a:pt x="57720" y="245"/>
                  </a:cubicBezTo>
                  <a:cubicBezTo>
                    <a:pt x="64094" y="245"/>
                    <a:pt x="64094" y="788"/>
                    <a:pt x="70496" y="788"/>
                  </a:cubicBezTo>
                  <a:cubicBezTo>
                    <a:pt x="76897" y="788"/>
                    <a:pt x="76897" y="679"/>
                    <a:pt x="83298" y="679"/>
                  </a:cubicBezTo>
                  <a:cubicBezTo>
                    <a:pt x="89672" y="679"/>
                    <a:pt x="89672" y="571"/>
                    <a:pt x="96073" y="571"/>
                  </a:cubicBezTo>
                  <a:cubicBezTo>
                    <a:pt x="99491" y="571"/>
                    <a:pt x="102366" y="3229"/>
                    <a:pt x="102366" y="6646"/>
                  </a:cubicBezTo>
                  <a:cubicBezTo>
                    <a:pt x="102366" y="12803"/>
                    <a:pt x="102339" y="12803"/>
                    <a:pt x="102339" y="18960"/>
                  </a:cubicBezTo>
                  <a:cubicBezTo>
                    <a:pt x="102339" y="25118"/>
                    <a:pt x="102529" y="25118"/>
                    <a:pt x="102529" y="31248"/>
                  </a:cubicBezTo>
                  <a:cubicBezTo>
                    <a:pt x="102529" y="37405"/>
                    <a:pt x="102285" y="37405"/>
                    <a:pt x="102285" y="43562"/>
                  </a:cubicBezTo>
                  <a:cubicBezTo>
                    <a:pt x="102258" y="46979"/>
                    <a:pt x="99491" y="49692"/>
                    <a:pt x="96073" y="49692"/>
                  </a:cubicBezTo>
                  <a:close/>
                </a:path>
              </a:pathLst>
            </a:custGeom>
            <a:noFill/>
            <a:ln w="1287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5;p45">
              <a:extLst>
                <a:ext uri="{FF2B5EF4-FFF2-40B4-BE49-F238E27FC236}">
                  <a16:creationId xmlns:a16="http://schemas.microsoft.com/office/drawing/2014/main" id="{EEA541F8-F2A6-4CB1-AFAC-87DA8D483806}"/>
                </a:ext>
              </a:extLst>
            </p:cNvPr>
            <p:cNvSpPr/>
            <p:nvPr/>
          </p:nvSpPr>
          <p:spPr>
            <a:xfrm>
              <a:off x="2647407" y="1540655"/>
              <a:ext cx="1734099" cy="1188672"/>
            </a:xfrm>
            <a:custGeom>
              <a:avLst/>
              <a:gdLst/>
              <a:ahLst/>
              <a:cxnLst/>
              <a:rect l="l" t="t" r="r" b="b"/>
              <a:pathLst>
                <a:path w="92683" h="37242" extrusionOk="0">
                  <a:moveTo>
                    <a:pt x="14620" y="0"/>
                  </a:moveTo>
                  <a:cubicBezTo>
                    <a:pt x="8219" y="0"/>
                    <a:pt x="8219" y="407"/>
                    <a:pt x="1845" y="407"/>
                  </a:cubicBezTo>
                  <a:cubicBezTo>
                    <a:pt x="1058" y="407"/>
                    <a:pt x="597" y="651"/>
                    <a:pt x="597" y="1438"/>
                  </a:cubicBezTo>
                  <a:cubicBezTo>
                    <a:pt x="597" y="7080"/>
                    <a:pt x="353" y="7080"/>
                    <a:pt x="353" y="12749"/>
                  </a:cubicBezTo>
                  <a:cubicBezTo>
                    <a:pt x="353" y="18417"/>
                    <a:pt x="217" y="18417"/>
                    <a:pt x="217" y="24086"/>
                  </a:cubicBezTo>
                  <a:cubicBezTo>
                    <a:pt x="217" y="29728"/>
                    <a:pt x="0" y="29728"/>
                    <a:pt x="0" y="35397"/>
                  </a:cubicBezTo>
                  <a:cubicBezTo>
                    <a:pt x="0" y="36183"/>
                    <a:pt x="1058" y="36645"/>
                    <a:pt x="1845" y="36645"/>
                  </a:cubicBezTo>
                  <a:cubicBezTo>
                    <a:pt x="8219" y="36645"/>
                    <a:pt x="8219" y="37241"/>
                    <a:pt x="14620" y="37241"/>
                  </a:cubicBezTo>
                  <a:cubicBezTo>
                    <a:pt x="20994" y="37241"/>
                    <a:pt x="20994" y="36645"/>
                    <a:pt x="27396" y="36645"/>
                  </a:cubicBezTo>
                  <a:cubicBezTo>
                    <a:pt x="33770" y="36645"/>
                    <a:pt x="33770" y="37106"/>
                    <a:pt x="40144" y="37106"/>
                  </a:cubicBezTo>
                  <a:cubicBezTo>
                    <a:pt x="46545" y="37106"/>
                    <a:pt x="46545" y="36536"/>
                    <a:pt x="52919" y="36536"/>
                  </a:cubicBezTo>
                  <a:cubicBezTo>
                    <a:pt x="59320" y="36536"/>
                    <a:pt x="59320" y="36590"/>
                    <a:pt x="65694" y="36590"/>
                  </a:cubicBezTo>
                  <a:cubicBezTo>
                    <a:pt x="72096" y="36590"/>
                    <a:pt x="72096" y="37024"/>
                    <a:pt x="78470" y="37024"/>
                  </a:cubicBezTo>
                  <a:cubicBezTo>
                    <a:pt x="84871" y="37024"/>
                    <a:pt x="84871" y="37241"/>
                    <a:pt x="91245" y="37241"/>
                  </a:cubicBezTo>
                  <a:cubicBezTo>
                    <a:pt x="92032" y="37241"/>
                    <a:pt x="92357" y="36183"/>
                    <a:pt x="92357" y="35397"/>
                  </a:cubicBezTo>
                  <a:cubicBezTo>
                    <a:pt x="92357" y="29728"/>
                    <a:pt x="92357" y="29728"/>
                    <a:pt x="92357" y="24086"/>
                  </a:cubicBezTo>
                  <a:cubicBezTo>
                    <a:pt x="92357" y="18417"/>
                    <a:pt x="92276" y="18417"/>
                    <a:pt x="92276" y="12749"/>
                  </a:cubicBezTo>
                  <a:cubicBezTo>
                    <a:pt x="92276" y="7080"/>
                    <a:pt x="92683" y="7080"/>
                    <a:pt x="92683" y="1438"/>
                  </a:cubicBezTo>
                  <a:cubicBezTo>
                    <a:pt x="92683" y="651"/>
                    <a:pt x="92032" y="244"/>
                    <a:pt x="91245" y="244"/>
                  </a:cubicBezTo>
                  <a:cubicBezTo>
                    <a:pt x="84871" y="244"/>
                    <a:pt x="84871" y="380"/>
                    <a:pt x="78470" y="380"/>
                  </a:cubicBezTo>
                  <a:cubicBezTo>
                    <a:pt x="72096" y="380"/>
                    <a:pt x="72096" y="55"/>
                    <a:pt x="65694" y="55"/>
                  </a:cubicBezTo>
                  <a:cubicBezTo>
                    <a:pt x="59320" y="55"/>
                    <a:pt x="59320" y="244"/>
                    <a:pt x="52919" y="244"/>
                  </a:cubicBezTo>
                  <a:cubicBezTo>
                    <a:pt x="46545" y="244"/>
                    <a:pt x="46545" y="299"/>
                    <a:pt x="40144" y="299"/>
                  </a:cubicBezTo>
                  <a:cubicBezTo>
                    <a:pt x="33770" y="299"/>
                    <a:pt x="33770" y="0"/>
                    <a:pt x="27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9;p45">
              <a:extLst>
                <a:ext uri="{FF2B5EF4-FFF2-40B4-BE49-F238E27FC236}">
                  <a16:creationId xmlns:a16="http://schemas.microsoft.com/office/drawing/2014/main" id="{E41028D4-31B3-4005-A335-92BE075643E6}"/>
                </a:ext>
              </a:extLst>
            </p:cNvPr>
            <p:cNvSpPr/>
            <p:nvPr/>
          </p:nvSpPr>
          <p:spPr>
            <a:xfrm>
              <a:off x="2603257" y="1450605"/>
              <a:ext cx="1822915" cy="1354036"/>
            </a:xfrm>
            <a:custGeom>
              <a:avLst/>
              <a:gdLst/>
              <a:ahLst/>
              <a:cxnLst/>
              <a:rect l="l" t="t" r="r" b="b"/>
              <a:pathLst>
                <a:path w="97430" h="42423" extrusionOk="0">
                  <a:moveTo>
                    <a:pt x="3201" y="33607"/>
                  </a:moveTo>
                  <a:lnTo>
                    <a:pt x="2794" y="34366"/>
                  </a:lnTo>
                  <a:lnTo>
                    <a:pt x="2984" y="34746"/>
                  </a:lnTo>
                  <a:cubicBezTo>
                    <a:pt x="3011" y="34827"/>
                    <a:pt x="3147" y="35017"/>
                    <a:pt x="3147" y="35126"/>
                  </a:cubicBezTo>
                  <a:cubicBezTo>
                    <a:pt x="3174" y="35207"/>
                    <a:pt x="2957" y="35424"/>
                    <a:pt x="2957" y="35506"/>
                  </a:cubicBezTo>
                  <a:cubicBezTo>
                    <a:pt x="2957" y="35641"/>
                    <a:pt x="3120" y="35777"/>
                    <a:pt x="3147" y="35912"/>
                  </a:cubicBezTo>
                  <a:cubicBezTo>
                    <a:pt x="3147" y="35994"/>
                    <a:pt x="2957" y="36184"/>
                    <a:pt x="2957" y="36292"/>
                  </a:cubicBezTo>
                  <a:cubicBezTo>
                    <a:pt x="2957" y="36428"/>
                    <a:pt x="3120" y="36536"/>
                    <a:pt x="3147" y="36672"/>
                  </a:cubicBezTo>
                  <a:cubicBezTo>
                    <a:pt x="3147" y="36807"/>
                    <a:pt x="3310" y="36916"/>
                    <a:pt x="3310" y="37052"/>
                  </a:cubicBezTo>
                  <a:cubicBezTo>
                    <a:pt x="3310" y="37187"/>
                    <a:pt x="3147" y="37323"/>
                    <a:pt x="3147" y="37431"/>
                  </a:cubicBezTo>
                  <a:lnTo>
                    <a:pt x="2767" y="38218"/>
                  </a:lnTo>
                  <a:cubicBezTo>
                    <a:pt x="2713" y="38109"/>
                    <a:pt x="2659" y="37947"/>
                    <a:pt x="2577" y="37838"/>
                  </a:cubicBezTo>
                  <a:cubicBezTo>
                    <a:pt x="2550" y="37784"/>
                    <a:pt x="2442" y="37458"/>
                    <a:pt x="2415" y="37458"/>
                  </a:cubicBezTo>
                  <a:cubicBezTo>
                    <a:pt x="2388" y="37458"/>
                    <a:pt x="2225" y="37865"/>
                    <a:pt x="2225" y="37838"/>
                  </a:cubicBezTo>
                  <a:cubicBezTo>
                    <a:pt x="2143" y="37730"/>
                    <a:pt x="2089" y="37594"/>
                    <a:pt x="2035" y="37458"/>
                  </a:cubicBezTo>
                  <a:lnTo>
                    <a:pt x="1845" y="37079"/>
                  </a:lnTo>
                  <a:cubicBezTo>
                    <a:pt x="1791" y="36970"/>
                    <a:pt x="1709" y="36807"/>
                    <a:pt x="1655" y="36699"/>
                  </a:cubicBezTo>
                  <a:cubicBezTo>
                    <a:pt x="1655" y="36590"/>
                    <a:pt x="1492" y="36401"/>
                    <a:pt x="1492" y="36292"/>
                  </a:cubicBezTo>
                  <a:cubicBezTo>
                    <a:pt x="1492" y="36238"/>
                    <a:pt x="1682" y="35939"/>
                    <a:pt x="1682" y="35912"/>
                  </a:cubicBezTo>
                  <a:cubicBezTo>
                    <a:pt x="1628" y="35777"/>
                    <a:pt x="1547" y="35641"/>
                    <a:pt x="1492" y="35506"/>
                  </a:cubicBezTo>
                  <a:lnTo>
                    <a:pt x="1330" y="35126"/>
                  </a:lnTo>
                  <a:lnTo>
                    <a:pt x="1140" y="34719"/>
                  </a:lnTo>
                  <a:cubicBezTo>
                    <a:pt x="1086" y="34638"/>
                    <a:pt x="1004" y="34475"/>
                    <a:pt x="977" y="34339"/>
                  </a:cubicBezTo>
                  <a:cubicBezTo>
                    <a:pt x="950" y="34285"/>
                    <a:pt x="1167" y="34014"/>
                    <a:pt x="1167" y="33959"/>
                  </a:cubicBezTo>
                  <a:cubicBezTo>
                    <a:pt x="1167" y="33824"/>
                    <a:pt x="1004" y="33688"/>
                    <a:pt x="977" y="33553"/>
                  </a:cubicBezTo>
                  <a:cubicBezTo>
                    <a:pt x="977" y="33417"/>
                    <a:pt x="814" y="33281"/>
                    <a:pt x="814" y="33173"/>
                  </a:cubicBezTo>
                  <a:cubicBezTo>
                    <a:pt x="814" y="33064"/>
                    <a:pt x="1031" y="32874"/>
                    <a:pt x="1004" y="32766"/>
                  </a:cubicBezTo>
                  <a:cubicBezTo>
                    <a:pt x="1004" y="32658"/>
                    <a:pt x="869" y="32468"/>
                    <a:pt x="841" y="32386"/>
                  </a:cubicBezTo>
                  <a:cubicBezTo>
                    <a:pt x="814" y="32332"/>
                    <a:pt x="652" y="32034"/>
                    <a:pt x="679" y="31979"/>
                  </a:cubicBezTo>
                  <a:cubicBezTo>
                    <a:pt x="679" y="31952"/>
                    <a:pt x="869" y="31654"/>
                    <a:pt x="869" y="31600"/>
                  </a:cubicBezTo>
                  <a:cubicBezTo>
                    <a:pt x="841" y="31573"/>
                    <a:pt x="733" y="31220"/>
                    <a:pt x="706" y="31220"/>
                  </a:cubicBezTo>
                  <a:cubicBezTo>
                    <a:pt x="679" y="31220"/>
                    <a:pt x="489" y="31573"/>
                    <a:pt x="489" y="31600"/>
                  </a:cubicBezTo>
                  <a:cubicBezTo>
                    <a:pt x="489" y="31464"/>
                    <a:pt x="326" y="31356"/>
                    <a:pt x="326" y="31220"/>
                  </a:cubicBezTo>
                  <a:cubicBezTo>
                    <a:pt x="326" y="31139"/>
                    <a:pt x="489" y="30894"/>
                    <a:pt x="516" y="30840"/>
                  </a:cubicBezTo>
                  <a:cubicBezTo>
                    <a:pt x="570" y="30705"/>
                    <a:pt x="652" y="30596"/>
                    <a:pt x="706" y="30460"/>
                  </a:cubicBezTo>
                  <a:cubicBezTo>
                    <a:pt x="787" y="30325"/>
                    <a:pt x="841" y="30216"/>
                    <a:pt x="896" y="30081"/>
                  </a:cubicBezTo>
                  <a:lnTo>
                    <a:pt x="1086" y="29701"/>
                  </a:lnTo>
                  <a:cubicBezTo>
                    <a:pt x="1031" y="29674"/>
                    <a:pt x="977" y="29321"/>
                    <a:pt x="923" y="29321"/>
                  </a:cubicBezTo>
                  <a:cubicBezTo>
                    <a:pt x="869" y="29321"/>
                    <a:pt x="760" y="29647"/>
                    <a:pt x="733" y="29701"/>
                  </a:cubicBezTo>
                  <a:cubicBezTo>
                    <a:pt x="706" y="29728"/>
                    <a:pt x="543" y="30108"/>
                    <a:pt x="543" y="30081"/>
                  </a:cubicBezTo>
                  <a:cubicBezTo>
                    <a:pt x="489" y="30026"/>
                    <a:pt x="408" y="29810"/>
                    <a:pt x="353" y="29701"/>
                  </a:cubicBezTo>
                  <a:cubicBezTo>
                    <a:pt x="326" y="29674"/>
                    <a:pt x="163" y="29376"/>
                    <a:pt x="163" y="29321"/>
                  </a:cubicBezTo>
                  <a:cubicBezTo>
                    <a:pt x="191" y="29213"/>
                    <a:pt x="353" y="29077"/>
                    <a:pt x="353" y="28942"/>
                  </a:cubicBezTo>
                  <a:cubicBezTo>
                    <a:pt x="353" y="28833"/>
                    <a:pt x="191" y="28697"/>
                    <a:pt x="191" y="28562"/>
                  </a:cubicBezTo>
                  <a:cubicBezTo>
                    <a:pt x="191" y="28453"/>
                    <a:pt x="380" y="28291"/>
                    <a:pt x="380" y="28182"/>
                  </a:cubicBezTo>
                  <a:cubicBezTo>
                    <a:pt x="353" y="28046"/>
                    <a:pt x="191" y="27938"/>
                    <a:pt x="191" y="27802"/>
                  </a:cubicBezTo>
                  <a:cubicBezTo>
                    <a:pt x="191" y="27694"/>
                    <a:pt x="380" y="27531"/>
                    <a:pt x="380" y="27423"/>
                  </a:cubicBezTo>
                  <a:cubicBezTo>
                    <a:pt x="353" y="27260"/>
                    <a:pt x="191" y="27179"/>
                    <a:pt x="191" y="27043"/>
                  </a:cubicBezTo>
                  <a:cubicBezTo>
                    <a:pt x="163" y="26907"/>
                    <a:pt x="1" y="26772"/>
                    <a:pt x="1" y="26663"/>
                  </a:cubicBezTo>
                  <a:cubicBezTo>
                    <a:pt x="1" y="26528"/>
                    <a:pt x="163" y="26392"/>
                    <a:pt x="191" y="26256"/>
                  </a:cubicBezTo>
                  <a:cubicBezTo>
                    <a:pt x="136" y="26256"/>
                    <a:pt x="28" y="25849"/>
                    <a:pt x="1" y="25877"/>
                  </a:cubicBezTo>
                  <a:cubicBezTo>
                    <a:pt x="28" y="25849"/>
                    <a:pt x="136" y="25497"/>
                    <a:pt x="163" y="25497"/>
                  </a:cubicBezTo>
                  <a:cubicBezTo>
                    <a:pt x="245" y="25497"/>
                    <a:pt x="299" y="25849"/>
                    <a:pt x="353" y="25877"/>
                  </a:cubicBezTo>
                  <a:cubicBezTo>
                    <a:pt x="408" y="25904"/>
                    <a:pt x="489" y="26256"/>
                    <a:pt x="543" y="26256"/>
                  </a:cubicBezTo>
                  <a:cubicBezTo>
                    <a:pt x="597" y="26256"/>
                    <a:pt x="679" y="25931"/>
                    <a:pt x="733" y="25877"/>
                  </a:cubicBezTo>
                  <a:cubicBezTo>
                    <a:pt x="814" y="25795"/>
                    <a:pt x="841" y="25551"/>
                    <a:pt x="923" y="25470"/>
                  </a:cubicBezTo>
                  <a:lnTo>
                    <a:pt x="543" y="24710"/>
                  </a:lnTo>
                  <a:cubicBezTo>
                    <a:pt x="516" y="24602"/>
                    <a:pt x="380" y="24412"/>
                    <a:pt x="353" y="24303"/>
                  </a:cubicBezTo>
                  <a:cubicBezTo>
                    <a:pt x="353" y="24276"/>
                    <a:pt x="543" y="23951"/>
                    <a:pt x="543" y="23924"/>
                  </a:cubicBezTo>
                  <a:cubicBezTo>
                    <a:pt x="570" y="23869"/>
                    <a:pt x="733" y="23598"/>
                    <a:pt x="733" y="23517"/>
                  </a:cubicBezTo>
                  <a:cubicBezTo>
                    <a:pt x="733" y="23463"/>
                    <a:pt x="570" y="23191"/>
                    <a:pt x="570" y="23137"/>
                  </a:cubicBezTo>
                  <a:cubicBezTo>
                    <a:pt x="543" y="23083"/>
                    <a:pt x="380" y="22812"/>
                    <a:pt x="380" y="22730"/>
                  </a:cubicBezTo>
                  <a:cubicBezTo>
                    <a:pt x="380" y="22595"/>
                    <a:pt x="570" y="22486"/>
                    <a:pt x="570" y="22350"/>
                  </a:cubicBezTo>
                  <a:cubicBezTo>
                    <a:pt x="570" y="22242"/>
                    <a:pt x="380" y="22052"/>
                    <a:pt x="380" y="21944"/>
                  </a:cubicBezTo>
                  <a:cubicBezTo>
                    <a:pt x="408" y="21808"/>
                    <a:pt x="570" y="21727"/>
                    <a:pt x="597" y="21564"/>
                  </a:cubicBezTo>
                  <a:cubicBezTo>
                    <a:pt x="597" y="21455"/>
                    <a:pt x="787" y="21293"/>
                    <a:pt x="787" y="21184"/>
                  </a:cubicBezTo>
                  <a:cubicBezTo>
                    <a:pt x="787" y="21076"/>
                    <a:pt x="597" y="20886"/>
                    <a:pt x="597" y="20804"/>
                  </a:cubicBezTo>
                  <a:cubicBezTo>
                    <a:pt x="625" y="20669"/>
                    <a:pt x="787" y="20533"/>
                    <a:pt x="787" y="20425"/>
                  </a:cubicBezTo>
                  <a:cubicBezTo>
                    <a:pt x="787" y="20343"/>
                    <a:pt x="652" y="20099"/>
                    <a:pt x="625" y="20018"/>
                  </a:cubicBezTo>
                  <a:cubicBezTo>
                    <a:pt x="597" y="19991"/>
                    <a:pt x="435" y="19692"/>
                    <a:pt x="435" y="19638"/>
                  </a:cubicBezTo>
                  <a:cubicBezTo>
                    <a:pt x="435" y="19584"/>
                    <a:pt x="652" y="19313"/>
                    <a:pt x="625" y="19258"/>
                  </a:cubicBezTo>
                  <a:cubicBezTo>
                    <a:pt x="597" y="19123"/>
                    <a:pt x="489" y="18987"/>
                    <a:pt x="462" y="18879"/>
                  </a:cubicBezTo>
                  <a:cubicBezTo>
                    <a:pt x="435" y="18824"/>
                    <a:pt x="272" y="18553"/>
                    <a:pt x="272" y="18499"/>
                  </a:cubicBezTo>
                  <a:cubicBezTo>
                    <a:pt x="272" y="18472"/>
                    <a:pt x="435" y="18119"/>
                    <a:pt x="462" y="18119"/>
                  </a:cubicBezTo>
                  <a:cubicBezTo>
                    <a:pt x="489" y="18119"/>
                    <a:pt x="625" y="18499"/>
                    <a:pt x="652" y="18499"/>
                  </a:cubicBezTo>
                  <a:cubicBezTo>
                    <a:pt x="679" y="18445"/>
                    <a:pt x="814" y="18173"/>
                    <a:pt x="814" y="18119"/>
                  </a:cubicBezTo>
                  <a:cubicBezTo>
                    <a:pt x="814" y="18038"/>
                    <a:pt x="679" y="17794"/>
                    <a:pt x="652" y="17739"/>
                  </a:cubicBezTo>
                  <a:cubicBezTo>
                    <a:pt x="625" y="17685"/>
                    <a:pt x="462" y="17387"/>
                    <a:pt x="462" y="17333"/>
                  </a:cubicBezTo>
                  <a:cubicBezTo>
                    <a:pt x="462" y="17251"/>
                    <a:pt x="625" y="17034"/>
                    <a:pt x="652" y="16953"/>
                  </a:cubicBezTo>
                  <a:cubicBezTo>
                    <a:pt x="679" y="16899"/>
                    <a:pt x="814" y="16654"/>
                    <a:pt x="814" y="16573"/>
                  </a:cubicBezTo>
                  <a:cubicBezTo>
                    <a:pt x="814" y="16437"/>
                    <a:pt x="1004" y="16302"/>
                    <a:pt x="1004" y="16193"/>
                  </a:cubicBezTo>
                  <a:cubicBezTo>
                    <a:pt x="1004" y="16085"/>
                    <a:pt x="841" y="15895"/>
                    <a:pt x="814" y="15814"/>
                  </a:cubicBezTo>
                  <a:cubicBezTo>
                    <a:pt x="787" y="15678"/>
                    <a:pt x="679" y="15515"/>
                    <a:pt x="625" y="15407"/>
                  </a:cubicBezTo>
                  <a:cubicBezTo>
                    <a:pt x="625" y="15353"/>
                    <a:pt x="462" y="15081"/>
                    <a:pt x="462" y="15027"/>
                  </a:cubicBezTo>
                  <a:cubicBezTo>
                    <a:pt x="462" y="14946"/>
                    <a:pt x="597" y="14702"/>
                    <a:pt x="625" y="14647"/>
                  </a:cubicBezTo>
                  <a:cubicBezTo>
                    <a:pt x="652" y="14593"/>
                    <a:pt x="814" y="14268"/>
                    <a:pt x="814" y="14240"/>
                  </a:cubicBezTo>
                  <a:cubicBezTo>
                    <a:pt x="814" y="14132"/>
                    <a:pt x="679" y="13942"/>
                    <a:pt x="625" y="13834"/>
                  </a:cubicBezTo>
                  <a:lnTo>
                    <a:pt x="462" y="13454"/>
                  </a:lnTo>
                  <a:cubicBezTo>
                    <a:pt x="435" y="13400"/>
                    <a:pt x="272" y="13101"/>
                    <a:pt x="272" y="13047"/>
                  </a:cubicBezTo>
                  <a:cubicBezTo>
                    <a:pt x="272" y="12966"/>
                    <a:pt x="435" y="12749"/>
                    <a:pt x="462" y="12667"/>
                  </a:cubicBezTo>
                  <a:cubicBezTo>
                    <a:pt x="489" y="12613"/>
                    <a:pt x="652" y="12342"/>
                    <a:pt x="652" y="12260"/>
                  </a:cubicBezTo>
                  <a:cubicBezTo>
                    <a:pt x="652" y="12206"/>
                    <a:pt x="462" y="11908"/>
                    <a:pt x="489" y="11881"/>
                  </a:cubicBezTo>
                  <a:cubicBezTo>
                    <a:pt x="543" y="11718"/>
                    <a:pt x="625" y="11609"/>
                    <a:pt x="679" y="11474"/>
                  </a:cubicBezTo>
                  <a:cubicBezTo>
                    <a:pt x="733" y="11392"/>
                    <a:pt x="814" y="11148"/>
                    <a:pt x="869" y="11094"/>
                  </a:cubicBezTo>
                  <a:cubicBezTo>
                    <a:pt x="896" y="11067"/>
                    <a:pt x="1004" y="11474"/>
                    <a:pt x="1058" y="11474"/>
                  </a:cubicBezTo>
                  <a:cubicBezTo>
                    <a:pt x="1058" y="11474"/>
                    <a:pt x="1248" y="11121"/>
                    <a:pt x="1248" y="11094"/>
                  </a:cubicBezTo>
                  <a:cubicBezTo>
                    <a:pt x="1248" y="11067"/>
                    <a:pt x="1086" y="10687"/>
                    <a:pt x="1086" y="10687"/>
                  </a:cubicBezTo>
                  <a:cubicBezTo>
                    <a:pt x="1031" y="10687"/>
                    <a:pt x="923" y="11121"/>
                    <a:pt x="869" y="11094"/>
                  </a:cubicBezTo>
                  <a:cubicBezTo>
                    <a:pt x="814" y="11067"/>
                    <a:pt x="760" y="10769"/>
                    <a:pt x="706" y="10687"/>
                  </a:cubicBezTo>
                  <a:cubicBezTo>
                    <a:pt x="652" y="10606"/>
                    <a:pt x="597" y="10416"/>
                    <a:pt x="543" y="10307"/>
                  </a:cubicBezTo>
                  <a:cubicBezTo>
                    <a:pt x="516" y="10253"/>
                    <a:pt x="353" y="9955"/>
                    <a:pt x="380" y="9901"/>
                  </a:cubicBezTo>
                  <a:cubicBezTo>
                    <a:pt x="380" y="9819"/>
                    <a:pt x="543" y="9575"/>
                    <a:pt x="570" y="9521"/>
                  </a:cubicBezTo>
                  <a:lnTo>
                    <a:pt x="760" y="9141"/>
                  </a:lnTo>
                  <a:lnTo>
                    <a:pt x="1167" y="8382"/>
                  </a:lnTo>
                  <a:cubicBezTo>
                    <a:pt x="1113" y="8355"/>
                    <a:pt x="1058" y="8002"/>
                    <a:pt x="977" y="8002"/>
                  </a:cubicBezTo>
                  <a:cubicBezTo>
                    <a:pt x="950" y="8002"/>
                    <a:pt x="841" y="8409"/>
                    <a:pt x="787" y="8382"/>
                  </a:cubicBezTo>
                  <a:cubicBezTo>
                    <a:pt x="733" y="8355"/>
                    <a:pt x="679" y="8002"/>
                    <a:pt x="625" y="8002"/>
                  </a:cubicBezTo>
                  <a:cubicBezTo>
                    <a:pt x="570" y="7975"/>
                    <a:pt x="489" y="8382"/>
                    <a:pt x="435" y="8382"/>
                  </a:cubicBezTo>
                  <a:cubicBezTo>
                    <a:pt x="353" y="8382"/>
                    <a:pt x="299" y="8029"/>
                    <a:pt x="245" y="8002"/>
                  </a:cubicBezTo>
                  <a:cubicBezTo>
                    <a:pt x="218" y="7975"/>
                    <a:pt x="82" y="7595"/>
                    <a:pt x="82" y="7622"/>
                  </a:cubicBezTo>
                  <a:cubicBezTo>
                    <a:pt x="109" y="7568"/>
                    <a:pt x="218" y="7243"/>
                    <a:pt x="272" y="7243"/>
                  </a:cubicBezTo>
                  <a:cubicBezTo>
                    <a:pt x="326" y="7243"/>
                    <a:pt x="408" y="7649"/>
                    <a:pt x="435" y="7622"/>
                  </a:cubicBezTo>
                  <a:cubicBezTo>
                    <a:pt x="516" y="7595"/>
                    <a:pt x="570" y="7297"/>
                    <a:pt x="625" y="7243"/>
                  </a:cubicBezTo>
                  <a:cubicBezTo>
                    <a:pt x="706" y="7161"/>
                    <a:pt x="760" y="6971"/>
                    <a:pt x="814" y="6863"/>
                  </a:cubicBezTo>
                  <a:lnTo>
                    <a:pt x="1004" y="6483"/>
                  </a:lnTo>
                  <a:cubicBezTo>
                    <a:pt x="1086" y="6347"/>
                    <a:pt x="1140" y="6239"/>
                    <a:pt x="1194" y="6103"/>
                  </a:cubicBezTo>
                  <a:cubicBezTo>
                    <a:pt x="1275" y="5968"/>
                    <a:pt x="1330" y="5859"/>
                    <a:pt x="1384" y="5724"/>
                  </a:cubicBezTo>
                  <a:cubicBezTo>
                    <a:pt x="1330" y="5696"/>
                    <a:pt x="1275" y="5344"/>
                    <a:pt x="1221" y="5344"/>
                  </a:cubicBezTo>
                  <a:cubicBezTo>
                    <a:pt x="1167" y="5344"/>
                    <a:pt x="1058" y="5751"/>
                    <a:pt x="1031" y="5724"/>
                  </a:cubicBezTo>
                  <a:cubicBezTo>
                    <a:pt x="977" y="5669"/>
                    <a:pt x="896" y="5425"/>
                    <a:pt x="841" y="5344"/>
                  </a:cubicBezTo>
                  <a:cubicBezTo>
                    <a:pt x="787" y="5235"/>
                    <a:pt x="679" y="5100"/>
                    <a:pt x="652" y="4964"/>
                  </a:cubicBezTo>
                  <a:cubicBezTo>
                    <a:pt x="652" y="4910"/>
                    <a:pt x="841" y="4639"/>
                    <a:pt x="841" y="4584"/>
                  </a:cubicBezTo>
                  <a:cubicBezTo>
                    <a:pt x="841" y="4530"/>
                    <a:pt x="787" y="4449"/>
                    <a:pt x="733" y="4395"/>
                  </a:cubicBezTo>
                  <a:cubicBezTo>
                    <a:pt x="733" y="4340"/>
                    <a:pt x="706" y="4313"/>
                    <a:pt x="679" y="4286"/>
                  </a:cubicBez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259"/>
                  </a:lnTo>
                  <a:lnTo>
                    <a:pt x="679" y="4178"/>
                  </a:lnTo>
                  <a:lnTo>
                    <a:pt x="679" y="4178"/>
                  </a:lnTo>
                  <a:lnTo>
                    <a:pt x="679" y="4178"/>
                  </a:lnTo>
                  <a:lnTo>
                    <a:pt x="679" y="4150"/>
                  </a:lnTo>
                  <a:cubicBezTo>
                    <a:pt x="679" y="4123"/>
                    <a:pt x="679" y="4096"/>
                    <a:pt x="679" y="4096"/>
                  </a:cubicBezTo>
                  <a:cubicBezTo>
                    <a:pt x="679" y="4096"/>
                    <a:pt x="679" y="4069"/>
                    <a:pt x="679" y="4069"/>
                  </a:cubicBezTo>
                  <a:cubicBezTo>
                    <a:pt x="679" y="4042"/>
                    <a:pt x="679" y="4042"/>
                    <a:pt x="706" y="3961"/>
                  </a:cubicBezTo>
                  <a:cubicBezTo>
                    <a:pt x="733" y="3852"/>
                    <a:pt x="760" y="3716"/>
                    <a:pt x="787" y="3608"/>
                  </a:cubicBezTo>
                  <a:cubicBezTo>
                    <a:pt x="841" y="3499"/>
                    <a:pt x="896" y="3391"/>
                    <a:pt x="923" y="3310"/>
                  </a:cubicBezTo>
                  <a:cubicBezTo>
                    <a:pt x="977" y="3201"/>
                    <a:pt x="1004" y="3147"/>
                    <a:pt x="1031" y="3093"/>
                  </a:cubicBezTo>
                  <a:cubicBezTo>
                    <a:pt x="1031" y="3065"/>
                    <a:pt x="1031" y="3147"/>
                    <a:pt x="1004" y="3255"/>
                  </a:cubicBezTo>
                  <a:cubicBezTo>
                    <a:pt x="1004" y="3364"/>
                    <a:pt x="977" y="3499"/>
                    <a:pt x="977" y="3635"/>
                  </a:cubicBezTo>
                  <a:cubicBezTo>
                    <a:pt x="977" y="3798"/>
                    <a:pt x="1004" y="3933"/>
                    <a:pt x="1004" y="4042"/>
                  </a:cubicBezTo>
                  <a:cubicBezTo>
                    <a:pt x="1031" y="4069"/>
                    <a:pt x="1031" y="4096"/>
                    <a:pt x="1031" y="4096"/>
                  </a:cubicBezTo>
                  <a:cubicBezTo>
                    <a:pt x="1058" y="4096"/>
                    <a:pt x="1058" y="4069"/>
                    <a:pt x="1086" y="4042"/>
                  </a:cubicBezTo>
                  <a:lnTo>
                    <a:pt x="1086" y="4042"/>
                  </a:lnTo>
                  <a:lnTo>
                    <a:pt x="1086" y="3988"/>
                  </a:lnTo>
                  <a:lnTo>
                    <a:pt x="1113" y="3906"/>
                  </a:lnTo>
                  <a:cubicBezTo>
                    <a:pt x="1140" y="3852"/>
                    <a:pt x="1140" y="3798"/>
                    <a:pt x="1167" y="3744"/>
                  </a:cubicBezTo>
                  <a:cubicBezTo>
                    <a:pt x="1194" y="3608"/>
                    <a:pt x="1248" y="3499"/>
                    <a:pt x="1275" y="3418"/>
                  </a:cubicBezTo>
                  <a:cubicBezTo>
                    <a:pt x="1330" y="3310"/>
                    <a:pt x="1384" y="3228"/>
                    <a:pt x="1384" y="3201"/>
                  </a:cubicBezTo>
                  <a:cubicBezTo>
                    <a:pt x="1574" y="2903"/>
                    <a:pt x="1899" y="2496"/>
                    <a:pt x="2225" y="2279"/>
                  </a:cubicBezTo>
                  <a:cubicBezTo>
                    <a:pt x="2496" y="1980"/>
                    <a:pt x="2822" y="1764"/>
                    <a:pt x="3093" y="1628"/>
                  </a:cubicBezTo>
                  <a:cubicBezTo>
                    <a:pt x="3120" y="1628"/>
                    <a:pt x="3174" y="1574"/>
                    <a:pt x="3256" y="1547"/>
                  </a:cubicBezTo>
                  <a:cubicBezTo>
                    <a:pt x="3337" y="1519"/>
                    <a:pt x="3445" y="1492"/>
                    <a:pt x="3527" y="1438"/>
                  </a:cubicBezTo>
                  <a:cubicBezTo>
                    <a:pt x="3690" y="1384"/>
                    <a:pt x="3825" y="1330"/>
                    <a:pt x="3825" y="1330"/>
                  </a:cubicBezTo>
                  <a:cubicBezTo>
                    <a:pt x="3825" y="1302"/>
                    <a:pt x="3635" y="1275"/>
                    <a:pt x="3418" y="1275"/>
                  </a:cubicBezTo>
                  <a:cubicBezTo>
                    <a:pt x="3201" y="1275"/>
                    <a:pt x="2957" y="1302"/>
                    <a:pt x="2984" y="1275"/>
                  </a:cubicBezTo>
                  <a:cubicBezTo>
                    <a:pt x="3039" y="1221"/>
                    <a:pt x="3228" y="1140"/>
                    <a:pt x="3391" y="1085"/>
                  </a:cubicBezTo>
                  <a:cubicBezTo>
                    <a:pt x="3527" y="1031"/>
                    <a:pt x="3690" y="977"/>
                    <a:pt x="3798" y="950"/>
                  </a:cubicBezTo>
                  <a:cubicBezTo>
                    <a:pt x="3879" y="923"/>
                    <a:pt x="3988" y="868"/>
                    <a:pt x="4096" y="841"/>
                  </a:cubicBezTo>
                  <a:lnTo>
                    <a:pt x="4178" y="814"/>
                  </a:lnTo>
                  <a:cubicBezTo>
                    <a:pt x="4178" y="787"/>
                    <a:pt x="4232" y="787"/>
                    <a:pt x="4232" y="787"/>
                  </a:cubicBezTo>
                  <a:cubicBezTo>
                    <a:pt x="4259" y="760"/>
                    <a:pt x="4313" y="760"/>
                    <a:pt x="4340" y="760"/>
                  </a:cubicBezTo>
                  <a:cubicBezTo>
                    <a:pt x="4340" y="733"/>
                    <a:pt x="4693" y="923"/>
                    <a:pt x="4720" y="923"/>
                  </a:cubicBezTo>
                  <a:cubicBezTo>
                    <a:pt x="4774" y="950"/>
                    <a:pt x="5046" y="1113"/>
                    <a:pt x="5127" y="1113"/>
                  </a:cubicBezTo>
                  <a:cubicBezTo>
                    <a:pt x="5181" y="1113"/>
                    <a:pt x="5453" y="950"/>
                    <a:pt x="5480" y="923"/>
                  </a:cubicBezTo>
                  <a:lnTo>
                    <a:pt x="5859" y="733"/>
                  </a:lnTo>
                  <a:lnTo>
                    <a:pt x="6619" y="1085"/>
                  </a:lnTo>
                  <a:cubicBezTo>
                    <a:pt x="6727" y="1140"/>
                    <a:pt x="6917" y="1194"/>
                    <a:pt x="6999" y="1248"/>
                  </a:cubicBezTo>
                  <a:cubicBezTo>
                    <a:pt x="7053" y="1302"/>
                    <a:pt x="7405" y="1384"/>
                    <a:pt x="7405" y="1438"/>
                  </a:cubicBezTo>
                  <a:cubicBezTo>
                    <a:pt x="7405" y="1492"/>
                    <a:pt x="6999" y="1574"/>
                    <a:pt x="7026" y="1628"/>
                  </a:cubicBezTo>
                  <a:cubicBezTo>
                    <a:pt x="7053" y="1709"/>
                    <a:pt x="7351" y="1736"/>
                    <a:pt x="7405" y="1791"/>
                  </a:cubicBezTo>
                  <a:cubicBezTo>
                    <a:pt x="7460" y="1872"/>
                    <a:pt x="7731" y="1899"/>
                    <a:pt x="7812" y="1980"/>
                  </a:cubicBezTo>
                  <a:cubicBezTo>
                    <a:pt x="7839" y="1899"/>
                    <a:pt x="8165" y="1818"/>
                    <a:pt x="8165" y="1764"/>
                  </a:cubicBezTo>
                  <a:cubicBezTo>
                    <a:pt x="8165" y="1709"/>
                    <a:pt x="7758" y="1655"/>
                    <a:pt x="7785" y="1601"/>
                  </a:cubicBezTo>
                  <a:cubicBezTo>
                    <a:pt x="7812" y="1547"/>
                    <a:pt x="8084" y="1465"/>
                    <a:pt x="8165" y="1411"/>
                  </a:cubicBezTo>
                  <a:cubicBezTo>
                    <a:pt x="8246" y="1330"/>
                    <a:pt x="8409" y="1248"/>
                    <a:pt x="8518" y="1194"/>
                  </a:cubicBezTo>
                  <a:cubicBezTo>
                    <a:pt x="8626" y="1140"/>
                    <a:pt x="8762" y="1031"/>
                    <a:pt x="8897" y="1004"/>
                  </a:cubicBezTo>
                  <a:cubicBezTo>
                    <a:pt x="8897" y="1004"/>
                    <a:pt x="9250" y="1140"/>
                    <a:pt x="9277" y="1167"/>
                  </a:cubicBezTo>
                  <a:cubicBezTo>
                    <a:pt x="9331" y="1167"/>
                    <a:pt x="9603" y="1330"/>
                    <a:pt x="9657" y="1330"/>
                  </a:cubicBezTo>
                  <a:cubicBezTo>
                    <a:pt x="9738" y="1302"/>
                    <a:pt x="9982" y="1140"/>
                    <a:pt x="10036" y="1113"/>
                  </a:cubicBezTo>
                  <a:cubicBezTo>
                    <a:pt x="10145" y="1058"/>
                    <a:pt x="10281" y="950"/>
                    <a:pt x="10416" y="896"/>
                  </a:cubicBezTo>
                  <a:cubicBezTo>
                    <a:pt x="10498" y="868"/>
                    <a:pt x="10687" y="706"/>
                    <a:pt x="10769" y="706"/>
                  </a:cubicBezTo>
                  <a:cubicBezTo>
                    <a:pt x="10850" y="679"/>
                    <a:pt x="11149" y="868"/>
                    <a:pt x="11176" y="841"/>
                  </a:cubicBezTo>
                  <a:cubicBezTo>
                    <a:pt x="11311" y="814"/>
                    <a:pt x="11447" y="706"/>
                    <a:pt x="11555" y="651"/>
                  </a:cubicBezTo>
                  <a:cubicBezTo>
                    <a:pt x="11691" y="570"/>
                    <a:pt x="11827" y="516"/>
                    <a:pt x="11935" y="434"/>
                  </a:cubicBezTo>
                  <a:cubicBezTo>
                    <a:pt x="12071" y="380"/>
                    <a:pt x="12206" y="299"/>
                    <a:pt x="12342" y="245"/>
                  </a:cubicBezTo>
                  <a:lnTo>
                    <a:pt x="13156" y="570"/>
                  </a:lnTo>
                  <a:cubicBezTo>
                    <a:pt x="13020" y="570"/>
                    <a:pt x="12884" y="760"/>
                    <a:pt x="12776" y="760"/>
                  </a:cubicBezTo>
                  <a:cubicBezTo>
                    <a:pt x="12695" y="760"/>
                    <a:pt x="12423" y="570"/>
                    <a:pt x="12369" y="597"/>
                  </a:cubicBezTo>
                  <a:cubicBezTo>
                    <a:pt x="12234" y="624"/>
                    <a:pt x="12071" y="760"/>
                    <a:pt x="11962" y="814"/>
                  </a:cubicBezTo>
                  <a:lnTo>
                    <a:pt x="11583" y="1004"/>
                  </a:lnTo>
                  <a:lnTo>
                    <a:pt x="12396" y="1330"/>
                  </a:lnTo>
                  <a:lnTo>
                    <a:pt x="12776" y="1140"/>
                  </a:lnTo>
                  <a:cubicBezTo>
                    <a:pt x="12830" y="1113"/>
                    <a:pt x="13101" y="923"/>
                    <a:pt x="13183" y="923"/>
                  </a:cubicBezTo>
                  <a:cubicBezTo>
                    <a:pt x="13237" y="923"/>
                    <a:pt x="13535" y="1113"/>
                    <a:pt x="13590" y="1113"/>
                  </a:cubicBezTo>
                  <a:cubicBezTo>
                    <a:pt x="13725" y="1058"/>
                    <a:pt x="13861" y="950"/>
                    <a:pt x="13969" y="896"/>
                  </a:cubicBezTo>
                  <a:lnTo>
                    <a:pt x="14349" y="706"/>
                  </a:lnTo>
                  <a:cubicBezTo>
                    <a:pt x="14403" y="679"/>
                    <a:pt x="14675" y="516"/>
                    <a:pt x="14756" y="516"/>
                  </a:cubicBezTo>
                  <a:cubicBezTo>
                    <a:pt x="14810" y="516"/>
                    <a:pt x="15082" y="679"/>
                    <a:pt x="15136" y="706"/>
                  </a:cubicBezTo>
                  <a:cubicBezTo>
                    <a:pt x="15190" y="706"/>
                    <a:pt x="15543" y="841"/>
                    <a:pt x="15543" y="868"/>
                  </a:cubicBezTo>
                  <a:cubicBezTo>
                    <a:pt x="15543" y="896"/>
                    <a:pt x="15136" y="1058"/>
                    <a:pt x="15163" y="1058"/>
                  </a:cubicBezTo>
                  <a:cubicBezTo>
                    <a:pt x="15217" y="1085"/>
                    <a:pt x="15488" y="1248"/>
                    <a:pt x="15543" y="1248"/>
                  </a:cubicBezTo>
                  <a:cubicBezTo>
                    <a:pt x="15651" y="1248"/>
                    <a:pt x="15841" y="1031"/>
                    <a:pt x="15949" y="1058"/>
                  </a:cubicBezTo>
                  <a:cubicBezTo>
                    <a:pt x="15977" y="1058"/>
                    <a:pt x="16302" y="1248"/>
                    <a:pt x="16329" y="1221"/>
                  </a:cubicBezTo>
                  <a:cubicBezTo>
                    <a:pt x="16383" y="1221"/>
                    <a:pt x="16736" y="1058"/>
                    <a:pt x="16736" y="1031"/>
                  </a:cubicBezTo>
                  <a:cubicBezTo>
                    <a:pt x="16736" y="1031"/>
                    <a:pt x="16329" y="868"/>
                    <a:pt x="16329" y="868"/>
                  </a:cubicBezTo>
                  <a:cubicBezTo>
                    <a:pt x="16411" y="841"/>
                    <a:pt x="16628" y="679"/>
                    <a:pt x="16709" y="679"/>
                  </a:cubicBezTo>
                  <a:cubicBezTo>
                    <a:pt x="16845" y="679"/>
                    <a:pt x="17007" y="868"/>
                    <a:pt x="17116" y="868"/>
                  </a:cubicBezTo>
                  <a:cubicBezTo>
                    <a:pt x="17224" y="841"/>
                    <a:pt x="17387" y="706"/>
                    <a:pt x="17496" y="679"/>
                  </a:cubicBezTo>
                  <a:cubicBezTo>
                    <a:pt x="17631" y="624"/>
                    <a:pt x="17767" y="543"/>
                    <a:pt x="17875" y="489"/>
                  </a:cubicBezTo>
                  <a:cubicBezTo>
                    <a:pt x="17930" y="462"/>
                    <a:pt x="18201" y="299"/>
                    <a:pt x="18255" y="299"/>
                  </a:cubicBezTo>
                  <a:cubicBezTo>
                    <a:pt x="18282" y="299"/>
                    <a:pt x="18662" y="462"/>
                    <a:pt x="18662" y="489"/>
                  </a:cubicBezTo>
                  <a:cubicBezTo>
                    <a:pt x="18662" y="543"/>
                    <a:pt x="18282" y="597"/>
                    <a:pt x="18282" y="679"/>
                  </a:cubicBezTo>
                  <a:cubicBezTo>
                    <a:pt x="18255" y="733"/>
                    <a:pt x="17875" y="787"/>
                    <a:pt x="17875" y="868"/>
                  </a:cubicBezTo>
                  <a:cubicBezTo>
                    <a:pt x="17875" y="896"/>
                    <a:pt x="18228" y="1031"/>
                    <a:pt x="18282" y="1031"/>
                  </a:cubicBezTo>
                  <a:cubicBezTo>
                    <a:pt x="18336" y="1058"/>
                    <a:pt x="18581" y="1221"/>
                    <a:pt x="18662" y="1221"/>
                  </a:cubicBezTo>
                  <a:cubicBezTo>
                    <a:pt x="18770" y="1221"/>
                    <a:pt x="18960" y="1058"/>
                    <a:pt x="19042" y="1031"/>
                  </a:cubicBezTo>
                  <a:cubicBezTo>
                    <a:pt x="19177" y="1004"/>
                    <a:pt x="19313" y="896"/>
                    <a:pt x="19421" y="841"/>
                  </a:cubicBezTo>
                  <a:cubicBezTo>
                    <a:pt x="19503" y="814"/>
                    <a:pt x="19720" y="679"/>
                    <a:pt x="19828" y="651"/>
                  </a:cubicBezTo>
                  <a:cubicBezTo>
                    <a:pt x="19828" y="651"/>
                    <a:pt x="20208" y="841"/>
                    <a:pt x="20208" y="841"/>
                  </a:cubicBezTo>
                  <a:cubicBezTo>
                    <a:pt x="20208" y="868"/>
                    <a:pt x="19855" y="1031"/>
                    <a:pt x="19828" y="1031"/>
                  </a:cubicBezTo>
                  <a:cubicBezTo>
                    <a:pt x="19964" y="1058"/>
                    <a:pt x="20072" y="1194"/>
                    <a:pt x="20208" y="1221"/>
                  </a:cubicBezTo>
                  <a:cubicBezTo>
                    <a:pt x="20316" y="1221"/>
                    <a:pt x="20479" y="1031"/>
                    <a:pt x="20588" y="1031"/>
                  </a:cubicBezTo>
                  <a:cubicBezTo>
                    <a:pt x="20696" y="1031"/>
                    <a:pt x="20913" y="1221"/>
                    <a:pt x="20995" y="1221"/>
                  </a:cubicBezTo>
                  <a:cubicBezTo>
                    <a:pt x="21103" y="1194"/>
                    <a:pt x="21293" y="1058"/>
                    <a:pt x="21374" y="1031"/>
                  </a:cubicBezTo>
                  <a:lnTo>
                    <a:pt x="21754" y="841"/>
                  </a:lnTo>
                  <a:cubicBezTo>
                    <a:pt x="21863" y="787"/>
                    <a:pt x="22025" y="679"/>
                    <a:pt x="22134" y="651"/>
                  </a:cubicBezTo>
                  <a:cubicBezTo>
                    <a:pt x="22215" y="651"/>
                    <a:pt x="22459" y="841"/>
                    <a:pt x="22541" y="841"/>
                  </a:cubicBezTo>
                  <a:cubicBezTo>
                    <a:pt x="22649" y="841"/>
                    <a:pt x="22785" y="651"/>
                    <a:pt x="22920" y="651"/>
                  </a:cubicBezTo>
                  <a:cubicBezTo>
                    <a:pt x="23056" y="651"/>
                    <a:pt x="23164" y="841"/>
                    <a:pt x="23300" y="841"/>
                  </a:cubicBezTo>
                  <a:cubicBezTo>
                    <a:pt x="23436" y="841"/>
                    <a:pt x="23571" y="651"/>
                    <a:pt x="23680" y="651"/>
                  </a:cubicBezTo>
                  <a:cubicBezTo>
                    <a:pt x="23815" y="651"/>
                    <a:pt x="23951" y="841"/>
                    <a:pt x="24087" y="841"/>
                  </a:cubicBezTo>
                  <a:cubicBezTo>
                    <a:pt x="24222" y="841"/>
                    <a:pt x="24331" y="651"/>
                    <a:pt x="24466" y="651"/>
                  </a:cubicBezTo>
                  <a:cubicBezTo>
                    <a:pt x="24494" y="651"/>
                    <a:pt x="24846" y="814"/>
                    <a:pt x="24846" y="814"/>
                  </a:cubicBezTo>
                  <a:cubicBezTo>
                    <a:pt x="24846" y="841"/>
                    <a:pt x="24494" y="1004"/>
                    <a:pt x="24466" y="1004"/>
                  </a:cubicBezTo>
                  <a:cubicBezTo>
                    <a:pt x="24602" y="1004"/>
                    <a:pt x="24738" y="1194"/>
                    <a:pt x="24873" y="1194"/>
                  </a:cubicBezTo>
                  <a:cubicBezTo>
                    <a:pt x="24982" y="1194"/>
                    <a:pt x="25144" y="1004"/>
                    <a:pt x="25253" y="1004"/>
                  </a:cubicBezTo>
                  <a:cubicBezTo>
                    <a:pt x="25389" y="1031"/>
                    <a:pt x="25497" y="1194"/>
                    <a:pt x="25633" y="1194"/>
                  </a:cubicBezTo>
                  <a:cubicBezTo>
                    <a:pt x="25768" y="1194"/>
                    <a:pt x="25904" y="1004"/>
                    <a:pt x="26012" y="1004"/>
                  </a:cubicBezTo>
                  <a:cubicBezTo>
                    <a:pt x="26094" y="1004"/>
                    <a:pt x="26338" y="1194"/>
                    <a:pt x="26419" y="1194"/>
                  </a:cubicBezTo>
                  <a:cubicBezTo>
                    <a:pt x="26528" y="1167"/>
                    <a:pt x="26691" y="1058"/>
                    <a:pt x="26799" y="1004"/>
                  </a:cubicBezTo>
                  <a:lnTo>
                    <a:pt x="27179" y="814"/>
                  </a:lnTo>
                  <a:cubicBezTo>
                    <a:pt x="27206" y="787"/>
                    <a:pt x="27504" y="624"/>
                    <a:pt x="27559" y="624"/>
                  </a:cubicBezTo>
                  <a:cubicBezTo>
                    <a:pt x="27667" y="651"/>
                    <a:pt x="27884" y="787"/>
                    <a:pt x="27938" y="814"/>
                  </a:cubicBezTo>
                  <a:cubicBezTo>
                    <a:pt x="28074" y="868"/>
                    <a:pt x="28209" y="923"/>
                    <a:pt x="28345" y="1004"/>
                  </a:cubicBezTo>
                  <a:cubicBezTo>
                    <a:pt x="28426" y="1031"/>
                    <a:pt x="28671" y="1113"/>
                    <a:pt x="28725" y="1167"/>
                  </a:cubicBezTo>
                  <a:cubicBezTo>
                    <a:pt x="28752" y="1221"/>
                    <a:pt x="28345" y="1330"/>
                    <a:pt x="28345" y="1357"/>
                  </a:cubicBezTo>
                  <a:cubicBezTo>
                    <a:pt x="28345" y="1438"/>
                    <a:pt x="28698" y="1492"/>
                    <a:pt x="28725" y="1547"/>
                  </a:cubicBezTo>
                  <a:lnTo>
                    <a:pt x="29105" y="1357"/>
                  </a:lnTo>
                  <a:cubicBezTo>
                    <a:pt x="29159" y="1330"/>
                    <a:pt x="29511" y="1194"/>
                    <a:pt x="29511" y="1167"/>
                  </a:cubicBezTo>
                  <a:cubicBezTo>
                    <a:pt x="29511" y="1167"/>
                    <a:pt x="29403" y="1113"/>
                    <a:pt x="29294" y="1085"/>
                  </a:cubicBezTo>
                  <a:cubicBezTo>
                    <a:pt x="29240" y="1058"/>
                    <a:pt x="29213" y="1031"/>
                    <a:pt x="29159" y="1031"/>
                  </a:cubicBezTo>
                  <a:cubicBezTo>
                    <a:pt x="29132" y="1004"/>
                    <a:pt x="29105" y="1004"/>
                    <a:pt x="29105" y="1004"/>
                  </a:cubicBezTo>
                  <a:cubicBezTo>
                    <a:pt x="29186" y="977"/>
                    <a:pt x="29403" y="814"/>
                    <a:pt x="29484" y="814"/>
                  </a:cubicBezTo>
                  <a:cubicBezTo>
                    <a:pt x="29593" y="814"/>
                    <a:pt x="29783" y="1004"/>
                    <a:pt x="29891" y="1004"/>
                  </a:cubicBezTo>
                  <a:cubicBezTo>
                    <a:pt x="30027" y="977"/>
                    <a:pt x="30135" y="814"/>
                    <a:pt x="30271" y="814"/>
                  </a:cubicBezTo>
                  <a:cubicBezTo>
                    <a:pt x="30379" y="787"/>
                    <a:pt x="30569" y="1004"/>
                    <a:pt x="30678" y="1004"/>
                  </a:cubicBezTo>
                  <a:cubicBezTo>
                    <a:pt x="30732" y="1004"/>
                    <a:pt x="31003" y="841"/>
                    <a:pt x="31057" y="814"/>
                  </a:cubicBezTo>
                  <a:cubicBezTo>
                    <a:pt x="31139" y="787"/>
                    <a:pt x="31356" y="624"/>
                    <a:pt x="31437" y="624"/>
                  </a:cubicBezTo>
                  <a:cubicBezTo>
                    <a:pt x="31519" y="624"/>
                    <a:pt x="31790" y="787"/>
                    <a:pt x="31844" y="814"/>
                  </a:cubicBezTo>
                  <a:cubicBezTo>
                    <a:pt x="31898" y="841"/>
                    <a:pt x="32170" y="1004"/>
                    <a:pt x="32251" y="1004"/>
                  </a:cubicBezTo>
                  <a:cubicBezTo>
                    <a:pt x="32305" y="1004"/>
                    <a:pt x="32576" y="841"/>
                    <a:pt x="32631" y="814"/>
                  </a:cubicBezTo>
                  <a:cubicBezTo>
                    <a:pt x="32685" y="814"/>
                    <a:pt x="32983" y="651"/>
                    <a:pt x="33038" y="651"/>
                  </a:cubicBezTo>
                  <a:cubicBezTo>
                    <a:pt x="33119" y="651"/>
                    <a:pt x="33363" y="814"/>
                    <a:pt x="33417" y="841"/>
                  </a:cubicBezTo>
                  <a:cubicBezTo>
                    <a:pt x="33499" y="868"/>
                    <a:pt x="33743" y="1031"/>
                    <a:pt x="33824" y="1031"/>
                  </a:cubicBezTo>
                  <a:cubicBezTo>
                    <a:pt x="33960" y="1031"/>
                    <a:pt x="34068" y="1221"/>
                    <a:pt x="34204" y="1221"/>
                  </a:cubicBezTo>
                  <a:cubicBezTo>
                    <a:pt x="34312" y="1221"/>
                    <a:pt x="34502" y="1085"/>
                    <a:pt x="34611" y="1058"/>
                  </a:cubicBezTo>
                  <a:cubicBezTo>
                    <a:pt x="34746" y="1031"/>
                    <a:pt x="34882" y="950"/>
                    <a:pt x="34990" y="896"/>
                  </a:cubicBezTo>
                  <a:cubicBezTo>
                    <a:pt x="35045" y="868"/>
                    <a:pt x="35343" y="706"/>
                    <a:pt x="35397" y="733"/>
                  </a:cubicBezTo>
                  <a:cubicBezTo>
                    <a:pt x="35533" y="733"/>
                    <a:pt x="35641" y="923"/>
                    <a:pt x="35777" y="923"/>
                  </a:cubicBezTo>
                  <a:cubicBezTo>
                    <a:pt x="35886" y="923"/>
                    <a:pt x="36075" y="733"/>
                    <a:pt x="36184" y="760"/>
                  </a:cubicBezTo>
                  <a:cubicBezTo>
                    <a:pt x="36292" y="760"/>
                    <a:pt x="36455" y="923"/>
                    <a:pt x="36564" y="950"/>
                  </a:cubicBezTo>
                  <a:cubicBezTo>
                    <a:pt x="36699" y="1004"/>
                    <a:pt x="36808" y="1085"/>
                    <a:pt x="36943" y="1167"/>
                  </a:cubicBezTo>
                  <a:cubicBezTo>
                    <a:pt x="36970" y="1167"/>
                    <a:pt x="37242" y="1357"/>
                    <a:pt x="37323" y="1357"/>
                  </a:cubicBezTo>
                  <a:cubicBezTo>
                    <a:pt x="37377" y="1357"/>
                    <a:pt x="37649" y="1221"/>
                    <a:pt x="37703" y="1194"/>
                  </a:cubicBezTo>
                  <a:lnTo>
                    <a:pt x="38083" y="1004"/>
                  </a:lnTo>
                  <a:lnTo>
                    <a:pt x="38462" y="841"/>
                  </a:lnTo>
                  <a:cubicBezTo>
                    <a:pt x="38408" y="841"/>
                    <a:pt x="38137" y="624"/>
                    <a:pt x="38083" y="651"/>
                  </a:cubicBezTo>
                  <a:cubicBezTo>
                    <a:pt x="38164" y="624"/>
                    <a:pt x="38381" y="462"/>
                    <a:pt x="38462" y="462"/>
                  </a:cubicBezTo>
                  <a:cubicBezTo>
                    <a:pt x="38544" y="489"/>
                    <a:pt x="38788" y="651"/>
                    <a:pt x="38842" y="679"/>
                  </a:cubicBezTo>
                  <a:cubicBezTo>
                    <a:pt x="38951" y="733"/>
                    <a:pt x="39113" y="787"/>
                    <a:pt x="39222" y="868"/>
                  </a:cubicBezTo>
                  <a:cubicBezTo>
                    <a:pt x="39249" y="868"/>
                    <a:pt x="38842" y="1004"/>
                    <a:pt x="38842" y="1031"/>
                  </a:cubicBezTo>
                  <a:cubicBezTo>
                    <a:pt x="38842" y="1058"/>
                    <a:pt x="39168" y="1194"/>
                    <a:pt x="39222" y="1221"/>
                  </a:cubicBezTo>
                  <a:cubicBezTo>
                    <a:pt x="39330" y="1275"/>
                    <a:pt x="39520" y="1357"/>
                    <a:pt x="39602" y="1411"/>
                  </a:cubicBezTo>
                  <a:cubicBezTo>
                    <a:pt x="39683" y="1492"/>
                    <a:pt x="39900" y="1547"/>
                    <a:pt x="39981" y="1601"/>
                  </a:cubicBezTo>
                  <a:cubicBezTo>
                    <a:pt x="40117" y="1601"/>
                    <a:pt x="40225" y="1438"/>
                    <a:pt x="40361" y="1438"/>
                  </a:cubicBezTo>
                  <a:cubicBezTo>
                    <a:pt x="40469" y="1438"/>
                    <a:pt x="40659" y="1628"/>
                    <a:pt x="40741" y="1628"/>
                  </a:cubicBezTo>
                  <a:cubicBezTo>
                    <a:pt x="40876" y="1601"/>
                    <a:pt x="41039" y="1465"/>
                    <a:pt x="41120" y="1438"/>
                  </a:cubicBezTo>
                  <a:cubicBezTo>
                    <a:pt x="41283" y="1384"/>
                    <a:pt x="41392" y="1302"/>
                    <a:pt x="41500" y="1248"/>
                  </a:cubicBezTo>
                  <a:cubicBezTo>
                    <a:pt x="41609" y="1221"/>
                    <a:pt x="41771" y="1085"/>
                    <a:pt x="41880" y="1058"/>
                  </a:cubicBezTo>
                  <a:cubicBezTo>
                    <a:pt x="41961" y="1058"/>
                    <a:pt x="42178" y="1248"/>
                    <a:pt x="42287" y="1248"/>
                  </a:cubicBezTo>
                  <a:cubicBezTo>
                    <a:pt x="42395" y="1248"/>
                    <a:pt x="42558" y="1058"/>
                    <a:pt x="42667" y="1058"/>
                  </a:cubicBezTo>
                  <a:cubicBezTo>
                    <a:pt x="42721" y="1058"/>
                    <a:pt x="42992" y="1248"/>
                    <a:pt x="43046" y="1248"/>
                  </a:cubicBezTo>
                  <a:cubicBezTo>
                    <a:pt x="43155" y="1221"/>
                    <a:pt x="43345" y="1113"/>
                    <a:pt x="43426" y="1058"/>
                  </a:cubicBezTo>
                  <a:cubicBezTo>
                    <a:pt x="43480" y="1031"/>
                    <a:pt x="43779" y="868"/>
                    <a:pt x="43806" y="868"/>
                  </a:cubicBezTo>
                  <a:cubicBezTo>
                    <a:pt x="43914" y="868"/>
                    <a:pt x="44131" y="1031"/>
                    <a:pt x="44213" y="1058"/>
                  </a:cubicBezTo>
                  <a:cubicBezTo>
                    <a:pt x="44321" y="1113"/>
                    <a:pt x="44457" y="1194"/>
                    <a:pt x="44592" y="1248"/>
                  </a:cubicBezTo>
                  <a:cubicBezTo>
                    <a:pt x="44674" y="1275"/>
                    <a:pt x="44891" y="1411"/>
                    <a:pt x="44972" y="1411"/>
                  </a:cubicBezTo>
                  <a:cubicBezTo>
                    <a:pt x="45053" y="1411"/>
                    <a:pt x="45298" y="1221"/>
                    <a:pt x="45379" y="1248"/>
                  </a:cubicBezTo>
                  <a:cubicBezTo>
                    <a:pt x="45487" y="1248"/>
                    <a:pt x="45650" y="1384"/>
                    <a:pt x="45759" y="1411"/>
                  </a:cubicBezTo>
                  <a:lnTo>
                    <a:pt x="46138" y="1601"/>
                  </a:lnTo>
                  <a:lnTo>
                    <a:pt x="46518" y="1411"/>
                  </a:lnTo>
                  <a:cubicBezTo>
                    <a:pt x="46572" y="1384"/>
                    <a:pt x="46925" y="1248"/>
                    <a:pt x="46898" y="1221"/>
                  </a:cubicBezTo>
                  <a:cubicBezTo>
                    <a:pt x="46898" y="1167"/>
                    <a:pt x="46518" y="1085"/>
                    <a:pt x="46518" y="1031"/>
                  </a:cubicBezTo>
                  <a:cubicBezTo>
                    <a:pt x="46545" y="977"/>
                    <a:pt x="46138" y="923"/>
                    <a:pt x="46138" y="868"/>
                  </a:cubicBezTo>
                  <a:cubicBezTo>
                    <a:pt x="46138" y="814"/>
                    <a:pt x="46464" y="706"/>
                    <a:pt x="46518" y="679"/>
                  </a:cubicBezTo>
                  <a:cubicBezTo>
                    <a:pt x="46627" y="597"/>
                    <a:pt x="46762" y="543"/>
                    <a:pt x="46898" y="489"/>
                  </a:cubicBezTo>
                  <a:lnTo>
                    <a:pt x="47657" y="841"/>
                  </a:lnTo>
                  <a:cubicBezTo>
                    <a:pt x="47793" y="841"/>
                    <a:pt x="47929" y="1031"/>
                    <a:pt x="48064" y="1031"/>
                  </a:cubicBezTo>
                  <a:cubicBezTo>
                    <a:pt x="48200" y="1004"/>
                    <a:pt x="48308" y="841"/>
                    <a:pt x="48444" y="841"/>
                  </a:cubicBezTo>
                  <a:cubicBezTo>
                    <a:pt x="48580" y="814"/>
                    <a:pt x="48715" y="1004"/>
                    <a:pt x="48824" y="1004"/>
                  </a:cubicBezTo>
                  <a:cubicBezTo>
                    <a:pt x="48878" y="1004"/>
                    <a:pt x="49203" y="814"/>
                    <a:pt x="49230" y="814"/>
                  </a:cubicBezTo>
                  <a:cubicBezTo>
                    <a:pt x="49285" y="841"/>
                    <a:pt x="49610" y="977"/>
                    <a:pt x="49610" y="1004"/>
                  </a:cubicBezTo>
                  <a:cubicBezTo>
                    <a:pt x="49610" y="1058"/>
                    <a:pt x="49258" y="1140"/>
                    <a:pt x="49230" y="1194"/>
                  </a:cubicBezTo>
                  <a:cubicBezTo>
                    <a:pt x="49203" y="1248"/>
                    <a:pt x="48851" y="1330"/>
                    <a:pt x="48851" y="1384"/>
                  </a:cubicBezTo>
                  <a:cubicBezTo>
                    <a:pt x="48851" y="1438"/>
                    <a:pt x="49258" y="1492"/>
                    <a:pt x="49230" y="1547"/>
                  </a:cubicBezTo>
                  <a:cubicBezTo>
                    <a:pt x="49230" y="1601"/>
                    <a:pt x="49610" y="1682"/>
                    <a:pt x="49637" y="1736"/>
                  </a:cubicBezTo>
                  <a:lnTo>
                    <a:pt x="50397" y="1357"/>
                  </a:lnTo>
                  <a:cubicBezTo>
                    <a:pt x="50505" y="1302"/>
                    <a:pt x="50668" y="1194"/>
                    <a:pt x="50777" y="1167"/>
                  </a:cubicBezTo>
                  <a:cubicBezTo>
                    <a:pt x="50858" y="1167"/>
                    <a:pt x="51102" y="1357"/>
                    <a:pt x="51183" y="1357"/>
                  </a:cubicBezTo>
                  <a:cubicBezTo>
                    <a:pt x="51211" y="1357"/>
                    <a:pt x="51536" y="1194"/>
                    <a:pt x="51563" y="1167"/>
                  </a:cubicBezTo>
                  <a:cubicBezTo>
                    <a:pt x="51617" y="1113"/>
                    <a:pt x="51943" y="1031"/>
                    <a:pt x="51943" y="977"/>
                  </a:cubicBezTo>
                  <a:cubicBezTo>
                    <a:pt x="51943" y="950"/>
                    <a:pt x="51590" y="814"/>
                    <a:pt x="51536" y="787"/>
                  </a:cubicBezTo>
                  <a:cubicBezTo>
                    <a:pt x="51428" y="733"/>
                    <a:pt x="51292" y="679"/>
                    <a:pt x="51156" y="624"/>
                  </a:cubicBezTo>
                  <a:cubicBezTo>
                    <a:pt x="51292" y="597"/>
                    <a:pt x="51400" y="434"/>
                    <a:pt x="51536" y="434"/>
                  </a:cubicBezTo>
                  <a:cubicBezTo>
                    <a:pt x="51645" y="434"/>
                    <a:pt x="51834" y="624"/>
                    <a:pt x="51943" y="597"/>
                  </a:cubicBezTo>
                  <a:cubicBezTo>
                    <a:pt x="51970" y="597"/>
                    <a:pt x="52295" y="407"/>
                    <a:pt x="52323" y="407"/>
                  </a:cubicBezTo>
                  <a:cubicBezTo>
                    <a:pt x="52377" y="434"/>
                    <a:pt x="52702" y="570"/>
                    <a:pt x="52702" y="597"/>
                  </a:cubicBezTo>
                  <a:cubicBezTo>
                    <a:pt x="52702" y="624"/>
                    <a:pt x="52377" y="760"/>
                    <a:pt x="52323" y="787"/>
                  </a:cubicBezTo>
                  <a:cubicBezTo>
                    <a:pt x="52214" y="841"/>
                    <a:pt x="52078" y="923"/>
                    <a:pt x="51943" y="977"/>
                  </a:cubicBezTo>
                  <a:cubicBezTo>
                    <a:pt x="52078" y="1004"/>
                    <a:pt x="52187" y="1140"/>
                    <a:pt x="52323" y="1167"/>
                  </a:cubicBezTo>
                  <a:cubicBezTo>
                    <a:pt x="52458" y="1167"/>
                    <a:pt x="52594" y="1330"/>
                    <a:pt x="52729" y="1330"/>
                  </a:cubicBezTo>
                  <a:cubicBezTo>
                    <a:pt x="52811" y="1330"/>
                    <a:pt x="53028" y="1167"/>
                    <a:pt x="53109" y="1140"/>
                  </a:cubicBezTo>
                  <a:cubicBezTo>
                    <a:pt x="53245" y="1113"/>
                    <a:pt x="53380" y="1031"/>
                    <a:pt x="53489" y="977"/>
                  </a:cubicBezTo>
                  <a:cubicBezTo>
                    <a:pt x="53543" y="950"/>
                    <a:pt x="53814" y="787"/>
                    <a:pt x="53869" y="787"/>
                  </a:cubicBezTo>
                  <a:cubicBezTo>
                    <a:pt x="53896" y="787"/>
                    <a:pt x="54276" y="950"/>
                    <a:pt x="54276" y="950"/>
                  </a:cubicBezTo>
                  <a:cubicBezTo>
                    <a:pt x="54276" y="977"/>
                    <a:pt x="53923" y="1140"/>
                    <a:pt x="53896" y="1140"/>
                  </a:cubicBezTo>
                  <a:cubicBezTo>
                    <a:pt x="53977" y="1140"/>
                    <a:pt x="54167" y="1330"/>
                    <a:pt x="54276" y="1330"/>
                  </a:cubicBezTo>
                  <a:cubicBezTo>
                    <a:pt x="54357" y="1330"/>
                    <a:pt x="54601" y="1167"/>
                    <a:pt x="54655" y="1140"/>
                  </a:cubicBezTo>
                  <a:cubicBezTo>
                    <a:pt x="54764" y="1085"/>
                    <a:pt x="54927" y="977"/>
                    <a:pt x="55035" y="950"/>
                  </a:cubicBezTo>
                  <a:cubicBezTo>
                    <a:pt x="55171" y="923"/>
                    <a:pt x="55306" y="760"/>
                    <a:pt x="55415" y="760"/>
                  </a:cubicBezTo>
                  <a:cubicBezTo>
                    <a:pt x="55469" y="760"/>
                    <a:pt x="55794" y="950"/>
                    <a:pt x="55822" y="950"/>
                  </a:cubicBezTo>
                  <a:cubicBezTo>
                    <a:pt x="55876" y="923"/>
                    <a:pt x="56201" y="787"/>
                    <a:pt x="56201" y="760"/>
                  </a:cubicBezTo>
                  <a:cubicBezTo>
                    <a:pt x="56201" y="760"/>
                    <a:pt x="55822" y="597"/>
                    <a:pt x="55822" y="597"/>
                  </a:cubicBezTo>
                  <a:cubicBezTo>
                    <a:pt x="55930" y="570"/>
                    <a:pt x="56066" y="407"/>
                    <a:pt x="56201" y="407"/>
                  </a:cubicBezTo>
                  <a:cubicBezTo>
                    <a:pt x="56228" y="407"/>
                    <a:pt x="56581" y="570"/>
                    <a:pt x="56581" y="570"/>
                  </a:cubicBezTo>
                  <a:cubicBezTo>
                    <a:pt x="56581" y="597"/>
                    <a:pt x="56228" y="760"/>
                    <a:pt x="56201" y="760"/>
                  </a:cubicBezTo>
                  <a:cubicBezTo>
                    <a:pt x="56337" y="787"/>
                    <a:pt x="56473" y="950"/>
                    <a:pt x="56581" y="950"/>
                  </a:cubicBezTo>
                  <a:cubicBezTo>
                    <a:pt x="56662" y="950"/>
                    <a:pt x="56907" y="787"/>
                    <a:pt x="56961" y="760"/>
                  </a:cubicBezTo>
                  <a:cubicBezTo>
                    <a:pt x="57015" y="733"/>
                    <a:pt x="57286" y="570"/>
                    <a:pt x="57341" y="570"/>
                  </a:cubicBezTo>
                  <a:cubicBezTo>
                    <a:pt x="57422" y="570"/>
                    <a:pt x="57666" y="733"/>
                    <a:pt x="57720" y="760"/>
                  </a:cubicBezTo>
                  <a:cubicBezTo>
                    <a:pt x="57775" y="760"/>
                    <a:pt x="58073" y="923"/>
                    <a:pt x="58127" y="923"/>
                  </a:cubicBezTo>
                  <a:cubicBezTo>
                    <a:pt x="58208" y="923"/>
                    <a:pt x="58398" y="733"/>
                    <a:pt x="58480" y="733"/>
                  </a:cubicBezTo>
                  <a:cubicBezTo>
                    <a:pt x="58615" y="760"/>
                    <a:pt x="58751" y="923"/>
                    <a:pt x="58887" y="923"/>
                  </a:cubicBezTo>
                  <a:cubicBezTo>
                    <a:pt x="58995" y="923"/>
                    <a:pt x="59158" y="706"/>
                    <a:pt x="59266" y="733"/>
                  </a:cubicBezTo>
                  <a:cubicBezTo>
                    <a:pt x="59375" y="733"/>
                    <a:pt x="59510" y="896"/>
                    <a:pt x="59646" y="896"/>
                  </a:cubicBezTo>
                  <a:cubicBezTo>
                    <a:pt x="59782" y="896"/>
                    <a:pt x="59917" y="1085"/>
                    <a:pt x="60026" y="1085"/>
                  </a:cubicBezTo>
                  <a:cubicBezTo>
                    <a:pt x="60107" y="1058"/>
                    <a:pt x="60351" y="896"/>
                    <a:pt x="60406" y="868"/>
                  </a:cubicBezTo>
                  <a:cubicBezTo>
                    <a:pt x="60460" y="868"/>
                    <a:pt x="60731" y="679"/>
                    <a:pt x="60785" y="679"/>
                  </a:cubicBezTo>
                  <a:cubicBezTo>
                    <a:pt x="60812" y="679"/>
                    <a:pt x="61192" y="841"/>
                    <a:pt x="61192" y="841"/>
                  </a:cubicBezTo>
                  <a:cubicBezTo>
                    <a:pt x="61192" y="868"/>
                    <a:pt x="60812" y="1058"/>
                    <a:pt x="60812" y="1058"/>
                  </a:cubicBezTo>
                  <a:cubicBezTo>
                    <a:pt x="60948" y="1058"/>
                    <a:pt x="61056" y="1221"/>
                    <a:pt x="61192" y="1221"/>
                  </a:cubicBezTo>
                  <a:cubicBezTo>
                    <a:pt x="61301" y="1221"/>
                    <a:pt x="61490" y="1058"/>
                    <a:pt x="61572" y="1031"/>
                  </a:cubicBezTo>
                  <a:cubicBezTo>
                    <a:pt x="61707" y="977"/>
                    <a:pt x="61843" y="896"/>
                    <a:pt x="61952" y="841"/>
                  </a:cubicBezTo>
                  <a:cubicBezTo>
                    <a:pt x="62006" y="787"/>
                    <a:pt x="62250" y="651"/>
                    <a:pt x="62331" y="624"/>
                  </a:cubicBezTo>
                  <a:cubicBezTo>
                    <a:pt x="62386" y="624"/>
                    <a:pt x="62684" y="787"/>
                    <a:pt x="62738" y="814"/>
                  </a:cubicBezTo>
                  <a:cubicBezTo>
                    <a:pt x="62792" y="814"/>
                    <a:pt x="63064" y="977"/>
                    <a:pt x="63145" y="977"/>
                  </a:cubicBezTo>
                  <a:cubicBezTo>
                    <a:pt x="63199" y="977"/>
                    <a:pt x="63471" y="760"/>
                    <a:pt x="63525" y="787"/>
                  </a:cubicBezTo>
                  <a:cubicBezTo>
                    <a:pt x="63660" y="814"/>
                    <a:pt x="63796" y="896"/>
                    <a:pt x="63932" y="950"/>
                  </a:cubicBezTo>
                  <a:lnTo>
                    <a:pt x="64311" y="1140"/>
                  </a:lnTo>
                  <a:cubicBezTo>
                    <a:pt x="64366" y="1167"/>
                    <a:pt x="64664" y="1330"/>
                    <a:pt x="64718" y="1302"/>
                  </a:cubicBezTo>
                  <a:cubicBezTo>
                    <a:pt x="64745" y="1302"/>
                    <a:pt x="65098" y="1140"/>
                    <a:pt x="65098" y="1113"/>
                  </a:cubicBezTo>
                  <a:cubicBezTo>
                    <a:pt x="65098" y="1058"/>
                    <a:pt x="64691" y="1004"/>
                    <a:pt x="64691" y="950"/>
                  </a:cubicBezTo>
                  <a:cubicBezTo>
                    <a:pt x="64718" y="896"/>
                    <a:pt x="65017" y="814"/>
                    <a:pt x="65098" y="760"/>
                  </a:cubicBezTo>
                  <a:cubicBezTo>
                    <a:pt x="65179" y="679"/>
                    <a:pt x="65369" y="624"/>
                    <a:pt x="65478" y="570"/>
                  </a:cubicBezTo>
                  <a:cubicBezTo>
                    <a:pt x="65532" y="543"/>
                    <a:pt x="65803" y="380"/>
                    <a:pt x="65857" y="380"/>
                  </a:cubicBezTo>
                  <a:cubicBezTo>
                    <a:pt x="65885" y="380"/>
                    <a:pt x="66264" y="543"/>
                    <a:pt x="66264" y="543"/>
                  </a:cubicBezTo>
                  <a:cubicBezTo>
                    <a:pt x="66264" y="597"/>
                    <a:pt x="65857" y="706"/>
                    <a:pt x="65857" y="733"/>
                  </a:cubicBezTo>
                  <a:cubicBezTo>
                    <a:pt x="65885" y="787"/>
                    <a:pt x="66183" y="896"/>
                    <a:pt x="66264" y="923"/>
                  </a:cubicBezTo>
                  <a:cubicBezTo>
                    <a:pt x="66319" y="950"/>
                    <a:pt x="66590" y="1113"/>
                    <a:pt x="66671" y="1113"/>
                  </a:cubicBezTo>
                  <a:cubicBezTo>
                    <a:pt x="66780" y="1113"/>
                    <a:pt x="66942" y="896"/>
                    <a:pt x="67051" y="923"/>
                  </a:cubicBezTo>
                  <a:cubicBezTo>
                    <a:pt x="67132" y="923"/>
                    <a:pt x="67349" y="1113"/>
                    <a:pt x="67431" y="1085"/>
                  </a:cubicBezTo>
                  <a:cubicBezTo>
                    <a:pt x="67593" y="1085"/>
                    <a:pt x="67675" y="923"/>
                    <a:pt x="67837" y="923"/>
                  </a:cubicBezTo>
                  <a:lnTo>
                    <a:pt x="67431" y="733"/>
                  </a:lnTo>
                  <a:cubicBezTo>
                    <a:pt x="67349" y="679"/>
                    <a:pt x="67078" y="597"/>
                    <a:pt x="67051" y="543"/>
                  </a:cubicBezTo>
                  <a:cubicBezTo>
                    <a:pt x="67024" y="516"/>
                    <a:pt x="67431" y="407"/>
                    <a:pt x="67431" y="353"/>
                  </a:cubicBezTo>
                  <a:cubicBezTo>
                    <a:pt x="67431" y="326"/>
                    <a:pt x="66997" y="190"/>
                    <a:pt x="67024" y="163"/>
                  </a:cubicBezTo>
                  <a:cubicBezTo>
                    <a:pt x="67078" y="163"/>
                    <a:pt x="67376" y="0"/>
                    <a:pt x="67431" y="0"/>
                  </a:cubicBezTo>
                  <a:cubicBezTo>
                    <a:pt x="67539" y="0"/>
                    <a:pt x="67675" y="163"/>
                    <a:pt x="67810" y="163"/>
                  </a:cubicBezTo>
                  <a:cubicBezTo>
                    <a:pt x="67837" y="190"/>
                    <a:pt x="67919" y="245"/>
                    <a:pt x="68027" y="272"/>
                  </a:cubicBezTo>
                  <a:cubicBezTo>
                    <a:pt x="68136" y="299"/>
                    <a:pt x="68217" y="326"/>
                    <a:pt x="68217" y="353"/>
                  </a:cubicBezTo>
                  <a:cubicBezTo>
                    <a:pt x="68217" y="380"/>
                    <a:pt x="68109" y="407"/>
                    <a:pt x="68000" y="462"/>
                  </a:cubicBezTo>
                  <a:cubicBezTo>
                    <a:pt x="67919" y="489"/>
                    <a:pt x="67810" y="516"/>
                    <a:pt x="67810" y="543"/>
                  </a:cubicBezTo>
                  <a:cubicBezTo>
                    <a:pt x="67837" y="570"/>
                    <a:pt x="67919" y="597"/>
                    <a:pt x="68000" y="624"/>
                  </a:cubicBezTo>
                  <a:cubicBezTo>
                    <a:pt x="68109" y="679"/>
                    <a:pt x="68190" y="706"/>
                    <a:pt x="68217" y="733"/>
                  </a:cubicBezTo>
                  <a:cubicBezTo>
                    <a:pt x="68271" y="760"/>
                    <a:pt x="68516" y="896"/>
                    <a:pt x="68597" y="896"/>
                  </a:cubicBezTo>
                  <a:cubicBezTo>
                    <a:pt x="68705" y="923"/>
                    <a:pt x="68895" y="733"/>
                    <a:pt x="69004" y="733"/>
                  </a:cubicBezTo>
                  <a:cubicBezTo>
                    <a:pt x="69085" y="733"/>
                    <a:pt x="69302" y="896"/>
                    <a:pt x="69384" y="923"/>
                  </a:cubicBezTo>
                  <a:cubicBezTo>
                    <a:pt x="69546" y="950"/>
                    <a:pt x="69628" y="1058"/>
                    <a:pt x="69790" y="1085"/>
                  </a:cubicBezTo>
                  <a:cubicBezTo>
                    <a:pt x="69926" y="1085"/>
                    <a:pt x="70035" y="923"/>
                    <a:pt x="70170" y="923"/>
                  </a:cubicBezTo>
                  <a:cubicBezTo>
                    <a:pt x="70251" y="923"/>
                    <a:pt x="70496" y="1113"/>
                    <a:pt x="70577" y="1113"/>
                  </a:cubicBezTo>
                  <a:cubicBezTo>
                    <a:pt x="70685" y="1085"/>
                    <a:pt x="70875" y="977"/>
                    <a:pt x="70957" y="923"/>
                  </a:cubicBezTo>
                  <a:cubicBezTo>
                    <a:pt x="71092" y="868"/>
                    <a:pt x="71228" y="814"/>
                    <a:pt x="71364" y="760"/>
                  </a:cubicBezTo>
                  <a:lnTo>
                    <a:pt x="71743" y="570"/>
                  </a:lnTo>
                  <a:lnTo>
                    <a:pt x="72557" y="217"/>
                  </a:lnTo>
                  <a:cubicBezTo>
                    <a:pt x="72584" y="299"/>
                    <a:pt x="72937" y="353"/>
                    <a:pt x="72937" y="434"/>
                  </a:cubicBezTo>
                  <a:cubicBezTo>
                    <a:pt x="72937" y="462"/>
                    <a:pt x="72611" y="570"/>
                    <a:pt x="72557" y="597"/>
                  </a:cubicBezTo>
                  <a:cubicBezTo>
                    <a:pt x="72476" y="624"/>
                    <a:pt x="72177" y="706"/>
                    <a:pt x="72150" y="760"/>
                  </a:cubicBezTo>
                  <a:cubicBezTo>
                    <a:pt x="72123" y="814"/>
                    <a:pt x="72530" y="923"/>
                    <a:pt x="72530" y="977"/>
                  </a:cubicBezTo>
                  <a:cubicBezTo>
                    <a:pt x="72530" y="1004"/>
                    <a:pt x="72123" y="1113"/>
                    <a:pt x="72150" y="1140"/>
                  </a:cubicBezTo>
                  <a:cubicBezTo>
                    <a:pt x="72177" y="1167"/>
                    <a:pt x="72476" y="1330"/>
                    <a:pt x="72530" y="1330"/>
                  </a:cubicBezTo>
                  <a:cubicBezTo>
                    <a:pt x="72666" y="1357"/>
                    <a:pt x="72801" y="1167"/>
                    <a:pt x="72937" y="1167"/>
                  </a:cubicBezTo>
                  <a:cubicBezTo>
                    <a:pt x="73018" y="1167"/>
                    <a:pt x="73262" y="1330"/>
                    <a:pt x="73316" y="1357"/>
                  </a:cubicBezTo>
                  <a:cubicBezTo>
                    <a:pt x="73452" y="1438"/>
                    <a:pt x="73561" y="1492"/>
                    <a:pt x="73696" y="1574"/>
                  </a:cubicBezTo>
                  <a:cubicBezTo>
                    <a:pt x="73750" y="1492"/>
                    <a:pt x="74103" y="1465"/>
                    <a:pt x="74103" y="1411"/>
                  </a:cubicBezTo>
                  <a:cubicBezTo>
                    <a:pt x="74103" y="1357"/>
                    <a:pt x="73696" y="1221"/>
                    <a:pt x="73723" y="1194"/>
                  </a:cubicBezTo>
                  <a:cubicBezTo>
                    <a:pt x="73778" y="1140"/>
                    <a:pt x="74022" y="1085"/>
                    <a:pt x="74130" y="1031"/>
                  </a:cubicBezTo>
                  <a:cubicBezTo>
                    <a:pt x="74239" y="977"/>
                    <a:pt x="74374" y="896"/>
                    <a:pt x="74510" y="868"/>
                  </a:cubicBezTo>
                  <a:cubicBezTo>
                    <a:pt x="74537" y="868"/>
                    <a:pt x="74863" y="1058"/>
                    <a:pt x="74890" y="1058"/>
                  </a:cubicBezTo>
                  <a:cubicBezTo>
                    <a:pt x="74944" y="1113"/>
                    <a:pt x="75188" y="1275"/>
                    <a:pt x="75269" y="1275"/>
                  </a:cubicBezTo>
                  <a:cubicBezTo>
                    <a:pt x="75324" y="1275"/>
                    <a:pt x="75622" y="1113"/>
                    <a:pt x="75649" y="1113"/>
                  </a:cubicBezTo>
                  <a:lnTo>
                    <a:pt x="76029" y="923"/>
                  </a:lnTo>
                  <a:cubicBezTo>
                    <a:pt x="76110" y="896"/>
                    <a:pt x="76327" y="760"/>
                    <a:pt x="76436" y="760"/>
                  </a:cubicBezTo>
                  <a:cubicBezTo>
                    <a:pt x="76436" y="760"/>
                    <a:pt x="76788" y="950"/>
                    <a:pt x="76788" y="950"/>
                  </a:cubicBezTo>
                  <a:cubicBezTo>
                    <a:pt x="76788" y="977"/>
                    <a:pt x="76436" y="1140"/>
                    <a:pt x="76409" y="1140"/>
                  </a:cubicBezTo>
                  <a:cubicBezTo>
                    <a:pt x="76544" y="1140"/>
                    <a:pt x="76653" y="1330"/>
                    <a:pt x="76788" y="1330"/>
                  </a:cubicBezTo>
                  <a:cubicBezTo>
                    <a:pt x="76924" y="1330"/>
                    <a:pt x="77032" y="1140"/>
                    <a:pt x="77168" y="1167"/>
                  </a:cubicBezTo>
                  <a:cubicBezTo>
                    <a:pt x="77304" y="1167"/>
                    <a:pt x="77412" y="1357"/>
                    <a:pt x="77548" y="1357"/>
                  </a:cubicBezTo>
                  <a:cubicBezTo>
                    <a:pt x="77683" y="1357"/>
                    <a:pt x="77819" y="1194"/>
                    <a:pt x="77928" y="1167"/>
                  </a:cubicBezTo>
                  <a:cubicBezTo>
                    <a:pt x="78063" y="1167"/>
                    <a:pt x="78199" y="1004"/>
                    <a:pt x="78307" y="1004"/>
                  </a:cubicBezTo>
                  <a:cubicBezTo>
                    <a:pt x="78416" y="1004"/>
                    <a:pt x="78579" y="1194"/>
                    <a:pt x="78687" y="1194"/>
                  </a:cubicBezTo>
                  <a:cubicBezTo>
                    <a:pt x="78823" y="1167"/>
                    <a:pt x="78931" y="1004"/>
                    <a:pt x="79067" y="1004"/>
                  </a:cubicBezTo>
                  <a:cubicBezTo>
                    <a:pt x="79148" y="1004"/>
                    <a:pt x="79392" y="1167"/>
                    <a:pt x="79446" y="1194"/>
                  </a:cubicBezTo>
                  <a:cubicBezTo>
                    <a:pt x="79501" y="1221"/>
                    <a:pt x="79772" y="1384"/>
                    <a:pt x="79826" y="1384"/>
                  </a:cubicBezTo>
                  <a:cubicBezTo>
                    <a:pt x="79908" y="1384"/>
                    <a:pt x="80152" y="1221"/>
                    <a:pt x="80206" y="1194"/>
                  </a:cubicBezTo>
                  <a:cubicBezTo>
                    <a:pt x="80260" y="1167"/>
                    <a:pt x="80531" y="1004"/>
                    <a:pt x="80586" y="1004"/>
                  </a:cubicBezTo>
                  <a:cubicBezTo>
                    <a:pt x="80721" y="1004"/>
                    <a:pt x="80857" y="1194"/>
                    <a:pt x="80965" y="1194"/>
                  </a:cubicBezTo>
                  <a:cubicBezTo>
                    <a:pt x="81047" y="1194"/>
                    <a:pt x="81291" y="977"/>
                    <a:pt x="81372" y="1004"/>
                  </a:cubicBezTo>
                  <a:cubicBezTo>
                    <a:pt x="81481" y="1031"/>
                    <a:pt x="81644" y="1140"/>
                    <a:pt x="81752" y="1194"/>
                  </a:cubicBezTo>
                  <a:cubicBezTo>
                    <a:pt x="81806" y="1194"/>
                    <a:pt x="82078" y="1357"/>
                    <a:pt x="82132" y="1357"/>
                  </a:cubicBezTo>
                  <a:cubicBezTo>
                    <a:pt x="82213" y="1357"/>
                    <a:pt x="82457" y="1221"/>
                    <a:pt x="82511" y="1167"/>
                  </a:cubicBezTo>
                  <a:lnTo>
                    <a:pt x="82891" y="1004"/>
                  </a:lnTo>
                  <a:lnTo>
                    <a:pt x="83271" y="814"/>
                  </a:lnTo>
                  <a:lnTo>
                    <a:pt x="84030" y="434"/>
                  </a:lnTo>
                  <a:lnTo>
                    <a:pt x="84817" y="787"/>
                  </a:lnTo>
                  <a:lnTo>
                    <a:pt x="84437" y="977"/>
                  </a:lnTo>
                  <a:cubicBezTo>
                    <a:pt x="84356" y="1004"/>
                    <a:pt x="84112" y="1113"/>
                    <a:pt x="84058" y="1167"/>
                  </a:cubicBezTo>
                  <a:cubicBezTo>
                    <a:pt x="84030" y="1194"/>
                    <a:pt x="84437" y="1302"/>
                    <a:pt x="84437" y="1330"/>
                  </a:cubicBezTo>
                  <a:cubicBezTo>
                    <a:pt x="84464" y="1357"/>
                    <a:pt x="84058" y="1519"/>
                    <a:pt x="84058" y="1519"/>
                  </a:cubicBezTo>
                  <a:cubicBezTo>
                    <a:pt x="84112" y="1547"/>
                    <a:pt x="84410" y="1709"/>
                    <a:pt x="84464" y="1709"/>
                  </a:cubicBezTo>
                  <a:cubicBezTo>
                    <a:pt x="84600" y="1709"/>
                    <a:pt x="84709" y="1519"/>
                    <a:pt x="84844" y="1519"/>
                  </a:cubicBezTo>
                  <a:cubicBezTo>
                    <a:pt x="84980" y="1492"/>
                    <a:pt x="85088" y="1330"/>
                    <a:pt x="85224" y="1330"/>
                  </a:cubicBezTo>
                  <a:cubicBezTo>
                    <a:pt x="85278" y="1330"/>
                    <a:pt x="85576" y="1519"/>
                    <a:pt x="85604" y="1492"/>
                  </a:cubicBezTo>
                  <a:cubicBezTo>
                    <a:pt x="85658" y="1492"/>
                    <a:pt x="85983" y="1330"/>
                    <a:pt x="85983" y="1302"/>
                  </a:cubicBezTo>
                  <a:cubicBezTo>
                    <a:pt x="85983" y="1302"/>
                    <a:pt x="85604" y="1140"/>
                    <a:pt x="85604" y="1140"/>
                  </a:cubicBezTo>
                  <a:cubicBezTo>
                    <a:pt x="85712" y="1113"/>
                    <a:pt x="85848" y="950"/>
                    <a:pt x="85983" y="950"/>
                  </a:cubicBezTo>
                  <a:cubicBezTo>
                    <a:pt x="86038" y="950"/>
                    <a:pt x="86309" y="1085"/>
                    <a:pt x="86363" y="1113"/>
                  </a:cubicBezTo>
                  <a:cubicBezTo>
                    <a:pt x="86390" y="1140"/>
                    <a:pt x="86743" y="1275"/>
                    <a:pt x="86743" y="1275"/>
                  </a:cubicBezTo>
                  <a:cubicBezTo>
                    <a:pt x="86797" y="1248"/>
                    <a:pt x="87123" y="1140"/>
                    <a:pt x="87123" y="1085"/>
                  </a:cubicBezTo>
                  <a:cubicBezTo>
                    <a:pt x="87123" y="1031"/>
                    <a:pt x="86743" y="977"/>
                    <a:pt x="86743" y="923"/>
                  </a:cubicBezTo>
                  <a:cubicBezTo>
                    <a:pt x="86743" y="868"/>
                    <a:pt x="87123" y="787"/>
                    <a:pt x="87123" y="733"/>
                  </a:cubicBezTo>
                  <a:cubicBezTo>
                    <a:pt x="87123" y="706"/>
                    <a:pt x="86689" y="597"/>
                    <a:pt x="86716" y="543"/>
                  </a:cubicBezTo>
                  <a:cubicBezTo>
                    <a:pt x="86743" y="543"/>
                    <a:pt x="87068" y="353"/>
                    <a:pt x="87095" y="353"/>
                  </a:cubicBezTo>
                  <a:cubicBezTo>
                    <a:pt x="87231" y="353"/>
                    <a:pt x="87367" y="516"/>
                    <a:pt x="87502" y="543"/>
                  </a:cubicBezTo>
                  <a:cubicBezTo>
                    <a:pt x="87529" y="597"/>
                    <a:pt x="87909" y="651"/>
                    <a:pt x="87909" y="706"/>
                  </a:cubicBezTo>
                  <a:cubicBezTo>
                    <a:pt x="87909" y="760"/>
                    <a:pt x="87502" y="841"/>
                    <a:pt x="87529" y="896"/>
                  </a:cubicBezTo>
                  <a:cubicBezTo>
                    <a:pt x="87529" y="923"/>
                    <a:pt x="87855" y="1058"/>
                    <a:pt x="87909" y="1085"/>
                  </a:cubicBezTo>
                  <a:cubicBezTo>
                    <a:pt x="88018" y="1085"/>
                    <a:pt x="88207" y="1248"/>
                    <a:pt x="88316" y="1248"/>
                  </a:cubicBezTo>
                  <a:cubicBezTo>
                    <a:pt x="88424" y="1248"/>
                    <a:pt x="88587" y="1058"/>
                    <a:pt x="88696" y="1058"/>
                  </a:cubicBezTo>
                  <a:cubicBezTo>
                    <a:pt x="88777" y="1058"/>
                    <a:pt x="89021" y="1248"/>
                    <a:pt x="89103" y="1221"/>
                  </a:cubicBezTo>
                  <a:cubicBezTo>
                    <a:pt x="89211" y="1194"/>
                    <a:pt x="89374" y="1085"/>
                    <a:pt x="89482" y="1031"/>
                  </a:cubicBezTo>
                  <a:cubicBezTo>
                    <a:pt x="89537" y="1004"/>
                    <a:pt x="89808" y="841"/>
                    <a:pt x="89862" y="841"/>
                  </a:cubicBezTo>
                  <a:cubicBezTo>
                    <a:pt x="89943" y="841"/>
                    <a:pt x="90215" y="1004"/>
                    <a:pt x="90269" y="1031"/>
                  </a:cubicBezTo>
                  <a:cubicBezTo>
                    <a:pt x="90296" y="1058"/>
                    <a:pt x="90594" y="1221"/>
                    <a:pt x="90649" y="1194"/>
                  </a:cubicBezTo>
                  <a:cubicBezTo>
                    <a:pt x="90757" y="1194"/>
                    <a:pt x="90947" y="1004"/>
                    <a:pt x="91056" y="1004"/>
                  </a:cubicBezTo>
                  <a:cubicBezTo>
                    <a:pt x="91164" y="1031"/>
                    <a:pt x="91300" y="1194"/>
                    <a:pt x="91435" y="1194"/>
                  </a:cubicBezTo>
                  <a:cubicBezTo>
                    <a:pt x="91544" y="1194"/>
                    <a:pt x="91706" y="1004"/>
                    <a:pt x="91815" y="1004"/>
                  </a:cubicBezTo>
                  <a:cubicBezTo>
                    <a:pt x="91951" y="1031"/>
                    <a:pt x="92113" y="1194"/>
                    <a:pt x="92222" y="1194"/>
                  </a:cubicBezTo>
                  <a:cubicBezTo>
                    <a:pt x="92303" y="1194"/>
                    <a:pt x="92547" y="1031"/>
                    <a:pt x="92602" y="1004"/>
                  </a:cubicBezTo>
                  <a:cubicBezTo>
                    <a:pt x="92656" y="977"/>
                    <a:pt x="92927" y="814"/>
                    <a:pt x="92981" y="814"/>
                  </a:cubicBezTo>
                  <a:cubicBezTo>
                    <a:pt x="93090" y="814"/>
                    <a:pt x="93280" y="1004"/>
                    <a:pt x="93388" y="1004"/>
                  </a:cubicBezTo>
                  <a:cubicBezTo>
                    <a:pt x="93415" y="1004"/>
                    <a:pt x="93442" y="977"/>
                    <a:pt x="93470" y="977"/>
                  </a:cubicBezTo>
                  <a:lnTo>
                    <a:pt x="93524" y="923"/>
                  </a:lnTo>
                  <a:lnTo>
                    <a:pt x="93551" y="923"/>
                  </a:lnTo>
                  <a:lnTo>
                    <a:pt x="93551" y="923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578" y="896"/>
                  </a:lnTo>
                  <a:lnTo>
                    <a:pt x="93632" y="896"/>
                  </a:lnTo>
                  <a:lnTo>
                    <a:pt x="93632" y="896"/>
                  </a:lnTo>
                  <a:lnTo>
                    <a:pt x="93632" y="896"/>
                  </a:lnTo>
                  <a:lnTo>
                    <a:pt x="93632" y="896"/>
                  </a:lnTo>
                  <a:cubicBezTo>
                    <a:pt x="93687" y="896"/>
                    <a:pt x="93714" y="868"/>
                    <a:pt x="93741" y="841"/>
                  </a:cubicBezTo>
                  <a:cubicBezTo>
                    <a:pt x="93768" y="841"/>
                    <a:pt x="93768" y="841"/>
                    <a:pt x="93795" y="841"/>
                  </a:cubicBezTo>
                  <a:cubicBezTo>
                    <a:pt x="93849" y="814"/>
                    <a:pt x="93876" y="814"/>
                    <a:pt x="93931" y="841"/>
                  </a:cubicBezTo>
                  <a:cubicBezTo>
                    <a:pt x="93985" y="841"/>
                    <a:pt x="94066" y="868"/>
                    <a:pt x="94148" y="896"/>
                  </a:cubicBezTo>
                  <a:cubicBezTo>
                    <a:pt x="94229" y="923"/>
                    <a:pt x="94310" y="950"/>
                    <a:pt x="94365" y="977"/>
                  </a:cubicBezTo>
                  <a:cubicBezTo>
                    <a:pt x="94527" y="1058"/>
                    <a:pt x="94663" y="1140"/>
                    <a:pt x="94771" y="1167"/>
                  </a:cubicBezTo>
                  <a:cubicBezTo>
                    <a:pt x="94853" y="1194"/>
                    <a:pt x="95043" y="1221"/>
                    <a:pt x="95233" y="1248"/>
                  </a:cubicBezTo>
                  <a:cubicBezTo>
                    <a:pt x="95422" y="1275"/>
                    <a:pt x="95639" y="1357"/>
                    <a:pt x="95721" y="1411"/>
                  </a:cubicBezTo>
                  <a:cubicBezTo>
                    <a:pt x="95856" y="1492"/>
                    <a:pt x="96019" y="1655"/>
                    <a:pt x="96155" y="1845"/>
                  </a:cubicBezTo>
                  <a:cubicBezTo>
                    <a:pt x="96290" y="2035"/>
                    <a:pt x="96399" y="2225"/>
                    <a:pt x="96453" y="2333"/>
                  </a:cubicBezTo>
                  <a:cubicBezTo>
                    <a:pt x="96535" y="2442"/>
                    <a:pt x="96643" y="2686"/>
                    <a:pt x="96697" y="2903"/>
                  </a:cubicBezTo>
                  <a:cubicBezTo>
                    <a:pt x="96779" y="3147"/>
                    <a:pt x="96806" y="3337"/>
                    <a:pt x="96806" y="3418"/>
                  </a:cubicBezTo>
                  <a:cubicBezTo>
                    <a:pt x="96806" y="3445"/>
                    <a:pt x="96697" y="3228"/>
                    <a:pt x="96535" y="2984"/>
                  </a:cubicBezTo>
                  <a:cubicBezTo>
                    <a:pt x="96372" y="2740"/>
                    <a:pt x="96182" y="2550"/>
                    <a:pt x="96155" y="2550"/>
                  </a:cubicBezTo>
                  <a:cubicBezTo>
                    <a:pt x="96155" y="2577"/>
                    <a:pt x="96182" y="2631"/>
                    <a:pt x="96236" y="2713"/>
                  </a:cubicBezTo>
                  <a:cubicBezTo>
                    <a:pt x="96263" y="2794"/>
                    <a:pt x="96318" y="2903"/>
                    <a:pt x="96345" y="3038"/>
                  </a:cubicBezTo>
                  <a:cubicBezTo>
                    <a:pt x="96426" y="3255"/>
                    <a:pt x="96426" y="3499"/>
                    <a:pt x="96453" y="3527"/>
                  </a:cubicBezTo>
                  <a:cubicBezTo>
                    <a:pt x="96453" y="3554"/>
                    <a:pt x="96562" y="3771"/>
                    <a:pt x="96616" y="3988"/>
                  </a:cubicBezTo>
                  <a:cubicBezTo>
                    <a:pt x="96643" y="4069"/>
                    <a:pt x="96670" y="4178"/>
                    <a:pt x="96697" y="4259"/>
                  </a:cubicBezTo>
                  <a:cubicBezTo>
                    <a:pt x="96697" y="4259"/>
                    <a:pt x="96697" y="4259"/>
                    <a:pt x="96697" y="4286"/>
                  </a:cubicBezTo>
                  <a:lnTo>
                    <a:pt x="96724" y="4313"/>
                  </a:lnTo>
                  <a:cubicBezTo>
                    <a:pt x="96724" y="4313"/>
                    <a:pt x="96724" y="4313"/>
                    <a:pt x="96724" y="4313"/>
                  </a:cubicBezTo>
                  <a:cubicBezTo>
                    <a:pt x="96724" y="4340"/>
                    <a:pt x="96724" y="4340"/>
                    <a:pt x="96724" y="4340"/>
                  </a:cubicBezTo>
                  <a:cubicBezTo>
                    <a:pt x="96724" y="4340"/>
                    <a:pt x="96752" y="4340"/>
                    <a:pt x="96752" y="4313"/>
                  </a:cubicBezTo>
                  <a:lnTo>
                    <a:pt x="96752" y="4286"/>
                  </a:lnTo>
                  <a:lnTo>
                    <a:pt x="96752" y="4286"/>
                  </a:lnTo>
                  <a:cubicBezTo>
                    <a:pt x="96752" y="4259"/>
                    <a:pt x="96779" y="4286"/>
                    <a:pt x="96779" y="4259"/>
                  </a:cubicBezTo>
                  <a:lnTo>
                    <a:pt x="96779" y="4232"/>
                  </a:lnTo>
                  <a:cubicBezTo>
                    <a:pt x="96779" y="4150"/>
                    <a:pt x="96806" y="4042"/>
                    <a:pt x="96806" y="3906"/>
                  </a:cubicBezTo>
                  <a:cubicBezTo>
                    <a:pt x="96806" y="3662"/>
                    <a:pt x="96779" y="3391"/>
                    <a:pt x="96806" y="3418"/>
                  </a:cubicBezTo>
                  <a:cubicBezTo>
                    <a:pt x="96860" y="3472"/>
                    <a:pt x="96941" y="3662"/>
                    <a:pt x="96996" y="3852"/>
                  </a:cubicBezTo>
                  <a:cubicBezTo>
                    <a:pt x="97023" y="3961"/>
                    <a:pt x="97050" y="4042"/>
                    <a:pt x="97050" y="4150"/>
                  </a:cubicBezTo>
                  <a:cubicBezTo>
                    <a:pt x="97077" y="4205"/>
                    <a:pt x="97077" y="4232"/>
                    <a:pt x="97077" y="4286"/>
                  </a:cubicBezTo>
                  <a:cubicBezTo>
                    <a:pt x="97104" y="4313"/>
                    <a:pt x="97104" y="4313"/>
                    <a:pt x="97104" y="4340"/>
                  </a:cubicBezTo>
                  <a:cubicBezTo>
                    <a:pt x="97131" y="4422"/>
                    <a:pt x="97267" y="4612"/>
                    <a:pt x="97294" y="4720"/>
                  </a:cubicBezTo>
                  <a:cubicBezTo>
                    <a:pt x="97294" y="4747"/>
                    <a:pt x="97104" y="5073"/>
                    <a:pt x="97104" y="5100"/>
                  </a:cubicBezTo>
                  <a:cubicBezTo>
                    <a:pt x="97050" y="5208"/>
                    <a:pt x="96941" y="5371"/>
                    <a:pt x="96914" y="5507"/>
                  </a:cubicBezTo>
                  <a:cubicBezTo>
                    <a:pt x="96887" y="5588"/>
                    <a:pt x="96724" y="5805"/>
                    <a:pt x="96724" y="5913"/>
                  </a:cubicBezTo>
                  <a:cubicBezTo>
                    <a:pt x="96724" y="5968"/>
                    <a:pt x="96887" y="6239"/>
                    <a:pt x="96914" y="6293"/>
                  </a:cubicBezTo>
                  <a:cubicBezTo>
                    <a:pt x="96941" y="6402"/>
                    <a:pt x="97050" y="6564"/>
                    <a:pt x="97077" y="6700"/>
                  </a:cubicBezTo>
                  <a:cubicBezTo>
                    <a:pt x="97104" y="6781"/>
                    <a:pt x="96887" y="6998"/>
                    <a:pt x="96887" y="7107"/>
                  </a:cubicBezTo>
                  <a:cubicBezTo>
                    <a:pt x="96887" y="7161"/>
                    <a:pt x="97050" y="7432"/>
                    <a:pt x="97050" y="7514"/>
                  </a:cubicBezTo>
                  <a:cubicBezTo>
                    <a:pt x="97077" y="7541"/>
                    <a:pt x="97240" y="7866"/>
                    <a:pt x="97240" y="7921"/>
                  </a:cubicBezTo>
                  <a:cubicBezTo>
                    <a:pt x="97213" y="8002"/>
                    <a:pt x="97077" y="8219"/>
                    <a:pt x="97023" y="8300"/>
                  </a:cubicBezTo>
                  <a:cubicBezTo>
                    <a:pt x="96996" y="8355"/>
                    <a:pt x="96833" y="8626"/>
                    <a:pt x="96833" y="8707"/>
                  </a:cubicBezTo>
                  <a:cubicBezTo>
                    <a:pt x="96833" y="8734"/>
                    <a:pt x="96996" y="9087"/>
                    <a:pt x="96996" y="9114"/>
                  </a:cubicBezTo>
                  <a:cubicBezTo>
                    <a:pt x="96969" y="9168"/>
                    <a:pt x="96806" y="9494"/>
                    <a:pt x="96779" y="9494"/>
                  </a:cubicBezTo>
                  <a:cubicBezTo>
                    <a:pt x="96724" y="9494"/>
                    <a:pt x="96670" y="9060"/>
                    <a:pt x="96616" y="9087"/>
                  </a:cubicBezTo>
                  <a:cubicBezTo>
                    <a:pt x="96616" y="9087"/>
                    <a:pt x="96426" y="9440"/>
                    <a:pt x="96399" y="9467"/>
                  </a:cubicBezTo>
                  <a:cubicBezTo>
                    <a:pt x="96399" y="9602"/>
                    <a:pt x="96209" y="9738"/>
                    <a:pt x="96209" y="9846"/>
                  </a:cubicBezTo>
                  <a:cubicBezTo>
                    <a:pt x="96182" y="9982"/>
                    <a:pt x="96345" y="10118"/>
                    <a:pt x="96372" y="10253"/>
                  </a:cubicBezTo>
                  <a:cubicBezTo>
                    <a:pt x="96372" y="10389"/>
                    <a:pt x="96535" y="10524"/>
                    <a:pt x="96507" y="10633"/>
                  </a:cubicBezTo>
                  <a:cubicBezTo>
                    <a:pt x="96507" y="10714"/>
                    <a:pt x="96290" y="10958"/>
                    <a:pt x="96318" y="11013"/>
                  </a:cubicBezTo>
                  <a:cubicBezTo>
                    <a:pt x="96345" y="11148"/>
                    <a:pt x="96426" y="11284"/>
                    <a:pt x="96480" y="11392"/>
                  </a:cubicBezTo>
                  <a:lnTo>
                    <a:pt x="96643" y="11772"/>
                  </a:lnTo>
                  <a:lnTo>
                    <a:pt x="96806" y="12152"/>
                  </a:lnTo>
                  <a:cubicBezTo>
                    <a:pt x="96860" y="12288"/>
                    <a:pt x="96914" y="12423"/>
                    <a:pt x="96969" y="12532"/>
                  </a:cubicBezTo>
                  <a:cubicBezTo>
                    <a:pt x="96996" y="12613"/>
                    <a:pt x="97158" y="12830"/>
                    <a:pt x="97158" y="12911"/>
                  </a:cubicBezTo>
                  <a:cubicBezTo>
                    <a:pt x="97158" y="12939"/>
                    <a:pt x="96969" y="13291"/>
                    <a:pt x="96969" y="13291"/>
                  </a:cubicBezTo>
                  <a:cubicBezTo>
                    <a:pt x="96914" y="13291"/>
                    <a:pt x="96806" y="12884"/>
                    <a:pt x="96779" y="12911"/>
                  </a:cubicBezTo>
                  <a:cubicBezTo>
                    <a:pt x="96724" y="12966"/>
                    <a:pt x="96643" y="13183"/>
                    <a:pt x="96589" y="13291"/>
                  </a:cubicBezTo>
                  <a:cubicBezTo>
                    <a:pt x="96562" y="13345"/>
                    <a:pt x="96399" y="13589"/>
                    <a:pt x="96399" y="13671"/>
                  </a:cubicBezTo>
                  <a:cubicBezTo>
                    <a:pt x="96399" y="13725"/>
                    <a:pt x="96562" y="13996"/>
                    <a:pt x="96589" y="14051"/>
                  </a:cubicBezTo>
                  <a:cubicBezTo>
                    <a:pt x="96589" y="14078"/>
                    <a:pt x="96724" y="14430"/>
                    <a:pt x="96752" y="14430"/>
                  </a:cubicBezTo>
                  <a:cubicBezTo>
                    <a:pt x="96779" y="14403"/>
                    <a:pt x="96941" y="14051"/>
                    <a:pt x="96941" y="14051"/>
                  </a:cubicBezTo>
                  <a:cubicBezTo>
                    <a:pt x="96969" y="14132"/>
                    <a:pt x="97131" y="14322"/>
                    <a:pt x="97131" y="14430"/>
                  </a:cubicBezTo>
                  <a:cubicBezTo>
                    <a:pt x="97131" y="14539"/>
                    <a:pt x="96941" y="14674"/>
                    <a:pt x="96941" y="14810"/>
                  </a:cubicBezTo>
                  <a:cubicBezTo>
                    <a:pt x="96914" y="14919"/>
                    <a:pt x="96752" y="15054"/>
                    <a:pt x="96752" y="15190"/>
                  </a:cubicBezTo>
                  <a:cubicBezTo>
                    <a:pt x="96752" y="15298"/>
                    <a:pt x="96941" y="15434"/>
                    <a:pt x="96941" y="15542"/>
                  </a:cubicBezTo>
                  <a:cubicBezTo>
                    <a:pt x="96941" y="15678"/>
                    <a:pt x="96752" y="15814"/>
                    <a:pt x="96752" y="15949"/>
                  </a:cubicBezTo>
                  <a:cubicBezTo>
                    <a:pt x="96752" y="16058"/>
                    <a:pt x="96941" y="16220"/>
                    <a:pt x="96941" y="16329"/>
                  </a:cubicBezTo>
                  <a:cubicBezTo>
                    <a:pt x="96941" y="16437"/>
                    <a:pt x="96752" y="16627"/>
                    <a:pt x="96752" y="16709"/>
                  </a:cubicBezTo>
                  <a:cubicBezTo>
                    <a:pt x="96779" y="16790"/>
                    <a:pt x="96914" y="17034"/>
                    <a:pt x="96941" y="17088"/>
                  </a:cubicBezTo>
                  <a:cubicBezTo>
                    <a:pt x="96969" y="17143"/>
                    <a:pt x="97131" y="17414"/>
                    <a:pt x="97131" y="17468"/>
                  </a:cubicBezTo>
                  <a:cubicBezTo>
                    <a:pt x="97131" y="17604"/>
                    <a:pt x="96969" y="17712"/>
                    <a:pt x="96941" y="17875"/>
                  </a:cubicBezTo>
                  <a:cubicBezTo>
                    <a:pt x="96969" y="17956"/>
                    <a:pt x="97158" y="18146"/>
                    <a:pt x="97131" y="18255"/>
                  </a:cubicBezTo>
                  <a:cubicBezTo>
                    <a:pt x="97131" y="18282"/>
                    <a:pt x="96969" y="18635"/>
                    <a:pt x="96969" y="18635"/>
                  </a:cubicBezTo>
                  <a:cubicBezTo>
                    <a:pt x="96914" y="18635"/>
                    <a:pt x="96806" y="18309"/>
                    <a:pt x="96779" y="18255"/>
                  </a:cubicBezTo>
                  <a:cubicBezTo>
                    <a:pt x="96697" y="18173"/>
                    <a:pt x="96643" y="17984"/>
                    <a:pt x="96589" y="17875"/>
                  </a:cubicBezTo>
                  <a:cubicBezTo>
                    <a:pt x="96535" y="17739"/>
                    <a:pt x="96453" y="17604"/>
                    <a:pt x="96399" y="17495"/>
                  </a:cubicBezTo>
                  <a:cubicBezTo>
                    <a:pt x="96399" y="17604"/>
                    <a:pt x="96209" y="17739"/>
                    <a:pt x="96209" y="17875"/>
                  </a:cubicBezTo>
                  <a:cubicBezTo>
                    <a:pt x="96209" y="17984"/>
                    <a:pt x="96426" y="18146"/>
                    <a:pt x="96399" y="18255"/>
                  </a:cubicBezTo>
                  <a:cubicBezTo>
                    <a:pt x="96399" y="18336"/>
                    <a:pt x="96209" y="18580"/>
                    <a:pt x="96236" y="18662"/>
                  </a:cubicBezTo>
                  <a:cubicBezTo>
                    <a:pt x="96236" y="18770"/>
                    <a:pt x="96372" y="18933"/>
                    <a:pt x="96426" y="19041"/>
                  </a:cubicBezTo>
                  <a:cubicBezTo>
                    <a:pt x="96480" y="19150"/>
                    <a:pt x="96535" y="19285"/>
                    <a:pt x="96616" y="19421"/>
                  </a:cubicBezTo>
                  <a:cubicBezTo>
                    <a:pt x="96643" y="19475"/>
                    <a:pt x="96779" y="19692"/>
                    <a:pt x="96806" y="19801"/>
                  </a:cubicBezTo>
                  <a:cubicBezTo>
                    <a:pt x="96806" y="19882"/>
                    <a:pt x="96616" y="20072"/>
                    <a:pt x="96616" y="20181"/>
                  </a:cubicBezTo>
                  <a:cubicBezTo>
                    <a:pt x="96616" y="20316"/>
                    <a:pt x="96806" y="20425"/>
                    <a:pt x="96806" y="20560"/>
                  </a:cubicBezTo>
                  <a:cubicBezTo>
                    <a:pt x="96806" y="20696"/>
                    <a:pt x="96616" y="20832"/>
                    <a:pt x="96616" y="20967"/>
                  </a:cubicBezTo>
                  <a:cubicBezTo>
                    <a:pt x="96616" y="21076"/>
                    <a:pt x="96806" y="21211"/>
                    <a:pt x="96806" y="21347"/>
                  </a:cubicBezTo>
                  <a:cubicBezTo>
                    <a:pt x="96806" y="21483"/>
                    <a:pt x="96643" y="21591"/>
                    <a:pt x="96643" y="21727"/>
                  </a:cubicBezTo>
                  <a:cubicBezTo>
                    <a:pt x="96643" y="21835"/>
                    <a:pt x="96833" y="21998"/>
                    <a:pt x="96833" y="22106"/>
                  </a:cubicBezTo>
                  <a:cubicBezTo>
                    <a:pt x="96806" y="22188"/>
                    <a:pt x="96643" y="22459"/>
                    <a:pt x="96643" y="22513"/>
                  </a:cubicBezTo>
                  <a:cubicBezTo>
                    <a:pt x="96670" y="22622"/>
                    <a:pt x="96779" y="22812"/>
                    <a:pt x="96833" y="22893"/>
                  </a:cubicBezTo>
                  <a:cubicBezTo>
                    <a:pt x="96887" y="23029"/>
                    <a:pt x="96969" y="23164"/>
                    <a:pt x="97023" y="23273"/>
                  </a:cubicBezTo>
                  <a:cubicBezTo>
                    <a:pt x="97050" y="23327"/>
                    <a:pt x="97213" y="23625"/>
                    <a:pt x="97213" y="23680"/>
                  </a:cubicBezTo>
                  <a:cubicBezTo>
                    <a:pt x="97213" y="23761"/>
                    <a:pt x="97077" y="23978"/>
                    <a:pt x="97023" y="24059"/>
                  </a:cubicBezTo>
                  <a:cubicBezTo>
                    <a:pt x="96996" y="24168"/>
                    <a:pt x="96914" y="24412"/>
                    <a:pt x="96860" y="24466"/>
                  </a:cubicBezTo>
                  <a:cubicBezTo>
                    <a:pt x="96833" y="24493"/>
                    <a:pt x="96697" y="24059"/>
                    <a:pt x="96670" y="24059"/>
                  </a:cubicBezTo>
                  <a:cubicBezTo>
                    <a:pt x="96616" y="24059"/>
                    <a:pt x="96535" y="24412"/>
                    <a:pt x="96480" y="24466"/>
                  </a:cubicBezTo>
                  <a:cubicBezTo>
                    <a:pt x="96426" y="24547"/>
                    <a:pt x="96372" y="24764"/>
                    <a:pt x="96318" y="24846"/>
                  </a:cubicBezTo>
                  <a:cubicBezTo>
                    <a:pt x="96426" y="25117"/>
                    <a:pt x="96562" y="25361"/>
                    <a:pt x="96670" y="25632"/>
                  </a:cubicBezTo>
                  <a:cubicBezTo>
                    <a:pt x="96752" y="25741"/>
                    <a:pt x="96806" y="25877"/>
                    <a:pt x="96860" y="26012"/>
                  </a:cubicBezTo>
                  <a:cubicBezTo>
                    <a:pt x="96887" y="26094"/>
                    <a:pt x="97050" y="26283"/>
                    <a:pt x="97050" y="26392"/>
                  </a:cubicBezTo>
                  <a:cubicBezTo>
                    <a:pt x="97050" y="26419"/>
                    <a:pt x="96887" y="26799"/>
                    <a:pt x="96860" y="26799"/>
                  </a:cubicBezTo>
                  <a:cubicBezTo>
                    <a:pt x="96833" y="26799"/>
                    <a:pt x="96697" y="26365"/>
                    <a:pt x="96670" y="26392"/>
                  </a:cubicBezTo>
                  <a:cubicBezTo>
                    <a:pt x="96670" y="26446"/>
                    <a:pt x="96507" y="26745"/>
                    <a:pt x="96507" y="26799"/>
                  </a:cubicBezTo>
                  <a:cubicBezTo>
                    <a:pt x="96507" y="26907"/>
                    <a:pt x="96697" y="27070"/>
                    <a:pt x="96697" y="27179"/>
                  </a:cubicBezTo>
                  <a:cubicBezTo>
                    <a:pt x="96670" y="27260"/>
                    <a:pt x="96480" y="27504"/>
                    <a:pt x="96507" y="27558"/>
                  </a:cubicBezTo>
                  <a:cubicBezTo>
                    <a:pt x="96535" y="27694"/>
                    <a:pt x="96643" y="27857"/>
                    <a:pt x="96697" y="27965"/>
                  </a:cubicBezTo>
                  <a:lnTo>
                    <a:pt x="96887" y="28345"/>
                  </a:lnTo>
                  <a:lnTo>
                    <a:pt x="97050" y="28725"/>
                  </a:lnTo>
                  <a:cubicBezTo>
                    <a:pt x="96996" y="28752"/>
                    <a:pt x="96941" y="29104"/>
                    <a:pt x="96887" y="29104"/>
                  </a:cubicBezTo>
                  <a:cubicBezTo>
                    <a:pt x="96833" y="29104"/>
                    <a:pt x="96752" y="28697"/>
                    <a:pt x="96697" y="28725"/>
                  </a:cubicBezTo>
                  <a:cubicBezTo>
                    <a:pt x="96670" y="28752"/>
                    <a:pt x="96535" y="29131"/>
                    <a:pt x="96507" y="29104"/>
                  </a:cubicBezTo>
                  <a:cubicBezTo>
                    <a:pt x="96453" y="29077"/>
                    <a:pt x="96372" y="28833"/>
                    <a:pt x="96318" y="28725"/>
                  </a:cubicBezTo>
                  <a:cubicBezTo>
                    <a:pt x="96290" y="28643"/>
                    <a:pt x="96182" y="28399"/>
                    <a:pt x="96128" y="28345"/>
                  </a:cubicBezTo>
                  <a:cubicBezTo>
                    <a:pt x="96101" y="28318"/>
                    <a:pt x="95992" y="28725"/>
                    <a:pt x="95965" y="28725"/>
                  </a:cubicBezTo>
                  <a:lnTo>
                    <a:pt x="96128" y="29131"/>
                  </a:lnTo>
                  <a:cubicBezTo>
                    <a:pt x="96182" y="29240"/>
                    <a:pt x="96263" y="29430"/>
                    <a:pt x="96318" y="29511"/>
                  </a:cubicBezTo>
                  <a:cubicBezTo>
                    <a:pt x="96372" y="29565"/>
                    <a:pt x="96480" y="29891"/>
                    <a:pt x="96507" y="29891"/>
                  </a:cubicBezTo>
                  <a:cubicBezTo>
                    <a:pt x="96562" y="29891"/>
                    <a:pt x="96670" y="29457"/>
                    <a:pt x="96697" y="29484"/>
                  </a:cubicBezTo>
                  <a:cubicBezTo>
                    <a:pt x="96752" y="29538"/>
                    <a:pt x="96833" y="29782"/>
                    <a:pt x="96887" y="29891"/>
                  </a:cubicBezTo>
                  <a:cubicBezTo>
                    <a:pt x="96914" y="29918"/>
                    <a:pt x="97050" y="30271"/>
                    <a:pt x="97077" y="30271"/>
                  </a:cubicBezTo>
                  <a:cubicBezTo>
                    <a:pt x="97104" y="30243"/>
                    <a:pt x="97240" y="29837"/>
                    <a:pt x="97240" y="29864"/>
                  </a:cubicBezTo>
                  <a:cubicBezTo>
                    <a:pt x="97267" y="29891"/>
                    <a:pt x="97430" y="30216"/>
                    <a:pt x="97430" y="30243"/>
                  </a:cubicBezTo>
                  <a:cubicBezTo>
                    <a:pt x="97430" y="30379"/>
                    <a:pt x="97267" y="30515"/>
                    <a:pt x="97267" y="30650"/>
                  </a:cubicBezTo>
                  <a:cubicBezTo>
                    <a:pt x="97185" y="30677"/>
                    <a:pt x="97131" y="31030"/>
                    <a:pt x="97077" y="31030"/>
                  </a:cubicBezTo>
                  <a:cubicBezTo>
                    <a:pt x="97050" y="31030"/>
                    <a:pt x="96887" y="30650"/>
                    <a:pt x="96887" y="30650"/>
                  </a:cubicBezTo>
                  <a:cubicBezTo>
                    <a:pt x="96860" y="30705"/>
                    <a:pt x="96697" y="30976"/>
                    <a:pt x="96697" y="31030"/>
                  </a:cubicBezTo>
                  <a:cubicBezTo>
                    <a:pt x="96697" y="31111"/>
                    <a:pt x="96860" y="31356"/>
                    <a:pt x="96887" y="31437"/>
                  </a:cubicBezTo>
                  <a:cubicBezTo>
                    <a:pt x="96914" y="31464"/>
                    <a:pt x="97077" y="31790"/>
                    <a:pt x="97077" y="31817"/>
                  </a:cubicBezTo>
                  <a:cubicBezTo>
                    <a:pt x="97050" y="31925"/>
                    <a:pt x="96941" y="32088"/>
                    <a:pt x="96887" y="32196"/>
                  </a:cubicBezTo>
                  <a:lnTo>
                    <a:pt x="96697" y="32576"/>
                  </a:lnTo>
                  <a:lnTo>
                    <a:pt x="96535" y="32983"/>
                  </a:lnTo>
                  <a:cubicBezTo>
                    <a:pt x="96480" y="33091"/>
                    <a:pt x="96372" y="33227"/>
                    <a:pt x="96345" y="33363"/>
                  </a:cubicBezTo>
                  <a:cubicBezTo>
                    <a:pt x="96318" y="33498"/>
                    <a:pt x="96182" y="33634"/>
                    <a:pt x="96155" y="33770"/>
                  </a:cubicBezTo>
                  <a:cubicBezTo>
                    <a:pt x="96155" y="33878"/>
                    <a:pt x="96345" y="34041"/>
                    <a:pt x="96345" y="34149"/>
                  </a:cubicBezTo>
                  <a:cubicBezTo>
                    <a:pt x="96345" y="34231"/>
                    <a:pt x="96155" y="34475"/>
                    <a:pt x="96155" y="34529"/>
                  </a:cubicBezTo>
                  <a:cubicBezTo>
                    <a:pt x="96182" y="34665"/>
                    <a:pt x="96290" y="34827"/>
                    <a:pt x="96345" y="34909"/>
                  </a:cubicBezTo>
                  <a:cubicBezTo>
                    <a:pt x="96372" y="34963"/>
                    <a:pt x="96507" y="35316"/>
                    <a:pt x="96535" y="35316"/>
                  </a:cubicBezTo>
                  <a:cubicBezTo>
                    <a:pt x="96562" y="35316"/>
                    <a:pt x="96724" y="34936"/>
                    <a:pt x="96724" y="34909"/>
                  </a:cubicBezTo>
                  <a:cubicBezTo>
                    <a:pt x="96724" y="35044"/>
                    <a:pt x="96914" y="35180"/>
                    <a:pt x="96914" y="35289"/>
                  </a:cubicBezTo>
                  <a:cubicBezTo>
                    <a:pt x="96914" y="35424"/>
                    <a:pt x="96724" y="35560"/>
                    <a:pt x="96724" y="35695"/>
                  </a:cubicBezTo>
                  <a:cubicBezTo>
                    <a:pt x="96724" y="35831"/>
                    <a:pt x="96535" y="35939"/>
                    <a:pt x="96535" y="36075"/>
                  </a:cubicBezTo>
                  <a:cubicBezTo>
                    <a:pt x="96535" y="36184"/>
                    <a:pt x="96724" y="36373"/>
                    <a:pt x="96724" y="36455"/>
                  </a:cubicBezTo>
                  <a:cubicBezTo>
                    <a:pt x="96697" y="36563"/>
                    <a:pt x="96589" y="36780"/>
                    <a:pt x="96535" y="36862"/>
                  </a:cubicBezTo>
                  <a:cubicBezTo>
                    <a:pt x="96507" y="36943"/>
                    <a:pt x="96372" y="37133"/>
                    <a:pt x="96372" y="37241"/>
                  </a:cubicBezTo>
                  <a:cubicBezTo>
                    <a:pt x="96345" y="37323"/>
                    <a:pt x="96535" y="37540"/>
                    <a:pt x="96535" y="37621"/>
                  </a:cubicBezTo>
                  <a:cubicBezTo>
                    <a:pt x="96535" y="37730"/>
                    <a:pt x="96345" y="37920"/>
                    <a:pt x="96372" y="38028"/>
                  </a:cubicBezTo>
                  <a:cubicBezTo>
                    <a:pt x="96372" y="38055"/>
                    <a:pt x="96399" y="38137"/>
                    <a:pt x="96453" y="38218"/>
                  </a:cubicBezTo>
                  <a:lnTo>
                    <a:pt x="96453" y="38218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45"/>
                  </a:lnTo>
                  <a:lnTo>
                    <a:pt x="96453" y="38299"/>
                  </a:lnTo>
                  <a:lnTo>
                    <a:pt x="96453" y="38299"/>
                  </a:lnTo>
                  <a:lnTo>
                    <a:pt x="96453" y="38299"/>
                  </a:lnTo>
                  <a:lnTo>
                    <a:pt x="96480" y="38326"/>
                  </a:lnTo>
                  <a:cubicBezTo>
                    <a:pt x="96480" y="38326"/>
                    <a:pt x="96507" y="38354"/>
                    <a:pt x="96507" y="38381"/>
                  </a:cubicBezTo>
                  <a:cubicBezTo>
                    <a:pt x="96507" y="38408"/>
                    <a:pt x="96535" y="38435"/>
                    <a:pt x="96535" y="38462"/>
                  </a:cubicBezTo>
                  <a:cubicBezTo>
                    <a:pt x="96562" y="38489"/>
                    <a:pt x="96589" y="38652"/>
                    <a:pt x="96616" y="38815"/>
                  </a:cubicBezTo>
                  <a:cubicBezTo>
                    <a:pt x="96643" y="38950"/>
                    <a:pt x="96670" y="39086"/>
                    <a:pt x="96643" y="39140"/>
                  </a:cubicBezTo>
                  <a:cubicBezTo>
                    <a:pt x="96643" y="39249"/>
                    <a:pt x="96345" y="39683"/>
                    <a:pt x="96318" y="39737"/>
                  </a:cubicBezTo>
                  <a:cubicBezTo>
                    <a:pt x="96263" y="39981"/>
                    <a:pt x="96263" y="40252"/>
                    <a:pt x="96182" y="40496"/>
                  </a:cubicBezTo>
                  <a:cubicBezTo>
                    <a:pt x="96101" y="40768"/>
                    <a:pt x="95965" y="41093"/>
                    <a:pt x="95748" y="41391"/>
                  </a:cubicBezTo>
                  <a:cubicBezTo>
                    <a:pt x="95694" y="41473"/>
                    <a:pt x="95558" y="41663"/>
                    <a:pt x="95314" y="41880"/>
                  </a:cubicBezTo>
                  <a:cubicBezTo>
                    <a:pt x="95097" y="42097"/>
                    <a:pt x="94799" y="42259"/>
                    <a:pt x="94690" y="42314"/>
                  </a:cubicBezTo>
                  <a:cubicBezTo>
                    <a:pt x="94527" y="42341"/>
                    <a:pt x="94175" y="42422"/>
                    <a:pt x="93876" y="42395"/>
                  </a:cubicBezTo>
                  <a:cubicBezTo>
                    <a:pt x="93795" y="42395"/>
                    <a:pt x="93741" y="42395"/>
                    <a:pt x="93659" y="42368"/>
                  </a:cubicBezTo>
                  <a:cubicBezTo>
                    <a:pt x="93632" y="42368"/>
                    <a:pt x="93605" y="42368"/>
                    <a:pt x="93551" y="42368"/>
                  </a:cubicBezTo>
                  <a:lnTo>
                    <a:pt x="93524" y="42341"/>
                  </a:lnTo>
                  <a:cubicBezTo>
                    <a:pt x="93497" y="42341"/>
                    <a:pt x="93470" y="42314"/>
                    <a:pt x="93470" y="42314"/>
                  </a:cubicBezTo>
                  <a:cubicBezTo>
                    <a:pt x="93361" y="42259"/>
                    <a:pt x="93198" y="42151"/>
                    <a:pt x="93063" y="42124"/>
                  </a:cubicBezTo>
                  <a:cubicBezTo>
                    <a:pt x="92981" y="42097"/>
                    <a:pt x="92791" y="41934"/>
                    <a:pt x="92683" y="41934"/>
                  </a:cubicBezTo>
                  <a:cubicBezTo>
                    <a:pt x="92602" y="41934"/>
                    <a:pt x="92357" y="42097"/>
                    <a:pt x="92303" y="42124"/>
                  </a:cubicBezTo>
                  <a:cubicBezTo>
                    <a:pt x="92195" y="42178"/>
                    <a:pt x="92005" y="42286"/>
                    <a:pt x="91896" y="42314"/>
                  </a:cubicBezTo>
                  <a:cubicBezTo>
                    <a:pt x="91815" y="42314"/>
                    <a:pt x="91598" y="42124"/>
                    <a:pt x="91517" y="42124"/>
                  </a:cubicBezTo>
                  <a:cubicBezTo>
                    <a:pt x="91435" y="42124"/>
                    <a:pt x="91164" y="42314"/>
                    <a:pt x="91110" y="42314"/>
                  </a:cubicBezTo>
                  <a:cubicBezTo>
                    <a:pt x="90974" y="42286"/>
                    <a:pt x="90839" y="42178"/>
                    <a:pt x="90730" y="42124"/>
                  </a:cubicBezTo>
                  <a:cubicBezTo>
                    <a:pt x="90594" y="42069"/>
                    <a:pt x="90459" y="41988"/>
                    <a:pt x="90323" y="41934"/>
                  </a:cubicBezTo>
                  <a:cubicBezTo>
                    <a:pt x="90242" y="41880"/>
                    <a:pt x="89998" y="41798"/>
                    <a:pt x="89943" y="41744"/>
                  </a:cubicBezTo>
                  <a:cubicBezTo>
                    <a:pt x="89916" y="41717"/>
                    <a:pt x="90323" y="41608"/>
                    <a:pt x="90323" y="41554"/>
                  </a:cubicBezTo>
                  <a:cubicBezTo>
                    <a:pt x="90323" y="41500"/>
                    <a:pt x="89971" y="41446"/>
                    <a:pt x="89943" y="41364"/>
                  </a:cubicBezTo>
                  <a:cubicBezTo>
                    <a:pt x="89808" y="41418"/>
                    <a:pt x="89672" y="41500"/>
                    <a:pt x="89537" y="41554"/>
                  </a:cubicBezTo>
                  <a:cubicBezTo>
                    <a:pt x="89428" y="41608"/>
                    <a:pt x="89238" y="41663"/>
                    <a:pt x="89157" y="41717"/>
                  </a:cubicBezTo>
                  <a:cubicBezTo>
                    <a:pt x="89103" y="41771"/>
                    <a:pt x="88777" y="41852"/>
                    <a:pt x="88750" y="41907"/>
                  </a:cubicBezTo>
                  <a:cubicBezTo>
                    <a:pt x="88750" y="41907"/>
                    <a:pt x="89130" y="42097"/>
                    <a:pt x="89157" y="42097"/>
                  </a:cubicBezTo>
                  <a:cubicBezTo>
                    <a:pt x="89021" y="42097"/>
                    <a:pt x="88886" y="42286"/>
                    <a:pt x="88750" y="42286"/>
                  </a:cubicBezTo>
                  <a:cubicBezTo>
                    <a:pt x="88723" y="42286"/>
                    <a:pt x="88370" y="42097"/>
                    <a:pt x="88370" y="42069"/>
                  </a:cubicBezTo>
                  <a:cubicBezTo>
                    <a:pt x="88370" y="42069"/>
                    <a:pt x="88479" y="42042"/>
                    <a:pt x="88560" y="41988"/>
                  </a:cubicBezTo>
                  <a:cubicBezTo>
                    <a:pt x="88669" y="41961"/>
                    <a:pt x="88750" y="41907"/>
                    <a:pt x="88750" y="41907"/>
                  </a:cubicBezTo>
                  <a:cubicBezTo>
                    <a:pt x="88696" y="41880"/>
                    <a:pt x="88452" y="41717"/>
                    <a:pt x="88370" y="41717"/>
                  </a:cubicBezTo>
                  <a:cubicBezTo>
                    <a:pt x="88262" y="41717"/>
                    <a:pt x="88072" y="41907"/>
                    <a:pt x="87991" y="41880"/>
                  </a:cubicBezTo>
                  <a:cubicBezTo>
                    <a:pt x="87828" y="41880"/>
                    <a:pt x="87746" y="41717"/>
                    <a:pt x="87584" y="41690"/>
                  </a:cubicBezTo>
                  <a:cubicBezTo>
                    <a:pt x="87475" y="41663"/>
                    <a:pt x="87340" y="41500"/>
                    <a:pt x="87204" y="41500"/>
                  </a:cubicBezTo>
                  <a:cubicBezTo>
                    <a:pt x="87123" y="41500"/>
                    <a:pt x="86878" y="41635"/>
                    <a:pt x="86824" y="41663"/>
                  </a:cubicBezTo>
                  <a:cubicBezTo>
                    <a:pt x="86770" y="41690"/>
                    <a:pt x="86472" y="41852"/>
                    <a:pt x="86417" y="41852"/>
                  </a:cubicBezTo>
                  <a:cubicBezTo>
                    <a:pt x="86336" y="41825"/>
                    <a:pt x="86119" y="41690"/>
                    <a:pt x="86038" y="41635"/>
                  </a:cubicBezTo>
                  <a:cubicBezTo>
                    <a:pt x="86010" y="41635"/>
                    <a:pt x="85712" y="41446"/>
                    <a:pt x="85658" y="41446"/>
                  </a:cubicBezTo>
                  <a:cubicBezTo>
                    <a:pt x="85576" y="41473"/>
                    <a:pt x="85359" y="41608"/>
                    <a:pt x="85278" y="41635"/>
                  </a:cubicBezTo>
                  <a:lnTo>
                    <a:pt x="84898" y="41798"/>
                  </a:lnTo>
                  <a:cubicBezTo>
                    <a:pt x="84844" y="41825"/>
                    <a:pt x="84600" y="41988"/>
                    <a:pt x="84519" y="41988"/>
                  </a:cubicBezTo>
                  <a:cubicBezTo>
                    <a:pt x="84464" y="41988"/>
                    <a:pt x="84166" y="41825"/>
                    <a:pt x="84139" y="41798"/>
                  </a:cubicBezTo>
                  <a:cubicBezTo>
                    <a:pt x="84030" y="41744"/>
                    <a:pt x="83868" y="41635"/>
                    <a:pt x="83759" y="41608"/>
                  </a:cubicBezTo>
                  <a:cubicBezTo>
                    <a:pt x="83678" y="41581"/>
                    <a:pt x="83434" y="41798"/>
                    <a:pt x="83352" y="41798"/>
                  </a:cubicBezTo>
                  <a:cubicBezTo>
                    <a:pt x="83271" y="41798"/>
                    <a:pt x="83054" y="41581"/>
                    <a:pt x="82973" y="41608"/>
                  </a:cubicBezTo>
                  <a:cubicBezTo>
                    <a:pt x="82864" y="41608"/>
                    <a:pt x="82674" y="41744"/>
                    <a:pt x="82593" y="41771"/>
                  </a:cubicBezTo>
                  <a:cubicBezTo>
                    <a:pt x="82457" y="41852"/>
                    <a:pt x="82349" y="41907"/>
                    <a:pt x="82213" y="41961"/>
                  </a:cubicBezTo>
                  <a:cubicBezTo>
                    <a:pt x="81969" y="42097"/>
                    <a:pt x="81698" y="42205"/>
                    <a:pt x="81454" y="42341"/>
                  </a:cubicBezTo>
                  <a:lnTo>
                    <a:pt x="81074" y="42151"/>
                  </a:lnTo>
                  <a:cubicBezTo>
                    <a:pt x="81020" y="42124"/>
                    <a:pt x="80938" y="42097"/>
                    <a:pt x="80857" y="42069"/>
                  </a:cubicBezTo>
                  <a:cubicBezTo>
                    <a:pt x="80830" y="42042"/>
                    <a:pt x="80830" y="42042"/>
                    <a:pt x="80803" y="42042"/>
                  </a:cubicBezTo>
                  <a:cubicBezTo>
                    <a:pt x="80748" y="42042"/>
                    <a:pt x="80748" y="42015"/>
                    <a:pt x="80748" y="42015"/>
                  </a:cubicBezTo>
                  <a:cubicBezTo>
                    <a:pt x="80694" y="41988"/>
                    <a:pt x="80667" y="41988"/>
                    <a:pt x="80667" y="41961"/>
                  </a:cubicBezTo>
                  <a:cubicBezTo>
                    <a:pt x="80667" y="41961"/>
                    <a:pt x="80748" y="41907"/>
                    <a:pt x="80857" y="41880"/>
                  </a:cubicBezTo>
                  <a:cubicBezTo>
                    <a:pt x="80965" y="41852"/>
                    <a:pt x="81074" y="41798"/>
                    <a:pt x="81047" y="41771"/>
                  </a:cubicBezTo>
                  <a:cubicBezTo>
                    <a:pt x="81047" y="41771"/>
                    <a:pt x="80965" y="41717"/>
                    <a:pt x="80884" y="41690"/>
                  </a:cubicBezTo>
                  <a:lnTo>
                    <a:pt x="80830" y="41663"/>
                  </a:lnTo>
                  <a:lnTo>
                    <a:pt x="80803" y="41663"/>
                  </a:lnTo>
                  <a:cubicBezTo>
                    <a:pt x="80803" y="41663"/>
                    <a:pt x="80803" y="41635"/>
                    <a:pt x="80776" y="41635"/>
                  </a:cubicBezTo>
                  <a:lnTo>
                    <a:pt x="80776" y="41635"/>
                  </a:lnTo>
                  <a:lnTo>
                    <a:pt x="80748" y="41635"/>
                  </a:lnTo>
                  <a:cubicBezTo>
                    <a:pt x="80694" y="41608"/>
                    <a:pt x="80667" y="41608"/>
                    <a:pt x="80667" y="41608"/>
                  </a:cubicBezTo>
                  <a:cubicBezTo>
                    <a:pt x="80586" y="41554"/>
                    <a:pt x="80369" y="41418"/>
                    <a:pt x="80260" y="41418"/>
                  </a:cubicBezTo>
                  <a:cubicBezTo>
                    <a:pt x="80179" y="41391"/>
                    <a:pt x="79989" y="41608"/>
                    <a:pt x="79880" y="41608"/>
                  </a:cubicBezTo>
                  <a:cubicBezTo>
                    <a:pt x="79745" y="41608"/>
                    <a:pt x="79636" y="41418"/>
                    <a:pt x="79501" y="41418"/>
                  </a:cubicBezTo>
                  <a:lnTo>
                    <a:pt x="78687" y="41771"/>
                  </a:lnTo>
                  <a:cubicBezTo>
                    <a:pt x="78579" y="41825"/>
                    <a:pt x="78443" y="41907"/>
                    <a:pt x="78307" y="41934"/>
                  </a:cubicBezTo>
                  <a:cubicBezTo>
                    <a:pt x="78280" y="41961"/>
                    <a:pt x="77955" y="41744"/>
                    <a:pt x="77900" y="41744"/>
                  </a:cubicBezTo>
                  <a:cubicBezTo>
                    <a:pt x="77873" y="41744"/>
                    <a:pt x="77494" y="41907"/>
                    <a:pt x="77494" y="41934"/>
                  </a:cubicBezTo>
                  <a:cubicBezTo>
                    <a:pt x="77521" y="41934"/>
                    <a:pt x="77900" y="42124"/>
                    <a:pt x="77900" y="42124"/>
                  </a:cubicBezTo>
                  <a:cubicBezTo>
                    <a:pt x="77819" y="42151"/>
                    <a:pt x="77602" y="42286"/>
                    <a:pt x="77494" y="42286"/>
                  </a:cubicBezTo>
                  <a:cubicBezTo>
                    <a:pt x="77385" y="42286"/>
                    <a:pt x="77222" y="42097"/>
                    <a:pt x="77114" y="42097"/>
                  </a:cubicBezTo>
                  <a:cubicBezTo>
                    <a:pt x="76951" y="42097"/>
                    <a:pt x="76843" y="42259"/>
                    <a:pt x="76707" y="42259"/>
                  </a:cubicBezTo>
                  <a:cubicBezTo>
                    <a:pt x="76680" y="42205"/>
                    <a:pt x="76300" y="42124"/>
                    <a:pt x="76300" y="42069"/>
                  </a:cubicBezTo>
                  <a:cubicBezTo>
                    <a:pt x="76300" y="42015"/>
                    <a:pt x="76734" y="41961"/>
                    <a:pt x="76707" y="41907"/>
                  </a:cubicBezTo>
                  <a:cubicBezTo>
                    <a:pt x="76680" y="41852"/>
                    <a:pt x="76381" y="41717"/>
                    <a:pt x="76300" y="41690"/>
                  </a:cubicBezTo>
                  <a:cubicBezTo>
                    <a:pt x="76246" y="41663"/>
                    <a:pt x="76002" y="41500"/>
                    <a:pt x="75920" y="41500"/>
                  </a:cubicBezTo>
                  <a:cubicBezTo>
                    <a:pt x="75839" y="41500"/>
                    <a:pt x="75568" y="41635"/>
                    <a:pt x="75514" y="41663"/>
                  </a:cubicBezTo>
                  <a:cubicBezTo>
                    <a:pt x="75486" y="41663"/>
                    <a:pt x="75161" y="41825"/>
                    <a:pt x="75107" y="41825"/>
                  </a:cubicBezTo>
                  <a:cubicBezTo>
                    <a:pt x="75080" y="41798"/>
                    <a:pt x="74727" y="41608"/>
                    <a:pt x="74727" y="41608"/>
                  </a:cubicBezTo>
                  <a:cubicBezTo>
                    <a:pt x="74727" y="41581"/>
                    <a:pt x="75107" y="41446"/>
                    <a:pt x="75134" y="41446"/>
                  </a:cubicBezTo>
                  <a:cubicBezTo>
                    <a:pt x="75025" y="41446"/>
                    <a:pt x="74863" y="41256"/>
                    <a:pt x="74754" y="41229"/>
                  </a:cubicBezTo>
                  <a:cubicBezTo>
                    <a:pt x="74727" y="41229"/>
                    <a:pt x="74347" y="41391"/>
                    <a:pt x="74347" y="41391"/>
                  </a:cubicBezTo>
                  <a:cubicBezTo>
                    <a:pt x="74347" y="41418"/>
                    <a:pt x="74754" y="41581"/>
                    <a:pt x="74727" y="41608"/>
                  </a:cubicBezTo>
                  <a:cubicBezTo>
                    <a:pt x="74646" y="41663"/>
                    <a:pt x="74456" y="41717"/>
                    <a:pt x="74347" y="41771"/>
                  </a:cubicBezTo>
                  <a:lnTo>
                    <a:pt x="73940" y="41934"/>
                  </a:lnTo>
                  <a:cubicBezTo>
                    <a:pt x="73832" y="41852"/>
                    <a:pt x="73696" y="41771"/>
                    <a:pt x="73561" y="41717"/>
                  </a:cubicBezTo>
                  <a:cubicBezTo>
                    <a:pt x="73533" y="41690"/>
                    <a:pt x="73181" y="41527"/>
                    <a:pt x="73208" y="41500"/>
                  </a:cubicBezTo>
                  <a:cubicBezTo>
                    <a:pt x="73208" y="41446"/>
                    <a:pt x="73588" y="41418"/>
                    <a:pt x="73588" y="41337"/>
                  </a:cubicBezTo>
                  <a:cubicBezTo>
                    <a:pt x="73588" y="41283"/>
                    <a:pt x="73208" y="41202"/>
                    <a:pt x="73208" y="41147"/>
                  </a:cubicBezTo>
                  <a:cubicBezTo>
                    <a:pt x="73208" y="41120"/>
                    <a:pt x="73615" y="40985"/>
                    <a:pt x="73615" y="40985"/>
                  </a:cubicBezTo>
                  <a:cubicBezTo>
                    <a:pt x="73561" y="40957"/>
                    <a:pt x="73316" y="40795"/>
                    <a:pt x="73235" y="40768"/>
                  </a:cubicBezTo>
                  <a:cubicBezTo>
                    <a:pt x="73127" y="40768"/>
                    <a:pt x="72964" y="40930"/>
                    <a:pt x="72855" y="40930"/>
                  </a:cubicBezTo>
                  <a:cubicBezTo>
                    <a:pt x="72720" y="40930"/>
                    <a:pt x="72584" y="40740"/>
                    <a:pt x="72476" y="40740"/>
                  </a:cubicBezTo>
                  <a:lnTo>
                    <a:pt x="72096" y="40903"/>
                  </a:lnTo>
                  <a:cubicBezTo>
                    <a:pt x="72042" y="40930"/>
                    <a:pt x="71689" y="41039"/>
                    <a:pt x="71689" y="41066"/>
                  </a:cubicBezTo>
                  <a:cubicBezTo>
                    <a:pt x="71689" y="41093"/>
                    <a:pt x="72015" y="41229"/>
                    <a:pt x="72069" y="41256"/>
                  </a:cubicBezTo>
                  <a:lnTo>
                    <a:pt x="72449" y="41473"/>
                  </a:lnTo>
                  <a:lnTo>
                    <a:pt x="72069" y="41635"/>
                  </a:lnTo>
                  <a:cubicBezTo>
                    <a:pt x="71987" y="41663"/>
                    <a:pt x="71770" y="41798"/>
                    <a:pt x="71689" y="41798"/>
                  </a:cubicBezTo>
                  <a:cubicBezTo>
                    <a:pt x="71635" y="41798"/>
                    <a:pt x="71364" y="41635"/>
                    <a:pt x="71309" y="41608"/>
                  </a:cubicBezTo>
                  <a:lnTo>
                    <a:pt x="70930" y="41418"/>
                  </a:lnTo>
                  <a:lnTo>
                    <a:pt x="70577" y="41229"/>
                  </a:lnTo>
                  <a:cubicBezTo>
                    <a:pt x="70523" y="41202"/>
                    <a:pt x="70224" y="41012"/>
                    <a:pt x="70197" y="41012"/>
                  </a:cubicBezTo>
                  <a:cubicBezTo>
                    <a:pt x="70143" y="41012"/>
                    <a:pt x="69818" y="41202"/>
                    <a:pt x="69818" y="41202"/>
                  </a:cubicBezTo>
                  <a:cubicBezTo>
                    <a:pt x="69818" y="41256"/>
                    <a:pt x="70224" y="41364"/>
                    <a:pt x="70197" y="41391"/>
                  </a:cubicBezTo>
                  <a:cubicBezTo>
                    <a:pt x="70143" y="41446"/>
                    <a:pt x="69899" y="41527"/>
                    <a:pt x="69818" y="41581"/>
                  </a:cubicBezTo>
                  <a:cubicBezTo>
                    <a:pt x="69709" y="41608"/>
                    <a:pt x="69546" y="41717"/>
                    <a:pt x="69438" y="41744"/>
                  </a:cubicBezTo>
                  <a:cubicBezTo>
                    <a:pt x="69384" y="41771"/>
                    <a:pt x="69139" y="41554"/>
                    <a:pt x="69058" y="41554"/>
                  </a:cubicBezTo>
                  <a:cubicBezTo>
                    <a:pt x="68950" y="41554"/>
                    <a:pt x="68787" y="41771"/>
                    <a:pt x="68678" y="41744"/>
                  </a:cubicBezTo>
                  <a:cubicBezTo>
                    <a:pt x="68516" y="41744"/>
                    <a:pt x="68434" y="41581"/>
                    <a:pt x="68299" y="41554"/>
                  </a:cubicBezTo>
                  <a:cubicBezTo>
                    <a:pt x="68163" y="41554"/>
                    <a:pt x="68027" y="41391"/>
                    <a:pt x="67892" y="41391"/>
                  </a:cubicBezTo>
                  <a:cubicBezTo>
                    <a:pt x="67865" y="41391"/>
                    <a:pt x="67539" y="41581"/>
                    <a:pt x="67512" y="41581"/>
                  </a:cubicBezTo>
                  <a:cubicBezTo>
                    <a:pt x="67376" y="41527"/>
                    <a:pt x="67268" y="41446"/>
                    <a:pt x="67132" y="41391"/>
                  </a:cubicBezTo>
                  <a:cubicBezTo>
                    <a:pt x="67024" y="41337"/>
                    <a:pt x="66780" y="41256"/>
                    <a:pt x="66753" y="41202"/>
                  </a:cubicBezTo>
                  <a:cubicBezTo>
                    <a:pt x="66698" y="41174"/>
                    <a:pt x="67132" y="41066"/>
                    <a:pt x="67132" y="41012"/>
                  </a:cubicBezTo>
                  <a:cubicBezTo>
                    <a:pt x="67132" y="40957"/>
                    <a:pt x="66753" y="40903"/>
                    <a:pt x="66725" y="40822"/>
                  </a:cubicBezTo>
                  <a:lnTo>
                    <a:pt x="66346" y="41012"/>
                  </a:lnTo>
                  <a:cubicBezTo>
                    <a:pt x="66291" y="41039"/>
                    <a:pt x="65966" y="41174"/>
                    <a:pt x="65966" y="41202"/>
                  </a:cubicBezTo>
                  <a:cubicBezTo>
                    <a:pt x="65966" y="41229"/>
                    <a:pt x="66346" y="41391"/>
                    <a:pt x="66346" y="41391"/>
                  </a:cubicBezTo>
                  <a:cubicBezTo>
                    <a:pt x="66237" y="41418"/>
                    <a:pt x="66102" y="41581"/>
                    <a:pt x="65966" y="41581"/>
                  </a:cubicBezTo>
                  <a:cubicBezTo>
                    <a:pt x="65830" y="41581"/>
                    <a:pt x="65695" y="41391"/>
                    <a:pt x="65586" y="41391"/>
                  </a:cubicBezTo>
                  <a:cubicBezTo>
                    <a:pt x="65451" y="41391"/>
                    <a:pt x="65315" y="41581"/>
                    <a:pt x="65179" y="41581"/>
                  </a:cubicBezTo>
                  <a:cubicBezTo>
                    <a:pt x="65071" y="41581"/>
                    <a:pt x="64935" y="41418"/>
                    <a:pt x="64800" y="41391"/>
                  </a:cubicBezTo>
                  <a:cubicBezTo>
                    <a:pt x="64664" y="41391"/>
                    <a:pt x="64528" y="41202"/>
                    <a:pt x="64420" y="41202"/>
                  </a:cubicBezTo>
                  <a:cubicBezTo>
                    <a:pt x="64338" y="41202"/>
                    <a:pt x="64094" y="41418"/>
                    <a:pt x="64013" y="41391"/>
                  </a:cubicBezTo>
                  <a:cubicBezTo>
                    <a:pt x="63905" y="41364"/>
                    <a:pt x="63742" y="41256"/>
                    <a:pt x="63633" y="41202"/>
                  </a:cubicBezTo>
                  <a:cubicBezTo>
                    <a:pt x="63606" y="41202"/>
                    <a:pt x="63281" y="41012"/>
                    <a:pt x="63254" y="41039"/>
                  </a:cubicBezTo>
                  <a:cubicBezTo>
                    <a:pt x="63145" y="41039"/>
                    <a:pt x="62928" y="41174"/>
                    <a:pt x="62847" y="41202"/>
                  </a:cubicBezTo>
                  <a:lnTo>
                    <a:pt x="62467" y="41391"/>
                  </a:lnTo>
                  <a:lnTo>
                    <a:pt x="61707" y="41771"/>
                  </a:lnTo>
                  <a:lnTo>
                    <a:pt x="61301" y="41581"/>
                  </a:lnTo>
                  <a:cubicBezTo>
                    <a:pt x="61273" y="41554"/>
                    <a:pt x="60921" y="41418"/>
                    <a:pt x="60921" y="41391"/>
                  </a:cubicBezTo>
                  <a:cubicBezTo>
                    <a:pt x="60921" y="41364"/>
                    <a:pt x="61328" y="41229"/>
                    <a:pt x="61301" y="41202"/>
                  </a:cubicBezTo>
                  <a:cubicBezTo>
                    <a:pt x="61246" y="41147"/>
                    <a:pt x="61029" y="41066"/>
                    <a:pt x="60921" y="41012"/>
                  </a:cubicBezTo>
                  <a:cubicBezTo>
                    <a:pt x="60785" y="40957"/>
                    <a:pt x="60623" y="40903"/>
                    <a:pt x="60514" y="40822"/>
                  </a:cubicBezTo>
                  <a:cubicBezTo>
                    <a:pt x="60406" y="40768"/>
                    <a:pt x="60243" y="40713"/>
                    <a:pt x="60134" y="40659"/>
                  </a:cubicBezTo>
                  <a:cubicBezTo>
                    <a:pt x="59890" y="40768"/>
                    <a:pt x="59619" y="40903"/>
                    <a:pt x="59375" y="41012"/>
                  </a:cubicBezTo>
                  <a:cubicBezTo>
                    <a:pt x="59266" y="41066"/>
                    <a:pt x="59049" y="41147"/>
                    <a:pt x="58995" y="41202"/>
                  </a:cubicBezTo>
                  <a:cubicBezTo>
                    <a:pt x="58941" y="41256"/>
                    <a:pt x="58588" y="41337"/>
                    <a:pt x="58588" y="41391"/>
                  </a:cubicBezTo>
                  <a:cubicBezTo>
                    <a:pt x="58588" y="41418"/>
                    <a:pt x="59022" y="41554"/>
                    <a:pt x="58995" y="41581"/>
                  </a:cubicBezTo>
                  <a:cubicBezTo>
                    <a:pt x="58941" y="41608"/>
                    <a:pt x="58670" y="41771"/>
                    <a:pt x="58615" y="41744"/>
                  </a:cubicBezTo>
                  <a:cubicBezTo>
                    <a:pt x="58480" y="41744"/>
                    <a:pt x="58344" y="41581"/>
                    <a:pt x="58208" y="41581"/>
                  </a:cubicBezTo>
                  <a:cubicBezTo>
                    <a:pt x="58100" y="41581"/>
                    <a:pt x="57964" y="41744"/>
                    <a:pt x="57829" y="41771"/>
                  </a:cubicBezTo>
                  <a:cubicBezTo>
                    <a:pt x="57802" y="41771"/>
                    <a:pt x="57449" y="41581"/>
                    <a:pt x="57449" y="41581"/>
                  </a:cubicBezTo>
                  <a:cubicBezTo>
                    <a:pt x="57449" y="41527"/>
                    <a:pt x="57829" y="41446"/>
                    <a:pt x="57829" y="41391"/>
                  </a:cubicBezTo>
                  <a:cubicBezTo>
                    <a:pt x="57829" y="41337"/>
                    <a:pt x="57449" y="41256"/>
                    <a:pt x="57449" y="41202"/>
                  </a:cubicBezTo>
                  <a:cubicBezTo>
                    <a:pt x="57449" y="41202"/>
                    <a:pt x="57530" y="41147"/>
                    <a:pt x="57639" y="41120"/>
                  </a:cubicBezTo>
                  <a:cubicBezTo>
                    <a:pt x="57720" y="41066"/>
                    <a:pt x="57829" y="41012"/>
                    <a:pt x="57829" y="41012"/>
                  </a:cubicBezTo>
                  <a:cubicBezTo>
                    <a:pt x="57720" y="41012"/>
                    <a:pt x="57530" y="40849"/>
                    <a:pt x="57422" y="40849"/>
                  </a:cubicBezTo>
                  <a:cubicBezTo>
                    <a:pt x="57313" y="40849"/>
                    <a:pt x="57151" y="41039"/>
                    <a:pt x="57042" y="41012"/>
                  </a:cubicBezTo>
                  <a:cubicBezTo>
                    <a:pt x="56934" y="41012"/>
                    <a:pt x="56771" y="40822"/>
                    <a:pt x="56662" y="40849"/>
                  </a:cubicBezTo>
                  <a:cubicBezTo>
                    <a:pt x="56581" y="40849"/>
                    <a:pt x="56337" y="40985"/>
                    <a:pt x="56283" y="41039"/>
                  </a:cubicBezTo>
                  <a:cubicBezTo>
                    <a:pt x="56228" y="41039"/>
                    <a:pt x="55957" y="41229"/>
                    <a:pt x="55876" y="41202"/>
                  </a:cubicBezTo>
                  <a:cubicBezTo>
                    <a:pt x="55767" y="41202"/>
                    <a:pt x="55605" y="41012"/>
                    <a:pt x="55496" y="41039"/>
                  </a:cubicBezTo>
                  <a:cubicBezTo>
                    <a:pt x="55442" y="41039"/>
                    <a:pt x="55360" y="41093"/>
                    <a:pt x="55306" y="41120"/>
                  </a:cubicBezTo>
                  <a:lnTo>
                    <a:pt x="55252" y="41147"/>
                  </a:lnTo>
                  <a:lnTo>
                    <a:pt x="55252" y="41174"/>
                  </a:lnTo>
                  <a:cubicBezTo>
                    <a:pt x="55252" y="41174"/>
                    <a:pt x="55252" y="41174"/>
                    <a:pt x="55252" y="41174"/>
                  </a:cubicBezTo>
                  <a:lnTo>
                    <a:pt x="55225" y="41174"/>
                  </a:lnTo>
                  <a:cubicBezTo>
                    <a:pt x="55198" y="41202"/>
                    <a:pt x="55171" y="41202"/>
                    <a:pt x="55116" y="41202"/>
                  </a:cubicBezTo>
                  <a:cubicBezTo>
                    <a:pt x="55008" y="41202"/>
                    <a:pt x="54845" y="41012"/>
                    <a:pt x="54737" y="41039"/>
                  </a:cubicBezTo>
                  <a:cubicBezTo>
                    <a:pt x="54601" y="41039"/>
                    <a:pt x="54493" y="41202"/>
                    <a:pt x="54357" y="41229"/>
                  </a:cubicBezTo>
                  <a:cubicBezTo>
                    <a:pt x="54221" y="41229"/>
                    <a:pt x="54086" y="41039"/>
                    <a:pt x="53977" y="41039"/>
                  </a:cubicBezTo>
                  <a:cubicBezTo>
                    <a:pt x="53869" y="41039"/>
                    <a:pt x="53679" y="41229"/>
                    <a:pt x="53597" y="41229"/>
                  </a:cubicBezTo>
                  <a:cubicBezTo>
                    <a:pt x="53570" y="41229"/>
                    <a:pt x="53218" y="41066"/>
                    <a:pt x="53218" y="41066"/>
                  </a:cubicBezTo>
                  <a:cubicBezTo>
                    <a:pt x="53218" y="41039"/>
                    <a:pt x="53543" y="40876"/>
                    <a:pt x="53570" y="40876"/>
                  </a:cubicBezTo>
                  <a:cubicBezTo>
                    <a:pt x="53462" y="40876"/>
                    <a:pt x="53326" y="40686"/>
                    <a:pt x="53191" y="40686"/>
                  </a:cubicBezTo>
                  <a:cubicBezTo>
                    <a:pt x="53136" y="40686"/>
                    <a:pt x="52892" y="40849"/>
                    <a:pt x="52838" y="40876"/>
                  </a:cubicBezTo>
                  <a:cubicBezTo>
                    <a:pt x="52757" y="40930"/>
                    <a:pt x="52567" y="41066"/>
                    <a:pt x="52458" y="41093"/>
                  </a:cubicBezTo>
                  <a:cubicBezTo>
                    <a:pt x="52350" y="41093"/>
                    <a:pt x="52187" y="40903"/>
                    <a:pt x="52078" y="40903"/>
                  </a:cubicBezTo>
                  <a:cubicBezTo>
                    <a:pt x="51970" y="40930"/>
                    <a:pt x="51807" y="41120"/>
                    <a:pt x="51699" y="41120"/>
                  </a:cubicBezTo>
                  <a:cubicBezTo>
                    <a:pt x="51617" y="41120"/>
                    <a:pt x="51400" y="40930"/>
                    <a:pt x="51319" y="40957"/>
                  </a:cubicBezTo>
                  <a:cubicBezTo>
                    <a:pt x="51211" y="40985"/>
                    <a:pt x="51021" y="41120"/>
                    <a:pt x="50966" y="41174"/>
                  </a:cubicBezTo>
                  <a:cubicBezTo>
                    <a:pt x="50912" y="41174"/>
                    <a:pt x="50641" y="41364"/>
                    <a:pt x="50587" y="41364"/>
                  </a:cubicBezTo>
                  <a:cubicBezTo>
                    <a:pt x="50532" y="41364"/>
                    <a:pt x="50261" y="41202"/>
                    <a:pt x="50207" y="41229"/>
                  </a:cubicBezTo>
                  <a:cubicBezTo>
                    <a:pt x="50071" y="41256"/>
                    <a:pt x="49936" y="41364"/>
                    <a:pt x="49854" y="41446"/>
                  </a:cubicBezTo>
                  <a:cubicBezTo>
                    <a:pt x="49800" y="41473"/>
                    <a:pt x="49583" y="41635"/>
                    <a:pt x="49502" y="41663"/>
                  </a:cubicBezTo>
                  <a:cubicBezTo>
                    <a:pt x="49366" y="41663"/>
                    <a:pt x="49203" y="41500"/>
                    <a:pt x="49095" y="41500"/>
                  </a:cubicBezTo>
                  <a:cubicBezTo>
                    <a:pt x="49013" y="41500"/>
                    <a:pt x="48797" y="41717"/>
                    <a:pt x="48715" y="41717"/>
                  </a:cubicBezTo>
                  <a:cubicBezTo>
                    <a:pt x="48580" y="41717"/>
                    <a:pt x="48417" y="41608"/>
                    <a:pt x="48308" y="41581"/>
                  </a:cubicBezTo>
                  <a:cubicBezTo>
                    <a:pt x="48254" y="41554"/>
                    <a:pt x="47956" y="41418"/>
                    <a:pt x="47901" y="41418"/>
                  </a:cubicBezTo>
                  <a:cubicBezTo>
                    <a:pt x="47793" y="41446"/>
                    <a:pt x="47576" y="41608"/>
                    <a:pt x="47522" y="41635"/>
                  </a:cubicBezTo>
                  <a:cubicBezTo>
                    <a:pt x="47386" y="41717"/>
                    <a:pt x="47250" y="41771"/>
                    <a:pt x="47142" y="41852"/>
                  </a:cubicBezTo>
                  <a:cubicBezTo>
                    <a:pt x="47088" y="41880"/>
                    <a:pt x="46816" y="42042"/>
                    <a:pt x="46735" y="42069"/>
                  </a:cubicBezTo>
                  <a:cubicBezTo>
                    <a:pt x="46627" y="42069"/>
                    <a:pt x="46464" y="41907"/>
                    <a:pt x="46328" y="41907"/>
                  </a:cubicBezTo>
                  <a:cubicBezTo>
                    <a:pt x="46247" y="41907"/>
                    <a:pt x="46030" y="42124"/>
                    <a:pt x="45948" y="42097"/>
                  </a:cubicBezTo>
                  <a:cubicBezTo>
                    <a:pt x="45813" y="42097"/>
                    <a:pt x="45623" y="41988"/>
                    <a:pt x="45542" y="41934"/>
                  </a:cubicBezTo>
                  <a:cubicBezTo>
                    <a:pt x="45433" y="41907"/>
                    <a:pt x="45243" y="41771"/>
                    <a:pt x="45135" y="41771"/>
                  </a:cubicBezTo>
                  <a:cubicBezTo>
                    <a:pt x="44999" y="41771"/>
                    <a:pt x="44836" y="41608"/>
                    <a:pt x="44728" y="41608"/>
                  </a:cubicBezTo>
                  <a:cubicBezTo>
                    <a:pt x="44592" y="41608"/>
                    <a:pt x="44430" y="41798"/>
                    <a:pt x="44321" y="41798"/>
                  </a:cubicBezTo>
                  <a:cubicBezTo>
                    <a:pt x="44240" y="41798"/>
                    <a:pt x="43996" y="41608"/>
                    <a:pt x="43914" y="41608"/>
                  </a:cubicBezTo>
                  <a:cubicBezTo>
                    <a:pt x="43806" y="41635"/>
                    <a:pt x="43616" y="41771"/>
                    <a:pt x="43534" y="41825"/>
                  </a:cubicBezTo>
                  <a:cubicBezTo>
                    <a:pt x="43507" y="41825"/>
                    <a:pt x="43155" y="42015"/>
                    <a:pt x="43155" y="41988"/>
                  </a:cubicBezTo>
                  <a:cubicBezTo>
                    <a:pt x="43019" y="41988"/>
                    <a:pt x="42829" y="41852"/>
                    <a:pt x="42748" y="41825"/>
                  </a:cubicBezTo>
                  <a:cubicBezTo>
                    <a:pt x="42721" y="41798"/>
                    <a:pt x="42612" y="41771"/>
                    <a:pt x="42531" y="41744"/>
                  </a:cubicBezTo>
                  <a:cubicBezTo>
                    <a:pt x="42422" y="41690"/>
                    <a:pt x="42341" y="41663"/>
                    <a:pt x="42341" y="41635"/>
                  </a:cubicBezTo>
                  <a:cubicBezTo>
                    <a:pt x="42341" y="41608"/>
                    <a:pt x="42422" y="41581"/>
                    <a:pt x="42531" y="41554"/>
                  </a:cubicBezTo>
                  <a:cubicBezTo>
                    <a:pt x="42612" y="41500"/>
                    <a:pt x="42721" y="41473"/>
                    <a:pt x="42748" y="41446"/>
                  </a:cubicBezTo>
                  <a:cubicBezTo>
                    <a:pt x="42775" y="41446"/>
                    <a:pt x="43128" y="41283"/>
                    <a:pt x="43128" y="41256"/>
                  </a:cubicBezTo>
                  <a:cubicBezTo>
                    <a:pt x="43046" y="41202"/>
                    <a:pt x="42829" y="41147"/>
                    <a:pt x="42721" y="41093"/>
                  </a:cubicBezTo>
                  <a:lnTo>
                    <a:pt x="41961" y="41446"/>
                  </a:lnTo>
                  <a:lnTo>
                    <a:pt x="41554" y="41635"/>
                  </a:lnTo>
                  <a:lnTo>
                    <a:pt x="41175" y="41825"/>
                  </a:lnTo>
                  <a:cubicBezTo>
                    <a:pt x="41093" y="41852"/>
                    <a:pt x="40903" y="41988"/>
                    <a:pt x="40768" y="41988"/>
                  </a:cubicBezTo>
                  <a:cubicBezTo>
                    <a:pt x="40741" y="42015"/>
                    <a:pt x="40415" y="41825"/>
                    <a:pt x="40388" y="41798"/>
                  </a:cubicBezTo>
                  <a:cubicBezTo>
                    <a:pt x="40307" y="41771"/>
                    <a:pt x="40063" y="41608"/>
                    <a:pt x="39981" y="41608"/>
                  </a:cubicBezTo>
                  <a:cubicBezTo>
                    <a:pt x="39927" y="41608"/>
                    <a:pt x="39629" y="41771"/>
                    <a:pt x="39574" y="41798"/>
                  </a:cubicBezTo>
                  <a:cubicBezTo>
                    <a:pt x="39547" y="41825"/>
                    <a:pt x="39249" y="41961"/>
                    <a:pt x="39195" y="41961"/>
                  </a:cubicBezTo>
                  <a:cubicBezTo>
                    <a:pt x="39086" y="41961"/>
                    <a:pt x="38896" y="41771"/>
                    <a:pt x="38788" y="41771"/>
                  </a:cubicBezTo>
                  <a:cubicBezTo>
                    <a:pt x="38652" y="41771"/>
                    <a:pt x="38517" y="41934"/>
                    <a:pt x="38381" y="41934"/>
                  </a:cubicBezTo>
                  <a:cubicBezTo>
                    <a:pt x="38272" y="41934"/>
                    <a:pt x="38110" y="41744"/>
                    <a:pt x="38001" y="41744"/>
                  </a:cubicBezTo>
                  <a:cubicBezTo>
                    <a:pt x="37838" y="41744"/>
                    <a:pt x="37730" y="41907"/>
                    <a:pt x="37594" y="41907"/>
                  </a:cubicBezTo>
                  <a:cubicBezTo>
                    <a:pt x="37486" y="41907"/>
                    <a:pt x="37323" y="41690"/>
                    <a:pt x="37187" y="41690"/>
                  </a:cubicBezTo>
                  <a:cubicBezTo>
                    <a:pt x="37133" y="41690"/>
                    <a:pt x="36862" y="41825"/>
                    <a:pt x="36808" y="41852"/>
                  </a:cubicBezTo>
                  <a:cubicBezTo>
                    <a:pt x="36699" y="41880"/>
                    <a:pt x="36509" y="41988"/>
                    <a:pt x="36401" y="42015"/>
                  </a:cubicBezTo>
                  <a:cubicBezTo>
                    <a:pt x="36292" y="42015"/>
                    <a:pt x="36103" y="41798"/>
                    <a:pt x="36021" y="41798"/>
                  </a:cubicBezTo>
                  <a:cubicBezTo>
                    <a:pt x="35940" y="41798"/>
                    <a:pt x="35669" y="41988"/>
                    <a:pt x="35614" y="41961"/>
                  </a:cubicBezTo>
                  <a:cubicBezTo>
                    <a:pt x="35560" y="41934"/>
                    <a:pt x="35235" y="41771"/>
                    <a:pt x="35235" y="41744"/>
                  </a:cubicBezTo>
                  <a:cubicBezTo>
                    <a:pt x="35235" y="41690"/>
                    <a:pt x="35614" y="41663"/>
                    <a:pt x="35641" y="41581"/>
                  </a:cubicBezTo>
                  <a:cubicBezTo>
                    <a:pt x="35669" y="41527"/>
                    <a:pt x="36021" y="41500"/>
                    <a:pt x="36021" y="41446"/>
                  </a:cubicBezTo>
                  <a:cubicBezTo>
                    <a:pt x="36021" y="41391"/>
                    <a:pt x="35696" y="41283"/>
                    <a:pt x="35641" y="41229"/>
                  </a:cubicBezTo>
                  <a:cubicBezTo>
                    <a:pt x="35587" y="41147"/>
                    <a:pt x="35370" y="41093"/>
                    <a:pt x="35289" y="41012"/>
                  </a:cubicBezTo>
                  <a:cubicBezTo>
                    <a:pt x="35018" y="41120"/>
                    <a:pt x="34773" y="41229"/>
                    <a:pt x="34502" y="41337"/>
                  </a:cubicBezTo>
                  <a:cubicBezTo>
                    <a:pt x="34367" y="41391"/>
                    <a:pt x="34258" y="41446"/>
                    <a:pt x="34122" y="41500"/>
                  </a:cubicBezTo>
                  <a:cubicBezTo>
                    <a:pt x="33987" y="41554"/>
                    <a:pt x="33851" y="41608"/>
                    <a:pt x="33743" y="41663"/>
                  </a:cubicBezTo>
                  <a:cubicBezTo>
                    <a:pt x="33689" y="41690"/>
                    <a:pt x="33417" y="41825"/>
                    <a:pt x="33363" y="41825"/>
                  </a:cubicBezTo>
                  <a:cubicBezTo>
                    <a:pt x="33282" y="41825"/>
                    <a:pt x="33038" y="41663"/>
                    <a:pt x="32983" y="41635"/>
                  </a:cubicBezTo>
                  <a:cubicBezTo>
                    <a:pt x="32956" y="41608"/>
                    <a:pt x="32604" y="41473"/>
                    <a:pt x="32604" y="41446"/>
                  </a:cubicBezTo>
                  <a:cubicBezTo>
                    <a:pt x="32631" y="41418"/>
                    <a:pt x="32956" y="41256"/>
                    <a:pt x="32983" y="41256"/>
                  </a:cubicBezTo>
                  <a:cubicBezTo>
                    <a:pt x="32902" y="41283"/>
                    <a:pt x="32739" y="41066"/>
                    <a:pt x="32631" y="41066"/>
                  </a:cubicBezTo>
                  <a:cubicBezTo>
                    <a:pt x="32604" y="41066"/>
                    <a:pt x="32224" y="41229"/>
                    <a:pt x="32251" y="41256"/>
                  </a:cubicBezTo>
                  <a:cubicBezTo>
                    <a:pt x="32251" y="41283"/>
                    <a:pt x="32631" y="41418"/>
                    <a:pt x="32604" y="41446"/>
                  </a:cubicBezTo>
                  <a:cubicBezTo>
                    <a:pt x="32549" y="41500"/>
                    <a:pt x="32332" y="41554"/>
                    <a:pt x="32224" y="41608"/>
                  </a:cubicBezTo>
                  <a:lnTo>
                    <a:pt x="31871" y="41798"/>
                  </a:lnTo>
                  <a:cubicBezTo>
                    <a:pt x="31736" y="41771"/>
                    <a:pt x="31600" y="41608"/>
                    <a:pt x="31491" y="41608"/>
                  </a:cubicBezTo>
                  <a:cubicBezTo>
                    <a:pt x="31383" y="41608"/>
                    <a:pt x="31193" y="41798"/>
                    <a:pt x="31112" y="41771"/>
                  </a:cubicBezTo>
                  <a:cubicBezTo>
                    <a:pt x="31030" y="41771"/>
                    <a:pt x="30759" y="41608"/>
                    <a:pt x="30732" y="41581"/>
                  </a:cubicBezTo>
                  <a:cubicBezTo>
                    <a:pt x="30705" y="41581"/>
                    <a:pt x="31112" y="41446"/>
                    <a:pt x="31112" y="41418"/>
                  </a:cubicBezTo>
                  <a:cubicBezTo>
                    <a:pt x="31112" y="41364"/>
                    <a:pt x="30705" y="41283"/>
                    <a:pt x="30732" y="41229"/>
                  </a:cubicBezTo>
                  <a:cubicBezTo>
                    <a:pt x="30759" y="41147"/>
                    <a:pt x="31085" y="41120"/>
                    <a:pt x="31112" y="41039"/>
                  </a:cubicBezTo>
                  <a:cubicBezTo>
                    <a:pt x="31112" y="40985"/>
                    <a:pt x="30732" y="40903"/>
                    <a:pt x="30732" y="40849"/>
                  </a:cubicBezTo>
                  <a:cubicBezTo>
                    <a:pt x="30461" y="40985"/>
                    <a:pt x="30217" y="41120"/>
                    <a:pt x="29973" y="41229"/>
                  </a:cubicBezTo>
                  <a:cubicBezTo>
                    <a:pt x="29945" y="41229"/>
                    <a:pt x="29864" y="41283"/>
                    <a:pt x="29783" y="41337"/>
                  </a:cubicBezTo>
                  <a:cubicBezTo>
                    <a:pt x="29756" y="41337"/>
                    <a:pt x="29728" y="41364"/>
                    <a:pt x="29701" y="41364"/>
                  </a:cubicBezTo>
                  <a:cubicBezTo>
                    <a:pt x="29701" y="41364"/>
                    <a:pt x="29674" y="41391"/>
                    <a:pt x="29674" y="41391"/>
                  </a:cubicBezTo>
                  <a:cubicBezTo>
                    <a:pt x="29620" y="41418"/>
                    <a:pt x="29593" y="41418"/>
                    <a:pt x="29593" y="41418"/>
                  </a:cubicBezTo>
                  <a:cubicBezTo>
                    <a:pt x="29566" y="41418"/>
                    <a:pt x="29213" y="41256"/>
                    <a:pt x="29213" y="41229"/>
                  </a:cubicBezTo>
                  <a:cubicBezTo>
                    <a:pt x="29213" y="41229"/>
                    <a:pt x="29593" y="41066"/>
                    <a:pt x="29593" y="41039"/>
                  </a:cubicBezTo>
                  <a:cubicBezTo>
                    <a:pt x="29539" y="41012"/>
                    <a:pt x="29267" y="40876"/>
                    <a:pt x="29186" y="40876"/>
                  </a:cubicBezTo>
                  <a:cubicBezTo>
                    <a:pt x="29105" y="40876"/>
                    <a:pt x="28860" y="41039"/>
                    <a:pt x="28806" y="41066"/>
                  </a:cubicBezTo>
                  <a:cubicBezTo>
                    <a:pt x="28752" y="41066"/>
                    <a:pt x="28481" y="41256"/>
                    <a:pt x="28426" y="41256"/>
                  </a:cubicBezTo>
                  <a:cubicBezTo>
                    <a:pt x="28345" y="41229"/>
                    <a:pt x="28128" y="41093"/>
                    <a:pt x="28047" y="41066"/>
                  </a:cubicBezTo>
                  <a:cubicBezTo>
                    <a:pt x="27992" y="41039"/>
                    <a:pt x="27748" y="40903"/>
                    <a:pt x="27667" y="40903"/>
                  </a:cubicBezTo>
                  <a:cubicBezTo>
                    <a:pt x="27531" y="40876"/>
                    <a:pt x="27423" y="40713"/>
                    <a:pt x="27287" y="40713"/>
                  </a:cubicBezTo>
                  <a:cubicBezTo>
                    <a:pt x="27206" y="40713"/>
                    <a:pt x="26962" y="40876"/>
                    <a:pt x="26908" y="40903"/>
                  </a:cubicBezTo>
                  <a:cubicBezTo>
                    <a:pt x="26853" y="40957"/>
                    <a:pt x="26636" y="41093"/>
                    <a:pt x="26555" y="41120"/>
                  </a:cubicBezTo>
                  <a:cubicBezTo>
                    <a:pt x="26446" y="41120"/>
                    <a:pt x="26284" y="40957"/>
                    <a:pt x="26148" y="40957"/>
                  </a:cubicBezTo>
                  <a:cubicBezTo>
                    <a:pt x="26040" y="40957"/>
                    <a:pt x="25904" y="41147"/>
                    <a:pt x="25795" y="41147"/>
                  </a:cubicBezTo>
                  <a:cubicBezTo>
                    <a:pt x="25741" y="41147"/>
                    <a:pt x="25443" y="40985"/>
                    <a:pt x="25416" y="40985"/>
                  </a:cubicBezTo>
                  <a:cubicBezTo>
                    <a:pt x="25280" y="41039"/>
                    <a:pt x="25144" y="41147"/>
                    <a:pt x="25036" y="41202"/>
                  </a:cubicBezTo>
                  <a:lnTo>
                    <a:pt x="24683" y="41418"/>
                  </a:lnTo>
                  <a:lnTo>
                    <a:pt x="24331" y="41635"/>
                  </a:lnTo>
                  <a:cubicBezTo>
                    <a:pt x="24195" y="41581"/>
                    <a:pt x="24060" y="41527"/>
                    <a:pt x="23924" y="41500"/>
                  </a:cubicBezTo>
                  <a:cubicBezTo>
                    <a:pt x="23870" y="41473"/>
                    <a:pt x="23517" y="41364"/>
                    <a:pt x="23517" y="41337"/>
                  </a:cubicBezTo>
                  <a:cubicBezTo>
                    <a:pt x="23517" y="41310"/>
                    <a:pt x="23843" y="41147"/>
                    <a:pt x="23897" y="41120"/>
                  </a:cubicBezTo>
                  <a:cubicBezTo>
                    <a:pt x="23978" y="41066"/>
                    <a:pt x="24222" y="40957"/>
                    <a:pt x="24249" y="40903"/>
                  </a:cubicBezTo>
                  <a:cubicBezTo>
                    <a:pt x="24277" y="40876"/>
                    <a:pt x="23870" y="40795"/>
                    <a:pt x="23843" y="40768"/>
                  </a:cubicBezTo>
                  <a:lnTo>
                    <a:pt x="23110" y="41202"/>
                  </a:lnTo>
                  <a:cubicBezTo>
                    <a:pt x="23029" y="41256"/>
                    <a:pt x="22893" y="41364"/>
                    <a:pt x="22758" y="41418"/>
                  </a:cubicBezTo>
                  <a:cubicBezTo>
                    <a:pt x="22703" y="41446"/>
                    <a:pt x="22405" y="41256"/>
                    <a:pt x="22351" y="41256"/>
                  </a:cubicBezTo>
                  <a:cubicBezTo>
                    <a:pt x="22269" y="41283"/>
                    <a:pt x="22025" y="41446"/>
                    <a:pt x="21971" y="41473"/>
                  </a:cubicBezTo>
                  <a:cubicBezTo>
                    <a:pt x="21917" y="41527"/>
                    <a:pt x="21673" y="41690"/>
                    <a:pt x="21591" y="41690"/>
                  </a:cubicBezTo>
                  <a:cubicBezTo>
                    <a:pt x="21510" y="41717"/>
                    <a:pt x="21212" y="41554"/>
                    <a:pt x="21157" y="41554"/>
                  </a:cubicBezTo>
                  <a:cubicBezTo>
                    <a:pt x="21049" y="41500"/>
                    <a:pt x="20886" y="41418"/>
                    <a:pt x="20750" y="41391"/>
                  </a:cubicBezTo>
                  <a:cubicBezTo>
                    <a:pt x="20669" y="41364"/>
                    <a:pt x="20452" y="41202"/>
                    <a:pt x="20344" y="41229"/>
                  </a:cubicBezTo>
                  <a:cubicBezTo>
                    <a:pt x="20235" y="41229"/>
                    <a:pt x="20072" y="41418"/>
                    <a:pt x="19964" y="41418"/>
                  </a:cubicBezTo>
                  <a:cubicBezTo>
                    <a:pt x="19801" y="41418"/>
                    <a:pt x="19720" y="41256"/>
                    <a:pt x="19557" y="41256"/>
                  </a:cubicBezTo>
                  <a:cubicBezTo>
                    <a:pt x="19448" y="41256"/>
                    <a:pt x="19286" y="41446"/>
                    <a:pt x="19177" y="41446"/>
                  </a:cubicBezTo>
                  <a:cubicBezTo>
                    <a:pt x="19096" y="41446"/>
                    <a:pt x="18825" y="41310"/>
                    <a:pt x="18770" y="41283"/>
                  </a:cubicBezTo>
                  <a:cubicBezTo>
                    <a:pt x="18716" y="41256"/>
                    <a:pt x="18418" y="41093"/>
                    <a:pt x="18364" y="41093"/>
                  </a:cubicBezTo>
                  <a:cubicBezTo>
                    <a:pt x="18336" y="41120"/>
                    <a:pt x="17984" y="41283"/>
                    <a:pt x="17984" y="41310"/>
                  </a:cubicBezTo>
                  <a:cubicBezTo>
                    <a:pt x="17984" y="41364"/>
                    <a:pt x="18391" y="41418"/>
                    <a:pt x="18364" y="41473"/>
                  </a:cubicBezTo>
                  <a:cubicBezTo>
                    <a:pt x="18364" y="41500"/>
                    <a:pt x="18038" y="41663"/>
                    <a:pt x="17984" y="41663"/>
                  </a:cubicBezTo>
                  <a:cubicBezTo>
                    <a:pt x="17930" y="41690"/>
                    <a:pt x="17658" y="41500"/>
                    <a:pt x="17577" y="41500"/>
                  </a:cubicBezTo>
                  <a:cubicBezTo>
                    <a:pt x="17468" y="41500"/>
                    <a:pt x="17306" y="41690"/>
                    <a:pt x="17197" y="41663"/>
                  </a:cubicBezTo>
                  <a:cubicBezTo>
                    <a:pt x="17143" y="41663"/>
                    <a:pt x="17062" y="41635"/>
                    <a:pt x="16980" y="41581"/>
                  </a:cubicBezTo>
                  <a:lnTo>
                    <a:pt x="16926" y="41554"/>
                  </a:lnTo>
                  <a:cubicBezTo>
                    <a:pt x="16899" y="41554"/>
                    <a:pt x="16899" y="41554"/>
                    <a:pt x="16872" y="41527"/>
                  </a:cubicBezTo>
                  <a:cubicBezTo>
                    <a:pt x="16845" y="41527"/>
                    <a:pt x="16817" y="41500"/>
                    <a:pt x="16790" y="41500"/>
                  </a:cubicBezTo>
                  <a:lnTo>
                    <a:pt x="16411" y="41310"/>
                  </a:lnTo>
                  <a:cubicBezTo>
                    <a:pt x="16302" y="41256"/>
                    <a:pt x="16139" y="41147"/>
                    <a:pt x="16004" y="41120"/>
                  </a:cubicBezTo>
                  <a:cubicBezTo>
                    <a:pt x="15922" y="41093"/>
                    <a:pt x="15733" y="40930"/>
                    <a:pt x="15624" y="40930"/>
                  </a:cubicBezTo>
                  <a:cubicBezTo>
                    <a:pt x="15543" y="40930"/>
                    <a:pt x="15299" y="41093"/>
                    <a:pt x="15217" y="41120"/>
                  </a:cubicBezTo>
                  <a:cubicBezTo>
                    <a:pt x="15190" y="41120"/>
                    <a:pt x="14837" y="41283"/>
                    <a:pt x="14837" y="41283"/>
                  </a:cubicBezTo>
                  <a:cubicBezTo>
                    <a:pt x="14783" y="41256"/>
                    <a:pt x="14431" y="41120"/>
                    <a:pt x="14431" y="41093"/>
                  </a:cubicBezTo>
                  <a:cubicBezTo>
                    <a:pt x="14431" y="41066"/>
                    <a:pt x="14783" y="40957"/>
                    <a:pt x="14837" y="40930"/>
                  </a:cubicBezTo>
                  <a:cubicBezTo>
                    <a:pt x="14892" y="40903"/>
                    <a:pt x="15217" y="40795"/>
                    <a:pt x="15217" y="40740"/>
                  </a:cubicBezTo>
                  <a:cubicBezTo>
                    <a:pt x="15244" y="40686"/>
                    <a:pt x="14837" y="40605"/>
                    <a:pt x="14837" y="40551"/>
                  </a:cubicBezTo>
                  <a:cubicBezTo>
                    <a:pt x="14837" y="40496"/>
                    <a:pt x="15244" y="40415"/>
                    <a:pt x="15217" y="40388"/>
                  </a:cubicBezTo>
                  <a:cubicBezTo>
                    <a:pt x="15190" y="40306"/>
                    <a:pt x="14892" y="40252"/>
                    <a:pt x="14837" y="40198"/>
                  </a:cubicBezTo>
                  <a:cubicBezTo>
                    <a:pt x="14756" y="40117"/>
                    <a:pt x="14539" y="40062"/>
                    <a:pt x="14458" y="39981"/>
                  </a:cubicBezTo>
                  <a:cubicBezTo>
                    <a:pt x="14431" y="40062"/>
                    <a:pt x="14078" y="40117"/>
                    <a:pt x="14078" y="40171"/>
                  </a:cubicBezTo>
                  <a:cubicBezTo>
                    <a:pt x="14051" y="40225"/>
                    <a:pt x="14485" y="40306"/>
                    <a:pt x="14458" y="40361"/>
                  </a:cubicBezTo>
                  <a:cubicBezTo>
                    <a:pt x="14431" y="40415"/>
                    <a:pt x="14132" y="40496"/>
                    <a:pt x="14051" y="40523"/>
                  </a:cubicBezTo>
                  <a:cubicBezTo>
                    <a:pt x="13969" y="40605"/>
                    <a:pt x="13780" y="40659"/>
                    <a:pt x="13671" y="40713"/>
                  </a:cubicBezTo>
                  <a:cubicBezTo>
                    <a:pt x="13535" y="40740"/>
                    <a:pt x="13346" y="40822"/>
                    <a:pt x="13264" y="40876"/>
                  </a:cubicBezTo>
                  <a:cubicBezTo>
                    <a:pt x="13210" y="40903"/>
                    <a:pt x="12857" y="40985"/>
                    <a:pt x="12857" y="41039"/>
                  </a:cubicBezTo>
                  <a:cubicBezTo>
                    <a:pt x="12857" y="41093"/>
                    <a:pt x="13237" y="41174"/>
                    <a:pt x="13237" y="41229"/>
                  </a:cubicBezTo>
                  <a:cubicBezTo>
                    <a:pt x="12993" y="41337"/>
                    <a:pt x="12722" y="41446"/>
                    <a:pt x="12451" y="41554"/>
                  </a:cubicBezTo>
                  <a:cubicBezTo>
                    <a:pt x="12179" y="41418"/>
                    <a:pt x="11935" y="41283"/>
                    <a:pt x="11664" y="41147"/>
                  </a:cubicBezTo>
                  <a:lnTo>
                    <a:pt x="12071" y="40985"/>
                  </a:lnTo>
                  <a:cubicBezTo>
                    <a:pt x="12125" y="40957"/>
                    <a:pt x="12478" y="40849"/>
                    <a:pt x="12478" y="40822"/>
                  </a:cubicBezTo>
                  <a:cubicBezTo>
                    <a:pt x="12478" y="40795"/>
                    <a:pt x="12152" y="40659"/>
                    <a:pt x="12098" y="40605"/>
                  </a:cubicBezTo>
                  <a:cubicBezTo>
                    <a:pt x="11962" y="40551"/>
                    <a:pt x="11827" y="40469"/>
                    <a:pt x="11718" y="40415"/>
                  </a:cubicBezTo>
                  <a:lnTo>
                    <a:pt x="10904" y="40713"/>
                  </a:lnTo>
                  <a:cubicBezTo>
                    <a:pt x="10823" y="40740"/>
                    <a:pt x="10606" y="40849"/>
                    <a:pt x="10498" y="40876"/>
                  </a:cubicBezTo>
                  <a:cubicBezTo>
                    <a:pt x="10498" y="40876"/>
                    <a:pt x="10118" y="40659"/>
                    <a:pt x="10145" y="40659"/>
                  </a:cubicBezTo>
                  <a:cubicBezTo>
                    <a:pt x="10145" y="40605"/>
                    <a:pt x="10552" y="40551"/>
                    <a:pt x="10525" y="40496"/>
                  </a:cubicBezTo>
                  <a:cubicBezTo>
                    <a:pt x="10525" y="40469"/>
                    <a:pt x="10226" y="40306"/>
                    <a:pt x="10172" y="40279"/>
                  </a:cubicBezTo>
                  <a:cubicBezTo>
                    <a:pt x="10118" y="40252"/>
                    <a:pt x="9820" y="40442"/>
                    <a:pt x="9765" y="40442"/>
                  </a:cubicBezTo>
                  <a:cubicBezTo>
                    <a:pt x="9711" y="40415"/>
                    <a:pt x="9440" y="40198"/>
                    <a:pt x="9386" y="40225"/>
                  </a:cubicBezTo>
                  <a:cubicBezTo>
                    <a:pt x="9331" y="40225"/>
                    <a:pt x="9006" y="40361"/>
                    <a:pt x="9006" y="40361"/>
                  </a:cubicBezTo>
                  <a:cubicBezTo>
                    <a:pt x="9006" y="40415"/>
                    <a:pt x="9386" y="40523"/>
                    <a:pt x="9358" y="40578"/>
                  </a:cubicBezTo>
                  <a:cubicBezTo>
                    <a:pt x="9331" y="40632"/>
                    <a:pt x="9060" y="40686"/>
                    <a:pt x="8979" y="40740"/>
                  </a:cubicBezTo>
                  <a:cubicBezTo>
                    <a:pt x="8870" y="40795"/>
                    <a:pt x="8707" y="40849"/>
                    <a:pt x="8599" y="40903"/>
                  </a:cubicBezTo>
                  <a:lnTo>
                    <a:pt x="8192" y="41066"/>
                  </a:lnTo>
                  <a:cubicBezTo>
                    <a:pt x="8165" y="41120"/>
                    <a:pt x="7812" y="41174"/>
                    <a:pt x="7812" y="41229"/>
                  </a:cubicBezTo>
                  <a:cubicBezTo>
                    <a:pt x="7812" y="41174"/>
                    <a:pt x="7433" y="41093"/>
                    <a:pt x="7460" y="41039"/>
                  </a:cubicBezTo>
                  <a:cubicBezTo>
                    <a:pt x="7460" y="40985"/>
                    <a:pt x="7839" y="40903"/>
                    <a:pt x="7839" y="40849"/>
                  </a:cubicBezTo>
                  <a:cubicBezTo>
                    <a:pt x="7812" y="40795"/>
                    <a:pt x="7460" y="40713"/>
                    <a:pt x="7460" y="40659"/>
                  </a:cubicBezTo>
                  <a:cubicBezTo>
                    <a:pt x="7460" y="40605"/>
                    <a:pt x="7839" y="40551"/>
                    <a:pt x="7839" y="40496"/>
                  </a:cubicBezTo>
                  <a:cubicBezTo>
                    <a:pt x="7839" y="40469"/>
                    <a:pt x="7514" y="40306"/>
                    <a:pt x="7460" y="40279"/>
                  </a:cubicBezTo>
                  <a:cubicBezTo>
                    <a:pt x="7460" y="40279"/>
                    <a:pt x="7080" y="40442"/>
                    <a:pt x="7080" y="40469"/>
                  </a:cubicBezTo>
                  <a:cubicBezTo>
                    <a:pt x="7080" y="40469"/>
                    <a:pt x="7161" y="40523"/>
                    <a:pt x="7270" y="40551"/>
                  </a:cubicBezTo>
                  <a:cubicBezTo>
                    <a:pt x="7324" y="40578"/>
                    <a:pt x="7351" y="40605"/>
                    <a:pt x="7405" y="40632"/>
                  </a:cubicBezTo>
                  <a:lnTo>
                    <a:pt x="7460" y="40659"/>
                  </a:lnTo>
                  <a:cubicBezTo>
                    <a:pt x="7351" y="40686"/>
                    <a:pt x="7188" y="40822"/>
                    <a:pt x="7080" y="40822"/>
                  </a:cubicBezTo>
                  <a:cubicBezTo>
                    <a:pt x="6944" y="40822"/>
                    <a:pt x="6836" y="40659"/>
                    <a:pt x="6700" y="40632"/>
                  </a:cubicBezTo>
                  <a:cubicBezTo>
                    <a:pt x="6565" y="40632"/>
                    <a:pt x="6456" y="40442"/>
                    <a:pt x="6321" y="40442"/>
                  </a:cubicBezTo>
                  <a:cubicBezTo>
                    <a:pt x="6185" y="40442"/>
                    <a:pt x="6049" y="40632"/>
                    <a:pt x="5941" y="40605"/>
                  </a:cubicBezTo>
                  <a:cubicBezTo>
                    <a:pt x="5805" y="40605"/>
                    <a:pt x="5697" y="40442"/>
                    <a:pt x="5561" y="40415"/>
                  </a:cubicBezTo>
                  <a:cubicBezTo>
                    <a:pt x="5453" y="40415"/>
                    <a:pt x="5263" y="40632"/>
                    <a:pt x="5181" y="40605"/>
                  </a:cubicBezTo>
                  <a:cubicBezTo>
                    <a:pt x="5046" y="40578"/>
                    <a:pt x="4883" y="40469"/>
                    <a:pt x="4774" y="40415"/>
                  </a:cubicBezTo>
                  <a:cubicBezTo>
                    <a:pt x="4666" y="40361"/>
                    <a:pt x="4530" y="40279"/>
                    <a:pt x="4395" y="40225"/>
                  </a:cubicBezTo>
                  <a:cubicBezTo>
                    <a:pt x="4368" y="40225"/>
                    <a:pt x="4286" y="40171"/>
                    <a:pt x="4205" y="40144"/>
                  </a:cubicBezTo>
                  <a:lnTo>
                    <a:pt x="4151" y="40089"/>
                  </a:lnTo>
                  <a:lnTo>
                    <a:pt x="4151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123" y="40089"/>
                  </a:lnTo>
                  <a:lnTo>
                    <a:pt x="4096" y="40089"/>
                  </a:lnTo>
                  <a:lnTo>
                    <a:pt x="4069" y="40062"/>
                  </a:lnTo>
                  <a:cubicBezTo>
                    <a:pt x="4042" y="40062"/>
                    <a:pt x="4015" y="40035"/>
                    <a:pt x="3988" y="40035"/>
                  </a:cubicBezTo>
                  <a:cubicBezTo>
                    <a:pt x="3961" y="40035"/>
                    <a:pt x="3825" y="40089"/>
                    <a:pt x="3717" y="40117"/>
                  </a:cubicBezTo>
                  <a:cubicBezTo>
                    <a:pt x="3635" y="40144"/>
                    <a:pt x="3527" y="40171"/>
                    <a:pt x="3473" y="40171"/>
                  </a:cubicBezTo>
                  <a:cubicBezTo>
                    <a:pt x="3310" y="40117"/>
                    <a:pt x="3147" y="39927"/>
                    <a:pt x="3066" y="39845"/>
                  </a:cubicBezTo>
                  <a:cubicBezTo>
                    <a:pt x="2957" y="39764"/>
                    <a:pt x="2849" y="39601"/>
                    <a:pt x="2713" y="39466"/>
                  </a:cubicBezTo>
                  <a:cubicBezTo>
                    <a:pt x="2686" y="39466"/>
                    <a:pt x="2605" y="39438"/>
                    <a:pt x="2469" y="39411"/>
                  </a:cubicBezTo>
                  <a:cubicBezTo>
                    <a:pt x="2360" y="39384"/>
                    <a:pt x="2252" y="39357"/>
                    <a:pt x="2225" y="39330"/>
                  </a:cubicBezTo>
                  <a:cubicBezTo>
                    <a:pt x="2198" y="39357"/>
                    <a:pt x="2279" y="39466"/>
                    <a:pt x="2388" y="39574"/>
                  </a:cubicBezTo>
                  <a:cubicBezTo>
                    <a:pt x="2469" y="39683"/>
                    <a:pt x="2550" y="39764"/>
                    <a:pt x="2550" y="39791"/>
                  </a:cubicBezTo>
                  <a:cubicBezTo>
                    <a:pt x="2550" y="39791"/>
                    <a:pt x="2496" y="39791"/>
                    <a:pt x="2442" y="39791"/>
                  </a:cubicBezTo>
                  <a:cubicBezTo>
                    <a:pt x="2415" y="39764"/>
                    <a:pt x="2333" y="39764"/>
                    <a:pt x="2279" y="39737"/>
                  </a:cubicBezTo>
                  <a:cubicBezTo>
                    <a:pt x="2116" y="39683"/>
                    <a:pt x="1981" y="39601"/>
                    <a:pt x="1981" y="39601"/>
                  </a:cubicBezTo>
                  <a:cubicBezTo>
                    <a:pt x="1926" y="39547"/>
                    <a:pt x="1845" y="39411"/>
                    <a:pt x="1791" y="39276"/>
                  </a:cubicBezTo>
                  <a:cubicBezTo>
                    <a:pt x="1764" y="39140"/>
                    <a:pt x="1709" y="39004"/>
                    <a:pt x="1709" y="38950"/>
                  </a:cubicBezTo>
                  <a:cubicBezTo>
                    <a:pt x="1709" y="38896"/>
                    <a:pt x="1682" y="38706"/>
                    <a:pt x="1682" y="38543"/>
                  </a:cubicBezTo>
                  <a:cubicBezTo>
                    <a:pt x="1682" y="38381"/>
                    <a:pt x="1737" y="38245"/>
                    <a:pt x="1737" y="38245"/>
                  </a:cubicBezTo>
                  <a:cubicBezTo>
                    <a:pt x="1764" y="38245"/>
                    <a:pt x="1791" y="38381"/>
                    <a:pt x="1872" y="38516"/>
                  </a:cubicBezTo>
                  <a:cubicBezTo>
                    <a:pt x="1926" y="38625"/>
                    <a:pt x="2008" y="38733"/>
                    <a:pt x="2035" y="38760"/>
                  </a:cubicBezTo>
                  <a:cubicBezTo>
                    <a:pt x="2171" y="38896"/>
                    <a:pt x="2333" y="39004"/>
                    <a:pt x="2469" y="39059"/>
                  </a:cubicBezTo>
                  <a:cubicBezTo>
                    <a:pt x="2550" y="39167"/>
                    <a:pt x="2577" y="39384"/>
                    <a:pt x="2713" y="39493"/>
                  </a:cubicBezTo>
                  <a:cubicBezTo>
                    <a:pt x="2794" y="39520"/>
                    <a:pt x="3120" y="39520"/>
                    <a:pt x="3201" y="39493"/>
                  </a:cubicBezTo>
                  <a:cubicBezTo>
                    <a:pt x="3337" y="39520"/>
                    <a:pt x="3500" y="39466"/>
                    <a:pt x="3635" y="39438"/>
                  </a:cubicBezTo>
                  <a:cubicBezTo>
                    <a:pt x="3662" y="39438"/>
                    <a:pt x="3744" y="39411"/>
                    <a:pt x="3852" y="39384"/>
                  </a:cubicBezTo>
                  <a:cubicBezTo>
                    <a:pt x="3934" y="39357"/>
                    <a:pt x="4015" y="39330"/>
                    <a:pt x="4015" y="39303"/>
                  </a:cubicBezTo>
                  <a:cubicBezTo>
                    <a:pt x="3988" y="39303"/>
                    <a:pt x="3662" y="39113"/>
                    <a:pt x="3690" y="39086"/>
                  </a:cubicBezTo>
                  <a:cubicBezTo>
                    <a:pt x="3771" y="39032"/>
                    <a:pt x="3961" y="39004"/>
                    <a:pt x="4015" y="38950"/>
                  </a:cubicBezTo>
                  <a:lnTo>
                    <a:pt x="4123" y="38896"/>
                  </a:lnTo>
                  <a:lnTo>
                    <a:pt x="4151" y="38896"/>
                  </a:lnTo>
                  <a:lnTo>
                    <a:pt x="4151" y="38896"/>
                  </a:lnTo>
                  <a:lnTo>
                    <a:pt x="4151" y="38869"/>
                  </a:lnTo>
                  <a:lnTo>
                    <a:pt x="4178" y="38869"/>
                  </a:lnTo>
                  <a:lnTo>
                    <a:pt x="4178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51" y="38869"/>
                  </a:lnTo>
                  <a:lnTo>
                    <a:pt x="4178" y="38869"/>
                  </a:lnTo>
                  <a:lnTo>
                    <a:pt x="4395" y="38760"/>
                  </a:lnTo>
                  <a:cubicBezTo>
                    <a:pt x="4503" y="38706"/>
                    <a:pt x="4639" y="38652"/>
                    <a:pt x="4774" y="38570"/>
                  </a:cubicBezTo>
                  <a:lnTo>
                    <a:pt x="5561" y="38950"/>
                  </a:lnTo>
                  <a:cubicBezTo>
                    <a:pt x="5425" y="39004"/>
                    <a:pt x="5290" y="39086"/>
                    <a:pt x="5154" y="39140"/>
                  </a:cubicBezTo>
                  <a:cubicBezTo>
                    <a:pt x="5127" y="39167"/>
                    <a:pt x="4774" y="39303"/>
                    <a:pt x="4774" y="39330"/>
                  </a:cubicBezTo>
                  <a:cubicBezTo>
                    <a:pt x="4802" y="39357"/>
                    <a:pt x="5100" y="39466"/>
                    <a:pt x="5181" y="39493"/>
                  </a:cubicBezTo>
                  <a:cubicBezTo>
                    <a:pt x="5290" y="39574"/>
                    <a:pt x="5425" y="39628"/>
                    <a:pt x="5561" y="39683"/>
                  </a:cubicBezTo>
                  <a:lnTo>
                    <a:pt x="5941" y="39520"/>
                  </a:lnTo>
                  <a:cubicBezTo>
                    <a:pt x="5995" y="39493"/>
                    <a:pt x="6348" y="39357"/>
                    <a:pt x="6321" y="39330"/>
                  </a:cubicBezTo>
                  <a:cubicBezTo>
                    <a:pt x="6321" y="39303"/>
                    <a:pt x="5914" y="39167"/>
                    <a:pt x="5941" y="39140"/>
                  </a:cubicBezTo>
                  <a:cubicBezTo>
                    <a:pt x="5995" y="39086"/>
                    <a:pt x="6239" y="39004"/>
                    <a:pt x="6321" y="38977"/>
                  </a:cubicBezTo>
                  <a:cubicBezTo>
                    <a:pt x="6429" y="38923"/>
                    <a:pt x="6592" y="38842"/>
                    <a:pt x="6727" y="38787"/>
                  </a:cubicBezTo>
                  <a:cubicBezTo>
                    <a:pt x="6755" y="38787"/>
                    <a:pt x="7080" y="38977"/>
                    <a:pt x="7107" y="39004"/>
                  </a:cubicBezTo>
                  <a:cubicBezTo>
                    <a:pt x="7216" y="39032"/>
                    <a:pt x="7378" y="39167"/>
                    <a:pt x="7514" y="39194"/>
                  </a:cubicBezTo>
                  <a:cubicBezTo>
                    <a:pt x="7568" y="39221"/>
                    <a:pt x="7812" y="39032"/>
                    <a:pt x="7894" y="39032"/>
                  </a:cubicBezTo>
                  <a:cubicBezTo>
                    <a:pt x="8002" y="39032"/>
                    <a:pt x="8192" y="39249"/>
                    <a:pt x="8273" y="39249"/>
                  </a:cubicBezTo>
                  <a:cubicBezTo>
                    <a:pt x="8382" y="39221"/>
                    <a:pt x="8599" y="39113"/>
                    <a:pt x="8680" y="39086"/>
                  </a:cubicBezTo>
                  <a:cubicBezTo>
                    <a:pt x="8816" y="39032"/>
                    <a:pt x="8952" y="38977"/>
                    <a:pt x="9087" y="38923"/>
                  </a:cubicBezTo>
                  <a:lnTo>
                    <a:pt x="9901" y="38598"/>
                  </a:lnTo>
                  <a:cubicBezTo>
                    <a:pt x="9901" y="38679"/>
                    <a:pt x="10281" y="38760"/>
                    <a:pt x="10253" y="38815"/>
                  </a:cubicBezTo>
                  <a:cubicBezTo>
                    <a:pt x="10253" y="38869"/>
                    <a:pt x="9847" y="38923"/>
                    <a:pt x="9874" y="38977"/>
                  </a:cubicBezTo>
                  <a:cubicBezTo>
                    <a:pt x="9874" y="39004"/>
                    <a:pt x="10253" y="39167"/>
                    <a:pt x="10226" y="39194"/>
                  </a:cubicBezTo>
                  <a:cubicBezTo>
                    <a:pt x="10199" y="39249"/>
                    <a:pt x="9928" y="39303"/>
                    <a:pt x="9847" y="39357"/>
                  </a:cubicBezTo>
                  <a:cubicBezTo>
                    <a:pt x="9711" y="39411"/>
                    <a:pt x="9575" y="39466"/>
                    <a:pt x="9440" y="39493"/>
                  </a:cubicBezTo>
                  <a:cubicBezTo>
                    <a:pt x="9413" y="39520"/>
                    <a:pt x="9114" y="39303"/>
                    <a:pt x="9060" y="39276"/>
                  </a:cubicBezTo>
                  <a:cubicBezTo>
                    <a:pt x="8979" y="39276"/>
                    <a:pt x="8762" y="39438"/>
                    <a:pt x="8653" y="39438"/>
                  </a:cubicBezTo>
                  <a:cubicBezTo>
                    <a:pt x="8518" y="39466"/>
                    <a:pt x="8382" y="39547"/>
                    <a:pt x="8273" y="39601"/>
                  </a:cubicBezTo>
                  <a:cubicBezTo>
                    <a:pt x="8219" y="39628"/>
                    <a:pt x="7948" y="39764"/>
                    <a:pt x="7867" y="39764"/>
                  </a:cubicBezTo>
                  <a:cubicBezTo>
                    <a:pt x="7812" y="39764"/>
                    <a:pt x="7541" y="39601"/>
                    <a:pt x="7487" y="39574"/>
                  </a:cubicBezTo>
                  <a:cubicBezTo>
                    <a:pt x="7460" y="39547"/>
                    <a:pt x="7134" y="39357"/>
                    <a:pt x="7107" y="39357"/>
                  </a:cubicBezTo>
                  <a:cubicBezTo>
                    <a:pt x="7080" y="39384"/>
                    <a:pt x="6727" y="39520"/>
                    <a:pt x="6727" y="39547"/>
                  </a:cubicBezTo>
                  <a:cubicBezTo>
                    <a:pt x="6727" y="39601"/>
                    <a:pt x="7134" y="39683"/>
                    <a:pt x="7107" y="39737"/>
                  </a:cubicBezTo>
                  <a:cubicBezTo>
                    <a:pt x="7080" y="39791"/>
                    <a:pt x="6782" y="39872"/>
                    <a:pt x="6727" y="39900"/>
                  </a:cubicBezTo>
                  <a:cubicBezTo>
                    <a:pt x="6673" y="39927"/>
                    <a:pt x="6402" y="40089"/>
                    <a:pt x="6321" y="40089"/>
                  </a:cubicBezTo>
                  <a:cubicBezTo>
                    <a:pt x="6212" y="40089"/>
                    <a:pt x="6049" y="39872"/>
                    <a:pt x="5941" y="39900"/>
                  </a:cubicBezTo>
                  <a:cubicBezTo>
                    <a:pt x="5805" y="39900"/>
                    <a:pt x="5697" y="40062"/>
                    <a:pt x="5561" y="40062"/>
                  </a:cubicBezTo>
                  <a:cubicBezTo>
                    <a:pt x="5697" y="40089"/>
                    <a:pt x="5805" y="40252"/>
                    <a:pt x="5941" y="40252"/>
                  </a:cubicBezTo>
                  <a:cubicBezTo>
                    <a:pt x="6076" y="40279"/>
                    <a:pt x="6212" y="40089"/>
                    <a:pt x="6321" y="40089"/>
                  </a:cubicBezTo>
                  <a:cubicBezTo>
                    <a:pt x="6456" y="40089"/>
                    <a:pt x="6592" y="40279"/>
                    <a:pt x="6700" y="40279"/>
                  </a:cubicBezTo>
                  <a:cubicBezTo>
                    <a:pt x="6836" y="40279"/>
                    <a:pt x="6971" y="40117"/>
                    <a:pt x="7107" y="40117"/>
                  </a:cubicBezTo>
                  <a:cubicBezTo>
                    <a:pt x="7216" y="40117"/>
                    <a:pt x="7351" y="40306"/>
                    <a:pt x="7487" y="40306"/>
                  </a:cubicBezTo>
                  <a:cubicBezTo>
                    <a:pt x="7568" y="40306"/>
                    <a:pt x="7758" y="40117"/>
                    <a:pt x="7867" y="40144"/>
                  </a:cubicBezTo>
                  <a:cubicBezTo>
                    <a:pt x="7948" y="40144"/>
                    <a:pt x="8165" y="40361"/>
                    <a:pt x="8246" y="40361"/>
                  </a:cubicBezTo>
                  <a:cubicBezTo>
                    <a:pt x="8355" y="40334"/>
                    <a:pt x="8545" y="40225"/>
                    <a:pt x="8626" y="40198"/>
                  </a:cubicBezTo>
                  <a:lnTo>
                    <a:pt x="9033" y="40035"/>
                  </a:lnTo>
                  <a:lnTo>
                    <a:pt x="9413" y="39872"/>
                  </a:lnTo>
                  <a:cubicBezTo>
                    <a:pt x="9548" y="39818"/>
                    <a:pt x="9684" y="39764"/>
                    <a:pt x="9820" y="39710"/>
                  </a:cubicBezTo>
                  <a:cubicBezTo>
                    <a:pt x="9955" y="39683"/>
                    <a:pt x="10091" y="39628"/>
                    <a:pt x="10226" y="39574"/>
                  </a:cubicBezTo>
                  <a:cubicBezTo>
                    <a:pt x="10253" y="39547"/>
                    <a:pt x="10552" y="39411"/>
                    <a:pt x="10606" y="39411"/>
                  </a:cubicBezTo>
                  <a:cubicBezTo>
                    <a:pt x="10742" y="39438"/>
                    <a:pt x="10850" y="39628"/>
                    <a:pt x="10986" y="39628"/>
                  </a:cubicBezTo>
                  <a:cubicBezTo>
                    <a:pt x="11121" y="39655"/>
                    <a:pt x="11257" y="39466"/>
                    <a:pt x="11393" y="39493"/>
                  </a:cubicBezTo>
                  <a:cubicBezTo>
                    <a:pt x="11420" y="39493"/>
                    <a:pt x="11745" y="39710"/>
                    <a:pt x="11772" y="39710"/>
                  </a:cubicBezTo>
                  <a:cubicBezTo>
                    <a:pt x="11881" y="39655"/>
                    <a:pt x="12017" y="39601"/>
                    <a:pt x="12152" y="39547"/>
                  </a:cubicBezTo>
                  <a:cubicBezTo>
                    <a:pt x="12261" y="39493"/>
                    <a:pt x="12505" y="39438"/>
                    <a:pt x="12559" y="39384"/>
                  </a:cubicBezTo>
                  <a:cubicBezTo>
                    <a:pt x="12586" y="39357"/>
                    <a:pt x="12179" y="39221"/>
                    <a:pt x="12179" y="39167"/>
                  </a:cubicBezTo>
                  <a:cubicBezTo>
                    <a:pt x="12179" y="39113"/>
                    <a:pt x="12532" y="39059"/>
                    <a:pt x="12559" y="39004"/>
                  </a:cubicBezTo>
                  <a:cubicBezTo>
                    <a:pt x="12586" y="38977"/>
                    <a:pt x="12206" y="38842"/>
                    <a:pt x="12206" y="38815"/>
                  </a:cubicBezTo>
                  <a:cubicBezTo>
                    <a:pt x="12206" y="38760"/>
                    <a:pt x="12532" y="38679"/>
                    <a:pt x="12586" y="38652"/>
                  </a:cubicBezTo>
                  <a:cubicBezTo>
                    <a:pt x="12695" y="38598"/>
                    <a:pt x="12857" y="38543"/>
                    <a:pt x="12966" y="38489"/>
                  </a:cubicBezTo>
                  <a:lnTo>
                    <a:pt x="13725" y="38896"/>
                  </a:lnTo>
                  <a:cubicBezTo>
                    <a:pt x="13698" y="38950"/>
                    <a:pt x="13318" y="38977"/>
                    <a:pt x="13318" y="39059"/>
                  </a:cubicBezTo>
                  <a:cubicBezTo>
                    <a:pt x="13318" y="39086"/>
                    <a:pt x="13644" y="39221"/>
                    <a:pt x="13698" y="39249"/>
                  </a:cubicBezTo>
                  <a:cubicBezTo>
                    <a:pt x="13752" y="39276"/>
                    <a:pt x="13997" y="39438"/>
                    <a:pt x="14078" y="39466"/>
                  </a:cubicBezTo>
                  <a:cubicBezTo>
                    <a:pt x="14186" y="39466"/>
                    <a:pt x="14349" y="39276"/>
                    <a:pt x="14458" y="39276"/>
                  </a:cubicBezTo>
                  <a:cubicBezTo>
                    <a:pt x="14539" y="39276"/>
                    <a:pt x="14783" y="39438"/>
                    <a:pt x="14837" y="39466"/>
                  </a:cubicBezTo>
                  <a:cubicBezTo>
                    <a:pt x="14892" y="39493"/>
                    <a:pt x="15217" y="39655"/>
                    <a:pt x="15244" y="39655"/>
                  </a:cubicBezTo>
                  <a:cubicBezTo>
                    <a:pt x="15271" y="39655"/>
                    <a:pt x="15624" y="39520"/>
                    <a:pt x="15624" y="39493"/>
                  </a:cubicBezTo>
                  <a:cubicBezTo>
                    <a:pt x="15624" y="39438"/>
                    <a:pt x="15299" y="39330"/>
                    <a:pt x="15244" y="39303"/>
                  </a:cubicBezTo>
                  <a:cubicBezTo>
                    <a:pt x="15190" y="39276"/>
                    <a:pt x="14919" y="39113"/>
                    <a:pt x="14865" y="39113"/>
                  </a:cubicBezTo>
                  <a:cubicBezTo>
                    <a:pt x="14973" y="39113"/>
                    <a:pt x="15109" y="38923"/>
                    <a:pt x="15244" y="38923"/>
                  </a:cubicBezTo>
                  <a:cubicBezTo>
                    <a:pt x="15299" y="38923"/>
                    <a:pt x="15543" y="39086"/>
                    <a:pt x="15624" y="39113"/>
                  </a:cubicBezTo>
                  <a:cubicBezTo>
                    <a:pt x="15705" y="39167"/>
                    <a:pt x="15868" y="39276"/>
                    <a:pt x="16004" y="39303"/>
                  </a:cubicBezTo>
                  <a:cubicBezTo>
                    <a:pt x="16139" y="39330"/>
                    <a:pt x="16248" y="39466"/>
                    <a:pt x="16383" y="39493"/>
                  </a:cubicBezTo>
                  <a:cubicBezTo>
                    <a:pt x="16492" y="39493"/>
                    <a:pt x="16655" y="39303"/>
                    <a:pt x="16763" y="39303"/>
                  </a:cubicBezTo>
                  <a:cubicBezTo>
                    <a:pt x="16899" y="39303"/>
                    <a:pt x="17034" y="39493"/>
                    <a:pt x="17170" y="39493"/>
                  </a:cubicBezTo>
                  <a:cubicBezTo>
                    <a:pt x="17251" y="39493"/>
                    <a:pt x="17468" y="39330"/>
                    <a:pt x="17550" y="39303"/>
                  </a:cubicBezTo>
                  <a:cubicBezTo>
                    <a:pt x="17658" y="39249"/>
                    <a:pt x="17794" y="39140"/>
                    <a:pt x="17930" y="39113"/>
                  </a:cubicBezTo>
                  <a:cubicBezTo>
                    <a:pt x="18011" y="39086"/>
                    <a:pt x="18201" y="38923"/>
                    <a:pt x="18282" y="38923"/>
                  </a:cubicBezTo>
                  <a:cubicBezTo>
                    <a:pt x="18336" y="38923"/>
                    <a:pt x="18635" y="39113"/>
                    <a:pt x="18689" y="39086"/>
                  </a:cubicBezTo>
                  <a:cubicBezTo>
                    <a:pt x="18825" y="39059"/>
                    <a:pt x="18933" y="38977"/>
                    <a:pt x="19069" y="38896"/>
                  </a:cubicBezTo>
                  <a:lnTo>
                    <a:pt x="19421" y="38706"/>
                  </a:lnTo>
                  <a:cubicBezTo>
                    <a:pt x="19665" y="38570"/>
                    <a:pt x="19910" y="38435"/>
                    <a:pt x="20154" y="38299"/>
                  </a:cubicBezTo>
                  <a:cubicBezTo>
                    <a:pt x="20181" y="38381"/>
                    <a:pt x="20533" y="38408"/>
                    <a:pt x="20533" y="38462"/>
                  </a:cubicBezTo>
                  <a:cubicBezTo>
                    <a:pt x="20561" y="38516"/>
                    <a:pt x="20154" y="38625"/>
                    <a:pt x="20181" y="38679"/>
                  </a:cubicBezTo>
                  <a:cubicBezTo>
                    <a:pt x="20208" y="38733"/>
                    <a:pt x="20561" y="38787"/>
                    <a:pt x="20561" y="38842"/>
                  </a:cubicBezTo>
                  <a:cubicBezTo>
                    <a:pt x="20588" y="38896"/>
                    <a:pt x="20208" y="38977"/>
                    <a:pt x="20208" y="39059"/>
                  </a:cubicBezTo>
                  <a:cubicBezTo>
                    <a:pt x="20208" y="39086"/>
                    <a:pt x="20561" y="39167"/>
                    <a:pt x="20588" y="39221"/>
                  </a:cubicBezTo>
                  <a:cubicBezTo>
                    <a:pt x="20669" y="39276"/>
                    <a:pt x="20913" y="39303"/>
                    <a:pt x="20995" y="39384"/>
                  </a:cubicBezTo>
                  <a:lnTo>
                    <a:pt x="21374" y="39167"/>
                  </a:lnTo>
                  <a:cubicBezTo>
                    <a:pt x="21483" y="39113"/>
                    <a:pt x="21646" y="39032"/>
                    <a:pt x="21727" y="38950"/>
                  </a:cubicBezTo>
                  <a:cubicBezTo>
                    <a:pt x="21781" y="38896"/>
                    <a:pt x="22079" y="38787"/>
                    <a:pt x="22079" y="38733"/>
                  </a:cubicBezTo>
                  <a:cubicBezTo>
                    <a:pt x="22079" y="38733"/>
                    <a:pt x="21700" y="38570"/>
                    <a:pt x="21700" y="38570"/>
                  </a:cubicBezTo>
                  <a:cubicBezTo>
                    <a:pt x="21808" y="38570"/>
                    <a:pt x="21917" y="38381"/>
                    <a:pt x="22052" y="38381"/>
                  </a:cubicBezTo>
                  <a:cubicBezTo>
                    <a:pt x="22079" y="38354"/>
                    <a:pt x="22459" y="38516"/>
                    <a:pt x="22459" y="38516"/>
                  </a:cubicBezTo>
                  <a:cubicBezTo>
                    <a:pt x="22459" y="38543"/>
                    <a:pt x="22052" y="38706"/>
                    <a:pt x="22079" y="38733"/>
                  </a:cubicBezTo>
                  <a:cubicBezTo>
                    <a:pt x="22161" y="38787"/>
                    <a:pt x="22378" y="38842"/>
                    <a:pt x="22486" y="38896"/>
                  </a:cubicBezTo>
                  <a:cubicBezTo>
                    <a:pt x="22568" y="38923"/>
                    <a:pt x="22785" y="39032"/>
                    <a:pt x="22893" y="39032"/>
                  </a:cubicBezTo>
                  <a:cubicBezTo>
                    <a:pt x="23029" y="39032"/>
                    <a:pt x="23164" y="39194"/>
                    <a:pt x="23300" y="39167"/>
                  </a:cubicBezTo>
                  <a:cubicBezTo>
                    <a:pt x="23354" y="39167"/>
                    <a:pt x="23598" y="38977"/>
                    <a:pt x="23653" y="38950"/>
                  </a:cubicBezTo>
                  <a:cubicBezTo>
                    <a:pt x="23788" y="38896"/>
                    <a:pt x="23897" y="38815"/>
                    <a:pt x="24032" y="38733"/>
                  </a:cubicBezTo>
                  <a:cubicBezTo>
                    <a:pt x="24168" y="38679"/>
                    <a:pt x="24277" y="38598"/>
                    <a:pt x="24412" y="38516"/>
                  </a:cubicBezTo>
                  <a:cubicBezTo>
                    <a:pt x="24439" y="38489"/>
                    <a:pt x="24711" y="38299"/>
                    <a:pt x="24792" y="38299"/>
                  </a:cubicBezTo>
                  <a:cubicBezTo>
                    <a:pt x="24846" y="38299"/>
                    <a:pt x="25144" y="38435"/>
                    <a:pt x="25199" y="38462"/>
                  </a:cubicBezTo>
                  <a:cubicBezTo>
                    <a:pt x="25253" y="38489"/>
                    <a:pt x="25606" y="38598"/>
                    <a:pt x="25606" y="38625"/>
                  </a:cubicBezTo>
                  <a:cubicBezTo>
                    <a:pt x="25606" y="38625"/>
                    <a:pt x="25226" y="38842"/>
                    <a:pt x="25226" y="38842"/>
                  </a:cubicBezTo>
                  <a:cubicBezTo>
                    <a:pt x="25307" y="38842"/>
                    <a:pt x="25524" y="39004"/>
                    <a:pt x="25633" y="38977"/>
                  </a:cubicBezTo>
                  <a:cubicBezTo>
                    <a:pt x="25714" y="38977"/>
                    <a:pt x="25958" y="38815"/>
                    <a:pt x="26012" y="38787"/>
                  </a:cubicBezTo>
                  <a:cubicBezTo>
                    <a:pt x="26121" y="38733"/>
                    <a:pt x="26257" y="38625"/>
                    <a:pt x="26392" y="38570"/>
                  </a:cubicBezTo>
                  <a:cubicBezTo>
                    <a:pt x="26501" y="38543"/>
                    <a:pt x="26663" y="38381"/>
                    <a:pt x="26772" y="38381"/>
                  </a:cubicBezTo>
                  <a:cubicBezTo>
                    <a:pt x="26826" y="38381"/>
                    <a:pt x="27125" y="38570"/>
                    <a:pt x="27179" y="38543"/>
                  </a:cubicBezTo>
                  <a:cubicBezTo>
                    <a:pt x="27314" y="38489"/>
                    <a:pt x="27450" y="38408"/>
                    <a:pt x="27559" y="38354"/>
                  </a:cubicBezTo>
                  <a:cubicBezTo>
                    <a:pt x="27694" y="38272"/>
                    <a:pt x="27830" y="38218"/>
                    <a:pt x="27938" y="38164"/>
                  </a:cubicBezTo>
                  <a:lnTo>
                    <a:pt x="28725" y="37757"/>
                  </a:lnTo>
                  <a:lnTo>
                    <a:pt x="29511" y="38137"/>
                  </a:lnTo>
                  <a:cubicBezTo>
                    <a:pt x="29566" y="38164"/>
                    <a:pt x="29647" y="38191"/>
                    <a:pt x="29728" y="38218"/>
                  </a:cubicBezTo>
                  <a:cubicBezTo>
                    <a:pt x="29810" y="38245"/>
                    <a:pt x="29891" y="38272"/>
                    <a:pt x="29918" y="38299"/>
                  </a:cubicBezTo>
                  <a:cubicBezTo>
                    <a:pt x="29945" y="38326"/>
                    <a:pt x="29511" y="38462"/>
                    <a:pt x="29539" y="38489"/>
                  </a:cubicBezTo>
                  <a:cubicBezTo>
                    <a:pt x="29539" y="38516"/>
                    <a:pt x="29864" y="38652"/>
                    <a:pt x="29918" y="38679"/>
                  </a:cubicBezTo>
                  <a:cubicBezTo>
                    <a:pt x="30054" y="38733"/>
                    <a:pt x="30190" y="38815"/>
                    <a:pt x="30325" y="38869"/>
                  </a:cubicBezTo>
                  <a:cubicBezTo>
                    <a:pt x="30352" y="38787"/>
                    <a:pt x="30705" y="38733"/>
                    <a:pt x="30705" y="38679"/>
                  </a:cubicBezTo>
                  <a:cubicBezTo>
                    <a:pt x="30705" y="38652"/>
                    <a:pt x="30352" y="38516"/>
                    <a:pt x="30298" y="38489"/>
                  </a:cubicBezTo>
                  <a:cubicBezTo>
                    <a:pt x="30271" y="38489"/>
                    <a:pt x="29945" y="38299"/>
                    <a:pt x="29918" y="38299"/>
                  </a:cubicBezTo>
                  <a:cubicBezTo>
                    <a:pt x="30027" y="38299"/>
                    <a:pt x="30190" y="38137"/>
                    <a:pt x="30298" y="38137"/>
                  </a:cubicBezTo>
                  <a:cubicBezTo>
                    <a:pt x="30379" y="38137"/>
                    <a:pt x="30651" y="38272"/>
                    <a:pt x="30705" y="38299"/>
                  </a:cubicBezTo>
                  <a:cubicBezTo>
                    <a:pt x="30759" y="38326"/>
                    <a:pt x="31030" y="38489"/>
                    <a:pt x="31085" y="38489"/>
                  </a:cubicBezTo>
                  <a:cubicBezTo>
                    <a:pt x="31193" y="38489"/>
                    <a:pt x="31410" y="38354"/>
                    <a:pt x="31491" y="38326"/>
                  </a:cubicBezTo>
                  <a:cubicBezTo>
                    <a:pt x="31519" y="38299"/>
                    <a:pt x="31817" y="38137"/>
                    <a:pt x="31871" y="38137"/>
                  </a:cubicBezTo>
                  <a:cubicBezTo>
                    <a:pt x="31980" y="38137"/>
                    <a:pt x="32197" y="38299"/>
                    <a:pt x="32278" y="38326"/>
                  </a:cubicBezTo>
                  <a:cubicBezTo>
                    <a:pt x="32305" y="38354"/>
                    <a:pt x="32604" y="38516"/>
                    <a:pt x="32658" y="38516"/>
                  </a:cubicBezTo>
                  <a:cubicBezTo>
                    <a:pt x="32739" y="38516"/>
                    <a:pt x="33010" y="38326"/>
                    <a:pt x="33065" y="38354"/>
                  </a:cubicBezTo>
                  <a:cubicBezTo>
                    <a:pt x="33200" y="38381"/>
                    <a:pt x="33336" y="38489"/>
                    <a:pt x="33444" y="38543"/>
                  </a:cubicBezTo>
                  <a:cubicBezTo>
                    <a:pt x="33499" y="38570"/>
                    <a:pt x="33770" y="38760"/>
                    <a:pt x="33824" y="38760"/>
                  </a:cubicBezTo>
                  <a:cubicBezTo>
                    <a:pt x="33906" y="38760"/>
                    <a:pt x="34177" y="38598"/>
                    <a:pt x="34231" y="38570"/>
                  </a:cubicBezTo>
                  <a:lnTo>
                    <a:pt x="34638" y="38408"/>
                  </a:lnTo>
                  <a:cubicBezTo>
                    <a:pt x="34692" y="38381"/>
                    <a:pt x="34936" y="38245"/>
                    <a:pt x="35045" y="38245"/>
                  </a:cubicBezTo>
                  <a:cubicBezTo>
                    <a:pt x="35153" y="38245"/>
                    <a:pt x="35289" y="38462"/>
                    <a:pt x="35424" y="38462"/>
                  </a:cubicBezTo>
                  <a:cubicBezTo>
                    <a:pt x="35533" y="38462"/>
                    <a:pt x="35723" y="38299"/>
                    <a:pt x="35804" y="38299"/>
                  </a:cubicBezTo>
                  <a:cubicBezTo>
                    <a:pt x="35967" y="38326"/>
                    <a:pt x="36048" y="38489"/>
                    <a:pt x="36184" y="38516"/>
                  </a:cubicBezTo>
                  <a:cubicBezTo>
                    <a:pt x="36292" y="38543"/>
                    <a:pt x="36482" y="38354"/>
                    <a:pt x="36591" y="38354"/>
                  </a:cubicBezTo>
                  <a:cubicBezTo>
                    <a:pt x="36672" y="38354"/>
                    <a:pt x="36889" y="38543"/>
                    <a:pt x="36970" y="38570"/>
                  </a:cubicBezTo>
                  <a:cubicBezTo>
                    <a:pt x="36998" y="38598"/>
                    <a:pt x="37269" y="38787"/>
                    <a:pt x="37323" y="38787"/>
                  </a:cubicBezTo>
                  <a:cubicBezTo>
                    <a:pt x="37404" y="38787"/>
                    <a:pt x="37676" y="38625"/>
                    <a:pt x="37730" y="38625"/>
                  </a:cubicBezTo>
                  <a:lnTo>
                    <a:pt x="38110" y="38462"/>
                  </a:lnTo>
                  <a:cubicBezTo>
                    <a:pt x="38191" y="38408"/>
                    <a:pt x="38381" y="38299"/>
                    <a:pt x="38489" y="38272"/>
                  </a:cubicBezTo>
                  <a:cubicBezTo>
                    <a:pt x="38517" y="38272"/>
                    <a:pt x="38842" y="38462"/>
                    <a:pt x="38869" y="38489"/>
                  </a:cubicBezTo>
                  <a:cubicBezTo>
                    <a:pt x="38923" y="38516"/>
                    <a:pt x="39168" y="38679"/>
                    <a:pt x="39249" y="38679"/>
                  </a:cubicBezTo>
                  <a:cubicBezTo>
                    <a:pt x="39303" y="38679"/>
                    <a:pt x="39574" y="38543"/>
                    <a:pt x="39629" y="38516"/>
                  </a:cubicBezTo>
                  <a:cubicBezTo>
                    <a:pt x="39737" y="38462"/>
                    <a:pt x="39873" y="38381"/>
                    <a:pt x="40008" y="38326"/>
                  </a:cubicBezTo>
                  <a:cubicBezTo>
                    <a:pt x="40063" y="38299"/>
                    <a:pt x="40334" y="38164"/>
                    <a:pt x="40388" y="38164"/>
                  </a:cubicBezTo>
                  <a:cubicBezTo>
                    <a:pt x="40442" y="38164"/>
                    <a:pt x="40714" y="38326"/>
                    <a:pt x="40768" y="38354"/>
                  </a:cubicBezTo>
                  <a:cubicBezTo>
                    <a:pt x="40849" y="38381"/>
                    <a:pt x="41093" y="38462"/>
                    <a:pt x="41148" y="38543"/>
                  </a:cubicBezTo>
                  <a:cubicBezTo>
                    <a:pt x="41175" y="38570"/>
                    <a:pt x="40768" y="38679"/>
                    <a:pt x="40768" y="38706"/>
                  </a:cubicBezTo>
                  <a:cubicBezTo>
                    <a:pt x="40768" y="38733"/>
                    <a:pt x="41093" y="38896"/>
                    <a:pt x="41148" y="38896"/>
                  </a:cubicBezTo>
                  <a:cubicBezTo>
                    <a:pt x="41256" y="38923"/>
                    <a:pt x="41419" y="39086"/>
                    <a:pt x="41527" y="39086"/>
                  </a:cubicBezTo>
                  <a:cubicBezTo>
                    <a:pt x="41636" y="39086"/>
                    <a:pt x="41799" y="38896"/>
                    <a:pt x="41907" y="38896"/>
                  </a:cubicBezTo>
                  <a:cubicBezTo>
                    <a:pt x="41988" y="38923"/>
                    <a:pt x="42233" y="39113"/>
                    <a:pt x="42314" y="39086"/>
                  </a:cubicBezTo>
                  <a:cubicBezTo>
                    <a:pt x="42422" y="39059"/>
                    <a:pt x="42585" y="38950"/>
                    <a:pt x="42694" y="38896"/>
                  </a:cubicBezTo>
                  <a:cubicBezTo>
                    <a:pt x="42748" y="38869"/>
                    <a:pt x="42965" y="38733"/>
                    <a:pt x="43073" y="38706"/>
                  </a:cubicBezTo>
                  <a:cubicBezTo>
                    <a:pt x="43182" y="38706"/>
                    <a:pt x="43317" y="38896"/>
                    <a:pt x="43453" y="38896"/>
                  </a:cubicBezTo>
                  <a:cubicBezTo>
                    <a:pt x="43589" y="38896"/>
                    <a:pt x="43697" y="38706"/>
                    <a:pt x="43833" y="38706"/>
                  </a:cubicBezTo>
                  <a:cubicBezTo>
                    <a:pt x="43941" y="38706"/>
                    <a:pt x="44077" y="38896"/>
                    <a:pt x="44213" y="38869"/>
                  </a:cubicBezTo>
                  <a:cubicBezTo>
                    <a:pt x="44348" y="38869"/>
                    <a:pt x="44457" y="38679"/>
                    <a:pt x="44592" y="38679"/>
                  </a:cubicBezTo>
                  <a:cubicBezTo>
                    <a:pt x="44728" y="38679"/>
                    <a:pt x="44836" y="38869"/>
                    <a:pt x="44972" y="38869"/>
                  </a:cubicBezTo>
                  <a:cubicBezTo>
                    <a:pt x="45081" y="38842"/>
                    <a:pt x="45243" y="38652"/>
                    <a:pt x="45352" y="38652"/>
                  </a:cubicBezTo>
                  <a:cubicBezTo>
                    <a:pt x="45460" y="38679"/>
                    <a:pt x="45650" y="38842"/>
                    <a:pt x="45732" y="38815"/>
                  </a:cubicBezTo>
                  <a:cubicBezTo>
                    <a:pt x="45813" y="38815"/>
                    <a:pt x="46030" y="38652"/>
                    <a:pt x="46111" y="38625"/>
                  </a:cubicBezTo>
                  <a:cubicBezTo>
                    <a:pt x="46138" y="38598"/>
                    <a:pt x="46410" y="38408"/>
                    <a:pt x="46464" y="38408"/>
                  </a:cubicBezTo>
                  <a:cubicBezTo>
                    <a:pt x="46518" y="38408"/>
                    <a:pt x="46816" y="38598"/>
                    <a:pt x="46844" y="38570"/>
                  </a:cubicBezTo>
                  <a:cubicBezTo>
                    <a:pt x="46979" y="38543"/>
                    <a:pt x="47115" y="38408"/>
                    <a:pt x="47223" y="38354"/>
                  </a:cubicBezTo>
                  <a:cubicBezTo>
                    <a:pt x="47278" y="38326"/>
                    <a:pt x="47495" y="38164"/>
                    <a:pt x="47576" y="38137"/>
                  </a:cubicBezTo>
                  <a:cubicBezTo>
                    <a:pt x="47684" y="38137"/>
                    <a:pt x="47874" y="38299"/>
                    <a:pt x="47983" y="38299"/>
                  </a:cubicBezTo>
                  <a:cubicBezTo>
                    <a:pt x="48091" y="38299"/>
                    <a:pt x="48227" y="38082"/>
                    <a:pt x="48335" y="38082"/>
                  </a:cubicBezTo>
                  <a:cubicBezTo>
                    <a:pt x="48471" y="38082"/>
                    <a:pt x="48607" y="38245"/>
                    <a:pt x="48742" y="38218"/>
                  </a:cubicBezTo>
                  <a:cubicBezTo>
                    <a:pt x="48851" y="38218"/>
                    <a:pt x="48986" y="38028"/>
                    <a:pt x="49122" y="38001"/>
                  </a:cubicBezTo>
                  <a:cubicBezTo>
                    <a:pt x="49203" y="38001"/>
                    <a:pt x="49447" y="38191"/>
                    <a:pt x="49529" y="38164"/>
                  </a:cubicBezTo>
                  <a:cubicBezTo>
                    <a:pt x="49637" y="38137"/>
                    <a:pt x="49800" y="38001"/>
                    <a:pt x="49909" y="37947"/>
                  </a:cubicBezTo>
                  <a:lnTo>
                    <a:pt x="50288" y="37730"/>
                  </a:lnTo>
                  <a:lnTo>
                    <a:pt x="50668" y="37513"/>
                  </a:lnTo>
                  <a:lnTo>
                    <a:pt x="51482" y="37838"/>
                  </a:lnTo>
                  <a:lnTo>
                    <a:pt x="51102" y="38028"/>
                  </a:lnTo>
                  <a:cubicBezTo>
                    <a:pt x="51048" y="38055"/>
                    <a:pt x="50777" y="38245"/>
                    <a:pt x="50722" y="38245"/>
                  </a:cubicBezTo>
                  <a:cubicBezTo>
                    <a:pt x="50641" y="38245"/>
                    <a:pt x="50370" y="38082"/>
                    <a:pt x="50315" y="38082"/>
                  </a:cubicBezTo>
                  <a:cubicBezTo>
                    <a:pt x="50180" y="38137"/>
                    <a:pt x="50044" y="38245"/>
                    <a:pt x="49936" y="38299"/>
                  </a:cubicBezTo>
                  <a:cubicBezTo>
                    <a:pt x="49827" y="38354"/>
                    <a:pt x="49692" y="38489"/>
                    <a:pt x="49556" y="38516"/>
                  </a:cubicBezTo>
                  <a:cubicBezTo>
                    <a:pt x="49502" y="38543"/>
                    <a:pt x="49230" y="38381"/>
                    <a:pt x="49149" y="38381"/>
                  </a:cubicBezTo>
                  <a:cubicBezTo>
                    <a:pt x="49068" y="38381"/>
                    <a:pt x="48878" y="38570"/>
                    <a:pt x="48769" y="38598"/>
                  </a:cubicBezTo>
                  <a:cubicBezTo>
                    <a:pt x="48661" y="38652"/>
                    <a:pt x="48525" y="38760"/>
                    <a:pt x="48417" y="38815"/>
                  </a:cubicBezTo>
                  <a:lnTo>
                    <a:pt x="48064" y="39032"/>
                  </a:lnTo>
                  <a:cubicBezTo>
                    <a:pt x="48173" y="39032"/>
                    <a:pt x="48335" y="39194"/>
                    <a:pt x="48444" y="39167"/>
                  </a:cubicBezTo>
                  <a:cubicBezTo>
                    <a:pt x="48580" y="39167"/>
                    <a:pt x="48688" y="38977"/>
                    <a:pt x="48824" y="38950"/>
                  </a:cubicBezTo>
                  <a:cubicBezTo>
                    <a:pt x="48959" y="38950"/>
                    <a:pt x="49095" y="39113"/>
                    <a:pt x="49230" y="39113"/>
                  </a:cubicBezTo>
                  <a:cubicBezTo>
                    <a:pt x="49366" y="39086"/>
                    <a:pt x="49475" y="38896"/>
                    <a:pt x="49610" y="38896"/>
                  </a:cubicBezTo>
                  <a:cubicBezTo>
                    <a:pt x="49719" y="38896"/>
                    <a:pt x="49827" y="38679"/>
                    <a:pt x="49963" y="38679"/>
                  </a:cubicBezTo>
                  <a:cubicBezTo>
                    <a:pt x="50044" y="38679"/>
                    <a:pt x="50315" y="38815"/>
                    <a:pt x="50370" y="38842"/>
                  </a:cubicBezTo>
                  <a:cubicBezTo>
                    <a:pt x="50397" y="38842"/>
                    <a:pt x="50505" y="38869"/>
                    <a:pt x="50587" y="38923"/>
                  </a:cubicBezTo>
                  <a:cubicBezTo>
                    <a:pt x="50695" y="38950"/>
                    <a:pt x="50777" y="38977"/>
                    <a:pt x="50777" y="38977"/>
                  </a:cubicBezTo>
                  <a:cubicBezTo>
                    <a:pt x="50831" y="38950"/>
                    <a:pt x="51156" y="38787"/>
                    <a:pt x="51156" y="38760"/>
                  </a:cubicBezTo>
                  <a:cubicBezTo>
                    <a:pt x="51156" y="38733"/>
                    <a:pt x="50804" y="38652"/>
                    <a:pt x="50749" y="38625"/>
                  </a:cubicBezTo>
                  <a:cubicBezTo>
                    <a:pt x="50749" y="38598"/>
                    <a:pt x="50641" y="38570"/>
                    <a:pt x="50560" y="38516"/>
                  </a:cubicBezTo>
                  <a:cubicBezTo>
                    <a:pt x="50505" y="38516"/>
                    <a:pt x="50451" y="38489"/>
                    <a:pt x="50424" y="38489"/>
                  </a:cubicBezTo>
                  <a:cubicBezTo>
                    <a:pt x="50370" y="38462"/>
                    <a:pt x="50343" y="38462"/>
                    <a:pt x="50343" y="38462"/>
                  </a:cubicBezTo>
                  <a:cubicBezTo>
                    <a:pt x="50424" y="38435"/>
                    <a:pt x="50641" y="38245"/>
                    <a:pt x="50722" y="38245"/>
                  </a:cubicBezTo>
                  <a:cubicBezTo>
                    <a:pt x="50804" y="38245"/>
                    <a:pt x="51075" y="38381"/>
                    <a:pt x="51129" y="38408"/>
                  </a:cubicBezTo>
                  <a:cubicBezTo>
                    <a:pt x="51183" y="38408"/>
                    <a:pt x="51509" y="38570"/>
                    <a:pt x="51536" y="38570"/>
                  </a:cubicBezTo>
                  <a:cubicBezTo>
                    <a:pt x="51645" y="38543"/>
                    <a:pt x="51862" y="38408"/>
                    <a:pt x="51943" y="38354"/>
                  </a:cubicBezTo>
                  <a:cubicBezTo>
                    <a:pt x="51970" y="38326"/>
                    <a:pt x="52323" y="38191"/>
                    <a:pt x="52323" y="38164"/>
                  </a:cubicBezTo>
                  <a:cubicBezTo>
                    <a:pt x="52295" y="38082"/>
                    <a:pt x="51916" y="38055"/>
                    <a:pt x="51916" y="38001"/>
                  </a:cubicBezTo>
                  <a:cubicBezTo>
                    <a:pt x="51916" y="37920"/>
                    <a:pt x="52295" y="37838"/>
                    <a:pt x="52295" y="37784"/>
                  </a:cubicBezTo>
                  <a:cubicBezTo>
                    <a:pt x="52295" y="37757"/>
                    <a:pt x="51862" y="37648"/>
                    <a:pt x="51889" y="37621"/>
                  </a:cubicBezTo>
                  <a:cubicBezTo>
                    <a:pt x="51916" y="37594"/>
                    <a:pt x="52241" y="37404"/>
                    <a:pt x="52268" y="37404"/>
                  </a:cubicBezTo>
                  <a:cubicBezTo>
                    <a:pt x="52295" y="37404"/>
                    <a:pt x="52675" y="37567"/>
                    <a:pt x="52675" y="37594"/>
                  </a:cubicBezTo>
                  <a:cubicBezTo>
                    <a:pt x="52675" y="37648"/>
                    <a:pt x="52323" y="37703"/>
                    <a:pt x="52295" y="37784"/>
                  </a:cubicBezTo>
                  <a:lnTo>
                    <a:pt x="53109" y="38109"/>
                  </a:lnTo>
                  <a:lnTo>
                    <a:pt x="53516" y="38299"/>
                  </a:lnTo>
                  <a:lnTo>
                    <a:pt x="54303" y="37920"/>
                  </a:lnTo>
                  <a:lnTo>
                    <a:pt x="54682" y="37730"/>
                  </a:lnTo>
                  <a:cubicBezTo>
                    <a:pt x="54737" y="37703"/>
                    <a:pt x="54981" y="37540"/>
                    <a:pt x="55062" y="37540"/>
                  </a:cubicBezTo>
                  <a:cubicBezTo>
                    <a:pt x="55062" y="37540"/>
                    <a:pt x="55143" y="37594"/>
                    <a:pt x="55279" y="37621"/>
                  </a:cubicBezTo>
                  <a:cubicBezTo>
                    <a:pt x="55360" y="37675"/>
                    <a:pt x="55469" y="37730"/>
                    <a:pt x="55469" y="37730"/>
                  </a:cubicBezTo>
                  <a:cubicBezTo>
                    <a:pt x="55442" y="37757"/>
                    <a:pt x="55360" y="37784"/>
                    <a:pt x="55252" y="37811"/>
                  </a:cubicBezTo>
                  <a:cubicBezTo>
                    <a:pt x="55143" y="37838"/>
                    <a:pt x="55062" y="37892"/>
                    <a:pt x="55062" y="37920"/>
                  </a:cubicBezTo>
                  <a:cubicBezTo>
                    <a:pt x="55089" y="37947"/>
                    <a:pt x="55171" y="37974"/>
                    <a:pt x="55279" y="38001"/>
                  </a:cubicBezTo>
                  <a:cubicBezTo>
                    <a:pt x="55360" y="38028"/>
                    <a:pt x="55469" y="38055"/>
                    <a:pt x="55469" y="38082"/>
                  </a:cubicBezTo>
                  <a:cubicBezTo>
                    <a:pt x="55469" y="38109"/>
                    <a:pt x="55360" y="38164"/>
                    <a:pt x="55279" y="38191"/>
                  </a:cubicBezTo>
                  <a:cubicBezTo>
                    <a:pt x="55171" y="38218"/>
                    <a:pt x="55089" y="38245"/>
                    <a:pt x="55062" y="38272"/>
                  </a:cubicBezTo>
                  <a:cubicBezTo>
                    <a:pt x="55062" y="38326"/>
                    <a:pt x="55415" y="38408"/>
                    <a:pt x="55469" y="38462"/>
                  </a:cubicBezTo>
                  <a:cubicBezTo>
                    <a:pt x="55550" y="38543"/>
                    <a:pt x="55767" y="38570"/>
                    <a:pt x="55849" y="38652"/>
                  </a:cubicBezTo>
                  <a:cubicBezTo>
                    <a:pt x="55984" y="38625"/>
                    <a:pt x="56120" y="38462"/>
                    <a:pt x="56256" y="38462"/>
                  </a:cubicBezTo>
                  <a:cubicBezTo>
                    <a:pt x="56364" y="38462"/>
                    <a:pt x="56527" y="38652"/>
                    <a:pt x="56635" y="38652"/>
                  </a:cubicBezTo>
                  <a:cubicBezTo>
                    <a:pt x="56744" y="38625"/>
                    <a:pt x="56934" y="38489"/>
                    <a:pt x="57015" y="38462"/>
                  </a:cubicBezTo>
                  <a:cubicBezTo>
                    <a:pt x="57015" y="38462"/>
                    <a:pt x="56635" y="38272"/>
                    <a:pt x="56635" y="38272"/>
                  </a:cubicBezTo>
                  <a:cubicBezTo>
                    <a:pt x="56635" y="38272"/>
                    <a:pt x="56988" y="38082"/>
                    <a:pt x="57015" y="38082"/>
                  </a:cubicBezTo>
                  <a:cubicBezTo>
                    <a:pt x="57069" y="38082"/>
                    <a:pt x="57395" y="38272"/>
                    <a:pt x="57395" y="38272"/>
                  </a:cubicBezTo>
                  <a:cubicBezTo>
                    <a:pt x="57558" y="38218"/>
                    <a:pt x="57666" y="38137"/>
                    <a:pt x="57802" y="38082"/>
                  </a:cubicBezTo>
                  <a:cubicBezTo>
                    <a:pt x="57910" y="38028"/>
                    <a:pt x="58046" y="37947"/>
                    <a:pt x="58181" y="37892"/>
                  </a:cubicBezTo>
                  <a:cubicBezTo>
                    <a:pt x="58317" y="37838"/>
                    <a:pt x="58425" y="37784"/>
                    <a:pt x="58561" y="37703"/>
                  </a:cubicBezTo>
                  <a:lnTo>
                    <a:pt x="59348" y="37350"/>
                  </a:lnTo>
                  <a:cubicBezTo>
                    <a:pt x="59375" y="37404"/>
                    <a:pt x="59727" y="37458"/>
                    <a:pt x="59727" y="37513"/>
                  </a:cubicBezTo>
                  <a:cubicBezTo>
                    <a:pt x="59727" y="37567"/>
                    <a:pt x="59402" y="37675"/>
                    <a:pt x="59348" y="37703"/>
                  </a:cubicBezTo>
                  <a:cubicBezTo>
                    <a:pt x="59266" y="37730"/>
                    <a:pt x="58968" y="37838"/>
                    <a:pt x="58941" y="37892"/>
                  </a:cubicBezTo>
                  <a:cubicBezTo>
                    <a:pt x="58941" y="37947"/>
                    <a:pt x="59348" y="38028"/>
                    <a:pt x="59348" y="38082"/>
                  </a:cubicBezTo>
                  <a:cubicBezTo>
                    <a:pt x="59348" y="38109"/>
                    <a:pt x="58941" y="38218"/>
                    <a:pt x="58968" y="38245"/>
                  </a:cubicBezTo>
                  <a:cubicBezTo>
                    <a:pt x="58995" y="38326"/>
                    <a:pt x="59293" y="38381"/>
                    <a:pt x="59348" y="38435"/>
                  </a:cubicBezTo>
                  <a:lnTo>
                    <a:pt x="59727" y="38245"/>
                  </a:lnTo>
                  <a:cubicBezTo>
                    <a:pt x="59782" y="38245"/>
                    <a:pt x="60134" y="38109"/>
                    <a:pt x="60107" y="38082"/>
                  </a:cubicBezTo>
                  <a:cubicBezTo>
                    <a:pt x="60107" y="38028"/>
                    <a:pt x="59700" y="37920"/>
                    <a:pt x="59727" y="37892"/>
                  </a:cubicBezTo>
                  <a:cubicBezTo>
                    <a:pt x="59782" y="37811"/>
                    <a:pt x="59999" y="37757"/>
                    <a:pt x="60107" y="37703"/>
                  </a:cubicBezTo>
                  <a:cubicBezTo>
                    <a:pt x="60216" y="37648"/>
                    <a:pt x="60378" y="37540"/>
                    <a:pt x="60514" y="37513"/>
                  </a:cubicBezTo>
                  <a:cubicBezTo>
                    <a:pt x="60514" y="37513"/>
                    <a:pt x="60867" y="37675"/>
                    <a:pt x="60894" y="37703"/>
                  </a:cubicBezTo>
                  <a:cubicBezTo>
                    <a:pt x="60948" y="37730"/>
                    <a:pt x="61219" y="37892"/>
                    <a:pt x="61273" y="37892"/>
                  </a:cubicBezTo>
                  <a:cubicBezTo>
                    <a:pt x="61355" y="37892"/>
                    <a:pt x="61626" y="37730"/>
                    <a:pt x="61680" y="37703"/>
                  </a:cubicBezTo>
                  <a:lnTo>
                    <a:pt x="62060" y="37513"/>
                  </a:lnTo>
                  <a:cubicBezTo>
                    <a:pt x="62196" y="37594"/>
                    <a:pt x="62304" y="37648"/>
                    <a:pt x="62440" y="37703"/>
                  </a:cubicBezTo>
                  <a:cubicBezTo>
                    <a:pt x="62494" y="37730"/>
                    <a:pt x="62792" y="37892"/>
                    <a:pt x="62847" y="37892"/>
                  </a:cubicBezTo>
                  <a:cubicBezTo>
                    <a:pt x="62874" y="37892"/>
                    <a:pt x="63199" y="37703"/>
                    <a:pt x="63226" y="37703"/>
                  </a:cubicBezTo>
                  <a:cubicBezTo>
                    <a:pt x="63281" y="37730"/>
                    <a:pt x="63606" y="37865"/>
                    <a:pt x="63606" y="37892"/>
                  </a:cubicBezTo>
                  <a:cubicBezTo>
                    <a:pt x="63606" y="37920"/>
                    <a:pt x="63281" y="38055"/>
                    <a:pt x="63226" y="38082"/>
                  </a:cubicBezTo>
                  <a:cubicBezTo>
                    <a:pt x="63199" y="38082"/>
                    <a:pt x="62901" y="37892"/>
                    <a:pt x="62847" y="37892"/>
                  </a:cubicBezTo>
                  <a:cubicBezTo>
                    <a:pt x="62820" y="37892"/>
                    <a:pt x="62440" y="38082"/>
                    <a:pt x="62440" y="38082"/>
                  </a:cubicBezTo>
                  <a:cubicBezTo>
                    <a:pt x="62467" y="38109"/>
                    <a:pt x="62792" y="38245"/>
                    <a:pt x="62847" y="38272"/>
                  </a:cubicBezTo>
                  <a:lnTo>
                    <a:pt x="63226" y="38435"/>
                  </a:lnTo>
                  <a:lnTo>
                    <a:pt x="64013" y="38082"/>
                  </a:lnTo>
                  <a:cubicBezTo>
                    <a:pt x="64094" y="38028"/>
                    <a:pt x="64257" y="37920"/>
                    <a:pt x="64393" y="37892"/>
                  </a:cubicBezTo>
                  <a:cubicBezTo>
                    <a:pt x="64474" y="37892"/>
                    <a:pt x="64691" y="38082"/>
                    <a:pt x="64772" y="38082"/>
                  </a:cubicBezTo>
                  <a:cubicBezTo>
                    <a:pt x="64881" y="38082"/>
                    <a:pt x="65044" y="37892"/>
                    <a:pt x="65152" y="37892"/>
                  </a:cubicBezTo>
                  <a:cubicBezTo>
                    <a:pt x="65234" y="37892"/>
                    <a:pt x="65505" y="38082"/>
                    <a:pt x="65559" y="38082"/>
                  </a:cubicBezTo>
                  <a:cubicBezTo>
                    <a:pt x="65668" y="38055"/>
                    <a:pt x="65830" y="37947"/>
                    <a:pt x="65939" y="37892"/>
                  </a:cubicBezTo>
                  <a:lnTo>
                    <a:pt x="66319" y="37703"/>
                  </a:lnTo>
                  <a:cubicBezTo>
                    <a:pt x="66427" y="37648"/>
                    <a:pt x="66563" y="37540"/>
                    <a:pt x="66698" y="37513"/>
                  </a:cubicBezTo>
                  <a:cubicBezTo>
                    <a:pt x="66780" y="37486"/>
                    <a:pt x="66970" y="37323"/>
                    <a:pt x="67078" y="37323"/>
                  </a:cubicBezTo>
                  <a:cubicBezTo>
                    <a:pt x="67214" y="37323"/>
                    <a:pt x="67349" y="37486"/>
                    <a:pt x="67458" y="37513"/>
                  </a:cubicBezTo>
                  <a:cubicBezTo>
                    <a:pt x="67485" y="37458"/>
                    <a:pt x="67892" y="37350"/>
                    <a:pt x="67865" y="37323"/>
                  </a:cubicBezTo>
                  <a:cubicBezTo>
                    <a:pt x="67892" y="37377"/>
                    <a:pt x="68244" y="37458"/>
                    <a:pt x="68244" y="37513"/>
                  </a:cubicBezTo>
                  <a:cubicBezTo>
                    <a:pt x="68244" y="37540"/>
                    <a:pt x="67919" y="37675"/>
                    <a:pt x="67865" y="37703"/>
                  </a:cubicBezTo>
                  <a:cubicBezTo>
                    <a:pt x="67783" y="37730"/>
                    <a:pt x="67512" y="37811"/>
                    <a:pt x="67485" y="37865"/>
                  </a:cubicBezTo>
                  <a:cubicBezTo>
                    <a:pt x="67458" y="37920"/>
                    <a:pt x="67865" y="38028"/>
                    <a:pt x="67865" y="38055"/>
                  </a:cubicBezTo>
                  <a:cubicBezTo>
                    <a:pt x="67865" y="38109"/>
                    <a:pt x="67485" y="38191"/>
                    <a:pt x="67485" y="38245"/>
                  </a:cubicBezTo>
                  <a:cubicBezTo>
                    <a:pt x="67485" y="38299"/>
                    <a:pt x="67837" y="38354"/>
                    <a:pt x="67865" y="38435"/>
                  </a:cubicBezTo>
                  <a:lnTo>
                    <a:pt x="68651" y="38055"/>
                  </a:lnTo>
                  <a:cubicBezTo>
                    <a:pt x="68760" y="38001"/>
                    <a:pt x="68977" y="37947"/>
                    <a:pt x="69031" y="37865"/>
                  </a:cubicBezTo>
                  <a:cubicBezTo>
                    <a:pt x="69085" y="37838"/>
                    <a:pt x="69438" y="37730"/>
                    <a:pt x="69438" y="37703"/>
                  </a:cubicBezTo>
                  <a:cubicBezTo>
                    <a:pt x="69438" y="37675"/>
                    <a:pt x="69031" y="37513"/>
                    <a:pt x="69031" y="37513"/>
                  </a:cubicBezTo>
                  <a:cubicBezTo>
                    <a:pt x="69085" y="37486"/>
                    <a:pt x="69356" y="37323"/>
                    <a:pt x="69438" y="37323"/>
                  </a:cubicBezTo>
                  <a:cubicBezTo>
                    <a:pt x="69546" y="37323"/>
                    <a:pt x="69709" y="37513"/>
                    <a:pt x="69818" y="37513"/>
                  </a:cubicBezTo>
                  <a:cubicBezTo>
                    <a:pt x="69980" y="37513"/>
                    <a:pt x="70062" y="37350"/>
                    <a:pt x="70224" y="37323"/>
                  </a:cubicBezTo>
                  <a:cubicBezTo>
                    <a:pt x="70306" y="37323"/>
                    <a:pt x="70496" y="37513"/>
                    <a:pt x="70604" y="37540"/>
                  </a:cubicBezTo>
                  <a:cubicBezTo>
                    <a:pt x="70685" y="37540"/>
                    <a:pt x="70957" y="37377"/>
                    <a:pt x="71011" y="37350"/>
                  </a:cubicBezTo>
                  <a:cubicBezTo>
                    <a:pt x="71147" y="37296"/>
                    <a:pt x="71282" y="37241"/>
                    <a:pt x="71418" y="37187"/>
                  </a:cubicBezTo>
                  <a:lnTo>
                    <a:pt x="72204" y="37567"/>
                  </a:lnTo>
                  <a:cubicBezTo>
                    <a:pt x="72177" y="37648"/>
                    <a:pt x="71798" y="37675"/>
                    <a:pt x="71798" y="37757"/>
                  </a:cubicBezTo>
                  <a:cubicBezTo>
                    <a:pt x="71798" y="37811"/>
                    <a:pt x="72204" y="37892"/>
                    <a:pt x="72204" y="37947"/>
                  </a:cubicBezTo>
                  <a:cubicBezTo>
                    <a:pt x="72177" y="38001"/>
                    <a:pt x="71798" y="38055"/>
                    <a:pt x="71798" y="38109"/>
                  </a:cubicBezTo>
                  <a:cubicBezTo>
                    <a:pt x="71798" y="38164"/>
                    <a:pt x="72123" y="38272"/>
                    <a:pt x="72177" y="38326"/>
                  </a:cubicBezTo>
                  <a:cubicBezTo>
                    <a:pt x="72286" y="38381"/>
                    <a:pt x="72449" y="38435"/>
                    <a:pt x="72557" y="38516"/>
                  </a:cubicBezTo>
                  <a:lnTo>
                    <a:pt x="73371" y="38191"/>
                  </a:lnTo>
                  <a:lnTo>
                    <a:pt x="73778" y="38028"/>
                  </a:lnTo>
                  <a:cubicBezTo>
                    <a:pt x="73859" y="38001"/>
                    <a:pt x="74076" y="37865"/>
                    <a:pt x="74157" y="37865"/>
                  </a:cubicBezTo>
                  <a:cubicBezTo>
                    <a:pt x="74212" y="37865"/>
                    <a:pt x="74510" y="38055"/>
                    <a:pt x="74537" y="38082"/>
                  </a:cubicBezTo>
                  <a:cubicBezTo>
                    <a:pt x="74591" y="38109"/>
                    <a:pt x="74863" y="38299"/>
                    <a:pt x="74917" y="38299"/>
                  </a:cubicBezTo>
                  <a:cubicBezTo>
                    <a:pt x="74998" y="38299"/>
                    <a:pt x="75269" y="38164"/>
                    <a:pt x="75324" y="38137"/>
                  </a:cubicBezTo>
                  <a:cubicBezTo>
                    <a:pt x="75351" y="38109"/>
                    <a:pt x="75649" y="37974"/>
                    <a:pt x="75703" y="37974"/>
                  </a:cubicBezTo>
                  <a:cubicBezTo>
                    <a:pt x="75785" y="37974"/>
                    <a:pt x="76002" y="38137"/>
                    <a:pt x="76083" y="38191"/>
                  </a:cubicBezTo>
                  <a:cubicBezTo>
                    <a:pt x="76137" y="38218"/>
                    <a:pt x="76381" y="38381"/>
                    <a:pt x="76436" y="38381"/>
                  </a:cubicBezTo>
                  <a:cubicBezTo>
                    <a:pt x="76517" y="38381"/>
                    <a:pt x="76788" y="38245"/>
                    <a:pt x="76843" y="38218"/>
                  </a:cubicBezTo>
                  <a:cubicBezTo>
                    <a:pt x="76870" y="38191"/>
                    <a:pt x="77168" y="38028"/>
                    <a:pt x="77222" y="38055"/>
                  </a:cubicBezTo>
                  <a:cubicBezTo>
                    <a:pt x="77331" y="38055"/>
                    <a:pt x="77466" y="38245"/>
                    <a:pt x="77575" y="38245"/>
                  </a:cubicBezTo>
                  <a:cubicBezTo>
                    <a:pt x="77711" y="38245"/>
                    <a:pt x="77846" y="38435"/>
                    <a:pt x="77955" y="38435"/>
                  </a:cubicBezTo>
                  <a:cubicBezTo>
                    <a:pt x="78090" y="38435"/>
                    <a:pt x="78226" y="38272"/>
                    <a:pt x="78334" y="38272"/>
                  </a:cubicBezTo>
                  <a:cubicBezTo>
                    <a:pt x="78470" y="38245"/>
                    <a:pt x="78606" y="38082"/>
                    <a:pt x="78714" y="38082"/>
                  </a:cubicBezTo>
                  <a:cubicBezTo>
                    <a:pt x="78850" y="38082"/>
                    <a:pt x="78985" y="38245"/>
                    <a:pt x="79094" y="38272"/>
                  </a:cubicBezTo>
                  <a:cubicBezTo>
                    <a:pt x="79229" y="38272"/>
                    <a:pt x="79365" y="38082"/>
                    <a:pt x="79474" y="38082"/>
                  </a:cubicBezTo>
                  <a:cubicBezTo>
                    <a:pt x="79501" y="38082"/>
                    <a:pt x="79853" y="38272"/>
                    <a:pt x="79853" y="38272"/>
                  </a:cubicBezTo>
                  <a:cubicBezTo>
                    <a:pt x="79853" y="38326"/>
                    <a:pt x="79528" y="38435"/>
                    <a:pt x="79474" y="38462"/>
                  </a:cubicBezTo>
                  <a:cubicBezTo>
                    <a:pt x="79392" y="38516"/>
                    <a:pt x="79148" y="38598"/>
                    <a:pt x="79094" y="38652"/>
                  </a:cubicBezTo>
                  <a:cubicBezTo>
                    <a:pt x="79067" y="38679"/>
                    <a:pt x="79474" y="38787"/>
                    <a:pt x="79474" y="38842"/>
                  </a:cubicBezTo>
                  <a:lnTo>
                    <a:pt x="79880" y="38652"/>
                  </a:lnTo>
                  <a:cubicBezTo>
                    <a:pt x="79908" y="38625"/>
                    <a:pt x="80260" y="38489"/>
                    <a:pt x="80260" y="38462"/>
                  </a:cubicBezTo>
                  <a:cubicBezTo>
                    <a:pt x="80233" y="38435"/>
                    <a:pt x="79853" y="38326"/>
                    <a:pt x="79853" y="38272"/>
                  </a:cubicBezTo>
                  <a:cubicBezTo>
                    <a:pt x="79908" y="38218"/>
                    <a:pt x="80152" y="38137"/>
                    <a:pt x="80260" y="38109"/>
                  </a:cubicBezTo>
                  <a:cubicBezTo>
                    <a:pt x="80287" y="38082"/>
                    <a:pt x="80640" y="37947"/>
                    <a:pt x="80640" y="37920"/>
                  </a:cubicBezTo>
                  <a:cubicBezTo>
                    <a:pt x="80640" y="37892"/>
                    <a:pt x="80233" y="37757"/>
                    <a:pt x="80260" y="37730"/>
                  </a:cubicBezTo>
                  <a:cubicBezTo>
                    <a:pt x="80287" y="37703"/>
                    <a:pt x="80586" y="37540"/>
                    <a:pt x="80640" y="37540"/>
                  </a:cubicBezTo>
                  <a:cubicBezTo>
                    <a:pt x="80694" y="37540"/>
                    <a:pt x="80776" y="37594"/>
                    <a:pt x="80830" y="37648"/>
                  </a:cubicBezTo>
                  <a:cubicBezTo>
                    <a:pt x="80884" y="37675"/>
                    <a:pt x="80938" y="37730"/>
                    <a:pt x="81020" y="37730"/>
                  </a:cubicBezTo>
                  <a:cubicBezTo>
                    <a:pt x="81155" y="37757"/>
                    <a:pt x="81291" y="37920"/>
                    <a:pt x="81399" y="37920"/>
                  </a:cubicBezTo>
                  <a:cubicBezTo>
                    <a:pt x="81454" y="37920"/>
                    <a:pt x="81779" y="37730"/>
                    <a:pt x="81806" y="37730"/>
                  </a:cubicBezTo>
                  <a:cubicBezTo>
                    <a:pt x="81861" y="37757"/>
                    <a:pt x="82186" y="37865"/>
                    <a:pt x="82186" y="37920"/>
                  </a:cubicBezTo>
                  <a:cubicBezTo>
                    <a:pt x="82186" y="37947"/>
                    <a:pt x="81861" y="38055"/>
                    <a:pt x="81806" y="38082"/>
                  </a:cubicBezTo>
                  <a:cubicBezTo>
                    <a:pt x="81698" y="38137"/>
                    <a:pt x="81481" y="38218"/>
                    <a:pt x="81427" y="38272"/>
                  </a:cubicBezTo>
                  <a:cubicBezTo>
                    <a:pt x="81372" y="38326"/>
                    <a:pt x="81020" y="38408"/>
                    <a:pt x="81020" y="38462"/>
                  </a:cubicBezTo>
                  <a:cubicBezTo>
                    <a:pt x="81020" y="38516"/>
                    <a:pt x="81454" y="38598"/>
                    <a:pt x="81427" y="38652"/>
                  </a:cubicBezTo>
                  <a:cubicBezTo>
                    <a:pt x="81399" y="38706"/>
                    <a:pt x="81101" y="38760"/>
                    <a:pt x="81020" y="38842"/>
                  </a:cubicBezTo>
                  <a:cubicBezTo>
                    <a:pt x="81020" y="38869"/>
                    <a:pt x="81427" y="38977"/>
                    <a:pt x="81427" y="39032"/>
                  </a:cubicBezTo>
                  <a:lnTo>
                    <a:pt x="81806" y="38842"/>
                  </a:lnTo>
                  <a:cubicBezTo>
                    <a:pt x="81861" y="38815"/>
                    <a:pt x="82213" y="38679"/>
                    <a:pt x="82186" y="38652"/>
                  </a:cubicBezTo>
                  <a:cubicBezTo>
                    <a:pt x="82186" y="38625"/>
                    <a:pt x="81779" y="38489"/>
                    <a:pt x="81806" y="38462"/>
                  </a:cubicBezTo>
                  <a:cubicBezTo>
                    <a:pt x="81888" y="38408"/>
                    <a:pt x="82078" y="38326"/>
                    <a:pt x="82186" y="38272"/>
                  </a:cubicBezTo>
                  <a:lnTo>
                    <a:pt x="82593" y="38109"/>
                  </a:lnTo>
                  <a:cubicBezTo>
                    <a:pt x="82674" y="38055"/>
                    <a:pt x="82864" y="37920"/>
                    <a:pt x="82973" y="37920"/>
                  </a:cubicBezTo>
                  <a:cubicBezTo>
                    <a:pt x="82973" y="37920"/>
                    <a:pt x="83352" y="38082"/>
                    <a:pt x="83352" y="38109"/>
                  </a:cubicBezTo>
                  <a:cubicBezTo>
                    <a:pt x="83352" y="38109"/>
                    <a:pt x="82945" y="38272"/>
                    <a:pt x="82973" y="38272"/>
                  </a:cubicBezTo>
                  <a:cubicBezTo>
                    <a:pt x="83027" y="38299"/>
                    <a:pt x="83298" y="38462"/>
                    <a:pt x="83379" y="38462"/>
                  </a:cubicBezTo>
                  <a:cubicBezTo>
                    <a:pt x="83488" y="38462"/>
                    <a:pt x="83624" y="38299"/>
                    <a:pt x="83759" y="38299"/>
                  </a:cubicBezTo>
                  <a:cubicBezTo>
                    <a:pt x="83895" y="38299"/>
                    <a:pt x="84030" y="38462"/>
                    <a:pt x="84139" y="38489"/>
                  </a:cubicBezTo>
                  <a:cubicBezTo>
                    <a:pt x="84275" y="38489"/>
                    <a:pt x="84410" y="38299"/>
                    <a:pt x="84546" y="38299"/>
                  </a:cubicBezTo>
                  <a:cubicBezTo>
                    <a:pt x="84681" y="38299"/>
                    <a:pt x="84790" y="38489"/>
                    <a:pt x="84926" y="38489"/>
                  </a:cubicBezTo>
                  <a:cubicBezTo>
                    <a:pt x="85034" y="38489"/>
                    <a:pt x="85224" y="38299"/>
                    <a:pt x="85332" y="38299"/>
                  </a:cubicBezTo>
                  <a:cubicBezTo>
                    <a:pt x="85387" y="38326"/>
                    <a:pt x="85658" y="38516"/>
                    <a:pt x="85712" y="38516"/>
                  </a:cubicBezTo>
                  <a:cubicBezTo>
                    <a:pt x="85848" y="38489"/>
                    <a:pt x="86010" y="38381"/>
                    <a:pt x="86119" y="38326"/>
                  </a:cubicBezTo>
                  <a:cubicBezTo>
                    <a:pt x="86227" y="38272"/>
                    <a:pt x="86363" y="38218"/>
                    <a:pt x="86499" y="38164"/>
                  </a:cubicBezTo>
                  <a:cubicBezTo>
                    <a:pt x="86634" y="38109"/>
                    <a:pt x="86770" y="38028"/>
                    <a:pt x="86878" y="37974"/>
                  </a:cubicBezTo>
                  <a:cubicBezTo>
                    <a:pt x="87014" y="37920"/>
                    <a:pt x="87150" y="37865"/>
                    <a:pt x="87285" y="37811"/>
                  </a:cubicBezTo>
                  <a:cubicBezTo>
                    <a:pt x="87340" y="37784"/>
                    <a:pt x="87584" y="37648"/>
                    <a:pt x="87665" y="37648"/>
                  </a:cubicBezTo>
                  <a:cubicBezTo>
                    <a:pt x="87692" y="37648"/>
                    <a:pt x="88045" y="37811"/>
                    <a:pt x="88045" y="37838"/>
                  </a:cubicBezTo>
                  <a:cubicBezTo>
                    <a:pt x="88045" y="37865"/>
                    <a:pt x="87638" y="37974"/>
                    <a:pt x="87665" y="38001"/>
                  </a:cubicBezTo>
                  <a:cubicBezTo>
                    <a:pt x="87719" y="38055"/>
                    <a:pt x="87963" y="38137"/>
                    <a:pt x="88045" y="38191"/>
                  </a:cubicBezTo>
                  <a:cubicBezTo>
                    <a:pt x="88153" y="38245"/>
                    <a:pt x="88316" y="38354"/>
                    <a:pt x="88424" y="38381"/>
                  </a:cubicBezTo>
                  <a:cubicBezTo>
                    <a:pt x="88533" y="38408"/>
                    <a:pt x="88723" y="38570"/>
                    <a:pt x="88804" y="38570"/>
                  </a:cubicBezTo>
                  <a:cubicBezTo>
                    <a:pt x="88886" y="38570"/>
                    <a:pt x="89130" y="38435"/>
                    <a:pt x="89211" y="38408"/>
                  </a:cubicBezTo>
                  <a:cubicBezTo>
                    <a:pt x="89320" y="38354"/>
                    <a:pt x="89455" y="38272"/>
                    <a:pt x="89591" y="38218"/>
                  </a:cubicBezTo>
                  <a:cubicBezTo>
                    <a:pt x="89726" y="38191"/>
                    <a:pt x="89835" y="38109"/>
                    <a:pt x="89971" y="38055"/>
                  </a:cubicBezTo>
                  <a:cubicBezTo>
                    <a:pt x="90106" y="38001"/>
                    <a:pt x="90215" y="37920"/>
                    <a:pt x="90350" y="37865"/>
                  </a:cubicBezTo>
                  <a:cubicBezTo>
                    <a:pt x="90377" y="37865"/>
                    <a:pt x="90703" y="37675"/>
                    <a:pt x="90730" y="37703"/>
                  </a:cubicBezTo>
                  <a:cubicBezTo>
                    <a:pt x="90784" y="37703"/>
                    <a:pt x="91110" y="37865"/>
                    <a:pt x="91110" y="37865"/>
                  </a:cubicBezTo>
                  <a:cubicBezTo>
                    <a:pt x="91110" y="37920"/>
                    <a:pt x="90784" y="38028"/>
                    <a:pt x="90730" y="38055"/>
                  </a:cubicBezTo>
                  <a:cubicBezTo>
                    <a:pt x="90649" y="38109"/>
                    <a:pt x="90377" y="38191"/>
                    <a:pt x="90350" y="38245"/>
                  </a:cubicBezTo>
                  <a:cubicBezTo>
                    <a:pt x="90323" y="38272"/>
                    <a:pt x="90730" y="38381"/>
                    <a:pt x="90730" y="38435"/>
                  </a:cubicBezTo>
                  <a:cubicBezTo>
                    <a:pt x="90730" y="38489"/>
                    <a:pt x="90350" y="38543"/>
                    <a:pt x="90350" y="38598"/>
                  </a:cubicBezTo>
                  <a:cubicBezTo>
                    <a:pt x="90350" y="38679"/>
                    <a:pt x="90703" y="38733"/>
                    <a:pt x="90730" y="38787"/>
                  </a:cubicBezTo>
                  <a:lnTo>
                    <a:pt x="91110" y="38625"/>
                  </a:lnTo>
                  <a:cubicBezTo>
                    <a:pt x="91164" y="38598"/>
                    <a:pt x="91435" y="38435"/>
                    <a:pt x="91489" y="38435"/>
                  </a:cubicBezTo>
                  <a:cubicBezTo>
                    <a:pt x="91571" y="38435"/>
                    <a:pt x="91842" y="38598"/>
                    <a:pt x="91896" y="38625"/>
                  </a:cubicBezTo>
                  <a:cubicBezTo>
                    <a:pt x="91923" y="38625"/>
                    <a:pt x="92249" y="38815"/>
                    <a:pt x="92276" y="38815"/>
                  </a:cubicBezTo>
                  <a:cubicBezTo>
                    <a:pt x="92385" y="38787"/>
                    <a:pt x="92574" y="38652"/>
                    <a:pt x="92656" y="38625"/>
                  </a:cubicBezTo>
                  <a:lnTo>
                    <a:pt x="93036" y="38435"/>
                  </a:lnTo>
                  <a:cubicBezTo>
                    <a:pt x="93144" y="38381"/>
                    <a:pt x="93280" y="38299"/>
                    <a:pt x="93415" y="38245"/>
                  </a:cubicBezTo>
                  <a:cubicBezTo>
                    <a:pt x="93442" y="38245"/>
                    <a:pt x="93470" y="38245"/>
                    <a:pt x="93497" y="38272"/>
                  </a:cubicBezTo>
                  <a:cubicBezTo>
                    <a:pt x="93524" y="38272"/>
                    <a:pt x="93524" y="38299"/>
                    <a:pt x="93551" y="38299"/>
                  </a:cubicBezTo>
                  <a:cubicBezTo>
                    <a:pt x="93551" y="38326"/>
                    <a:pt x="93605" y="38326"/>
                    <a:pt x="93578" y="38326"/>
                  </a:cubicBezTo>
                  <a:cubicBezTo>
                    <a:pt x="93497" y="38381"/>
                    <a:pt x="93415" y="38462"/>
                    <a:pt x="93388" y="38462"/>
                  </a:cubicBezTo>
                  <a:cubicBezTo>
                    <a:pt x="93307" y="38462"/>
                    <a:pt x="92981" y="38462"/>
                    <a:pt x="92954" y="38489"/>
                  </a:cubicBezTo>
                  <a:cubicBezTo>
                    <a:pt x="92846" y="38516"/>
                    <a:pt x="92683" y="38489"/>
                    <a:pt x="92656" y="38516"/>
                  </a:cubicBezTo>
                  <a:cubicBezTo>
                    <a:pt x="92629" y="38543"/>
                    <a:pt x="92819" y="38625"/>
                    <a:pt x="92819" y="38598"/>
                  </a:cubicBezTo>
                  <a:cubicBezTo>
                    <a:pt x="92846" y="38570"/>
                    <a:pt x="92683" y="38489"/>
                    <a:pt x="92683" y="38435"/>
                  </a:cubicBezTo>
                  <a:cubicBezTo>
                    <a:pt x="92683" y="38435"/>
                    <a:pt x="92737" y="38408"/>
                    <a:pt x="92791" y="38381"/>
                  </a:cubicBezTo>
                  <a:cubicBezTo>
                    <a:pt x="92819" y="38381"/>
                    <a:pt x="92819" y="38381"/>
                    <a:pt x="92846" y="38354"/>
                  </a:cubicBezTo>
                  <a:cubicBezTo>
                    <a:pt x="92873" y="38354"/>
                    <a:pt x="92873" y="38354"/>
                    <a:pt x="92873" y="38354"/>
                  </a:cubicBezTo>
                  <a:cubicBezTo>
                    <a:pt x="92873" y="38326"/>
                    <a:pt x="92873" y="38354"/>
                    <a:pt x="92846" y="38326"/>
                  </a:cubicBezTo>
                  <a:cubicBezTo>
                    <a:pt x="92846" y="38299"/>
                    <a:pt x="92819" y="38245"/>
                    <a:pt x="92791" y="38218"/>
                  </a:cubicBezTo>
                  <a:lnTo>
                    <a:pt x="92791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191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45"/>
                  </a:lnTo>
                  <a:lnTo>
                    <a:pt x="92764" y="38218"/>
                  </a:lnTo>
                  <a:lnTo>
                    <a:pt x="92737" y="38164"/>
                  </a:lnTo>
                  <a:cubicBezTo>
                    <a:pt x="92710" y="38137"/>
                    <a:pt x="92710" y="38109"/>
                    <a:pt x="92710" y="38082"/>
                  </a:cubicBezTo>
                  <a:cubicBezTo>
                    <a:pt x="92710" y="37974"/>
                    <a:pt x="92846" y="37784"/>
                    <a:pt x="92873" y="37675"/>
                  </a:cubicBezTo>
                  <a:cubicBezTo>
                    <a:pt x="92927" y="37621"/>
                    <a:pt x="93063" y="37377"/>
                    <a:pt x="93063" y="37296"/>
                  </a:cubicBezTo>
                  <a:cubicBezTo>
                    <a:pt x="93090" y="37160"/>
                    <a:pt x="93253" y="37052"/>
                    <a:pt x="93253" y="36916"/>
                  </a:cubicBezTo>
                  <a:cubicBezTo>
                    <a:pt x="93253" y="36835"/>
                    <a:pt x="93090" y="36590"/>
                    <a:pt x="93063" y="36536"/>
                  </a:cubicBezTo>
                  <a:cubicBezTo>
                    <a:pt x="93036" y="36455"/>
                    <a:pt x="92873" y="36211"/>
                    <a:pt x="92873" y="36129"/>
                  </a:cubicBezTo>
                  <a:cubicBezTo>
                    <a:pt x="92873" y="36075"/>
                    <a:pt x="93036" y="35804"/>
                    <a:pt x="93063" y="35750"/>
                  </a:cubicBezTo>
                  <a:cubicBezTo>
                    <a:pt x="93090" y="35695"/>
                    <a:pt x="93253" y="35424"/>
                    <a:pt x="93253" y="35370"/>
                  </a:cubicBezTo>
                  <a:cubicBezTo>
                    <a:pt x="93253" y="35289"/>
                    <a:pt x="93063" y="35017"/>
                    <a:pt x="93063" y="34990"/>
                  </a:cubicBezTo>
                  <a:cubicBezTo>
                    <a:pt x="93090" y="34855"/>
                    <a:pt x="93198" y="34692"/>
                    <a:pt x="93253" y="34583"/>
                  </a:cubicBezTo>
                  <a:cubicBezTo>
                    <a:pt x="93253" y="34556"/>
                    <a:pt x="93442" y="34258"/>
                    <a:pt x="93415" y="34204"/>
                  </a:cubicBezTo>
                  <a:cubicBezTo>
                    <a:pt x="93415" y="34095"/>
                    <a:pt x="93280" y="33878"/>
                    <a:pt x="93253" y="33824"/>
                  </a:cubicBezTo>
                  <a:lnTo>
                    <a:pt x="93063" y="33444"/>
                  </a:lnTo>
                  <a:cubicBezTo>
                    <a:pt x="93008" y="33336"/>
                    <a:pt x="92927" y="33119"/>
                    <a:pt x="92873" y="33037"/>
                  </a:cubicBezTo>
                  <a:cubicBezTo>
                    <a:pt x="92819" y="33010"/>
                    <a:pt x="92737" y="32658"/>
                    <a:pt x="92683" y="32658"/>
                  </a:cubicBezTo>
                  <a:cubicBezTo>
                    <a:pt x="92683" y="32658"/>
                    <a:pt x="92493" y="33037"/>
                    <a:pt x="92493" y="33064"/>
                  </a:cubicBezTo>
                  <a:cubicBezTo>
                    <a:pt x="92493" y="32929"/>
                    <a:pt x="92303" y="32793"/>
                    <a:pt x="92303" y="32685"/>
                  </a:cubicBezTo>
                  <a:cubicBezTo>
                    <a:pt x="92303" y="32630"/>
                    <a:pt x="92466" y="32305"/>
                    <a:pt x="92493" y="32278"/>
                  </a:cubicBezTo>
                  <a:cubicBezTo>
                    <a:pt x="92520" y="32251"/>
                    <a:pt x="92656" y="32658"/>
                    <a:pt x="92683" y="32658"/>
                  </a:cubicBezTo>
                  <a:cubicBezTo>
                    <a:pt x="92710" y="32658"/>
                    <a:pt x="92846" y="32332"/>
                    <a:pt x="92873" y="32278"/>
                  </a:cubicBezTo>
                  <a:cubicBezTo>
                    <a:pt x="92873" y="32169"/>
                    <a:pt x="93036" y="32007"/>
                    <a:pt x="93036" y="31898"/>
                  </a:cubicBezTo>
                  <a:cubicBezTo>
                    <a:pt x="93036" y="31762"/>
                    <a:pt x="92873" y="31627"/>
                    <a:pt x="92873" y="31491"/>
                  </a:cubicBezTo>
                  <a:cubicBezTo>
                    <a:pt x="92846" y="31383"/>
                    <a:pt x="92683" y="31247"/>
                    <a:pt x="92683" y="31111"/>
                  </a:cubicBezTo>
                  <a:cubicBezTo>
                    <a:pt x="92683" y="31057"/>
                    <a:pt x="92873" y="30786"/>
                    <a:pt x="92846" y="30732"/>
                  </a:cubicBezTo>
                  <a:cubicBezTo>
                    <a:pt x="92819" y="30596"/>
                    <a:pt x="92710" y="30460"/>
                    <a:pt x="92683" y="30352"/>
                  </a:cubicBezTo>
                  <a:cubicBezTo>
                    <a:pt x="92602" y="30216"/>
                    <a:pt x="92547" y="30081"/>
                    <a:pt x="92493" y="29945"/>
                  </a:cubicBezTo>
                  <a:lnTo>
                    <a:pt x="92303" y="29565"/>
                  </a:lnTo>
                  <a:cubicBezTo>
                    <a:pt x="92276" y="29511"/>
                    <a:pt x="92113" y="29267"/>
                    <a:pt x="92113" y="29186"/>
                  </a:cubicBezTo>
                  <a:cubicBezTo>
                    <a:pt x="92113" y="29131"/>
                    <a:pt x="92276" y="28860"/>
                    <a:pt x="92303" y="28806"/>
                  </a:cubicBezTo>
                  <a:cubicBezTo>
                    <a:pt x="92330" y="28697"/>
                    <a:pt x="92412" y="28453"/>
                    <a:pt x="92466" y="28399"/>
                  </a:cubicBezTo>
                  <a:cubicBezTo>
                    <a:pt x="92520" y="28372"/>
                    <a:pt x="92629" y="28806"/>
                    <a:pt x="92656" y="28779"/>
                  </a:cubicBezTo>
                  <a:cubicBezTo>
                    <a:pt x="92683" y="28779"/>
                    <a:pt x="92819" y="28453"/>
                    <a:pt x="92846" y="28399"/>
                  </a:cubicBezTo>
                  <a:cubicBezTo>
                    <a:pt x="92873" y="28291"/>
                    <a:pt x="93008" y="28128"/>
                    <a:pt x="93036" y="28019"/>
                  </a:cubicBezTo>
                  <a:cubicBezTo>
                    <a:pt x="93036" y="27911"/>
                    <a:pt x="92846" y="27748"/>
                    <a:pt x="92846" y="27640"/>
                  </a:cubicBezTo>
                  <a:cubicBezTo>
                    <a:pt x="92846" y="27531"/>
                    <a:pt x="93036" y="27314"/>
                    <a:pt x="93036" y="27233"/>
                  </a:cubicBezTo>
                  <a:cubicBezTo>
                    <a:pt x="93008" y="27124"/>
                    <a:pt x="92873" y="26934"/>
                    <a:pt x="92846" y="26853"/>
                  </a:cubicBezTo>
                  <a:lnTo>
                    <a:pt x="92656" y="26473"/>
                  </a:lnTo>
                  <a:cubicBezTo>
                    <a:pt x="92602" y="26365"/>
                    <a:pt x="92520" y="26229"/>
                    <a:pt x="92466" y="26094"/>
                  </a:cubicBezTo>
                  <a:cubicBezTo>
                    <a:pt x="92439" y="26012"/>
                    <a:pt x="92276" y="25795"/>
                    <a:pt x="92276" y="25714"/>
                  </a:cubicBezTo>
                  <a:cubicBezTo>
                    <a:pt x="92276" y="25605"/>
                    <a:pt x="92466" y="25415"/>
                    <a:pt x="92466" y="25307"/>
                  </a:cubicBezTo>
                  <a:cubicBezTo>
                    <a:pt x="92439" y="25171"/>
                    <a:pt x="92303" y="25090"/>
                    <a:pt x="92276" y="24927"/>
                  </a:cubicBezTo>
                  <a:lnTo>
                    <a:pt x="92629" y="24141"/>
                  </a:lnTo>
                  <a:cubicBezTo>
                    <a:pt x="92683" y="24059"/>
                    <a:pt x="92764" y="23815"/>
                    <a:pt x="92819" y="23761"/>
                  </a:cubicBezTo>
                  <a:cubicBezTo>
                    <a:pt x="92846" y="23734"/>
                    <a:pt x="92981" y="24141"/>
                    <a:pt x="93008" y="24141"/>
                  </a:cubicBezTo>
                  <a:cubicBezTo>
                    <a:pt x="93063" y="24141"/>
                    <a:pt x="93144" y="23788"/>
                    <a:pt x="93198" y="23761"/>
                  </a:cubicBezTo>
                  <a:cubicBezTo>
                    <a:pt x="93253" y="23680"/>
                    <a:pt x="93307" y="23435"/>
                    <a:pt x="93361" y="23354"/>
                  </a:cubicBezTo>
                  <a:lnTo>
                    <a:pt x="93171" y="22974"/>
                  </a:lnTo>
                  <a:cubicBezTo>
                    <a:pt x="93144" y="22947"/>
                    <a:pt x="93008" y="22595"/>
                    <a:pt x="92981" y="22595"/>
                  </a:cubicBezTo>
                  <a:cubicBezTo>
                    <a:pt x="92981" y="22595"/>
                    <a:pt x="92819" y="23001"/>
                    <a:pt x="92819" y="23001"/>
                  </a:cubicBezTo>
                  <a:cubicBezTo>
                    <a:pt x="92791" y="22947"/>
                    <a:pt x="92629" y="22676"/>
                    <a:pt x="92629" y="22622"/>
                  </a:cubicBezTo>
                  <a:cubicBezTo>
                    <a:pt x="92602" y="22486"/>
                    <a:pt x="92791" y="22350"/>
                    <a:pt x="92791" y="22215"/>
                  </a:cubicBezTo>
                  <a:cubicBezTo>
                    <a:pt x="92791" y="22106"/>
                    <a:pt x="92602" y="21971"/>
                    <a:pt x="92602" y="21835"/>
                  </a:cubicBezTo>
                  <a:cubicBezTo>
                    <a:pt x="92602" y="21754"/>
                    <a:pt x="92791" y="21537"/>
                    <a:pt x="92791" y="21455"/>
                  </a:cubicBezTo>
                  <a:cubicBezTo>
                    <a:pt x="92764" y="21347"/>
                    <a:pt x="92629" y="21157"/>
                    <a:pt x="92602" y="21076"/>
                  </a:cubicBezTo>
                  <a:cubicBezTo>
                    <a:pt x="92574" y="21021"/>
                    <a:pt x="92412" y="20723"/>
                    <a:pt x="92412" y="20696"/>
                  </a:cubicBezTo>
                  <a:cubicBezTo>
                    <a:pt x="92412" y="20587"/>
                    <a:pt x="92547" y="20370"/>
                    <a:pt x="92574" y="20289"/>
                  </a:cubicBezTo>
                  <a:lnTo>
                    <a:pt x="92764" y="19909"/>
                  </a:lnTo>
                  <a:cubicBezTo>
                    <a:pt x="92791" y="19828"/>
                    <a:pt x="92954" y="19584"/>
                    <a:pt x="92954" y="19502"/>
                  </a:cubicBezTo>
                  <a:cubicBezTo>
                    <a:pt x="92954" y="19448"/>
                    <a:pt x="92791" y="19177"/>
                    <a:pt x="92764" y="19123"/>
                  </a:cubicBezTo>
                  <a:cubicBezTo>
                    <a:pt x="92737" y="19068"/>
                    <a:pt x="92602" y="18716"/>
                    <a:pt x="92574" y="18743"/>
                  </a:cubicBezTo>
                  <a:cubicBezTo>
                    <a:pt x="92547" y="18743"/>
                    <a:pt x="92385" y="19096"/>
                    <a:pt x="92385" y="19123"/>
                  </a:cubicBezTo>
                  <a:cubicBezTo>
                    <a:pt x="92385" y="19014"/>
                    <a:pt x="92195" y="18851"/>
                    <a:pt x="92195" y="18743"/>
                  </a:cubicBezTo>
                  <a:cubicBezTo>
                    <a:pt x="92195" y="18662"/>
                    <a:pt x="92357" y="18390"/>
                    <a:pt x="92385" y="18336"/>
                  </a:cubicBezTo>
                  <a:cubicBezTo>
                    <a:pt x="92439" y="18201"/>
                    <a:pt x="92493" y="18092"/>
                    <a:pt x="92547" y="17956"/>
                  </a:cubicBezTo>
                  <a:cubicBezTo>
                    <a:pt x="92602" y="17821"/>
                    <a:pt x="92683" y="17685"/>
                    <a:pt x="92737" y="17550"/>
                  </a:cubicBezTo>
                  <a:lnTo>
                    <a:pt x="92927" y="17170"/>
                  </a:lnTo>
                  <a:cubicBezTo>
                    <a:pt x="92981" y="17034"/>
                    <a:pt x="93036" y="16899"/>
                    <a:pt x="93090" y="16763"/>
                  </a:cubicBezTo>
                  <a:cubicBezTo>
                    <a:pt x="93036" y="16736"/>
                    <a:pt x="92981" y="16383"/>
                    <a:pt x="92927" y="16383"/>
                  </a:cubicBezTo>
                  <a:cubicBezTo>
                    <a:pt x="92873" y="16383"/>
                    <a:pt x="92764" y="16709"/>
                    <a:pt x="92737" y="16763"/>
                  </a:cubicBezTo>
                  <a:cubicBezTo>
                    <a:pt x="92683" y="16844"/>
                    <a:pt x="92602" y="17143"/>
                    <a:pt x="92547" y="17170"/>
                  </a:cubicBezTo>
                  <a:cubicBezTo>
                    <a:pt x="92493" y="17197"/>
                    <a:pt x="92439" y="17550"/>
                    <a:pt x="92357" y="17550"/>
                  </a:cubicBezTo>
                  <a:cubicBezTo>
                    <a:pt x="92330" y="17550"/>
                    <a:pt x="92195" y="17224"/>
                    <a:pt x="92168" y="17170"/>
                  </a:cubicBezTo>
                  <a:cubicBezTo>
                    <a:pt x="92113" y="17061"/>
                    <a:pt x="92059" y="16899"/>
                    <a:pt x="92005" y="16790"/>
                  </a:cubicBezTo>
                  <a:lnTo>
                    <a:pt x="92357" y="16003"/>
                  </a:lnTo>
                  <a:cubicBezTo>
                    <a:pt x="92385" y="15922"/>
                    <a:pt x="92520" y="15705"/>
                    <a:pt x="92547" y="15624"/>
                  </a:cubicBezTo>
                  <a:cubicBezTo>
                    <a:pt x="92547" y="15488"/>
                    <a:pt x="92737" y="15353"/>
                    <a:pt x="92737" y="15217"/>
                  </a:cubicBezTo>
                  <a:cubicBezTo>
                    <a:pt x="92737" y="15081"/>
                    <a:pt x="92547" y="14946"/>
                    <a:pt x="92547" y="14837"/>
                  </a:cubicBezTo>
                  <a:cubicBezTo>
                    <a:pt x="92520" y="14702"/>
                    <a:pt x="92357" y="14566"/>
                    <a:pt x="92357" y="14430"/>
                  </a:cubicBezTo>
                  <a:cubicBezTo>
                    <a:pt x="92357" y="14322"/>
                    <a:pt x="92547" y="14159"/>
                    <a:pt x="92547" y="14023"/>
                  </a:cubicBezTo>
                  <a:cubicBezTo>
                    <a:pt x="92547" y="13888"/>
                    <a:pt x="92357" y="13779"/>
                    <a:pt x="92357" y="13644"/>
                  </a:cubicBezTo>
                  <a:cubicBezTo>
                    <a:pt x="92385" y="13535"/>
                    <a:pt x="92574" y="13345"/>
                    <a:pt x="92574" y="13237"/>
                  </a:cubicBezTo>
                  <a:cubicBezTo>
                    <a:pt x="92547" y="13128"/>
                    <a:pt x="92385" y="12939"/>
                    <a:pt x="92385" y="12830"/>
                  </a:cubicBezTo>
                  <a:cubicBezTo>
                    <a:pt x="92385" y="12749"/>
                    <a:pt x="92547" y="12505"/>
                    <a:pt x="92574" y="12450"/>
                  </a:cubicBezTo>
                  <a:cubicBezTo>
                    <a:pt x="92602" y="12396"/>
                    <a:pt x="92791" y="12098"/>
                    <a:pt x="92791" y="12043"/>
                  </a:cubicBezTo>
                  <a:cubicBezTo>
                    <a:pt x="92791" y="11989"/>
                    <a:pt x="92602" y="11691"/>
                    <a:pt x="92629" y="11637"/>
                  </a:cubicBezTo>
                  <a:cubicBezTo>
                    <a:pt x="92656" y="11501"/>
                    <a:pt x="92764" y="11365"/>
                    <a:pt x="92819" y="11257"/>
                  </a:cubicBezTo>
                  <a:cubicBezTo>
                    <a:pt x="92846" y="11203"/>
                    <a:pt x="93036" y="10904"/>
                    <a:pt x="93036" y="10850"/>
                  </a:cubicBezTo>
                  <a:cubicBezTo>
                    <a:pt x="93036" y="10823"/>
                    <a:pt x="92873" y="10443"/>
                    <a:pt x="92873" y="10443"/>
                  </a:cubicBezTo>
                  <a:cubicBezTo>
                    <a:pt x="92819" y="10443"/>
                    <a:pt x="92683" y="10877"/>
                    <a:pt x="92656" y="10850"/>
                  </a:cubicBezTo>
                  <a:cubicBezTo>
                    <a:pt x="92602" y="10796"/>
                    <a:pt x="92547" y="10524"/>
                    <a:pt x="92493" y="10443"/>
                  </a:cubicBezTo>
                  <a:cubicBezTo>
                    <a:pt x="92466" y="10335"/>
                    <a:pt x="92357" y="10172"/>
                    <a:pt x="92330" y="10036"/>
                  </a:cubicBezTo>
                  <a:cubicBezTo>
                    <a:pt x="92330" y="9982"/>
                    <a:pt x="92547" y="9738"/>
                    <a:pt x="92547" y="9657"/>
                  </a:cubicBezTo>
                  <a:cubicBezTo>
                    <a:pt x="92574" y="9521"/>
                    <a:pt x="92385" y="9385"/>
                    <a:pt x="92385" y="9277"/>
                  </a:cubicBezTo>
                  <a:cubicBezTo>
                    <a:pt x="92466" y="9250"/>
                    <a:pt x="92547" y="8897"/>
                    <a:pt x="92602" y="8897"/>
                  </a:cubicBezTo>
                  <a:cubicBezTo>
                    <a:pt x="92656" y="8897"/>
                    <a:pt x="92710" y="9304"/>
                    <a:pt x="92764" y="9277"/>
                  </a:cubicBezTo>
                  <a:cubicBezTo>
                    <a:pt x="92791" y="9277"/>
                    <a:pt x="92954" y="8978"/>
                    <a:pt x="92981" y="8924"/>
                  </a:cubicBezTo>
                  <a:cubicBezTo>
                    <a:pt x="93008" y="8843"/>
                    <a:pt x="93171" y="8626"/>
                    <a:pt x="93171" y="8544"/>
                  </a:cubicBezTo>
                  <a:cubicBezTo>
                    <a:pt x="93171" y="8463"/>
                    <a:pt x="93036" y="8219"/>
                    <a:pt x="93008" y="8165"/>
                  </a:cubicBezTo>
                  <a:cubicBezTo>
                    <a:pt x="92981" y="8110"/>
                    <a:pt x="92846" y="7839"/>
                    <a:pt x="92846" y="7785"/>
                  </a:cubicBezTo>
                  <a:cubicBezTo>
                    <a:pt x="92846" y="7704"/>
                    <a:pt x="93008" y="7487"/>
                    <a:pt x="93036" y="7405"/>
                  </a:cubicBezTo>
                  <a:cubicBezTo>
                    <a:pt x="93063" y="7378"/>
                    <a:pt x="93253" y="7080"/>
                    <a:pt x="93225" y="7026"/>
                  </a:cubicBezTo>
                  <a:cubicBezTo>
                    <a:pt x="93225" y="6944"/>
                    <a:pt x="93090" y="6727"/>
                    <a:pt x="93063" y="6646"/>
                  </a:cubicBezTo>
                  <a:lnTo>
                    <a:pt x="92873" y="6266"/>
                  </a:lnTo>
                  <a:cubicBezTo>
                    <a:pt x="92846" y="6158"/>
                    <a:pt x="92737" y="6022"/>
                    <a:pt x="92710" y="5913"/>
                  </a:cubicBezTo>
                  <a:cubicBezTo>
                    <a:pt x="92683" y="5859"/>
                    <a:pt x="92900" y="5588"/>
                    <a:pt x="92900" y="5534"/>
                  </a:cubicBezTo>
                  <a:cubicBezTo>
                    <a:pt x="92900" y="5452"/>
                    <a:pt x="92737" y="5208"/>
                    <a:pt x="92710" y="5154"/>
                  </a:cubicBezTo>
                  <a:cubicBezTo>
                    <a:pt x="92656" y="5018"/>
                    <a:pt x="92574" y="4910"/>
                    <a:pt x="92520" y="4774"/>
                  </a:cubicBezTo>
                  <a:lnTo>
                    <a:pt x="92710" y="4367"/>
                  </a:lnTo>
                  <a:cubicBezTo>
                    <a:pt x="92710" y="4367"/>
                    <a:pt x="92737" y="4340"/>
                    <a:pt x="92737" y="4286"/>
                  </a:cubicBezTo>
                  <a:lnTo>
                    <a:pt x="92764" y="4259"/>
                  </a:lnTo>
                  <a:cubicBezTo>
                    <a:pt x="92764" y="4286"/>
                    <a:pt x="92764" y="4286"/>
                    <a:pt x="92764" y="4286"/>
                  </a:cubicBezTo>
                  <a:cubicBezTo>
                    <a:pt x="92791" y="4313"/>
                    <a:pt x="92791" y="4340"/>
                    <a:pt x="92791" y="4340"/>
                  </a:cubicBezTo>
                  <a:cubicBezTo>
                    <a:pt x="92846" y="4395"/>
                    <a:pt x="92900" y="4476"/>
                    <a:pt x="92927" y="4449"/>
                  </a:cubicBezTo>
                  <a:cubicBezTo>
                    <a:pt x="92927" y="4476"/>
                    <a:pt x="92954" y="4367"/>
                    <a:pt x="92981" y="4313"/>
                  </a:cubicBezTo>
                  <a:cubicBezTo>
                    <a:pt x="93008" y="4313"/>
                    <a:pt x="93008" y="4286"/>
                    <a:pt x="93008" y="4286"/>
                  </a:cubicBezTo>
                  <a:cubicBezTo>
                    <a:pt x="93036" y="4259"/>
                    <a:pt x="93036" y="4313"/>
                    <a:pt x="93036" y="4313"/>
                  </a:cubicBezTo>
                  <a:cubicBezTo>
                    <a:pt x="93063" y="4340"/>
                    <a:pt x="93063" y="4367"/>
                    <a:pt x="93090" y="4367"/>
                  </a:cubicBezTo>
                  <a:cubicBezTo>
                    <a:pt x="93117" y="4205"/>
                    <a:pt x="93253" y="4367"/>
                    <a:pt x="93280" y="4395"/>
                  </a:cubicBezTo>
                  <a:cubicBezTo>
                    <a:pt x="93280" y="4422"/>
                    <a:pt x="93253" y="4449"/>
                    <a:pt x="93225" y="4530"/>
                  </a:cubicBezTo>
                  <a:cubicBezTo>
                    <a:pt x="93198" y="4584"/>
                    <a:pt x="93198" y="4693"/>
                    <a:pt x="93225" y="4720"/>
                  </a:cubicBezTo>
                  <a:cubicBezTo>
                    <a:pt x="93280" y="4828"/>
                    <a:pt x="93497" y="4774"/>
                    <a:pt x="93551" y="4801"/>
                  </a:cubicBezTo>
                  <a:cubicBezTo>
                    <a:pt x="93605" y="4828"/>
                    <a:pt x="93714" y="4693"/>
                    <a:pt x="93714" y="4693"/>
                  </a:cubicBezTo>
                  <a:cubicBezTo>
                    <a:pt x="93714" y="4666"/>
                    <a:pt x="93632" y="4856"/>
                    <a:pt x="93659" y="4856"/>
                  </a:cubicBezTo>
                  <a:cubicBezTo>
                    <a:pt x="93659" y="4856"/>
                    <a:pt x="93659" y="4856"/>
                    <a:pt x="93687" y="4828"/>
                  </a:cubicBezTo>
                  <a:lnTo>
                    <a:pt x="93687" y="4828"/>
                  </a:lnTo>
                  <a:lnTo>
                    <a:pt x="93659" y="4801"/>
                  </a:lnTo>
                  <a:lnTo>
                    <a:pt x="93605" y="4774"/>
                  </a:lnTo>
                  <a:lnTo>
                    <a:pt x="93578" y="4747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551" y="4720"/>
                  </a:lnTo>
                  <a:lnTo>
                    <a:pt x="93605" y="4720"/>
                  </a:lnTo>
                  <a:lnTo>
                    <a:pt x="93605" y="4720"/>
                  </a:lnTo>
                  <a:lnTo>
                    <a:pt x="93605" y="4720"/>
                  </a:lnTo>
                  <a:lnTo>
                    <a:pt x="93578" y="4720"/>
                  </a:lnTo>
                  <a:cubicBezTo>
                    <a:pt x="93551" y="4693"/>
                    <a:pt x="93497" y="4693"/>
                    <a:pt x="93470" y="4693"/>
                  </a:cubicBezTo>
                  <a:cubicBezTo>
                    <a:pt x="93334" y="4693"/>
                    <a:pt x="93225" y="4856"/>
                    <a:pt x="93090" y="4856"/>
                  </a:cubicBezTo>
                  <a:cubicBezTo>
                    <a:pt x="93008" y="4856"/>
                    <a:pt x="92764" y="4666"/>
                    <a:pt x="92710" y="4693"/>
                  </a:cubicBezTo>
                  <a:cubicBezTo>
                    <a:pt x="92574" y="4720"/>
                    <a:pt x="92412" y="4828"/>
                    <a:pt x="92330" y="4883"/>
                  </a:cubicBezTo>
                  <a:lnTo>
                    <a:pt x="91951" y="5045"/>
                  </a:lnTo>
                  <a:lnTo>
                    <a:pt x="91571" y="5235"/>
                  </a:lnTo>
                  <a:cubicBezTo>
                    <a:pt x="91489" y="5262"/>
                    <a:pt x="91272" y="5425"/>
                    <a:pt x="91191" y="5425"/>
                  </a:cubicBezTo>
                  <a:cubicBezTo>
                    <a:pt x="91056" y="5452"/>
                    <a:pt x="90920" y="5262"/>
                    <a:pt x="90784" y="5262"/>
                  </a:cubicBezTo>
                  <a:cubicBezTo>
                    <a:pt x="90676" y="5262"/>
                    <a:pt x="90513" y="5452"/>
                    <a:pt x="90405" y="5452"/>
                  </a:cubicBezTo>
                  <a:cubicBezTo>
                    <a:pt x="90269" y="5425"/>
                    <a:pt x="90160" y="5262"/>
                    <a:pt x="90025" y="5262"/>
                  </a:cubicBezTo>
                  <a:cubicBezTo>
                    <a:pt x="89916" y="5262"/>
                    <a:pt x="89754" y="5452"/>
                    <a:pt x="89645" y="5452"/>
                  </a:cubicBezTo>
                  <a:cubicBezTo>
                    <a:pt x="89509" y="5452"/>
                    <a:pt x="89401" y="5290"/>
                    <a:pt x="89265" y="5290"/>
                  </a:cubicBezTo>
                  <a:cubicBezTo>
                    <a:pt x="89130" y="5290"/>
                    <a:pt x="88994" y="5479"/>
                    <a:pt x="88886" y="5479"/>
                  </a:cubicBezTo>
                  <a:cubicBezTo>
                    <a:pt x="88750" y="5479"/>
                    <a:pt x="88614" y="5290"/>
                    <a:pt x="88479" y="5290"/>
                  </a:cubicBezTo>
                  <a:cubicBezTo>
                    <a:pt x="88370" y="5290"/>
                    <a:pt x="88235" y="5479"/>
                    <a:pt x="88126" y="5479"/>
                  </a:cubicBezTo>
                  <a:cubicBezTo>
                    <a:pt x="87991" y="5479"/>
                    <a:pt x="87855" y="5317"/>
                    <a:pt x="87719" y="5317"/>
                  </a:cubicBezTo>
                  <a:cubicBezTo>
                    <a:pt x="87584" y="5317"/>
                    <a:pt x="87448" y="5127"/>
                    <a:pt x="87340" y="5127"/>
                  </a:cubicBezTo>
                  <a:cubicBezTo>
                    <a:pt x="87258" y="5154"/>
                    <a:pt x="87014" y="5317"/>
                    <a:pt x="86960" y="5344"/>
                  </a:cubicBezTo>
                  <a:cubicBezTo>
                    <a:pt x="86906" y="5344"/>
                    <a:pt x="86607" y="5534"/>
                    <a:pt x="86580" y="5534"/>
                  </a:cubicBezTo>
                  <a:cubicBezTo>
                    <a:pt x="86444" y="5507"/>
                    <a:pt x="86255" y="5398"/>
                    <a:pt x="86173" y="5344"/>
                  </a:cubicBezTo>
                  <a:cubicBezTo>
                    <a:pt x="86065" y="5290"/>
                    <a:pt x="85902" y="5208"/>
                    <a:pt x="85766" y="5181"/>
                  </a:cubicBezTo>
                  <a:cubicBezTo>
                    <a:pt x="85685" y="5154"/>
                    <a:pt x="85468" y="4991"/>
                    <a:pt x="85387" y="4991"/>
                  </a:cubicBezTo>
                  <a:cubicBezTo>
                    <a:pt x="85332" y="4991"/>
                    <a:pt x="85007" y="5208"/>
                    <a:pt x="85007" y="5181"/>
                  </a:cubicBezTo>
                  <a:cubicBezTo>
                    <a:pt x="84953" y="5181"/>
                    <a:pt x="84600" y="5045"/>
                    <a:pt x="84600" y="5018"/>
                  </a:cubicBezTo>
                  <a:cubicBezTo>
                    <a:pt x="84600" y="4964"/>
                    <a:pt x="85007" y="4883"/>
                    <a:pt x="84980" y="4828"/>
                  </a:cubicBezTo>
                  <a:cubicBezTo>
                    <a:pt x="84953" y="4747"/>
                    <a:pt x="84654" y="4720"/>
                    <a:pt x="84600" y="4639"/>
                  </a:cubicBezTo>
                  <a:cubicBezTo>
                    <a:pt x="84329" y="4774"/>
                    <a:pt x="84085" y="4910"/>
                    <a:pt x="83813" y="5018"/>
                  </a:cubicBezTo>
                  <a:lnTo>
                    <a:pt x="83434" y="5208"/>
                  </a:lnTo>
                  <a:cubicBezTo>
                    <a:pt x="83325" y="5290"/>
                    <a:pt x="83190" y="5371"/>
                    <a:pt x="83054" y="5398"/>
                  </a:cubicBezTo>
                  <a:cubicBezTo>
                    <a:pt x="82973" y="5425"/>
                    <a:pt x="82756" y="5588"/>
                    <a:pt x="82647" y="5588"/>
                  </a:cubicBezTo>
                  <a:cubicBezTo>
                    <a:pt x="82539" y="5588"/>
                    <a:pt x="82376" y="5398"/>
                    <a:pt x="82267" y="5425"/>
                  </a:cubicBezTo>
                  <a:cubicBezTo>
                    <a:pt x="82105" y="5425"/>
                    <a:pt x="82023" y="5588"/>
                    <a:pt x="81888" y="5615"/>
                  </a:cubicBezTo>
                  <a:lnTo>
                    <a:pt x="81481" y="5425"/>
                  </a:lnTo>
                  <a:cubicBezTo>
                    <a:pt x="81427" y="5398"/>
                    <a:pt x="81101" y="5262"/>
                    <a:pt x="81101" y="5235"/>
                  </a:cubicBezTo>
                  <a:cubicBezTo>
                    <a:pt x="81101" y="5181"/>
                    <a:pt x="81481" y="5100"/>
                    <a:pt x="81481" y="5045"/>
                  </a:cubicBezTo>
                  <a:cubicBezTo>
                    <a:pt x="81481" y="4991"/>
                    <a:pt x="81101" y="4937"/>
                    <a:pt x="81101" y="4856"/>
                  </a:cubicBezTo>
                  <a:cubicBezTo>
                    <a:pt x="81101" y="4801"/>
                    <a:pt x="81454" y="4747"/>
                    <a:pt x="81481" y="4693"/>
                  </a:cubicBezTo>
                  <a:cubicBezTo>
                    <a:pt x="81481" y="4612"/>
                    <a:pt x="81101" y="4557"/>
                    <a:pt x="81074" y="4503"/>
                  </a:cubicBezTo>
                  <a:lnTo>
                    <a:pt x="80314" y="4856"/>
                  </a:lnTo>
                  <a:cubicBezTo>
                    <a:pt x="80206" y="4910"/>
                    <a:pt x="80043" y="5018"/>
                    <a:pt x="79908" y="5045"/>
                  </a:cubicBezTo>
                  <a:cubicBezTo>
                    <a:pt x="79853" y="5073"/>
                    <a:pt x="79582" y="4856"/>
                    <a:pt x="79528" y="4856"/>
                  </a:cubicBezTo>
                  <a:cubicBezTo>
                    <a:pt x="79392" y="4856"/>
                    <a:pt x="79257" y="5045"/>
                    <a:pt x="79121" y="5045"/>
                  </a:cubicBezTo>
                  <a:cubicBezTo>
                    <a:pt x="79013" y="5045"/>
                    <a:pt x="78877" y="5235"/>
                    <a:pt x="78741" y="5235"/>
                  </a:cubicBezTo>
                  <a:cubicBezTo>
                    <a:pt x="78660" y="5235"/>
                    <a:pt x="78389" y="5018"/>
                    <a:pt x="78334" y="5045"/>
                  </a:cubicBezTo>
                  <a:cubicBezTo>
                    <a:pt x="78199" y="5073"/>
                    <a:pt x="78063" y="5181"/>
                    <a:pt x="77955" y="5208"/>
                  </a:cubicBezTo>
                  <a:lnTo>
                    <a:pt x="77548" y="5398"/>
                  </a:lnTo>
                  <a:cubicBezTo>
                    <a:pt x="77494" y="5425"/>
                    <a:pt x="77249" y="5561"/>
                    <a:pt x="77168" y="5561"/>
                  </a:cubicBezTo>
                  <a:cubicBezTo>
                    <a:pt x="77114" y="5588"/>
                    <a:pt x="76815" y="5398"/>
                    <a:pt x="76761" y="5371"/>
                  </a:cubicBezTo>
                  <a:cubicBezTo>
                    <a:pt x="76734" y="5371"/>
                    <a:pt x="76409" y="5181"/>
                    <a:pt x="76381" y="5181"/>
                  </a:cubicBezTo>
                  <a:cubicBezTo>
                    <a:pt x="76327" y="5181"/>
                    <a:pt x="75975" y="5344"/>
                    <a:pt x="75975" y="5344"/>
                  </a:cubicBezTo>
                  <a:cubicBezTo>
                    <a:pt x="75975" y="5371"/>
                    <a:pt x="76354" y="5561"/>
                    <a:pt x="76354" y="5561"/>
                  </a:cubicBezTo>
                  <a:cubicBezTo>
                    <a:pt x="76219" y="5561"/>
                    <a:pt x="76110" y="5724"/>
                    <a:pt x="75975" y="5724"/>
                  </a:cubicBezTo>
                  <a:cubicBezTo>
                    <a:pt x="75948" y="5724"/>
                    <a:pt x="75568" y="5534"/>
                    <a:pt x="75568" y="5534"/>
                  </a:cubicBezTo>
                  <a:cubicBezTo>
                    <a:pt x="75568" y="5507"/>
                    <a:pt x="75975" y="5344"/>
                    <a:pt x="75975" y="5344"/>
                  </a:cubicBezTo>
                  <a:cubicBezTo>
                    <a:pt x="75893" y="5317"/>
                    <a:pt x="75676" y="5154"/>
                    <a:pt x="75595" y="5154"/>
                  </a:cubicBezTo>
                  <a:cubicBezTo>
                    <a:pt x="75486" y="5154"/>
                    <a:pt x="75297" y="5344"/>
                    <a:pt x="75188" y="5317"/>
                  </a:cubicBezTo>
                  <a:cubicBezTo>
                    <a:pt x="75052" y="5290"/>
                    <a:pt x="74944" y="5127"/>
                    <a:pt x="74808" y="5127"/>
                  </a:cubicBezTo>
                  <a:cubicBezTo>
                    <a:pt x="74673" y="5100"/>
                    <a:pt x="74537" y="5290"/>
                    <a:pt x="74401" y="5290"/>
                  </a:cubicBezTo>
                  <a:cubicBezTo>
                    <a:pt x="74266" y="5290"/>
                    <a:pt x="74157" y="5100"/>
                    <a:pt x="74022" y="5073"/>
                  </a:cubicBezTo>
                  <a:cubicBezTo>
                    <a:pt x="73886" y="5073"/>
                    <a:pt x="73778" y="4883"/>
                    <a:pt x="73642" y="4883"/>
                  </a:cubicBezTo>
                  <a:cubicBezTo>
                    <a:pt x="73588" y="4883"/>
                    <a:pt x="73316" y="5018"/>
                    <a:pt x="73262" y="5045"/>
                  </a:cubicBezTo>
                  <a:cubicBezTo>
                    <a:pt x="73208" y="5073"/>
                    <a:pt x="72937" y="5235"/>
                    <a:pt x="72883" y="5208"/>
                  </a:cubicBezTo>
                  <a:cubicBezTo>
                    <a:pt x="72774" y="5208"/>
                    <a:pt x="72557" y="5045"/>
                    <a:pt x="72503" y="5018"/>
                  </a:cubicBezTo>
                  <a:cubicBezTo>
                    <a:pt x="72476" y="4991"/>
                    <a:pt x="72150" y="4828"/>
                    <a:pt x="72123" y="4828"/>
                  </a:cubicBezTo>
                  <a:cubicBezTo>
                    <a:pt x="72096" y="4828"/>
                    <a:pt x="71743" y="4964"/>
                    <a:pt x="71743" y="4991"/>
                  </a:cubicBezTo>
                  <a:cubicBezTo>
                    <a:pt x="71743" y="5045"/>
                    <a:pt x="72150" y="5127"/>
                    <a:pt x="72123" y="5181"/>
                  </a:cubicBezTo>
                  <a:cubicBezTo>
                    <a:pt x="72096" y="5235"/>
                    <a:pt x="71798" y="5317"/>
                    <a:pt x="71743" y="5371"/>
                  </a:cubicBezTo>
                  <a:cubicBezTo>
                    <a:pt x="71635" y="5425"/>
                    <a:pt x="71472" y="5479"/>
                    <a:pt x="71364" y="5534"/>
                  </a:cubicBezTo>
                  <a:cubicBezTo>
                    <a:pt x="71255" y="5588"/>
                    <a:pt x="71119" y="5696"/>
                    <a:pt x="70984" y="5724"/>
                  </a:cubicBezTo>
                  <a:cubicBezTo>
                    <a:pt x="70957" y="5724"/>
                    <a:pt x="70631" y="5534"/>
                    <a:pt x="70604" y="5534"/>
                  </a:cubicBezTo>
                  <a:cubicBezTo>
                    <a:pt x="70523" y="5479"/>
                    <a:pt x="70360" y="5371"/>
                    <a:pt x="70224" y="5344"/>
                  </a:cubicBezTo>
                  <a:cubicBezTo>
                    <a:pt x="70170" y="5317"/>
                    <a:pt x="69926" y="5507"/>
                    <a:pt x="69845" y="5507"/>
                  </a:cubicBezTo>
                  <a:cubicBezTo>
                    <a:pt x="69736" y="5507"/>
                    <a:pt x="69601" y="5344"/>
                    <a:pt x="69465" y="5317"/>
                  </a:cubicBezTo>
                  <a:lnTo>
                    <a:pt x="69112" y="5507"/>
                  </a:lnTo>
                  <a:cubicBezTo>
                    <a:pt x="69058" y="5534"/>
                    <a:pt x="68787" y="5696"/>
                    <a:pt x="68705" y="5696"/>
                  </a:cubicBezTo>
                  <a:cubicBezTo>
                    <a:pt x="68678" y="5696"/>
                    <a:pt x="68326" y="5534"/>
                    <a:pt x="68326" y="5507"/>
                  </a:cubicBezTo>
                  <a:cubicBezTo>
                    <a:pt x="68326" y="5479"/>
                    <a:pt x="68651" y="5344"/>
                    <a:pt x="68705" y="5317"/>
                  </a:cubicBezTo>
                  <a:cubicBezTo>
                    <a:pt x="68814" y="5262"/>
                    <a:pt x="68950" y="5181"/>
                    <a:pt x="69085" y="5154"/>
                  </a:cubicBezTo>
                  <a:cubicBezTo>
                    <a:pt x="69139" y="5127"/>
                    <a:pt x="69438" y="5317"/>
                    <a:pt x="69465" y="5317"/>
                  </a:cubicBezTo>
                  <a:cubicBezTo>
                    <a:pt x="69546" y="5317"/>
                    <a:pt x="69790" y="5181"/>
                    <a:pt x="69845" y="5154"/>
                  </a:cubicBezTo>
                  <a:cubicBezTo>
                    <a:pt x="69980" y="5100"/>
                    <a:pt x="70089" y="5018"/>
                    <a:pt x="70224" y="4964"/>
                  </a:cubicBezTo>
                  <a:cubicBezTo>
                    <a:pt x="69980" y="4828"/>
                    <a:pt x="69709" y="4720"/>
                    <a:pt x="69465" y="4584"/>
                  </a:cubicBezTo>
                  <a:cubicBezTo>
                    <a:pt x="69329" y="4612"/>
                    <a:pt x="69221" y="4774"/>
                    <a:pt x="69085" y="4774"/>
                  </a:cubicBezTo>
                  <a:cubicBezTo>
                    <a:pt x="69004" y="4774"/>
                    <a:pt x="68760" y="4584"/>
                    <a:pt x="68705" y="4584"/>
                  </a:cubicBezTo>
                  <a:cubicBezTo>
                    <a:pt x="68570" y="4612"/>
                    <a:pt x="68407" y="4720"/>
                    <a:pt x="68326" y="4774"/>
                  </a:cubicBezTo>
                  <a:cubicBezTo>
                    <a:pt x="68217" y="4828"/>
                    <a:pt x="68054" y="4937"/>
                    <a:pt x="67946" y="4964"/>
                  </a:cubicBezTo>
                  <a:cubicBezTo>
                    <a:pt x="67837" y="4991"/>
                    <a:pt x="67675" y="5154"/>
                    <a:pt x="67566" y="5154"/>
                  </a:cubicBezTo>
                  <a:cubicBezTo>
                    <a:pt x="67458" y="5154"/>
                    <a:pt x="67268" y="4964"/>
                    <a:pt x="67159" y="4964"/>
                  </a:cubicBezTo>
                  <a:cubicBezTo>
                    <a:pt x="67024" y="4991"/>
                    <a:pt x="66942" y="5154"/>
                    <a:pt x="66780" y="5154"/>
                  </a:cubicBezTo>
                  <a:cubicBezTo>
                    <a:pt x="66725" y="5154"/>
                    <a:pt x="66454" y="4991"/>
                    <a:pt x="66400" y="4964"/>
                  </a:cubicBezTo>
                  <a:lnTo>
                    <a:pt x="66020" y="4801"/>
                  </a:lnTo>
                  <a:cubicBezTo>
                    <a:pt x="65966" y="4774"/>
                    <a:pt x="65668" y="4612"/>
                    <a:pt x="65613" y="4612"/>
                  </a:cubicBezTo>
                  <a:cubicBezTo>
                    <a:pt x="65532" y="4612"/>
                    <a:pt x="65315" y="4774"/>
                    <a:pt x="65234" y="4801"/>
                  </a:cubicBezTo>
                  <a:lnTo>
                    <a:pt x="64854" y="4991"/>
                  </a:lnTo>
                  <a:cubicBezTo>
                    <a:pt x="64800" y="5045"/>
                    <a:pt x="64583" y="5181"/>
                    <a:pt x="64501" y="5181"/>
                  </a:cubicBezTo>
                  <a:cubicBezTo>
                    <a:pt x="64393" y="5208"/>
                    <a:pt x="64203" y="5018"/>
                    <a:pt x="64094" y="5018"/>
                  </a:cubicBezTo>
                  <a:cubicBezTo>
                    <a:pt x="64013" y="5018"/>
                    <a:pt x="63796" y="5208"/>
                    <a:pt x="63715" y="5208"/>
                  </a:cubicBezTo>
                  <a:cubicBezTo>
                    <a:pt x="63606" y="5181"/>
                    <a:pt x="63443" y="5073"/>
                    <a:pt x="63335" y="5018"/>
                  </a:cubicBezTo>
                  <a:cubicBezTo>
                    <a:pt x="63281" y="4991"/>
                    <a:pt x="63037" y="4856"/>
                    <a:pt x="62955" y="4856"/>
                  </a:cubicBezTo>
                  <a:cubicBezTo>
                    <a:pt x="62847" y="4856"/>
                    <a:pt x="62684" y="5045"/>
                    <a:pt x="62575" y="5045"/>
                  </a:cubicBezTo>
                  <a:cubicBezTo>
                    <a:pt x="62467" y="5045"/>
                    <a:pt x="62277" y="4856"/>
                    <a:pt x="62169" y="4883"/>
                  </a:cubicBezTo>
                  <a:cubicBezTo>
                    <a:pt x="62114" y="4883"/>
                    <a:pt x="61843" y="5100"/>
                    <a:pt x="61789" y="5073"/>
                  </a:cubicBezTo>
                  <a:cubicBezTo>
                    <a:pt x="61762" y="5073"/>
                    <a:pt x="61409" y="4937"/>
                    <a:pt x="61409" y="4910"/>
                  </a:cubicBezTo>
                  <a:cubicBezTo>
                    <a:pt x="61409" y="4856"/>
                    <a:pt x="61816" y="4747"/>
                    <a:pt x="61789" y="4720"/>
                  </a:cubicBezTo>
                  <a:cubicBezTo>
                    <a:pt x="61789" y="4693"/>
                    <a:pt x="61436" y="4530"/>
                    <a:pt x="61382" y="4530"/>
                  </a:cubicBezTo>
                  <a:cubicBezTo>
                    <a:pt x="61328" y="4530"/>
                    <a:pt x="61056" y="4720"/>
                    <a:pt x="61002" y="4747"/>
                  </a:cubicBezTo>
                  <a:cubicBezTo>
                    <a:pt x="60948" y="4774"/>
                    <a:pt x="60704" y="4937"/>
                    <a:pt x="60623" y="4937"/>
                  </a:cubicBezTo>
                  <a:cubicBezTo>
                    <a:pt x="60595" y="4937"/>
                    <a:pt x="60243" y="4747"/>
                    <a:pt x="60216" y="4774"/>
                  </a:cubicBezTo>
                  <a:cubicBezTo>
                    <a:pt x="60161" y="4774"/>
                    <a:pt x="59836" y="4937"/>
                    <a:pt x="59836" y="4964"/>
                  </a:cubicBezTo>
                  <a:cubicBezTo>
                    <a:pt x="59836" y="4964"/>
                    <a:pt x="60216" y="5127"/>
                    <a:pt x="60243" y="5127"/>
                  </a:cubicBezTo>
                  <a:cubicBezTo>
                    <a:pt x="60107" y="5127"/>
                    <a:pt x="59999" y="5317"/>
                    <a:pt x="59863" y="5317"/>
                  </a:cubicBezTo>
                  <a:cubicBezTo>
                    <a:pt x="59782" y="5344"/>
                    <a:pt x="59510" y="5181"/>
                    <a:pt x="59456" y="5154"/>
                  </a:cubicBezTo>
                  <a:cubicBezTo>
                    <a:pt x="59348" y="5127"/>
                    <a:pt x="59104" y="5045"/>
                    <a:pt x="59049" y="4991"/>
                  </a:cubicBezTo>
                  <a:cubicBezTo>
                    <a:pt x="59022" y="4964"/>
                    <a:pt x="59456" y="4828"/>
                    <a:pt x="59456" y="4774"/>
                  </a:cubicBezTo>
                  <a:cubicBezTo>
                    <a:pt x="59456" y="4774"/>
                    <a:pt x="59076" y="4612"/>
                    <a:pt x="59049" y="4612"/>
                  </a:cubicBezTo>
                  <a:cubicBezTo>
                    <a:pt x="58968" y="4612"/>
                    <a:pt x="58724" y="4774"/>
                    <a:pt x="58670" y="4801"/>
                  </a:cubicBezTo>
                  <a:cubicBezTo>
                    <a:pt x="58615" y="4828"/>
                    <a:pt x="58263" y="4964"/>
                    <a:pt x="58290" y="4991"/>
                  </a:cubicBezTo>
                  <a:cubicBezTo>
                    <a:pt x="58290" y="4991"/>
                    <a:pt x="58371" y="5045"/>
                    <a:pt x="58480" y="5100"/>
                  </a:cubicBezTo>
                  <a:cubicBezTo>
                    <a:pt x="58588" y="5127"/>
                    <a:pt x="58670" y="5181"/>
                    <a:pt x="58670" y="5181"/>
                  </a:cubicBezTo>
                  <a:cubicBezTo>
                    <a:pt x="58615" y="5208"/>
                    <a:pt x="58371" y="5371"/>
                    <a:pt x="58290" y="5371"/>
                  </a:cubicBezTo>
                  <a:cubicBezTo>
                    <a:pt x="58181" y="5371"/>
                    <a:pt x="57992" y="5181"/>
                    <a:pt x="57883" y="5181"/>
                  </a:cubicBezTo>
                  <a:cubicBezTo>
                    <a:pt x="57775" y="5208"/>
                    <a:pt x="57639" y="5371"/>
                    <a:pt x="57503" y="5371"/>
                  </a:cubicBezTo>
                  <a:cubicBezTo>
                    <a:pt x="57368" y="5371"/>
                    <a:pt x="57232" y="5181"/>
                    <a:pt x="57124" y="5208"/>
                  </a:cubicBezTo>
                  <a:cubicBezTo>
                    <a:pt x="56988" y="5208"/>
                    <a:pt x="56825" y="5398"/>
                    <a:pt x="56717" y="5398"/>
                  </a:cubicBezTo>
                  <a:cubicBezTo>
                    <a:pt x="56662" y="5371"/>
                    <a:pt x="56391" y="5181"/>
                    <a:pt x="56337" y="5208"/>
                  </a:cubicBezTo>
                  <a:cubicBezTo>
                    <a:pt x="56201" y="5235"/>
                    <a:pt x="56039" y="5344"/>
                    <a:pt x="55930" y="5398"/>
                  </a:cubicBezTo>
                  <a:cubicBezTo>
                    <a:pt x="55822" y="5452"/>
                    <a:pt x="55686" y="5507"/>
                    <a:pt x="55550" y="5588"/>
                  </a:cubicBezTo>
                  <a:cubicBezTo>
                    <a:pt x="55496" y="5615"/>
                    <a:pt x="55252" y="5751"/>
                    <a:pt x="55171" y="5778"/>
                  </a:cubicBezTo>
                  <a:cubicBezTo>
                    <a:pt x="55062" y="5778"/>
                    <a:pt x="54899" y="5588"/>
                    <a:pt x="54791" y="5588"/>
                  </a:cubicBezTo>
                  <a:cubicBezTo>
                    <a:pt x="54737" y="5588"/>
                    <a:pt x="54438" y="5778"/>
                    <a:pt x="54384" y="5778"/>
                  </a:cubicBezTo>
                  <a:cubicBezTo>
                    <a:pt x="54357" y="5751"/>
                    <a:pt x="54004" y="5615"/>
                    <a:pt x="54004" y="5588"/>
                  </a:cubicBezTo>
                  <a:cubicBezTo>
                    <a:pt x="54004" y="5561"/>
                    <a:pt x="54384" y="5398"/>
                    <a:pt x="54384" y="5398"/>
                  </a:cubicBezTo>
                  <a:cubicBezTo>
                    <a:pt x="54303" y="5371"/>
                    <a:pt x="54086" y="5208"/>
                    <a:pt x="54004" y="5208"/>
                  </a:cubicBezTo>
                  <a:cubicBezTo>
                    <a:pt x="53896" y="5208"/>
                    <a:pt x="53733" y="5425"/>
                    <a:pt x="53625" y="5398"/>
                  </a:cubicBezTo>
                  <a:cubicBezTo>
                    <a:pt x="53462" y="5398"/>
                    <a:pt x="53380" y="5235"/>
                    <a:pt x="53218" y="5208"/>
                  </a:cubicBezTo>
                  <a:cubicBezTo>
                    <a:pt x="53136" y="5208"/>
                    <a:pt x="52946" y="5398"/>
                    <a:pt x="52838" y="5398"/>
                  </a:cubicBezTo>
                  <a:cubicBezTo>
                    <a:pt x="52757" y="5398"/>
                    <a:pt x="52512" y="5262"/>
                    <a:pt x="52458" y="5235"/>
                  </a:cubicBezTo>
                  <a:cubicBezTo>
                    <a:pt x="52404" y="5208"/>
                    <a:pt x="52106" y="5045"/>
                    <a:pt x="52051" y="5045"/>
                  </a:cubicBezTo>
                  <a:cubicBezTo>
                    <a:pt x="51970" y="5045"/>
                    <a:pt x="51753" y="5208"/>
                    <a:pt x="51672" y="5235"/>
                  </a:cubicBezTo>
                  <a:lnTo>
                    <a:pt x="51292" y="5425"/>
                  </a:lnTo>
                  <a:cubicBezTo>
                    <a:pt x="51238" y="5452"/>
                    <a:pt x="50994" y="5615"/>
                    <a:pt x="50912" y="5615"/>
                  </a:cubicBezTo>
                  <a:cubicBezTo>
                    <a:pt x="50804" y="5615"/>
                    <a:pt x="50668" y="5425"/>
                    <a:pt x="50532" y="5425"/>
                  </a:cubicBezTo>
                  <a:cubicBezTo>
                    <a:pt x="50424" y="5425"/>
                    <a:pt x="50261" y="5615"/>
                    <a:pt x="50153" y="5615"/>
                  </a:cubicBezTo>
                  <a:cubicBezTo>
                    <a:pt x="50017" y="5615"/>
                    <a:pt x="49854" y="5479"/>
                    <a:pt x="49746" y="5452"/>
                  </a:cubicBezTo>
                  <a:cubicBezTo>
                    <a:pt x="49610" y="5398"/>
                    <a:pt x="49475" y="5317"/>
                    <a:pt x="49366" y="5262"/>
                  </a:cubicBezTo>
                  <a:cubicBezTo>
                    <a:pt x="49312" y="5235"/>
                    <a:pt x="49041" y="5073"/>
                    <a:pt x="48959" y="5073"/>
                  </a:cubicBezTo>
                  <a:cubicBezTo>
                    <a:pt x="48905" y="5073"/>
                    <a:pt x="48634" y="5235"/>
                    <a:pt x="48580" y="5262"/>
                  </a:cubicBezTo>
                  <a:cubicBezTo>
                    <a:pt x="48471" y="5344"/>
                    <a:pt x="48335" y="5398"/>
                    <a:pt x="48200" y="5452"/>
                  </a:cubicBezTo>
                  <a:cubicBezTo>
                    <a:pt x="48146" y="5479"/>
                    <a:pt x="47874" y="5642"/>
                    <a:pt x="47820" y="5642"/>
                  </a:cubicBezTo>
                  <a:cubicBezTo>
                    <a:pt x="47739" y="5642"/>
                    <a:pt x="47495" y="5507"/>
                    <a:pt x="47440" y="5479"/>
                  </a:cubicBezTo>
                  <a:cubicBezTo>
                    <a:pt x="47386" y="5452"/>
                    <a:pt x="47061" y="5290"/>
                    <a:pt x="47033" y="5290"/>
                  </a:cubicBezTo>
                  <a:cubicBezTo>
                    <a:pt x="46925" y="5317"/>
                    <a:pt x="46735" y="5425"/>
                    <a:pt x="46654" y="5479"/>
                  </a:cubicBezTo>
                  <a:lnTo>
                    <a:pt x="46274" y="5669"/>
                  </a:lnTo>
                  <a:cubicBezTo>
                    <a:pt x="46220" y="5696"/>
                    <a:pt x="45948" y="5859"/>
                    <a:pt x="45867" y="5859"/>
                  </a:cubicBezTo>
                  <a:cubicBezTo>
                    <a:pt x="45813" y="5859"/>
                    <a:pt x="45542" y="5696"/>
                    <a:pt x="45487" y="5669"/>
                  </a:cubicBezTo>
                  <a:cubicBezTo>
                    <a:pt x="45433" y="5669"/>
                    <a:pt x="45162" y="5507"/>
                    <a:pt x="45081" y="5507"/>
                  </a:cubicBezTo>
                  <a:cubicBezTo>
                    <a:pt x="44972" y="5507"/>
                    <a:pt x="44836" y="5696"/>
                    <a:pt x="44701" y="5696"/>
                  </a:cubicBezTo>
                  <a:cubicBezTo>
                    <a:pt x="44565" y="5696"/>
                    <a:pt x="44457" y="5507"/>
                    <a:pt x="44321" y="5507"/>
                  </a:cubicBezTo>
                  <a:cubicBezTo>
                    <a:pt x="44213" y="5507"/>
                    <a:pt x="44023" y="5696"/>
                    <a:pt x="43914" y="5696"/>
                  </a:cubicBezTo>
                  <a:cubicBezTo>
                    <a:pt x="43806" y="5669"/>
                    <a:pt x="43616" y="5534"/>
                    <a:pt x="43534" y="5507"/>
                  </a:cubicBezTo>
                  <a:cubicBezTo>
                    <a:pt x="43480" y="5479"/>
                    <a:pt x="43209" y="5317"/>
                    <a:pt x="43155" y="5317"/>
                  </a:cubicBezTo>
                  <a:cubicBezTo>
                    <a:pt x="43073" y="5317"/>
                    <a:pt x="42802" y="5507"/>
                    <a:pt x="42748" y="5507"/>
                  </a:cubicBezTo>
                  <a:cubicBezTo>
                    <a:pt x="42612" y="5479"/>
                    <a:pt x="42477" y="5371"/>
                    <a:pt x="42368" y="5317"/>
                  </a:cubicBezTo>
                  <a:lnTo>
                    <a:pt x="41961" y="5154"/>
                  </a:lnTo>
                  <a:cubicBezTo>
                    <a:pt x="41826" y="5073"/>
                    <a:pt x="41717" y="5018"/>
                    <a:pt x="41582" y="4964"/>
                  </a:cubicBezTo>
                  <a:cubicBezTo>
                    <a:pt x="41554" y="5018"/>
                    <a:pt x="41175" y="5073"/>
                    <a:pt x="41175" y="5154"/>
                  </a:cubicBezTo>
                  <a:cubicBezTo>
                    <a:pt x="41175" y="5181"/>
                    <a:pt x="41609" y="5290"/>
                    <a:pt x="41582" y="5317"/>
                  </a:cubicBezTo>
                  <a:cubicBezTo>
                    <a:pt x="41554" y="5398"/>
                    <a:pt x="41256" y="5452"/>
                    <a:pt x="41202" y="5507"/>
                  </a:cubicBezTo>
                  <a:cubicBezTo>
                    <a:pt x="41093" y="5588"/>
                    <a:pt x="40931" y="5642"/>
                    <a:pt x="40795" y="5696"/>
                  </a:cubicBezTo>
                  <a:cubicBezTo>
                    <a:pt x="40714" y="5724"/>
                    <a:pt x="40524" y="5859"/>
                    <a:pt x="40415" y="5886"/>
                  </a:cubicBezTo>
                  <a:cubicBezTo>
                    <a:pt x="40334" y="5886"/>
                    <a:pt x="40090" y="5696"/>
                    <a:pt x="40008" y="5696"/>
                  </a:cubicBezTo>
                  <a:cubicBezTo>
                    <a:pt x="39900" y="5696"/>
                    <a:pt x="39710" y="5886"/>
                    <a:pt x="39602" y="5859"/>
                  </a:cubicBezTo>
                  <a:cubicBezTo>
                    <a:pt x="39466" y="5859"/>
                    <a:pt x="39357" y="5696"/>
                    <a:pt x="39222" y="5669"/>
                  </a:cubicBezTo>
                  <a:lnTo>
                    <a:pt x="38815" y="5859"/>
                  </a:lnTo>
                  <a:cubicBezTo>
                    <a:pt x="38761" y="5886"/>
                    <a:pt x="38489" y="6022"/>
                    <a:pt x="38408" y="6022"/>
                  </a:cubicBezTo>
                  <a:cubicBezTo>
                    <a:pt x="38381" y="6022"/>
                    <a:pt x="38028" y="5832"/>
                    <a:pt x="38028" y="5832"/>
                  </a:cubicBezTo>
                  <a:cubicBezTo>
                    <a:pt x="38028" y="5805"/>
                    <a:pt x="38354" y="5696"/>
                    <a:pt x="38408" y="5669"/>
                  </a:cubicBezTo>
                  <a:cubicBezTo>
                    <a:pt x="38544" y="5588"/>
                    <a:pt x="38706" y="5534"/>
                    <a:pt x="38815" y="5479"/>
                  </a:cubicBezTo>
                  <a:cubicBezTo>
                    <a:pt x="38951" y="5425"/>
                    <a:pt x="39086" y="5371"/>
                    <a:pt x="39222" y="5317"/>
                  </a:cubicBezTo>
                  <a:lnTo>
                    <a:pt x="39602" y="5127"/>
                  </a:lnTo>
                  <a:lnTo>
                    <a:pt x="38815" y="4747"/>
                  </a:lnTo>
                  <a:cubicBezTo>
                    <a:pt x="38706" y="4747"/>
                    <a:pt x="38571" y="4937"/>
                    <a:pt x="38435" y="4910"/>
                  </a:cubicBezTo>
                  <a:cubicBezTo>
                    <a:pt x="38354" y="4910"/>
                    <a:pt x="38110" y="4720"/>
                    <a:pt x="38028" y="4720"/>
                  </a:cubicBezTo>
                  <a:cubicBezTo>
                    <a:pt x="37920" y="4747"/>
                    <a:pt x="37730" y="4856"/>
                    <a:pt x="37649" y="4910"/>
                  </a:cubicBezTo>
                  <a:lnTo>
                    <a:pt x="37242" y="5073"/>
                  </a:lnTo>
                  <a:lnTo>
                    <a:pt x="36862" y="5235"/>
                  </a:lnTo>
                  <a:cubicBezTo>
                    <a:pt x="36781" y="5262"/>
                    <a:pt x="36564" y="5398"/>
                    <a:pt x="36455" y="5398"/>
                  </a:cubicBezTo>
                  <a:cubicBezTo>
                    <a:pt x="36374" y="5425"/>
                    <a:pt x="36157" y="5208"/>
                    <a:pt x="36075" y="5208"/>
                  </a:cubicBezTo>
                  <a:cubicBezTo>
                    <a:pt x="35967" y="5208"/>
                    <a:pt x="35777" y="5398"/>
                    <a:pt x="35669" y="5371"/>
                  </a:cubicBezTo>
                  <a:cubicBezTo>
                    <a:pt x="35533" y="5344"/>
                    <a:pt x="35452" y="5208"/>
                    <a:pt x="35289" y="5181"/>
                  </a:cubicBezTo>
                  <a:cubicBezTo>
                    <a:pt x="35207" y="5154"/>
                    <a:pt x="35018" y="5344"/>
                    <a:pt x="34909" y="5344"/>
                  </a:cubicBezTo>
                  <a:cubicBezTo>
                    <a:pt x="34855" y="5344"/>
                    <a:pt x="34611" y="5181"/>
                    <a:pt x="34529" y="5154"/>
                  </a:cubicBezTo>
                  <a:cubicBezTo>
                    <a:pt x="34502" y="5127"/>
                    <a:pt x="34231" y="4937"/>
                    <a:pt x="34177" y="4964"/>
                  </a:cubicBezTo>
                  <a:cubicBezTo>
                    <a:pt x="34068" y="4964"/>
                    <a:pt x="33851" y="5100"/>
                    <a:pt x="33770" y="5127"/>
                  </a:cubicBezTo>
                  <a:cubicBezTo>
                    <a:pt x="33743" y="5154"/>
                    <a:pt x="33444" y="5290"/>
                    <a:pt x="33390" y="5290"/>
                  </a:cubicBezTo>
                  <a:cubicBezTo>
                    <a:pt x="33336" y="5290"/>
                    <a:pt x="33065" y="5100"/>
                    <a:pt x="33038" y="5100"/>
                  </a:cubicBezTo>
                  <a:cubicBezTo>
                    <a:pt x="32902" y="5127"/>
                    <a:pt x="32766" y="5235"/>
                    <a:pt x="32658" y="5290"/>
                  </a:cubicBezTo>
                  <a:lnTo>
                    <a:pt x="32278" y="5452"/>
                  </a:lnTo>
                  <a:cubicBezTo>
                    <a:pt x="32224" y="5479"/>
                    <a:pt x="31953" y="5642"/>
                    <a:pt x="31898" y="5642"/>
                  </a:cubicBezTo>
                  <a:cubicBezTo>
                    <a:pt x="31817" y="5642"/>
                    <a:pt x="31573" y="5479"/>
                    <a:pt x="31519" y="5452"/>
                  </a:cubicBezTo>
                  <a:cubicBezTo>
                    <a:pt x="31410" y="5398"/>
                    <a:pt x="31274" y="5317"/>
                    <a:pt x="31139" y="5262"/>
                  </a:cubicBezTo>
                  <a:cubicBezTo>
                    <a:pt x="31030" y="5235"/>
                    <a:pt x="30841" y="5073"/>
                    <a:pt x="30732" y="5073"/>
                  </a:cubicBezTo>
                  <a:cubicBezTo>
                    <a:pt x="30678" y="5073"/>
                    <a:pt x="30407" y="5235"/>
                    <a:pt x="30352" y="5262"/>
                  </a:cubicBezTo>
                  <a:cubicBezTo>
                    <a:pt x="30325" y="5290"/>
                    <a:pt x="30000" y="5452"/>
                    <a:pt x="29973" y="5452"/>
                  </a:cubicBezTo>
                  <a:cubicBezTo>
                    <a:pt x="29918" y="5425"/>
                    <a:pt x="29837" y="5398"/>
                    <a:pt x="29783" y="5371"/>
                  </a:cubicBezTo>
                  <a:cubicBezTo>
                    <a:pt x="29728" y="5317"/>
                    <a:pt x="29647" y="5290"/>
                    <a:pt x="29593" y="5262"/>
                  </a:cubicBezTo>
                  <a:cubicBezTo>
                    <a:pt x="29539" y="5235"/>
                    <a:pt x="29186" y="5100"/>
                    <a:pt x="29213" y="5073"/>
                  </a:cubicBezTo>
                  <a:cubicBezTo>
                    <a:pt x="29213" y="5073"/>
                    <a:pt x="29566" y="4883"/>
                    <a:pt x="29593" y="4883"/>
                  </a:cubicBezTo>
                  <a:cubicBezTo>
                    <a:pt x="29457" y="4883"/>
                    <a:pt x="29322" y="4720"/>
                    <a:pt x="29213" y="4720"/>
                  </a:cubicBezTo>
                  <a:cubicBezTo>
                    <a:pt x="29132" y="4720"/>
                    <a:pt x="28888" y="4883"/>
                    <a:pt x="28806" y="4910"/>
                  </a:cubicBezTo>
                  <a:cubicBezTo>
                    <a:pt x="28752" y="4937"/>
                    <a:pt x="28535" y="5073"/>
                    <a:pt x="28426" y="5073"/>
                  </a:cubicBezTo>
                  <a:cubicBezTo>
                    <a:pt x="28318" y="5100"/>
                    <a:pt x="28155" y="4910"/>
                    <a:pt x="28047" y="4910"/>
                  </a:cubicBezTo>
                  <a:cubicBezTo>
                    <a:pt x="27938" y="4910"/>
                    <a:pt x="27776" y="5100"/>
                    <a:pt x="27667" y="5100"/>
                  </a:cubicBezTo>
                  <a:cubicBezTo>
                    <a:pt x="27613" y="5073"/>
                    <a:pt x="27314" y="4883"/>
                    <a:pt x="27260" y="4910"/>
                  </a:cubicBezTo>
                  <a:cubicBezTo>
                    <a:pt x="27233" y="4910"/>
                    <a:pt x="26880" y="5073"/>
                    <a:pt x="26880" y="5100"/>
                  </a:cubicBezTo>
                  <a:cubicBezTo>
                    <a:pt x="26880" y="5100"/>
                    <a:pt x="27260" y="5262"/>
                    <a:pt x="27287" y="5262"/>
                  </a:cubicBezTo>
                  <a:cubicBezTo>
                    <a:pt x="27152" y="5262"/>
                    <a:pt x="27016" y="5452"/>
                    <a:pt x="26908" y="5452"/>
                  </a:cubicBezTo>
                  <a:cubicBezTo>
                    <a:pt x="26826" y="5452"/>
                    <a:pt x="26555" y="5290"/>
                    <a:pt x="26501" y="5290"/>
                  </a:cubicBezTo>
                  <a:cubicBezTo>
                    <a:pt x="26419" y="5235"/>
                    <a:pt x="26229" y="5100"/>
                    <a:pt x="26121" y="5100"/>
                  </a:cubicBezTo>
                  <a:cubicBezTo>
                    <a:pt x="25985" y="5073"/>
                    <a:pt x="25850" y="4910"/>
                    <a:pt x="25714" y="4910"/>
                  </a:cubicBezTo>
                  <a:cubicBezTo>
                    <a:pt x="25660" y="4910"/>
                    <a:pt x="25389" y="5073"/>
                    <a:pt x="25334" y="5100"/>
                  </a:cubicBezTo>
                  <a:cubicBezTo>
                    <a:pt x="25253" y="5127"/>
                    <a:pt x="25063" y="5262"/>
                    <a:pt x="24955" y="5290"/>
                  </a:cubicBezTo>
                  <a:cubicBezTo>
                    <a:pt x="24873" y="5290"/>
                    <a:pt x="24656" y="5100"/>
                    <a:pt x="24575" y="5100"/>
                  </a:cubicBezTo>
                  <a:cubicBezTo>
                    <a:pt x="24494" y="5100"/>
                    <a:pt x="24222" y="5290"/>
                    <a:pt x="24195" y="5290"/>
                  </a:cubicBezTo>
                  <a:cubicBezTo>
                    <a:pt x="24060" y="5262"/>
                    <a:pt x="23897" y="5154"/>
                    <a:pt x="23788" y="5100"/>
                  </a:cubicBezTo>
                  <a:lnTo>
                    <a:pt x="23409" y="4910"/>
                  </a:lnTo>
                  <a:cubicBezTo>
                    <a:pt x="23300" y="4883"/>
                    <a:pt x="23056" y="4801"/>
                    <a:pt x="23029" y="4747"/>
                  </a:cubicBezTo>
                  <a:cubicBezTo>
                    <a:pt x="23002" y="4693"/>
                    <a:pt x="23409" y="4584"/>
                    <a:pt x="23409" y="4557"/>
                  </a:cubicBezTo>
                  <a:cubicBezTo>
                    <a:pt x="23409" y="4503"/>
                    <a:pt x="23029" y="4422"/>
                    <a:pt x="23002" y="4367"/>
                  </a:cubicBezTo>
                  <a:lnTo>
                    <a:pt x="22242" y="4747"/>
                  </a:lnTo>
                  <a:lnTo>
                    <a:pt x="21863" y="4937"/>
                  </a:lnTo>
                  <a:lnTo>
                    <a:pt x="21076" y="5290"/>
                  </a:lnTo>
                  <a:cubicBezTo>
                    <a:pt x="20995" y="5344"/>
                    <a:pt x="20805" y="5479"/>
                    <a:pt x="20696" y="5479"/>
                  </a:cubicBezTo>
                  <a:cubicBezTo>
                    <a:pt x="20669" y="5507"/>
                    <a:pt x="20344" y="5317"/>
                    <a:pt x="20316" y="5317"/>
                  </a:cubicBezTo>
                  <a:cubicBezTo>
                    <a:pt x="20181" y="5235"/>
                    <a:pt x="20072" y="5154"/>
                    <a:pt x="19937" y="5127"/>
                  </a:cubicBezTo>
                  <a:cubicBezTo>
                    <a:pt x="19828" y="5100"/>
                    <a:pt x="19665" y="4937"/>
                    <a:pt x="19530" y="4937"/>
                  </a:cubicBezTo>
                  <a:cubicBezTo>
                    <a:pt x="19421" y="4937"/>
                    <a:pt x="19259" y="5127"/>
                    <a:pt x="19150" y="5127"/>
                  </a:cubicBezTo>
                  <a:cubicBezTo>
                    <a:pt x="19042" y="5127"/>
                    <a:pt x="18879" y="4937"/>
                    <a:pt x="18770" y="4937"/>
                  </a:cubicBezTo>
                  <a:cubicBezTo>
                    <a:pt x="18689" y="4937"/>
                    <a:pt x="18445" y="5100"/>
                    <a:pt x="18391" y="5127"/>
                  </a:cubicBezTo>
                  <a:lnTo>
                    <a:pt x="17984" y="5317"/>
                  </a:lnTo>
                  <a:cubicBezTo>
                    <a:pt x="17875" y="5371"/>
                    <a:pt x="17740" y="5452"/>
                    <a:pt x="17604" y="5507"/>
                  </a:cubicBezTo>
                  <a:cubicBezTo>
                    <a:pt x="17577" y="5507"/>
                    <a:pt x="17279" y="5317"/>
                    <a:pt x="17224" y="5317"/>
                  </a:cubicBezTo>
                  <a:cubicBezTo>
                    <a:pt x="17143" y="5317"/>
                    <a:pt x="16899" y="5479"/>
                    <a:pt x="16845" y="5507"/>
                  </a:cubicBezTo>
                  <a:cubicBezTo>
                    <a:pt x="16709" y="5561"/>
                    <a:pt x="16600" y="5642"/>
                    <a:pt x="16465" y="5696"/>
                  </a:cubicBezTo>
                  <a:lnTo>
                    <a:pt x="16085" y="5507"/>
                  </a:lnTo>
                  <a:cubicBezTo>
                    <a:pt x="15977" y="5479"/>
                    <a:pt x="15733" y="5398"/>
                    <a:pt x="15705" y="5344"/>
                  </a:cubicBezTo>
                  <a:cubicBezTo>
                    <a:pt x="15678" y="5290"/>
                    <a:pt x="16085" y="5181"/>
                    <a:pt x="16085" y="5154"/>
                  </a:cubicBezTo>
                  <a:cubicBezTo>
                    <a:pt x="16058" y="5073"/>
                    <a:pt x="15733" y="5018"/>
                    <a:pt x="15678" y="4964"/>
                  </a:cubicBezTo>
                  <a:cubicBezTo>
                    <a:pt x="15651" y="4910"/>
                    <a:pt x="16058" y="4828"/>
                    <a:pt x="16058" y="4774"/>
                  </a:cubicBezTo>
                  <a:cubicBezTo>
                    <a:pt x="16058" y="4747"/>
                    <a:pt x="15733" y="4612"/>
                    <a:pt x="15678" y="4584"/>
                  </a:cubicBezTo>
                  <a:cubicBezTo>
                    <a:pt x="15543" y="4530"/>
                    <a:pt x="15407" y="4476"/>
                    <a:pt x="15299" y="4422"/>
                  </a:cubicBezTo>
                  <a:lnTo>
                    <a:pt x="14539" y="4801"/>
                  </a:lnTo>
                  <a:lnTo>
                    <a:pt x="14919" y="4964"/>
                  </a:lnTo>
                  <a:cubicBezTo>
                    <a:pt x="14973" y="4991"/>
                    <a:pt x="15326" y="5127"/>
                    <a:pt x="15326" y="5154"/>
                  </a:cubicBezTo>
                  <a:cubicBezTo>
                    <a:pt x="15299" y="5208"/>
                    <a:pt x="14973" y="5262"/>
                    <a:pt x="14946" y="5344"/>
                  </a:cubicBezTo>
                  <a:cubicBezTo>
                    <a:pt x="14837" y="5344"/>
                    <a:pt x="14675" y="5534"/>
                    <a:pt x="14566" y="5534"/>
                  </a:cubicBezTo>
                  <a:cubicBezTo>
                    <a:pt x="14485" y="5534"/>
                    <a:pt x="14268" y="5398"/>
                    <a:pt x="14186" y="5371"/>
                  </a:cubicBezTo>
                  <a:cubicBezTo>
                    <a:pt x="14132" y="5344"/>
                    <a:pt x="13807" y="5208"/>
                    <a:pt x="13807" y="5181"/>
                  </a:cubicBezTo>
                  <a:cubicBezTo>
                    <a:pt x="13807" y="5181"/>
                    <a:pt x="14159" y="4991"/>
                    <a:pt x="14159" y="4991"/>
                  </a:cubicBezTo>
                  <a:cubicBezTo>
                    <a:pt x="14051" y="4964"/>
                    <a:pt x="13915" y="4801"/>
                    <a:pt x="13780" y="4828"/>
                  </a:cubicBezTo>
                  <a:cubicBezTo>
                    <a:pt x="13698" y="4828"/>
                    <a:pt x="13508" y="4991"/>
                    <a:pt x="13427" y="5018"/>
                  </a:cubicBezTo>
                  <a:cubicBezTo>
                    <a:pt x="13291" y="5045"/>
                    <a:pt x="13156" y="5154"/>
                    <a:pt x="13047" y="5208"/>
                  </a:cubicBezTo>
                  <a:cubicBezTo>
                    <a:pt x="12993" y="5235"/>
                    <a:pt x="12776" y="5398"/>
                    <a:pt x="12695" y="5425"/>
                  </a:cubicBezTo>
                  <a:cubicBezTo>
                    <a:pt x="12668" y="5425"/>
                    <a:pt x="12288" y="5262"/>
                    <a:pt x="12288" y="5262"/>
                  </a:cubicBezTo>
                  <a:cubicBezTo>
                    <a:pt x="12288" y="5235"/>
                    <a:pt x="12695" y="5073"/>
                    <a:pt x="12668" y="5045"/>
                  </a:cubicBezTo>
                  <a:cubicBezTo>
                    <a:pt x="12640" y="5018"/>
                    <a:pt x="12315" y="4883"/>
                    <a:pt x="12261" y="4883"/>
                  </a:cubicBezTo>
                  <a:cubicBezTo>
                    <a:pt x="12206" y="4883"/>
                    <a:pt x="11962" y="5073"/>
                    <a:pt x="11908" y="5100"/>
                  </a:cubicBezTo>
                  <a:cubicBezTo>
                    <a:pt x="11881" y="5100"/>
                    <a:pt x="11555" y="5290"/>
                    <a:pt x="11528" y="5290"/>
                  </a:cubicBezTo>
                  <a:cubicBezTo>
                    <a:pt x="11420" y="5262"/>
                    <a:pt x="11257" y="5181"/>
                    <a:pt x="11149" y="5127"/>
                  </a:cubicBezTo>
                  <a:cubicBezTo>
                    <a:pt x="11094" y="5127"/>
                    <a:pt x="10742" y="4991"/>
                    <a:pt x="10742" y="4964"/>
                  </a:cubicBezTo>
                  <a:cubicBezTo>
                    <a:pt x="10742" y="4964"/>
                    <a:pt x="11094" y="4774"/>
                    <a:pt x="11121" y="4774"/>
                  </a:cubicBezTo>
                  <a:cubicBezTo>
                    <a:pt x="10986" y="4774"/>
                    <a:pt x="10850" y="4612"/>
                    <a:pt x="10715" y="4612"/>
                  </a:cubicBezTo>
                  <a:cubicBezTo>
                    <a:pt x="10633" y="4612"/>
                    <a:pt x="10389" y="4774"/>
                    <a:pt x="10335" y="4828"/>
                  </a:cubicBezTo>
                  <a:cubicBezTo>
                    <a:pt x="10226" y="4883"/>
                    <a:pt x="10091" y="4991"/>
                    <a:pt x="9955" y="5018"/>
                  </a:cubicBezTo>
                  <a:cubicBezTo>
                    <a:pt x="9901" y="5045"/>
                    <a:pt x="9630" y="4856"/>
                    <a:pt x="9548" y="4856"/>
                  </a:cubicBezTo>
                  <a:cubicBezTo>
                    <a:pt x="9548" y="4883"/>
                    <a:pt x="9169" y="5073"/>
                    <a:pt x="9169" y="5073"/>
                  </a:cubicBezTo>
                  <a:cubicBezTo>
                    <a:pt x="9169" y="5073"/>
                    <a:pt x="9277" y="5127"/>
                    <a:pt x="9386" y="5154"/>
                  </a:cubicBezTo>
                  <a:cubicBezTo>
                    <a:pt x="9440" y="5181"/>
                    <a:pt x="9494" y="5208"/>
                    <a:pt x="9521" y="5208"/>
                  </a:cubicBezTo>
                  <a:cubicBezTo>
                    <a:pt x="9548" y="5235"/>
                    <a:pt x="9575" y="5235"/>
                    <a:pt x="9575" y="5235"/>
                  </a:cubicBezTo>
                  <a:cubicBezTo>
                    <a:pt x="9467" y="5262"/>
                    <a:pt x="9331" y="5452"/>
                    <a:pt x="9196" y="5452"/>
                  </a:cubicBezTo>
                  <a:cubicBezTo>
                    <a:pt x="9087" y="5452"/>
                    <a:pt x="8897" y="5262"/>
                    <a:pt x="8789" y="5290"/>
                  </a:cubicBezTo>
                  <a:cubicBezTo>
                    <a:pt x="8653" y="5290"/>
                    <a:pt x="8545" y="5479"/>
                    <a:pt x="8409" y="5479"/>
                  </a:cubicBezTo>
                  <a:cubicBezTo>
                    <a:pt x="8273" y="5507"/>
                    <a:pt x="8138" y="5317"/>
                    <a:pt x="8002" y="5317"/>
                  </a:cubicBezTo>
                  <a:cubicBezTo>
                    <a:pt x="7894" y="5317"/>
                    <a:pt x="7731" y="5534"/>
                    <a:pt x="7622" y="5534"/>
                  </a:cubicBezTo>
                  <a:cubicBezTo>
                    <a:pt x="7514" y="5507"/>
                    <a:pt x="7297" y="5344"/>
                    <a:pt x="7216" y="5344"/>
                  </a:cubicBezTo>
                  <a:cubicBezTo>
                    <a:pt x="7107" y="5371"/>
                    <a:pt x="6890" y="5507"/>
                    <a:pt x="6809" y="5534"/>
                  </a:cubicBezTo>
                  <a:lnTo>
                    <a:pt x="6429" y="5751"/>
                  </a:lnTo>
                  <a:cubicBezTo>
                    <a:pt x="6321" y="5778"/>
                    <a:pt x="6158" y="5913"/>
                    <a:pt x="6022" y="5941"/>
                  </a:cubicBezTo>
                  <a:cubicBezTo>
                    <a:pt x="5941" y="5941"/>
                    <a:pt x="5724" y="5751"/>
                    <a:pt x="5615" y="5751"/>
                  </a:cubicBezTo>
                  <a:cubicBezTo>
                    <a:pt x="5507" y="5751"/>
                    <a:pt x="5344" y="5941"/>
                    <a:pt x="5236" y="5941"/>
                  </a:cubicBezTo>
                  <a:cubicBezTo>
                    <a:pt x="5073" y="5913"/>
                    <a:pt x="4991" y="5778"/>
                    <a:pt x="4829" y="5751"/>
                  </a:cubicBezTo>
                  <a:cubicBezTo>
                    <a:pt x="4829" y="5805"/>
                    <a:pt x="4422" y="5913"/>
                    <a:pt x="4449" y="5941"/>
                  </a:cubicBezTo>
                  <a:cubicBezTo>
                    <a:pt x="4422" y="5913"/>
                    <a:pt x="4340" y="5886"/>
                    <a:pt x="4232" y="5859"/>
                  </a:cubicBezTo>
                  <a:lnTo>
                    <a:pt x="4232" y="5859"/>
                  </a:lnTo>
                  <a:lnTo>
                    <a:pt x="4232" y="5859"/>
                  </a:lnTo>
                  <a:lnTo>
                    <a:pt x="4232" y="5859"/>
                  </a:lnTo>
                  <a:lnTo>
                    <a:pt x="4232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59"/>
                  </a:lnTo>
                  <a:lnTo>
                    <a:pt x="4205" y="5832"/>
                  </a:lnTo>
                  <a:cubicBezTo>
                    <a:pt x="4205" y="5832"/>
                    <a:pt x="4178" y="5805"/>
                    <a:pt x="4178" y="5805"/>
                  </a:cubicBezTo>
                  <a:cubicBezTo>
                    <a:pt x="4178" y="5805"/>
                    <a:pt x="4178" y="5778"/>
                    <a:pt x="4178" y="5778"/>
                  </a:cubicBezTo>
                  <a:cubicBezTo>
                    <a:pt x="4178" y="5751"/>
                    <a:pt x="4178" y="5724"/>
                    <a:pt x="4178" y="5724"/>
                  </a:cubicBezTo>
                  <a:cubicBezTo>
                    <a:pt x="4178" y="5724"/>
                    <a:pt x="4205" y="5696"/>
                    <a:pt x="4205" y="5696"/>
                  </a:cubicBezTo>
                  <a:lnTo>
                    <a:pt x="4205" y="5669"/>
                  </a:lnTo>
                  <a:cubicBezTo>
                    <a:pt x="4232" y="5669"/>
                    <a:pt x="4232" y="5669"/>
                    <a:pt x="4259" y="5669"/>
                  </a:cubicBezTo>
                  <a:cubicBezTo>
                    <a:pt x="4340" y="5642"/>
                    <a:pt x="4449" y="5615"/>
                    <a:pt x="4449" y="5561"/>
                  </a:cubicBezTo>
                  <a:cubicBezTo>
                    <a:pt x="4476" y="5507"/>
                    <a:pt x="4829" y="5452"/>
                    <a:pt x="4829" y="5398"/>
                  </a:cubicBezTo>
                  <a:cubicBezTo>
                    <a:pt x="4829" y="5344"/>
                    <a:pt x="4503" y="5262"/>
                    <a:pt x="4449" y="5208"/>
                  </a:cubicBezTo>
                  <a:cubicBezTo>
                    <a:pt x="4395" y="5181"/>
                    <a:pt x="4340" y="5154"/>
                    <a:pt x="4259" y="5127"/>
                  </a:cubicBezTo>
                  <a:cubicBezTo>
                    <a:pt x="4205" y="5100"/>
                    <a:pt x="4178" y="5100"/>
                    <a:pt x="4178" y="5073"/>
                  </a:cubicBezTo>
                  <a:cubicBezTo>
                    <a:pt x="4151" y="5073"/>
                    <a:pt x="4151" y="5045"/>
                    <a:pt x="4123" y="5018"/>
                  </a:cubicBezTo>
                  <a:cubicBezTo>
                    <a:pt x="4069" y="5045"/>
                    <a:pt x="4069" y="5208"/>
                    <a:pt x="4123" y="5208"/>
                  </a:cubicBezTo>
                  <a:cubicBezTo>
                    <a:pt x="4123" y="5208"/>
                    <a:pt x="4151" y="5181"/>
                    <a:pt x="4151" y="5181"/>
                  </a:cubicBezTo>
                  <a:cubicBezTo>
                    <a:pt x="4178" y="5154"/>
                    <a:pt x="4178" y="5127"/>
                    <a:pt x="4205" y="5073"/>
                  </a:cubicBezTo>
                  <a:cubicBezTo>
                    <a:pt x="4232" y="5045"/>
                    <a:pt x="4259" y="5018"/>
                    <a:pt x="4286" y="4964"/>
                  </a:cubicBezTo>
                  <a:cubicBezTo>
                    <a:pt x="4313" y="4937"/>
                    <a:pt x="4340" y="4910"/>
                    <a:pt x="4340" y="4910"/>
                  </a:cubicBezTo>
                  <a:cubicBezTo>
                    <a:pt x="4503" y="4828"/>
                    <a:pt x="4774" y="4666"/>
                    <a:pt x="4856" y="4557"/>
                  </a:cubicBezTo>
                  <a:cubicBezTo>
                    <a:pt x="4964" y="4449"/>
                    <a:pt x="5073" y="4395"/>
                    <a:pt x="5127" y="4232"/>
                  </a:cubicBezTo>
                  <a:cubicBezTo>
                    <a:pt x="5127" y="4259"/>
                    <a:pt x="5127" y="4286"/>
                    <a:pt x="5154" y="4313"/>
                  </a:cubicBezTo>
                  <a:cubicBezTo>
                    <a:pt x="5154" y="4340"/>
                    <a:pt x="5181" y="4340"/>
                    <a:pt x="5181" y="4367"/>
                  </a:cubicBezTo>
                  <a:lnTo>
                    <a:pt x="5181" y="4367"/>
                  </a:lnTo>
                  <a:lnTo>
                    <a:pt x="5181" y="4367"/>
                  </a:lnTo>
                  <a:lnTo>
                    <a:pt x="5181" y="4367"/>
                  </a:lnTo>
                  <a:lnTo>
                    <a:pt x="5181" y="4367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286"/>
                  </a:lnTo>
                  <a:lnTo>
                    <a:pt x="5181" y="4313"/>
                  </a:lnTo>
                  <a:lnTo>
                    <a:pt x="5208" y="4340"/>
                  </a:lnTo>
                  <a:cubicBezTo>
                    <a:pt x="5263" y="4395"/>
                    <a:pt x="5290" y="4476"/>
                    <a:pt x="5290" y="4530"/>
                  </a:cubicBezTo>
                  <a:cubicBezTo>
                    <a:pt x="5290" y="4612"/>
                    <a:pt x="5100" y="4856"/>
                    <a:pt x="5100" y="4937"/>
                  </a:cubicBezTo>
                  <a:cubicBezTo>
                    <a:pt x="5127" y="5045"/>
                    <a:pt x="5263" y="5208"/>
                    <a:pt x="5290" y="5317"/>
                  </a:cubicBezTo>
                  <a:cubicBezTo>
                    <a:pt x="5317" y="5371"/>
                    <a:pt x="5480" y="5615"/>
                    <a:pt x="5480" y="5696"/>
                  </a:cubicBezTo>
                  <a:cubicBezTo>
                    <a:pt x="5480" y="5724"/>
                    <a:pt x="5290" y="6103"/>
                    <a:pt x="5290" y="6103"/>
                  </a:cubicBezTo>
                  <a:cubicBezTo>
                    <a:pt x="5263" y="6103"/>
                    <a:pt x="5127" y="5696"/>
                    <a:pt x="5100" y="5724"/>
                  </a:cubicBezTo>
                  <a:cubicBezTo>
                    <a:pt x="5073" y="5751"/>
                    <a:pt x="4937" y="6049"/>
                    <a:pt x="4910" y="6103"/>
                  </a:cubicBezTo>
                  <a:cubicBezTo>
                    <a:pt x="4910" y="6212"/>
                    <a:pt x="5100" y="6375"/>
                    <a:pt x="5100" y="6510"/>
                  </a:cubicBezTo>
                  <a:cubicBezTo>
                    <a:pt x="5100" y="6592"/>
                    <a:pt x="4910" y="6809"/>
                    <a:pt x="4910" y="6890"/>
                  </a:cubicBezTo>
                  <a:cubicBezTo>
                    <a:pt x="4937" y="7026"/>
                    <a:pt x="5046" y="7188"/>
                    <a:pt x="5100" y="7297"/>
                  </a:cubicBezTo>
                  <a:lnTo>
                    <a:pt x="5263" y="7676"/>
                  </a:lnTo>
                  <a:cubicBezTo>
                    <a:pt x="5290" y="7704"/>
                    <a:pt x="5453" y="8056"/>
                    <a:pt x="5425" y="8083"/>
                  </a:cubicBezTo>
                  <a:cubicBezTo>
                    <a:pt x="5425" y="8138"/>
                    <a:pt x="5615" y="8409"/>
                    <a:pt x="5615" y="8490"/>
                  </a:cubicBezTo>
                  <a:cubicBezTo>
                    <a:pt x="5615" y="8517"/>
                    <a:pt x="5425" y="8870"/>
                    <a:pt x="5425" y="8870"/>
                  </a:cubicBezTo>
                  <a:cubicBezTo>
                    <a:pt x="5344" y="8870"/>
                    <a:pt x="5317" y="8490"/>
                    <a:pt x="5236" y="8490"/>
                  </a:cubicBezTo>
                  <a:cubicBezTo>
                    <a:pt x="5208" y="8463"/>
                    <a:pt x="5100" y="8138"/>
                    <a:pt x="5073" y="8083"/>
                  </a:cubicBezTo>
                  <a:cubicBezTo>
                    <a:pt x="5046" y="8029"/>
                    <a:pt x="4910" y="7676"/>
                    <a:pt x="4883" y="7676"/>
                  </a:cubicBezTo>
                  <a:cubicBezTo>
                    <a:pt x="4829" y="7704"/>
                    <a:pt x="4747" y="8002"/>
                    <a:pt x="4693" y="8083"/>
                  </a:cubicBezTo>
                  <a:cubicBezTo>
                    <a:pt x="4639" y="8165"/>
                    <a:pt x="4557" y="8355"/>
                    <a:pt x="4503" y="8463"/>
                  </a:cubicBezTo>
                  <a:lnTo>
                    <a:pt x="4313" y="8843"/>
                  </a:lnTo>
                  <a:lnTo>
                    <a:pt x="4476" y="9250"/>
                  </a:lnTo>
                  <a:cubicBezTo>
                    <a:pt x="4530" y="9358"/>
                    <a:pt x="4585" y="9602"/>
                    <a:pt x="4639" y="9657"/>
                  </a:cubicBezTo>
                  <a:cubicBezTo>
                    <a:pt x="4666" y="9684"/>
                    <a:pt x="4802" y="9250"/>
                    <a:pt x="4856" y="9250"/>
                  </a:cubicBezTo>
                  <a:cubicBezTo>
                    <a:pt x="4910" y="9250"/>
                    <a:pt x="4964" y="9629"/>
                    <a:pt x="5019" y="9657"/>
                  </a:cubicBezTo>
                  <a:cubicBezTo>
                    <a:pt x="5046" y="9684"/>
                    <a:pt x="5181" y="9277"/>
                    <a:pt x="5208" y="9277"/>
                  </a:cubicBezTo>
                  <a:cubicBezTo>
                    <a:pt x="5263" y="9277"/>
                    <a:pt x="5371" y="9602"/>
                    <a:pt x="5398" y="9657"/>
                  </a:cubicBezTo>
                  <a:cubicBezTo>
                    <a:pt x="5453" y="9792"/>
                    <a:pt x="5507" y="9928"/>
                    <a:pt x="5561" y="10063"/>
                  </a:cubicBezTo>
                  <a:cubicBezTo>
                    <a:pt x="5425" y="10307"/>
                    <a:pt x="5290" y="10579"/>
                    <a:pt x="5154" y="10823"/>
                  </a:cubicBezTo>
                  <a:cubicBezTo>
                    <a:pt x="5154" y="10796"/>
                    <a:pt x="5100" y="10714"/>
                    <a:pt x="5073" y="10606"/>
                  </a:cubicBezTo>
                  <a:cubicBezTo>
                    <a:pt x="5019" y="10524"/>
                    <a:pt x="4991" y="10416"/>
                    <a:pt x="4991" y="10443"/>
                  </a:cubicBezTo>
                  <a:cubicBezTo>
                    <a:pt x="4964" y="10470"/>
                    <a:pt x="4802" y="10741"/>
                    <a:pt x="4802" y="10823"/>
                  </a:cubicBezTo>
                  <a:cubicBezTo>
                    <a:pt x="4802" y="10877"/>
                    <a:pt x="4964" y="11148"/>
                    <a:pt x="4964" y="11203"/>
                  </a:cubicBezTo>
                  <a:cubicBezTo>
                    <a:pt x="4937" y="11257"/>
                    <a:pt x="4774" y="11582"/>
                    <a:pt x="4774" y="11582"/>
                  </a:cubicBezTo>
                  <a:cubicBezTo>
                    <a:pt x="4747" y="11582"/>
                    <a:pt x="4720" y="11474"/>
                    <a:pt x="4666" y="11392"/>
                  </a:cubicBezTo>
                  <a:cubicBezTo>
                    <a:pt x="4639" y="11284"/>
                    <a:pt x="4585" y="11175"/>
                    <a:pt x="4585" y="11203"/>
                  </a:cubicBezTo>
                  <a:cubicBezTo>
                    <a:pt x="4557" y="11284"/>
                    <a:pt x="4395" y="11474"/>
                    <a:pt x="4395" y="11555"/>
                  </a:cubicBezTo>
                  <a:cubicBezTo>
                    <a:pt x="4395" y="11691"/>
                    <a:pt x="4557" y="11826"/>
                    <a:pt x="4557" y="11962"/>
                  </a:cubicBezTo>
                  <a:cubicBezTo>
                    <a:pt x="4557" y="12016"/>
                    <a:pt x="4395" y="12260"/>
                    <a:pt x="4368" y="12342"/>
                  </a:cubicBezTo>
                  <a:lnTo>
                    <a:pt x="4178" y="12722"/>
                  </a:lnTo>
                  <a:cubicBezTo>
                    <a:pt x="4259" y="12776"/>
                    <a:pt x="4286" y="13047"/>
                    <a:pt x="4368" y="13101"/>
                  </a:cubicBezTo>
                  <a:cubicBezTo>
                    <a:pt x="4422" y="13128"/>
                    <a:pt x="4476" y="13481"/>
                    <a:pt x="4530" y="13481"/>
                  </a:cubicBezTo>
                  <a:cubicBezTo>
                    <a:pt x="4557" y="13481"/>
                    <a:pt x="4720" y="13101"/>
                    <a:pt x="4720" y="13101"/>
                  </a:cubicBezTo>
                  <a:cubicBezTo>
                    <a:pt x="4720" y="13074"/>
                    <a:pt x="4557" y="12722"/>
                    <a:pt x="4557" y="12722"/>
                  </a:cubicBezTo>
                  <a:cubicBezTo>
                    <a:pt x="4585" y="12667"/>
                    <a:pt x="4720" y="12342"/>
                    <a:pt x="4747" y="12342"/>
                  </a:cubicBezTo>
                  <a:cubicBezTo>
                    <a:pt x="4802" y="12342"/>
                    <a:pt x="4856" y="12694"/>
                    <a:pt x="4910" y="12722"/>
                  </a:cubicBezTo>
                  <a:lnTo>
                    <a:pt x="5290" y="13481"/>
                  </a:lnTo>
                  <a:lnTo>
                    <a:pt x="4910" y="14240"/>
                  </a:lnTo>
                  <a:cubicBezTo>
                    <a:pt x="4856" y="14349"/>
                    <a:pt x="4774" y="14539"/>
                    <a:pt x="4720" y="14620"/>
                  </a:cubicBezTo>
                  <a:cubicBezTo>
                    <a:pt x="4693" y="14674"/>
                    <a:pt x="4585" y="15000"/>
                    <a:pt x="4530" y="15000"/>
                  </a:cubicBezTo>
                  <a:cubicBezTo>
                    <a:pt x="4476" y="15000"/>
                    <a:pt x="4395" y="14593"/>
                    <a:pt x="4340" y="14620"/>
                  </a:cubicBezTo>
                  <a:cubicBezTo>
                    <a:pt x="4313" y="14647"/>
                    <a:pt x="4205" y="14946"/>
                    <a:pt x="4178" y="15000"/>
                  </a:cubicBezTo>
                  <a:cubicBezTo>
                    <a:pt x="4178" y="15000"/>
                    <a:pt x="4340" y="15380"/>
                    <a:pt x="4340" y="15407"/>
                  </a:cubicBezTo>
                  <a:cubicBezTo>
                    <a:pt x="4422" y="15380"/>
                    <a:pt x="4476" y="15000"/>
                    <a:pt x="4530" y="15000"/>
                  </a:cubicBezTo>
                  <a:cubicBezTo>
                    <a:pt x="4557" y="15000"/>
                    <a:pt x="4693" y="15325"/>
                    <a:pt x="4720" y="15380"/>
                  </a:cubicBezTo>
                  <a:cubicBezTo>
                    <a:pt x="4774" y="15488"/>
                    <a:pt x="4856" y="15732"/>
                    <a:pt x="4910" y="15759"/>
                  </a:cubicBezTo>
                  <a:cubicBezTo>
                    <a:pt x="4937" y="15787"/>
                    <a:pt x="5046" y="15380"/>
                    <a:pt x="5100" y="15380"/>
                  </a:cubicBezTo>
                  <a:cubicBezTo>
                    <a:pt x="5100" y="15380"/>
                    <a:pt x="5154" y="15461"/>
                    <a:pt x="5181" y="15570"/>
                  </a:cubicBezTo>
                  <a:cubicBezTo>
                    <a:pt x="5236" y="15651"/>
                    <a:pt x="5263" y="15732"/>
                    <a:pt x="5290" y="15759"/>
                  </a:cubicBezTo>
                  <a:cubicBezTo>
                    <a:pt x="5317" y="15841"/>
                    <a:pt x="5425" y="16031"/>
                    <a:pt x="5453" y="16139"/>
                  </a:cubicBezTo>
                  <a:cubicBezTo>
                    <a:pt x="5480" y="16166"/>
                    <a:pt x="5290" y="16519"/>
                    <a:pt x="5290" y="16546"/>
                  </a:cubicBezTo>
                  <a:cubicBezTo>
                    <a:pt x="5263" y="16600"/>
                    <a:pt x="5127" y="16953"/>
                    <a:pt x="5100" y="16926"/>
                  </a:cubicBezTo>
                  <a:cubicBezTo>
                    <a:pt x="5100" y="16926"/>
                    <a:pt x="5046" y="16844"/>
                    <a:pt x="4991" y="16736"/>
                  </a:cubicBezTo>
                  <a:cubicBezTo>
                    <a:pt x="4964" y="16654"/>
                    <a:pt x="4910" y="16546"/>
                    <a:pt x="4910" y="16546"/>
                  </a:cubicBezTo>
                  <a:cubicBezTo>
                    <a:pt x="4883" y="16627"/>
                    <a:pt x="4720" y="16871"/>
                    <a:pt x="4720" y="16953"/>
                  </a:cubicBezTo>
                  <a:cubicBezTo>
                    <a:pt x="4720" y="17007"/>
                    <a:pt x="4883" y="17278"/>
                    <a:pt x="4910" y="17333"/>
                  </a:cubicBezTo>
                  <a:cubicBezTo>
                    <a:pt x="4964" y="17441"/>
                    <a:pt x="5073" y="17577"/>
                    <a:pt x="5100" y="17712"/>
                  </a:cubicBezTo>
                  <a:cubicBezTo>
                    <a:pt x="5127" y="17821"/>
                    <a:pt x="5290" y="18011"/>
                    <a:pt x="5290" y="18119"/>
                  </a:cubicBezTo>
                  <a:cubicBezTo>
                    <a:pt x="5290" y="18228"/>
                    <a:pt x="5073" y="18390"/>
                    <a:pt x="5100" y="18499"/>
                  </a:cubicBezTo>
                  <a:cubicBezTo>
                    <a:pt x="5100" y="18607"/>
                    <a:pt x="5290" y="18824"/>
                    <a:pt x="5263" y="18906"/>
                  </a:cubicBezTo>
                  <a:cubicBezTo>
                    <a:pt x="5263" y="19014"/>
                    <a:pt x="5127" y="19204"/>
                    <a:pt x="5073" y="19285"/>
                  </a:cubicBezTo>
                  <a:cubicBezTo>
                    <a:pt x="5046" y="19340"/>
                    <a:pt x="4937" y="19692"/>
                    <a:pt x="4883" y="19692"/>
                  </a:cubicBezTo>
                  <a:cubicBezTo>
                    <a:pt x="4856" y="19692"/>
                    <a:pt x="4747" y="19340"/>
                    <a:pt x="4720" y="19285"/>
                  </a:cubicBezTo>
                  <a:cubicBezTo>
                    <a:pt x="4693" y="19258"/>
                    <a:pt x="4530" y="18933"/>
                    <a:pt x="4530" y="18906"/>
                  </a:cubicBezTo>
                  <a:cubicBezTo>
                    <a:pt x="4503" y="19014"/>
                    <a:pt x="4340" y="19177"/>
                    <a:pt x="4340" y="19285"/>
                  </a:cubicBezTo>
                  <a:cubicBezTo>
                    <a:pt x="4340" y="19421"/>
                    <a:pt x="4530" y="19557"/>
                    <a:pt x="4530" y="19692"/>
                  </a:cubicBezTo>
                  <a:cubicBezTo>
                    <a:pt x="4530" y="19801"/>
                    <a:pt x="4340" y="19936"/>
                    <a:pt x="4340" y="20072"/>
                  </a:cubicBezTo>
                  <a:cubicBezTo>
                    <a:pt x="4340" y="20181"/>
                    <a:pt x="4503" y="20370"/>
                    <a:pt x="4503" y="20452"/>
                  </a:cubicBezTo>
                  <a:cubicBezTo>
                    <a:pt x="4557" y="20615"/>
                    <a:pt x="4639" y="20750"/>
                    <a:pt x="4693" y="20859"/>
                  </a:cubicBezTo>
                  <a:lnTo>
                    <a:pt x="4856" y="21238"/>
                  </a:lnTo>
                  <a:cubicBezTo>
                    <a:pt x="4883" y="21320"/>
                    <a:pt x="5046" y="21537"/>
                    <a:pt x="5046" y="21618"/>
                  </a:cubicBezTo>
                  <a:cubicBezTo>
                    <a:pt x="5046" y="21672"/>
                    <a:pt x="4856" y="21971"/>
                    <a:pt x="4856" y="22025"/>
                  </a:cubicBezTo>
                  <a:cubicBezTo>
                    <a:pt x="4829" y="22052"/>
                    <a:pt x="4666" y="22350"/>
                    <a:pt x="4666" y="22405"/>
                  </a:cubicBezTo>
                  <a:cubicBezTo>
                    <a:pt x="4666" y="22459"/>
                    <a:pt x="4856" y="22730"/>
                    <a:pt x="4829" y="22784"/>
                  </a:cubicBezTo>
                  <a:cubicBezTo>
                    <a:pt x="4802" y="22920"/>
                    <a:pt x="4693" y="23056"/>
                    <a:pt x="4639" y="23164"/>
                  </a:cubicBezTo>
                  <a:cubicBezTo>
                    <a:pt x="4612" y="23218"/>
                    <a:pt x="4449" y="23463"/>
                    <a:pt x="4449" y="23544"/>
                  </a:cubicBezTo>
                  <a:cubicBezTo>
                    <a:pt x="4449" y="23598"/>
                    <a:pt x="4612" y="23869"/>
                    <a:pt x="4639" y="23924"/>
                  </a:cubicBezTo>
                  <a:cubicBezTo>
                    <a:pt x="4693" y="24032"/>
                    <a:pt x="4774" y="24168"/>
                    <a:pt x="4802" y="24303"/>
                  </a:cubicBezTo>
                  <a:cubicBezTo>
                    <a:pt x="4829" y="24385"/>
                    <a:pt x="4991" y="24602"/>
                    <a:pt x="4991" y="24683"/>
                  </a:cubicBezTo>
                  <a:cubicBezTo>
                    <a:pt x="4991" y="24819"/>
                    <a:pt x="4802" y="24954"/>
                    <a:pt x="4802" y="25090"/>
                  </a:cubicBezTo>
                  <a:cubicBezTo>
                    <a:pt x="4802" y="25198"/>
                    <a:pt x="4991" y="25334"/>
                    <a:pt x="4991" y="25470"/>
                  </a:cubicBezTo>
                  <a:cubicBezTo>
                    <a:pt x="4991" y="25524"/>
                    <a:pt x="4829" y="25795"/>
                    <a:pt x="4802" y="25849"/>
                  </a:cubicBezTo>
                  <a:cubicBezTo>
                    <a:pt x="4747" y="25985"/>
                    <a:pt x="4693" y="26121"/>
                    <a:pt x="4639" y="26229"/>
                  </a:cubicBezTo>
                  <a:cubicBezTo>
                    <a:pt x="4639" y="26229"/>
                    <a:pt x="4449" y="25877"/>
                    <a:pt x="4449" y="25849"/>
                  </a:cubicBezTo>
                  <a:cubicBezTo>
                    <a:pt x="4449" y="25768"/>
                    <a:pt x="4639" y="25524"/>
                    <a:pt x="4612" y="25470"/>
                  </a:cubicBezTo>
                  <a:cubicBezTo>
                    <a:pt x="4612" y="25334"/>
                    <a:pt x="4476" y="25171"/>
                    <a:pt x="4449" y="25090"/>
                  </a:cubicBezTo>
                  <a:lnTo>
                    <a:pt x="4259" y="24710"/>
                  </a:lnTo>
                  <a:cubicBezTo>
                    <a:pt x="4259" y="24819"/>
                    <a:pt x="4069" y="24954"/>
                    <a:pt x="4069" y="25090"/>
                  </a:cubicBezTo>
                  <a:cubicBezTo>
                    <a:pt x="4069" y="25226"/>
                    <a:pt x="3879" y="25361"/>
                    <a:pt x="3879" y="25470"/>
                  </a:cubicBezTo>
                  <a:cubicBezTo>
                    <a:pt x="3879" y="25578"/>
                    <a:pt x="4042" y="25768"/>
                    <a:pt x="4069" y="25849"/>
                  </a:cubicBezTo>
                  <a:cubicBezTo>
                    <a:pt x="4096" y="25985"/>
                    <a:pt x="4205" y="26121"/>
                    <a:pt x="4259" y="26229"/>
                  </a:cubicBezTo>
                  <a:cubicBezTo>
                    <a:pt x="4313" y="26365"/>
                    <a:pt x="4395" y="26473"/>
                    <a:pt x="4449" y="26636"/>
                  </a:cubicBezTo>
                  <a:cubicBezTo>
                    <a:pt x="4476" y="26772"/>
                    <a:pt x="4557" y="26880"/>
                    <a:pt x="4639" y="27016"/>
                  </a:cubicBezTo>
                  <a:cubicBezTo>
                    <a:pt x="4639" y="27043"/>
                    <a:pt x="4802" y="27341"/>
                    <a:pt x="4802" y="27395"/>
                  </a:cubicBezTo>
                  <a:cubicBezTo>
                    <a:pt x="4802" y="27531"/>
                    <a:pt x="4639" y="27640"/>
                    <a:pt x="4639" y="27802"/>
                  </a:cubicBezTo>
                  <a:cubicBezTo>
                    <a:pt x="4639" y="27802"/>
                    <a:pt x="4693" y="27911"/>
                    <a:pt x="4720" y="27992"/>
                  </a:cubicBezTo>
                  <a:cubicBezTo>
                    <a:pt x="4774" y="28074"/>
                    <a:pt x="4829" y="28182"/>
                    <a:pt x="4829" y="28182"/>
                  </a:cubicBezTo>
                  <a:cubicBezTo>
                    <a:pt x="4747" y="28318"/>
                    <a:pt x="4693" y="28453"/>
                    <a:pt x="4639" y="28562"/>
                  </a:cubicBezTo>
                  <a:cubicBezTo>
                    <a:pt x="4585" y="28697"/>
                    <a:pt x="4503" y="28887"/>
                    <a:pt x="4449" y="28969"/>
                  </a:cubicBezTo>
                  <a:cubicBezTo>
                    <a:pt x="4395" y="29023"/>
                    <a:pt x="4313" y="29348"/>
                    <a:pt x="4259" y="29348"/>
                  </a:cubicBezTo>
                  <a:cubicBezTo>
                    <a:pt x="4232" y="29348"/>
                    <a:pt x="4069" y="28969"/>
                    <a:pt x="4069" y="28969"/>
                  </a:cubicBezTo>
                  <a:cubicBezTo>
                    <a:pt x="4042" y="29077"/>
                    <a:pt x="3879" y="29240"/>
                    <a:pt x="3879" y="29348"/>
                  </a:cubicBezTo>
                  <a:cubicBezTo>
                    <a:pt x="3879" y="29457"/>
                    <a:pt x="4042" y="29674"/>
                    <a:pt x="4069" y="29755"/>
                  </a:cubicBezTo>
                  <a:cubicBezTo>
                    <a:pt x="4096" y="29891"/>
                    <a:pt x="4178" y="30026"/>
                    <a:pt x="4232" y="30135"/>
                  </a:cubicBezTo>
                  <a:cubicBezTo>
                    <a:pt x="4286" y="30216"/>
                    <a:pt x="4422" y="30433"/>
                    <a:pt x="4422" y="30542"/>
                  </a:cubicBezTo>
                  <a:cubicBezTo>
                    <a:pt x="4422" y="30569"/>
                    <a:pt x="4232" y="30922"/>
                    <a:pt x="4232" y="30922"/>
                  </a:cubicBezTo>
                  <a:cubicBezTo>
                    <a:pt x="4205" y="30922"/>
                    <a:pt x="4069" y="30515"/>
                    <a:pt x="4042" y="30542"/>
                  </a:cubicBezTo>
                  <a:cubicBezTo>
                    <a:pt x="4015" y="30569"/>
                    <a:pt x="3852" y="30867"/>
                    <a:pt x="3852" y="30922"/>
                  </a:cubicBezTo>
                  <a:cubicBezTo>
                    <a:pt x="3852" y="31030"/>
                    <a:pt x="4015" y="31247"/>
                    <a:pt x="4015" y="31328"/>
                  </a:cubicBezTo>
                  <a:cubicBezTo>
                    <a:pt x="4069" y="31464"/>
                    <a:pt x="4151" y="31600"/>
                    <a:pt x="4205" y="31708"/>
                  </a:cubicBezTo>
                  <a:cubicBezTo>
                    <a:pt x="4205" y="31762"/>
                    <a:pt x="4368" y="32061"/>
                    <a:pt x="4368" y="32115"/>
                  </a:cubicBezTo>
                  <a:cubicBezTo>
                    <a:pt x="4368" y="32224"/>
                    <a:pt x="4205" y="32413"/>
                    <a:pt x="4178" y="32495"/>
                  </a:cubicBezTo>
                  <a:cubicBezTo>
                    <a:pt x="4123" y="32630"/>
                    <a:pt x="4015" y="32739"/>
                    <a:pt x="3961" y="32874"/>
                  </a:cubicBezTo>
                  <a:cubicBezTo>
                    <a:pt x="3934" y="32956"/>
                    <a:pt x="3771" y="33173"/>
                    <a:pt x="3771" y="33254"/>
                  </a:cubicBezTo>
                  <a:cubicBezTo>
                    <a:pt x="3771" y="33336"/>
                    <a:pt x="3961" y="33580"/>
                    <a:pt x="3961" y="33661"/>
                  </a:cubicBezTo>
                  <a:cubicBezTo>
                    <a:pt x="3934" y="33770"/>
                    <a:pt x="3798" y="33932"/>
                    <a:pt x="3744" y="34041"/>
                  </a:cubicBezTo>
                  <a:lnTo>
                    <a:pt x="3554" y="34421"/>
                  </a:lnTo>
                  <a:lnTo>
                    <a:pt x="3906" y="35180"/>
                  </a:lnTo>
                  <a:cubicBezTo>
                    <a:pt x="3852" y="35207"/>
                    <a:pt x="3771" y="35560"/>
                    <a:pt x="3717" y="35560"/>
                  </a:cubicBezTo>
                  <a:cubicBezTo>
                    <a:pt x="3662" y="35560"/>
                    <a:pt x="3608" y="35180"/>
                    <a:pt x="3554" y="35180"/>
                  </a:cubicBezTo>
                  <a:cubicBezTo>
                    <a:pt x="3473" y="35180"/>
                    <a:pt x="3418" y="35560"/>
                    <a:pt x="3364" y="35560"/>
                  </a:cubicBezTo>
                  <a:cubicBezTo>
                    <a:pt x="3283" y="35560"/>
                    <a:pt x="3228" y="35207"/>
                    <a:pt x="3174" y="35180"/>
                  </a:cubicBezTo>
                  <a:lnTo>
                    <a:pt x="3554" y="34421"/>
                  </a:lnTo>
                  <a:close/>
                  <a:moveTo>
                    <a:pt x="90405" y="5045"/>
                  </a:moveTo>
                  <a:cubicBezTo>
                    <a:pt x="90513" y="5073"/>
                    <a:pt x="90703" y="5235"/>
                    <a:pt x="90811" y="5235"/>
                  </a:cubicBezTo>
                  <a:cubicBezTo>
                    <a:pt x="90839" y="5235"/>
                    <a:pt x="91191" y="5045"/>
                    <a:pt x="91191" y="5045"/>
                  </a:cubicBezTo>
                  <a:cubicBezTo>
                    <a:pt x="91191" y="5018"/>
                    <a:pt x="90839" y="4883"/>
                    <a:pt x="90784" y="4856"/>
                  </a:cubicBezTo>
                  <a:cubicBezTo>
                    <a:pt x="90703" y="4828"/>
                    <a:pt x="90513" y="4693"/>
                    <a:pt x="90405" y="4693"/>
                  </a:cubicBezTo>
                  <a:cubicBezTo>
                    <a:pt x="90323" y="4666"/>
                    <a:pt x="90106" y="4883"/>
                    <a:pt x="90025" y="4883"/>
                  </a:cubicBezTo>
                  <a:cubicBezTo>
                    <a:pt x="89971" y="4883"/>
                    <a:pt x="89699" y="4693"/>
                    <a:pt x="89645" y="4693"/>
                  </a:cubicBezTo>
                  <a:cubicBezTo>
                    <a:pt x="89591" y="4720"/>
                    <a:pt x="89265" y="4856"/>
                    <a:pt x="89265" y="4883"/>
                  </a:cubicBezTo>
                  <a:cubicBezTo>
                    <a:pt x="89265" y="4910"/>
                    <a:pt x="89618" y="5073"/>
                    <a:pt x="89645" y="5073"/>
                  </a:cubicBezTo>
                  <a:cubicBezTo>
                    <a:pt x="89726" y="5073"/>
                    <a:pt x="89943" y="4856"/>
                    <a:pt x="90025" y="4883"/>
                  </a:cubicBezTo>
                  <a:cubicBezTo>
                    <a:pt x="90160" y="4883"/>
                    <a:pt x="90269" y="5018"/>
                    <a:pt x="90405" y="5045"/>
                  </a:cubicBezTo>
                  <a:close/>
                  <a:moveTo>
                    <a:pt x="23463" y="40225"/>
                  </a:moveTo>
                  <a:cubicBezTo>
                    <a:pt x="23409" y="40225"/>
                    <a:pt x="23110" y="40442"/>
                    <a:pt x="23083" y="40442"/>
                  </a:cubicBezTo>
                  <a:cubicBezTo>
                    <a:pt x="23083" y="40469"/>
                    <a:pt x="23192" y="40496"/>
                    <a:pt x="23273" y="40523"/>
                  </a:cubicBezTo>
                  <a:cubicBezTo>
                    <a:pt x="23381" y="40578"/>
                    <a:pt x="23490" y="40605"/>
                    <a:pt x="23490" y="40605"/>
                  </a:cubicBezTo>
                  <a:cubicBezTo>
                    <a:pt x="23598" y="40605"/>
                    <a:pt x="23761" y="40388"/>
                    <a:pt x="23870" y="40388"/>
                  </a:cubicBezTo>
                  <a:cubicBezTo>
                    <a:pt x="23978" y="40361"/>
                    <a:pt x="24141" y="40523"/>
                    <a:pt x="24249" y="40523"/>
                  </a:cubicBezTo>
                  <a:cubicBezTo>
                    <a:pt x="24385" y="40523"/>
                    <a:pt x="24521" y="40686"/>
                    <a:pt x="24656" y="40686"/>
                  </a:cubicBezTo>
                  <a:cubicBezTo>
                    <a:pt x="24683" y="40686"/>
                    <a:pt x="25036" y="40469"/>
                    <a:pt x="25036" y="40469"/>
                  </a:cubicBezTo>
                  <a:cubicBezTo>
                    <a:pt x="25009" y="40442"/>
                    <a:pt x="24683" y="40334"/>
                    <a:pt x="24629" y="40306"/>
                  </a:cubicBezTo>
                  <a:cubicBezTo>
                    <a:pt x="24521" y="40279"/>
                    <a:pt x="24331" y="40171"/>
                    <a:pt x="24222" y="40171"/>
                  </a:cubicBezTo>
                  <a:cubicBezTo>
                    <a:pt x="24141" y="40144"/>
                    <a:pt x="23951" y="40388"/>
                    <a:pt x="23870" y="40388"/>
                  </a:cubicBezTo>
                  <a:cubicBezTo>
                    <a:pt x="23734" y="40388"/>
                    <a:pt x="23571" y="40225"/>
                    <a:pt x="23463" y="40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19B680A0-412C-4BD0-8116-E703B0832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64" y="3286302"/>
            <a:ext cx="3006249" cy="1381318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B4327C4-F449-4F62-8338-5AB644138F8E}"/>
              </a:ext>
            </a:extLst>
          </p:cNvPr>
          <p:cNvSpPr txBox="1"/>
          <p:nvPr/>
        </p:nvSpPr>
        <p:spPr>
          <a:xfrm>
            <a:off x="2755084" y="138581"/>
            <a:ext cx="3499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7F678E2A-A514-4AEB-9824-3704BB7F9B3E}"/>
              </a:ext>
            </a:extLst>
          </p:cNvPr>
          <p:cNvSpPr/>
          <p:nvPr/>
        </p:nvSpPr>
        <p:spPr>
          <a:xfrm>
            <a:off x="8492253" y="1552270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A1E3F8A-6438-41B5-937C-3128F3384925}"/>
              </a:ext>
            </a:extLst>
          </p:cNvPr>
          <p:cNvSpPr txBox="1"/>
          <p:nvPr/>
        </p:nvSpPr>
        <p:spPr>
          <a:xfrm>
            <a:off x="6880726" y="243258"/>
            <a:ext cx="566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1</a:t>
            </a:r>
            <a:endParaRPr lang="en-US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87463FB-33AE-4508-A255-6619A6FFDE44}"/>
              </a:ext>
            </a:extLst>
          </p:cNvPr>
          <p:cNvSpPr txBox="1"/>
          <p:nvPr/>
        </p:nvSpPr>
        <p:spPr>
          <a:xfrm>
            <a:off x="2382050" y="439340"/>
            <a:ext cx="566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2</a:t>
            </a:r>
            <a:endParaRPr lang="en-US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06BA2DA-62C1-49E8-9D32-EDE3AB360E27}"/>
              </a:ext>
            </a:extLst>
          </p:cNvPr>
          <p:cNvSpPr txBox="1"/>
          <p:nvPr/>
        </p:nvSpPr>
        <p:spPr>
          <a:xfrm>
            <a:off x="5118297" y="2579419"/>
            <a:ext cx="566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3</a:t>
            </a:r>
            <a:endParaRPr lang="en-US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9BC5EFE-D35C-4583-A10C-7572E1FD7A09}"/>
              </a:ext>
            </a:extLst>
          </p:cNvPr>
          <p:cNvSpPr txBox="1"/>
          <p:nvPr/>
        </p:nvSpPr>
        <p:spPr>
          <a:xfrm>
            <a:off x="523424" y="2546987"/>
            <a:ext cx="566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4</a:t>
            </a:r>
            <a:endParaRPr lang="en-US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6CAE25DC-C848-40E0-9F06-2D308EAC6E15}"/>
              </a:ext>
            </a:extLst>
          </p:cNvPr>
          <p:cNvSpPr/>
          <p:nvPr/>
        </p:nvSpPr>
        <p:spPr>
          <a:xfrm>
            <a:off x="8480822" y="1788416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B9A0162-BC41-4B21-8CC5-75759B2157BD}"/>
              </a:ext>
            </a:extLst>
          </p:cNvPr>
          <p:cNvSpPr/>
          <p:nvPr/>
        </p:nvSpPr>
        <p:spPr>
          <a:xfrm>
            <a:off x="8480822" y="2002031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F37870C-39CB-4A58-BA3D-4FD3E356F593}"/>
              </a:ext>
            </a:extLst>
          </p:cNvPr>
          <p:cNvSpPr/>
          <p:nvPr/>
        </p:nvSpPr>
        <p:spPr>
          <a:xfrm>
            <a:off x="3850903" y="1948436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646975D-37BF-4E31-9533-8CB1CBBA3439}"/>
              </a:ext>
            </a:extLst>
          </p:cNvPr>
          <p:cNvSpPr/>
          <p:nvPr/>
        </p:nvSpPr>
        <p:spPr>
          <a:xfrm>
            <a:off x="3851469" y="2145426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FF7122C-C6F9-4932-859D-063CF1A35C45}"/>
              </a:ext>
            </a:extLst>
          </p:cNvPr>
          <p:cNvSpPr/>
          <p:nvPr/>
        </p:nvSpPr>
        <p:spPr>
          <a:xfrm>
            <a:off x="7036913" y="3894837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6BE4B5E-F86E-47E7-8903-CB84E89D8106}"/>
              </a:ext>
            </a:extLst>
          </p:cNvPr>
          <p:cNvSpPr/>
          <p:nvPr/>
        </p:nvSpPr>
        <p:spPr>
          <a:xfrm>
            <a:off x="7036347" y="4110829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EA06E0F1-00E3-48A2-87E2-5D14B1E93C7E}"/>
              </a:ext>
            </a:extLst>
          </p:cNvPr>
          <p:cNvSpPr/>
          <p:nvPr/>
        </p:nvSpPr>
        <p:spPr>
          <a:xfrm>
            <a:off x="7048343" y="4527386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A1835F43-EF21-440B-A773-00108C4A6CEC}"/>
              </a:ext>
            </a:extLst>
          </p:cNvPr>
          <p:cNvSpPr/>
          <p:nvPr/>
        </p:nvSpPr>
        <p:spPr>
          <a:xfrm>
            <a:off x="3363189" y="3836971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07D205A-CC46-45E5-A2FE-AB4A2B313711}"/>
              </a:ext>
            </a:extLst>
          </p:cNvPr>
          <p:cNvSpPr/>
          <p:nvPr/>
        </p:nvSpPr>
        <p:spPr>
          <a:xfrm>
            <a:off x="3365164" y="4070707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004FDCA1-06E0-4EFB-A6FB-7B04C1EC158D}"/>
              </a:ext>
            </a:extLst>
          </p:cNvPr>
          <p:cNvSpPr/>
          <p:nvPr/>
        </p:nvSpPr>
        <p:spPr>
          <a:xfrm>
            <a:off x="3363188" y="4483985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198B36F5-DBF7-42E5-92FD-26D4BD4DEE50}"/>
              </a:ext>
            </a:extLst>
          </p:cNvPr>
          <p:cNvSpPr/>
          <p:nvPr/>
        </p:nvSpPr>
        <p:spPr>
          <a:xfrm>
            <a:off x="3850071" y="1521718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7581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/>
        </p:nvSpPr>
        <p:spPr>
          <a:xfrm>
            <a:off x="5847450" y="1563250"/>
            <a:ext cx="2982300" cy="50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صباحك سعيد</a:t>
            </a:r>
            <a:endParaRPr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99" name="Google Shape;99;p25"/>
          <p:cNvSpPr txBox="1"/>
          <p:nvPr/>
        </p:nvSpPr>
        <p:spPr>
          <a:xfrm>
            <a:off x="5404660" y="2071260"/>
            <a:ext cx="3697377" cy="45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السلام عليكم ورحمة الله وبركاته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349613" y="1207399"/>
            <a:ext cx="4799634" cy="2768602"/>
          </a:xfrm>
          <a:custGeom>
            <a:avLst/>
            <a:gdLst/>
            <a:ahLst/>
            <a:cxnLst/>
            <a:rect l="l" t="t" r="r" b="b"/>
            <a:pathLst>
              <a:path w="118590" h="68407" extrusionOk="0">
                <a:moveTo>
                  <a:pt x="2375" y="0"/>
                </a:moveTo>
                <a:cubicBezTo>
                  <a:pt x="1001" y="0"/>
                  <a:pt x="0" y="1016"/>
                  <a:pt x="135" y="2256"/>
                </a:cubicBezTo>
                <a:lnTo>
                  <a:pt x="6856" y="66151"/>
                </a:lnTo>
                <a:cubicBezTo>
                  <a:pt x="6990" y="67406"/>
                  <a:pt x="8215" y="68407"/>
                  <a:pt x="9574" y="68407"/>
                </a:cubicBezTo>
                <a:lnTo>
                  <a:pt x="116230" y="68407"/>
                </a:lnTo>
                <a:cubicBezTo>
                  <a:pt x="117589" y="68407"/>
                  <a:pt x="118590" y="67406"/>
                  <a:pt x="118471" y="66151"/>
                </a:cubicBezTo>
                <a:lnTo>
                  <a:pt x="111734" y="2256"/>
                </a:lnTo>
                <a:cubicBezTo>
                  <a:pt x="111615" y="1016"/>
                  <a:pt x="110390" y="0"/>
                  <a:pt x="109031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4369362" y="1207399"/>
            <a:ext cx="593651" cy="2041392"/>
          </a:xfrm>
          <a:custGeom>
            <a:avLst/>
            <a:gdLst/>
            <a:ahLst/>
            <a:cxnLst/>
            <a:rect l="l" t="t" r="r" b="b"/>
            <a:pathLst>
              <a:path w="14668" h="50439" extrusionOk="0">
                <a:moveTo>
                  <a:pt x="837" y="0"/>
                </a:moveTo>
                <a:lnTo>
                  <a:pt x="1" y="50439"/>
                </a:lnTo>
                <a:lnTo>
                  <a:pt x="14668" y="23689"/>
                </a:lnTo>
                <a:lnTo>
                  <a:pt x="12412" y="2256"/>
                </a:lnTo>
                <a:cubicBezTo>
                  <a:pt x="12278" y="1016"/>
                  <a:pt x="11068" y="0"/>
                  <a:pt x="9694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-100151" y="1207399"/>
            <a:ext cx="4964721" cy="3047863"/>
          </a:xfrm>
          <a:custGeom>
            <a:avLst/>
            <a:gdLst/>
            <a:ahLst/>
            <a:cxnLst/>
            <a:rect l="l" t="t" r="r" b="b"/>
            <a:pathLst>
              <a:path w="122669" h="75307" extrusionOk="0">
                <a:moveTo>
                  <a:pt x="13712" y="0"/>
                </a:moveTo>
                <a:cubicBezTo>
                  <a:pt x="12353" y="0"/>
                  <a:pt x="11068" y="1106"/>
                  <a:pt x="10859" y="2480"/>
                </a:cubicBezTo>
                <a:lnTo>
                  <a:pt x="210" y="72828"/>
                </a:lnTo>
                <a:cubicBezTo>
                  <a:pt x="1" y="74202"/>
                  <a:pt x="942" y="75307"/>
                  <a:pt x="2301" y="75307"/>
                </a:cubicBezTo>
                <a:lnTo>
                  <a:pt x="108957" y="75307"/>
                </a:lnTo>
                <a:cubicBezTo>
                  <a:pt x="110316" y="75307"/>
                  <a:pt x="111601" y="74202"/>
                  <a:pt x="111810" y="72828"/>
                </a:cubicBezTo>
                <a:lnTo>
                  <a:pt x="122474" y="2480"/>
                </a:lnTo>
                <a:cubicBezTo>
                  <a:pt x="122668" y="1120"/>
                  <a:pt x="121727" y="0"/>
                  <a:pt x="120368" y="0"/>
                </a:cubicBezTo>
                <a:close/>
              </a:path>
            </a:pathLst>
          </a:custGeom>
          <a:solidFill>
            <a:srgbClr val="1DA9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-179921" y="1207399"/>
            <a:ext cx="4965288" cy="3047863"/>
          </a:xfrm>
          <a:custGeom>
            <a:avLst/>
            <a:gdLst/>
            <a:ahLst/>
            <a:cxnLst/>
            <a:rect l="l" t="t" r="r" b="b"/>
            <a:pathLst>
              <a:path w="122683" h="75307" extrusionOk="0">
                <a:moveTo>
                  <a:pt x="13726" y="0"/>
                </a:moveTo>
                <a:cubicBezTo>
                  <a:pt x="12352" y="0"/>
                  <a:pt x="11068" y="1106"/>
                  <a:pt x="10874" y="2480"/>
                </a:cubicBezTo>
                <a:lnTo>
                  <a:pt x="210" y="72828"/>
                </a:lnTo>
                <a:cubicBezTo>
                  <a:pt x="0" y="74202"/>
                  <a:pt x="941" y="75307"/>
                  <a:pt x="2315" y="75307"/>
                </a:cubicBezTo>
                <a:lnTo>
                  <a:pt x="108957" y="75307"/>
                </a:lnTo>
                <a:cubicBezTo>
                  <a:pt x="110331" y="75307"/>
                  <a:pt x="111600" y="74202"/>
                  <a:pt x="111809" y="72828"/>
                </a:cubicBezTo>
                <a:lnTo>
                  <a:pt x="122474" y="2480"/>
                </a:lnTo>
                <a:cubicBezTo>
                  <a:pt x="122683" y="1120"/>
                  <a:pt x="121742" y="0"/>
                  <a:pt x="120368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-259125" y="1823948"/>
            <a:ext cx="4878272" cy="2431304"/>
          </a:xfrm>
          <a:custGeom>
            <a:avLst/>
            <a:gdLst/>
            <a:ahLst/>
            <a:cxnLst/>
            <a:rect l="l" t="t" r="r" b="b"/>
            <a:pathLst>
              <a:path w="120533" h="60073" extrusionOk="0">
                <a:moveTo>
                  <a:pt x="8932" y="1"/>
                </a:moveTo>
                <a:lnTo>
                  <a:pt x="195" y="57594"/>
                </a:lnTo>
                <a:cubicBezTo>
                  <a:pt x="1" y="58968"/>
                  <a:pt x="942" y="60073"/>
                  <a:pt x="2301" y="60073"/>
                </a:cubicBezTo>
                <a:lnTo>
                  <a:pt x="108957" y="60073"/>
                </a:lnTo>
                <a:cubicBezTo>
                  <a:pt x="110316" y="60073"/>
                  <a:pt x="111601" y="58968"/>
                  <a:pt x="111810" y="57594"/>
                </a:cubicBezTo>
                <a:lnTo>
                  <a:pt x="1205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3417909" y="1409799"/>
            <a:ext cx="136069" cy="162983"/>
          </a:xfrm>
          <a:custGeom>
            <a:avLst/>
            <a:gdLst/>
            <a:ahLst/>
            <a:cxnLst/>
            <a:rect l="l" t="t" r="r" b="b"/>
            <a:pathLst>
              <a:path w="3362" h="4027" extrusionOk="0">
                <a:moveTo>
                  <a:pt x="1957" y="1"/>
                </a:moveTo>
                <a:cubicBezTo>
                  <a:pt x="1269" y="1"/>
                  <a:pt x="566" y="676"/>
                  <a:pt x="300" y="1646"/>
                </a:cubicBezTo>
                <a:cubicBezTo>
                  <a:pt x="1" y="2736"/>
                  <a:pt x="389" y="3782"/>
                  <a:pt x="1151" y="3991"/>
                </a:cubicBezTo>
                <a:cubicBezTo>
                  <a:pt x="1240" y="4015"/>
                  <a:pt x="1331" y="4027"/>
                  <a:pt x="1421" y="4027"/>
                </a:cubicBezTo>
                <a:cubicBezTo>
                  <a:pt x="2104" y="4027"/>
                  <a:pt x="2799" y="3355"/>
                  <a:pt x="3063" y="2393"/>
                </a:cubicBezTo>
                <a:cubicBezTo>
                  <a:pt x="3362" y="1302"/>
                  <a:pt x="2973" y="242"/>
                  <a:pt x="2211" y="33"/>
                </a:cubicBezTo>
                <a:cubicBezTo>
                  <a:pt x="2128" y="11"/>
                  <a:pt x="2043" y="1"/>
                  <a:pt x="1957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3226922" y="888238"/>
            <a:ext cx="638373" cy="638373"/>
          </a:xfrm>
          <a:custGeom>
            <a:avLst/>
            <a:gdLst/>
            <a:ahLst/>
            <a:cxnLst/>
            <a:rect l="l" t="t" r="r" b="b"/>
            <a:pathLst>
              <a:path w="15773" h="15773" extrusionOk="0">
                <a:moveTo>
                  <a:pt x="7886" y="0"/>
                </a:moveTo>
                <a:cubicBezTo>
                  <a:pt x="3540" y="0"/>
                  <a:pt x="0" y="3540"/>
                  <a:pt x="0" y="7886"/>
                </a:cubicBezTo>
                <a:cubicBezTo>
                  <a:pt x="0" y="12143"/>
                  <a:pt x="3376" y="15623"/>
                  <a:pt x="7603" y="15772"/>
                </a:cubicBezTo>
                <a:cubicBezTo>
                  <a:pt x="7677" y="15608"/>
                  <a:pt x="7737" y="15444"/>
                  <a:pt x="7782" y="15280"/>
                </a:cubicBezTo>
                <a:cubicBezTo>
                  <a:pt x="7931" y="14742"/>
                  <a:pt x="7916" y="14219"/>
                  <a:pt x="7767" y="13801"/>
                </a:cubicBezTo>
                <a:cubicBezTo>
                  <a:pt x="4556" y="13741"/>
                  <a:pt x="1957" y="11112"/>
                  <a:pt x="1957" y="7886"/>
                </a:cubicBezTo>
                <a:cubicBezTo>
                  <a:pt x="1957" y="4630"/>
                  <a:pt x="4615" y="1972"/>
                  <a:pt x="7886" y="1972"/>
                </a:cubicBezTo>
                <a:cubicBezTo>
                  <a:pt x="11157" y="1972"/>
                  <a:pt x="13801" y="4630"/>
                  <a:pt x="13801" y="7886"/>
                </a:cubicBezTo>
                <a:lnTo>
                  <a:pt x="15772" y="7886"/>
                </a:lnTo>
                <a:cubicBezTo>
                  <a:pt x="15772" y="3540"/>
                  <a:pt x="12233" y="0"/>
                  <a:pt x="7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3797535" y="1409799"/>
            <a:ext cx="135461" cy="162983"/>
          </a:xfrm>
          <a:custGeom>
            <a:avLst/>
            <a:gdLst/>
            <a:ahLst/>
            <a:cxnLst/>
            <a:rect l="l" t="t" r="r" b="b"/>
            <a:pathLst>
              <a:path w="3347" h="4027" extrusionOk="0">
                <a:moveTo>
                  <a:pt x="1953" y="1"/>
                </a:moveTo>
                <a:cubicBezTo>
                  <a:pt x="1254" y="1"/>
                  <a:pt x="550" y="676"/>
                  <a:pt x="284" y="1646"/>
                </a:cubicBezTo>
                <a:cubicBezTo>
                  <a:pt x="1" y="2736"/>
                  <a:pt x="374" y="3782"/>
                  <a:pt x="1136" y="3991"/>
                </a:cubicBezTo>
                <a:cubicBezTo>
                  <a:pt x="1225" y="4015"/>
                  <a:pt x="1315" y="4027"/>
                  <a:pt x="1406" y="4027"/>
                </a:cubicBezTo>
                <a:cubicBezTo>
                  <a:pt x="2092" y="4027"/>
                  <a:pt x="2797" y="3355"/>
                  <a:pt x="3048" y="2393"/>
                </a:cubicBezTo>
                <a:cubicBezTo>
                  <a:pt x="3346" y="1302"/>
                  <a:pt x="2973" y="242"/>
                  <a:pt x="2211" y="33"/>
                </a:cubicBezTo>
                <a:cubicBezTo>
                  <a:pt x="2126" y="11"/>
                  <a:pt x="2039" y="1"/>
                  <a:pt x="1953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3605941" y="888238"/>
            <a:ext cx="638373" cy="638373"/>
          </a:xfrm>
          <a:custGeom>
            <a:avLst/>
            <a:gdLst/>
            <a:ahLst/>
            <a:cxnLst/>
            <a:rect l="l" t="t" r="r" b="b"/>
            <a:pathLst>
              <a:path w="15773" h="15773" extrusionOk="0">
                <a:moveTo>
                  <a:pt x="7886" y="0"/>
                </a:moveTo>
                <a:cubicBezTo>
                  <a:pt x="3540" y="0"/>
                  <a:pt x="0" y="3540"/>
                  <a:pt x="0" y="7886"/>
                </a:cubicBezTo>
                <a:cubicBezTo>
                  <a:pt x="0" y="12143"/>
                  <a:pt x="3390" y="15623"/>
                  <a:pt x="7602" y="15772"/>
                </a:cubicBezTo>
                <a:cubicBezTo>
                  <a:pt x="7677" y="15608"/>
                  <a:pt x="7737" y="15444"/>
                  <a:pt x="7782" y="15280"/>
                </a:cubicBezTo>
                <a:cubicBezTo>
                  <a:pt x="7931" y="14742"/>
                  <a:pt x="7916" y="14219"/>
                  <a:pt x="7767" y="13801"/>
                </a:cubicBezTo>
                <a:cubicBezTo>
                  <a:pt x="4555" y="13741"/>
                  <a:pt x="1972" y="11112"/>
                  <a:pt x="1972" y="7886"/>
                </a:cubicBezTo>
                <a:cubicBezTo>
                  <a:pt x="1972" y="4630"/>
                  <a:pt x="4630" y="1972"/>
                  <a:pt x="7886" y="1972"/>
                </a:cubicBezTo>
                <a:cubicBezTo>
                  <a:pt x="11157" y="1972"/>
                  <a:pt x="13816" y="4630"/>
                  <a:pt x="13816" y="7886"/>
                </a:cubicBezTo>
                <a:lnTo>
                  <a:pt x="15772" y="7886"/>
                </a:lnTo>
                <a:cubicBezTo>
                  <a:pt x="15772" y="3540"/>
                  <a:pt x="12232" y="0"/>
                  <a:pt x="7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906911" y="1409799"/>
            <a:ext cx="135461" cy="162983"/>
          </a:xfrm>
          <a:custGeom>
            <a:avLst/>
            <a:gdLst/>
            <a:ahLst/>
            <a:cxnLst/>
            <a:rect l="l" t="t" r="r" b="b"/>
            <a:pathLst>
              <a:path w="3347" h="4027" extrusionOk="0">
                <a:moveTo>
                  <a:pt x="1942" y="1"/>
                </a:moveTo>
                <a:cubicBezTo>
                  <a:pt x="1254" y="1"/>
                  <a:pt x="550" y="676"/>
                  <a:pt x="285" y="1646"/>
                </a:cubicBezTo>
                <a:cubicBezTo>
                  <a:pt x="1" y="2736"/>
                  <a:pt x="374" y="3782"/>
                  <a:pt x="1136" y="3991"/>
                </a:cubicBezTo>
                <a:cubicBezTo>
                  <a:pt x="1225" y="4015"/>
                  <a:pt x="1316" y="4027"/>
                  <a:pt x="1407" y="4027"/>
                </a:cubicBezTo>
                <a:cubicBezTo>
                  <a:pt x="2092" y="4027"/>
                  <a:pt x="2797" y="3355"/>
                  <a:pt x="3048" y="2393"/>
                </a:cubicBezTo>
                <a:cubicBezTo>
                  <a:pt x="3346" y="1302"/>
                  <a:pt x="2973" y="242"/>
                  <a:pt x="2196" y="33"/>
                </a:cubicBezTo>
                <a:cubicBezTo>
                  <a:pt x="2113" y="11"/>
                  <a:pt x="2028" y="1"/>
                  <a:pt x="1942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715317" y="888238"/>
            <a:ext cx="638373" cy="638373"/>
          </a:xfrm>
          <a:custGeom>
            <a:avLst/>
            <a:gdLst/>
            <a:ahLst/>
            <a:cxnLst/>
            <a:rect l="l" t="t" r="r" b="b"/>
            <a:pathLst>
              <a:path w="15773" h="15773" extrusionOk="0">
                <a:moveTo>
                  <a:pt x="7886" y="0"/>
                </a:moveTo>
                <a:cubicBezTo>
                  <a:pt x="3540" y="0"/>
                  <a:pt x="0" y="3540"/>
                  <a:pt x="0" y="7886"/>
                </a:cubicBezTo>
                <a:cubicBezTo>
                  <a:pt x="0" y="12143"/>
                  <a:pt x="3376" y="15623"/>
                  <a:pt x="7603" y="15772"/>
                </a:cubicBezTo>
                <a:cubicBezTo>
                  <a:pt x="7677" y="15608"/>
                  <a:pt x="7737" y="15444"/>
                  <a:pt x="7782" y="15280"/>
                </a:cubicBezTo>
                <a:cubicBezTo>
                  <a:pt x="7931" y="14742"/>
                  <a:pt x="7916" y="14219"/>
                  <a:pt x="7767" y="13801"/>
                </a:cubicBezTo>
                <a:cubicBezTo>
                  <a:pt x="4556" y="13741"/>
                  <a:pt x="1972" y="11112"/>
                  <a:pt x="1972" y="7886"/>
                </a:cubicBezTo>
                <a:cubicBezTo>
                  <a:pt x="1972" y="4630"/>
                  <a:pt x="4615" y="1972"/>
                  <a:pt x="7886" y="1972"/>
                </a:cubicBezTo>
                <a:cubicBezTo>
                  <a:pt x="11157" y="1972"/>
                  <a:pt x="13816" y="4630"/>
                  <a:pt x="13816" y="7886"/>
                </a:cubicBezTo>
                <a:lnTo>
                  <a:pt x="15772" y="7886"/>
                </a:lnTo>
                <a:cubicBezTo>
                  <a:pt x="15772" y="3540"/>
                  <a:pt x="12233" y="0"/>
                  <a:pt x="7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1285930" y="1409799"/>
            <a:ext cx="135461" cy="162983"/>
          </a:xfrm>
          <a:custGeom>
            <a:avLst/>
            <a:gdLst/>
            <a:ahLst/>
            <a:cxnLst/>
            <a:rect l="l" t="t" r="r" b="b"/>
            <a:pathLst>
              <a:path w="3347" h="4027" extrusionOk="0">
                <a:moveTo>
                  <a:pt x="1957" y="1"/>
                </a:moveTo>
                <a:cubicBezTo>
                  <a:pt x="1266" y="1"/>
                  <a:pt x="552" y="676"/>
                  <a:pt x="299" y="1646"/>
                </a:cubicBezTo>
                <a:cubicBezTo>
                  <a:pt x="1" y="2736"/>
                  <a:pt x="374" y="3782"/>
                  <a:pt x="1136" y="3991"/>
                </a:cubicBezTo>
                <a:cubicBezTo>
                  <a:pt x="1227" y="4015"/>
                  <a:pt x="1318" y="4027"/>
                  <a:pt x="1410" y="4027"/>
                </a:cubicBezTo>
                <a:cubicBezTo>
                  <a:pt x="2104" y="4027"/>
                  <a:pt x="2799" y="3355"/>
                  <a:pt x="3062" y="2393"/>
                </a:cubicBezTo>
                <a:cubicBezTo>
                  <a:pt x="3346" y="1302"/>
                  <a:pt x="2973" y="242"/>
                  <a:pt x="2211" y="33"/>
                </a:cubicBezTo>
                <a:cubicBezTo>
                  <a:pt x="2127" y="11"/>
                  <a:pt x="2042" y="1"/>
                  <a:pt x="1957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1094296" y="888238"/>
            <a:ext cx="638413" cy="638373"/>
          </a:xfrm>
          <a:custGeom>
            <a:avLst/>
            <a:gdLst/>
            <a:ahLst/>
            <a:cxnLst/>
            <a:rect l="l" t="t" r="r" b="b"/>
            <a:pathLst>
              <a:path w="15774" h="15773" extrusionOk="0">
                <a:moveTo>
                  <a:pt x="7887" y="0"/>
                </a:moveTo>
                <a:cubicBezTo>
                  <a:pt x="3541" y="0"/>
                  <a:pt x="1" y="3540"/>
                  <a:pt x="1" y="7886"/>
                </a:cubicBezTo>
                <a:cubicBezTo>
                  <a:pt x="1" y="12143"/>
                  <a:pt x="3391" y="15623"/>
                  <a:pt x="7603" y="15772"/>
                </a:cubicBezTo>
                <a:cubicBezTo>
                  <a:pt x="7678" y="15608"/>
                  <a:pt x="7738" y="15444"/>
                  <a:pt x="7797" y="15280"/>
                </a:cubicBezTo>
                <a:cubicBezTo>
                  <a:pt x="7932" y="14742"/>
                  <a:pt x="7917" y="14219"/>
                  <a:pt x="7782" y="13801"/>
                </a:cubicBezTo>
                <a:cubicBezTo>
                  <a:pt x="4571" y="13741"/>
                  <a:pt x="1972" y="11112"/>
                  <a:pt x="1972" y="7886"/>
                </a:cubicBezTo>
                <a:cubicBezTo>
                  <a:pt x="1972" y="4630"/>
                  <a:pt x="4631" y="1972"/>
                  <a:pt x="7887" y="1972"/>
                </a:cubicBezTo>
                <a:cubicBezTo>
                  <a:pt x="11158" y="1972"/>
                  <a:pt x="13817" y="4630"/>
                  <a:pt x="13817" y="7886"/>
                </a:cubicBezTo>
                <a:lnTo>
                  <a:pt x="15773" y="7886"/>
                </a:lnTo>
                <a:cubicBezTo>
                  <a:pt x="15773" y="3540"/>
                  <a:pt x="12233" y="0"/>
                  <a:pt x="7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373775" y="1990206"/>
            <a:ext cx="505380" cy="427997"/>
          </a:xfrm>
          <a:custGeom>
            <a:avLst/>
            <a:gdLst/>
            <a:ahLst/>
            <a:cxnLst/>
            <a:rect l="l" t="t" r="r" b="b"/>
            <a:pathLst>
              <a:path w="12487" h="10575" extrusionOk="0">
                <a:moveTo>
                  <a:pt x="1897" y="0"/>
                </a:moveTo>
                <a:lnTo>
                  <a:pt x="1" y="10575"/>
                </a:lnTo>
                <a:lnTo>
                  <a:pt x="10590" y="10575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934108" y="1990206"/>
            <a:ext cx="505421" cy="427997"/>
          </a:xfrm>
          <a:custGeom>
            <a:avLst/>
            <a:gdLst/>
            <a:ahLst/>
            <a:cxnLst/>
            <a:rect l="l" t="t" r="r" b="b"/>
            <a:pathLst>
              <a:path w="12488" h="10575" extrusionOk="0">
                <a:moveTo>
                  <a:pt x="12039" y="374"/>
                </a:moveTo>
                <a:lnTo>
                  <a:pt x="10277" y="10201"/>
                </a:lnTo>
                <a:lnTo>
                  <a:pt x="449" y="10201"/>
                </a:lnTo>
                <a:lnTo>
                  <a:pt x="2211" y="374"/>
                </a:lnTo>
                <a:close/>
                <a:moveTo>
                  <a:pt x="1898" y="0"/>
                </a:moveTo>
                <a:lnTo>
                  <a:pt x="1" y="10575"/>
                </a:lnTo>
                <a:lnTo>
                  <a:pt x="10576" y="10575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Google Shape;115;p25"/>
          <p:cNvSpPr/>
          <p:nvPr/>
        </p:nvSpPr>
        <p:spPr>
          <a:xfrm>
            <a:off x="1494482" y="1990206"/>
            <a:ext cx="505380" cy="427997"/>
          </a:xfrm>
          <a:custGeom>
            <a:avLst/>
            <a:gdLst/>
            <a:ahLst/>
            <a:cxnLst/>
            <a:rect l="l" t="t" r="r" b="b"/>
            <a:pathLst>
              <a:path w="12487" h="10575" extrusionOk="0">
                <a:moveTo>
                  <a:pt x="1897" y="0"/>
                </a:moveTo>
                <a:lnTo>
                  <a:pt x="0" y="10575"/>
                </a:lnTo>
                <a:lnTo>
                  <a:pt x="10575" y="10575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2054208" y="1990206"/>
            <a:ext cx="506028" cy="427997"/>
          </a:xfrm>
          <a:custGeom>
            <a:avLst/>
            <a:gdLst/>
            <a:ahLst/>
            <a:cxnLst/>
            <a:rect l="l" t="t" r="r" b="b"/>
            <a:pathLst>
              <a:path w="12503" h="10575" extrusionOk="0">
                <a:moveTo>
                  <a:pt x="1913" y="0"/>
                </a:moveTo>
                <a:lnTo>
                  <a:pt x="1" y="10575"/>
                </a:lnTo>
                <a:lnTo>
                  <a:pt x="10590" y="10575"/>
                </a:lnTo>
                <a:lnTo>
                  <a:pt x="12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2614582" y="1990206"/>
            <a:ext cx="505987" cy="427997"/>
          </a:xfrm>
          <a:custGeom>
            <a:avLst/>
            <a:gdLst/>
            <a:ahLst/>
            <a:cxnLst/>
            <a:rect l="l" t="t" r="r" b="b"/>
            <a:pathLst>
              <a:path w="12502" h="10575" extrusionOk="0">
                <a:moveTo>
                  <a:pt x="1912" y="0"/>
                </a:moveTo>
                <a:lnTo>
                  <a:pt x="0" y="10575"/>
                </a:lnTo>
                <a:lnTo>
                  <a:pt x="10590" y="10575"/>
                </a:lnTo>
                <a:lnTo>
                  <a:pt x="125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3174915" y="1990206"/>
            <a:ext cx="506028" cy="427997"/>
          </a:xfrm>
          <a:custGeom>
            <a:avLst/>
            <a:gdLst/>
            <a:ahLst/>
            <a:cxnLst/>
            <a:rect l="l" t="t" r="r" b="b"/>
            <a:pathLst>
              <a:path w="12503" h="10575" extrusionOk="0">
                <a:moveTo>
                  <a:pt x="1913" y="0"/>
                </a:moveTo>
                <a:lnTo>
                  <a:pt x="1" y="10575"/>
                </a:lnTo>
                <a:lnTo>
                  <a:pt x="10590" y="10575"/>
                </a:lnTo>
                <a:lnTo>
                  <a:pt x="12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3735289" y="1990206"/>
            <a:ext cx="505987" cy="427997"/>
          </a:xfrm>
          <a:custGeom>
            <a:avLst/>
            <a:gdLst/>
            <a:ahLst/>
            <a:cxnLst/>
            <a:rect l="l" t="t" r="r" b="b"/>
            <a:pathLst>
              <a:path w="12502" h="10575" extrusionOk="0">
                <a:moveTo>
                  <a:pt x="1912" y="0"/>
                </a:moveTo>
                <a:lnTo>
                  <a:pt x="0" y="10575"/>
                </a:lnTo>
                <a:lnTo>
                  <a:pt x="10590" y="10575"/>
                </a:lnTo>
                <a:lnTo>
                  <a:pt x="125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276440" y="2529980"/>
            <a:ext cx="505421" cy="428644"/>
          </a:xfrm>
          <a:custGeom>
            <a:avLst/>
            <a:gdLst/>
            <a:ahLst/>
            <a:cxnLst/>
            <a:rect l="l" t="t" r="r" b="b"/>
            <a:pathLst>
              <a:path w="12488" h="10591" extrusionOk="0">
                <a:moveTo>
                  <a:pt x="1898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836813" y="2529980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7" y="1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1397147" y="2529980"/>
            <a:ext cx="505421" cy="428644"/>
          </a:xfrm>
          <a:custGeom>
            <a:avLst/>
            <a:gdLst/>
            <a:ahLst/>
            <a:cxnLst/>
            <a:rect l="l" t="t" r="r" b="b"/>
            <a:pathLst>
              <a:path w="12488" h="10591" extrusionOk="0">
                <a:moveTo>
                  <a:pt x="1898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Google Shape;123;p25"/>
          <p:cNvSpPr/>
          <p:nvPr/>
        </p:nvSpPr>
        <p:spPr>
          <a:xfrm>
            <a:off x="1957521" y="2529980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7" y="1"/>
                </a:moveTo>
                <a:lnTo>
                  <a:pt x="0" y="10590"/>
                </a:lnTo>
                <a:lnTo>
                  <a:pt x="10575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Google Shape;124;p25"/>
          <p:cNvSpPr/>
          <p:nvPr/>
        </p:nvSpPr>
        <p:spPr>
          <a:xfrm>
            <a:off x="2517854" y="2529980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8" y="1"/>
                </a:moveTo>
                <a:lnTo>
                  <a:pt x="1" y="10590"/>
                </a:lnTo>
                <a:lnTo>
                  <a:pt x="10575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Google Shape;125;p25"/>
          <p:cNvSpPr/>
          <p:nvPr/>
        </p:nvSpPr>
        <p:spPr>
          <a:xfrm>
            <a:off x="3077621" y="2529980"/>
            <a:ext cx="505987" cy="428644"/>
          </a:xfrm>
          <a:custGeom>
            <a:avLst/>
            <a:gdLst/>
            <a:ahLst/>
            <a:cxnLst/>
            <a:rect l="l" t="t" r="r" b="b"/>
            <a:pathLst>
              <a:path w="12502" h="10591" extrusionOk="0">
                <a:moveTo>
                  <a:pt x="1912" y="1"/>
                </a:moveTo>
                <a:lnTo>
                  <a:pt x="0" y="10590"/>
                </a:lnTo>
                <a:lnTo>
                  <a:pt x="10590" y="10590"/>
                </a:lnTo>
                <a:lnTo>
                  <a:pt x="12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Google Shape;126;p25"/>
          <p:cNvSpPr/>
          <p:nvPr/>
        </p:nvSpPr>
        <p:spPr>
          <a:xfrm>
            <a:off x="3637954" y="2529980"/>
            <a:ext cx="505987" cy="428644"/>
          </a:xfrm>
          <a:custGeom>
            <a:avLst/>
            <a:gdLst/>
            <a:ahLst/>
            <a:cxnLst/>
            <a:rect l="l" t="t" r="r" b="b"/>
            <a:pathLst>
              <a:path w="12502" h="10591" extrusionOk="0">
                <a:moveTo>
                  <a:pt x="1912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50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179145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912" y="1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739479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912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Google Shape;129;p25"/>
          <p:cNvSpPr/>
          <p:nvPr/>
        </p:nvSpPr>
        <p:spPr>
          <a:xfrm>
            <a:off x="1299852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2038" y="374"/>
                </a:moveTo>
                <a:lnTo>
                  <a:pt x="10276" y="10217"/>
                </a:lnTo>
                <a:lnTo>
                  <a:pt x="448" y="10217"/>
                </a:lnTo>
                <a:lnTo>
                  <a:pt x="2211" y="374"/>
                </a:lnTo>
                <a:close/>
                <a:moveTo>
                  <a:pt x="1897" y="1"/>
                </a:moveTo>
                <a:lnTo>
                  <a:pt x="0" y="10590"/>
                </a:lnTo>
                <a:lnTo>
                  <a:pt x="10590" y="10590"/>
                </a:lnTo>
                <a:lnTo>
                  <a:pt x="1248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Google Shape;130;p25"/>
          <p:cNvSpPr/>
          <p:nvPr/>
        </p:nvSpPr>
        <p:spPr>
          <a:xfrm>
            <a:off x="1860186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7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2420560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7" y="1"/>
                </a:moveTo>
                <a:lnTo>
                  <a:pt x="0" y="10590"/>
                </a:lnTo>
                <a:lnTo>
                  <a:pt x="10589" y="10590"/>
                </a:lnTo>
                <a:lnTo>
                  <a:pt x="1248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2980893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2039" y="374"/>
                </a:moveTo>
                <a:lnTo>
                  <a:pt x="10276" y="10217"/>
                </a:lnTo>
                <a:lnTo>
                  <a:pt x="449" y="10217"/>
                </a:lnTo>
                <a:lnTo>
                  <a:pt x="2211" y="374"/>
                </a:lnTo>
                <a:close/>
                <a:moveTo>
                  <a:pt x="1897" y="1"/>
                </a:moveTo>
                <a:lnTo>
                  <a:pt x="0" y="10590"/>
                </a:lnTo>
                <a:lnTo>
                  <a:pt x="10575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3541227" y="3070401"/>
            <a:ext cx="505421" cy="428644"/>
          </a:xfrm>
          <a:custGeom>
            <a:avLst/>
            <a:gdLst/>
            <a:ahLst/>
            <a:cxnLst/>
            <a:rect l="l" t="t" r="r" b="b"/>
            <a:pathLst>
              <a:path w="12488" h="10591" extrusionOk="0">
                <a:moveTo>
                  <a:pt x="1898" y="1"/>
                </a:moveTo>
                <a:lnTo>
                  <a:pt x="1" y="10590"/>
                </a:lnTo>
                <a:lnTo>
                  <a:pt x="10575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81810" y="3610822"/>
            <a:ext cx="505987" cy="428604"/>
          </a:xfrm>
          <a:custGeom>
            <a:avLst/>
            <a:gdLst/>
            <a:ahLst/>
            <a:cxnLst/>
            <a:rect l="l" t="t" r="r" b="b"/>
            <a:pathLst>
              <a:path w="12502" h="10590" extrusionOk="0">
                <a:moveTo>
                  <a:pt x="1912" y="0"/>
                </a:moveTo>
                <a:lnTo>
                  <a:pt x="1" y="10590"/>
                </a:lnTo>
                <a:lnTo>
                  <a:pt x="10590" y="10590"/>
                </a:lnTo>
                <a:lnTo>
                  <a:pt x="125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642184" y="3610822"/>
            <a:ext cx="505987" cy="428604"/>
          </a:xfrm>
          <a:custGeom>
            <a:avLst/>
            <a:gdLst/>
            <a:ahLst/>
            <a:cxnLst/>
            <a:rect l="l" t="t" r="r" b="b"/>
            <a:pathLst>
              <a:path w="12502" h="10590" extrusionOk="0">
                <a:moveTo>
                  <a:pt x="1912" y="0"/>
                </a:moveTo>
                <a:lnTo>
                  <a:pt x="0" y="10590"/>
                </a:lnTo>
                <a:lnTo>
                  <a:pt x="10589" y="10590"/>
                </a:lnTo>
                <a:lnTo>
                  <a:pt x="125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1202518" y="3610822"/>
            <a:ext cx="505380" cy="428604"/>
          </a:xfrm>
          <a:custGeom>
            <a:avLst/>
            <a:gdLst/>
            <a:ahLst/>
            <a:cxnLst/>
            <a:rect l="l" t="t" r="r" b="b"/>
            <a:pathLst>
              <a:path w="12487" h="10590" extrusionOk="0">
                <a:moveTo>
                  <a:pt x="1912" y="0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1762851" y="3610822"/>
            <a:ext cx="505421" cy="428604"/>
          </a:xfrm>
          <a:custGeom>
            <a:avLst/>
            <a:gdLst/>
            <a:ahLst/>
            <a:cxnLst/>
            <a:rect l="l" t="t" r="r" b="b"/>
            <a:pathLst>
              <a:path w="12488" h="10590" extrusionOk="0">
                <a:moveTo>
                  <a:pt x="1913" y="0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2323225" y="3610822"/>
            <a:ext cx="505380" cy="428604"/>
          </a:xfrm>
          <a:custGeom>
            <a:avLst/>
            <a:gdLst/>
            <a:ahLst/>
            <a:cxnLst/>
            <a:rect l="l" t="t" r="r" b="b"/>
            <a:pathLst>
              <a:path w="12487" h="10590" extrusionOk="0">
                <a:moveTo>
                  <a:pt x="1897" y="0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2883558" y="3610822"/>
            <a:ext cx="505421" cy="428604"/>
          </a:xfrm>
          <a:custGeom>
            <a:avLst/>
            <a:gdLst/>
            <a:ahLst/>
            <a:cxnLst/>
            <a:rect l="l" t="t" r="r" b="b"/>
            <a:pathLst>
              <a:path w="12488" h="10590" extrusionOk="0">
                <a:moveTo>
                  <a:pt x="1898" y="0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3443932" y="3610822"/>
            <a:ext cx="505380" cy="428604"/>
          </a:xfrm>
          <a:custGeom>
            <a:avLst/>
            <a:gdLst/>
            <a:ahLst/>
            <a:cxnLst/>
            <a:rect l="l" t="t" r="r" b="b"/>
            <a:pathLst>
              <a:path w="12487" h="10590" extrusionOk="0">
                <a:moveTo>
                  <a:pt x="12038" y="374"/>
                </a:moveTo>
                <a:lnTo>
                  <a:pt x="10276" y="10216"/>
                </a:lnTo>
                <a:lnTo>
                  <a:pt x="448" y="10216"/>
                </a:lnTo>
                <a:lnTo>
                  <a:pt x="2211" y="374"/>
                </a:lnTo>
                <a:close/>
                <a:moveTo>
                  <a:pt x="1897" y="0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2010579" y="2558998"/>
            <a:ext cx="346485" cy="364253"/>
          </a:xfrm>
          <a:custGeom>
            <a:avLst/>
            <a:gdLst/>
            <a:ahLst/>
            <a:cxnLst/>
            <a:rect l="l" t="t" r="r" b="b"/>
            <a:pathLst>
              <a:path w="8561" h="9000" extrusionOk="0">
                <a:moveTo>
                  <a:pt x="300" y="1"/>
                </a:moveTo>
                <a:cubicBezTo>
                  <a:pt x="119" y="1"/>
                  <a:pt x="1" y="301"/>
                  <a:pt x="198" y="449"/>
                </a:cubicBezTo>
                <a:cubicBezTo>
                  <a:pt x="2617" y="2241"/>
                  <a:pt x="4783" y="4392"/>
                  <a:pt x="6590" y="6797"/>
                </a:cubicBezTo>
                <a:cubicBezTo>
                  <a:pt x="7113" y="7469"/>
                  <a:pt x="7591" y="8171"/>
                  <a:pt x="8054" y="8888"/>
                </a:cubicBezTo>
                <a:cubicBezTo>
                  <a:pt x="8100" y="8967"/>
                  <a:pt x="8171" y="8999"/>
                  <a:pt x="8243" y="8999"/>
                </a:cubicBezTo>
                <a:cubicBezTo>
                  <a:pt x="8401" y="8999"/>
                  <a:pt x="8560" y="8839"/>
                  <a:pt x="8457" y="8664"/>
                </a:cubicBezTo>
                <a:cubicBezTo>
                  <a:pt x="6799" y="6065"/>
                  <a:pt x="4783" y="3705"/>
                  <a:pt x="2468" y="1689"/>
                </a:cubicBezTo>
                <a:cubicBezTo>
                  <a:pt x="1811" y="1106"/>
                  <a:pt x="1124" y="568"/>
                  <a:pt x="422" y="46"/>
                </a:cubicBezTo>
                <a:cubicBezTo>
                  <a:pt x="380" y="14"/>
                  <a:pt x="339" y="1"/>
                  <a:pt x="3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2001230" y="2625413"/>
            <a:ext cx="366924" cy="268535"/>
          </a:xfrm>
          <a:custGeom>
            <a:avLst/>
            <a:gdLst/>
            <a:ahLst/>
            <a:cxnLst/>
            <a:rect l="l" t="t" r="r" b="b"/>
            <a:pathLst>
              <a:path w="9066" h="6635" extrusionOk="0">
                <a:moveTo>
                  <a:pt x="8717" y="0"/>
                </a:moveTo>
                <a:cubicBezTo>
                  <a:pt x="8680" y="0"/>
                  <a:pt x="8639" y="10"/>
                  <a:pt x="8599" y="33"/>
                </a:cubicBezTo>
                <a:cubicBezTo>
                  <a:pt x="5507" y="1676"/>
                  <a:pt x="2654" y="3782"/>
                  <a:pt x="160" y="6231"/>
                </a:cubicBezTo>
                <a:cubicBezTo>
                  <a:pt x="0" y="6402"/>
                  <a:pt x="154" y="6635"/>
                  <a:pt x="329" y="6635"/>
                </a:cubicBezTo>
                <a:cubicBezTo>
                  <a:pt x="383" y="6635"/>
                  <a:pt x="439" y="6612"/>
                  <a:pt x="488" y="6560"/>
                </a:cubicBezTo>
                <a:cubicBezTo>
                  <a:pt x="2968" y="4140"/>
                  <a:pt x="5776" y="2064"/>
                  <a:pt x="8838" y="436"/>
                </a:cubicBezTo>
                <a:cubicBezTo>
                  <a:pt x="9066" y="309"/>
                  <a:pt x="8928" y="0"/>
                  <a:pt x="87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3652605" y="3143574"/>
            <a:ext cx="244778" cy="243887"/>
          </a:xfrm>
          <a:custGeom>
            <a:avLst/>
            <a:gdLst/>
            <a:ahLst/>
            <a:cxnLst/>
            <a:rect l="l" t="t" r="r" b="b"/>
            <a:pathLst>
              <a:path w="6048" h="6026" extrusionOk="0">
                <a:moveTo>
                  <a:pt x="353" y="0"/>
                </a:moveTo>
                <a:cubicBezTo>
                  <a:pt x="166" y="0"/>
                  <a:pt x="0" y="239"/>
                  <a:pt x="176" y="403"/>
                </a:cubicBezTo>
                <a:cubicBezTo>
                  <a:pt x="2103" y="2121"/>
                  <a:pt x="3910" y="3973"/>
                  <a:pt x="5568" y="5944"/>
                </a:cubicBezTo>
                <a:cubicBezTo>
                  <a:pt x="5615" y="6002"/>
                  <a:pt x="5669" y="6025"/>
                  <a:pt x="5722" y="6025"/>
                </a:cubicBezTo>
                <a:cubicBezTo>
                  <a:pt x="5891" y="6025"/>
                  <a:pt x="6048" y="5786"/>
                  <a:pt x="5912" y="5616"/>
                </a:cubicBezTo>
                <a:cubicBezTo>
                  <a:pt x="4239" y="3644"/>
                  <a:pt x="2432" y="1792"/>
                  <a:pt x="505" y="60"/>
                </a:cubicBezTo>
                <a:cubicBezTo>
                  <a:pt x="457" y="18"/>
                  <a:pt x="404" y="0"/>
                  <a:pt x="3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3610717" y="3156728"/>
            <a:ext cx="353244" cy="284562"/>
          </a:xfrm>
          <a:custGeom>
            <a:avLst/>
            <a:gdLst/>
            <a:ahLst/>
            <a:cxnLst/>
            <a:rect l="l" t="t" r="r" b="b"/>
            <a:pathLst>
              <a:path w="8728" h="7031" extrusionOk="0">
                <a:moveTo>
                  <a:pt x="8389" y="1"/>
                </a:moveTo>
                <a:cubicBezTo>
                  <a:pt x="8353" y="1"/>
                  <a:pt x="8315" y="11"/>
                  <a:pt x="8276" y="33"/>
                </a:cubicBezTo>
                <a:cubicBezTo>
                  <a:pt x="5274" y="1841"/>
                  <a:pt x="2526" y="4066"/>
                  <a:pt x="151" y="6620"/>
                </a:cubicBezTo>
                <a:cubicBezTo>
                  <a:pt x="0" y="6794"/>
                  <a:pt x="164" y="7030"/>
                  <a:pt x="336" y="7030"/>
                </a:cubicBezTo>
                <a:cubicBezTo>
                  <a:pt x="385" y="7030"/>
                  <a:pt x="436" y="7010"/>
                  <a:pt x="479" y="6964"/>
                </a:cubicBezTo>
                <a:cubicBezTo>
                  <a:pt x="2839" y="4424"/>
                  <a:pt x="5543" y="2214"/>
                  <a:pt x="8500" y="437"/>
                </a:cubicBezTo>
                <a:cubicBezTo>
                  <a:pt x="8728" y="310"/>
                  <a:pt x="8591" y="1"/>
                  <a:pt x="83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2544323" y="3134185"/>
            <a:ext cx="356603" cy="236521"/>
          </a:xfrm>
          <a:custGeom>
            <a:avLst/>
            <a:gdLst/>
            <a:ahLst/>
            <a:cxnLst/>
            <a:rect l="l" t="t" r="r" b="b"/>
            <a:pathLst>
              <a:path w="8811" h="5844" extrusionOk="0">
                <a:moveTo>
                  <a:pt x="8468" y="1"/>
                </a:moveTo>
                <a:cubicBezTo>
                  <a:pt x="8414" y="1"/>
                  <a:pt x="8359" y="20"/>
                  <a:pt x="8308" y="68"/>
                </a:cubicBezTo>
                <a:cubicBezTo>
                  <a:pt x="7098" y="1143"/>
                  <a:pt x="5903" y="2218"/>
                  <a:pt x="4694" y="3294"/>
                </a:cubicBezTo>
                <a:cubicBezTo>
                  <a:pt x="4096" y="3831"/>
                  <a:pt x="3499" y="4384"/>
                  <a:pt x="2886" y="4922"/>
                </a:cubicBezTo>
                <a:cubicBezTo>
                  <a:pt x="2752" y="5041"/>
                  <a:pt x="2618" y="5191"/>
                  <a:pt x="2453" y="5310"/>
                </a:cubicBezTo>
                <a:cubicBezTo>
                  <a:pt x="2417" y="5334"/>
                  <a:pt x="2380" y="5359"/>
                  <a:pt x="2344" y="5359"/>
                </a:cubicBezTo>
                <a:cubicBezTo>
                  <a:pt x="2335" y="5359"/>
                  <a:pt x="2327" y="5358"/>
                  <a:pt x="2319" y="5355"/>
                </a:cubicBezTo>
                <a:cubicBezTo>
                  <a:pt x="2274" y="5325"/>
                  <a:pt x="2214" y="5086"/>
                  <a:pt x="2184" y="5041"/>
                </a:cubicBezTo>
                <a:cubicBezTo>
                  <a:pt x="2005" y="4683"/>
                  <a:pt x="1841" y="4324"/>
                  <a:pt x="1662" y="3966"/>
                </a:cubicBezTo>
                <a:lnTo>
                  <a:pt x="482" y="1501"/>
                </a:lnTo>
                <a:cubicBezTo>
                  <a:pt x="445" y="1418"/>
                  <a:pt x="380" y="1384"/>
                  <a:pt x="313" y="1384"/>
                </a:cubicBezTo>
                <a:cubicBezTo>
                  <a:pt x="164" y="1384"/>
                  <a:pt x="1" y="1555"/>
                  <a:pt x="93" y="1740"/>
                </a:cubicBezTo>
                <a:cubicBezTo>
                  <a:pt x="467" y="2547"/>
                  <a:pt x="855" y="3353"/>
                  <a:pt x="1244" y="4160"/>
                </a:cubicBezTo>
                <a:cubicBezTo>
                  <a:pt x="1438" y="4548"/>
                  <a:pt x="1617" y="4937"/>
                  <a:pt x="1796" y="5325"/>
                </a:cubicBezTo>
                <a:cubicBezTo>
                  <a:pt x="1923" y="5579"/>
                  <a:pt x="2039" y="5844"/>
                  <a:pt x="2319" y="5844"/>
                </a:cubicBezTo>
                <a:cubicBezTo>
                  <a:pt x="2369" y="5844"/>
                  <a:pt x="2423" y="5836"/>
                  <a:pt x="2483" y="5818"/>
                </a:cubicBezTo>
                <a:cubicBezTo>
                  <a:pt x="2827" y="5713"/>
                  <a:pt x="3096" y="5355"/>
                  <a:pt x="3364" y="5116"/>
                </a:cubicBezTo>
                <a:cubicBezTo>
                  <a:pt x="3693" y="4817"/>
                  <a:pt x="4036" y="4518"/>
                  <a:pt x="4365" y="4220"/>
                </a:cubicBezTo>
                <a:cubicBezTo>
                  <a:pt x="5022" y="3622"/>
                  <a:pt x="5694" y="3040"/>
                  <a:pt x="6352" y="2442"/>
                </a:cubicBezTo>
                <a:cubicBezTo>
                  <a:pt x="7113" y="1755"/>
                  <a:pt x="7875" y="1083"/>
                  <a:pt x="8637" y="396"/>
                </a:cubicBezTo>
                <a:cubicBezTo>
                  <a:pt x="8810" y="234"/>
                  <a:pt x="8652" y="1"/>
                  <a:pt x="8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1191631" y="3663719"/>
            <a:ext cx="523512" cy="354134"/>
          </a:xfrm>
          <a:custGeom>
            <a:avLst/>
            <a:gdLst/>
            <a:ahLst/>
            <a:cxnLst/>
            <a:rect l="l" t="t" r="r" b="b"/>
            <a:pathLst>
              <a:path w="12935" h="8750" extrusionOk="0">
                <a:moveTo>
                  <a:pt x="8322" y="0"/>
                </a:moveTo>
                <a:cubicBezTo>
                  <a:pt x="8028" y="0"/>
                  <a:pt x="7733" y="17"/>
                  <a:pt x="7439" y="52"/>
                </a:cubicBezTo>
                <a:cubicBezTo>
                  <a:pt x="7164" y="81"/>
                  <a:pt x="7141" y="517"/>
                  <a:pt x="7412" y="517"/>
                </a:cubicBezTo>
                <a:cubicBezTo>
                  <a:pt x="7420" y="517"/>
                  <a:pt x="7429" y="516"/>
                  <a:pt x="7439" y="515"/>
                </a:cubicBezTo>
                <a:cubicBezTo>
                  <a:pt x="7738" y="485"/>
                  <a:pt x="8039" y="469"/>
                  <a:pt x="8341" y="469"/>
                </a:cubicBezTo>
                <a:cubicBezTo>
                  <a:pt x="9226" y="469"/>
                  <a:pt x="10109" y="607"/>
                  <a:pt x="10934" y="919"/>
                </a:cubicBezTo>
                <a:cubicBezTo>
                  <a:pt x="11412" y="1083"/>
                  <a:pt x="11889" y="1352"/>
                  <a:pt x="12158" y="1800"/>
                </a:cubicBezTo>
                <a:cubicBezTo>
                  <a:pt x="12382" y="2188"/>
                  <a:pt x="12442" y="2636"/>
                  <a:pt x="12412" y="3084"/>
                </a:cubicBezTo>
                <a:cubicBezTo>
                  <a:pt x="12338" y="4010"/>
                  <a:pt x="11845" y="4892"/>
                  <a:pt x="11262" y="5594"/>
                </a:cubicBezTo>
                <a:cubicBezTo>
                  <a:pt x="10695" y="6266"/>
                  <a:pt x="10008" y="6818"/>
                  <a:pt x="9261" y="7251"/>
                </a:cubicBezTo>
                <a:cubicBezTo>
                  <a:pt x="8071" y="7922"/>
                  <a:pt x="6684" y="8288"/>
                  <a:pt x="5307" y="8288"/>
                </a:cubicBezTo>
                <a:cubicBezTo>
                  <a:pt x="4905" y="8288"/>
                  <a:pt x="4503" y="8257"/>
                  <a:pt x="4108" y="8192"/>
                </a:cubicBezTo>
                <a:cubicBezTo>
                  <a:pt x="3212" y="8043"/>
                  <a:pt x="2271" y="7759"/>
                  <a:pt x="1569" y="7162"/>
                </a:cubicBezTo>
                <a:cubicBezTo>
                  <a:pt x="732" y="6460"/>
                  <a:pt x="479" y="5429"/>
                  <a:pt x="688" y="4369"/>
                </a:cubicBezTo>
                <a:cubicBezTo>
                  <a:pt x="1061" y="2382"/>
                  <a:pt x="2868" y="754"/>
                  <a:pt x="4885" y="605"/>
                </a:cubicBezTo>
                <a:cubicBezTo>
                  <a:pt x="5174" y="591"/>
                  <a:pt x="5183" y="141"/>
                  <a:pt x="4911" y="141"/>
                </a:cubicBezTo>
                <a:cubicBezTo>
                  <a:pt x="4902" y="141"/>
                  <a:pt x="4894" y="141"/>
                  <a:pt x="4885" y="142"/>
                </a:cubicBezTo>
                <a:cubicBezTo>
                  <a:pt x="2868" y="291"/>
                  <a:pt x="1076" y="1710"/>
                  <a:pt x="404" y="3607"/>
                </a:cubicBezTo>
                <a:cubicBezTo>
                  <a:pt x="45" y="4638"/>
                  <a:pt x="1" y="5892"/>
                  <a:pt x="643" y="6833"/>
                </a:cubicBezTo>
                <a:cubicBezTo>
                  <a:pt x="1210" y="7685"/>
                  <a:pt x="2181" y="8178"/>
                  <a:pt x="3137" y="8446"/>
                </a:cubicBezTo>
                <a:cubicBezTo>
                  <a:pt x="3842" y="8652"/>
                  <a:pt x="4574" y="8750"/>
                  <a:pt x="5307" y="8750"/>
                </a:cubicBezTo>
                <a:cubicBezTo>
                  <a:pt x="6545" y="8750"/>
                  <a:pt x="7786" y="8470"/>
                  <a:pt x="8902" y="7953"/>
                </a:cubicBezTo>
                <a:cubicBezTo>
                  <a:pt x="10650" y="7147"/>
                  <a:pt x="12323" y="5609"/>
                  <a:pt x="12786" y="3682"/>
                </a:cubicBezTo>
                <a:cubicBezTo>
                  <a:pt x="12905" y="3129"/>
                  <a:pt x="12935" y="2517"/>
                  <a:pt x="12741" y="1979"/>
                </a:cubicBezTo>
                <a:cubicBezTo>
                  <a:pt x="12547" y="1412"/>
                  <a:pt x="12128" y="978"/>
                  <a:pt x="11606" y="710"/>
                </a:cubicBezTo>
                <a:cubicBezTo>
                  <a:pt x="11023" y="381"/>
                  <a:pt x="10336" y="217"/>
                  <a:pt x="9679" y="112"/>
                </a:cubicBezTo>
                <a:cubicBezTo>
                  <a:pt x="9227" y="40"/>
                  <a:pt x="8775" y="0"/>
                  <a:pt x="83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507979" y="1635956"/>
            <a:ext cx="450985" cy="125789"/>
          </a:xfrm>
          <a:custGeom>
            <a:avLst/>
            <a:gdLst/>
            <a:ahLst/>
            <a:cxnLst/>
            <a:rect l="l" t="t" r="r" b="b"/>
            <a:pathLst>
              <a:path w="11143" h="3108" extrusionOk="0">
                <a:moveTo>
                  <a:pt x="553" y="1"/>
                </a:moveTo>
                <a:lnTo>
                  <a:pt x="0" y="3107"/>
                </a:lnTo>
                <a:lnTo>
                  <a:pt x="10575" y="3107"/>
                </a:lnTo>
                <a:lnTo>
                  <a:pt x="111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1067706" y="1635956"/>
            <a:ext cx="451592" cy="125789"/>
          </a:xfrm>
          <a:custGeom>
            <a:avLst/>
            <a:gdLst/>
            <a:ahLst/>
            <a:cxnLst/>
            <a:rect l="l" t="t" r="r" b="b"/>
            <a:pathLst>
              <a:path w="11158" h="3108" extrusionOk="0">
                <a:moveTo>
                  <a:pt x="568" y="1"/>
                </a:moveTo>
                <a:lnTo>
                  <a:pt x="1" y="3107"/>
                </a:lnTo>
                <a:lnTo>
                  <a:pt x="10590" y="3107"/>
                </a:lnTo>
                <a:lnTo>
                  <a:pt x="111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1628080" y="1635956"/>
            <a:ext cx="451592" cy="125789"/>
          </a:xfrm>
          <a:custGeom>
            <a:avLst/>
            <a:gdLst/>
            <a:ahLst/>
            <a:cxnLst/>
            <a:rect l="l" t="t" r="r" b="b"/>
            <a:pathLst>
              <a:path w="11158" h="3108" extrusionOk="0">
                <a:moveTo>
                  <a:pt x="568" y="1"/>
                </a:moveTo>
                <a:lnTo>
                  <a:pt x="0" y="3107"/>
                </a:lnTo>
                <a:lnTo>
                  <a:pt x="10590" y="3107"/>
                </a:lnTo>
                <a:lnTo>
                  <a:pt x="111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2188413" y="1635956"/>
            <a:ext cx="451592" cy="125789"/>
          </a:xfrm>
          <a:custGeom>
            <a:avLst/>
            <a:gdLst/>
            <a:ahLst/>
            <a:cxnLst/>
            <a:rect l="l" t="t" r="r" b="b"/>
            <a:pathLst>
              <a:path w="11158" h="3108" extrusionOk="0">
                <a:moveTo>
                  <a:pt x="568" y="1"/>
                </a:moveTo>
                <a:lnTo>
                  <a:pt x="1" y="3107"/>
                </a:lnTo>
                <a:lnTo>
                  <a:pt x="10590" y="3107"/>
                </a:lnTo>
                <a:lnTo>
                  <a:pt x="111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2748787" y="1635956"/>
            <a:ext cx="450985" cy="125789"/>
          </a:xfrm>
          <a:custGeom>
            <a:avLst/>
            <a:gdLst/>
            <a:ahLst/>
            <a:cxnLst/>
            <a:rect l="l" t="t" r="r" b="b"/>
            <a:pathLst>
              <a:path w="11143" h="3108" extrusionOk="0">
                <a:moveTo>
                  <a:pt x="568" y="1"/>
                </a:moveTo>
                <a:lnTo>
                  <a:pt x="0" y="3107"/>
                </a:lnTo>
                <a:lnTo>
                  <a:pt x="10590" y="3107"/>
                </a:lnTo>
                <a:lnTo>
                  <a:pt x="111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3309120" y="1635956"/>
            <a:ext cx="450985" cy="125789"/>
          </a:xfrm>
          <a:custGeom>
            <a:avLst/>
            <a:gdLst/>
            <a:ahLst/>
            <a:cxnLst/>
            <a:rect l="l" t="t" r="r" b="b"/>
            <a:pathLst>
              <a:path w="11143" h="3108" extrusionOk="0">
                <a:moveTo>
                  <a:pt x="568" y="1"/>
                </a:moveTo>
                <a:lnTo>
                  <a:pt x="1" y="3107"/>
                </a:lnTo>
                <a:lnTo>
                  <a:pt x="10590" y="3107"/>
                </a:lnTo>
                <a:lnTo>
                  <a:pt x="111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3869494" y="1635956"/>
            <a:ext cx="450985" cy="125789"/>
          </a:xfrm>
          <a:custGeom>
            <a:avLst/>
            <a:gdLst/>
            <a:ahLst/>
            <a:cxnLst/>
            <a:rect l="l" t="t" r="r" b="b"/>
            <a:pathLst>
              <a:path w="11143" h="3108" extrusionOk="0">
                <a:moveTo>
                  <a:pt x="553" y="1"/>
                </a:moveTo>
                <a:lnTo>
                  <a:pt x="0" y="3107"/>
                </a:lnTo>
                <a:lnTo>
                  <a:pt x="10589" y="3107"/>
                </a:lnTo>
                <a:lnTo>
                  <a:pt x="111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27;p45">
            <a:extLst>
              <a:ext uri="{FF2B5EF4-FFF2-40B4-BE49-F238E27FC236}">
                <a16:creationId xmlns:a16="http://schemas.microsoft.com/office/drawing/2014/main" id="{F3584F47-3B1B-45CA-9DE2-D1AC0FA6C2E5}"/>
              </a:ext>
            </a:extLst>
          </p:cNvPr>
          <p:cNvGrpSpPr/>
          <p:nvPr/>
        </p:nvGrpSpPr>
        <p:grpSpPr>
          <a:xfrm>
            <a:off x="4402670" y="992287"/>
            <a:ext cx="3987245" cy="1974959"/>
            <a:chOff x="6605757" y="1321167"/>
            <a:chExt cx="1938186" cy="1548393"/>
          </a:xfrm>
        </p:grpSpPr>
        <p:sp>
          <p:nvSpPr>
            <p:cNvPr id="4" name="Google Shape;1428;p45">
              <a:extLst>
                <a:ext uri="{FF2B5EF4-FFF2-40B4-BE49-F238E27FC236}">
                  <a16:creationId xmlns:a16="http://schemas.microsoft.com/office/drawing/2014/main" id="{BE84509F-D508-47EF-80F9-24144D48868F}"/>
                </a:ext>
              </a:extLst>
            </p:cNvPr>
            <p:cNvSpPr/>
            <p:nvPr/>
          </p:nvSpPr>
          <p:spPr>
            <a:xfrm>
              <a:off x="6605757" y="1321167"/>
              <a:ext cx="1938186" cy="1548393"/>
            </a:xfrm>
            <a:custGeom>
              <a:avLst/>
              <a:gdLst/>
              <a:ahLst/>
              <a:cxnLst/>
              <a:rect l="l" t="t" r="r" b="b"/>
              <a:pathLst>
                <a:path w="43833" h="20615" extrusionOk="0">
                  <a:moveTo>
                    <a:pt x="37594" y="0"/>
                  </a:moveTo>
                  <a:cubicBezTo>
                    <a:pt x="32359" y="0"/>
                    <a:pt x="32359" y="814"/>
                    <a:pt x="27124" y="814"/>
                  </a:cubicBezTo>
                  <a:cubicBezTo>
                    <a:pt x="21889" y="814"/>
                    <a:pt x="21889" y="82"/>
                    <a:pt x="16655" y="82"/>
                  </a:cubicBezTo>
                  <a:cubicBezTo>
                    <a:pt x="11420" y="82"/>
                    <a:pt x="11420" y="271"/>
                    <a:pt x="6185" y="271"/>
                  </a:cubicBezTo>
                  <a:cubicBezTo>
                    <a:pt x="2767" y="271"/>
                    <a:pt x="434" y="3147"/>
                    <a:pt x="434" y="6564"/>
                  </a:cubicBezTo>
                  <a:cubicBezTo>
                    <a:pt x="434" y="10361"/>
                    <a:pt x="0" y="10361"/>
                    <a:pt x="0" y="14132"/>
                  </a:cubicBezTo>
                  <a:cubicBezTo>
                    <a:pt x="0" y="17549"/>
                    <a:pt x="2767" y="19882"/>
                    <a:pt x="6185" y="19882"/>
                  </a:cubicBezTo>
                  <a:cubicBezTo>
                    <a:pt x="11420" y="19882"/>
                    <a:pt x="11420" y="20316"/>
                    <a:pt x="16655" y="20316"/>
                  </a:cubicBezTo>
                  <a:cubicBezTo>
                    <a:pt x="21889" y="20316"/>
                    <a:pt x="21889" y="20614"/>
                    <a:pt x="27124" y="20614"/>
                  </a:cubicBezTo>
                  <a:cubicBezTo>
                    <a:pt x="32359" y="20614"/>
                    <a:pt x="32359" y="20262"/>
                    <a:pt x="37594" y="20262"/>
                  </a:cubicBezTo>
                  <a:cubicBezTo>
                    <a:pt x="41012" y="20262"/>
                    <a:pt x="43833" y="17549"/>
                    <a:pt x="43833" y="14132"/>
                  </a:cubicBezTo>
                  <a:cubicBezTo>
                    <a:pt x="43833" y="10361"/>
                    <a:pt x="43453" y="10361"/>
                    <a:pt x="43453" y="6564"/>
                  </a:cubicBezTo>
                  <a:cubicBezTo>
                    <a:pt x="43453" y="3147"/>
                    <a:pt x="41012" y="0"/>
                    <a:pt x="37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9;p45">
              <a:extLst>
                <a:ext uri="{FF2B5EF4-FFF2-40B4-BE49-F238E27FC236}">
                  <a16:creationId xmlns:a16="http://schemas.microsoft.com/office/drawing/2014/main" id="{0625CD06-0857-498F-853D-A5DE10BC5204}"/>
                </a:ext>
              </a:extLst>
            </p:cNvPr>
            <p:cNvSpPr/>
            <p:nvPr/>
          </p:nvSpPr>
          <p:spPr>
            <a:xfrm>
              <a:off x="6605757" y="1321167"/>
              <a:ext cx="1938186" cy="1548393"/>
            </a:xfrm>
            <a:custGeom>
              <a:avLst/>
              <a:gdLst/>
              <a:ahLst/>
              <a:cxnLst/>
              <a:rect l="l" t="t" r="r" b="b"/>
              <a:pathLst>
                <a:path w="43833" h="20615" fill="none" extrusionOk="0">
                  <a:moveTo>
                    <a:pt x="37594" y="20262"/>
                  </a:moveTo>
                  <a:cubicBezTo>
                    <a:pt x="32359" y="20262"/>
                    <a:pt x="32359" y="20614"/>
                    <a:pt x="27124" y="20614"/>
                  </a:cubicBezTo>
                  <a:cubicBezTo>
                    <a:pt x="21889" y="20614"/>
                    <a:pt x="21889" y="20316"/>
                    <a:pt x="16655" y="20316"/>
                  </a:cubicBezTo>
                  <a:cubicBezTo>
                    <a:pt x="11420" y="20316"/>
                    <a:pt x="11420" y="19882"/>
                    <a:pt x="6185" y="19882"/>
                  </a:cubicBezTo>
                  <a:cubicBezTo>
                    <a:pt x="2767" y="19882"/>
                    <a:pt x="0" y="17549"/>
                    <a:pt x="0" y="14132"/>
                  </a:cubicBezTo>
                  <a:cubicBezTo>
                    <a:pt x="0" y="10361"/>
                    <a:pt x="434" y="10361"/>
                    <a:pt x="434" y="6564"/>
                  </a:cubicBezTo>
                  <a:cubicBezTo>
                    <a:pt x="434" y="3147"/>
                    <a:pt x="2767" y="271"/>
                    <a:pt x="6185" y="271"/>
                  </a:cubicBezTo>
                  <a:cubicBezTo>
                    <a:pt x="11420" y="271"/>
                    <a:pt x="11420" y="82"/>
                    <a:pt x="16655" y="82"/>
                  </a:cubicBezTo>
                  <a:cubicBezTo>
                    <a:pt x="21889" y="82"/>
                    <a:pt x="21889" y="814"/>
                    <a:pt x="27124" y="814"/>
                  </a:cubicBezTo>
                  <a:cubicBezTo>
                    <a:pt x="32359" y="814"/>
                    <a:pt x="32359" y="0"/>
                    <a:pt x="37594" y="0"/>
                  </a:cubicBezTo>
                  <a:cubicBezTo>
                    <a:pt x="41012" y="0"/>
                    <a:pt x="43453" y="3147"/>
                    <a:pt x="43453" y="6564"/>
                  </a:cubicBezTo>
                  <a:cubicBezTo>
                    <a:pt x="43453" y="10361"/>
                    <a:pt x="43833" y="10361"/>
                    <a:pt x="43833" y="14132"/>
                  </a:cubicBezTo>
                  <a:cubicBezTo>
                    <a:pt x="43833" y="17549"/>
                    <a:pt x="41012" y="20262"/>
                    <a:pt x="37594" y="20262"/>
                  </a:cubicBezTo>
                  <a:close/>
                </a:path>
              </a:pathLst>
            </a:custGeom>
            <a:noFill/>
            <a:ln w="1287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E7E37104-2CB8-40C7-9EEA-6BC10DBA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24950"/>
            <a:ext cx="3648584" cy="1419423"/>
          </a:xfrm>
          <a:prstGeom prst="rect">
            <a:avLst/>
          </a:prstGeom>
        </p:spPr>
      </p:pic>
      <p:grpSp>
        <p:nvGrpSpPr>
          <p:cNvPr id="8" name="Google Shape;1427;p45">
            <a:extLst>
              <a:ext uri="{FF2B5EF4-FFF2-40B4-BE49-F238E27FC236}">
                <a16:creationId xmlns:a16="http://schemas.microsoft.com/office/drawing/2014/main" id="{D2B45A01-A7E6-476C-9C15-C818F9599A6B}"/>
              </a:ext>
            </a:extLst>
          </p:cNvPr>
          <p:cNvGrpSpPr/>
          <p:nvPr/>
        </p:nvGrpSpPr>
        <p:grpSpPr>
          <a:xfrm>
            <a:off x="189559" y="1756893"/>
            <a:ext cx="3001343" cy="1974959"/>
            <a:chOff x="6605757" y="1321167"/>
            <a:chExt cx="1938186" cy="1548393"/>
          </a:xfrm>
        </p:grpSpPr>
        <p:sp>
          <p:nvSpPr>
            <p:cNvPr id="9" name="Google Shape;1428;p45">
              <a:extLst>
                <a:ext uri="{FF2B5EF4-FFF2-40B4-BE49-F238E27FC236}">
                  <a16:creationId xmlns:a16="http://schemas.microsoft.com/office/drawing/2014/main" id="{0616725F-4DF1-4345-A9AE-E2F023D7F7CB}"/>
                </a:ext>
              </a:extLst>
            </p:cNvPr>
            <p:cNvSpPr/>
            <p:nvPr/>
          </p:nvSpPr>
          <p:spPr>
            <a:xfrm>
              <a:off x="6605757" y="1321167"/>
              <a:ext cx="1938186" cy="1548393"/>
            </a:xfrm>
            <a:custGeom>
              <a:avLst/>
              <a:gdLst/>
              <a:ahLst/>
              <a:cxnLst/>
              <a:rect l="l" t="t" r="r" b="b"/>
              <a:pathLst>
                <a:path w="43833" h="20615" extrusionOk="0">
                  <a:moveTo>
                    <a:pt x="37594" y="0"/>
                  </a:moveTo>
                  <a:cubicBezTo>
                    <a:pt x="32359" y="0"/>
                    <a:pt x="32359" y="814"/>
                    <a:pt x="27124" y="814"/>
                  </a:cubicBezTo>
                  <a:cubicBezTo>
                    <a:pt x="21889" y="814"/>
                    <a:pt x="21889" y="82"/>
                    <a:pt x="16655" y="82"/>
                  </a:cubicBezTo>
                  <a:cubicBezTo>
                    <a:pt x="11420" y="82"/>
                    <a:pt x="11420" y="271"/>
                    <a:pt x="6185" y="271"/>
                  </a:cubicBezTo>
                  <a:cubicBezTo>
                    <a:pt x="2767" y="271"/>
                    <a:pt x="434" y="3147"/>
                    <a:pt x="434" y="6564"/>
                  </a:cubicBezTo>
                  <a:cubicBezTo>
                    <a:pt x="434" y="10361"/>
                    <a:pt x="0" y="10361"/>
                    <a:pt x="0" y="14132"/>
                  </a:cubicBezTo>
                  <a:cubicBezTo>
                    <a:pt x="0" y="17549"/>
                    <a:pt x="2767" y="19882"/>
                    <a:pt x="6185" y="19882"/>
                  </a:cubicBezTo>
                  <a:cubicBezTo>
                    <a:pt x="11420" y="19882"/>
                    <a:pt x="11420" y="20316"/>
                    <a:pt x="16655" y="20316"/>
                  </a:cubicBezTo>
                  <a:cubicBezTo>
                    <a:pt x="21889" y="20316"/>
                    <a:pt x="21889" y="20614"/>
                    <a:pt x="27124" y="20614"/>
                  </a:cubicBezTo>
                  <a:cubicBezTo>
                    <a:pt x="32359" y="20614"/>
                    <a:pt x="32359" y="20262"/>
                    <a:pt x="37594" y="20262"/>
                  </a:cubicBezTo>
                  <a:cubicBezTo>
                    <a:pt x="41012" y="20262"/>
                    <a:pt x="43833" y="17549"/>
                    <a:pt x="43833" y="14132"/>
                  </a:cubicBezTo>
                  <a:cubicBezTo>
                    <a:pt x="43833" y="10361"/>
                    <a:pt x="43453" y="10361"/>
                    <a:pt x="43453" y="6564"/>
                  </a:cubicBezTo>
                  <a:cubicBezTo>
                    <a:pt x="43453" y="3147"/>
                    <a:pt x="41012" y="0"/>
                    <a:pt x="37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29;p45">
              <a:extLst>
                <a:ext uri="{FF2B5EF4-FFF2-40B4-BE49-F238E27FC236}">
                  <a16:creationId xmlns:a16="http://schemas.microsoft.com/office/drawing/2014/main" id="{845F0A8A-D76A-4DCA-9801-62984347A36D}"/>
                </a:ext>
              </a:extLst>
            </p:cNvPr>
            <p:cNvSpPr/>
            <p:nvPr/>
          </p:nvSpPr>
          <p:spPr>
            <a:xfrm>
              <a:off x="6605757" y="1321167"/>
              <a:ext cx="1938186" cy="1548393"/>
            </a:xfrm>
            <a:custGeom>
              <a:avLst/>
              <a:gdLst/>
              <a:ahLst/>
              <a:cxnLst/>
              <a:rect l="l" t="t" r="r" b="b"/>
              <a:pathLst>
                <a:path w="43833" h="20615" fill="none" extrusionOk="0">
                  <a:moveTo>
                    <a:pt x="37594" y="20262"/>
                  </a:moveTo>
                  <a:cubicBezTo>
                    <a:pt x="32359" y="20262"/>
                    <a:pt x="32359" y="20614"/>
                    <a:pt x="27124" y="20614"/>
                  </a:cubicBezTo>
                  <a:cubicBezTo>
                    <a:pt x="21889" y="20614"/>
                    <a:pt x="21889" y="20316"/>
                    <a:pt x="16655" y="20316"/>
                  </a:cubicBezTo>
                  <a:cubicBezTo>
                    <a:pt x="11420" y="20316"/>
                    <a:pt x="11420" y="19882"/>
                    <a:pt x="6185" y="19882"/>
                  </a:cubicBezTo>
                  <a:cubicBezTo>
                    <a:pt x="2767" y="19882"/>
                    <a:pt x="0" y="17549"/>
                    <a:pt x="0" y="14132"/>
                  </a:cubicBezTo>
                  <a:cubicBezTo>
                    <a:pt x="0" y="10361"/>
                    <a:pt x="434" y="10361"/>
                    <a:pt x="434" y="6564"/>
                  </a:cubicBezTo>
                  <a:cubicBezTo>
                    <a:pt x="434" y="3147"/>
                    <a:pt x="2767" y="271"/>
                    <a:pt x="6185" y="271"/>
                  </a:cubicBezTo>
                  <a:cubicBezTo>
                    <a:pt x="11420" y="271"/>
                    <a:pt x="11420" y="82"/>
                    <a:pt x="16655" y="82"/>
                  </a:cubicBezTo>
                  <a:cubicBezTo>
                    <a:pt x="21889" y="82"/>
                    <a:pt x="21889" y="814"/>
                    <a:pt x="27124" y="814"/>
                  </a:cubicBezTo>
                  <a:cubicBezTo>
                    <a:pt x="32359" y="814"/>
                    <a:pt x="32359" y="0"/>
                    <a:pt x="37594" y="0"/>
                  </a:cubicBezTo>
                  <a:cubicBezTo>
                    <a:pt x="41012" y="0"/>
                    <a:pt x="43453" y="3147"/>
                    <a:pt x="43453" y="6564"/>
                  </a:cubicBezTo>
                  <a:cubicBezTo>
                    <a:pt x="43453" y="10361"/>
                    <a:pt x="43833" y="10361"/>
                    <a:pt x="43833" y="14132"/>
                  </a:cubicBezTo>
                  <a:cubicBezTo>
                    <a:pt x="43833" y="17549"/>
                    <a:pt x="41012" y="20262"/>
                    <a:pt x="37594" y="20262"/>
                  </a:cubicBezTo>
                  <a:close/>
                </a:path>
              </a:pathLst>
            </a:custGeom>
            <a:noFill/>
            <a:ln w="1287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73BFDB05-DFE0-419E-916C-6DE72D1E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6" y="2129529"/>
            <a:ext cx="2495735" cy="1300104"/>
          </a:xfrm>
          <a:prstGeom prst="rect">
            <a:avLst/>
          </a:prstGeom>
        </p:spPr>
      </p:pic>
      <p:grpSp>
        <p:nvGrpSpPr>
          <p:cNvPr id="13" name="Google Shape;1427;p45">
            <a:extLst>
              <a:ext uri="{FF2B5EF4-FFF2-40B4-BE49-F238E27FC236}">
                <a16:creationId xmlns:a16="http://schemas.microsoft.com/office/drawing/2014/main" id="{F19C083F-0A47-4D8E-AE29-4CAC77E57EA5}"/>
              </a:ext>
            </a:extLst>
          </p:cNvPr>
          <p:cNvGrpSpPr/>
          <p:nvPr/>
        </p:nvGrpSpPr>
        <p:grpSpPr>
          <a:xfrm>
            <a:off x="4490834" y="3132847"/>
            <a:ext cx="3133356" cy="1782053"/>
            <a:chOff x="6605757" y="1321167"/>
            <a:chExt cx="1938186" cy="1548393"/>
          </a:xfrm>
        </p:grpSpPr>
        <p:sp>
          <p:nvSpPr>
            <p:cNvPr id="14" name="Google Shape;1428;p45">
              <a:extLst>
                <a:ext uri="{FF2B5EF4-FFF2-40B4-BE49-F238E27FC236}">
                  <a16:creationId xmlns:a16="http://schemas.microsoft.com/office/drawing/2014/main" id="{E4DA8A58-8CAA-4F15-A0F7-C5F746B01C54}"/>
                </a:ext>
              </a:extLst>
            </p:cNvPr>
            <p:cNvSpPr/>
            <p:nvPr/>
          </p:nvSpPr>
          <p:spPr>
            <a:xfrm>
              <a:off x="6605757" y="1321167"/>
              <a:ext cx="1938186" cy="1548393"/>
            </a:xfrm>
            <a:custGeom>
              <a:avLst/>
              <a:gdLst/>
              <a:ahLst/>
              <a:cxnLst/>
              <a:rect l="l" t="t" r="r" b="b"/>
              <a:pathLst>
                <a:path w="43833" h="20615" extrusionOk="0">
                  <a:moveTo>
                    <a:pt x="37594" y="0"/>
                  </a:moveTo>
                  <a:cubicBezTo>
                    <a:pt x="32359" y="0"/>
                    <a:pt x="32359" y="814"/>
                    <a:pt x="27124" y="814"/>
                  </a:cubicBezTo>
                  <a:cubicBezTo>
                    <a:pt x="21889" y="814"/>
                    <a:pt x="21889" y="82"/>
                    <a:pt x="16655" y="82"/>
                  </a:cubicBezTo>
                  <a:cubicBezTo>
                    <a:pt x="11420" y="82"/>
                    <a:pt x="11420" y="271"/>
                    <a:pt x="6185" y="271"/>
                  </a:cubicBezTo>
                  <a:cubicBezTo>
                    <a:pt x="2767" y="271"/>
                    <a:pt x="434" y="3147"/>
                    <a:pt x="434" y="6564"/>
                  </a:cubicBezTo>
                  <a:cubicBezTo>
                    <a:pt x="434" y="10361"/>
                    <a:pt x="0" y="10361"/>
                    <a:pt x="0" y="14132"/>
                  </a:cubicBezTo>
                  <a:cubicBezTo>
                    <a:pt x="0" y="17549"/>
                    <a:pt x="2767" y="19882"/>
                    <a:pt x="6185" y="19882"/>
                  </a:cubicBezTo>
                  <a:cubicBezTo>
                    <a:pt x="11420" y="19882"/>
                    <a:pt x="11420" y="20316"/>
                    <a:pt x="16655" y="20316"/>
                  </a:cubicBezTo>
                  <a:cubicBezTo>
                    <a:pt x="21889" y="20316"/>
                    <a:pt x="21889" y="20614"/>
                    <a:pt x="27124" y="20614"/>
                  </a:cubicBezTo>
                  <a:cubicBezTo>
                    <a:pt x="32359" y="20614"/>
                    <a:pt x="32359" y="20262"/>
                    <a:pt x="37594" y="20262"/>
                  </a:cubicBezTo>
                  <a:cubicBezTo>
                    <a:pt x="41012" y="20262"/>
                    <a:pt x="43833" y="17549"/>
                    <a:pt x="43833" y="14132"/>
                  </a:cubicBezTo>
                  <a:cubicBezTo>
                    <a:pt x="43833" y="10361"/>
                    <a:pt x="43453" y="10361"/>
                    <a:pt x="43453" y="6564"/>
                  </a:cubicBezTo>
                  <a:cubicBezTo>
                    <a:pt x="43453" y="3147"/>
                    <a:pt x="41012" y="0"/>
                    <a:pt x="37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29;p45">
              <a:extLst>
                <a:ext uri="{FF2B5EF4-FFF2-40B4-BE49-F238E27FC236}">
                  <a16:creationId xmlns:a16="http://schemas.microsoft.com/office/drawing/2014/main" id="{276C91BE-1059-41EF-A172-779B22C8AB73}"/>
                </a:ext>
              </a:extLst>
            </p:cNvPr>
            <p:cNvSpPr/>
            <p:nvPr/>
          </p:nvSpPr>
          <p:spPr>
            <a:xfrm>
              <a:off x="6605757" y="1321167"/>
              <a:ext cx="1938186" cy="1548393"/>
            </a:xfrm>
            <a:custGeom>
              <a:avLst/>
              <a:gdLst/>
              <a:ahLst/>
              <a:cxnLst/>
              <a:rect l="l" t="t" r="r" b="b"/>
              <a:pathLst>
                <a:path w="43833" h="20615" fill="none" extrusionOk="0">
                  <a:moveTo>
                    <a:pt x="37594" y="20262"/>
                  </a:moveTo>
                  <a:cubicBezTo>
                    <a:pt x="32359" y="20262"/>
                    <a:pt x="32359" y="20614"/>
                    <a:pt x="27124" y="20614"/>
                  </a:cubicBezTo>
                  <a:cubicBezTo>
                    <a:pt x="21889" y="20614"/>
                    <a:pt x="21889" y="20316"/>
                    <a:pt x="16655" y="20316"/>
                  </a:cubicBezTo>
                  <a:cubicBezTo>
                    <a:pt x="11420" y="20316"/>
                    <a:pt x="11420" y="19882"/>
                    <a:pt x="6185" y="19882"/>
                  </a:cubicBezTo>
                  <a:cubicBezTo>
                    <a:pt x="2767" y="19882"/>
                    <a:pt x="0" y="17549"/>
                    <a:pt x="0" y="14132"/>
                  </a:cubicBezTo>
                  <a:cubicBezTo>
                    <a:pt x="0" y="10361"/>
                    <a:pt x="434" y="10361"/>
                    <a:pt x="434" y="6564"/>
                  </a:cubicBezTo>
                  <a:cubicBezTo>
                    <a:pt x="434" y="3147"/>
                    <a:pt x="2767" y="271"/>
                    <a:pt x="6185" y="271"/>
                  </a:cubicBezTo>
                  <a:cubicBezTo>
                    <a:pt x="11420" y="271"/>
                    <a:pt x="11420" y="82"/>
                    <a:pt x="16655" y="82"/>
                  </a:cubicBezTo>
                  <a:cubicBezTo>
                    <a:pt x="21889" y="82"/>
                    <a:pt x="21889" y="814"/>
                    <a:pt x="27124" y="814"/>
                  </a:cubicBezTo>
                  <a:cubicBezTo>
                    <a:pt x="32359" y="814"/>
                    <a:pt x="32359" y="0"/>
                    <a:pt x="37594" y="0"/>
                  </a:cubicBezTo>
                  <a:cubicBezTo>
                    <a:pt x="41012" y="0"/>
                    <a:pt x="43453" y="3147"/>
                    <a:pt x="43453" y="6564"/>
                  </a:cubicBezTo>
                  <a:cubicBezTo>
                    <a:pt x="43453" y="10361"/>
                    <a:pt x="43833" y="10361"/>
                    <a:pt x="43833" y="14132"/>
                  </a:cubicBezTo>
                  <a:cubicBezTo>
                    <a:pt x="43833" y="17549"/>
                    <a:pt x="41012" y="20262"/>
                    <a:pt x="37594" y="20262"/>
                  </a:cubicBezTo>
                  <a:close/>
                </a:path>
              </a:pathLst>
            </a:custGeom>
            <a:noFill/>
            <a:ln w="1287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9BB4E69C-BF21-4573-8412-0C50A08F8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313" y="3385450"/>
            <a:ext cx="2122694" cy="1262444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253235C-B79B-4C04-93C2-02B406C1443A}"/>
              </a:ext>
            </a:extLst>
          </p:cNvPr>
          <p:cNvSpPr txBox="1"/>
          <p:nvPr/>
        </p:nvSpPr>
        <p:spPr>
          <a:xfrm>
            <a:off x="1086951" y="439764"/>
            <a:ext cx="3499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7DDA5801-7F29-4CD8-B782-C8F3D9ED52FD}"/>
              </a:ext>
            </a:extLst>
          </p:cNvPr>
          <p:cNvSpPr/>
          <p:nvPr/>
        </p:nvSpPr>
        <p:spPr>
          <a:xfrm>
            <a:off x="7959109" y="1899756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F7A7887-871D-4E6E-9EFD-AE5221DD8A70}"/>
              </a:ext>
            </a:extLst>
          </p:cNvPr>
          <p:cNvSpPr/>
          <p:nvPr/>
        </p:nvSpPr>
        <p:spPr>
          <a:xfrm>
            <a:off x="7959109" y="2132371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FE33FE8-0CED-49E4-9BE0-FB74BA1194EA}"/>
              </a:ext>
            </a:extLst>
          </p:cNvPr>
          <p:cNvSpPr/>
          <p:nvPr/>
        </p:nvSpPr>
        <p:spPr>
          <a:xfrm>
            <a:off x="7959109" y="2524151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>
            <a:extLst>
              <a:ext uri="{FF2B5EF4-FFF2-40B4-BE49-F238E27FC236}">
                <a16:creationId xmlns:a16="http://schemas.microsoft.com/office/drawing/2014/main" id="{CB5C2B2D-2F29-4D56-B74E-36D5157421D2}"/>
              </a:ext>
            </a:extLst>
          </p:cNvPr>
          <p:cNvSpPr/>
          <p:nvPr/>
        </p:nvSpPr>
        <p:spPr>
          <a:xfrm>
            <a:off x="2709440" y="2699571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68469CF-49E3-4813-866F-9105680CC314}"/>
              </a:ext>
            </a:extLst>
          </p:cNvPr>
          <p:cNvSpPr/>
          <p:nvPr/>
        </p:nvSpPr>
        <p:spPr>
          <a:xfrm>
            <a:off x="6764583" y="3936662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AA311C67-6E0D-4BED-9EF3-923508587F70}"/>
              </a:ext>
            </a:extLst>
          </p:cNvPr>
          <p:cNvSpPr/>
          <p:nvPr/>
        </p:nvSpPr>
        <p:spPr>
          <a:xfrm>
            <a:off x="6762503" y="4173035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214A0941-C0CD-4013-80F0-FFF3BE036DB1}"/>
              </a:ext>
            </a:extLst>
          </p:cNvPr>
          <p:cNvSpPr/>
          <p:nvPr/>
        </p:nvSpPr>
        <p:spPr>
          <a:xfrm>
            <a:off x="6764582" y="4429847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146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62;p53">
            <a:extLst>
              <a:ext uri="{FF2B5EF4-FFF2-40B4-BE49-F238E27FC236}">
                <a16:creationId xmlns:a16="http://schemas.microsoft.com/office/drawing/2014/main" id="{B2B09F61-3304-47C1-999B-8F6E7B082AD2}"/>
              </a:ext>
            </a:extLst>
          </p:cNvPr>
          <p:cNvGrpSpPr/>
          <p:nvPr/>
        </p:nvGrpSpPr>
        <p:grpSpPr>
          <a:xfrm>
            <a:off x="1538470" y="595916"/>
            <a:ext cx="4896620" cy="4467574"/>
            <a:chOff x="457200" y="1135200"/>
            <a:chExt cx="1857354" cy="1786685"/>
          </a:xfrm>
        </p:grpSpPr>
        <p:sp>
          <p:nvSpPr>
            <p:cNvPr id="4" name="Google Shape;2063;p53">
              <a:extLst>
                <a:ext uri="{FF2B5EF4-FFF2-40B4-BE49-F238E27FC236}">
                  <a16:creationId xmlns:a16="http://schemas.microsoft.com/office/drawing/2014/main" id="{9B5A42D6-163A-4ADD-A5A9-D42BD58198A0}"/>
                </a:ext>
              </a:extLst>
            </p:cNvPr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64;p53">
              <a:extLst>
                <a:ext uri="{FF2B5EF4-FFF2-40B4-BE49-F238E27FC236}">
                  <a16:creationId xmlns:a16="http://schemas.microsoft.com/office/drawing/2014/main" id="{393D8F1C-23D5-40EA-8785-D1EDCD66EA28}"/>
                </a:ext>
              </a:extLst>
            </p:cNvPr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2065;p53">
            <a:extLst>
              <a:ext uri="{FF2B5EF4-FFF2-40B4-BE49-F238E27FC236}">
                <a16:creationId xmlns:a16="http://schemas.microsoft.com/office/drawing/2014/main" id="{3464C7B3-C7EC-45D9-83F4-D9CC07B07DA6}"/>
              </a:ext>
            </a:extLst>
          </p:cNvPr>
          <p:cNvGrpSpPr/>
          <p:nvPr/>
        </p:nvGrpSpPr>
        <p:grpSpPr>
          <a:xfrm>
            <a:off x="2291252" y="435276"/>
            <a:ext cx="784721" cy="795853"/>
            <a:chOff x="2981275" y="3472450"/>
            <a:chExt cx="146125" cy="156250"/>
          </a:xfrm>
        </p:grpSpPr>
        <p:sp>
          <p:nvSpPr>
            <p:cNvPr id="7" name="Google Shape;2066;p53">
              <a:extLst>
                <a:ext uri="{FF2B5EF4-FFF2-40B4-BE49-F238E27FC236}">
                  <a16:creationId xmlns:a16="http://schemas.microsoft.com/office/drawing/2014/main" id="{760EDE88-6BB4-4F6D-96FB-1AEE3D68A48B}"/>
                </a:ext>
              </a:extLst>
            </p:cNvPr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7;p53">
              <a:extLst>
                <a:ext uri="{FF2B5EF4-FFF2-40B4-BE49-F238E27FC236}">
                  <a16:creationId xmlns:a16="http://schemas.microsoft.com/office/drawing/2014/main" id="{9B7291E7-B503-44F9-852B-2E404FD767ED}"/>
                </a:ext>
              </a:extLst>
            </p:cNvPr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220;p68">
            <a:extLst>
              <a:ext uri="{FF2B5EF4-FFF2-40B4-BE49-F238E27FC236}">
                <a16:creationId xmlns:a16="http://schemas.microsoft.com/office/drawing/2014/main" id="{EF587051-CDFF-4578-B9D3-596C703E7F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8538" y="1250987"/>
            <a:ext cx="2183077" cy="854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solidFill>
                  <a:schemeClr val="accent2"/>
                </a:solidFill>
                <a:latin typeface="El Messiri Medium" panose="00000600000000000000" pitchFamily="2" charset="-78"/>
                <a:cs typeface="El Messiri Medium" panose="00000600000000000000" pitchFamily="2" charset="-78"/>
              </a:rPr>
              <a:t>شكراً</a:t>
            </a:r>
            <a:endParaRPr sz="6000" dirty="0">
              <a:solidFill>
                <a:schemeClr val="accent2"/>
              </a:solidFill>
              <a:latin typeface="El Messiri Medium" panose="00000600000000000000" pitchFamily="2" charset="-78"/>
              <a:cs typeface="El Messiri Medium" panose="00000600000000000000" pitchFamily="2" charset="-78"/>
            </a:endParaRPr>
          </a:p>
        </p:txBody>
      </p:sp>
      <p:sp>
        <p:nvSpPr>
          <p:cNvPr id="10" name="Google Shape;1221;p68">
            <a:extLst>
              <a:ext uri="{FF2B5EF4-FFF2-40B4-BE49-F238E27FC236}">
                <a16:creationId xmlns:a16="http://schemas.microsoft.com/office/drawing/2014/main" id="{E61CE888-968E-46EE-8613-5FE85E5A5598}"/>
              </a:ext>
            </a:extLst>
          </p:cNvPr>
          <p:cNvSpPr txBox="1">
            <a:spLocks/>
          </p:cNvSpPr>
          <p:nvPr/>
        </p:nvSpPr>
        <p:spPr>
          <a:xfrm>
            <a:off x="1834293" y="2235183"/>
            <a:ext cx="4509204" cy="15124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spcAft>
                <a:spcPts val="1200"/>
              </a:spcAft>
            </a:pPr>
            <a:r>
              <a:rPr lang="ar-SA" sz="2400" b="1" dirty="0">
                <a:solidFill>
                  <a:srgbClr val="C00000"/>
                </a:solidFill>
                <a:latin typeface="El Messiri Medium" panose="00000600000000000000" pitchFamily="2" charset="-78"/>
                <a:cs typeface="El Messiri Medium" panose="00000600000000000000" pitchFamily="2" charset="-78"/>
              </a:rPr>
              <a:t>كفارة المجلس</a:t>
            </a:r>
          </a:p>
          <a:p>
            <a:pPr algn="ctr" rtl="1">
              <a:spcAft>
                <a:spcPts val="1200"/>
              </a:spcAft>
            </a:pPr>
            <a:r>
              <a:rPr lang="ar-SA" sz="2400" dirty="0">
                <a:latin typeface="El Messiri Medium" panose="00000600000000000000" pitchFamily="2" charset="-78"/>
                <a:cs typeface="El Messiri Medium" panose="00000600000000000000" pitchFamily="2" charset="-78"/>
              </a:rPr>
              <a:t>سبحانك اللهم وبحمدك، أشهد أن </a:t>
            </a:r>
          </a:p>
          <a:p>
            <a:pPr algn="ctr" rtl="1">
              <a:spcAft>
                <a:spcPts val="1200"/>
              </a:spcAft>
            </a:pPr>
            <a:r>
              <a:rPr lang="ar-SA" sz="2400" dirty="0">
                <a:latin typeface="El Messiri Medium" panose="00000600000000000000" pitchFamily="2" charset="-78"/>
                <a:cs typeface="El Messiri Medium" panose="00000600000000000000" pitchFamily="2" charset="-78"/>
              </a:rPr>
              <a:t>لا إله إلا أنت أستغفرك وأتوب إليك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D047E03-2B03-4A08-BFF3-4D4547E6F5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38" y="873185"/>
            <a:ext cx="1061926" cy="10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34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9;p39">
            <a:extLst>
              <a:ext uri="{FF2B5EF4-FFF2-40B4-BE49-F238E27FC236}">
                <a16:creationId xmlns:a16="http://schemas.microsoft.com/office/drawing/2014/main" id="{FF989810-645E-4898-89EE-8711F078B216}"/>
              </a:ext>
            </a:extLst>
          </p:cNvPr>
          <p:cNvSpPr/>
          <p:nvPr/>
        </p:nvSpPr>
        <p:spPr>
          <a:xfrm rot="-5400000" flipH="1">
            <a:off x="5718675" y="1410159"/>
            <a:ext cx="3435300" cy="2443800"/>
          </a:xfrm>
          <a:prstGeom prst="triangle">
            <a:avLst>
              <a:gd name="adj" fmla="val 50485"/>
            </a:avLst>
          </a:prstGeom>
          <a:solidFill>
            <a:srgbClr val="85EEDD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85EE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oogle Shape;1000;p39">
            <a:extLst>
              <a:ext uri="{FF2B5EF4-FFF2-40B4-BE49-F238E27FC236}">
                <a16:creationId xmlns:a16="http://schemas.microsoft.com/office/drawing/2014/main" id="{B3D169C3-5ABA-4142-8C56-05A6625E6615}"/>
              </a:ext>
            </a:extLst>
          </p:cNvPr>
          <p:cNvSpPr/>
          <p:nvPr/>
        </p:nvSpPr>
        <p:spPr>
          <a:xfrm>
            <a:off x="457175" y="914400"/>
            <a:ext cx="8201054" cy="3829050"/>
          </a:xfrm>
          <a:custGeom>
            <a:avLst/>
            <a:gdLst/>
            <a:ahLst/>
            <a:cxnLst/>
            <a:rect l="l" t="t" r="r" b="b"/>
            <a:pathLst>
              <a:path w="326898" h="153162" extrusionOk="0">
                <a:moveTo>
                  <a:pt x="0" y="0"/>
                </a:moveTo>
                <a:lnTo>
                  <a:pt x="0" y="153162"/>
                </a:lnTo>
                <a:lnTo>
                  <a:pt x="326898" y="153162"/>
                </a:lnTo>
                <a:lnTo>
                  <a:pt x="111252" y="0"/>
                </a:lnTo>
                <a:close/>
              </a:path>
            </a:pathLst>
          </a:custGeom>
          <a:solidFill>
            <a:srgbClr val="DAC5F5">
              <a:alpha val="29910"/>
            </a:srgbClr>
          </a:solidFill>
          <a:ln>
            <a:noFill/>
          </a:ln>
        </p:spPr>
      </p:sp>
      <p:sp>
        <p:nvSpPr>
          <p:cNvPr id="5" name="Google Shape;1001;p39">
            <a:extLst>
              <a:ext uri="{FF2B5EF4-FFF2-40B4-BE49-F238E27FC236}">
                <a16:creationId xmlns:a16="http://schemas.microsoft.com/office/drawing/2014/main" id="{0D07E9C0-2897-45EF-B2AD-F15A8D825CCC}"/>
              </a:ext>
            </a:extLst>
          </p:cNvPr>
          <p:cNvSpPr/>
          <p:nvPr/>
        </p:nvSpPr>
        <p:spPr>
          <a:xfrm>
            <a:off x="6720097" y="3515242"/>
            <a:ext cx="1823697" cy="38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002;p39">
            <a:extLst>
              <a:ext uri="{FF2B5EF4-FFF2-40B4-BE49-F238E27FC236}">
                <a16:creationId xmlns:a16="http://schemas.microsoft.com/office/drawing/2014/main" id="{A49A6DE4-08CE-4318-844B-C663AAE878DF}"/>
              </a:ext>
            </a:extLst>
          </p:cNvPr>
          <p:cNvSpPr/>
          <p:nvPr/>
        </p:nvSpPr>
        <p:spPr>
          <a:xfrm>
            <a:off x="457200" y="914400"/>
            <a:ext cx="1985700" cy="1882500"/>
          </a:xfrm>
          <a:prstGeom prst="rect">
            <a:avLst/>
          </a:prstGeom>
          <a:noFill/>
          <a:ln w="9525" cap="flat" cmpd="sng">
            <a:solidFill>
              <a:srgbClr val="1DA9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Google Shape;1003;p39">
            <a:extLst>
              <a:ext uri="{FF2B5EF4-FFF2-40B4-BE49-F238E27FC236}">
                <a16:creationId xmlns:a16="http://schemas.microsoft.com/office/drawing/2014/main" id="{85FF8BAC-2419-4CC0-B664-3F993AB80581}"/>
              </a:ext>
            </a:extLst>
          </p:cNvPr>
          <p:cNvSpPr/>
          <p:nvPr/>
        </p:nvSpPr>
        <p:spPr>
          <a:xfrm>
            <a:off x="2538583" y="914400"/>
            <a:ext cx="1985700" cy="1882500"/>
          </a:xfrm>
          <a:prstGeom prst="rect">
            <a:avLst/>
          </a:prstGeom>
          <a:noFill/>
          <a:ln w="9525" cap="flat" cmpd="sng">
            <a:solidFill>
              <a:srgbClr val="1DA9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1004;p39">
            <a:extLst>
              <a:ext uri="{FF2B5EF4-FFF2-40B4-BE49-F238E27FC236}">
                <a16:creationId xmlns:a16="http://schemas.microsoft.com/office/drawing/2014/main" id="{D8E06A19-3B3F-46E0-9474-89BAEA03F5D5}"/>
              </a:ext>
            </a:extLst>
          </p:cNvPr>
          <p:cNvSpPr/>
          <p:nvPr/>
        </p:nvSpPr>
        <p:spPr>
          <a:xfrm>
            <a:off x="4619966" y="914400"/>
            <a:ext cx="1985700" cy="1882500"/>
          </a:xfrm>
          <a:prstGeom prst="rect">
            <a:avLst/>
          </a:prstGeom>
          <a:noFill/>
          <a:ln w="9525" cap="flat" cmpd="sng">
            <a:solidFill>
              <a:srgbClr val="1DA9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1005;p39">
            <a:extLst>
              <a:ext uri="{FF2B5EF4-FFF2-40B4-BE49-F238E27FC236}">
                <a16:creationId xmlns:a16="http://schemas.microsoft.com/office/drawing/2014/main" id="{8B79123E-DE1D-480C-99D5-A091AFEA4512}"/>
              </a:ext>
            </a:extLst>
          </p:cNvPr>
          <p:cNvSpPr/>
          <p:nvPr/>
        </p:nvSpPr>
        <p:spPr>
          <a:xfrm>
            <a:off x="6701349" y="914400"/>
            <a:ext cx="1985700" cy="1882500"/>
          </a:xfrm>
          <a:prstGeom prst="rect">
            <a:avLst/>
          </a:prstGeom>
          <a:noFill/>
          <a:ln w="9525" cap="flat" cmpd="sng">
            <a:solidFill>
              <a:srgbClr val="1DA9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oogle Shape;1008;p39">
            <a:extLst>
              <a:ext uri="{FF2B5EF4-FFF2-40B4-BE49-F238E27FC236}">
                <a16:creationId xmlns:a16="http://schemas.microsoft.com/office/drawing/2014/main" id="{6A4BE5FC-D9FC-49A3-8F7C-746C4D6C4EF9}"/>
              </a:ext>
            </a:extLst>
          </p:cNvPr>
          <p:cNvGrpSpPr/>
          <p:nvPr/>
        </p:nvGrpSpPr>
        <p:grpSpPr>
          <a:xfrm>
            <a:off x="2721733" y="1438475"/>
            <a:ext cx="1619400" cy="1126972"/>
            <a:chOff x="640350" y="1438475"/>
            <a:chExt cx="1619400" cy="1126972"/>
          </a:xfrm>
        </p:grpSpPr>
        <p:cxnSp>
          <p:nvCxnSpPr>
            <p:cNvPr id="11" name="Google Shape;1009;p39">
              <a:extLst>
                <a:ext uri="{FF2B5EF4-FFF2-40B4-BE49-F238E27FC236}">
                  <a16:creationId xmlns:a16="http://schemas.microsoft.com/office/drawing/2014/main" id="{EDC5327E-5D2C-4330-902C-7D9467639E4A}"/>
                </a:ext>
              </a:extLst>
            </p:cNvPr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010;p39">
              <a:extLst>
                <a:ext uri="{FF2B5EF4-FFF2-40B4-BE49-F238E27FC236}">
                  <a16:creationId xmlns:a16="http://schemas.microsoft.com/office/drawing/2014/main" id="{F7C6FD3C-3103-4872-A23F-2FF92E9F5461}"/>
                </a:ext>
              </a:extLst>
            </p:cNvPr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011;p39">
              <a:extLst>
                <a:ext uri="{FF2B5EF4-FFF2-40B4-BE49-F238E27FC236}">
                  <a16:creationId xmlns:a16="http://schemas.microsoft.com/office/drawing/2014/main" id="{5B31E958-5877-42C2-9D1F-E054241A3656}"/>
                </a:ext>
              </a:extLst>
            </p:cNvPr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012;p39">
              <a:extLst>
                <a:ext uri="{FF2B5EF4-FFF2-40B4-BE49-F238E27FC236}">
                  <a16:creationId xmlns:a16="http://schemas.microsoft.com/office/drawing/2014/main" id="{44098F53-7001-4B9C-A008-C5DACFA4FE4F}"/>
                </a:ext>
              </a:extLst>
            </p:cNvPr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013;p39">
              <a:extLst>
                <a:ext uri="{FF2B5EF4-FFF2-40B4-BE49-F238E27FC236}">
                  <a16:creationId xmlns:a16="http://schemas.microsoft.com/office/drawing/2014/main" id="{4A853180-B196-46DA-B260-998505AE24F3}"/>
                </a:ext>
              </a:extLst>
            </p:cNvPr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014;p39">
              <a:extLst>
                <a:ext uri="{FF2B5EF4-FFF2-40B4-BE49-F238E27FC236}">
                  <a16:creationId xmlns:a16="http://schemas.microsoft.com/office/drawing/2014/main" id="{FC1C95C3-C733-4C5F-A927-7D033025812F}"/>
                </a:ext>
              </a:extLst>
            </p:cNvPr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015;p39">
              <a:extLst>
                <a:ext uri="{FF2B5EF4-FFF2-40B4-BE49-F238E27FC236}">
                  <a16:creationId xmlns:a16="http://schemas.microsoft.com/office/drawing/2014/main" id="{98C76345-86D8-4728-AE04-DC6E0499D6E5}"/>
                </a:ext>
              </a:extLst>
            </p:cNvPr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016;p39">
              <a:extLst>
                <a:ext uri="{FF2B5EF4-FFF2-40B4-BE49-F238E27FC236}">
                  <a16:creationId xmlns:a16="http://schemas.microsoft.com/office/drawing/2014/main" id="{D891B844-9E75-45F8-A12A-FF5BBF51DECE}"/>
                </a:ext>
              </a:extLst>
            </p:cNvPr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017;p39">
            <a:extLst>
              <a:ext uri="{FF2B5EF4-FFF2-40B4-BE49-F238E27FC236}">
                <a16:creationId xmlns:a16="http://schemas.microsoft.com/office/drawing/2014/main" id="{659112FA-654C-4786-BB3F-798306A7A7B5}"/>
              </a:ext>
            </a:extLst>
          </p:cNvPr>
          <p:cNvGrpSpPr/>
          <p:nvPr/>
        </p:nvGrpSpPr>
        <p:grpSpPr>
          <a:xfrm>
            <a:off x="4803120" y="1438475"/>
            <a:ext cx="1619400" cy="1126972"/>
            <a:chOff x="640350" y="1438475"/>
            <a:chExt cx="1619400" cy="1126972"/>
          </a:xfrm>
        </p:grpSpPr>
        <p:cxnSp>
          <p:nvCxnSpPr>
            <p:cNvPr id="20" name="Google Shape;1018;p39">
              <a:extLst>
                <a:ext uri="{FF2B5EF4-FFF2-40B4-BE49-F238E27FC236}">
                  <a16:creationId xmlns:a16="http://schemas.microsoft.com/office/drawing/2014/main" id="{B87847FA-FC1C-4D52-8046-60910B89C336}"/>
                </a:ext>
              </a:extLst>
            </p:cNvPr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1019;p39">
              <a:extLst>
                <a:ext uri="{FF2B5EF4-FFF2-40B4-BE49-F238E27FC236}">
                  <a16:creationId xmlns:a16="http://schemas.microsoft.com/office/drawing/2014/main" id="{E7C3F580-B200-44E4-A2AF-380C853DA1C2}"/>
                </a:ext>
              </a:extLst>
            </p:cNvPr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1020;p39">
              <a:extLst>
                <a:ext uri="{FF2B5EF4-FFF2-40B4-BE49-F238E27FC236}">
                  <a16:creationId xmlns:a16="http://schemas.microsoft.com/office/drawing/2014/main" id="{022BED9D-CC16-4336-89DB-3A2E79910AD5}"/>
                </a:ext>
              </a:extLst>
            </p:cNvPr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1021;p39">
              <a:extLst>
                <a:ext uri="{FF2B5EF4-FFF2-40B4-BE49-F238E27FC236}">
                  <a16:creationId xmlns:a16="http://schemas.microsoft.com/office/drawing/2014/main" id="{88BF0949-F8B1-43C1-A5DB-07E897EAEBA8}"/>
                </a:ext>
              </a:extLst>
            </p:cNvPr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1022;p39">
              <a:extLst>
                <a:ext uri="{FF2B5EF4-FFF2-40B4-BE49-F238E27FC236}">
                  <a16:creationId xmlns:a16="http://schemas.microsoft.com/office/drawing/2014/main" id="{00F40887-4770-41AE-938B-DD3294F04BFA}"/>
                </a:ext>
              </a:extLst>
            </p:cNvPr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1023;p39">
              <a:extLst>
                <a:ext uri="{FF2B5EF4-FFF2-40B4-BE49-F238E27FC236}">
                  <a16:creationId xmlns:a16="http://schemas.microsoft.com/office/drawing/2014/main" id="{E9759CBE-95CD-4EBE-A142-DA759AE0D6CD}"/>
                </a:ext>
              </a:extLst>
            </p:cNvPr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1024;p39">
              <a:extLst>
                <a:ext uri="{FF2B5EF4-FFF2-40B4-BE49-F238E27FC236}">
                  <a16:creationId xmlns:a16="http://schemas.microsoft.com/office/drawing/2014/main" id="{E611EF7F-C9EA-4B4C-AFC3-B2D91BCAB42F}"/>
                </a:ext>
              </a:extLst>
            </p:cNvPr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1025;p39">
              <a:extLst>
                <a:ext uri="{FF2B5EF4-FFF2-40B4-BE49-F238E27FC236}">
                  <a16:creationId xmlns:a16="http://schemas.microsoft.com/office/drawing/2014/main" id="{21642593-917F-4485-9BE9-D99611465D86}"/>
                </a:ext>
              </a:extLst>
            </p:cNvPr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" name="Google Shape;1026;p39">
            <a:extLst>
              <a:ext uri="{FF2B5EF4-FFF2-40B4-BE49-F238E27FC236}">
                <a16:creationId xmlns:a16="http://schemas.microsoft.com/office/drawing/2014/main" id="{FEE4CC94-F9E2-445D-9F1D-CC1CEADF8523}"/>
              </a:ext>
            </a:extLst>
          </p:cNvPr>
          <p:cNvGrpSpPr/>
          <p:nvPr/>
        </p:nvGrpSpPr>
        <p:grpSpPr>
          <a:xfrm>
            <a:off x="6884520" y="1438475"/>
            <a:ext cx="1619400" cy="1126972"/>
            <a:chOff x="640350" y="1438475"/>
            <a:chExt cx="1619400" cy="1126972"/>
          </a:xfrm>
        </p:grpSpPr>
        <p:cxnSp>
          <p:nvCxnSpPr>
            <p:cNvPr id="29" name="Google Shape;1027;p39">
              <a:extLst>
                <a:ext uri="{FF2B5EF4-FFF2-40B4-BE49-F238E27FC236}">
                  <a16:creationId xmlns:a16="http://schemas.microsoft.com/office/drawing/2014/main" id="{7FF20F34-0FAC-4F48-A445-05A23212DB39}"/>
                </a:ext>
              </a:extLst>
            </p:cNvPr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1028;p39">
              <a:extLst>
                <a:ext uri="{FF2B5EF4-FFF2-40B4-BE49-F238E27FC236}">
                  <a16:creationId xmlns:a16="http://schemas.microsoft.com/office/drawing/2014/main" id="{64E8654D-BDDD-4B46-9F38-A31E5FD5D596}"/>
                </a:ext>
              </a:extLst>
            </p:cNvPr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1029;p39">
              <a:extLst>
                <a:ext uri="{FF2B5EF4-FFF2-40B4-BE49-F238E27FC236}">
                  <a16:creationId xmlns:a16="http://schemas.microsoft.com/office/drawing/2014/main" id="{C160ED6E-4904-48DB-898D-65E20A6A3057}"/>
                </a:ext>
              </a:extLst>
            </p:cNvPr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1030;p39">
              <a:extLst>
                <a:ext uri="{FF2B5EF4-FFF2-40B4-BE49-F238E27FC236}">
                  <a16:creationId xmlns:a16="http://schemas.microsoft.com/office/drawing/2014/main" id="{4735D129-78A1-4D81-84F3-1A160D071DD3}"/>
                </a:ext>
              </a:extLst>
            </p:cNvPr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1031;p39">
              <a:extLst>
                <a:ext uri="{FF2B5EF4-FFF2-40B4-BE49-F238E27FC236}">
                  <a16:creationId xmlns:a16="http://schemas.microsoft.com/office/drawing/2014/main" id="{70CFF762-3B74-48B4-83A0-417F7E58E441}"/>
                </a:ext>
              </a:extLst>
            </p:cNvPr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1032;p39">
              <a:extLst>
                <a:ext uri="{FF2B5EF4-FFF2-40B4-BE49-F238E27FC236}">
                  <a16:creationId xmlns:a16="http://schemas.microsoft.com/office/drawing/2014/main" id="{6BBB8D9E-752B-4AC2-B987-3E0175515FAF}"/>
                </a:ext>
              </a:extLst>
            </p:cNvPr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1033;p39">
              <a:extLst>
                <a:ext uri="{FF2B5EF4-FFF2-40B4-BE49-F238E27FC236}">
                  <a16:creationId xmlns:a16="http://schemas.microsoft.com/office/drawing/2014/main" id="{C6D5831A-361B-4DCE-95AB-D3B04A7FEA66}"/>
                </a:ext>
              </a:extLst>
            </p:cNvPr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1034;p39">
              <a:extLst>
                <a:ext uri="{FF2B5EF4-FFF2-40B4-BE49-F238E27FC236}">
                  <a16:creationId xmlns:a16="http://schemas.microsoft.com/office/drawing/2014/main" id="{1F368328-8711-49A0-B06D-6A20071C46AB}"/>
                </a:ext>
              </a:extLst>
            </p:cNvPr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1038;p39">
            <a:extLst>
              <a:ext uri="{FF2B5EF4-FFF2-40B4-BE49-F238E27FC236}">
                <a16:creationId xmlns:a16="http://schemas.microsoft.com/office/drawing/2014/main" id="{C50DC3F6-0571-4942-9313-0552931505B2}"/>
              </a:ext>
            </a:extLst>
          </p:cNvPr>
          <p:cNvSpPr/>
          <p:nvPr/>
        </p:nvSpPr>
        <p:spPr>
          <a:xfrm>
            <a:off x="457200" y="2867400"/>
            <a:ext cx="1985700" cy="18825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oogle Shape;1039;p39">
            <a:extLst>
              <a:ext uri="{FF2B5EF4-FFF2-40B4-BE49-F238E27FC236}">
                <a16:creationId xmlns:a16="http://schemas.microsoft.com/office/drawing/2014/main" id="{BAC7CF15-E203-4FEC-9633-A0B2297FC59A}"/>
              </a:ext>
            </a:extLst>
          </p:cNvPr>
          <p:cNvGrpSpPr/>
          <p:nvPr/>
        </p:nvGrpSpPr>
        <p:grpSpPr>
          <a:xfrm>
            <a:off x="640080" y="1438475"/>
            <a:ext cx="1619400" cy="1126972"/>
            <a:chOff x="640350" y="1438475"/>
            <a:chExt cx="1619400" cy="1126972"/>
          </a:xfrm>
        </p:grpSpPr>
        <p:cxnSp>
          <p:nvCxnSpPr>
            <p:cNvPr id="39" name="Google Shape;1040;p39">
              <a:extLst>
                <a:ext uri="{FF2B5EF4-FFF2-40B4-BE49-F238E27FC236}">
                  <a16:creationId xmlns:a16="http://schemas.microsoft.com/office/drawing/2014/main" id="{6A0C26EA-E3D6-45FB-A283-E0452180A06E}"/>
                </a:ext>
              </a:extLst>
            </p:cNvPr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1041;p39">
              <a:extLst>
                <a:ext uri="{FF2B5EF4-FFF2-40B4-BE49-F238E27FC236}">
                  <a16:creationId xmlns:a16="http://schemas.microsoft.com/office/drawing/2014/main" id="{A1686144-C3FD-4C0A-A76B-04BE80E8E844}"/>
                </a:ext>
              </a:extLst>
            </p:cNvPr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1042;p39">
              <a:extLst>
                <a:ext uri="{FF2B5EF4-FFF2-40B4-BE49-F238E27FC236}">
                  <a16:creationId xmlns:a16="http://schemas.microsoft.com/office/drawing/2014/main" id="{221267B3-A6F9-41DE-A7BE-01770AA6C04C}"/>
                </a:ext>
              </a:extLst>
            </p:cNvPr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1043;p39">
              <a:extLst>
                <a:ext uri="{FF2B5EF4-FFF2-40B4-BE49-F238E27FC236}">
                  <a16:creationId xmlns:a16="http://schemas.microsoft.com/office/drawing/2014/main" id="{9CA0F1D7-651A-4FA5-B435-C352B316CA69}"/>
                </a:ext>
              </a:extLst>
            </p:cNvPr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1044;p39">
              <a:extLst>
                <a:ext uri="{FF2B5EF4-FFF2-40B4-BE49-F238E27FC236}">
                  <a16:creationId xmlns:a16="http://schemas.microsoft.com/office/drawing/2014/main" id="{27916162-B06B-42E4-B7B7-2A4C4C9F9CA1}"/>
                </a:ext>
              </a:extLst>
            </p:cNvPr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1045;p39">
              <a:extLst>
                <a:ext uri="{FF2B5EF4-FFF2-40B4-BE49-F238E27FC236}">
                  <a16:creationId xmlns:a16="http://schemas.microsoft.com/office/drawing/2014/main" id="{AF076BD8-EB33-4219-89B4-E37149FE5032}"/>
                </a:ext>
              </a:extLst>
            </p:cNvPr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1046;p39">
              <a:extLst>
                <a:ext uri="{FF2B5EF4-FFF2-40B4-BE49-F238E27FC236}">
                  <a16:creationId xmlns:a16="http://schemas.microsoft.com/office/drawing/2014/main" id="{F3F74744-D200-489C-92C6-6D2DF743035B}"/>
                </a:ext>
              </a:extLst>
            </p:cNvPr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1047;p39">
              <a:extLst>
                <a:ext uri="{FF2B5EF4-FFF2-40B4-BE49-F238E27FC236}">
                  <a16:creationId xmlns:a16="http://schemas.microsoft.com/office/drawing/2014/main" id="{427EBFF9-FFC1-4051-988F-305F2198A55A}"/>
                </a:ext>
              </a:extLst>
            </p:cNvPr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Google Shape;1048;p39">
            <a:extLst>
              <a:ext uri="{FF2B5EF4-FFF2-40B4-BE49-F238E27FC236}">
                <a16:creationId xmlns:a16="http://schemas.microsoft.com/office/drawing/2014/main" id="{B8064F9A-D4E0-431E-88D3-3BF76E3CAAE5}"/>
              </a:ext>
            </a:extLst>
          </p:cNvPr>
          <p:cNvSpPr/>
          <p:nvPr/>
        </p:nvSpPr>
        <p:spPr>
          <a:xfrm>
            <a:off x="2538583" y="2867400"/>
            <a:ext cx="19857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Google Shape;1049;p39">
            <a:extLst>
              <a:ext uri="{FF2B5EF4-FFF2-40B4-BE49-F238E27FC236}">
                <a16:creationId xmlns:a16="http://schemas.microsoft.com/office/drawing/2014/main" id="{6115CF5C-18D5-4B7D-B7C9-6AF0C2286EF5}"/>
              </a:ext>
            </a:extLst>
          </p:cNvPr>
          <p:cNvSpPr/>
          <p:nvPr/>
        </p:nvSpPr>
        <p:spPr>
          <a:xfrm>
            <a:off x="4619966" y="2867400"/>
            <a:ext cx="19857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oogle Shape;1051;p39">
            <a:extLst>
              <a:ext uri="{FF2B5EF4-FFF2-40B4-BE49-F238E27FC236}">
                <a16:creationId xmlns:a16="http://schemas.microsoft.com/office/drawing/2014/main" id="{5A0380B7-400B-48D9-9CFA-666EADBD1B7F}"/>
              </a:ext>
            </a:extLst>
          </p:cNvPr>
          <p:cNvGrpSpPr/>
          <p:nvPr/>
        </p:nvGrpSpPr>
        <p:grpSpPr>
          <a:xfrm>
            <a:off x="668633" y="3339428"/>
            <a:ext cx="1619400" cy="1126972"/>
            <a:chOff x="640350" y="1438475"/>
            <a:chExt cx="1619400" cy="1126972"/>
          </a:xfrm>
        </p:grpSpPr>
        <p:cxnSp>
          <p:nvCxnSpPr>
            <p:cNvPr id="50" name="Google Shape;1052;p39">
              <a:extLst>
                <a:ext uri="{FF2B5EF4-FFF2-40B4-BE49-F238E27FC236}">
                  <a16:creationId xmlns:a16="http://schemas.microsoft.com/office/drawing/2014/main" id="{86AE02EF-7503-4890-9F7C-302F0A842847}"/>
                </a:ext>
              </a:extLst>
            </p:cNvPr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1053;p39">
              <a:extLst>
                <a:ext uri="{FF2B5EF4-FFF2-40B4-BE49-F238E27FC236}">
                  <a16:creationId xmlns:a16="http://schemas.microsoft.com/office/drawing/2014/main" id="{A7AA49FB-12CC-4762-A3D0-B97CCA1398BA}"/>
                </a:ext>
              </a:extLst>
            </p:cNvPr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1054;p39">
              <a:extLst>
                <a:ext uri="{FF2B5EF4-FFF2-40B4-BE49-F238E27FC236}">
                  <a16:creationId xmlns:a16="http://schemas.microsoft.com/office/drawing/2014/main" id="{AE11458F-F64D-4497-A6A1-A3DBFB4D0192}"/>
                </a:ext>
              </a:extLst>
            </p:cNvPr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1055;p39">
              <a:extLst>
                <a:ext uri="{FF2B5EF4-FFF2-40B4-BE49-F238E27FC236}">
                  <a16:creationId xmlns:a16="http://schemas.microsoft.com/office/drawing/2014/main" id="{D221D1F5-CBF0-4A7E-9F3C-A69B465DAF81}"/>
                </a:ext>
              </a:extLst>
            </p:cNvPr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1056;p39">
              <a:extLst>
                <a:ext uri="{FF2B5EF4-FFF2-40B4-BE49-F238E27FC236}">
                  <a16:creationId xmlns:a16="http://schemas.microsoft.com/office/drawing/2014/main" id="{8E619A1D-C41B-43B0-A439-0C15AB239864}"/>
                </a:ext>
              </a:extLst>
            </p:cNvPr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1057;p39">
              <a:extLst>
                <a:ext uri="{FF2B5EF4-FFF2-40B4-BE49-F238E27FC236}">
                  <a16:creationId xmlns:a16="http://schemas.microsoft.com/office/drawing/2014/main" id="{7BC3C874-CA1E-4840-A0E3-1742808D343A}"/>
                </a:ext>
              </a:extLst>
            </p:cNvPr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1058;p39">
              <a:extLst>
                <a:ext uri="{FF2B5EF4-FFF2-40B4-BE49-F238E27FC236}">
                  <a16:creationId xmlns:a16="http://schemas.microsoft.com/office/drawing/2014/main" id="{0C8FB1EF-C7CA-4D4A-BC9C-6F465B914D48}"/>
                </a:ext>
              </a:extLst>
            </p:cNvPr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1059;p39">
              <a:extLst>
                <a:ext uri="{FF2B5EF4-FFF2-40B4-BE49-F238E27FC236}">
                  <a16:creationId xmlns:a16="http://schemas.microsoft.com/office/drawing/2014/main" id="{461AA988-2209-4CC2-838E-BB8259968AA5}"/>
                </a:ext>
              </a:extLst>
            </p:cNvPr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1061;p39">
            <a:extLst>
              <a:ext uri="{FF2B5EF4-FFF2-40B4-BE49-F238E27FC236}">
                <a16:creationId xmlns:a16="http://schemas.microsoft.com/office/drawing/2014/main" id="{1F4ABF70-3102-4CBA-92B6-18523BFF8C47}"/>
              </a:ext>
            </a:extLst>
          </p:cNvPr>
          <p:cNvGrpSpPr/>
          <p:nvPr/>
        </p:nvGrpSpPr>
        <p:grpSpPr>
          <a:xfrm>
            <a:off x="2721733" y="3391475"/>
            <a:ext cx="1619400" cy="1126972"/>
            <a:chOff x="640350" y="1438475"/>
            <a:chExt cx="1619400" cy="1126972"/>
          </a:xfrm>
        </p:grpSpPr>
        <p:cxnSp>
          <p:nvCxnSpPr>
            <p:cNvPr id="59" name="Google Shape;1062;p39">
              <a:extLst>
                <a:ext uri="{FF2B5EF4-FFF2-40B4-BE49-F238E27FC236}">
                  <a16:creationId xmlns:a16="http://schemas.microsoft.com/office/drawing/2014/main" id="{F37D0DCD-9AEB-4D2E-9823-00CECEDBFCBF}"/>
                </a:ext>
              </a:extLst>
            </p:cNvPr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1063;p39">
              <a:extLst>
                <a:ext uri="{FF2B5EF4-FFF2-40B4-BE49-F238E27FC236}">
                  <a16:creationId xmlns:a16="http://schemas.microsoft.com/office/drawing/2014/main" id="{AB9BA583-6B7D-4BF8-8A6A-E304F8FF1AB4}"/>
                </a:ext>
              </a:extLst>
            </p:cNvPr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1064;p39">
              <a:extLst>
                <a:ext uri="{FF2B5EF4-FFF2-40B4-BE49-F238E27FC236}">
                  <a16:creationId xmlns:a16="http://schemas.microsoft.com/office/drawing/2014/main" id="{0D18ABC3-46B5-4E61-BEB5-5821CA05E636}"/>
                </a:ext>
              </a:extLst>
            </p:cNvPr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1065;p39">
              <a:extLst>
                <a:ext uri="{FF2B5EF4-FFF2-40B4-BE49-F238E27FC236}">
                  <a16:creationId xmlns:a16="http://schemas.microsoft.com/office/drawing/2014/main" id="{43126FB0-A602-480F-899C-DA737212C7E2}"/>
                </a:ext>
              </a:extLst>
            </p:cNvPr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1066;p39">
              <a:extLst>
                <a:ext uri="{FF2B5EF4-FFF2-40B4-BE49-F238E27FC236}">
                  <a16:creationId xmlns:a16="http://schemas.microsoft.com/office/drawing/2014/main" id="{414E1199-A3BF-4EE2-A91B-B441BD70168F}"/>
                </a:ext>
              </a:extLst>
            </p:cNvPr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1067;p39">
              <a:extLst>
                <a:ext uri="{FF2B5EF4-FFF2-40B4-BE49-F238E27FC236}">
                  <a16:creationId xmlns:a16="http://schemas.microsoft.com/office/drawing/2014/main" id="{2516F61C-EDB0-461E-9CFD-B8D2E53924A1}"/>
                </a:ext>
              </a:extLst>
            </p:cNvPr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1068;p39">
              <a:extLst>
                <a:ext uri="{FF2B5EF4-FFF2-40B4-BE49-F238E27FC236}">
                  <a16:creationId xmlns:a16="http://schemas.microsoft.com/office/drawing/2014/main" id="{9D036CEA-32A3-413D-B359-AA6CE5C88CFB}"/>
                </a:ext>
              </a:extLst>
            </p:cNvPr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1069;p39">
              <a:extLst>
                <a:ext uri="{FF2B5EF4-FFF2-40B4-BE49-F238E27FC236}">
                  <a16:creationId xmlns:a16="http://schemas.microsoft.com/office/drawing/2014/main" id="{B4BB3CA2-8474-4B8F-AF4C-B8CC6EED4EC8}"/>
                </a:ext>
              </a:extLst>
            </p:cNvPr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" name="Google Shape;1070;p39">
            <a:extLst>
              <a:ext uri="{FF2B5EF4-FFF2-40B4-BE49-F238E27FC236}">
                <a16:creationId xmlns:a16="http://schemas.microsoft.com/office/drawing/2014/main" id="{9B4741B2-1FFA-4C81-BD6C-FF5A3FA1546E}"/>
              </a:ext>
            </a:extLst>
          </p:cNvPr>
          <p:cNvGrpSpPr/>
          <p:nvPr/>
        </p:nvGrpSpPr>
        <p:grpSpPr>
          <a:xfrm>
            <a:off x="4803120" y="3391475"/>
            <a:ext cx="1619400" cy="1126972"/>
            <a:chOff x="640350" y="1438475"/>
            <a:chExt cx="1619400" cy="1126972"/>
          </a:xfrm>
        </p:grpSpPr>
        <p:cxnSp>
          <p:nvCxnSpPr>
            <p:cNvPr id="68" name="Google Shape;1071;p39">
              <a:extLst>
                <a:ext uri="{FF2B5EF4-FFF2-40B4-BE49-F238E27FC236}">
                  <a16:creationId xmlns:a16="http://schemas.microsoft.com/office/drawing/2014/main" id="{9F0D198A-1C64-4566-8310-1F24C0D20E1E}"/>
                </a:ext>
              </a:extLst>
            </p:cNvPr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1072;p39">
              <a:extLst>
                <a:ext uri="{FF2B5EF4-FFF2-40B4-BE49-F238E27FC236}">
                  <a16:creationId xmlns:a16="http://schemas.microsoft.com/office/drawing/2014/main" id="{67A22A9B-12E1-49EC-84A9-218697B95D75}"/>
                </a:ext>
              </a:extLst>
            </p:cNvPr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1073;p39">
              <a:extLst>
                <a:ext uri="{FF2B5EF4-FFF2-40B4-BE49-F238E27FC236}">
                  <a16:creationId xmlns:a16="http://schemas.microsoft.com/office/drawing/2014/main" id="{6BA6E41B-E705-47DB-AE55-054D345B1F31}"/>
                </a:ext>
              </a:extLst>
            </p:cNvPr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1074;p39">
              <a:extLst>
                <a:ext uri="{FF2B5EF4-FFF2-40B4-BE49-F238E27FC236}">
                  <a16:creationId xmlns:a16="http://schemas.microsoft.com/office/drawing/2014/main" id="{10208C13-FC51-487A-887A-33A8F1632B2A}"/>
                </a:ext>
              </a:extLst>
            </p:cNvPr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1075;p39">
              <a:extLst>
                <a:ext uri="{FF2B5EF4-FFF2-40B4-BE49-F238E27FC236}">
                  <a16:creationId xmlns:a16="http://schemas.microsoft.com/office/drawing/2014/main" id="{E1FA6A2F-23F9-42FF-BEB4-DB2830C19765}"/>
                </a:ext>
              </a:extLst>
            </p:cNvPr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1076;p39">
              <a:extLst>
                <a:ext uri="{FF2B5EF4-FFF2-40B4-BE49-F238E27FC236}">
                  <a16:creationId xmlns:a16="http://schemas.microsoft.com/office/drawing/2014/main" id="{34B340D9-6BD0-4313-90CC-BB883185709C}"/>
                </a:ext>
              </a:extLst>
            </p:cNvPr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1077;p39">
              <a:extLst>
                <a:ext uri="{FF2B5EF4-FFF2-40B4-BE49-F238E27FC236}">
                  <a16:creationId xmlns:a16="http://schemas.microsoft.com/office/drawing/2014/main" id="{F4FC5EF5-DE7A-4C29-8215-98D10832B34B}"/>
                </a:ext>
              </a:extLst>
            </p:cNvPr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1078;p39">
              <a:extLst>
                <a:ext uri="{FF2B5EF4-FFF2-40B4-BE49-F238E27FC236}">
                  <a16:creationId xmlns:a16="http://schemas.microsoft.com/office/drawing/2014/main" id="{38FCB75F-847A-4752-932D-12CD052AAD35}"/>
                </a:ext>
              </a:extLst>
            </p:cNvPr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6" name="Google Shape;525;p41">
            <a:extLst>
              <a:ext uri="{FF2B5EF4-FFF2-40B4-BE49-F238E27FC236}">
                <a16:creationId xmlns:a16="http://schemas.microsoft.com/office/drawing/2014/main" id="{D8DA3685-0777-47E3-81D7-B3E5283B115F}"/>
              </a:ext>
            </a:extLst>
          </p:cNvPr>
          <p:cNvSpPr txBox="1">
            <a:spLocks/>
          </p:cNvSpPr>
          <p:nvPr/>
        </p:nvSpPr>
        <p:spPr>
          <a:xfrm>
            <a:off x="4779888" y="3388922"/>
            <a:ext cx="38429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القوانين الصفية</a:t>
            </a:r>
            <a:endParaRPr lang="ar-SA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Google Shape;531;p41">
            <a:extLst>
              <a:ext uri="{FF2B5EF4-FFF2-40B4-BE49-F238E27FC236}">
                <a16:creationId xmlns:a16="http://schemas.microsoft.com/office/drawing/2014/main" id="{E034CDD1-1F03-426C-8D45-4FF534A2C735}"/>
              </a:ext>
            </a:extLst>
          </p:cNvPr>
          <p:cNvSpPr txBox="1">
            <a:spLocks/>
          </p:cNvSpPr>
          <p:nvPr/>
        </p:nvSpPr>
        <p:spPr>
          <a:xfrm>
            <a:off x="2535858" y="1793038"/>
            <a:ext cx="2072212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spcAft>
                <a:spcPts val="1200"/>
              </a:spcAft>
            </a:pPr>
            <a:r>
              <a:rPr lang="ar-S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ابتعدي عن أي أمر يشوش انتباهك وتركيزك للدرس.</a:t>
            </a:r>
          </a:p>
        </p:txBody>
      </p:sp>
      <p:sp>
        <p:nvSpPr>
          <p:cNvPr id="81" name="Google Shape;533;p41">
            <a:extLst>
              <a:ext uri="{FF2B5EF4-FFF2-40B4-BE49-F238E27FC236}">
                <a16:creationId xmlns:a16="http://schemas.microsoft.com/office/drawing/2014/main" id="{A904C056-D1F5-4E2C-A9DE-9E6ADE11160F}"/>
              </a:ext>
            </a:extLst>
          </p:cNvPr>
          <p:cNvSpPr txBox="1">
            <a:spLocks/>
          </p:cNvSpPr>
          <p:nvPr/>
        </p:nvSpPr>
        <p:spPr>
          <a:xfrm>
            <a:off x="2721733" y="2973751"/>
            <a:ext cx="1742227" cy="665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عدم ترك الحصة أثناء الدرس</a:t>
            </a:r>
          </a:p>
        </p:txBody>
      </p:sp>
      <p:sp>
        <p:nvSpPr>
          <p:cNvPr id="82" name="Google Shape;534;p41">
            <a:extLst>
              <a:ext uri="{FF2B5EF4-FFF2-40B4-BE49-F238E27FC236}">
                <a16:creationId xmlns:a16="http://schemas.microsoft.com/office/drawing/2014/main" id="{6D288FEB-9788-4224-A359-275270520D2A}"/>
              </a:ext>
            </a:extLst>
          </p:cNvPr>
          <p:cNvSpPr txBox="1">
            <a:spLocks/>
          </p:cNvSpPr>
          <p:nvPr/>
        </p:nvSpPr>
        <p:spPr>
          <a:xfrm>
            <a:off x="2480676" y="3747402"/>
            <a:ext cx="2188573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spcAft>
                <a:spcPts val="1200"/>
              </a:spcAft>
            </a:pPr>
            <a:r>
              <a:rPr lang="ar-S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إلا بعد الاستئذان من المعلمة للأمور الطارئة والضرورية.</a:t>
            </a:r>
          </a:p>
        </p:txBody>
      </p:sp>
      <p:sp>
        <p:nvSpPr>
          <p:cNvPr id="83" name="Google Shape;536;p41">
            <a:extLst>
              <a:ext uri="{FF2B5EF4-FFF2-40B4-BE49-F238E27FC236}">
                <a16:creationId xmlns:a16="http://schemas.microsoft.com/office/drawing/2014/main" id="{EC039943-9D62-401F-BE07-5BEA0FF04724}"/>
              </a:ext>
            </a:extLst>
          </p:cNvPr>
          <p:cNvSpPr txBox="1">
            <a:spLocks/>
          </p:cNvSpPr>
          <p:nvPr/>
        </p:nvSpPr>
        <p:spPr>
          <a:xfrm>
            <a:off x="4607044" y="1386210"/>
            <a:ext cx="2060724" cy="6038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التأكد من جاهزية الاتصال قبل الحصة بوقت كافي</a:t>
            </a:r>
          </a:p>
        </p:txBody>
      </p:sp>
      <p:sp>
        <p:nvSpPr>
          <p:cNvPr id="84" name="Google Shape;537;p41">
            <a:extLst>
              <a:ext uri="{FF2B5EF4-FFF2-40B4-BE49-F238E27FC236}">
                <a16:creationId xmlns:a16="http://schemas.microsoft.com/office/drawing/2014/main" id="{5BF97656-5483-4B0B-9F27-0A5B6DF7B7A7}"/>
              </a:ext>
            </a:extLst>
          </p:cNvPr>
          <p:cNvSpPr txBox="1">
            <a:spLocks/>
          </p:cNvSpPr>
          <p:nvPr/>
        </p:nvSpPr>
        <p:spPr>
          <a:xfrm>
            <a:off x="4548076" y="1859443"/>
            <a:ext cx="217502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spcAft>
                <a:spcPts val="1200"/>
              </a:spcAft>
            </a:pPr>
            <a:r>
              <a:rPr lang="ar-SA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وعند مواجهة أي مشكلة المحاولة والسؤال عن طريقة حلها.</a:t>
            </a:r>
          </a:p>
        </p:txBody>
      </p:sp>
      <p:sp>
        <p:nvSpPr>
          <p:cNvPr id="85" name="Google Shape;1073;p32">
            <a:extLst>
              <a:ext uri="{FF2B5EF4-FFF2-40B4-BE49-F238E27FC236}">
                <a16:creationId xmlns:a16="http://schemas.microsoft.com/office/drawing/2014/main" id="{0D69A73D-449C-4C7A-AFF9-B3B18D8D7516}"/>
              </a:ext>
            </a:extLst>
          </p:cNvPr>
          <p:cNvSpPr txBox="1">
            <a:spLocks/>
          </p:cNvSpPr>
          <p:nvPr/>
        </p:nvSpPr>
        <p:spPr>
          <a:xfrm>
            <a:off x="4364519" y="3264130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SA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احترام المعلمة وعدم التشويش على الحصة</a:t>
            </a:r>
          </a:p>
        </p:txBody>
      </p:sp>
      <p:sp>
        <p:nvSpPr>
          <p:cNvPr id="86" name="Google Shape;1074;p32">
            <a:extLst>
              <a:ext uri="{FF2B5EF4-FFF2-40B4-BE49-F238E27FC236}">
                <a16:creationId xmlns:a16="http://schemas.microsoft.com/office/drawing/2014/main" id="{FD734EF8-4DE8-4FAC-A292-FFEE0580D964}"/>
              </a:ext>
            </a:extLst>
          </p:cNvPr>
          <p:cNvSpPr txBox="1">
            <a:spLocks/>
          </p:cNvSpPr>
          <p:nvPr/>
        </p:nvSpPr>
        <p:spPr>
          <a:xfrm>
            <a:off x="4393616" y="3789773"/>
            <a:ext cx="243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 الحرص على التفاعل الإيجابي.</a:t>
            </a:r>
          </a:p>
        </p:txBody>
      </p:sp>
      <p:sp>
        <p:nvSpPr>
          <p:cNvPr id="87" name="Google Shape;530;p41">
            <a:extLst>
              <a:ext uri="{FF2B5EF4-FFF2-40B4-BE49-F238E27FC236}">
                <a16:creationId xmlns:a16="http://schemas.microsoft.com/office/drawing/2014/main" id="{C270341A-AF2D-4D3B-ACF8-A62695BE1A50}"/>
              </a:ext>
            </a:extLst>
          </p:cNvPr>
          <p:cNvSpPr txBox="1">
            <a:spLocks/>
          </p:cNvSpPr>
          <p:nvPr/>
        </p:nvSpPr>
        <p:spPr>
          <a:xfrm>
            <a:off x="1917952" y="1214927"/>
            <a:ext cx="24687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16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الجلوس في مكان مناسب للتعلم</a:t>
            </a:r>
            <a:endParaRPr lang="ar-SA" sz="16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833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5;p33">
            <a:extLst>
              <a:ext uri="{FF2B5EF4-FFF2-40B4-BE49-F238E27FC236}">
                <a16:creationId xmlns:a16="http://schemas.microsoft.com/office/drawing/2014/main" id="{5AEE748B-0B7E-4A85-94D2-5E265A779874}"/>
              </a:ext>
            </a:extLst>
          </p:cNvPr>
          <p:cNvSpPr/>
          <p:nvPr/>
        </p:nvSpPr>
        <p:spPr>
          <a:xfrm>
            <a:off x="4784651" y="551318"/>
            <a:ext cx="4125433" cy="2191882"/>
          </a:xfrm>
          <a:custGeom>
            <a:avLst/>
            <a:gdLst/>
            <a:ahLst/>
            <a:cxnLst/>
            <a:rect l="l" t="t" r="r" b="b"/>
            <a:pathLst>
              <a:path w="27213" h="51872" extrusionOk="0">
                <a:moveTo>
                  <a:pt x="1" y="0"/>
                </a:moveTo>
                <a:lnTo>
                  <a:pt x="1" y="1151"/>
                </a:lnTo>
                <a:lnTo>
                  <a:pt x="528" y="1151"/>
                </a:lnTo>
                <a:cubicBezTo>
                  <a:pt x="666" y="742"/>
                  <a:pt x="1052" y="475"/>
                  <a:pt x="1475" y="475"/>
                </a:cubicBezTo>
                <a:cubicBezTo>
                  <a:pt x="1519" y="475"/>
                  <a:pt x="1564" y="478"/>
                  <a:pt x="1610" y="484"/>
                </a:cubicBezTo>
                <a:cubicBezTo>
                  <a:pt x="2083" y="548"/>
                  <a:pt x="2444" y="939"/>
                  <a:pt x="2472" y="1418"/>
                </a:cubicBezTo>
                <a:cubicBezTo>
                  <a:pt x="2500" y="1896"/>
                  <a:pt x="2185" y="2326"/>
                  <a:pt x="1722" y="2446"/>
                </a:cubicBezTo>
                <a:cubicBezTo>
                  <a:pt x="1640" y="2467"/>
                  <a:pt x="1557" y="2477"/>
                  <a:pt x="1475" y="2477"/>
                </a:cubicBezTo>
                <a:cubicBezTo>
                  <a:pt x="1097" y="2477"/>
                  <a:pt x="741" y="2262"/>
                  <a:pt x="571" y="1909"/>
                </a:cubicBezTo>
                <a:lnTo>
                  <a:pt x="1" y="1909"/>
                </a:lnTo>
                <a:lnTo>
                  <a:pt x="1" y="4630"/>
                </a:lnTo>
                <a:lnTo>
                  <a:pt x="528" y="4630"/>
                </a:lnTo>
                <a:cubicBezTo>
                  <a:pt x="666" y="4221"/>
                  <a:pt x="1052" y="3954"/>
                  <a:pt x="1475" y="3954"/>
                </a:cubicBezTo>
                <a:cubicBezTo>
                  <a:pt x="1519" y="3954"/>
                  <a:pt x="1564" y="3957"/>
                  <a:pt x="1610" y="3963"/>
                </a:cubicBezTo>
                <a:cubicBezTo>
                  <a:pt x="2083" y="4029"/>
                  <a:pt x="2444" y="4421"/>
                  <a:pt x="2472" y="4896"/>
                </a:cubicBezTo>
                <a:cubicBezTo>
                  <a:pt x="2500" y="5375"/>
                  <a:pt x="2185" y="5804"/>
                  <a:pt x="1722" y="5925"/>
                </a:cubicBezTo>
                <a:cubicBezTo>
                  <a:pt x="1639" y="5946"/>
                  <a:pt x="1554" y="5957"/>
                  <a:pt x="1471" y="5957"/>
                </a:cubicBezTo>
                <a:cubicBezTo>
                  <a:pt x="1094" y="5957"/>
                  <a:pt x="741" y="5742"/>
                  <a:pt x="571" y="5387"/>
                </a:cubicBezTo>
                <a:lnTo>
                  <a:pt x="1" y="5387"/>
                </a:lnTo>
                <a:lnTo>
                  <a:pt x="1" y="8112"/>
                </a:lnTo>
                <a:lnTo>
                  <a:pt x="528" y="8112"/>
                </a:lnTo>
                <a:cubicBezTo>
                  <a:pt x="666" y="7702"/>
                  <a:pt x="1052" y="7435"/>
                  <a:pt x="1475" y="7435"/>
                </a:cubicBezTo>
                <a:cubicBezTo>
                  <a:pt x="1519" y="7435"/>
                  <a:pt x="1564" y="7438"/>
                  <a:pt x="1610" y="7444"/>
                </a:cubicBezTo>
                <a:cubicBezTo>
                  <a:pt x="2083" y="7508"/>
                  <a:pt x="2446" y="7899"/>
                  <a:pt x="2472" y="8378"/>
                </a:cubicBezTo>
                <a:cubicBezTo>
                  <a:pt x="2500" y="8856"/>
                  <a:pt x="2188" y="9286"/>
                  <a:pt x="1725" y="9406"/>
                </a:cubicBezTo>
                <a:cubicBezTo>
                  <a:pt x="1641" y="9428"/>
                  <a:pt x="1557" y="9438"/>
                  <a:pt x="1474" y="9438"/>
                </a:cubicBezTo>
                <a:cubicBezTo>
                  <a:pt x="1096" y="9438"/>
                  <a:pt x="741" y="9223"/>
                  <a:pt x="571" y="8869"/>
                </a:cubicBezTo>
                <a:lnTo>
                  <a:pt x="1" y="8869"/>
                </a:lnTo>
                <a:lnTo>
                  <a:pt x="1" y="11591"/>
                </a:lnTo>
                <a:lnTo>
                  <a:pt x="528" y="11591"/>
                </a:lnTo>
                <a:cubicBezTo>
                  <a:pt x="666" y="11183"/>
                  <a:pt x="1049" y="10916"/>
                  <a:pt x="1470" y="10916"/>
                </a:cubicBezTo>
                <a:cubicBezTo>
                  <a:pt x="1516" y="10916"/>
                  <a:pt x="1563" y="10919"/>
                  <a:pt x="1610" y="10926"/>
                </a:cubicBezTo>
                <a:cubicBezTo>
                  <a:pt x="2083" y="10989"/>
                  <a:pt x="2444" y="11381"/>
                  <a:pt x="2472" y="11857"/>
                </a:cubicBezTo>
                <a:cubicBezTo>
                  <a:pt x="2500" y="12335"/>
                  <a:pt x="2185" y="12765"/>
                  <a:pt x="1722" y="12885"/>
                </a:cubicBezTo>
                <a:cubicBezTo>
                  <a:pt x="1639" y="12907"/>
                  <a:pt x="1554" y="12917"/>
                  <a:pt x="1471" y="12917"/>
                </a:cubicBezTo>
                <a:cubicBezTo>
                  <a:pt x="1094" y="12917"/>
                  <a:pt x="741" y="12702"/>
                  <a:pt x="571" y="12348"/>
                </a:cubicBezTo>
                <a:lnTo>
                  <a:pt x="1" y="12348"/>
                </a:lnTo>
                <a:lnTo>
                  <a:pt x="1" y="15069"/>
                </a:lnTo>
                <a:lnTo>
                  <a:pt x="528" y="15069"/>
                </a:lnTo>
                <a:cubicBezTo>
                  <a:pt x="666" y="14662"/>
                  <a:pt x="1052" y="14395"/>
                  <a:pt x="1475" y="14395"/>
                </a:cubicBezTo>
                <a:cubicBezTo>
                  <a:pt x="1519" y="14395"/>
                  <a:pt x="1564" y="14398"/>
                  <a:pt x="1610" y="14404"/>
                </a:cubicBezTo>
                <a:cubicBezTo>
                  <a:pt x="2083" y="14468"/>
                  <a:pt x="2444" y="14860"/>
                  <a:pt x="2472" y="15338"/>
                </a:cubicBezTo>
                <a:cubicBezTo>
                  <a:pt x="2500" y="15814"/>
                  <a:pt x="2185" y="16246"/>
                  <a:pt x="1722" y="16364"/>
                </a:cubicBezTo>
                <a:cubicBezTo>
                  <a:pt x="1639" y="16386"/>
                  <a:pt x="1554" y="16396"/>
                  <a:pt x="1471" y="16396"/>
                </a:cubicBezTo>
                <a:cubicBezTo>
                  <a:pt x="1094" y="16396"/>
                  <a:pt x="741" y="16181"/>
                  <a:pt x="571" y="15829"/>
                </a:cubicBezTo>
                <a:lnTo>
                  <a:pt x="1" y="15829"/>
                </a:lnTo>
                <a:lnTo>
                  <a:pt x="1" y="18551"/>
                </a:lnTo>
                <a:lnTo>
                  <a:pt x="528" y="18551"/>
                </a:lnTo>
                <a:cubicBezTo>
                  <a:pt x="666" y="18141"/>
                  <a:pt x="1052" y="17874"/>
                  <a:pt x="1475" y="17874"/>
                </a:cubicBezTo>
                <a:cubicBezTo>
                  <a:pt x="1519" y="17874"/>
                  <a:pt x="1564" y="17877"/>
                  <a:pt x="1610" y="17883"/>
                </a:cubicBezTo>
                <a:cubicBezTo>
                  <a:pt x="2083" y="17947"/>
                  <a:pt x="2446" y="18339"/>
                  <a:pt x="2472" y="18817"/>
                </a:cubicBezTo>
                <a:cubicBezTo>
                  <a:pt x="2500" y="19295"/>
                  <a:pt x="2188" y="19725"/>
                  <a:pt x="1725" y="19845"/>
                </a:cubicBezTo>
                <a:cubicBezTo>
                  <a:pt x="1641" y="19867"/>
                  <a:pt x="1557" y="19877"/>
                  <a:pt x="1474" y="19877"/>
                </a:cubicBezTo>
                <a:cubicBezTo>
                  <a:pt x="1096" y="19877"/>
                  <a:pt x="741" y="19662"/>
                  <a:pt x="571" y="19308"/>
                </a:cubicBezTo>
                <a:lnTo>
                  <a:pt x="1" y="19308"/>
                </a:lnTo>
                <a:lnTo>
                  <a:pt x="1" y="22030"/>
                </a:lnTo>
                <a:lnTo>
                  <a:pt x="528" y="22030"/>
                </a:lnTo>
                <a:cubicBezTo>
                  <a:pt x="666" y="21622"/>
                  <a:pt x="1049" y="21355"/>
                  <a:pt x="1470" y="21355"/>
                </a:cubicBezTo>
                <a:cubicBezTo>
                  <a:pt x="1516" y="21355"/>
                  <a:pt x="1563" y="21358"/>
                  <a:pt x="1610" y="21365"/>
                </a:cubicBezTo>
                <a:cubicBezTo>
                  <a:pt x="2083" y="21429"/>
                  <a:pt x="2444" y="21820"/>
                  <a:pt x="2472" y="22296"/>
                </a:cubicBezTo>
                <a:cubicBezTo>
                  <a:pt x="2500" y="22774"/>
                  <a:pt x="2185" y="23204"/>
                  <a:pt x="1722" y="23324"/>
                </a:cubicBezTo>
                <a:cubicBezTo>
                  <a:pt x="1639" y="23346"/>
                  <a:pt x="1554" y="23356"/>
                  <a:pt x="1471" y="23356"/>
                </a:cubicBezTo>
                <a:cubicBezTo>
                  <a:pt x="1094" y="23356"/>
                  <a:pt x="741" y="23141"/>
                  <a:pt x="571" y="22787"/>
                </a:cubicBezTo>
                <a:lnTo>
                  <a:pt x="1" y="22787"/>
                </a:lnTo>
                <a:lnTo>
                  <a:pt x="1" y="25509"/>
                </a:lnTo>
                <a:lnTo>
                  <a:pt x="528" y="25509"/>
                </a:lnTo>
                <a:cubicBezTo>
                  <a:pt x="666" y="25101"/>
                  <a:pt x="1052" y="24834"/>
                  <a:pt x="1475" y="24834"/>
                </a:cubicBezTo>
                <a:cubicBezTo>
                  <a:pt x="1519" y="24834"/>
                  <a:pt x="1564" y="24837"/>
                  <a:pt x="1610" y="24844"/>
                </a:cubicBezTo>
                <a:cubicBezTo>
                  <a:pt x="2083" y="24907"/>
                  <a:pt x="2444" y="25299"/>
                  <a:pt x="2472" y="25777"/>
                </a:cubicBezTo>
                <a:cubicBezTo>
                  <a:pt x="2500" y="26253"/>
                  <a:pt x="2185" y="26685"/>
                  <a:pt x="1722" y="26803"/>
                </a:cubicBezTo>
                <a:cubicBezTo>
                  <a:pt x="1639" y="26825"/>
                  <a:pt x="1554" y="26835"/>
                  <a:pt x="1471" y="26835"/>
                </a:cubicBezTo>
                <a:cubicBezTo>
                  <a:pt x="1094" y="26835"/>
                  <a:pt x="741" y="26620"/>
                  <a:pt x="571" y="26268"/>
                </a:cubicBezTo>
                <a:lnTo>
                  <a:pt x="1" y="26268"/>
                </a:lnTo>
                <a:lnTo>
                  <a:pt x="1" y="28990"/>
                </a:lnTo>
                <a:lnTo>
                  <a:pt x="528" y="28990"/>
                </a:lnTo>
                <a:cubicBezTo>
                  <a:pt x="666" y="28582"/>
                  <a:pt x="1049" y="28315"/>
                  <a:pt x="1470" y="28315"/>
                </a:cubicBezTo>
                <a:cubicBezTo>
                  <a:pt x="1516" y="28315"/>
                  <a:pt x="1563" y="28318"/>
                  <a:pt x="1610" y="28325"/>
                </a:cubicBezTo>
                <a:cubicBezTo>
                  <a:pt x="2083" y="28389"/>
                  <a:pt x="2446" y="28780"/>
                  <a:pt x="2472" y="29259"/>
                </a:cubicBezTo>
                <a:cubicBezTo>
                  <a:pt x="2500" y="29734"/>
                  <a:pt x="2188" y="30167"/>
                  <a:pt x="1725" y="30284"/>
                </a:cubicBezTo>
                <a:cubicBezTo>
                  <a:pt x="1641" y="30306"/>
                  <a:pt x="1557" y="30317"/>
                  <a:pt x="1474" y="30317"/>
                </a:cubicBezTo>
                <a:cubicBezTo>
                  <a:pt x="1096" y="30317"/>
                  <a:pt x="741" y="30101"/>
                  <a:pt x="571" y="29747"/>
                </a:cubicBezTo>
                <a:lnTo>
                  <a:pt x="1" y="29747"/>
                </a:lnTo>
                <a:lnTo>
                  <a:pt x="1" y="32471"/>
                </a:lnTo>
                <a:lnTo>
                  <a:pt x="528" y="32471"/>
                </a:lnTo>
                <a:cubicBezTo>
                  <a:pt x="666" y="32062"/>
                  <a:pt x="1052" y="31795"/>
                  <a:pt x="1475" y="31795"/>
                </a:cubicBezTo>
                <a:cubicBezTo>
                  <a:pt x="1519" y="31795"/>
                  <a:pt x="1564" y="31798"/>
                  <a:pt x="1610" y="31804"/>
                </a:cubicBezTo>
                <a:cubicBezTo>
                  <a:pt x="2083" y="31868"/>
                  <a:pt x="2444" y="32259"/>
                  <a:pt x="2472" y="32737"/>
                </a:cubicBezTo>
                <a:cubicBezTo>
                  <a:pt x="2500" y="33216"/>
                  <a:pt x="2185" y="33646"/>
                  <a:pt x="1722" y="33766"/>
                </a:cubicBezTo>
                <a:cubicBezTo>
                  <a:pt x="1640" y="33787"/>
                  <a:pt x="1557" y="33797"/>
                  <a:pt x="1475" y="33797"/>
                </a:cubicBezTo>
                <a:cubicBezTo>
                  <a:pt x="1097" y="33797"/>
                  <a:pt x="741" y="33582"/>
                  <a:pt x="571" y="33229"/>
                </a:cubicBezTo>
                <a:lnTo>
                  <a:pt x="1" y="33229"/>
                </a:lnTo>
                <a:lnTo>
                  <a:pt x="1" y="35950"/>
                </a:lnTo>
                <a:lnTo>
                  <a:pt x="528" y="35950"/>
                </a:lnTo>
                <a:cubicBezTo>
                  <a:pt x="666" y="35541"/>
                  <a:pt x="1052" y="35274"/>
                  <a:pt x="1475" y="35274"/>
                </a:cubicBezTo>
                <a:cubicBezTo>
                  <a:pt x="1519" y="35274"/>
                  <a:pt x="1564" y="35277"/>
                  <a:pt x="1610" y="35283"/>
                </a:cubicBezTo>
                <a:cubicBezTo>
                  <a:pt x="2083" y="35349"/>
                  <a:pt x="2444" y="35741"/>
                  <a:pt x="2472" y="36216"/>
                </a:cubicBezTo>
                <a:cubicBezTo>
                  <a:pt x="2500" y="36695"/>
                  <a:pt x="2185" y="37124"/>
                  <a:pt x="1722" y="37245"/>
                </a:cubicBezTo>
                <a:cubicBezTo>
                  <a:pt x="1639" y="37266"/>
                  <a:pt x="1554" y="37277"/>
                  <a:pt x="1471" y="37277"/>
                </a:cubicBezTo>
                <a:cubicBezTo>
                  <a:pt x="1094" y="37277"/>
                  <a:pt x="741" y="37062"/>
                  <a:pt x="571" y="36707"/>
                </a:cubicBezTo>
                <a:lnTo>
                  <a:pt x="1" y="36707"/>
                </a:lnTo>
                <a:lnTo>
                  <a:pt x="1" y="39429"/>
                </a:lnTo>
                <a:lnTo>
                  <a:pt x="528" y="39429"/>
                </a:lnTo>
                <a:cubicBezTo>
                  <a:pt x="666" y="39021"/>
                  <a:pt x="1049" y="38754"/>
                  <a:pt x="1470" y="38754"/>
                </a:cubicBezTo>
                <a:cubicBezTo>
                  <a:pt x="1516" y="38754"/>
                  <a:pt x="1563" y="38758"/>
                  <a:pt x="1610" y="38764"/>
                </a:cubicBezTo>
                <a:cubicBezTo>
                  <a:pt x="2083" y="38828"/>
                  <a:pt x="2446" y="39219"/>
                  <a:pt x="2472" y="39698"/>
                </a:cubicBezTo>
                <a:cubicBezTo>
                  <a:pt x="2500" y="40174"/>
                  <a:pt x="2188" y="40606"/>
                  <a:pt x="1725" y="40723"/>
                </a:cubicBezTo>
                <a:cubicBezTo>
                  <a:pt x="1641" y="40745"/>
                  <a:pt x="1557" y="40756"/>
                  <a:pt x="1474" y="40756"/>
                </a:cubicBezTo>
                <a:cubicBezTo>
                  <a:pt x="1096" y="40756"/>
                  <a:pt x="741" y="40541"/>
                  <a:pt x="571" y="40186"/>
                </a:cubicBezTo>
                <a:lnTo>
                  <a:pt x="1" y="40186"/>
                </a:lnTo>
                <a:lnTo>
                  <a:pt x="1" y="42911"/>
                </a:lnTo>
                <a:lnTo>
                  <a:pt x="528" y="42911"/>
                </a:lnTo>
                <a:cubicBezTo>
                  <a:pt x="666" y="42501"/>
                  <a:pt x="1052" y="42234"/>
                  <a:pt x="1475" y="42234"/>
                </a:cubicBezTo>
                <a:cubicBezTo>
                  <a:pt x="1519" y="42234"/>
                  <a:pt x="1564" y="42237"/>
                  <a:pt x="1610" y="42243"/>
                </a:cubicBezTo>
                <a:cubicBezTo>
                  <a:pt x="2083" y="42307"/>
                  <a:pt x="2444" y="42698"/>
                  <a:pt x="2472" y="43177"/>
                </a:cubicBezTo>
                <a:cubicBezTo>
                  <a:pt x="2500" y="43655"/>
                  <a:pt x="2185" y="44085"/>
                  <a:pt x="1722" y="44205"/>
                </a:cubicBezTo>
                <a:cubicBezTo>
                  <a:pt x="1640" y="44226"/>
                  <a:pt x="1557" y="44236"/>
                  <a:pt x="1475" y="44236"/>
                </a:cubicBezTo>
                <a:cubicBezTo>
                  <a:pt x="1097" y="44236"/>
                  <a:pt x="741" y="44021"/>
                  <a:pt x="571" y="43668"/>
                </a:cubicBezTo>
                <a:lnTo>
                  <a:pt x="1" y="43668"/>
                </a:lnTo>
                <a:lnTo>
                  <a:pt x="1" y="46389"/>
                </a:lnTo>
                <a:lnTo>
                  <a:pt x="528" y="46389"/>
                </a:lnTo>
                <a:cubicBezTo>
                  <a:pt x="666" y="45980"/>
                  <a:pt x="1052" y="45713"/>
                  <a:pt x="1475" y="45713"/>
                </a:cubicBezTo>
                <a:cubicBezTo>
                  <a:pt x="1519" y="45713"/>
                  <a:pt x="1564" y="45716"/>
                  <a:pt x="1610" y="45722"/>
                </a:cubicBezTo>
                <a:cubicBezTo>
                  <a:pt x="2083" y="45788"/>
                  <a:pt x="2444" y="46180"/>
                  <a:pt x="2472" y="46655"/>
                </a:cubicBezTo>
                <a:cubicBezTo>
                  <a:pt x="2500" y="47134"/>
                  <a:pt x="2185" y="47564"/>
                  <a:pt x="1722" y="47684"/>
                </a:cubicBezTo>
                <a:cubicBezTo>
                  <a:pt x="1639" y="47705"/>
                  <a:pt x="1554" y="47716"/>
                  <a:pt x="1471" y="47716"/>
                </a:cubicBezTo>
                <a:cubicBezTo>
                  <a:pt x="1094" y="47716"/>
                  <a:pt x="741" y="47501"/>
                  <a:pt x="571" y="47147"/>
                </a:cubicBezTo>
                <a:lnTo>
                  <a:pt x="1" y="47147"/>
                </a:lnTo>
                <a:lnTo>
                  <a:pt x="1" y="49868"/>
                </a:lnTo>
                <a:lnTo>
                  <a:pt x="528" y="49868"/>
                </a:lnTo>
                <a:cubicBezTo>
                  <a:pt x="666" y="49460"/>
                  <a:pt x="1049" y="49193"/>
                  <a:pt x="1470" y="49193"/>
                </a:cubicBezTo>
                <a:cubicBezTo>
                  <a:pt x="1516" y="49193"/>
                  <a:pt x="1563" y="49197"/>
                  <a:pt x="1610" y="49203"/>
                </a:cubicBezTo>
                <a:cubicBezTo>
                  <a:pt x="2083" y="49267"/>
                  <a:pt x="2446" y="49659"/>
                  <a:pt x="2472" y="50137"/>
                </a:cubicBezTo>
                <a:cubicBezTo>
                  <a:pt x="2500" y="50613"/>
                  <a:pt x="2188" y="51045"/>
                  <a:pt x="1725" y="51163"/>
                </a:cubicBezTo>
                <a:cubicBezTo>
                  <a:pt x="1641" y="51184"/>
                  <a:pt x="1557" y="51195"/>
                  <a:pt x="1474" y="51195"/>
                </a:cubicBezTo>
                <a:cubicBezTo>
                  <a:pt x="1096" y="51195"/>
                  <a:pt x="741" y="50980"/>
                  <a:pt x="571" y="50625"/>
                </a:cubicBezTo>
                <a:lnTo>
                  <a:pt x="1" y="50625"/>
                </a:lnTo>
                <a:lnTo>
                  <a:pt x="1" y="51871"/>
                </a:lnTo>
                <a:lnTo>
                  <a:pt x="27212" y="51871"/>
                </a:lnTo>
                <a:lnTo>
                  <a:pt x="27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36;p33">
            <a:extLst>
              <a:ext uri="{FF2B5EF4-FFF2-40B4-BE49-F238E27FC236}">
                <a16:creationId xmlns:a16="http://schemas.microsoft.com/office/drawing/2014/main" id="{517557B2-0925-422F-8DE2-85EFDF67F354}"/>
              </a:ext>
            </a:extLst>
          </p:cNvPr>
          <p:cNvSpPr/>
          <p:nvPr/>
        </p:nvSpPr>
        <p:spPr>
          <a:xfrm>
            <a:off x="6699592" y="448856"/>
            <a:ext cx="951337" cy="204936"/>
          </a:xfrm>
          <a:custGeom>
            <a:avLst/>
            <a:gdLst/>
            <a:ahLst/>
            <a:cxnLst/>
            <a:rect l="l" t="t" r="r" b="b"/>
            <a:pathLst>
              <a:path w="15124" h="3258" extrusionOk="0">
                <a:moveTo>
                  <a:pt x="643" y="1"/>
                </a:moveTo>
                <a:cubicBezTo>
                  <a:pt x="479" y="54"/>
                  <a:pt x="282" y="80"/>
                  <a:pt x="167" y="103"/>
                </a:cubicBezTo>
                <a:cubicBezTo>
                  <a:pt x="224" y="187"/>
                  <a:pt x="293" y="262"/>
                  <a:pt x="372" y="323"/>
                </a:cubicBezTo>
                <a:cubicBezTo>
                  <a:pt x="336" y="377"/>
                  <a:pt x="300" y="430"/>
                  <a:pt x="267" y="482"/>
                </a:cubicBezTo>
                <a:lnTo>
                  <a:pt x="909" y="1062"/>
                </a:lnTo>
                <a:lnTo>
                  <a:pt x="776" y="1287"/>
                </a:lnTo>
                <a:lnTo>
                  <a:pt x="195" y="1290"/>
                </a:lnTo>
                <a:cubicBezTo>
                  <a:pt x="186" y="1289"/>
                  <a:pt x="177" y="1289"/>
                  <a:pt x="168" y="1289"/>
                </a:cubicBezTo>
                <a:cubicBezTo>
                  <a:pt x="125" y="1289"/>
                  <a:pt x="83" y="1299"/>
                  <a:pt x="44" y="1318"/>
                </a:cubicBezTo>
                <a:cubicBezTo>
                  <a:pt x="29" y="1328"/>
                  <a:pt x="14" y="1341"/>
                  <a:pt x="4" y="1354"/>
                </a:cubicBezTo>
                <a:lnTo>
                  <a:pt x="4" y="1681"/>
                </a:lnTo>
                <a:lnTo>
                  <a:pt x="116" y="1766"/>
                </a:lnTo>
                <a:cubicBezTo>
                  <a:pt x="200" y="1830"/>
                  <a:pt x="287" y="1899"/>
                  <a:pt x="334" y="1993"/>
                </a:cubicBezTo>
                <a:cubicBezTo>
                  <a:pt x="380" y="2088"/>
                  <a:pt x="367" y="2221"/>
                  <a:pt x="277" y="2277"/>
                </a:cubicBezTo>
                <a:cubicBezTo>
                  <a:pt x="367" y="2280"/>
                  <a:pt x="420" y="2372"/>
                  <a:pt x="459" y="2451"/>
                </a:cubicBezTo>
                <a:lnTo>
                  <a:pt x="510" y="2559"/>
                </a:lnTo>
                <a:cubicBezTo>
                  <a:pt x="490" y="2648"/>
                  <a:pt x="487" y="2774"/>
                  <a:pt x="574" y="2797"/>
                </a:cubicBezTo>
                <a:cubicBezTo>
                  <a:pt x="584" y="2800"/>
                  <a:pt x="594" y="2801"/>
                  <a:pt x="605" y="2801"/>
                </a:cubicBezTo>
                <a:cubicBezTo>
                  <a:pt x="630" y="2801"/>
                  <a:pt x="657" y="2794"/>
                  <a:pt x="684" y="2794"/>
                </a:cubicBezTo>
                <a:cubicBezTo>
                  <a:pt x="779" y="2797"/>
                  <a:pt x="853" y="2876"/>
                  <a:pt x="850" y="2971"/>
                </a:cubicBezTo>
                <a:cubicBezTo>
                  <a:pt x="794" y="2997"/>
                  <a:pt x="734" y="3008"/>
                  <a:pt x="672" y="3008"/>
                </a:cubicBezTo>
                <a:cubicBezTo>
                  <a:pt x="569" y="3008"/>
                  <a:pt x="460" y="2978"/>
                  <a:pt x="359" y="2948"/>
                </a:cubicBezTo>
                <a:cubicBezTo>
                  <a:pt x="351" y="2944"/>
                  <a:pt x="342" y="2942"/>
                  <a:pt x="333" y="2942"/>
                </a:cubicBezTo>
                <a:cubicBezTo>
                  <a:pt x="323" y="2942"/>
                  <a:pt x="314" y="2945"/>
                  <a:pt x="305" y="2950"/>
                </a:cubicBezTo>
                <a:cubicBezTo>
                  <a:pt x="298" y="2960"/>
                  <a:pt x="293" y="2976"/>
                  <a:pt x="290" y="2988"/>
                </a:cubicBezTo>
                <a:cubicBezTo>
                  <a:pt x="275" y="3040"/>
                  <a:pt x="216" y="3068"/>
                  <a:pt x="165" y="3068"/>
                </a:cubicBezTo>
                <a:cubicBezTo>
                  <a:pt x="111" y="3065"/>
                  <a:pt x="57" y="3058"/>
                  <a:pt x="6" y="3040"/>
                </a:cubicBezTo>
                <a:lnTo>
                  <a:pt x="1" y="3040"/>
                </a:lnTo>
                <a:lnTo>
                  <a:pt x="1" y="3257"/>
                </a:lnTo>
                <a:lnTo>
                  <a:pt x="15121" y="3257"/>
                </a:lnTo>
                <a:lnTo>
                  <a:pt x="15121" y="2878"/>
                </a:lnTo>
                <a:cubicBezTo>
                  <a:pt x="14996" y="2843"/>
                  <a:pt x="14865" y="2820"/>
                  <a:pt x="14735" y="2804"/>
                </a:cubicBezTo>
                <a:cubicBezTo>
                  <a:pt x="14737" y="2745"/>
                  <a:pt x="14796" y="2707"/>
                  <a:pt x="14840" y="2671"/>
                </a:cubicBezTo>
                <a:cubicBezTo>
                  <a:pt x="14886" y="2633"/>
                  <a:pt x="14919" y="2559"/>
                  <a:pt x="14876" y="2520"/>
                </a:cubicBezTo>
                <a:lnTo>
                  <a:pt x="15121" y="2439"/>
                </a:lnTo>
                <a:lnTo>
                  <a:pt x="15121" y="1804"/>
                </a:lnTo>
                <a:cubicBezTo>
                  <a:pt x="15113" y="1799"/>
                  <a:pt x="15106" y="1794"/>
                  <a:pt x="15098" y="1786"/>
                </a:cubicBezTo>
                <a:cubicBezTo>
                  <a:pt x="15070" y="1766"/>
                  <a:pt x="15060" y="1727"/>
                  <a:pt x="15075" y="1697"/>
                </a:cubicBezTo>
                <a:cubicBezTo>
                  <a:pt x="15088" y="1679"/>
                  <a:pt x="15103" y="1666"/>
                  <a:pt x="15121" y="1656"/>
                </a:cubicBezTo>
                <a:lnTo>
                  <a:pt x="15121" y="1561"/>
                </a:lnTo>
                <a:cubicBezTo>
                  <a:pt x="15096" y="1538"/>
                  <a:pt x="15065" y="1523"/>
                  <a:pt x="15032" y="1515"/>
                </a:cubicBezTo>
                <a:cubicBezTo>
                  <a:pt x="14970" y="1500"/>
                  <a:pt x="14891" y="1456"/>
                  <a:pt x="14911" y="1397"/>
                </a:cubicBezTo>
                <a:cubicBezTo>
                  <a:pt x="14924" y="1377"/>
                  <a:pt x="14942" y="1359"/>
                  <a:pt x="14963" y="1349"/>
                </a:cubicBezTo>
                <a:cubicBezTo>
                  <a:pt x="15014" y="1323"/>
                  <a:pt x="15067" y="1300"/>
                  <a:pt x="15124" y="1280"/>
                </a:cubicBezTo>
                <a:lnTo>
                  <a:pt x="15124" y="755"/>
                </a:lnTo>
                <a:cubicBezTo>
                  <a:pt x="15067" y="749"/>
                  <a:pt x="15011" y="746"/>
                  <a:pt x="14954" y="746"/>
                </a:cubicBezTo>
                <a:cubicBezTo>
                  <a:pt x="14829" y="746"/>
                  <a:pt x="14706" y="761"/>
                  <a:pt x="14584" y="791"/>
                </a:cubicBezTo>
                <a:lnTo>
                  <a:pt x="14584" y="497"/>
                </a:lnTo>
                <a:cubicBezTo>
                  <a:pt x="14763" y="430"/>
                  <a:pt x="14940" y="359"/>
                  <a:pt x="15116" y="282"/>
                </a:cubicBezTo>
                <a:lnTo>
                  <a:pt x="15124" y="277"/>
                </a:lnTo>
                <a:lnTo>
                  <a:pt x="15124" y="14"/>
                </a:lnTo>
                <a:cubicBezTo>
                  <a:pt x="15074" y="48"/>
                  <a:pt x="15014" y="66"/>
                  <a:pt x="14952" y="66"/>
                </a:cubicBezTo>
                <a:cubicBezTo>
                  <a:pt x="14945" y="66"/>
                  <a:pt x="14937" y="65"/>
                  <a:pt x="14929" y="65"/>
                </a:cubicBezTo>
                <a:cubicBezTo>
                  <a:pt x="14791" y="60"/>
                  <a:pt x="14650" y="54"/>
                  <a:pt x="14520" y="6"/>
                </a:cubicBezTo>
                <a:lnTo>
                  <a:pt x="145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16AEB7C-3E29-4672-9BA5-2DA50FBC4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68" y="1006426"/>
            <a:ext cx="3486637" cy="1286054"/>
          </a:xfrm>
          <a:prstGeom prst="rect">
            <a:avLst/>
          </a:prstGeom>
        </p:spPr>
      </p:pic>
      <p:sp>
        <p:nvSpPr>
          <p:cNvPr id="7" name="Google Shape;635;p33">
            <a:extLst>
              <a:ext uri="{FF2B5EF4-FFF2-40B4-BE49-F238E27FC236}">
                <a16:creationId xmlns:a16="http://schemas.microsoft.com/office/drawing/2014/main" id="{297E97FE-71DE-4CC5-830A-288D1215ECF7}"/>
              </a:ext>
            </a:extLst>
          </p:cNvPr>
          <p:cNvSpPr/>
          <p:nvPr/>
        </p:nvSpPr>
        <p:spPr>
          <a:xfrm>
            <a:off x="282987" y="551318"/>
            <a:ext cx="4125433" cy="2191882"/>
          </a:xfrm>
          <a:custGeom>
            <a:avLst/>
            <a:gdLst/>
            <a:ahLst/>
            <a:cxnLst/>
            <a:rect l="l" t="t" r="r" b="b"/>
            <a:pathLst>
              <a:path w="27213" h="51872" extrusionOk="0">
                <a:moveTo>
                  <a:pt x="1" y="0"/>
                </a:moveTo>
                <a:lnTo>
                  <a:pt x="1" y="1151"/>
                </a:lnTo>
                <a:lnTo>
                  <a:pt x="528" y="1151"/>
                </a:lnTo>
                <a:cubicBezTo>
                  <a:pt x="666" y="742"/>
                  <a:pt x="1052" y="475"/>
                  <a:pt x="1475" y="475"/>
                </a:cubicBezTo>
                <a:cubicBezTo>
                  <a:pt x="1519" y="475"/>
                  <a:pt x="1564" y="478"/>
                  <a:pt x="1610" y="484"/>
                </a:cubicBezTo>
                <a:cubicBezTo>
                  <a:pt x="2083" y="548"/>
                  <a:pt x="2444" y="939"/>
                  <a:pt x="2472" y="1418"/>
                </a:cubicBezTo>
                <a:cubicBezTo>
                  <a:pt x="2500" y="1896"/>
                  <a:pt x="2185" y="2326"/>
                  <a:pt x="1722" y="2446"/>
                </a:cubicBezTo>
                <a:cubicBezTo>
                  <a:pt x="1640" y="2467"/>
                  <a:pt x="1557" y="2477"/>
                  <a:pt x="1475" y="2477"/>
                </a:cubicBezTo>
                <a:cubicBezTo>
                  <a:pt x="1097" y="2477"/>
                  <a:pt x="741" y="2262"/>
                  <a:pt x="571" y="1909"/>
                </a:cubicBezTo>
                <a:lnTo>
                  <a:pt x="1" y="1909"/>
                </a:lnTo>
                <a:lnTo>
                  <a:pt x="1" y="4630"/>
                </a:lnTo>
                <a:lnTo>
                  <a:pt x="528" y="4630"/>
                </a:lnTo>
                <a:cubicBezTo>
                  <a:pt x="666" y="4221"/>
                  <a:pt x="1052" y="3954"/>
                  <a:pt x="1475" y="3954"/>
                </a:cubicBezTo>
                <a:cubicBezTo>
                  <a:pt x="1519" y="3954"/>
                  <a:pt x="1564" y="3957"/>
                  <a:pt x="1610" y="3963"/>
                </a:cubicBezTo>
                <a:cubicBezTo>
                  <a:pt x="2083" y="4029"/>
                  <a:pt x="2444" y="4421"/>
                  <a:pt x="2472" y="4896"/>
                </a:cubicBezTo>
                <a:cubicBezTo>
                  <a:pt x="2500" y="5375"/>
                  <a:pt x="2185" y="5804"/>
                  <a:pt x="1722" y="5925"/>
                </a:cubicBezTo>
                <a:cubicBezTo>
                  <a:pt x="1639" y="5946"/>
                  <a:pt x="1554" y="5957"/>
                  <a:pt x="1471" y="5957"/>
                </a:cubicBezTo>
                <a:cubicBezTo>
                  <a:pt x="1094" y="5957"/>
                  <a:pt x="741" y="5742"/>
                  <a:pt x="571" y="5387"/>
                </a:cubicBezTo>
                <a:lnTo>
                  <a:pt x="1" y="5387"/>
                </a:lnTo>
                <a:lnTo>
                  <a:pt x="1" y="8112"/>
                </a:lnTo>
                <a:lnTo>
                  <a:pt x="528" y="8112"/>
                </a:lnTo>
                <a:cubicBezTo>
                  <a:pt x="666" y="7702"/>
                  <a:pt x="1052" y="7435"/>
                  <a:pt x="1475" y="7435"/>
                </a:cubicBezTo>
                <a:cubicBezTo>
                  <a:pt x="1519" y="7435"/>
                  <a:pt x="1564" y="7438"/>
                  <a:pt x="1610" y="7444"/>
                </a:cubicBezTo>
                <a:cubicBezTo>
                  <a:pt x="2083" y="7508"/>
                  <a:pt x="2446" y="7899"/>
                  <a:pt x="2472" y="8378"/>
                </a:cubicBezTo>
                <a:cubicBezTo>
                  <a:pt x="2500" y="8856"/>
                  <a:pt x="2188" y="9286"/>
                  <a:pt x="1725" y="9406"/>
                </a:cubicBezTo>
                <a:cubicBezTo>
                  <a:pt x="1641" y="9428"/>
                  <a:pt x="1557" y="9438"/>
                  <a:pt x="1474" y="9438"/>
                </a:cubicBezTo>
                <a:cubicBezTo>
                  <a:pt x="1096" y="9438"/>
                  <a:pt x="741" y="9223"/>
                  <a:pt x="571" y="8869"/>
                </a:cubicBezTo>
                <a:lnTo>
                  <a:pt x="1" y="8869"/>
                </a:lnTo>
                <a:lnTo>
                  <a:pt x="1" y="11591"/>
                </a:lnTo>
                <a:lnTo>
                  <a:pt x="528" y="11591"/>
                </a:lnTo>
                <a:cubicBezTo>
                  <a:pt x="666" y="11183"/>
                  <a:pt x="1049" y="10916"/>
                  <a:pt x="1470" y="10916"/>
                </a:cubicBezTo>
                <a:cubicBezTo>
                  <a:pt x="1516" y="10916"/>
                  <a:pt x="1563" y="10919"/>
                  <a:pt x="1610" y="10926"/>
                </a:cubicBezTo>
                <a:cubicBezTo>
                  <a:pt x="2083" y="10989"/>
                  <a:pt x="2444" y="11381"/>
                  <a:pt x="2472" y="11857"/>
                </a:cubicBezTo>
                <a:cubicBezTo>
                  <a:pt x="2500" y="12335"/>
                  <a:pt x="2185" y="12765"/>
                  <a:pt x="1722" y="12885"/>
                </a:cubicBezTo>
                <a:cubicBezTo>
                  <a:pt x="1639" y="12907"/>
                  <a:pt x="1554" y="12917"/>
                  <a:pt x="1471" y="12917"/>
                </a:cubicBezTo>
                <a:cubicBezTo>
                  <a:pt x="1094" y="12917"/>
                  <a:pt x="741" y="12702"/>
                  <a:pt x="571" y="12348"/>
                </a:cubicBezTo>
                <a:lnTo>
                  <a:pt x="1" y="12348"/>
                </a:lnTo>
                <a:lnTo>
                  <a:pt x="1" y="15069"/>
                </a:lnTo>
                <a:lnTo>
                  <a:pt x="528" y="15069"/>
                </a:lnTo>
                <a:cubicBezTo>
                  <a:pt x="666" y="14662"/>
                  <a:pt x="1052" y="14395"/>
                  <a:pt x="1475" y="14395"/>
                </a:cubicBezTo>
                <a:cubicBezTo>
                  <a:pt x="1519" y="14395"/>
                  <a:pt x="1564" y="14398"/>
                  <a:pt x="1610" y="14404"/>
                </a:cubicBezTo>
                <a:cubicBezTo>
                  <a:pt x="2083" y="14468"/>
                  <a:pt x="2444" y="14860"/>
                  <a:pt x="2472" y="15338"/>
                </a:cubicBezTo>
                <a:cubicBezTo>
                  <a:pt x="2500" y="15814"/>
                  <a:pt x="2185" y="16246"/>
                  <a:pt x="1722" y="16364"/>
                </a:cubicBezTo>
                <a:cubicBezTo>
                  <a:pt x="1639" y="16386"/>
                  <a:pt x="1554" y="16396"/>
                  <a:pt x="1471" y="16396"/>
                </a:cubicBezTo>
                <a:cubicBezTo>
                  <a:pt x="1094" y="16396"/>
                  <a:pt x="741" y="16181"/>
                  <a:pt x="571" y="15829"/>
                </a:cubicBezTo>
                <a:lnTo>
                  <a:pt x="1" y="15829"/>
                </a:lnTo>
                <a:lnTo>
                  <a:pt x="1" y="18551"/>
                </a:lnTo>
                <a:lnTo>
                  <a:pt x="528" y="18551"/>
                </a:lnTo>
                <a:cubicBezTo>
                  <a:pt x="666" y="18141"/>
                  <a:pt x="1052" y="17874"/>
                  <a:pt x="1475" y="17874"/>
                </a:cubicBezTo>
                <a:cubicBezTo>
                  <a:pt x="1519" y="17874"/>
                  <a:pt x="1564" y="17877"/>
                  <a:pt x="1610" y="17883"/>
                </a:cubicBezTo>
                <a:cubicBezTo>
                  <a:pt x="2083" y="17947"/>
                  <a:pt x="2446" y="18339"/>
                  <a:pt x="2472" y="18817"/>
                </a:cubicBezTo>
                <a:cubicBezTo>
                  <a:pt x="2500" y="19295"/>
                  <a:pt x="2188" y="19725"/>
                  <a:pt x="1725" y="19845"/>
                </a:cubicBezTo>
                <a:cubicBezTo>
                  <a:pt x="1641" y="19867"/>
                  <a:pt x="1557" y="19877"/>
                  <a:pt x="1474" y="19877"/>
                </a:cubicBezTo>
                <a:cubicBezTo>
                  <a:pt x="1096" y="19877"/>
                  <a:pt x="741" y="19662"/>
                  <a:pt x="571" y="19308"/>
                </a:cubicBezTo>
                <a:lnTo>
                  <a:pt x="1" y="19308"/>
                </a:lnTo>
                <a:lnTo>
                  <a:pt x="1" y="22030"/>
                </a:lnTo>
                <a:lnTo>
                  <a:pt x="528" y="22030"/>
                </a:lnTo>
                <a:cubicBezTo>
                  <a:pt x="666" y="21622"/>
                  <a:pt x="1049" y="21355"/>
                  <a:pt x="1470" y="21355"/>
                </a:cubicBezTo>
                <a:cubicBezTo>
                  <a:pt x="1516" y="21355"/>
                  <a:pt x="1563" y="21358"/>
                  <a:pt x="1610" y="21365"/>
                </a:cubicBezTo>
                <a:cubicBezTo>
                  <a:pt x="2083" y="21429"/>
                  <a:pt x="2444" y="21820"/>
                  <a:pt x="2472" y="22296"/>
                </a:cubicBezTo>
                <a:cubicBezTo>
                  <a:pt x="2500" y="22774"/>
                  <a:pt x="2185" y="23204"/>
                  <a:pt x="1722" y="23324"/>
                </a:cubicBezTo>
                <a:cubicBezTo>
                  <a:pt x="1639" y="23346"/>
                  <a:pt x="1554" y="23356"/>
                  <a:pt x="1471" y="23356"/>
                </a:cubicBezTo>
                <a:cubicBezTo>
                  <a:pt x="1094" y="23356"/>
                  <a:pt x="741" y="23141"/>
                  <a:pt x="571" y="22787"/>
                </a:cubicBezTo>
                <a:lnTo>
                  <a:pt x="1" y="22787"/>
                </a:lnTo>
                <a:lnTo>
                  <a:pt x="1" y="25509"/>
                </a:lnTo>
                <a:lnTo>
                  <a:pt x="528" y="25509"/>
                </a:lnTo>
                <a:cubicBezTo>
                  <a:pt x="666" y="25101"/>
                  <a:pt x="1052" y="24834"/>
                  <a:pt x="1475" y="24834"/>
                </a:cubicBezTo>
                <a:cubicBezTo>
                  <a:pt x="1519" y="24834"/>
                  <a:pt x="1564" y="24837"/>
                  <a:pt x="1610" y="24844"/>
                </a:cubicBezTo>
                <a:cubicBezTo>
                  <a:pt x="2083" y="24907"/>
                  <a:pt x="2444" y="25299"/>
                  <a:pt x="2472" y="25777"/>
                </a:cubicBezTo>
                <a:cubicBezTo>
                  <a:pt x="2500" y="26253"/>
                  <a:pt x="2185" y="26685"/>
                  <a:pt x="1722" y="26803"/>
                </a:cubicBezTo>
                <a:cubicBezTo>
                  <a:pt x="1639" y="26825"/>
                  <a:pt x="1554" y="26835"/>
                  <a:pt x="1471" y="26835"/>
                </a:cubicBezTo>
                <a:cubicBezTo>
                  <a:pt x="1094" y="26835"/>
                  <a:pt x="741" y="26620"/>
                  <a:pt x="571" y="26268"/>
                </a:cubicBezTo>
                <a:lnTo>
                  <a:pt x="1" y="26268"/>
                </a:lnTo>
                <a:lnTo>
                  <a:pt x="1" y="28990"/>
                </a:lnTo>
                <a:lnTo>
                  <a:pt x="528" y="28990"/>
                </a:lnTo>
                <a:cubicBezTo>
                  <a:pt x="666" y="28582"/>
                  <a:pt x="1049" y="28315"/>
                  <a:pt x="1470" y="28315"/>
                </a:cubicBezTo>
                <a:cubicBezTo>
                  <a:pt x="1516" y="28315"/>
                  <a:pt x="1563" y="28318"/>
                  <a:pt x="1610" y="28325"/>
                </a:cubicBezTo>
                <a:cubicBezTo>
                  <a:pt x="2083" y="28389"/>
                  <a:pt x="2446" y="28780"/>
                  <a:pt x="2472" y="29259"/>
                </a:cubicBezTo>
                <a:cubicBezTo>
                  <a:pt x="2500" y="29734"/>
                  <a:pt x="2188" y="30167"/>
                  <a:pt x="1725" y="30284"/>
                </a:cubicBezTo>
                <a:cubicBezTo>
                  <a:pt x="1641" y="30306"/>
                  <a:pt x="1557" y="30317"/>
                  <a:pt x="1474" y="30317"/>
                </a:cubicBezTo>
                <a:cubicBezTo>
                  <a:pt x="1096" y="30317"/>
                  <a:pt x="741" y="30101"/>
                  <a:pt x="571" y="29747"/>
                </a:cubicBezTo>
                <a:lnTo>
                  <a:pt x="1" y="29747"/>
                </a:lnTo>
                <a:lnTo>
                  <a:pt x="1" y="32471"/>
                </a:lnTo>
                <a:lnTo>
                  <a:pt x="528" y="32471"/>
                </a:lnTo>
                <a:cubicBezTo>
                  <a:pt x="666" y="32062"/>
                  <a:pt x="1052" y="31795"/>
                  <a:pt x="1475" y="31795"/>
                </a:cubicBezTo>
                <a:cubicBezTo>
                  <a:pt x="1519" y="31795"/>
                  <a:pt x="1564" y="31798"/>
                  <a:pt x="1610" y="31804"/>
                </a:cubicBezTo>
                <a:cubicBezTo>
                  <a:pt x="2083" y="31868"/>
                  <a:pt x="2444" y="32259"/>
                  <a:pt x="2472" y="32737"/>
                </a:cubicBezTo>
                <a:cubicBezTo>
                  <a:pt x="2500" y="33216"/>
                  <a:pt x="2185" y="33646"/>
                  <a:pt x="1722" y="33766"/>
                </a:cubicBezTo>
                <a:cubicBezTo>
                  <a:pt x="1640" y="33787"/>
                  <a:pt x="1557" y="33797"/>
                  <a:pt x="1475" y="33797"/>
                </a:cubicBezTo>
                <a:cubicBezTo>
                  <a:pt x="1097" y="33797"/>
                  <a:pt x="741" y="33582"/>
                  <a:pt x="571" y="33229"/>
                </a:cubicBezTo>
                <a:lnTo>
                  <a:pt x="1" y="33229"/>
                </a:lnTo>
                <a:lnTo>
                  <a:pt x="1" y="35950"/>
                </a:lnTo>
                <a:lnTo>
                  <a:pt x="528" y="35950"/>
                </a:lnTo>
                <a:cubicBezTo>
                  <a:pt x="666" y="35541"/>
                  <a:pt x="1052" y="35274"/>
                  <a:pt x="1475" y="35274"/>
                </a:cubicBezTo>
                <a:cubicBezTo>
                  <a:pt x="1519" y="35274"/>
                  <a:pt x="1564" y="35277"/>
                  <a:pt x="1610" y="35283"/>
                </a:cubicBezTo>
                <a:cubicBezTo>
                  <a:pt x="2083" y="35349"/>
                  <a:pt x="2444" y="35741"/>
                  <a:pt x="2472" y="36216"/>
                </a:cubicBezTo>
                <a:cubicBezTo>
                  <a:pt x="2500" y="36695"/>
                  <a:pt x="2185" y="37124"/>
                  <a:pt x="1722" y="37245"/>
                </a:cubicBezTo>
                <a:cubicBezTo>
                  <a:pt x="1639" y="37266"/>
                  <a:pt x="1554" y="37277"/>
                  <a:pt x="1471" y="37277"/>
                </a:cubicBezTo>
                <a:cubicBezTo>
                  <a:pt x="1094" y="37277"/>
                  <a:pt x="741" y="37062"/>
                  <a:pt x="571" y="36707"/>
                </a:cubicBezTo>
                <a:lnTo>
                  <a:pt x="1" y="36707"/>
                </a:lnTo>
                <a:lnTo>
                  <a:pt x="1" y="39429"/>
                </a:lnTo>
                <a:lnTo>
                  <a:pt x="528" y="39429"/>
                </a:lnTo>
                <a:cubicBezTo>
                  <a:pt x="666" y="39021"/>
                  <a:pt x="1049" y="38754"/>
                  <a:pt x="1470" y="38754"/>
                </a:cubicBezTo>
                <a:cubicBezTo>
                  <a:pt x="1516" y="38754"/>
                  <a:pt x="1563" y="38758"/>
                  <a:pt x="1610" y="38764"/>
                </a:cubicBezTo>
                <a:cubicBezTo>
                  <a:pt x="2083" y="38828"/>
                  <a:pt x="2446" y="39219"/>
                  <a:pt x="2472" y="39698"/>
                </a:cubicBezTo>
                <a:cubicBezTo>
                  <a:pt x="2500" y="40174"/>
                  <a:pt x="2188" y="40606"/>
                  <a:pt x="1725" y="40723"/>
                </a:cubicBezTo>
                <a:cubicBezTo>
                  <a:pt x="1641" y="40745"/>
                  <a:pt x="1557" y="40756"/>
                  <a:pt x="1474" y="40756"/>
                </a:cubicBezTo>
                <a:cubicBezTo>
                  <a:pt x="1096" y="40756"/>
                  <a:pt x="741" y="40541"/>
                  <a:pt x="571" y="40186"/>
                </a:cubicBezTo>
                <a:lnTo>
                  <a:pt x="1" y="40186"/>
                </a:lnTo>
                <a:lnTo>
                  <a:pt x="1" y="42911"/>
                </a:lnTo>
                <a:lnTo>
                  <a:pt x="528" y="42911"/>
                </a:lnTo>
                <a:cubicBezTo>
                  <a:pt x="666" y="42501"/>
                  <a:pt x="1052" y="42234"/>
                  <a:pt x="1475" y="42234"/>
                </a:cubicBezTo>
                <a:cubicBezTo>
                  <a:pt x="1519" y="42234"/>
                  <a:pt x="1564" y="42237"/>
                  <a:pt x="1610" y="42243"/>
                </a:cubicBezTo>
                <a:cubicBezTo>
                  <a:pt x="2083" y="42307"/>
                  <a:pt x="2444" y="42698"/>
                  <a:pt x="2472" y="43177"/>
                </a:cubicBezTo>
                <a:cubicBezTo>
                  <a:pt x="2500" y="43655"/>
                  <a:pt x="2185" y="44085"/>
                  <a:pt x="1722" y="44205"/>
                </a:cubicBezTo>
                <a:cubicBezTo>
                  <a:pt x="1640" y="44226"/>
                  <a:pt x="1557" y="44236"/>
                  <a:pt x="1475" y="44236"/>
                </a:cubicBezTo>
                <a:cubicBezTo>
                  <a:pt x="1097" y="44236"/>
                  <a:pt x="741" y="44021"/>
                  <a:pt x="571" y="43668"/>
                </a:cubicBezTo>
                <a:lnTo>
                  <a:pt x="1" y="43668"/>
                </a:lnTo>
                <a:lnTo>
                  <a:pt x="1" y="46389"/>
                </a:lnTo>
                <a:lnTo>
                  <a:pt x="528" y="46389"/>
                </a:lnTo>
                <a:cubicBezTo>
                  <a:pt x="666" y="45980"/>
                  <a:pt x="1052" y="45713"/>
                  <a:pt x="1475" y="45713"/>
                </a:cubicBezTo>
                <a:cubicBezTo>
                  <a:pt x="1519" y="45713"/>
                  <a:pt x="1564" y="45716"/>
                  <a:pt x="1610" y="45722"/>
                </a:cubicBezTo>
                <a:cubicBezTo>
                  <a:pt x="2083" y="45788"/>
                  <a:pt x="2444" y="46180"/>
                  <a:pt x="2472" y="46655"/>
                </a:cubicBezTo>
                <a:cubicBezTo>
                  <a:pt x="2500" y="47134"/>
                  <a:pt x="2185" y="47564"/>
                  <a:pt x="1722" y="47684"/>
                </a:cubicBezTo>
                <a:cubicBezTo>
                  <a:pt x="1639" y="47705"/>
                  <a:pt x="1554" y="47716"/>
                  <a:pt x="1471" y="47716"/>
                </a:cubicBezTo>
                <a:cubicBezTo>
                  <a:pt x="1094" y="47716"/>
                  <a:pt x="741" y="47501"/>
                  <a:pt x="571" y="47147"/>
                </a:cubicBezTo>
                <a:lnTo>
                  <a:pt x="1" y="47147"/>
                </a:lnTo>
                <a:lnTo>
                  <a:pt x="1" y="49868"/>
                </a:lnTo>
                <a:lnTo>
                  <a:pt x="528" y="49868"/>
                </a:lnTo>
                <a:cubicBezTo>
                  <a:pt x="666" y="49460"/>
                  <a:pt x="1049" y="49193"/>
                  <a:pt x="1470" y="49193"/>
                </a:cubicBezTo>
                <a:cubicBezTo>
                  <a:pt x="1516" y="49193"/>
                  <a:pt x="1563" y="49197"/>
                  <a:pt x="1610" y="49203"/>
                </a:cubicBezTo>
                <a:cubicBezTo>
                  <a:pt x="2083" y="49267"/>
                  <a:pt x="2446" y="49659"/>
                  <a:pt x="2472" y="50137"/>
                </a:cubicBezTo>
                <a:cubicBezTo>
                  <a:pt x="2500" y="50613"/>
                  <a:pt x="2188" y="51045"/>
                  <a:pt x="1725" y="51163"/>
                </a:cubicBezTo>
                <a:cubicBezTo>
                  <a:pt x="1641" y="51184"/>
                  <a:pt x="1557" y="51195"/>
                  <a:pt x="1474" y="51195"/>
                </a:cubicBezTo>
                <a:cubicBezTo>
                  <a:pt x="1096" y="51195"/>
                  <a:pt x="741" y="50980"/>
                  <a:pt x="571" y="50625"/>
                </a:cubicBezTo>
                <a:lnTo>
                  <a:pt x="1" y="50625"/>
                </a:lnTo>
                <a:lnTo>
                  <a:pt x="1" y="51871"/>
                </a:lnTo>
                <a:lnTo>
                  <a:pt x="27212" y="51871"/>
                </a:lnTo>
                <a:lnTo>
                  <a:pt x="27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36;p33">
            <a:extLst>
              <a:ext uri="{FF2B5EF4-FFF2-40B4-BE49-F238E27FC236}">
                <a16:creationId xmlns:a16="http://schemas.microsoft.com/office/drawing/2014/main" id="{24345983-2514-4CDE-91CA-61274A1DDA3F}"/>
              </a:ext>
            </a:extLst>
          </p:cNvPr>
          <p:cNvSpPr/>
          <p:nvPr/>
        </p:nvSpPr>
        <p:spPr>
          <a:xfrm>
            <a:off x="2197928" y="448856"/>
            <a:ext cx="951337" cy="204936"/>
          </a:xfrm>
          <a:custGeom>
            <a:avLst/>
            <a:gdLst/>
            <a:ahLst/>
            <a:cxnLst/>
            <a:rect l="l" t="t" r="r" b="b"/>
            <a:pathLst>
              <a:path w="15124" h="3258" extrusionOk="0">
                <a:moveTo>
                  <a:pt x="643" y="1"/>
                </a:moveTo>
                <a:cubicBezTo>
                  <a:pt x="479" y="54"/>
                  <a:pt x="282" y="80"/>
                  <a:pt x="167" y="103"/>
                </a:cubicBezTo>
                <a:cubicBezTo>
                  <a:pt x="224" y="187"/>
                  <a:pt x="293" y="262"/>
                  <a:pt x="372" y="323"/>
                </a:cubicBezTo>
                <a:cubicBezTo>
                  <a:pt x="336" y="377"/>
                  <a:pt x="300" y="430"/>
                  <a:pt x="267" y="482"/>
                </a:cubicBezTo>
                <a:lnTo>
                  <a:pt x="909" y="1062"/>
                </a:lnTo>
                <a:lnTo>
                  <a:pt x="776" y="1287"/>
                </a:lnTo>
                <a:lnTo>
                  <a:pt x="195" y="1290"/>
                </a:lnTo>
                <a:cubicBezTo>
                  <a:pt x="186" y="1289"/>
                  <a:pt x="177" y="1289"/>
                  <a:pt x="168" y="1289"/>
                </a:cubicBezTo>
                <a:cubicBezTo>
                  <a:pt x="125" y="1289"/>
                  <a:pt x="83" y="1299"/>
                  <a:pt x="44" y="1318"/>
                </a:cubicBezTo>
                <a:cubicBezTo>
                  <a:pt x="29" y="1328"/>
                  <a:pt x="14" y="1341"/>
                  <a:pt x="4" y="1354"/>
                </a:cubicBezTo>
                <a:lnTo>
                  <a:pt x="4" y="1681"/>
                </a:lnTo>
                <a:lnTo>
                  <a:pt x="116" y="1766"/>
                </a:lnTo>
                <a:cubicBezTo>
                  <a:pt x="200" y="1830"/>
                  <a:pt x="287" y="1899"/>
                  <a:pt x="334" y="1993"/>
                </a:cubicBezTo>
                <a:cubicBezTo>
                  <a:pt x="380" y="2088"/>
                  <a:pt x="367" y="2221"/>
                  <a:pt x="277" y="2277"/>
                </a:cubicBezTo>
                <a:cubicBezTo>
                  <a:pt x="367" y="2280"/>
                  <a:pt x="420" y="2372"/>
                  <a:pt x="459" y="2451"/>
                </a:cubicBezTo>
                <a:lnTo>
                  <a:pt x="510" y="2559"/>
                </a:lnTo>
                <a:cubicBezTo>
                  <a:pt x="490" y="2648"/>
                  <a:pt x="487" y="2774"/>
                  <a:pt x="574" y="2797"/>
                </a:cubicBezTo>
                <a:cubicBezTo>
                  <a:pt x="584" y="2800"/>
                  <a:pt x="594" y="2801"/>
                  <a:pt x="605" y="2801"/>
                </a:cubicBezTo>
                <a:cubicBezTo>
                  <a:pt x="630" y="2801"/>
                  <a:pt x="657" y="2794"/>
                  <a:pt x="684" y="2794"/>
                </a:cubicBezTo>
                <a:cubicBezTo>
                  <a:pt x="779" y="2797"/>
                  <a:pt x="853" y="2876"/>
                  <a:pt x="850" y="2971"/>
                </a:cubicBezTo>
                <a:cubicBezTo>
                  <a:pt x="794" y="2997"/>
                  <a:pt x="734" y="3008"/>
                  <a:pt x="672" y="3008"/>
                </a:cubicBezTo>
                <a:cubicBezTo>
                  <a:pt x="569" y="3008"/>
                  <a:pt x="460" y="2978"/>
                  <a:pt x="359" y="2948"/>
                </a:cubicBezTo>
                <a:cubicBezTo>
                  <a:pt x="351" y="2944"/>
                  <a:pt x="342" y="2942"/>
                  <a:pt x="333" y="2942"/>
                </a:cubicBezTo>
                <a:cubicBezTo>
                  <a:pt x="323" y="2942"/>
                  <a:pt x="314" y="2945"/>
                  <a:pt x="305" y="2950"/>
                </a:cubicBezTo>
                <a:cubicBezTo>
                  <a:pt x="298" y="2960"/>
                  <a:pt x="293" y="2976"/>
                  <a:pt x="290" y="2988"/>
                </a:cubicBezTo>
                <a:cubicBezTo>
                  <a:pt x="275" y="3040"/>
                  <a:pt x="216" y="3068"/>
                  <a:pt x="165" y="3068"/>
                </a:cubicBezTo>
                <a:cubicBezTo>
                  <a:pt x="111" y="3065"/>
                  <a:pt x="57" y="3058"/>
                  <a:pt x="6" y="3040"/>
                </a:cubicBezTo>
                <a:lnTo>
                  <a:pt x="1" y="3040"/>
                </a:lnTo>
                <a:lnTo>
                  <a:pt x="1" y="3257"/>
                </a:lnTo>
                <a:lnTo>
                  <a:pt x="15121" y="3257"/>
                </a:lnTo>
                <a:lnTo>
                  <a:pt x="15121" y="2878"/>
                </a:lnTo>
                <a:cubicBezTo>
                  <a:pt x="14996" y="2843"/>
                  <a:pt x="14865" y="2820"/>
                  <a:pt x="14735" y="2804"/>
                </a:cubicBezTo>
                <a:cubicBezTo>
                  <a:pt x="14737" y="2745"/>
                  <a:pt x="14796" y="2707"/>
                  <a:pt x="14840" y="2671"/>
                </a:cubicBezTo>
                <a:cubicBezTo>
                  <a:pt x="14886" y="2633"/>
                  <a:pt x="14919" y="2559"/>
                  <a:pt x="14876" y="2520"/>
                </a:cubicBezTo>
                <a:lnTo>
                  <a:pt x="15121" y="2439"/>
                </a:lnTo>
                <a:lnTo>
                  <a:pt x="15121" y="1804"/>
                </a:lnTo>
                <a:cubicBezTo>
                  <a:pt x="15113" y="1799"/>
                  <a:pt x="15106" y="1794"/>
                  <a:pt x="15098" y="1786"/>
                </a:cubicBezTo>
                <a:cubicBezTo>
                  <a:pt x="15070" y="1766"/>
                  <a:pt x="15060" y="1727"/>
                  <a:pt x="15075" y="1697"/>
                </a:cubicBezTo>
                <a:cubicBezTo>
                  <a:pt x="15088" y="1679"/>
                  <a:pt x="15103" y="1666"/>
                  <a:pt x="15121" y="1656"/>
                </a:cubicBezTo>
                <a:lnTo>
                  <a:pt x="15121" y="1561"/>
                </a:lnTo>
                <a:cubicBezTo>
                  <a:pt x="15096" y="1538"/>
                  <a:pt x="15065" y="1523"/>
                  <a:pt x="15032" y="1515"/>
                </a:cubicBezTo>
                <a:cubicBezTo>
                  <a:pt x="14970" y="1500"/>
                  <a:pt x="14891" y="1456"/>
                  <a:pt x="14911" y="1397"/>
                </a:cubicBezTo>
                <a:cubicBezTo>
                  <a:pt x="14924" y="1377"/>
                  <a:pt x="14942" y="1359"/>
                  <a:pt x="14963" y="1349"/>
                </a:cubicBezTo>
                <a:cubicBezTo>
                  <a:pt x="15014" y="1323"/>
                  <a:pt x="15067" y="1300"/>
                  <a:pt x="15124" y="1280"/>
                </a:cubicBezTo>
                <a:lnTo>
                  <a:pt x="15124" y="755"/>
                </a:lnTo>
                <a:cubicBezTo>
                  <a:pt x="15067" y="749"/>
                  <a:pt x="15011" y="746"/>
                  <a:pt x="14954" y="746"/>
                </a:cubicBezTo>
                <a:cubicBezTo>
                  <a:pt x="14829" y="746"/>
                  <a:pt x="14706" y="761"/>
                  <a:pt x="14584" y="791"/>
                </a:cubicBezTo>
                <a:lnTo>
                  <a:pt x="14584" y="497"/>
                </a:lnTo>
                <a:cubicBezTo>
                  <a:pt x="14763" y="430"/>
                  <a:pt x="14940" y="359"/>
                  <a:pt x="15116" y="282"/>
                </a:cubicBezTo>
                <a:lnTo>
                  <a:pt x="15124" y="277"/>
                </a:lnTo>
                <a:lnTo>
                  <a:pt x="15124" y="14"/>
                </a:lnTo>
                <a:cubicBezTo>
                  <a:pt x="15074" y="48"/>
                  <a:pt x="15014" y="66"/>
                  <a:pt x="14952" y="66"/>
                </a:cubicBezTo>
                <a:cubicBezTo>
                  <a:pt x="14945" y="66"/>
                  <a:pt x="14937" y="65"/>
                  <a:pt x="14929" y="65"/>
                </a:cubicBezTo>
                <a:cubicBezTo>
                  <a:pt x="14791" y="60"/>
                  <a:pt x="14650" y="54"/>
                  <a:pt x="14520" y="6"/>
                </a:cubicBezTo>
                <a:lnTo>
                  <a:pt x="145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9700984-6FB2-4498-8615-0B15B960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93" y="1005097"/>
            <a:ext cx="3521679" cy="1287383"/>
          </a:xfrm>
          <a:prstGeom prst="rect">
            <a:avLst/>
          </a:prstGeom>
        </p:spPr>
      </p:pic>
      <p:sp>
        <p:nvSpPr>
          <p:cNvPr id="11" name="Google Shape;635;p33">
            <a:extLst>
              <a:ext uri="{FF2B5EF4-FFF2-40B4-BE49-F238E27FC236}">
                <a16:creationId xmlns:a16="http://schemas.microsoft.com/office/drawing/2014/main" id="{0C42D969-78CA-4A3A-9FA9-13A92220BCE8}"/>
              </a:ext>
            </a:extLst>
          </p:cNvPr>
          <p:cNvSpPr/>
          <p:nvPr/>
        </p:nvSpPr>
        <p:spPr>
          <a:xfrm>
            <a:off x="5306068" y="2883856"/>
            <a:ext cx="3381154" cy="2191882"/>
          </a:xfrm>
          <a:custGeom>
            <a:avLst/>
            <a:gdLst/>
            <a:ahLst/>
            <a:cxnLst/>
            <a:rect l="l" t="t" r="r" b="b"/>
            <a:pathLst>
              <a:path w="27213" h="51872" extrusionOk="0">
                <a:moveTo>
                  <a:pt x="1" y="0"/>
                </a:moveTo>
                <a:lnTo>
                  <a:pt x="1" y="1151"/>
                </a:lnTo>
                <a:lnTo>
                  <a:pt x="528" y="1151"/>
                </a:lnTo>
                <a:cubicBezTo>
                  <a:pt x="666" y="742"/>
                  <a:pt x="1052" y="475"/>
                  <a:pt x="1475" y="475"/>
                </a:cubicBezTo>
                <a:cubicBezTo>
                  <a:pt x="1519" y="475"/>
                  <a:pt x="1564" y="478"/>
                  <a:pt x="1610" y="484"/>
                </a:cubicBezTo>
                <a:cubicBezTo>
                  <a:pt x="2083" y="548"/>
                  <a:pt x="2444" y="939"/>
                  <a:pt x="2472" y="1418"/>
                </a:cubicBezTo>
                <a:cubicBezTo>
                  <a:pt x="2500" y="1896"/>
                  <a:pt x="2185" y="2326"/>
                  <a:pt x="1722" y="2446"/>
                </a:cubicBezTo>
                <a:cubicBezTo>
                  <a:pt x="1640" y="2467"/>
                  <a:pt x="1557" y="2477"/>
                  <a:pt x="1475" y="2477"/>
                </a:cubicBezTo>
                <a:cubicBezTo>
                  <a:pt x="1097" y="2477"/>
                  <a:pt x="741" y="2262"/>
                  <a:pt x="571" y="1909"/>
                </a:cubicBezTo>
                <a:lnTo>
                  <a:pt x="1" y="1909"/>
                </a:lnTo>
                <a:lnTo>
                  <a:pt x="1" y="4630"/>
                </a:lnTo>
                <a:lnTo>
                  <a:pt x="528" y="4630"/>
                </a:lnTo>
                <a:cubicBezTo>
                  <a:pt x="666" y="4221"/>
                  <a:pt x="1052" y="3954"/>
                  <a:pt x="1475" y="3954"/>
                </a:cubicBezTo>
                <a:cubicBezTo>
                  <a:pt x="1519" y="3954"/>
                  <a:pt x="1564" y="3957"/>
                  <a:pt x="1610" y="3963"/>
                </a:cubicBezTo>
                <a:cubicBezTo>
                  <a:pt x="2083" y="4029"/>
                  <a:pt x="2444" y="4421"/>
                  <a:pt x="2472" y="4896"/>
                </a:cubicBezTo>
                <a:cubicBezTo>
                  <a:pt x="2500" y="5375"/>
                  <a:pt x="2185" y="5804"/>
                  <a:pt x="1722" y="5925"/>
                </a:cubicBezTo>
                <a:cubicBezTo>
                  <a:pt x="1639" y="5946"/>
                  <a:pt x="1554" y="5957"/>
                  <a:pt x="1471" y="5957"/>
                </a:cubicBezTo>
                <a:cubicBezTo>
                  <a:pt x="1094" y="5957"/>
                  <a:pt x="741" y="5742"/>
                  <a:pt x="571" y="5387"/>
                </a:cubicBezTo>
                <a:lnTo>
                  <a:pt x="1" y="5387"/>
                </a:lnTo>
                <a:lnTo>
                  <a:pt x="1" y="8112"/>
                </a:lnTo>
                <a:lnTo>
                  <a:pt x="528" y="8112"/>
                </a:lnTo>
                <a:cubicBezTo>
                  <a:pt x="666" y="7702"/>
                  <a:pt x="1052" y="7435"/>
                  <a:pt x="1475" y="7435"/>
                </a:cubicBezTo>
                <a:cubicBezTo>
                  <a:pt x="1519" y="7435"/>
                  <a:pt x="1564" y="7438"/>
                  <a:pt x="1610" y="7444"/>
                </a:cubicBezTo>
                <a:cubicBezTo>
                  <a:pt x="2083" y="7508"/>
                  <a:pt x="2446" y="7899"/>
                  <a:pt x="2472" y="8378"/>
                </a:cubicBezTo>
                <a:cubicBezTo>
                  <a:pt x="2500" y="8856"/>
                  <a:pt x="2188" y="9286"/>
                  <a:pt x="1725" y="9406"/>
                </a:cubicBezTo>
                <a:cubicBezTo>
                  <a:pt x="1641" y="9428"/>
                  <a:pt x="1557" y="9438"/>
                  <a:pt x="1474" y="9438"/>
                </a:cubicBezTo>
                <a:cubicBezTo>
                  <a:pt x="1096" y="9438"/>
                  <a:pt x="741" y="9223"/>
                  <a:pt x="571" y="8869"/>
                </a:cubicBezTo>
                <a:lnTo>
                  <a:pt x="1" y="8869"/>
                </a:lnTo>
                <a:lnTo>
                  <a:pt x="1" y="11591"/>
                </a:lnTo>
                <a:lnTo>
                  <a:pt x="528" y="11591"/>
                </a:lnTo>
                <a:cubicBezTo>
                  <a:pt x="666" y="11183"/>
                  <a:pt x="1049" y="10916"/>
                  <a:pt x="1470" y="10916"/>
                </a:cubicBezTo>
                <a:cubicBezTo>
                  <a:pt x="1516" y="10916"/>
                  <a:pt x="1563" y="10919"/>
                  <a:pt x="1610" y="10926"/>
                </a:cubicBezTo>
                <a:cubicBezTo>
                  <a:pt x="2083" y="10989"/>
                  <a:pt x="2444" y="11381"/>
                  <a:pt x="2472" y="11857"/>
                </a:cubicBezTo>
                <a:cubicBezTo>
                  <a:pt x="2500" y="12335"/>
                  <a:pt x="2185" y="12765"/>
                  <a:pt x="1722" y="12885"/>
                </a:cubicBezTo>
                <a:cubicBezTo>
                  <a:pt x="1639" y="12907"/>
                  <a:pt x="1554" y="12917"/>
                  <a:pt x="1471" y="12917"/>
                </a:cubicBezTo>
                <a:cubicBezTo>
                  <a:pt x="1094" y="12917"/>
                  <a:pt x="741" y="12702"/>
                  <a:pt x="571" y="12348"/>
                </a:cubicBezTo>
                <a:lnTo>
                  <a:pt x="1" y="12348"/>
                </a:lnTo>
                <a:lnTo>
                  <a:pt x="1" y="15069"/>
                </a:lnTo>
                <a:lnTo>
                  <a:pt x="528" y="15069"/>
                </a:lnTo>
                <a:cubicBezTo>
                  <a:pt x="666" y="14662"/>
                  <a:pt x="1052" y="14395"/>
                  <a:pt x="1475" y="14395"/>
                </a:cubicBezTo>
                <a:cubicBezTo>
                  <a:pt x="1519" y="14395"/>
                  <a:pt x="1564" y="14398"/>
                  <a:pt x="1610" y="14404"/>
                </a:cubicBezTo>
                <a:cubicBezTo>
                  <a:pt x="2083" y="14468"/>
                  <a:pt x="2444" y="14860"/>
                  <a:pt x="2472" y="15338"/>
                </a:cubicBezTo>
                <a:cubicBezTo>
                  <a:pt x="2500" y="15814"/>
                  <a:pt x="2185" y="16246"/>
                  <a:pt x="1722" y="16364"/>
                </a:cubicBezTo>
                <a:cubicBezTo>
                  <a:pt x="1639" y="16386"/>
                  <a:pt x="1554" y="16396"/>
                  <a:pt x="1471" y="16396"/>
                </a:cubicBezTo>
                <a:cubicBezTo>
                  <a:pt x="1094" y="16396"/>
                  <a:pt x="741" y="16181"/>
                  <a:pt x="571" y="15829"/>
                </a:cubicBezTo>
                <a:lnTo>
                  <a:pt x="1" y="15829"/>
                </a:lnTo>
                <a:lnTo>
                  <a:pt x="1" y="18551"/>
                </a:lnTo>
                <a:lnTo>
                  <a:pt x="528" y="18551"/>
                </a:lnTo>
                <a:cubicBezTo>
                  <a:pt x="666" y="18141"/>
                  <a:pt x="1052" y="17874"/>
                  <a:pt x="1475" y="17874"/>
                </a:cubicBezTo>
                <a:cubicBezTo>
                  <a:pt x="1519" y="17874"/>
                  <a:pt x="1564" y="17877"/>
                  <a:pt x="1610" y="17883"/>
                </a:cubicBezTo>
                <a:cubicBezTo>
                  <a:pt x="2083" y="17947"/>
                  <a:pt x="2446" y="18339"/>
                  <a:pt x="2472" y="18817"/>
                </a:cubicBezTo>
                <a:cubicBezTo>
                  <a:pt x="2500" y="19295"/>
                  <a:pt x="2188" y="19725"/>
                  <a:pt x="1725" y="19845"/>
                </a:cubicBezTo>
                <a:cubicBezTo>
                  <a:pt x="1641" y="19867"/>
                  <a:pt x="1557" y="19877"/>
                  <a:pt x="1474" y="19877"/>
                </a:cubicBezTo>
                <a:cubicBezTo>
                  <a:pt x="1096" y="19877"/>
                  <a:pt x="741" y="19662"/>
                  <a:pt x="571" y="19308"/>
                </a:cubicBezTo>
                <a:lnTo>
                  <a:pt x="1" y="19308"/>
                </a:lnTo>
                <a:lnTo>
                  <a:pt x="1" y="22030"/>
                </a:lnTo>
                <a:lnTo>
                  <a:pt x="528" y="22030"/>
                </a:lnTo>
                <a:cubicBezTo>
                  <a:pt x="666" y="21622"/>
                  <a:pt x="1049" y="21355"/>
                  <a:pt x="1470" y="21355"/>
                </a:cubicBezTo>
                <a:cubicBezTo>
                  <a:pt x="1516" y="21355"/>
                  <a:pt x="1563" y="21358"/>
                  <a:pt x="1610" y="21365"/>
                </a:cubicBezTo>
                <a:cubicBezTo>
                  <a:pt x="2083" y="21429"/>
                  <a:pt x="2444" y="21820"/>
                  <a:pt x="2472" y="22296"/>
                </a:cubicBezTo>
                <a:cubicBezTo>
                  <a:pt x="2500" y="22774"/>
                  <a:pt x="2185" y="23204"/>
                  <a:pt x="1722" y="23324"/>
                </a:cubicBezTo>
                <a:cubicBezTo>
                  <a:pt x="1639" y="23346"/>
                  <a:pt x="1554" y="23356"/>
                  <a:pt x="1471" y="23356"/>
                </a:cubicBezTo>
                <a:cubicBezTo>
                  <a:pt x="1094" y="23356"/>
                  <a:pt x="741" y="23141"/>
                  <a:pt x="571" y="22787"/>
                </a:cubicBezTo>
                <a:lnTo>
                  <a:pt x="1" y="22787"/>
                </a:lnTo>
                <a:lnTo>
                  <a:pt x="1" y="25509"/>
                </a:lnTo>
                <a:lnTo>
                  <a:pt x="528" y="25509"/>
                </a:lnTo>
                <a:cubicBezTo>
                  <a:pt x="666" y="25101"/>
                  <a:pt x="1052" y="24834"/>
                  <a:pt x="1475" y="24834"/>
                </a:cubicBezTo>
                <a:cubicBezTo>
                  <a:pt x="1519" y="24834"/>
                  <a:pt x="1564" y="24837"/>
                  <a:pt x="1610" y="24844"/>
                </a:cubicBezTo>
                <a:cubicBezTo>
                  <a:pt x="2083" y="24907"/>
                  <a:pt x="2444" y="25299"/>
                  <a:pt x="2472" y="25777"/>
                </a:cubicBezTo>
                <a:cubicBezTo>
                  <a:pt x="2500" y="26253"/>
                  <a:pt x="2185" y="26685"/>
                  <a:pt x="1722" y="26803"/>
                </a:cubicBezTo>
                <a:cubicBezTo>
                  <a:pt x="1639" y="26825"/>
                  <a:pt x="1554" y="26835"/>
                  <a:pt x="1471" y="26835"/>
                </a:cubicBezTo>
                <a:cubicBezTo>
                  <a:pt x="1094" y="26835"/>
                  <a:pt x="741" y="26620"/>
                  <a:pt x="571" y="26268"/>
                </a:cubicBezTo>
                <a:lnTo>
                  <a:pt x="1" y="26268"/>
                </a:lnTo>
                <a:lnTo>
                  <a:pt x="1" y="28990"/>
                </a:lnTo>
                <a:lnTo>
                  <a:pt x="528" y="28990"/>
                </a:lnTo>
                <a:cubicBezTo>
                  <a:pt x="666" y="28582"/>
                  <a:pt x="1049" y="28315"/>
                  <a:pt x="1470" y="28315"/>
                </a:cubicBezTo>
                <a:cubicBezTo>
                  <a:pt x="1516" y="28315"/>
                  <a:pt x="1563" y="28318"/>
                  <a:pt x="1610" y="28325"/>
                </a:cubicBezTo>
                <a:cubicBezTo>
                  <a:pt x="2083" y="28389"/>
                  <a:pt x="2446" y="28780"/>
                  <a:pt x="2472" y="29259"/>
                </a:cubicBezTo>
                <a:cubicBezTo>
                  <a:pt x="2500" y="29734"/>
                  <a:pt x="2188" y="30167"/>
                  <a:pt x="1725" y="30284"/>
                </a:cubicBezTo>
                <a:cubicBezTo>
                  <a:pt x="1641" y="30306"/>
                  <a:pt x="1557" y="30317"/>
                  <a:pt x="1474" y="30317"/>
                </a:cubicBezTo>
                <a:cubicBezTo>
                  <a:pt x="1096" y="30317"/>
                  <a:pt x="741" y="30101"/>
                  <a:pt x="571" y="29747"/>
                </a:cubicBezTo>
                <a:lnTo>
                  <a:pt x="1" y="29747"/>
                </a:lnTo>
                <a:lnTo>
                  <a:pt x="1" y="32471"/>
                </a:lnTo>
                <a:lnTo>
                  <a:pt x="528" y="32471"/>
                </a:lnTo>
                <a:cubicBezTo>
                  <a:pt x="666" y="32062"/>
                  <a:pt x="1052" y="31795"/>
                  <a:pt x="1475" y="31795"/>
                </a:cubicBezTo>
                <a:cubicBezTo>
                  <a:pt x="1519" y="31795"/>
                  <a:pt x="1564" y="31798"/>
                  <a:pt x="1610" y="31804"/>
                </a:cubicBezTo>
                <a:cubicBezTo>
                  <a:pt x="2083" y="31868"/>
                  <a:pt x="2444" y="32259"/>
                  <a:pt x="2472" y="32737"/>
                </a:cubicBezTo>
                <a:cubicBezTo>
                  <a:pt x="2500" y="33216"/>
                  <a:pt x="2185" y="33646"/>
                  <a:pt x="1722" y="33766"/>
                </a:cubicBezTo>
                <a:cubicBezTo>
                  <a:pt x="1640" y="33787"/>
                  <a:pt x="1557" y="33797"/>
                  <a:pt x="1475" y="33797"/>
                </a:cubicBezTo>
                <a:cubicBezTo>
                  <a:pt x="1097" y="33797"/>
                  <a:pt x="741" y="33582"/>
                  <a:pt x="571" y="33229"/>
                </a:cubicBezTo>
                <a:lnTo>
                  <a:pt x="1" y="33229"/>
                </a:lnTo>
                <a:lnTo>
                  <a:pt x="1" y="35950"/>
                </a:lnTo>
                <a:lnTo>
                  <a:pt x="528" y="35950"/>
                </a:lnTo>
                <a:cubicBezTo>
                  <a:pt x="666" y="35541"/>
                  <a:pt x="1052" y="35274"/>
                  <a:pt x="1475" y="35274"/>
                </a:cubicBezTo>
                <a:cubicBezTo>
                  <a:pt x="1519" y="35274"/>
                  <a:pt x="1564" y="35277"/>
                  <a:pt x="1610" y="35283"/>
                </a:cubicBezTo>
                <a:cubicBezTo>
                  <a:pt x="2083" y="35349"/>
                  <a:pt x="2444" y="35741"/>
                  <a:pt x="2472" y="36216"/>
                </a:cubicBezTo>
                <a:cubicBezTo>
                  <a:pt x="2500" y="36695"/>
                  <a:pt x="2185" y="37124"/>
                  <a:pt x="1722" y="37245"/>
                </a:cubicBezTo>
                <a:cubicBezTo>
                  <a:pt x="1639" y="37266"/>
                  <a:pt x="1554" y="37277"/>
                  <a:pt x="1471" y="37277"/>
                </a:cubicBezTo>
                <a:cubicBezTo>
                  <a:pt x="1094" y="37277"/>
                  <a:pt x="741" y="37062"/>
                  <a:pt x="571" y="36707"/>
                </a:cubicBezTo>
                <a:lnTo>
                  <a:pt x="1" y="36707"/>
                </a:lnTo>
                <a:lnTo>
                  <a:pt x="1" y="39429"/>
                </a:lnTo>
                <a:lnTo>
                  <a:pt x="528" y="39429"/>
                </a:lnTo>
                <a:cubicBezTo>
                  <a:pt x="666" y="39021"/>
                  <a:pt x="1049" y="38754"/>
                  <a:pt x="1470" y="38754"/>
                </a:cubicBezTo>
                <a:cubicBezTo>
                  <a:pt x="1516" y="38754"/>
                  <a:pt x="1563" y="38758"/>
                  <a:pt x="1610" y="38764"/>
                </a:cubicBezTo>
                <a:cubicBezTo>
                  <a:pt x="2083" y="38828"/>
                  <a:pt x="2446" y="39219"/>
                  <a:pt x="2472" y="39698"/>
                </a:cubicBezTo>
                <a:cubicBezTo>
                  <a:pt x="2500" y="40174"/>
                  <a:pt x="2188" y="40606"/>
                  <a:pt x="1725" y="40723"/>
                </a:cubicBezTo>
                <a:cubicBezTo>
                  <a:pt x="1641" y="40745"/>
                  <a:pt x="1557" y="40756"/>
                  <a:pt x="1474" y="40756"/>
                </a:cubicBezTo>
                <a:cubicBezTo>
                  <a:pt x="1096" y="40756"/>
                  <a:pt x="741" y="40541"/>
                  <a:pt x="571" y="40186"/>
                </a:cubicBezTo>
                <a:lnTo>
                  <a:pt x="1" y="40186"/>
                </a:lnTo>
                <a:lnTo>
                  <a:pt x="1" y="42911"/>
                </a:lnTo>
                <a:lnTo>
                  <a:pt x="528" y="42911"/>
                </a:lnTo>
                <a:cubicBezTo>
                  <a:pt x="666" y="42501"/>
                  <a:pt x="1052" y="42234"/>
                  <a:pt x="1475" y="42234"/>
                </a:cubicBezTo>
                <a:cubicBezTo>
                  <a:pt x="1519" y="42234"/>
                  <a:pt x="1564" y="42237"/>
                  <a:pt x="1610" y="42243"/>
                </a:cubicBezTo>
                <a:cubicBezTo>
                  <a:pt x="2083" y="42307"/>
                  <a:pt x="2444" y="42698"/>
                  <a:pt x="2472" y="43177"/>
                </a:cubicBezTo>
                <a:cubicBezTo>
                  <a:pt x="2500" y="43655"/>
                  <a:pt x="2185" y="44085"/>
                  <a:pt x="1722" y="44205"/>
                </a:cubicBezTo>
                <a:cubicBezTo>
                  <a:pt x="1640" y="44226"/>
                  <a:pt x="1557" y="44236"/>
                  <a:pt x="1475" y="44236"/>
                </a:cubicBezTo>
                <a:cubicBezTo>
                  <a:pt x="1097" y="44236"/>
                  <a:pt x="741" y="44021"/>
                  <a:pt x="571" y="43668"/>
                </a:cubicBezTo>
                <a:lnTo>
                  <a:pt x="1" y="43668"/>
                </a:lnTo>
                <a:lnTo>
                  <a:pt x="1" y="46389"/>
                </a:lnTo>
                <a:lnTo>
                  <a:pt x="528" y="46389"/>
                </a:lnTo>
                <a:cubicBezTo>
                  <a:pt x="666" y="45980"/>
                  <a:pt x="1052" y="45713"/>
                  <a:pt x="1475" y="45713"/>
                </a:cubicBezTo>
                <a:cubicBezTo>
                  <a:pt x="1519" y="45713"/>
                  <a:pt x="1564" y="45716"/>
                  <a:pt x="1610" y="45722"/>
                </a:cubicBezTo>
                <a:cubicBezTo>
                  <a:pt x="2083" y="45788"/>
                  <a:pt x="2444" y="46180"/>
                  <a:pt x="2472" y="46655"/>
                </a:cubicBezTo>
                <a:cubicBezTo>
                  <a:pt x="2500" y="47134"/>
                  <a:pt x="2185" y="47564"/>
                  <a:pt x="1722" y="47684"/>
                </a:cubicBezTo>
                <a:cubicBezTo>
                  <a:pt x="1639" y="47705"/>
                  <a:pt x="1554" y="47716"/>
                  <a:pt x="1471" y="47716"/>
                </a:cubicBezTo>
                <a:cubicBezTo>
                  <a:pt x="1094" y="47716"/>
                  <a:pt x="741" y="47501"/>
                  <a:pt x="571" y="47147"/>
                </a:cubicBezTo>
                <a:lnTo>
                  <a:pt x="1" y="47147"/>
                </a:lnTo>
                <a:lnTo>
                  <a:pt x="1" y="49868"/>
                </a:lnTo>
                <a:lnTo>
                  <a:pt x="528" y="49868"/>
                </a:lnTo>
                <a:cubicBezTo>
                  <a:pt x="666" y="49460"/>
                  <a:pt x="1049" y="49193"/>
                  <a:pt x="1470" y="49193"/>
                </a:cubicBezTo>
                <a:cubicBezTo>
                  <a:pt x="1516" y="49193"/>
                  <a:pt x="1563" y="49197"/>
                  <a:pt x="1610" y="49203"/>
                </a:cubicBezTo>
                <a:cubicBezTo>
                  <a:pt x="2083" y="49267"/>
                  <a:pt x="2446" y="49659"/>
                  <a:pt x="2472" y="50137"/>
                </a:cubicBezTo>
                <a:cubicBezTo>
                  <a:pt x="2500" y="50613"/>
                  <a:pt x="2188" y="51045"/>
                  <a:pt x="1725" y="51163"/>
                </a:cubicBezTo>
                <a:cubicBezTo>
                  <a:pt x="1641" y="51184"/>
                  <a:pt x="1557" y="51195"/>
                  <a:pt x="1474" y="51195"/>
                </a:cubicBezTo>
                <a:cubicBezTo>
                  <a:pt x="1096" y="51195"/>
                  <a:pt x="741" y="50980"/>
                  <a:pt x="571" y="50625"/>
                </a:cubicBezTo>
                <a:lnTo>
                  <a:pt x="1" y="50625"/>
                </a:lnTo>
                <a:lnTo>
                  <a:pt x="1" y="51871"/>
                </a:lnTo>
                <a:lnTo>
                  <a:pt x="27212" y="51871"/>
                </a:lnTo>
                <a:lnTo>
                  <a:pt x="27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636;p33">
            <a:extLst>
              <a:ext uri="{FF2B5EF4-FFF2-40B4-BE49-F238E27FC236}">
                <a16:creationId xmlns:a16="http://schemas.microsoft.com/office/drawing/2014/main" id="{06EDE1E2-6046-4105-8DED-E5BC0E0CF65E}"/>
              </a:ext>
            </a:extLst>
          </p:cNvPr>
          <p:cNvSpPr/>
          <p:nvPr/>
        </p:nvSpPr>
        <p:spPr>
          <a:xfrm>
            <a:off x="6573717" y="2820570"/>
            <a:ext cx="951337" cy="204936"/>
          </a:xfrm>
          <a:custGeom>
            <a:avLst/>
            <a:gdLst/>
            <a:ahLst/>
            <a:cxnLst/>
            <a:rect l="l" t="t" r="r" b="b"/>
            <a:pathLst>
              <a:path w="15124" h="3258" extrusionOk="0">
                <a:moveTo>
                  <a:pt x="643" y="1"/>
                </a:moveTo>
                <a:cubicBezTo>
                  <a:pt x="479" y="54"/>
                  <a:pt x="282" y="80"/>
                  <a:pt x="167" y="103"/>
                </a:cubicBezTo>
                <a:cubicBezTo>
                  <a:pt x="224" y="187"/>
                  <a:pt x="293" y="262"/>
                  <a:pt x="372" y="323"/>
                </a:cubicBezTo>
                <a:cubicBezTo>
                  <a:pt x="336" y="377"/>
                  <a:pt x="300" y="430"/>
                  <a:pt x="267" y="482"/>
                </a:cubicBezTo>
                <a:lnTo>
                  <a:pt x="909" y="1062"/>
                </a:lnTo>
                <a:lnTo>
                  <a:pt x="776" y="1287"/>
                </a:lnTo>
                <a:lnTo>
                  <a:pt x="195" y="1290"/>
                </a:lnTo>
                <a:cubicBezTo>
                  <a:pt x="186" y="1289"/>
                  <a:pt x="177" y="1289"/>
                  <a:pt x="168" y="1289"/>
                </a:cubicBezTo>
                <a:cubicBezTo>
                  <a:pt x="125" y="1289"/>
                  <a:pt x="83" y="1299"/>
                  <a:pt x="44" y="1318"/>
                </a:cubicBezTo>
                <a:cubicBezTo>
                  <a:pt x="29" y="1328"/>
                  <a:pt x="14" y="1341"/>
                  <a:pt x="4" y="1354"/>
                </a:cubicBezTo>
                <a:lnTo>
                  <a:pt x="4" y="1681"/>
                </a:lnTo>
                <a:lnTo>
                  <a:pt x="116" y="1766"/>
                </a:lnTo>
                <a:cubicBezTo>
                  <a:pt x="200" y="1830"/>
                  <a:pt x="287" y="1899"/>
                  <a:pt x="334" y="1993"/>
                </a:cubicBezTo>
                <a:cubicBezTo>
                  <a:pt x="380" y="2088"/>
                  <a:pt x="367" y="2221"/>
                  <a:pt x="277" y="2277"/>
                </a:cubicBezTo>
                <a:cubicBezTo>
                  <a:pt x="367" y="2280"/>
                  <a:pt x="420" y="2372"/>
                  <a:pt x="459" y="2451"/>
                </a:cubicBezTo>
                <a:lnTo>
                  <a:pt x="510" y="2559"/>
                </a:lnTo>
                <a:cubicBezTo>
                  <a:pt x="490" y="2648"/>
                  <a:pt x="487" y="2774"/>
                  <a:pt x="574" y="2797"/>
                </a:cubicBezTo>
                <a:cubicBezTo>
                  <a:pt x="584" y="2800"/>
                  <a:pt x="594" y="2801"/>
                  <a:pt x="605" y="2801"/>
                </a:cubicBezTo>
                <a:cubicBezTo>
                  <a:pt x="630" y="2801"/>
                  <a:pt x="657" y="2794"/>
                  <a:pt x="684" y="2794"/>
                </a:cubicBezTo>
                <a:cubicBezTo>
                  <a:pt x="779" y="2797"/>
                  <a:pt x="853" y="2876"/>
                  <a:pt x="850" y="2971"/>
                </a:cubicBezTo>
                <a:cubicBezTo>
                  <a:pt x="794" y="2997"/>
                  <a:pt x="734" y="3008"/>
                  <a:pt x="672" y="3008"/>
                </a:cubicBezTo>
                <a:cubicBezTo>
                  <a:pt x="569" y="3008"/>
                  <a:pt x="460" y="2978"/>
                  <a:pt x="359" y="2948"/>
                </a:cubicBezTo>
                <a:cubicBezTo>
                  <a:pt x="351" y="2944"/>
                  <a:pt x="342" y="2942"/>
                  <a:pt x="333" y="2942"/>
                </a:cubicBezTo>
                <a:cubicBezTo>
                  <a:pt x="323" y="2942"/>
                  <a:pt x="314" y="2945"/>
                  <a:pt x="305" y="2950"/>
                </a:cubicBezTo>
                <a:cubicBezTo>
                  <a:pt x="298" y="2960"/>
                  <a:pt x="293" y="2976"/>
                  <a:pt x="290" y="2988"/>
                </a:cubicBezTo>
                <a:cubicBezTo>
                  <a:pt x="275" y="3040"/>
                  <a:pt x="216" y="3068"/>
                  <a:pt x="165" y="3068"/>
                </a:cubicBezTo>
                <a:cubicBezTo>
                  <a:pt x="111" y="3065"/>
                  <a:pt x="57" y="3058"/>
                  <a:pt x="6" y="3040"/>
                </a:cubicBezTo>
                <a:lnTo>
                  <a:pt x="1" y="3040"/>
                </a:lnTo>
                <a:lnTo>
                  <a:pt x="1" y="3257"/>
                </a:lnTo>
                <a:lnTo>
                  <a:pt x="15121" y="3257"/>
                </a:lnTo>
                <a:lnTo>
                  <a:pt x="15121" y="2878"/>
                </a:lnTo>
                <a:cubicBezTo>
                  <a:pt x="14996" y="2843"/>
                  <a:pt x="14865" y="2820"/>
                  <a:pt x="14735" y="2804"/>
                </a:cubicBezTo>
                <a:cubicBezTo>
                  <a:pt x="14737" y="2745"/>
                  <a:pt x="14796" y="2707"/>
                  <a:pt x="14840" y="2671"/>
                </a:cubicBezTo>
                <a:cubicBezTo>
                  <a:pt x="14886" y="2633"/>
                  <a:pt x="14919" y="2559"/>
                  <a:pt x="14876" y="2520"/>
                </a:cubicBezTo>
                <a:lnTo>
                  <a:pt x="15121" y="2439"/>
                </a:lnTo>
                <a:lnTo>
                  <a:pt x="15121" y="1804"/>
                </a:lnTo>
                <a:cubicBezTo>
                  <a:pt x="15113" y="1799"/>
                  <a:pt x="15106" y="1794"/>
                  <a:pt x="15098" y="1786"/>
                </a:cubicBezTo>
                <a:cubicBezTo>
                  <a:pt x="15070" y="1766"/>
                  <a:pt x="15060" y="1727"/>
                  <a:pt x="15075" y="1697"/>
                </a:cubicBezTo>
                <a:cubicBezTo>
                  <a:pt x="15088" y="1679"/>
                  <a:pt x="15103" y="1666"/>
                  <a:pt x="15121" y="1656"/>
                </a:cubicBezTo>
                <a:lnTo>
                  <a:pt x="15121" y="1561"/>
                </a:lnTo>
                <a:cubicBezTo>
                  <a:pt x="15096" y="1538"/>
                  <a:pt x="15065" y="1523"/>
                  <a:pt x="15032" y="1515"/>
                </a:cubicBezTo>
                <a:cubicBezTo>
                  <a:pt x="14970" y="1500"/>
                  <a:pt x="14891" y="1456"/>
                  <a:pt x="14911" y="1397"/>
                </a:cubicBezTo>
                <a:cubicBezTo>
                  <a:pt x="14924" y="1377"/>
                  <a:pt x="14942" y="1359"/>
                  <a:pt x="14963" y="1349"/>
                </a:cubicBezTo>
                <a:cubicBezTo>
                  <a:pt x="15014" y="1323"/>
                  <a:pt x="15067" y="1300"/>
                  <a:pt x="15124" y="1280"/>
                </a:cubicBezTo>
                <a:lnTo>
                  <a:pt x="15124" y="755"/>
                </a:lnTo>
                <a:cubicBezTo>
                  <a:pt x="15067" y="749"/>
                  <a:pt x="15011" y="746"/>
                  <a:pt x="14954" y="746"/>
                </a:cubicBezTo>
                <a:cubicBezTo>
                  <a:pt x="14829" y="746"/>
                  <a:pt x="14706" y="761"/>
                  <a:pt x="14584" y="791"/>
                </a:cubicBezTo>
                <a:lnTo>
                  <a:pt x="14584" y="497"/>
                </a:lnTo>
                <a:cubicBezTo>
                  <a:pt x="14763" y="430"/>
                  <a:pt x="14940" y="359"/>
                  <a:pt x="15116" y="282"/>
                </a:cubicBezTo>
                <a:lnTo>
                  <a:pt x="15124" y="277"/>
                </a:lnTo>
                <a:lnTo>
                  <a:pt x="15124" y="14"/>
                </a:lnTo>
                <a:cubicBezTo>
                  <a:pt x="15074" y="48"/>
                  <a:pt x="15014" y="66"/>
                  <a:pt x="14952" y="66"/>
                </a:cubicBezTo>
                <a:cubicBezTo>
                  <a:pt x="14945" y="66"/>
                  <a:pt x="14937" y="65"/>
                  <a:pt x="14929" y="65"/>
                </a:cubicBezTo>
                <a:cubicBezTo>
                  <a:pt x="14791" y="60"/>
                  <a:pt x="14650" y="54"/>
                  <a:pt x="14520" y="6"/>
                </a:cubicBezTo>
                <a:lnTo>
                  <a:pt x="145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3B70861-29D9-4D56-9E28-61BE30C3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974" y="3095834"/>
            <a:ext cx="1767926" cy="1767926"/>
          </a:xfrm>
          <a:prstGeom prst="rect">
            <a:avLst/>
          </a:prstGeom>
        </p:spPr>
      </p:pic>
      <p:sp>
        <p:nvSpPr>
          <p:cNvPr id="15" name="Google Shape;635;p33">
            <a:extLst>
              <a:ext uri="{FF2B5EF4-FFF2-40B4-BE49-F238E27FC236}">
                <a16:creationId xmlns:a16="http://schemas.microsoft.com/office/drawing/2014/main" id="{BB4233E4-285E-4D5B-BAA8-43E410D293BB}"/>
              </a:ext>
            </a:extLst>
          </p:cNvPr>
          <p:cNvSpPr/>
          <p:nvPr/>
        </p:nvSpPr>
        <p:spPr>
          <a:xfrm>
            <a:off x="559611" y="3056321"/>
            <a:ext cx="3834262" cy="1848982"/>
          </a:xfrm>
          <a:custGeom>
            <a:avLst/>
            <a:gdLst/>
            <a:ahLst/>
            <a:cxnLst/>
            <a:rect l="l" t="t" r="r" b="b"/>
            <a:pathLst>
              <a:path w="27213" h="51872" extrusionOk="0">
                <a:moveTo>
                  <a:pt x="1" y="0"/>
                </a:moveTo>
                <a:lnTo>
                  <a:pt x="1" y="1151"/>
                </a:lnTo>
                <a:lnTo>
                  <a:pt x="528" y="1151"/>
                </a:lnTo>
                <a:cubicBezTo>
                  <a:pt x="666" y="742"/>
                  <a:pt x="1052" y="475"/>
                  <a:pt x="1475" y="475"/>
                </a:cubicBezTo>
                <a:cubicBezTo>
                  <a:pt x="1519" y="475"/>
                  <a:pt x="1564" y="478"/>
                  <a:pt x="1610" y="484"/>
                </a:cubicBezTo>
                <a:cubicBezTo>
                  <a:pt x="2083" y="548"/>
                  <a:pt x="2444" y="939"/>
                  <a:pt x="2472" y="1418"/>
                </a:cubicBezTo>
                <a:cubicBezTo>
                  <a:pt x="2500" y="1896"/>
                  <a:pt x="2185" y="2326"/>
                  <a:pt x="1722" y="2446"/>
                </a:cubicBezTo>
                <a:cubicBezTo>
                  <a:pt x="1640" y="2467"/>
                  <a:pt x="1557" y="2477"/>
                  <a:pt x="1475" y="2477"/>
                </a:cubicBezTo>
                <a:cubicBezTo>
                  <a:pt x="1097" y="2477"/>
                  <a:pt x="741" y="2262"/>
                  <a:pt x="571" y="1909"/>
                </a:cubicBezTo>
                <a:lnTo>
                  <a:pt x="1" y="1909"/>
                </a:lnTo>
                <a:lnTo>
                  <a:pt x="1" y="4630"/>
                </a:lnTo>
                <a:lnTo>
                  <a:pt x="528" y="4630"/>
                </a:lnTo>
                <a:cubicBezTo>
                  <a:pt x="666" y="4221"/>
                  <a:pt x="1052" y="3954"/>
                  <a:pt x="1475" y="3954"/>
                </a:cubicBezTo>
                <a:cubicBezTo>
                  <a:pt x="1519" y="3954"/>
                  <a:pt x="1564" y="3957"/>
                  <a:pt x="1610" y="3963"/>
                </a:cubicBezTo>
                <a:cubicBezTo>
                  <a:pt x="2083" y="4029"/>
                  <a:pt x="2444" y="4421"/>
                  <a:pt x="2472" y="4896"/>
                </a:cubicBezTo>
                <a:cubicBezTo>
                  <a:pt x="2500" y="5375"/>
                  <a:pt x="2185" y="5804"/>
                  <a:pt x="1722" y="5925"/>
                </a:cubicBezTo>
                <a:cubicBezTo>
                  <a:pt x="1639" y="5946"/>
                  <a:pt x="1554" y="5957"/>
                  <a:pt x="1471" y="5957"/>
                </a:cubicBezTo>
                <a:cubicBezTo>
                  <a:pt x="1094" y="5957"/>
                  <a:pt x="741" y="5742"/>
                  <a:pt x="571" y="5387"/>
                </a:cubicBezTo>
                <a:lnTo>
                  <a:pt x="1" y="5387"/>
                </a:lnTo>
                <a:lnTo>
                  <a:pt x="1" y="8112"/>
                </a:lnTo>
                <a:lnTo>
                  <a:pt x="528" y="8112"/>
                </a:lnTo>
                <a:cubicBezTo>
                  <a:pt x="666" y="7702"/>
                  <a:pt x="1052" y="7435"/>
                  <a:pt x="1475" y="7435"/>
                </a:cubicBezTo>
                <a:cubicBezTo>
                  <a:pt x="1519" y="7435"/>
                  <a:pt x="1564" y="7438"/>
                  <a:pt x="1610" y="7444"/>
                </a:cubicBezTo>
                <a:cubicBezTo>
                  <a:pt x="2083" y="7508"/>
                  <a:pt x="2446" y="7899"/>
                  <a:pt x="2472" y="8378"/>
                </a:cubicBezTo>
                <a:cubicBezTo>
                  <a:pt x="2500" y="8856"/>
                  <a:pt x="2188" y="9286"/>
                  <a:pt x="1725" y="9406"/>
                </a:cubicBezTo>
                <a:cubicBezTo>
                  <a:pt x="1641" y="9428"/>
                  <a:pt x="1557" y="9438"/>
                  <a:pt x="1474" y="9438"/>
                </a:cubicBezTo>
                <a:cubicBezTo>
                  <a:pt x="1096" y="9438"/>
                  <a:pt x="741" y="9223"/>
                  <a:pt x="571" y="8869"/>
                </a:cubicBezTo>
                <a:lnTo>
                  <a:pt x="1" y="8869"/>
                </a:lnTo>
                <a:lnTo>
                  <a:pt x="1" y="11591"/>
                </a:lnTo>
                <a:lnTo>
                  <a:pt x="528" y="11591"/>
                </a:lnTo>
                <a:cubicBezTo>
                  <a:pt x="666" y="11183"/>
                  <a:pt x="1049" y="10916"/>
                  <a:pt x="1470" y="10916"/>
                </a:cubicBezTo>
                <a:cubicBezTo>
                  <a:pt x="1516" y="10916"/>
                  <a:pt x="1563" y="10919"/>
                  <a:pt x="1610" y="10926"/>
                </a:cubicBezTo>
                <a:cubicBezTo>
                  <a:pt x="2083" y="10989"/>
                  <a:pt x="2444" y="11381"/>
                  <a:pt x="2472" y="11857"/>
                </a:cubicBezTo>
                <a:cubicBezTo>
                  <a:pt x="2500" y="12335"/>
                  <a:pt x="2185" y="12765"/>
                  <a:pt x="1722" y="12885"/>
                </a:cubicBezTo>
                <a:cubicBezTo>
                  <a:pt x="1639" y="12907"/>
                  <a:pt x="1554" y="12917"/>
                  <a:pt x="1471" y="12917"/>
                </a:cubicBezTo>
                <a:cubicBezTo>
                  <a:pt x="1094" y="12917"/>
                  <a:pt x="741" y="12702"/>
                  <a:pt x="571" y="12348"/>
                </a:cubicBezTo>
                <a:lnTo>
                  <a:pt x="1" y="12348"/>
                </a:lnTo>
                <a:lnTo>
                  <a:pt x="1" y="15069"/>
                </a:lnTo>
                <a:lnTo>
                  <a:pt x="528" y="15069"/>
                </a:lnTo>
                <a:cubicBezTo>
                  <a:pt x="666" y="14662"/>
                  <a:pt x="1052" y="14395"/>
                  <a:pt x="1475" y="14395"/>
                </a:cubicBezTo>
                <a:cubicBezTo>
                  <a:pt x="1519" y="14395"/>
                  <a:pt x="1564" y="14398"/>
                  <a:pt x="1610" y="14404"/>
                </a:cubicBezTo>
                <a:cubicBezTo>
                  <a:pt x="2083" y="14468"/>
                  <a:pt x="2444" y="14860"/>
                  <a:pt x="2472" y="15338"/>
                </a:cubicBezTo>
                <a:cubicBezTo>
                  <a:pt x="2500" y="15814"/>
                  <a:pt x="2185" y="16246"/>
                  <a:pt x="1722" y="16364"/>
                </a:cubicBezTo>
                <a:cubicBezTo>
                  <a:pt x="1639" y="16386"/>
                  <a:pt x="1554" y="16396"/>
                  <a:pt x="1471" y="16396"/>
                </a:cubicBezTo>
                <a:cubicBezTo>
                  <a:pt x="1094" y="16396"/>
                  <a:pt x="741" y="16181"/>
                  <a:pt x="571" y="15829"/>
                </a:cubicBezTo>
                <a:lnTo>
                  <a:pt x="1" y="15829"/>
                </a:lnTo>
                <a:lnTo>
                  <a:pt x="1" y="18551"/>
                </a:lnTo>
                <a:lnTo>
                  <a:pt x="528" y="18551"/>
                </a:lnTo>
                <a:cubicBezTo>
                  <a:pt x="666" y="18141"/>
                  <a:pt x="1052" y="17874"/>
                  <a:pt x="1475" y="17874"/>
                </a:cubicBezTo>
                <a:cubicBezTo>
                  <a:pt x="1519" y="17874"/>
                  <a:pt x="1564" y="17877"/>
                  <a:pt x="1610" y="17883"/>
                </a:cubicBezTo>
                <a:cubicBezTo>
                  <a:pt x="2083" y="17947"/>
                  <a:pt x="2446" y="18339"/>
                  <a:pt x="2472" y="18817"/>
                </a:cubicBezTo>
                <a:cubicBezTo>
                  <a:pt x="2500" y="19295"/>
                  <a:pt x="2188" y="19725"/>
                  <a:pt x="1725" y="19845"/>
                </a:cubicBezTo>
                <a:cubicBezTo>
                  <a:pt x="1641" y="19867"/>
                  <a:pt x="1557" y="19877"/>
                  <a:pt x="1474" y="19877"/>
                </a:cubicBezTo>
                <a:cubicBezTo>
                  <a:pt x="1096" y="19877"/>
                  <a:pt x="741" y="19662"/>
                  <a:pt x="571" y="19308"/>
                </a:cubicBezTo>
                <a:lnTo>
                  <a:pt x="1" y="19308"/>
                </a:lnTo>
                <a:lnTo>
                  <a:pt x="1" y="22030"/>
                </a:lnTo>
                <a:lnTo>
                  <a:pt x="528" y="22030"/>
                </a:lnTo>
                <a:cubicBezTo>
                  <a:pt x="666" y="21622"/>
                  <a:pt x="1049" y="21355"/>
                  <a:pt x="1470" y="21355"/>
                </a:cubicBezTo>
                <a:cubicBezTo>
                  <a:pt x="1516" y="21355"/>
                  <a:pt x="1563" y="21358"/>
                  <a:pt x="1610" y="21365"/>
                </a:cubicBezTo>
                <a:cubicBezTo>
                  <a:pt x="2083" y="21429"/>
                  <a:pt x="2444" y="21820"/>
                  <a:pt x="2472" y="22296"/>
                </a:cubicBezTo>
                <a:cubicBezTo>
                  <a:pt x="2500" y="22774"/>
                  <a:pt x="2185" y="23204"/>
                  <a:pt x="1722" y="23324"/>
                </a:cubicBezTo>
                <a:cubicBezTo>
                  <a:pt x="1639" y="23346"/>
                  <a:pt x="1554" y="23356"/>
                  <a:pt x="1471" y="23356"/>
                </a:cubicBezTo>
                <a:cubicBezTo>
                  <a:pt x="1094" y="23356"/>
                  <a:pt x="741" y="23141"/>
                  <a:pt x="571" y="22787"/>
                </a:cubicBezTo>
                <a:lnTo>
                  <a:pt x="1" y="22787"/>
                </a:lnTo>
                <a:lnTo>
                  <a:pt x="1" y="25509"/>
                </a:lnTo>
                <a:lnTo>
                  <a:pt x="528" y="25509"/>
                </a:lnTo>
                <a:cubicBezTo>
                  <a:pt x="666" y="25101"/>
                  <a:pt x="1052" y="24834"/>
                  <a:pt x="1475" y="24834"/>
                </a:cubicBezTo>
                <a:cubicBezTo>
                  <a:pt x="1519" y="24834"/>
                  <a:pt x="1564" y="24837"/>
                  <a:pt x="1610" y="24844"/>
                </a:cubicBezTo>
                <a:cubicBezTo>
                  <a:pt x="2083" y="24907"/>
                  <a:pt x="2444" y="25299"/>
                  <a:pt x="2472" y="25777"/>
                </a:cubicBezTo>
                <a:cubicBezTo>
                  <a:pt x="2500" y="26253"/>
                  <a:pt x="2185" y="26685"/>
                  <a:pt x="1722" y="26803"/>
                </a:cubicBezTo>
                <a:cubicBezTo>
                  <a:pt x="1639" y="26825"/>
                  <a:pt x="1554" y="26835"/>
                  <a:pt x="1471" y="26835"/>
                </a:cubicBezTo>
                <a:cubicBezTo>
                  <a:pt x="1094" y="26835"/>
                  <a:pt x="741" y="26620"/>
                  <a:pt x="571" y="26268"/>
                </a:cubicBezTo>
                <a:lnTo>
                  <a:pt x="1" y="26268"/>
                </a:lnTo>
                <a:lnTo>
                  <a:pt x="1" y="28990"/>
                </a:lnTo>
                <a:lnTo>
                  <a:pt x="528" y="28990"/>
                </a:lnTo>
                <a:cubicBezTo>
                  <a:pt x="666" y="28582"/>
                  <a:pt x="1049" y="28315"/>
                  <a:pt x="1470" y="28315"/>
                </a:cubicBezTo>
                <a:cubicBezTo>
                  <a:pt x="1516" y="28315"/>
                  <a:pt x="1563" y="28318"/>
                  <a:pt x="1610" y="28325"/>
                </a:cubicBezTo>
                <a:cubicBezTo>
                  <a:pt x="2083" y="28389"/>
                  <a:pt x="2446" y="28780"/>
                  <a:pt x="2472" y="29259"/>
                </a:cubicBezTo>
                <a:cubicBezTo>
                  <a:pt x="2500" y="29734"/>
                  <a:pt x="2188" y="30167"/>
                  <a:pt x="1725" y="30284"/>
                </a:cubicBezTo>
                <a:cubicBezTo>
                  <a:pt x="1641" y="30306"/>
                  <a:pt x="1557" y="30317"/>
                  <a:pt x="1474" y="30317"/>
                </a:cubicBezTo>
                <a:cubicBezTo>
                  <a:pt x="1096" y="30317"/>
                  <a:pt x="741" y="30101"/>
                  <a:pt x="571" y="29747"/>
                </a:cubicBezTo>
                <a:lnTo>
                  <a:pt x="1" y="29747"/>
                </a:lnTo>
                <a:lnTo>
                  <a:pt x="1" y="32471"/>
                </a:lnTo>
                <a:lnTo>
                  <a:pt x="528" y="32471"/>
                </a:lnTo>
                <a:cubicBezTo>
                  <a:pt x="666" y="32062"/>
                  <a:pt x="1052" y="31795"/>
                  <a:pt x="1475" y="31795"/>
                </a:cubicBezTo>
                <a:cubicBezTo>
                  <a:pt x="1519" y="31795"/>
                  <a:pt x="1564" y="31798"/>
                  <a:pt x="1610" y="31804"/>
                </a:cubicBezTo>
                <a:cubicBezTo>
                  <a:pt x="2083" y="31868"/>
                  <a:pt x="2444" y="32259"/>
                  <a:pt x="2472" y="32737"/>
                </a:cubicBezTo>
                <a:cubicBezTo>
                  <a:pt x="2500" y="33216"/>
                  <a:pt x="2185" y="33646"/>
                  <a:pt x="1722" y="33766"/>
                </a:cubicBezTo>
                <a:cubicBezTo>
                  <a:pt x="1640" y="33787"/>
                  <a:pt x="1557" y="33797"/>
                  <a:pt x="1475" y="33797"/>
                </a:cubicBezTo>
                <a:cubicBezTo>
                  <a:pt x="1097" y="33797"/>
                  <a:pt x="741" y="33582"/>
                  <a:pt x="571" y="33229"/>
                </a:cubicBezTo>
                <a:lnTo>
                  <a:pt x="1" y="33229"/>
                </a:lnTo>
                <a:lnTo>
                  <a:pt x="1" y="35950"/>
                </a:lnTo>
                <a:lnTo>
                  <a:pt x="528" y="35950"/>
                </a:lnTo>
                <a:cubicBezTo>
                  <a:pt x="666" y="35541"/>
                  <a:pt x="1052" y="35274"/>
                  <a:pt x="1475" y="35274"/>
                </a:cubicBezTo>
                <a:cubicBezTo>
                  <a:pt x="1519" y="35274"/>
                  <a:pt x="1564" y="35277"/>
                  <a:pt x="1610" y="35283"/>
                </a:cubicBezTo>
                <a:cubicBezTo>
                  <a:pt x="2083" y="35349"/>
                  <a:pt x="2444" y="35741"/>
                  <a:pt x="2472" y="36216"/>
                </a:cubicBezTo>
                <a:cubicBezTo>
                  <a:pt x="2500" y="36695"/>
                  <a:pt x="2185" y="37124"/>
                  <a:pt x="1722" y="37245"/>
                </a:cubicBezTo>
                <a:cubicBezTo>
                  <a:pt x="1639" y="37266"/>
                  <a:pt x="1554" y="37277"/>
                  <a:pt x="1471" y="37277"/>
                </a:cubicBezTo>
                <a:cubicBezTo>
                  <a:pt x="1094" y="37277"/>
                  <a:pt x="741" y="37062"/>
                  <a:pt x="571" y="36707"/>
                </a:cubicBezTo>
                <a:lnTo>
                  <a:pt x="1" y="36707"/>
                </a:lnTo>
                <a:lnTo>
                  <a:pt x="1" y="39429"/>
                </a:lnTo>
                <a:lnTo>
                  <a:pt x="528" y="39429"/>
                </a:lnTo>
                <a:cubicBezTo>
                  <a:pt x="666" y="39021"/>
                  <a:pt x="1049" y="38754"/>
                  <a:pt x="1470" y="38754"/>
                </a:cubicBezTo>
                <a:cubicBezTo>
                  <a:pt x="1516" y="38754"/>
                  <a:pt x="1563" y="38758"/>
                  <a:pt x="1610" y="38764"/>
                </a:cubicBezTo>
                <a:cubicBezTo>
                  <a:pt x="2083" y="38828"/>
                  <a:pt x="2446" y="39219"/>
                  <a:pt x="2472" y="39698"/>
                </a:cubicBezTo>
                <a:cubicBezTo>
                  <a:pt x="2500" y="40174"/>
                  <a:pt x="2188" y="40606"/>
                  <a:pt x="1725" y="40723"/>
                </a:cubicBezTo>
                <a:cubicBezTo>
                  <a:pt x="1641" y="40745"/>
                  <a:pt x="1557" y="40756"/>
                  <a:pt x="1474" y="40756"/>
                </a:cubicBezTo>
                <a:cubicBezTo>
                  <a:pt x="1096" y="40756"/>
                  <a:pt x="741" y="40541"/>
                  <a:pt x="571" y="40186"/>
                </a:cubicBezTo>
                <a:lnTo>
                  <a:pt x="1" y="40186"/>
                </a:lnTo>
                <a:lnTo>
                  <a:pt x="1" y="42911"/>
                </a:lnTo>
                <a:lnTo>
                  <a:pt x="528" y="42911"/>
                </a:lnTo>
                <a:cubicBezTo>
                  <a:pt x="666" y="42501"/>
                  <a:pt x="1052" y="42234"/>
                  <a:pt x="1475" y="42234"/>
                </a:cubicBezTo>
                <a:cubicBezTo>
                  <a:pt x="1519" y="42234"/>
                  <a:pt x="1564" y="42237"/>
                  <a:pt x="1610" y="42243"/>
                </a:cubicBezTo>
                <a:cubicBezTo>
                  <a:pt x="2083" y="42307"/>
                  <a:pt x="2444" y="42698"/>
                  <a:pt x="2472" y="43177"/>
                </a:cubicBezTo>
                <a:cubicBezTo>
                  <a:pt x="2500" y="43655"/>
                  <a:pt x="2185" y="44085"/>
                  <a:pt x="1722" y="44205"/>
                </a:cubicBezTo>
                <a:cubicBezTo>
                  <a:pt x="1640" y="44226"/>
                  <a:pt x="1557" y="44236"/>
                  <a:pt x="1475" y="44236"/>
                </a:cubicBezTo>
                <a:cubicBezTo>
                  <a:pt x="1097" y="44236"/>
                  <a:pt x="741" y="44021"/>
                  <a:pt x="571" y="43668"/>
                </a:cubicBezTo>
                <a:lnTo>
                  <a:pt x="1" y="43668"/>
                </a:lnTo>
                <a:lnTo>
                  <a:pt x="1" y="46389"/>
                </a:lnTo>
                <a:lnTo>
                  <a:pt x="528" y="46389"/>
                </a:lnTo>
                <a:cubicBezTo>
                  <a:pt x="666" y="45980"/>
                  <a:pt x="1052" y="45713"/>
                  <a:pt x="1475" y="45713"/>
                </a:cubicBezTo>
                <a:cubicBezTo>
                  <a:pt x="1519" y="45713"/>
                  <a:pt x="1564" y="45716"/>
                  <a:pt x="1610" y="45722"/>
                </a:cubicBezTo>
                <a:cubicBezTo>
                  <a:pt x="2083" y="45788"/>
                  <a:pt x="2444" y="46180"/>
                  <a:pt x="2472" y="46655"/>
                </a:cubicBezTo>
                <a:cubicBezTo>
                  <a:pt x="2500" y="47134"/>
                  <a:pt x="2185" y="47564"/>
                  <a:pt x="1722" y="47684"/>
                </a:cubicBezTo>
                <a:cubicBezTo>
                  <a:pt x="1639" y="47705"/>
                  <a:pt x="1554" y="47716"/>
                  <a:pt x="1471" y="47716"/>
                </a:cubicBezTo>
                <a:cubicBezTo>
                  <a:pt x="1094" y="47716"/>
                  <a:pt x="741" y="47501"/>
                  <a:pt x="571" y="47147"/>
                </a:cubicBezTo>
                <a:lnTo>
                  <a:pt x="1" y="47147"/>
                </a:lnTo>
                <a:lnTo>
                  <a:pt x="1" y="49868"/>
                </a:lnTo>
                <a:lnTo>
                  <a:pt x="528" y="49868"/>
                </a:lnTo>
                <a:cubicBezTo>
                  <a:pt x="666" y="49460"/>
                  <a:pt x="1049" y="49193"/>
                  <a:pt x="1470" y="49193"/>
                </a:cubicBezTo>
                <a:cubicBezTo>
                  <a:pt x="1516" y="49193"/>
                  <a:pt x="1563" y="49197"/>
                  <a:pt x="1610" y="49203"/>
                </a:cubicBezTo>
                <a:cubicBezTo>
                  <a:pt x="2083" y="49267"/>
                  <a:pt x="2446" y="49659"/>
                  <a:pt x="2472" y="50137"/>
                </a:cubicBezTo>
                <a:cubicBezTo>
                  <a:pt x="2500" y="50613"/>
                  <a:pt x="2188" y="51045"/>
                  <a:pt x="1725" y="51163"/>
                </a:cubicBezTo>
                <a:cubicBezTo>
                  <a:pt x="1641" y="51184"/>
                  <a:pt x="1557" y="51195"/>
                  <a:pt x="1474" y="51195"/>
                </a:cubicBezTo>
                <a:cubicBezTo>
                  <a:pt x="1096" y="51195"/>
                  <a:pt x="741" y="50980"/>
                  <a:pt x="571" y="50625"/>
                </a:cubicBezTo>
                <a:lnTo>
                  <a:pt x="1" y="50625"/>
                </a:lnTo>
                <a:lnTo>
                  <a:pt x="1" y="51871"/>
                </a:lnTo>
                <a:lnTo>
                  <a:pt x="27212" y="51871"/>
                </a:lnTo>
                <a:lnTo>
                  <a:pt x="27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36;p33">
            <a:extLst>
              <a:ext uri="{FF2B5EF4-FFF2-40B4-BE49-F238E27FC236}">
                <a16:creationId xmlns:a16="http://schemas.microsoft.com/office/drawing/2014/main" id="{2EAFAFF2-39CD-485C-B51F-B66F9B3EE218}"/>
              </a:ext>
            </a:extLst>
          </p:cNvPr>
          <p:cNvSpPr/>
          <p:nvPr/>
        </p:nvSpPr>
        <p:spPr>
          <a:xfrm>
            <a:off x="2197928" y="2992037"/>
            <a:ext cx="951337" cy="204936"/>
          </a:xfrm>
          <a:custGeom>
            <a:avLst/>
            <a:gdLst/>
            <a:ahLst/>
            <a:cxnLst/>
            <a:rect l="l" t="t" r="r" b="b"/>
            <a:pathLst>
              <a:path w="15124" h="3258" extrusionOk="0">
                <a:moveTo>
                  <a:pt x="643" y="1"/>
                </a:moveTo>
                <a:cubicBezTo>
                  <a:pt x="479" y="54"/>
                  <a:pt x="282" y="80"/>
                  <a:pt x="167" y="103"/>
                </a:cubicBezTo>
                <a:cubicBezTo>
                  <a:pt x="224" y="187"/>
                  <a:pt x="293" y="262"/>
                  <a:pt x="372" y="323"/>
                </a:cubicBezTo>
                <a:cubicBezTo>
                  <a:pt x="336" y="377"/>
                  <a:pt x="300" y="430"/>
                  <a:pt x="267" y="482"/>
                </a:cubicBezTo>
                <a:lnTo>
                  <a:pt x="909" y="1062"/>
                </a:lnTo>
                <a:lnTo>
                  <a:pt x="776" y="1287"/>
                </a:lnTo>
                <a:lnTo>
                  <a:pt x="195" y="1290"/>
                </a:lnTo>
                <a:cubicBezTo>
                  <a:pt x="186" y="1289"/>
                  <a:pt x="177" y="1289"/>
                  <a:pt x="168" y="1289"/>
                </a:cubicBezTo>
                <a:cubicBezTo>
                  <a:pt x="125" y="1289"/>
                  <a:pt x="83" y="1299"/>
                  <a:pt x="44" y="1318"/>
                </a:cubicBezTo>
                <a:cubicBezTo>
                  <a:pt x="29" y="1328"/>
                  <a:pt x="14" y="1341"/>
                  <a:pt x="4" y="1354"/>
                </a:cubicBezTo>
                <a:lnTo>
                  <a:pt x="4" y="1681"/>
                </a:lnTo>
                <a:lnTo>
                  <a:pt x="116" y="1766"/>
                </a:lnTo>
                <a:cubicBezTo>
                  <a:pt x="200" y="1830"/>
                  <a:pt x="287" y="1899"/>
                  <a:pt x="334" y="1993"/>
                </a:cubicBezTo>
                <a:cubicBezTo>
                  <a:pt x="380" y="2088"/>
                  <a:pt x="367" y="2221"/>
                  <a:pt x="277" y="2277"/>
                </a:cubicBezTo>
                <a:cubicBezTo>
                  <a:pt x="367" y="2280"/>
                  <a:pt x="420" y="2372"/>
                  <a:pt x="459" y="2451"/>
                </a:cubicBezTo>
                <a:lnTo>
                  <a:pt x="510" y="2559"/>
                </a:lnTo>
                <a:cubicBezTo>
                  <a:pt x="490" y="2648"/>
                  <a:pt x="487" y="2774"/>
                  <a:pt x="574" y="2797"/>
                </a:cubicBezTo>
                <a:cubicBezTo>
                  <a:pt x="584" y="2800"/>
                  <a:pt x="594" y="2801"/>
                  <a:pt x="605" y="2801"/>
                </a:cubicBezTo>
                <a:cubicBezTo>
                  <a:pt x="630" y="2801"/>
                  <a:pt x="657" y="2794"/>
                  <a:pt x="684" y="2794"/>
                </a:cubicBezTo>
                <a:cubicBezTo>
                  <a:pt x="779" y="2797"/>
                  <a:pt x="853" y="2876"/>
                  <a:pt x="850" y="2971"/>
                </a:cubicBezTo>
                <a:cubicBezTo>
                  <a:pt x="794" y="2997"/>
                  <a:pt x="734" y="3008"/>
                  <a:pt x="672" y="3008"/>
                </a:cubicBezTo>
                <a:cubicBezTo>
                  <a:pt x="569" y="3008"/>
                  <a:pt x="460" y="2978"/>
                  <a:pt x="359" y="2948"/>
                </a:cubicBezTo>
                <a:cubicBezTo>
                  <a:pt x="351" y="2944"/>
                  <a:pt x="342" y="2942"/>
                  <a:pt x="333" y="2942"/>
                </a:cubicBezTo>
                <a:cubicBezTo>
                  <a:pt x="323" y="2942"/>
                  <a:pt x="314" y="2945"/>
                  <a:pt x="305" y="2950"/>
                </a:cubicBezTo>
                <a:cubicBezTo>
                  <a:pt x="298" y="2960"/>
                  <a:pt x="293" y="2976"/>
                  <a:pt x="290" y="2988"/>
                </a:cubicBezTo>
                <a:cubicBezTo>
                  <a:pt x="275" y="3040"/>
                  <a:pt x="216" y="3068"/>
                  <a:pt x="165" y="3068"/>
                </a:cubicBezTo>
                <a:cubicBezTo>
                  <a:pt x="111" y="3065"/>
                  <a:pt x="57" y="3058"/>
                  <a:pt x="6" y="3040"/>
                </a:cubicBezTo>
                <a:lnTo>
                  <a:pt x="1" y="3040"/>
                </a:lnTo>
                <a:lnTo>
                  <a:pt x="1" y="3257"/>
                </a:lnTo>
                <a:lnTo>
                  <a:pt x="15121" y="3257"/>
                </a:lnTo>
                <a:lnTo>
                  <a:pt x="15121" y="2878"/>
                </a:lnTo>
                <a:cubicBezTo>
                  <a:pt x="14996" y="2843"/>
                  <a:pt x="14865" y="2820"/>
                  <a:pt x="14735" y="2804"/>
                </a:cubicBezTo>
                <a:cubicBezTo>
                  <a:pt x="14737" y="2745"/>
                  <a:pt x="14796" y="2707"/>
                  <a:pt x="14840" y="2671"/>
                </a:cubicBezTo>
                <a:cubicBezTo>
                  <a:pt x="14886" y="2633"/>
                  <a:pt x="14919" y="2559"/>
                  <a:pt x="14876" y="2520"/>
                </a:cubicBezTo>
                <a:lnTo>
                  <a:pt x="15121" y="2439"/>
                </a:lnTo>
                <a:lnTo>
                  <a:pt x="15121" y="1804"/>
                </a:lnTo>
                <a:cubicBezTo>
                  <a:pt x="15113" y="1799"/>
                  <a:pt x="15106" y="1794"/>
                  <a:pt x="15098" y="1786"/>
                </a:cubicBezTo>
                <a:cubicBezTo>
                  <a:pt x="15070" y="1766"/>
                  <a:pt x="15060" y="1727"/>
                  <a:pt x="15075" y="1697"/>
                </a:cubicBezTo>
                <a:cubicBezTo>
                  <a:pt x="15088" y="1679"/>
                  <a:pt x="15103" y="1666"/>
                  <a:pt x="15121" y="1656"/>
                </a:cubicBezTo>
                <a:lnTo>
                  <a:pt x="15121" y="1561"/>
                </a:lnTo>
                <a:cubicBezTo>
                  <a:pt x="15096" y="1538"/>
                  <a:pt x="15065" y="1523"/>
                  <a:pt x="15032" y="1515"/>
                </a:cubicBezTo>
                <a:cubicBezTo>
                  <a:pt x="14970" y="1500"/>
                  <a:pt x="14891" y="1456"/>
                  <a:pt x="14911" y="1397"/>
                </a:cubicBezTo>
                <a:cubicBezTo>
                  <a:pt x="14924" y="1377"/>
                  <a:pt x="14942" y="1359"/>
                  <a:pt x="14963" y="1349"/>
                </a:cubicBezTo>
                <a:cubicBezTo>
                  <a:pt x="15014" y="1323"/>
                  <a:pt x="15067" y="1300"/>
                  <a:pt x="15124" y="1280"/>
                </a:cubicBezTo>
                <a:lnTo>
                  <a:pt x="15124" y="755"/>
                </a:lnTo>
                <a:cubicBezTo>
                  <a:pt x="15067" y="749"/>
                  <a:pt x="15011" y="746"/>
                  <a:pt x="14954" y="746"/>
                </a:cubicBezTo>
                <a:cubicBezTo>
                  <a:pt x="14829" y="746"/>
                  <a:pt x="14706" y="761"/>
                  <a:pt x="14584" y="791"/>
                </a:cubicBezTo>
                <a:lnTo>
                  <a:pt x="14584" y="497"/>
                </a:lnTo>
                <a:cubicBezTo>
                  <a:pt x="14763" y="430"/>
                  <a:pt x="14940" y="359"/>
                  <a:pt x="15116" y="282"/>
                </a:cubicBezTo>
                <a:lnTo>
                  <a:pt x="15124" y="277"/>
                </a:lnTo>
                <a:lnTo>
                  <a:pt x="15124" y="14"/>
                </a:lnTo>
                <a:cubicBezTo>
                  <a:pt x="15074" y="48"/>
                  <a:pt x="15014" y="66"/>
                  <a:pt x="14952" y="66"/>
                </a:cubicBezTo>
                <a:cubicBezTo>
                  <a:pt x="14945" y="66"/>
                  <a:pt x="14937" y="65"/>
                  <a:pt x="14929" y="65"/>
                </a:cubicBezTo>
                <a:cubicBezTo>
                  <a:pt x="14791" y="60"/>
                  <a:pt x="14650" y="54"/>
                  <a:pt x="14520" y="6"/>
                </a:cubicBezTo>
                <a:lnTo>
                  <a:pt x="145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5FA955A-D508-46BD-A34B-7A478B2D8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88" y="3398856"/>
            <a:ext cx="3143689" cy="1257475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EDB6D39-3E92-4890-8050-53CC6524EB86}"/>
              </a:ext>
            </a:extLst>
          </p:cNvPr>
          <p:cNvSpPr txBox="1"/>
          <p:nvPr/>
        </p:nvSpPr>
        <p:spPr>
          <a:xfrm>
            <a:off x="4025151" y="79524"/>
            <a:ext cx="349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19" name="مخطط انسيابي: رابط 18">
            <a:extLst>
              <a:ext uri="{FF2B5EF4-FFF2-40B4-BE49-F238E27FC236}">
                <a16:creationId xmlns:a16="http://schemas.microsoft.com/office/drawing/2014/main" id="{AB4DC8FD-9580-45AD-956E-66019F01BA15}"/>
              </a:ext>
            </a:extLst>
          </p:cNvPr>
          <p:cNvSpPr/>
          <p:nvPr/>
        </p:nvSpPr>
        <p:spPr>
          <a:xfrm>
            <a:off x="8548329" y="1487239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رابط 19">
            <a:extLst>
              <a:ext uri="{FF2B5EF4-FFF2-40B4-BE49-F238E27FC236}">
                <a16:creationId xmlns:a16="http://schemas.microsoft.com/office/drawing/2014/main" id="{EA87A6A6-023B-4261-ABF7-1EBA6C2D43DA}"/>
              </a:ext>
            </a:extLst>
          </p:cNvPr>
          <p:cNvSpPr/>
          <p:nvPr/>
        </p:nvSpPr>
        <p:spPr>
          <a:xfrm>
            <a:off x="4048433" y="1607675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4310982-1E7C-4EA4-996E-6F2C5D714B0E}"/>
              </a:ext>
            </a:extLst>
          </p:cNvPr>
          <p:cNvSpPr/>
          <p:nvPr/>
        </p:nvSpPr>
        <p:spPr>
          <a:xfrm>
            <a:off x="7762315" y="4018320"/>
            <a:ext cx="13889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E75FCF3-56F3-4637-B24A-96C5F70F8D84}"/>
              </a:ext>
            </a:extLst>
          </p:cNvPr>
          <p:cNvSpPr/>
          <p:nvPr/>
        </p:nvSpPr>
        <p:spPr>
          <a:xfrm>
            <a:off x="7750885" y="4592182"/>
            <a:ext cx="150323" cy="1784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رابط 22">
            <a:extLst>
              <a:ext uri="{FF2B5EF4-FFF2-40B4-BE49-F238E27FC236}">
                <a16:creationId xmlns:a16="http://schemas.microsoft.com/office/drawing/2014/main" id="{7D366F7B-A5E9-46A0-8362-6888B6184457}"/>
              </a:ext>
            </a:extLst>
          </p:cNvPr>
          <p:cNvSpPr/>
          <p:nvPr/>
        </p:nvSpPr>
        <p:spPr>
          <a:xfrm>
            <a:off x="4013721" y="3831207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188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8;p34">
            <a:extLst>
              <a:ext uri="{FF2B5EF4-FFF2-40B4-BE49-F238E27FC236}">
                <a16:creationId xmlns:a16="http://schemas.microsoft.com/office/drawing/2014/main" id="{C3AA6221-CB22-4AE5-AD18-B49B02E9CEE6}"/>
              </a:ext>
            </a:extLst>
          </p:cNvPr>
          <p:cNvSpPr/>
          <p:nvPr/>
        </p:nvSpPr>
        <p:spPr>
          <a:xfrm>
            <a:off x="124938" y="1567211"/>
            <a:ext cx="2926431" cy="19562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oogle Shape;679;p34">
            <a:extLst>
              <a:ext uri="{FF2B5EF4-FFF2-40B4-BE49-F238E27FC236}">
                <a16:creationId xmlns:a16="http://schemas.microsoft.com/office/drawing/2014/main" id="{10EDFA82-FFAB-4268-8F76-560F040E7717}"/>
              </a:ext>
            </a:extLst>
          </p:cNvPr>
          <p:cNvGrpSpPr/>
          <p:nvPr/>
        </p:nvGrpSpPr>
        <p:grpSpPr>
          <a:xfrm>
            <a:off x="1356288" y="835531"/>
            <a:ext cx="456523" cy="912579"/>
            <a:chOff x="-771524" y="950871"/>
            <a:chExt cx="375584" cy="906505"/>
          </a:xfrm>
        </p:grpSpPr>
        <p:sp>
          <p:nvSpPr>
            <p:cNvPr id="5" name="Google Shape;680;p34">
              <a:extLst>
                <a:ext uri="{FF2B5EF4-FFF2-40B4-BE49-F238E27FC236}">
                  <a16:creationId xmlns:a16="http://schemas.microsoft.com/office/drawing/2014/main" id="{CF41B8EF-676E-4A2A-A7AB-A722D2D6E14E}"/>
                </a:ext>
              </a:extLst>
            </p:cNvPr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681;p34">
              <a:extLst>
                <a:ext uri="{FF2B5EF4-FFF2-40B4-BE49-F238E27FC236}">
                  <a16:creationId xmlns:a16="http://schemas.microsoft.com/office/drawing/2014/main" id="{0391F6AD-B4DE-48EA-B95D-C1C47FDCB70A}"/>
                </a:ext>
              </a:extLst>
            </p:cNvPr>
            <p:cNvSpPr/>
            <p:nvPr/>
          </p:nvSpPr>
          <p:spPr>
            <a:xfrm rot="5400000">
              <a:off x="-793368" y="974171"/>
              <a:ext cx="420728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Google Shape;682;p34">
            <a:extLst>
              <a:ext uri="{FF2B5EF4-FFF2-40B4-BE49-F238E27FC236}">
                <a16:creationId xmlns:a16="http://schemas.microsoft.com/office/drawing/2014/main" id="{9533AFF2-8833-47B5-AA04-A06448B88FB7}"/>
              </a:ext>
            </a:extLst>
          </p:cNvPr>
          <p:cNvSpPr/>
          <p:nvPr/>
        </p:nvSpPr>
        <p:spPr>
          <a:xfrm>
            <a:off x="3108783" y="3485505"/>
            <a:ext cx="2926431" cy="165316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oogle Shape;683;p34">
            <a:extLst>
              <a:ext uri="{FF2B5EF4-FFF2-40B4-BE49-F238E27FC236}">
                <a16:creationId xmlns:a16="http://schemas.microsoft.com/office/drawing/2014/main" id="{2856814C-1609-4951-A85A-3296FA7D4B6B}"/>
              </a:ext>
            </a:extLst>
          </p:cNvPr>
          <p:cNvGrpSpPr/>
          <p:nvPr/>
        </p:nvGrpSpPr>
        <p:grpSpPr>
          <a:xfrm>
            <a:off x="4465278" y="2571751"/>
            <a:ext cx="456511" cy="913754"/>
            <a:chOff x="-771524" y="949704"/>
            <a:chExt cx="375574" cy="907672"/>
          </a:xfrm>
        </p:grpSpPr>
        <p:sp>
          <p:nvSpPr>
            <p:cNvPr id="9" name="Google Shape;684;p34">
              <a:extLst>
                <a:ext uri="{FF2B5EF4-FFF2-40B4-BE49-F238E27FC236}">
                  <a16:creationId xmlns:a16="http://schemas.microsoft.com/office/drawing/2014/main" id="{4B7805AB-B320-4B27-A0F1-B47CE87397BD}"/>
                </a:ext>
              </a:extLst>
            </p:cNvPr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Google Shape;685;p34">
              <a:extLst>
                <a:ext uri="{FF2B5EF4-FFF2-40B4-BE49-F238E27FC236}">
                  <a16:creationId xmlns:a16="http://schemas.microsoft.com/office/drawing/2014/main" id="{C3155C2D-F79E-49B5-BF16-3250F6A15655}"/>
                </a:ext>
              </a:extLst>
            </p:cNvPr>
            <p:cNvSpPr/>
            <p:nvPr/>
          </p:nvSpPr>
          <p:spPr>
            <a:xfrm rot="5400000">
              <a:off x="-793970" y="973591"/>
              <a:ext cx="421902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Google Shape;686;p34">
            <a:extLst>
              <a:ext uri="{FF2B5EF4-FFF2-40B4-BE49-F238E27FC236}">
                <a16:creationId xmlns:a16="http://schemas.microsoft.com/office/drawing/2014/main" id="{8CA6DC9D-504F-4911-B9B7-82A84178A788}"/>
              </a:ext>
            </a:extLst>
          </p:cNvPr>
          <p:cNvSpPr/>
          <p:nvPr/>
        </p:nvSpPr>
        <p:spPr>
          <a:xfrm>
            <a:off x="5795010" y="1194991"/>
            <a:ext cx="3229783" cy="21661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oogle Shape;687;p34">
            <a:extLst>
              <a:ext uri="{FF2B5EF4-FFF2-40B4-BE49-F238E27FC236}">
                <a16:creationId xmlns:a16="http://schemas.microsoft.com/office/drawing/2014/main" id="{BFE70460-AAF6-446E-A57E-CD119E305480}"/>
              </a:ext>
            </a:extLst>
          </p:cNvPr>
          <p:cNvGrpSpPr/>
          <p:nvPr/>
        </p:nvGrpSpPr>
        <p:grpSpPr>
          <a:xfrm>
            <a:off x="7020378" y="558418"/>
            <a:ext cx="456511" cy="911379"/>
            <a:chOff x="-771524" y="952063"/>
            <a:chExt cx="375574" cy="905313"/>
          </a:xfrm>
        </p:grpSpPr>
        <p:sp>
          <p:nvSpPr>
            <p:cNvPr id="13" name="Google Shape;688;p34">
              <a:extLst>
                <a:ext uri="{FF2B5EF4-FFF2-40B4-BE49-F238E27FC236}">
                  <a16:creationId xmlns:a16="http://schemas.microsoft.com/office/drawing/2014/main" id="{E727A055-EE1A-4CCE-AAE5-BCCA0DEA9E12}"/>
                </a:ext>
              </a:extLst>
            </p:cNvPr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Google Shape;689;p34">
              <a:extLst>
                <a:ext uri="{FF2B5EF4-FFF2-40B4-BE49-F238E27FC236}">
                  <a16:creationId xmlns:a16="http://schemas.microsoft.com/office/drawing/2014/main" id="{CB7C5532-20D3-4AA6-9E22-318EEEB719D3}"/>
                </a:ext>
              </a:extLst>
            </p:cNvPr>
            <p:cNvSpPr/>
            <p:nvPr/>
          </p:nvSpPr>
          <p:spPr>
            <a:xfrm rot="5400000">
              <a:off x="-792785" y="974771"/>
              <a:ext cx="419543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Google Shape;693;p34">
            <a:extLst>
              <a:ext uri="{FF2B5EF4-FFF2-40B4-BE49-F238E27FC236}">
                <a16:creationId xmlns:a16="http://schemas.microsoft.com/office/drawing/2014/main" id="{76B6110A-FEDA-45D9-ACBE-A326CF47F1D9}"/>
              </a:ext>
            </a:extLst>
          </p:cNvPr>
          <p:cNvSpPr txBox="1"/>
          <p:nvPr/>
        </p:nvSpPr>
        <p:spPr>
          <a:xfrm>
            <a:off x="4465277" y="2571750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2</a:t>
            </a:r>
            <a:endParaRPr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16" name="Google Shape;694;p34">
            <a:extLst>
              <a:ext uri="{FF2B5EF4-FFF2-40B4-BE49-F238E27FC236}">
                <a16:creationId xmlns:a16="http://schemas.microsoft.com/office/drawing/2014/main" id="{C916E1C0-AF32-431F-9AAB-6604C9D3B4A6}"/>
              </a:ext>
            </a:extLst>
          </p:cNvPr>
          <p:cNvSpPr txBox="1"/>
          <p:nvPr/>
        </p:nvSpPr>
        <p:spPr>
          <a:xfrm>
            <a:off x="1303593" y="850686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3</a:t>
            </a:r>
            <a:endParaRPr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17" name="Google Shape;696;p34">
            <a:extLst>
              <a:ext uri="{FF2B5EF4-FFF2-40B4-BE49-F238E27FC236}">
                <a16:creationId xmlns:a16="http://schemas.microsoft.com/office/drawing/2014/main" id="{B9B1E5EF-73E3-4D14-BE96-FD672A5A359D}"/>
              </a:ext>
            </a:extLst>
          </p:cNvPr>
          <p:cNvSpPr txBox="1"/>
          <p:nvPr/>
        </p:nvSpPr>
        <p:spPr>
          <a:xfrm>
            <a:off x="6967683" y="600380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1</a:t>
            </a:r>
            <a:endParaRPr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121CB34-1B6F-44CC-86A4-A0AA817A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398" y="1529212"/>
            <a:ext cx="2968192" cy="1629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6229FAF-E29E-4ECC-8468-9E2B40E1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313" y="3642333"/>
            <a:ext cx="3029373" cy="1124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390CDB3-8868-452C-889F-9BECD88CF889}"/>
              </a:ext>
            </a:extLst>
          </p:cNvPr>
          <p:cNvSpPr txBox="1"/>
          <p:nvPr/>
        </p:nvSpPr>
        <p:spPr>
          <a:xfrm>
            <a:off x="2794571" y="579386"/>
            <a:ext cx="3499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2" name="مخطط انسيابي: رابط 21">
            <a:extLst>
              <a:ext uri="{FF2B5EF4-FFF2-40B4-BE49-F238E27FC236}">
                <a16:creationId xmlns:a16="http://schemas.microsoft.com/office/drawing/2014/main" id="{173F040B-7140-4D92-BF2A-AD61C33FBD1A}"/>
              </a:ext>
            </a:extLst>
          </p:cNvPr>
          <p:cNvSpPr/>
          <p:nvPr/>
        </p:nvSpPr>
        <p:spPr>
          <a:xfrm>
            <a:off x="8683977" y="2968228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رابط 22">
            <a:extLst>
              <a:ext uri="{FF2B5EF4-FFF2-40B4-BE49-F238E27FC236}">
                <a16:creationId xmlns:a16="http://schemas.microsoft.com/office/drawing/2014/main" id="{7E014751-353E-4136-80C3-83D05770A7E8}"/>
              </a:ext>
            </a:extLst>
          </p:cNvPr>
          <p:cNvSpPr/>
          <p:nvPr/>
        </p:nvSpPr>
        <p:spPr>
          <a:xfrm>
            <a:off x="5896321" y="4135806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0D43BD43-D546-43EF-9913-3B44CD416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26" y="1704623"/>
            <a:ext cx="2702834" cy="1643470"/>
          </a:xfrm>
          <a:prstGeom prst="rect">
            <a:avLst/>
          </a:prstGeom>
        </p:spPr>
      </p:pic>
      <p:sp>
        <p:nvSpPr>
          <p:cNvPr id="25" name="مخطط انسيابي: رابط 24">
            <a:extLst>
              <a:ext uri="{FF2B5EF4-FFF2-40B4-BE49-F238E27FC236}">
                <a16:creationId xmlns:a16="http://schemas.microsoft.com/office/drawing/2014/main" id="{62903FD3-866C-4E61-B9DF-42C85F60B45A}"/>
              </a:ext>
            </a:extLst>
          </p:cNvPr>
          <p:cNvSpPr/>
          <p:nvPr/>
        </p:nvSpPr>
        <p:spPr>
          <a:xfrm>
            <a:off x="2773341" y="3101816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8691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1;p26">
            <a:extLst>
              <a:ext uri="{FF2B5EF4-FFF2-40B4-BE49-F238E27FC236}">
                <a16:creationId xmlns:a16="http://schemas.microsoft.com/office/drawing/2014/main" id="{54653602-C0D1-4822-944E-473E48D2F239}"/>
              </a:ext>
            </a:extLst>
          </p:cNvPr>
          <p:cNvSpPr/>
          <p:nvPr/>
        </p:nvSpPr>
        <p:spPr>
          <a:xfrm>
            <a:off x="72848" y="204834"/>
            <a:ext cx="5219242" cy="2819843"/>
          </a:xfrm>
          <a:prstGeom prst="roundRect">
            <a:avLst>
              <a:gd name="adj" fmla="val 16667"/>
            </a:avLst>
          </a:prstGeom>
          <a:solidFill>
            <a:srgbClr val="DA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72;p26">
            <a:extLst>
              <a:ext uri="{FF2B5EF4-FFF2-40B4-BE49-F238E27FC236}">
                <a16:creationId xmlns:a16="http://schemas.microsoft.com/office/drawing/2014/main" id="{A60723E3-59D9-4E91-A5BE-0BF0363718E5}"/>
              </a:ext>
            </a:extLst>
          </p:cNvPr>
          <p:cNvSpPr/>
          <p:nvPr/>
        </p:nvSpPr>
        <p:spPr>
          <a:xfrm>
            <a:off x="5344594" y="1799332"/>
            <a:ext cx="3698896" cy="274418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817C7F0-9263-4ED6-8624-549146DF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87" y="467192"/>
            <a:ext cx="1771897" cy="2410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C2BAB90-1FD8-4D33-A787-C3EFBD466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7" y="990780"/>
            <a:ext cx="3118725" cy="1254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ADAF23-FA5B-4894-9DA2-45788FF0E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240" y="3378075"/>
            <a:ext cx="2463809" cy="1456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Google Shape;172;p26">
            <a:extLst>
              <a:ext uri="{FF2B5EF4-FFF2-40B4-BE49-F238E27FC236}">
                <a16:creationId xmlns:a16="http://schemas.microsoft.com/office/drawing/2014/main" id="{48F1CFAD-91FE-42DF-A077-8DE63A587742}"/>
              </a:ext>
            </a:extLst>
          </p:cNvPr>
          <p:cNvSpPr/>
          <p:nvPr/>
        </p:nvSpPr>
        <p:spPr>
          <a:xfrm>
            <a:off x="430829" y="3176796"/>
            <a:ext cx="4423847" cy="179250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EC3CA1D-9D34-4E25-A00F-71702CF728D6}"/>
              </a:ext>
            </a:extLst>
          </p:cNvPr>
          <p:cNvSpPr txBox="1"/>
          <p:nvPr/>
        </p:nvSpPr>
        <p:spPr>
          <a:xfrm>
            <a:off x="5584569" y="713294"/>
            <a:ext cx="3499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8F68CEE-C2BC-4AE7-A50D-0A8DF8827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569" y="1862584"/>
            <a:ext cx="3259838" cy="253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مخطط انسيابي: رابط 13">
            <a:extLst>
              <a:ext uri="{FF2B5EF4-FFF2-40B4-BE49-F238E27FC236}">
                <a16:creationId xmlns:a16="http://schemas.microsoft.com/office/drawing/2014/main" id="{273F1B78-6BC6-42AD-963B-1EC2A3212FE4}"/>
              </a:ext>
            </a:extLst>
          </p:cNvPr>
          <p:cNvSpPr/>
          <p:nvPr/>
        </p:nvSpPr>
        <p:spPr>
          <a:xfrm>
            <a:off x="8640011" y="3791832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A46A503-F659-4C33-8AEF-29813F1E5A7C}"/>
              </a:ext>
            </a:extLst>
          </p:cNvPr>
          <p:cNvSpPr/>
          <p:nvPr/>
        </p:nvSpPr>
        <p:spPr>
          <a:xfrm>
            <a:off x="4727213" y="2023070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97F217F-5627-4A39-9941-26B479E45F1E}"/>
              </a:ext>
            </a:extLst>
          </p:cNvPr>
          <p:cNvSpPr/>
          <p:nvPr/>
        </p:nvSpPr>
        <p:spPr>
          <a:xfrm>
            <a:off x="4720631" y="2245573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خطط انسيابي: رابط 16">
            <a:extLst>
              <a:ext uri="{FF2B5EF4-FFF2-40B4-BE49-F238E27FC236}">
                <a16:creationId xmlns:a16="http://schemas.microsoft.com/office/drawing/2014/main" id="{BC3AAC6A-D401-48EA-9726-8B336F8C6643}"/>
              </a:ext>
            </a:extLst>
          </p:cNvPr>
          <p:cNvSpPr/>
          <p:nvPr/>
        </p:nvSpPr>
        <p:spPr>
          <a:xfrm>
            <a:off x="3088589" y="1814323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خطط انسيابي: رابط 17">
            <a:extLst>
              <a:ext uri="{FF2B5EF4-FFF2-40B4-BE49-F238E27FC236}">
                <a16:creationId xmlns:a16="http://schemas.microsoft.com/office/drawing/2014/main" id="{68A9342A-84CF-4C0A-8A93-C8A909E531AD}"/>
              </a:ext>
            </a:extLst>
          </p:cNvPr>
          <p:cNvSpPr/>
          <p:nvPr/>
        </p:nvSpPr>
        <p:spPr>
          <a:xfrm>
            <a:off x="3628465" y="4241115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E287249-F9AC-4EC5-AC1A-A052A5D0A01B}"/>
              </a:ext>
            </a:extLst>
          </p:cNvPr>
          <p:cNvSpPr/>
          <p:nvPr/>
        </p:nvSpPr>
        <p:spPr>
          <a:xfrm>
            <a:off x="4727536" y="2682176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9876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28">
            <a:extLst>
              <a:ext uri="{FF2B5EF4-FFF2-40B4-BE49-F238E27FC236}">
                <a16:creationId xmlns:a16="http://schemas.microsoft.com/office/drawing/2014/main" id="{8F177F48-1D78-4014-90DC-A22BD540D443}"/>
              </a:ext>
            </a:extLst>
          </p:cNvPr>
          <p:cNvSpPr/>
          <p:nvPr/>
        </p:nvSpPr>
        <p:spPr>
          <a:xfrm>
            <a:off x="695325" y="1007750"/>
            <a:ext cx="7457712" cy="3699788"/>
          </a:xfrm>
          <a:custGeom>
            <a:avLst/>
            <a:gdLst/>
            <a:ahLst/>
            <a:cxnLst/>
            <a:rect l="l" t="t" r="r" b="b"/>
            <a:pathLst>
              <a:path w="164059" h="69071" extrusionOk="0">
                <a:moveTo>
                  <a:pt x="88956" y="1"/>
                </a:moveTo>
                <a:cubicBezTo>
                  <a:pt x="71642" y="1"/>
                  <a:pt x="55195" y="2812"/>
                  <a:pt x="38306" y="6742"/>
                </a:cubicBezTo>
                <a:cubicBezTo>
                  <a:pt x="31051" y="8429"/>
                  <a:pt x="23751" y="10832"/>
                  <a:pt x="17559" y="14852"/>
                </a:cubicBezTo>
                <a:cubicBezTo>
                  <a:pt x="15618" y="16099"/>
                  <a:pt x="13793" y="17532"/>
                  <a:pt x="12106" y="19103"/>
                </a:cubicBezTo>
                <a:cubicBezTo>
                  <a:pt x="324" y="30169"/>
                  <a:pt x="0" y="48190"/>
                  <a:pt x="11667" y="59557"/>
                </a:cubicBezTo>
                <a:cubicBezTo>
                  <a:pt x="18379" y="66105"/>
                  <a:pt x="26868" y="69071"/>
                  <a:pt x="35508" y="69071"/>
                </a:cubicBezTo>
                <a:cubicBezTo>
                  <a:pt x="42720" y="69071"/>
                  <a:pt x="50036" y="67004"/>
                  <a:pt x="56511" y="63231"/>
                </a:cubicBezTo>
                <a:cubicBezTo>
                  <a:pt x="71893" y="54270"/>
                  <a:pt x="84838" y="41860"/>
                  <a:pt x="102883" y="41860"/>
                </a:cubicBezTo>
                <a:cubicBezTo>
                  <a:pt x="105031" y="41860"/>
                  <a:pt x="107252" y="42036"/>
                  <a:pt x="109557" y="42414"/>
                </a:cubicBezTo>
                <a:cubicBezTo>
                  <a:pt x="115633" y="43408"/>
                  <a:pt x="121409" y="45626"/>
                  <a:pt x="127370" y="47035"/>
                </a:cubicBezTo>
                <a:cubicBezTo>
                  <a:pt x="131632" y="48032"/>
                  <a:pt x="136170" y="48917"/>
                  <a:pt x="140637" y="48917"/>
                </a:cubicBezTo>
                <a:cubicBezTo>
                  <a:pt x="144039" y="48917"/>
                  <a:pt x="147400" y="48403"/>
                  <a:pt x="150566" y="47035"/>
                </a:cubicBezTo>
                <a:cubicBezTo>
                  <a:pt x="155441" y="44910"/>
                  <a:pt x="159553" y="40774"/>
                  <a:pt x="160963" y="35645"/>
                </a:cubicBezTo>
                <a:cubicBezTo>
                  <a:pt x="164058" y="24393"/>
                  <a:pt x="154263" y="14205"/>
                  <a:pt x="145137" y="9445"/>
                </a:cubicBezTo>
                <a:cubicBezTo>
                  <a:pt x="129519" y="1290"/>
                  <a:pt x="108656" y="273"/>
                  <a:pt x="91375" y="19"/>
                </a:cubicBezTo>
                <a:cubicBezTo>
                  <a:pt x="90566" y="7"/>
                  <a:pt x="89760" y="1"/>
                  <a:pt x="88956" y="1"/>
                </a:cubicBezTo>
                <a:close/>
              </a:path>
            </a:pathLst>
          </a:custGeom>
          <a:solidFill>
            <a:srgbClr val="85EEDD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3;p28">
            <a:extLst>
              <a:ext uri="{FF2B5EF4-FFF2-40B4-BE49-F238E27FC236}">
                <a16:creationId xmlns:a16="http://schemas.microsoft.com/office/drawing/2014/main" id="{6598A90E-FEDC-4D32-AB7C-1C1DB84630DE}"/>
              </a:ext>
            </a:extLst>
          </p:cNvPr>
          <p:cNvSpPr/>
          <p:nvPr/>
        </p:nvSpPr>
        <p:spPr>
          <a:xfrm rot="4848989">
            <a:off x="7538748" y="1181114"/>
            <a:ext cx="1158096" cy="1207572"/>
          </a:xfrm>
          <a:custGeom>
            <a:avLst/>
            <a:gdLst/>
            <a:ahLst/>
            <a:cxnLst/>
            <a:rect l="l" t="t" r="r" b="b"/>
            <a:pathLst>
              <a:path w="46323" h="48302" extrusionOk="0">
                <a:moveTo>
                  <a:pt x="20216" y="638"/>
                </a:moveTo>
                <a:cubicBezTo>
                  <a:pt x="21048" y="638"/>
                  <a:pt x="21879" y="731"/>
                  <a:pt x="22711" y="892"/>
                </a:cubicBezTo>
                <a:cubicBezTo>
                  <a:pt x="25715" y="1539"/>
                  <a:pt x="28418" y="3157"/>
                  <a:pt x="31028" y="4728"/>
                </a:cubicBezTo>
                <a:lnTo>
                  <a:pt x="39276" y="9718"/>
                </a:lnTo>
                <a:cubicBezTo>
                  <a:pt x="42257" y="11520"/>
                  <a:pt x="45052" y="13576"/>
                  <a:pt x="45353" y="16557"/>
                </a:cubicBezTo>
                <a:cubicBezTo>
                  <a:pt x="45653" y="19306"/>
                  <a:pt x="43666" y="21778"/>
                  <a:pt x="41933" y="23973"/>
                </a:cubicBezTo>
                <a:cubicBezTo>
                  <a:pt x="38907" y="27808"/>
                  <a:pt x="36111" y="31805"/>
                  <a:pt x="33547" y="35941"/>
                </a:cubicBezTo>
                <a:lnTo>
                  <a:pt x="33038" y="36772"/>
                </a:lnTo>
                <a:cubicBezTo>
                  <a:pt x="31213" y="39730"/>
                  <a:pt x="29296" y="42802"/>
                  <a:pt x="26616" y="44997"/>
                </a:cubicBezTo>
                <a:cubicBezTo>
                  <a:pt x="24768" y="46494"/>
                  <a:pt x="22164" y="47640"/>
                  <a:pt x="19596" y="47640"/>
                </a:cubicBezTo>
                <a:cubicBezTo>
                  <a:pt x="18439" y="47640"/>
                  <a:pt x="17289" y="47407"/>
                  <a:pt x="16219" y="46869"/>
                </a:cubicBezTo>
                <a:cubicBezTo>
                  <a:pt x="13793" y="45667"/>
                  <a:pt x="12314" y="43218"/>
                  <a:pt x="10859" y="40862"/>
                </a:cubicBezTo>
                <a:cubicBezTo>
                  <a:pt x="10374" y="40053"/>
                  <a:pt x="9865" y="39221"/>
                  <a:pt x="9334" y="38459"/>
                </a:cubicBezTo>
                <a:cubicBezTo>
                  <a:pt x="8456" y="37211"/>
                  <a:pt x="7440" y="36010"/>
                  <a:pt x="6469" y="34855"/>
                </a:cubicBezTo>
                <a:cubicBezTo>
                  <a:pt x="4113" y="32082"/>
                  <a:pt x="1895" y="29472"/>
                  <a:pt x="1386" y="26098"/>
                </a:cubicBezTo>
                <a:cubicBezTo>
                  <a:pt x="670" y="21408"/>
                  <a:pt x="3720" y="16926"/>
                  <a:pt x="6053" y="13969"/>
                </a:cubicBezTo>
                <a:cubicBezTo>
                  <a:pt x="6469" y="13438"/>
                  <a:pt x="6885" y="12906"/>
                  <a:pt x="7324" y="12398"/>
                </a:cubicBezTo>
                <a:cubicBezTo>
                  <a:pt x="8341" y="11127"/>
                  <a:pt x="9403" y="9834"/>
                  <a:pt x="10328" y="8470"/>
                </a:cubicBezTo>
                <a:cubicBezTo>
                  <a:pt x="10836" y="7685"/>
                  <a:pt x="11298" y="6899"/>
                  <a:pt x="11691" y="6091"/>
                </a:cubicBezTo>
                <a:cubicBezTo>
                  <a:pt x="12153" y="5167"/>
                  <a:pt x="12661" y="4312"/>
                  <a:pt x="13239" y="3480"/>
                </a:cubicBezTo>
                <a:cubicBezTo>
                  <a:pt x="14694" y="1516"/>
                  <a:pt x="17513" y="638"/>
                  <a:pt x="20216" y="638"/>
                </a:cubicBezTo>
                <a:close/>
                <a:moveTo>
                  <a:pt x="20235" y="0"/>
                </a:moveTo>
                <a:cubicBezTo>
                  <a:pt x="17346" y="0"/>
                  <a:pt x="14309" y="945"/>
                  <a:pt x="12707" y="3110"/>
                </a:cubicBezTo>
                <a:cubicBezTo>
                  <a:pt x="12130" y="3942"/>
                  <a:pt x="11598" y="4843"/>
                  <a:pt x="11136" y="5790"/>
                </a:cubicBezTo>
                <a:cubicBezTo>
                  <a:pt x="10743" y="6576"/>
                  <a:pt x="10281" y="7338"/>
                  <a:pt x="9796" y="8101"/>
                </a:cubicBezTo>
                <a:cubicBezTo>
                  <a:pt x="8872" y="9441"/>
                  <a:pt x="7832" y="10735"/>
                  <a:pt x="6816" y="11982"/>
                </a:cubicBezTo>
                <a:cubicBezTo>
                  <a:pt x="6400" y="12514"/>
                  <a:pt x="5961" y="13022"/>
                  <a:pt x="5545" y="13553"/>
                </a:cubicBezTo>
                <a:cubicBezTo>
                  <a:pt x="3142" y="16626"/>
                  <a:pt x="0" y="21247"/>
                  <a:pt x="763" y="26191"/>
                </a:cubicBezTo>
                <a:cubicBezTo>
                  <a:pt x="1294" y="29749"/>
                  <a:pt x="3674" y="32544"/>
                  <a:pt x="5984" y="35271"/>
                </a:cubicBezTo>
                <a:cubicBezTo>
                  <a:pt x="6954" y="36403"/>
                  <a:pt x="7948" y="37604"/>
                  <a:pt x="8803" y="38805"/>
                </a:cubicBezTo>
                <a:cubicBezTo>
                  <a:pt x="9334" y="39568"/>
                  <a:pt x="9819" y="40400"/>
                  <a:pt x="10304" y="41185"/>
                </a:cubicBezTo>
                <a:cubicBezTo>
                  <a:pt x="11806" y="43634"/>
                  <a:pt x="13331" y="46152"/>
                  <a:pt x="15919" y="47446"/>
                </a:cubicBezTo>
                <a:cubicBezTo>
                  <a:pt x="17051" y="48024"/>
                  <a:pt x="18321" y="48301"/>
                  <a:pt x="19592" y="48301"/>
                </a:cubicBezTo>
                <a:cubicBezTo>
                  <a:pt x="22318" y="48301"/>
                  <a:pt x="25068" y="47077"/>
                  <a:pt x="27031" y="45482"/>
                </a:cubicBezTo>
                <a:cubicBezTo>
                  <a:pt x="29827" y="43241"/>
                  <a:pt x="31745" y="40122"/>
                  <a:pt x="33593" y="37119"/>
                </a:cubicBezTo>
                <a:lnTo>
                  <a:pt x="34101" y="36287"/>
                </a:lnTo>
                <a:cubicBezTo>
                  <a:pt x="36643" y="32152"/>
                  <a:pt x="39438" y="28178"/>
                  <a:pt x="42442" y="24366"/>
                </a:cubicBezTo>
                <a:cubicBezTo>
                  <a:pt x="44244" y="22102"/>
                  <a:pt x="46323" y="19491"/>
                  <a:pt x="45999" y="16487"/>
                </a:cubicBezTo>
                <a:cubicBezTo>
                  <a:pt x="45676" y="13230"/>
                  <a:pt x="42742" y="11035"/>
                  <a:pt x="39600" y="9164"/>
                </a:cubicBezTo>
                <a:lnTo>
                  <a:pt x="31352" y="4173"/>
                </a:lnTo>
                <a:cubicBezTo>
                  <a:pt x="28695" y="2579"/>
                  <a:pt x="25969" y="939"/>
                  <a:pt x="22850" y="269"/>
                </a:cubicBezTo>
                <a:cubicBezTo>
                  <a:pt x="22025" y="93"/>
                  <a:pt x="21137" y="0"/>
                  <a:pt x="20235" y="0"/>
                </a:cubicBezTo>
                <a:close/>
              </a:path>
            </a:pathLst>
          </a:custGeom>
          <a:solidFill>
            <a:srgbClr val="F8C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4;p28">
            <a:extLst>
              <a:ext uri="{FF2B5EF4-FFF2-40B4-BE49-F238E27FC236}">
                <a16:creationId xmlns:a16="http://schemas.microsoft.com/office/drawing/2014/main" id="{351D8451-3A07-4335-96FD-18715BF223D5}"/>
              </a:ext>
            </a:extLst>
          </p:cNvPr>
          <p:cNvSpPr/>
          <p:nvPr/>
        </p:nvSpPr>
        <p:spPr>
          <a:xfrm flipH="1">
            <a:off x="4987613" y="3666145"/>
            <a:ext cx="2312714" cy="1098086"/>
          </a:xfrm>
          <a:custGeom>
            <a:avLst/>
            <a:gdLst/>
            <a:ahLst/>
            <a:cxnLst/>
            <a:rect l="l" t="t" r="r" b="b"/>
            <a:pathLst>
              <a:path w="116789" h="44797" extrusionOk="0">
                <a:moveTo>
                  <a:pt x="78679" y="1"/>
                </a:moveTo>
                <a:cubicBezTo>
                  <a:pt x="71388" y="1"/>
                  <a:pt x="64090" y="1656"/>
                  <a:pt x="57620" y="4968"/>
                </a:cubicBezTo>
                <a:cubicBezTo>
                  <a:pt x="48564" y="9612"/>
                  <a:pt x="43735" y="17536"/>
                  <a:pt x="37936" y="25484"/>
                </a:cubicBezTo>
                <a:cubicBezTo>
                  <a:pt x="35203" y="29256"/>
                  <a:pt x="32078" y="30201"/>
                  <a:pt x="28664" y="30201"/>
                </a:cubicBezTo>
                <a:cubicBezTo>
                  <a:pt x="25231" y="30201"/>
                  <a:pt x="21505" y="29245"/>
                  <a:pt x="17590" y="29245"/>
                </a:cubicBezTo>
                <a:cubicBezTo>
                  <a:pt x="17434" y="29245"/>
                  <a:pt x="17277" y="29247"/>
                  <a:pt x="17120" y="29250"/>
                </a:cubicBezTo>
                <a:cubicBezTo>
                  <a:pt x="11367" y="29365"/>
                  <a:pt x="6146" y="32808"/>
                  <a:pt x="3258" y="37729"/>
                </a:cubicBezTo>
                <a:cubicBezTo>
                  <a:pt x="2056" y="39785"/>
                  <a:pt x="947" y="41911"/>
                  <a:pt x="0" y="44106"/>
                </a:cubicBezTo>
                <a:cubicBezTo>
                  <a:pt x="2310" y="44622"/>
                  <a:pt x="4857" y="44796"/>
                  <a:pt x="7491" y="44796"/>
                </a:cubicBezTo>
                <a:cubicBezTo>
                  <a:pt x="12758" y="44796"/>
                  <a:pt x="18375" y="44098"/>
                  <a:pt x="23150" y="44036"/>
                </a:cubicBezTo>
                <a:lnTo>
                  <a:pt x="63489" y="43643"/>
                </a:lnTo>
                <a:cubicBezTo>
                  <a:pt x="72568" y="43528"/>
                  <a:pt x="81648" y="43436"/>
                  <a:pt x="90728" y="43320"/>
                </a:cubicBezTo>
                <a:lnTo>
                  <a:pt x="105144" y="43181"/>
                </a:lnTo>
                <a:cubicBezTo>
                  <a:pt x="105189" y="43180"/>
                  <a:pt x="105236" y="43180"/>
                  <a:pt x="105286" y="43180"/>
                </a:cubicBezTo>
                <a:cubicBezTo>
                  <a:pt x="106459" y="43180"/>
                  <a:pt x="109050" y="43483"/>
                  <a:pt x="111446" y="43483"/>
                </a:cubicBezTo>
                <a:cubicBezTo>
                  <a:pt x="113066" y="43483"/>
                  <a:pt x="114596" y="43344"/>
                  <a:pt x="115541" y="42881"/>
                </a:cubicBezTo>
                <a:cubicBezTo>
                  <a:pt x="115911" y="42719"/>
                  <a:pt x="116188" y="42465"/>
                  <a:pt x="116373" y="42119"/>
                </a:cubicBezTo>
                <a:cubicBezTo>
                  <a:pt x="116789" y="41287"/>
                  <a:pt x="116673" y="40317"/>
                  <a:pt x="116534" y="39392"/>
                </a:cubicBezTo>
                <a:cubicBezTo>
                  <a:pt x="115703" y="33455"/>
                  <a:pt x="114871" y="27471"/>
                  <a:pt x="112907" y="21787"/>
                </a:cubicBezTo>
                <a:cubicBezTo>
                  <a:pt x="109904" y="13124"/>
                  <a:pt x="104451" y="6655"/>
                  <a:pt x="95880" y="3235"/>
                </a:cubicBezTo>
                <a:cubicBezTo>
                  <a:pt x="90442" y="1079"/>
                  <a:pt x="84563" y="1"/>
                  <a:pt x="78679" y="1"/>
                </a:cubicBezTo>
                <a:close/>
              </a:path>
            </a:pathLst>
          </a:custGeom>
          <a:solidFill>
            <a:srgbClr val="DAC5F5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5;p28">
            <a:extLst>
              <a:ext uri="{FF2B5EF4-FFF2-40B4-BE49-F238E27FC236}">
                <a16:creationId xmlns:a16="http://schemas.microsoft.com/office/drawing/2014/main" id="{E271E16C-438C-4810-A21F-0D6B157643FC}"/>
              </a:ext>
            </a:extLst>
          </p:cNvPr>
          <p:cNvSpPr/>
          <p:nvPr/>
        </p:nvSpPr>
        <p:spPr>
          <a:xfrm>
            <a:off x="806975" y="3556663"/>
            <a:ext cx="1158075" cy="1207550"/>
          </a:xfrm>
          <a:custGeom>
            <a:avLst/>
            <a:gdLst/>
            <a:ahLst/>
            <a:cxnLst/>
            <a:rect l="l" t="t" r="r" b="b"/>
            <a:pathLst>
              <a:path w="46323" h="48302" extrusionOk="0">
                <a:moveTo>
                  <a:pt x="20216" y="638"/>
                </a:moveTo>
                <a:cubicBezTo>
                  <a:pt x="21048" y="638"/>
                  <a:pt x="21879" y="731"/>
                  <a:pt x="22711" y="892"/>
                </a:cubicBezTo>
                <a:cubicBezTo>
                  <a:pt x="25715" y="1539"/>
                  <a:pt x="28418" y="3157"/>
                  <a:pt x="31028" y="4728"/>
                </a:cubicBezTo>
                <a:lnTo>
                  <a:pt x="39276" y="9718"/>
                </a:lnTo>
                <a:cubicBezTo>
                  <a:pt x="42257" y="11520"/>
                  <a:pt x="45052" y="13576"/>
                  <a:pt x="45353" y="16557"/>
                </a:cubicBezTo>
                <a:cubicBezTo>
                  <a:pt x="45653" y="19306"/>
                  <a:pt x="43666" y="21778"/>
                  <a:pt x="41933" y="23973"/>
                </a:cubicBezTo>
                <a:cubicBezTo>
                  <a:pt x="38907" y="27808"/>
                  <a:pt x="36111" y="31805"/>
                  <a:pt x="33547" y="35941"/>
                </a:cubicBezTo>
                <a:lnTo>
                  <a:pt x="33038" y="36772"/>
                </a:lnTo>
                <a:cubicBezTo>
                  <a:pt x="31213" y="39730"/>
                  <a:pt x="29296" y="42802"/>
                  <a:pt x="26616" y="44997"/>
                </a:cubicBezTo>
                <a:cubicBezTo>
                  <a:pt x="24768" y="46494"/>
                  <a:pt x="22164" y="47640"/>
                  <a:pt x="19596" y="47640"/>
                </a:cubicBezTo>
                <a:cubicBezTo>
                  <a:pt x="18439" y="47640"/>
                  <a:pt x="17289" y="47407"/>
                  <a:pt x="16219" y="46869"/>
                </a:cubicBezTo>
                <a:cubicBezTo>
                  <a:pt x="13793" y="45667"/>
                  <a:pt x="12314" y="43218"/>
                  <a:pt x="10859" y="40862"/>
                </a:cubicBezTo>
                <a:cubicBezTo>
                  <a:pt x="10374" y="40053"/>
                  <a:pt x="9865" y="39221"/>
                  <a:pt x="9334" y="38459"/>
                </a:cubicBezTo>
                <a:cubicBezTo>
                  <a:pt x="8456" y="37211"/>
                  <a:pt x="7440" y="36010"/>
                  <a:pt x="6469" y="34855"/>
                </a:cubicBezTo>
                <a:cubicBezTo>
                  <a:pt x="4113" y="32082"/>
                  <a:pt x="1895" y="29472"/>
                  <a:pt x="1386" y="26098"/>
                </a:cubicBezTo>
                <a:cubicBezTo>
                  <a:pt x="670" y="21408"/>
                  <a:pt x="3720" y="16926"/>
                  <a:pt x="6053" y="13969"/>
                </a:cubicBezTo>
                <a:cubicBezTo>
                  <a:pt x="6469" y="13438"/>
                  <a:pt x="6885" y="12906"/>
                  <a:pt x="7324" y="12398"/>
                </a:cubicBezTo>
                <a:cubicBezTo>
                  <a:pt x="8341" y="11127"/>
                  <a:pt x="9403" y="9834"/>
                  <a:pt x="10328" y="8470"/>
                </a:cubicBezTo>
                <a:cubicBezTo>
                  <a:pt x="10836" y="7685"/>
                  <a:pt x="11298" y="6899"/>
                  <a:pt x="11691" y="6091"/>
                </a:cubicBezTo>
                <a:cubicBezTo>
                  <a:pt x="12153" y="5167"/>
                  <a:pt x="12661" y="4312"/>
                  <a:pt x="13239" y="3480"/>
                </a:cubicBezTo>
                <a:cubicBezTo>
                  <a:pt x="14694" y="1516"/>
                  <a:pt x="17513" y="638"/>
                  <a:pt x="20216" y="638"/>
                </a:cubicBezTo>
                <a:close/>
                <a:moveTo>
                  <a:pt x="20235" y="0"/>
                </a:moveTo>
                <a:cubicBezTo>
                  <a:pt x="17346" y="0"/>
                  <a:pt x="14309" y="945"/>
                  <a:pt x="12707" y="3110"/>
                </a:cubicBezTo>
                <a:cubicBezTo>
                  <a:pt x="12130" y="3942"/>
                  <a:pt x="11598" y="4843"/>
                  <a:pt x="11136" y="5790"/>
                </a:cubicBezTo>
                <a:cubicBezTo>
                  <a:pt x="10743" y="6576"/>
                  <a:pt x="10281" y="7338"/>
                  <a:pt x="9796" y="8101"/>
                </a:cubicBezTo>
                <a:cubicBezTo>
                  <a:pt x="8872" y="9441"/>
                  <a:pt x="7832" y="10735"/>
                  <a:pt x="6816" y="11982"/>
                </a:cubicBezTo>
                <a:cubicBezTo>
                  <a:pt x="6400" y="12514"/>
                  <a:pt x="5961" y="13022"/>
                  <a:pt x="5545" y="13553"/>
                </a:cubicBezTo>
                <a:cubicBezTo>
                  <a:pt x="3142" y="16626"/>
                  <a:pt x="0" y="21247"/>
                  <a:pt x="763" y="26191"/>
                </a:cubicBezTo>
                <a:cubicBezTo>
                  <a:pt x="1294" y="29749"/>
                  <a:pt x="3674" y="32544"/>
                  <a:pt x="5984" y="35271"/>
                </a:cubicBezTo>
                <a:cubicBezTo>
                  <a:pt x="6954" y="36403"/>
                  <a:pt x="7948" y="37604"/>
                  <a:pt x="8803" y="38805"/>
                </a:cubicBezTo>
                <a:cubicBezTo>
                  <a:pt x="9334" y="39568"/>
                  <a:pt x="9819" y="40400"/>
                  <a:pt x="10304" y="41185"/>
                </a:cubicBezTo>
                <a:cubicBezTo>
                  <a:pt x="11806" y="43634"/>
                  <a:pt x="13331" y="46152"/>
                  <a:pt x="15919" y="47446"/>
                </a:cubicBezTo>
                <a:cubicBezTo>
                  <a:pt x="17051" y="48024"/>
                  <a:pt x="18321" y="48301"/>
                  <a:pt x="19592" y="48301"/>
                </a:cubicBezTo>
                <a:cubicBezTo>
                  <a:pt x="22318" y="48301"/>
                  <a:pt x="25068" y="47077"/>
                  <a:pt x="27031" y="45482"/>
                </a:cubicBezTo>
                <a:cubicBezTo>
                  <a:pt x="29827" y="43241"/>
                  <a:pt x="31745" y="40122"/>
                  <a:pt x="33593" y="37119"/>
                </a:cubicBezTo>
                <a:lnTo>
                  <a:pt x="34101" y="36287"/>
                </a:lnTo>
                <a:cubicBezTo>
                  <a:pt x="36643" y="32152"/>
                  <a:pt x="39438" y="28178"/>
                  <a:pt x="42442" y="24366"/>
                </a:cubicBezTo>
                <a:cubicBezTo>
                  <a:pt x="44244" y="22102"/>
                  <a:pt x="46323" y="19491"/>
                  <a:pt x="45999" y="16487"/>
                </a:cubicBezTo>
                <a:cubicBezTo>
                  <a:pt x="45676" y="13230"/>
                  <a:pt x="42742" y="11035"/>
                  <a:pt x="39600" y="9164"/>
                </a:cubicBezTo>
                <a:lnTo>
                  <a:pt x="31352" y="4173"/>
                </a:lnTo>
                <a:cubicBezTo>
                  <a:pt x="28695" y="2579"/>
                  <a:pt x="25969" y="939"/>
                  <a:pt x="22850" y="269"/>
                </a:cubicBezTo>
                <a:cubicBezTo>
                  <a:pt x="22025" y="93"/>
                  <a:pt x="21137" y="0"/>
                  <a:pt x="20235" y="0"/>
                </a:cubicBezTo>
                <a:close/>
              </a:path>
            </a:pathLst>
          </a:custGeom>
          <a:solidFill>
            <a:srgbClr val="F8C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9A6E660-B461-47C3-81A6-96DF4AFE5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91" y="833226"/>
            <a:ext cx="2088687" cy="164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F4955DF-D221-451C-8060-DBF661D33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446" y="2620973"/>
            <a:ext cx="3701287" cy="1312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E5FE5AE-A928-494D-80B6-8993BC129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4" y="775429"/>
            <a:ext cx="4151980" cy="1410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720DA22-8F2F-48A4-A161-7A0D68A05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63" y="2721216"/>
            <a:ext cx="4310960" cy="1414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4A475B0-D00C-47D9-A65D-BEF268CE3CC4}"/>
              </a:ext>
            </a:extLst>
          </p:cNvPr>
          <p:cNvSpPr txBox="1"/>
          <p:nvPr/>
        </p:nvSpPr>
        <p:spPr>
          <a:xfrm>
            <a:off x="5758259" y="203410"/>
            <a:ext cx="327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13" name="مخطط انسيابي: رابط 12">
            <a:extLst>
              <a:ext uri="{FF2B5EF4-FFF2-40B4-BE49-F238E27FC236}">
                <a16:creationId xmlns:a16="http://schemas.microsoft.com/office/drawing/2014/main" id="{D25D3D03-C60A-4474-9476-741F62343C47}"/>
              </a:ext>
            </a:extLst>
          </p:cNvPr>
          <p:cNvSpPr/>
          <p:nvPr/>
        </p:nvSpPr>
        <p:spPr>
          <a:xfrm>
            <a:off x="7365602" y="1657097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رابط 14">
            <a:extLst>
              <a:ext uri="{FF2B5EF4-FFF2-40B4-BE49-F238E27FC236}">
                <a16:creationId xmlns:a16="http://schemas.microsoft.com/office/drawing/2014/main" id="{959096BE-4482-43DC-96D7-157AC38D400E}"/>
              </a:ext>
            </a:extLst>
          </p:cNvPr>
          <p:cNvSpPr/>
          <p:nvPr/>
        </p:nvSpPr>
        <p:spPr>
          <a:xfrm>
            <a:off x="4771895" y="1727323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94562F6-3538-4DA6-9D1C-9E1EE4F53DDF}"/>
              </a:ext>
            </a:extLst>
          </p:cNvPr>
          <p:cNvSpPr/>
          <p:nvPr/>
        </p:nvSpPr>
        <p:spPr>
          <a:xfrm>
            <a:off x="8691952" y="3731419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خطط انسيابي: رابط 17">
            <a:extLst>
              <a:ext uri="{FF2B5EF4-FFF2-40B4-BE49-F238E27FC236}">
                <a16:creationId xmlns:a16="http://schemas.microsoft.com/office/drawing/2014/main" id="{E144275D-622A-49DA-957F-4ACBA93064A1}"/>
              </a:ext>
            </a:extLst>
          </p:cNvPr>
          <p:cNvSpPr/>
          <p:nvPr/>
        </p:nvSpPr>
        <p:spPr>
          <a:xfrm>
            <a:off x="4640144" y="3656648"/>
            <a:ext cx="160456" cy="14954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4210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1;p32">
            <a:extLst>
              <a:ext uri="{FF2B5EF4-FFF2-40B4-BE49-F238E27FC236}">
                <a16:creationId xmlns:a16="http://schemas.microsoft.com/office/drawing/2014/main" id="{010BF9A9-3ADE-4F62-BA3D-FDD880E9AE43}"/>
              </a:ext>
            </a:extLst>
          </p:cNvPr>
          <p:cNvSpPr/>
          <p:nvPr/>
        </p:nvSpPr>
        <p:spPr>
          <a:xfrm>
            <a:off x="3149725" y="1313606"/>
            <a:ext cx="612925" cy="613344"/>
          </a:xfrm>
          <a:custGeom>
            <a:avLst/>
            <a:gdLst/>
            <a:ahLst/>
            <a:cxnLst/>
            <a:rect l="l" t="t" r="r" b="b"/>
            <a:pathLst>
              <a:path w="18087" h="20692" extrusionOk="0">
                <a:moveTo>
                  <a:pt x="8268" y="1"/>
                </a:moveTo>
                <a:cubicBezTo>
                  <a:pt x="7752" y="62"/>
                  <a:pt x="7326" y="487"/>
                  <a:pt x="7265" y="1004"/>
                </a:cubicBezTo>
                <a:cubicBezTo>
                  <a:pt x="7265" y="1369"/>
                  <a:pt x="7296" y="1764"/>
                  <a:pt x="7326" y="2128"/>
                </a:cubicBezTo>
                <a:cubicBezTo>
                  <a:pt x="7387" y="3040"/>
                  <a:pt x="7509" y="3952"/>
                  <a:pt x="7509" y="4834"/>
                </a:cubicBezTo>
                <a:cubicBezTo>
                  <a:pt x="7509" y="5533"/>
                  <a:pt x="7083" y="6171"/>
                  <a:pt x="6445" y="6445"/>
                </a:cubicBezTo>
                <a:cubicBezTo>
                  <a:pt x="5806" y="6718"/>
                  <a:pt x="5168" y="7022"/>
                  <a:pt x="4499" y="7235"/>
                </a:cubicBezTo>
                <a:cubicBezTo>
                  <a:pt x="3314" y="7630"/>
                  <a:pt x="2098" y="7964"/>
                  <a:pt x="882" y="8329"/>
                </a:cubicBezTo>
                <a:cubicBezTo>
                  <a:pt x="396" y="8451"/>
                  <a:pt x="1" y="8694"/>
                  <a:pt x="31" y="9271"/>
                </a:cubicBezTo>
                <a:cubicBezTo>
                  <a:pt x="31" y="9879"/>
                  <a:pt x="426" y="10122"/>
                  <a:pt x="943" y="10274"/>
                </a:cubicBezTo>
                <a:cubicBezTo>
                  <a:pt x="2128" y="10639"/>
                  <a:pt x="3284" y="10943"/>
                  <a:pt x="4469" y="11338"/>
                </a:cubicBezTo>
                <a:cubicBezTo>
                  <a:pt x="5624" y="11703"/>
                  <a:pt x="6597" y="12493"/>
                  <a:pt x="7174" y="13588"/>
                </a:cubicBezTo>
                <a:cubicBezTo>
                  <a:pt x="7812" y="14864"/>
                  <a:pt x="8268" y="16232"/>
                  <a:pt x="8542" y="17630"/>
                </a:cubicBezTo>
                <a:cubicBezTo>
                  <a:pt x="8694" y="18420"/>
                  <a:pt x="8907" y="19180"/>
                  <a:pt x="9150" y="19910"/>
                </a:cubicBezTo>
                <a:cubicBezTo>
                  <a:pt x="9355" y="20473"/>
                  <a:pt x="9711" y="20692"/>
                  <a:pt x="10127" y="20692"/>
                </a:cubicBezTo>
                <a:cubicBezTo>
                  <a:pt x="10205" y="20692"/>
                  <a:pt x="10285" y="20684"/>
                  <a:pt x="10366" y="20670"/>
                </a:cubicBezTo>
                <a:cubicBezTo>
                  <a:pt x="10852" y="20579"/>
                  <a:pt x="11126" y="20153"/>
                  <a:pt x="11126" y="19454"/>
                </a:cubicBezTo>
                <a:cubicBezTo>
                  <a:pt x="11156" y="18542"/>
                  <a:pt x="11126" y="17600"/>
                  <a:pt x="11156" y="16688"/>
                </a:cubicBezTo>
                <a:cubicBezTo>
                  <a:pt x="11186" y="15624"/>
                  <a:pt x="11612" y="14591"/>
                  <a:pt x="12341" y="13831"/>
                </a:cubicBezTo>
                <a:cubicBezTo>
                  <a:pt x="13162" y="12949"/>
                  <a:pt x="14135" y="12250"/>
                  <a:pt x="15199" y="11764"/>
                </a:cubicBezTo>
                <a:cubicBezTo>
                  <a:pt x="15959" y="11429"/>
                  <a:pt x="16749" y="11156"/>
                  <a:pt x="17478" y="10761"/>
                </a:cubicBezTo>
                <a:cubicBezTo>
                  <a:pt x="17813" y="10578"/>
                  <a:pt x="18025" y="10274"/>
                  <a:pt x="18086" y="9940"/>
                </a:cubicBezTo>
                <a:cubicBezTo>
                  <a:pt x="17995" y="9575"/>
                  <a:pt x="17752" y="9241"/>
                  <a:pt x="17448" y="9059"/>
                </a:cubicBezTo>
                <a:cubicBezTo>
                  <a:pt x="17246" y="8958"/>
                  <a:pt x="17045" y="8899"/>
                  <a:pt x="16826" y="8899"/>
                </a:cubicBezTo>
                <a:cubicBezTo>
                  <a:pt x="16781" y="8899"/>
                  <a:pt x="16735" y="8901"/>
                  <a:pt x="16688" y="8907"/>
                </a:cubicBezTo>
                <a:cubicBezTo>
                  <a:pt x="15168" y="8785"/>
                  <a:pt x="13770" y="8481"/>
                  <a:pt x="12797" y="7174"/>
                </a:cubicBezTo>
                <a:cubicBezTo>
                  <a:pt x="12007" y="6141"/>
                  <a:pt x="11247" y="5107"/>
                  <a:pt x="10578" y="3983"/>
                </a:cubicBezTo>
                <a:cubicBezTo>
                  <a:pt x="10001" y="2979"/>
                  <a:pt x="9606" y="1885"/>
                  <a:pt x="9059" y="852"/>
                </a:cubicBezTo>
                <a:cubicBezTo>
                  <a:pt x="8816" y="517"/>
                  <a:pt x="8572" y="244"/>
                  <a:pt x="82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52;p32">
            <a:extLst>
              <a:ext uri="{FF2B5EF4-FFF2-40B4-BE49-F238E27FC236}">
                <a16:creationId xmlns:a16="http://schemas.microsoft.com/office/drawing/2014/main" id="{E653155E-A313-4628-951F-8727AE814BB9}"/>
              </a:ext>
            </a:extLst>
          </p:cNvPr>
          <p:cNvSpPr/>
          <p:nvPr/>
        </p:nvSpPr>
        <p:spPr>
          <a:xfrm>
            <a:off x="3581350" y="1794205"/>
            <a:ext cx="187500" cy="154996"/>
          </a:xfrm>
          <a:custGeom>
            <a:avLst/>
            <a:gdLst/>
            <a:ahLst/>
            <a:cxnLst/>
            <a:rect l="l" t="t" r="r" b="b"/>
            <a:pathLst>
              <a:path w="5533" h="5229" extrusionOk="0">
                <a:moveTo>
                  <a:pt x="2675" y="1"/>
                </a:moveTo>
                <a:cubicBezTo>
                  <a:pt x="1216" y="1"/>
                  <a:pt x="1" y="1095"/>
                  <a:pt x="1" y="2402"/>
                </a:cubicBezTo>
                <a:cubicBezTo>
                  <a:pt x="1" y="3861"/>
                  <a:pt x="1520" y="5229"/>
                  <a:pt x="3131" y="5229"/>
                </a:cubicBezTo>
                <a:cubicBezTo>
                  <a:pt x="4529" y="5229"/>
                  <a:pt x="5533" y="4195"/>
                  <a:pt x="5533" y="2706"/>
                </a:cubicBezTo>
                <a:cubicBezTo>
                  <a:pt x="5533" y="1156"/>
                  <a:pt x="4317" y="1"/>
                  <a:pt x="267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53;p32">
            <a:extLst>
              <a:ext uri="{FF2B5EF4-FFF2-40B4-BE49-F238E27FC236}">
                <a16:creationId xmlns:a16="http://schemas.microsoft.com/office/drawing/2014/main" id="{F7E084F8-C699-4492-813B-317F8D26D69F}"/>
              </a:ext>
            </a:extLst>
          </p:cNvPr>
          <p:cNvSpPr/>
          <p:nvPr/>
        </p:nvSpPr>
        <p:spPr>
          <a:xfrm>
            <a:off x="3194575" y="1920779"/>
            <a:ext cx="192651" cy="147171"/>
          </a:xfrm>
          <a:custGeom>
            <a:avLst/>
            <a:gdLst/>
            <a:ahLst/>
            <a:cxnLst/>
            <a:rect l="l" t="t" r="r" b="b"/>
            <a:pathLst>
              <a:path w="5685" h="4965" extrusionOk="0">
                <a:moveTo>
                  <a:pt x="2749" y="1"/>
                </a:moveTo>
                <a:cubicBezTo>
                  <a:pt x="2724" y="1"/>
                  <a:pt x="2700" y="1"/>
                  <a:pt x="2675" y="2"/>
                </a:cubicBezTo>
                <a:cubicBezTo>
                  <a:pt x="1125" y="2"/>
                  <a:pt x="0" y="1157"/>
                  <a:pt x="334" y="2555"/>
                </a:cubicBezTo>
                <a:cubicBezTo>
                  <a:pt x="517" y="3680"/>
                  <a:pt x="1368" y="4592"/>
                  <a:pt x="2462" y="4865"/>
                </a:cubicBezTo>
                <a:cubicBezTo>
                  <a:pt x="2685" y="4932"/>
                  <a:pt x="2910" y="4964"/>
                  <a:pt x="3132" y="4964"/>
                </a:cubicBezTo>
                <a:cubicBezTo>
                  <a:pt x="3815" y="4964"/>
                  <a:pt x="4465" y="4656"/>
                  <a:pt x="4924" y="4105"/>
                </a:cubicBezTo>
                <a:cubicBezTo>
                  <a:pt x="5532" y="3467"/>
                  <a:pt x="5684" y="2494"/>
                  <a:pt x="5319" y="1674"/>
                </a:cubicBezTo>
                <a:cubicBezTo>
                  <a:pt x="4873" y="663"/>
                  <a:pt x="3846" y="1"/>
                  <a:pt x="27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554;p32">
            <a:extLst>
              <a:ext uri="{FF2B5EF4-FFF2-40B4-BE49-F238E27FC236}">
                <a16:creationId xmlns:a16="http://schemas.microsoft.com/office/drawing/2014/main" id="{B3A1198D-6E5F-4E9A-A1CE-2FE01CC3068F}"/>
              </a:ext>
            </a:extLst>
          </p:cNvPr>
          <p:cNvGrpSpPr/>
          <p:nvPr/>
        </p:nvGrpSpPr>
        <p:grpSpPr>
          <a:xfrm rot="9524151">
            <a:off x="6908436" y="3408446"/>
            <a:ext cx="1697682" cy="486640"/>
            <a:chOff x="520800" y="547400"/>
            <a:chExt cx="1252325" cy="410400"/>
          </a:xfrm>
        </p:grpSpPr>
        <p:sp>
          <p:nvSpPr>
            <p:cNvPr id="7" name="Google Shape;555;p32">
              <a:extLst>
                <a:ext uri="{FF2B5EF4-FFF2-40B4-BE49-F238E27FC236}">
                  <a16:creationId xmlns:a16="http://schemas.microsoft.com/office/drawing/2014/main" id="{F2AB4824-1DD1-442D-B13F-1F3D93673590}"/>
                </a:ext>
              </a:extLst>
            </p:cNvPr>
            <p:cNvSpPr/>
            <p:nvPr/>
          </p:nvSpPr>
          <p:spPr>
            <a:xfrm>
              <a:off x="1704700" y="774625"/>
              <a:ext cx="68425" cy="71450"/>
            </a:xfrm>
            <a:custGeom>
              <a:avLst/>
              <a:gdLst/>
              <a:ahLst/>
              <a:cxnLst/>
              <a:rect l="l" t="t" r="r" b="b"/>
              <a:pathLst>
                <a:path w="2737" h="2858" extrusionOk="0">
                  <a:moveTo>
                    <a:pt x="1369" y="0"/>
                  </a:moveTo>
                  <a:cubicBezTo>
                    <a:pt x="639" y="31"/>
                    <a:pt x="31" y="639"/>
                    <a:pt x="62" y="1368"/>
                  </a:cubicBezTo>
                  <a:cubicBezTo>
                    <a:pt x="1" y="2158"/>
                    <a:pt x="609" y="2827"/>
                    <a:pt x="1369" y="2857"/>
                  </a:cubicBezTo>
                  <a:cubicBezTo>
                    <a:pt x="2128" y="2827"/>
                    <a:pt x="2706" y="2219"/>
                    <a:pt x="2676" y="1490"/>
                  </a:cubicBezTo>
                  <a:cubicBezTo>
                    <a:pt x="2736" y="699"/>
                    <a:pt x="2159" y="31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6;p32">
              <a:extLst>
                <a:ext uri="{FF2B5EF4-FFF2-40B4-BE49-F238E27FC236}">
                  <a16:creationId xmlns:a16="http://schemas.microsoft.com/office/drawing/2014/main" id="{DDD8CD99-38CA-4EBB-A51C-9903BED76CD6}"/>
                </a:ext>
              </a:extLst>
            </p:cNvPr>
            <p:cNvSpPr/>
            <p:nvPr/>
          </p:nvSpPr>
          <p:spPr>
            <a:xfrm>
              <a:off x="1452425" y="735100"/>
              <a:ext cx="69175" cy="71450"/>
            </a:xfrm>
            <a:custGeom>
              <a:avLst/>
              <a:gdLst/>
              <a:ahLst/>
              <a:cxnLst/>
              <a:rect l="l" t="t" r="r" b="b"/>
              <a:pathLst>
                <a:path w="2767" h="2858" extrusionOk="0">
                  <a:moveTo>
                    <a:pt x="1399" y="1"/>
                  </a:moveTo>
                  <a:cubicBezTo>
                    <a:pt x="608" y="31"/>
                    <a:pt x="0" y="730"/>
                    <a:pt x="61" y="1520"/>
                  </a:cubicBezTo>
                  <a:cubicBezTo>
                    <a:pt x="31" y="2250"/>
                    <a:pt x="639" y="2858"/>
                    <a:pt x="1368" y="2858"/>
                  </a:cubicBezTo>
                  <a:cubicBezTo>
                    <a:pt x="2158" y="2827"/>
                    <a:pt x="2766" y="2128"/>
                    <a:pt x="2706" y="1338"/>
                  </a:cubicBezTo>
                  <a:cubicBezTo>
                    <a:pt x="2706" y="609"/>
                    <a:pt x="2128" y="1"/>
                    <a:pt x="1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7;p32">
              <a:extLst>
                <a:ext uri="{FF2B5EF4-FFF2-40B4-BE49-F238E27FC236}">
                  <a16:creationId xmlns:a16="http://schemas.microsoft.com/office/drawing/2014/main" id="{5E08740B-6660-419D-A5D2-E78613C1A5E1}"/>
                </a:ext>
              </a:extLst>
            </p:cNvPr>
            <p:cNvSpPr/>
            <p:nvPr/>
          </p:nvSpPr>
          <p:spPr>
            <a:xfrm>
              <a:off x="902250" y="757125"/>
              <a:ext cx="70700" cy="66950"/>
            </a:xfrm>
            <a:custGeom>
              <a:avLst/>
              <a:gdLst/>
              <a:ahLst/>
              <a:cxnLst/>
              <a:rect l="l" t="t" r="r" b="b"/>
              <a:pathLst>
                <a:path w="2828" h="2678" extrusionOk="0">
                  <a:moveTo>
                    <a:pt x="1344" y="0"/>
                  </a:moveTo>
                  <a:cubicBezTo>
                    <a:pt x="609" y="0"/>
                    <a:pt x="1" y="597"/>
                    <a:pt x="1" y="1339"/>
                  </a:cubicBezTo>
                  <a:cubicBezTo>
                    <a:pt x="1" y="2080"/>
                    <a:pt x="638" y="2677"/>
                    <a:pt x="1375" y="2677"/>
                  </a:cubicBezTo>
                  <a:cubicBezTo>
                    <a:pt x="1393" y="2677"/>
                    <a:pt x="1411" y="2677"/>
                    <a:pt x="1429" y="2676"/>
                  </a:cubicBezTo>
                  <a:cubicBezTo>
                    <a:pt x="1448" y="2677"/>
                    <a:pt x="1466" y="2677"/>
                    <a:pt x="1484" y="2677"/>
                  </a:cubicBezTo>
                  <a:cubicBezTo>
                    <a:pt x="2220" y="2677"/>
                    <a:pt x="2828" y="2081"/>
                    <a:pt x="2828" y="1369"/>
                  </a:cubicBezTo>
                  <a:cubicBezTo>
                    <a:pt x="2828" y="598"/>
                    <a:pt x="2191" y="0"/>
                    <a:pt x="1454" y="0"/>
                  </a:cubicBezTo>
                  <a:cubicBezTo>
                    <a:pt x="1435" y="0"/>
                    <a:pt x="1417" y="0"/>
                    <a:pt x="1399" y="1"/>
                  </a:cubicBezTo>
                  <a:cubicBezTo>
                    <a:pt x="1381" y="0"/>
                    <a:pt x="1363" y="0"/>
                    <a:pt x="1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8;p32">
              <a:extLst>
                <a:ext uri="{FF2B5EF4-FFF2-40B4-BE49-F238E27FC236}">
                  <a16:creationId xmlns:a16="http://schemas.microsoft.com/office/drawing/2014/main" id="{5DDA6A76-8DFF-42E8-A33A-E14B779DB590}"/>
                </a:ext>
              </a:extLst>
            </p:cNvPr>
            <p:cNvSpPr/>
            <p:nvPr/>
          </p:nvSpPr>
          <p:spPr>
            <a:xfrm>
              <a:off x="748000" y="823250"/>
              <a:ext cx="68425" cy="71450"/>
            </a:xfrm>
            <a:custGeom>
              <a:avLst/>
              <a:gdLst/>
              <a:ahLst/>
              <a:cxnLst/>
              <a:rect l="l" t="t" r="r" b="b"/>
              <a:pathLst>
                <a:path w="2737" h="2858" extrusionOk="0">
                  <a:moveTo>
                    <a:pt x="1338" y="1"/>
                  </a:moveTo>
                  <a:cubicBezTo>
                    <a:pt x="608" y="1"/>
                    <a:pt x="1" y="639"/>
                    <a:pt x="61" y="1399"/>
                  </a:cubicBezTo>
                  <a:cubicBezTo>
                    <a:pt x="31" y="2159"/>
                    <a:pt x="639" y="2797"/>
                    <a:pt x="1399" y="2858"/>
                  </a:cubicBezTo>
                  <a:cubicBezTo>
                    <a:pt x="2128" y="2827"/>
                    <a:pt x="2706" y="2250"/>
                    <a:pt x="2706" y="1520"/>
                  </a:cubicBezTo>
                  <a:cubicBezTo>
                    <a:pt x="2736" y="730"/>
                    <a:pt x="2128" y="31"/>
                    <a:pt x="1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9;p32">
              <a:extLst>
                <a:ext uri="{FF2B5EF4-FFF2-40B4-BE49-F238E27FC236}">
                  <a16:creationId xmlns:a16="http://schemas.microsoft.com/office/drawing/2014/main" id="{239BDE16-C7D6-43C6-8261-A8A28C8A8B3A}"/>
                </a:ext>
              </a:extLst>
            </p:cNvPr>
            <p:cNvSpPr/>
            <p:nvPr/>
          </p:nvSpPr>
          <p:spPr>
            <a:xfrm>
              <a:off x="662900" y="681325"/>
              <a:ext cx="65750" cy="65200"/>
            </a:xfrm>
            <a:custGeom>
              <a:avLst/>
              <a:gdLst/>
              <a:ahLst/>
              <a:cxnLst/>
              <a:rect l="l" t="t" r="r" b="b"/>
              <a:pathLst>
                <a:path w="2630" h="2608" extrusionOk="0">
                  <a:moveTo>
                    <a:pt x="1296" y="1"/>
                  </a:moveTo>
                  <a:cubicBezTo>
                    <a:pt x="654" y="1"/>
                    <a:pt x="15" y="419"/>
                    <a:pt x="0" y="1270"/>
                  </a:cubicBezTo>
                  <a:cubicBezTo>
                    <a:pt x="0" y="2000"/>
                    <a:pt x="578" y="2577"/>
                    <a:pt x="1277" y="2608"/>
                  </a:cubicBezTo>
                  <a:cubicBezTo>
                    <a:pt x="2006" y="2608"/>
                    <a:pt x="2584" y="2030"/>
                    <a:pt x="2614" y="1331"/>
                  </a:cubicBezTo>
                  <a:cubicBezTo>
                    <a:pt x="2630" y="450"/>
                    <a:pt x="1961" y="1"/>
                    <a:pt x="1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0;p32">
              <a:extLst>
                <a:ext uri="{FF2B5EF4-FFF2-40B4-BE49-F238E27FC236}">
                  <a16:creationId xmlns:a16="http://schemas.microsoft.com/office/drawing/2014/main" id="{7DF49FD0-6F07-4C43-8003-41233657A321}"/>
                </a:ext>
              </a:extLst>
            </p:cNvPr>
            <p:cNvSpPr/>
            <p:nvPr/>
          </p:nvSpPr>
          <p:spPr>
            <a:xfrm>
              <a:off x="684175" y="564125"/>
              <a:ext cx="65375" cy="64625"/>
            </a:xfrm>
            <a:custGeom>
              <a:avLst/>
              <a:gdLst/>
              <a:ahLst/>
              <a:cxnLst/>
              <a:rect l="l" t="t" r="r" b="b"/>
              <a:pathLst>
                <a:path w="2615" h="2585" extrusionOk="0">
                  <a:moveTo>
                    <a:pt x="1307" y="1"/>
                  </a:moveTo>
                  <a:cubicBezTo>
                    <a:pt x="608" y="1"/>
                    <a:pt x="0" y="578"/>
                    <a:pt x="31" y="1277"/>
                  </a:cubicBezTo>
                  <a:cubicBezTo>
                    <a:pt x="31" y="2007"/>
                    <a:pt x="608" y="2554"/>
                    <a:pt x="1307" y="2584"/>
                  </a:cubicBezTo>
                  <a:cubicBezTo>
                    <a:pt x="2006" y="2584"/>
                    <a:pt x="2584" y="2007"/>
                    <a:pt x="2584" y="1277"/>
                  </a:cubicBezTo>
                  <a:cubicBezTo>
                    <a:pt x="2614" y="578"/>
                    <a:pt x="2037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1;p32">
              <a:extLst>
                <a:ext uri="{FF2B5EF4-FFF2-40B4-BE49-F238E27FC236}">
                  <a16:creationId xmlns:a16="http://schemas.microsoft.com/office/drawing/2014/main" id="{B7FA6A5B-DCC7-4729-B6AE-81E25C15AD44}"/>
                </a:ext>
              </a:extLst>
            </p:cNvPr>
            <p:cNvSpPr/>
            <p:nvPr/>
          </p:nvSpPr>
          <p:spPr>
            <a:xfrm>
              <a:off x="1251800" y="618850"/>
              <a:ext cx="65375" cy="64600"/>
            </a:xfrm>
            <a:custGeom>
              <a:avLst/>
              <a:gdLst/>
              <a:ahLst/>
              <a:cxnLst/>
              <a:rect l="l" t="t" r="r" b="b"/>
              <a:pathLst>
                <a:path w="2615" h="2584" extrusionOk="0">
                  <a:moveTo>
                    <a:pt x="1308" y="0"/>
                  </a:moveTo>
                  <a:cubicBezTo>
                    <a:pt x="609" y="0"/>
                    <a:pt x="31" y="578"/>
                    <a:pt x="31" y="1307"/>
                  </a:cubicBezTo>
                  <a:cubicBezTo>
                    <a:pt x="1" y="2006"/>
                    <a:pt x="578" y="2584"/>
                    <a:pt x="1308" y="2584"/>
                  </a:cubicBezTo>
                  <a:cubicBezTo>
                    <a:pt x="2007" y="2584"/>
                    <a:pt x="2585" y="2037"/>
                    <a:pt x="2615" y="1307"/>
                  </a:cubicBezTo>
                  <a:cubicBezTo>
                    <a:pt x="2585" y="608"/>
                    <a:pt x="2037" y="31"/>
                    <a:pt x="1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2;p32">
              <a:extLst>
                <a:ext uri="{FF2B5EF4-FFF2-40B4-BE49-F238E27FC236}">
                  <a16:creationId xmlns:a16="http://schemas.microsoft.com/office/drawing/2014/main" id="{438FD872-F2ED-41E5-B8E4-D06F82435861}"/>
                </a:ext>
              </a:extLst>
            </p:cNvPr>
            <p:cNvSpPr/>
            <p:nvPr/>
          </p:nvSpPr>
          <p:spPr>
            <a:xfrm>
              <a:off x="574750" y="893150"/>
              <a:ext cx="65375" cy="64650"/>
            </a:xfrm>
            <a:custGeom>
              <a:avLst/>
              <a:gdLst/>
              <a:ahLst/>
              <a:cxnLst/>
              <a:rect l="l" t="t" r="r" b="b"/>
              <a:pathLst>
                <a:path w="2615" h="2586" extrusionOk="0">
                  <a:moveTo>
                    <a:pt x="1277" y="1"/>
                  </a:moveTo>
                  <a:cubicBezTo>
                    <a:pt x="578" y="31"/>
                    <a:pt x="0" y="639"/>
                    <a:pt x="0" y="1338"/>
                  </a:cubicBezTo>
                  <a:cubicBezTo>
                    <a:pt x="30" y="2020"/>
                    <a:pt x="579" y="2586"/>
                    <a:pt x="1255" y="2586"/>
                  </a:cubicBezTo>
                  <a:cubicBezTo>
                    <a:pt x="1272" y="2586"/>
                    <a:pt x="1290" y="2585"/>
                    <a:pt x="1307" y="2585"/>
                  </a:cubicBezTo>
                  <a:cubicBezTo>
                    <a:pt x="2037" y="2585"/>
                    <a:pt x="2614" y="2007"/>
                    <a:pt x="2584" y="1308"/>
                  </a:cubicBezTo>
                  <a:cubicBezTo>
                    <a:pt x="2554" y="578"/>
                    <a:pt x="1976" y="1"/>
                    <a:pt x="1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3;p32">
              <a:extLst>
                <a:ext uri="{FF2B5EF4-FFF2-40B4-BE49-F238E27FC236}">
                  <a16:creationId xmlns:a16="http://schemas.microsoft.com/office/drawing/2014/main" id="{BFCD6046-AD21-4EA8-B666-A0AE0875FB1C}"/>
                </a:ext>
              </a:extLst>
            </p:cNvPr>
            <p:cNvSpPr/>
            <p:nvPr/>
          </p:nvSpPr>
          <p:spPr>
            <a:xfrm>
              <a:off x="520800" y="561850"/>
              <a:ext cx="65375" cy="64625"/>
            </a:xfrm>
            <a:custGeom>
              <a:avLst/>
              <a:gdLst/>
              <a:ahLst/>
              <a:cxnLst/>
              <a:rect l="l" t="t" r="r" b="b"/>
              <a:pathLst>
                <a:path w="2615" h="2585" extrusionOk="0">
                  <a:moveTo>
                    <a:pt x="1307" y="0"/>
                  </a:moveTo>
                  <a:cubicBezTo>
                    <a:pt x="578" y="31"/>
                    <a:pt x="31" y="608"/>
                    <a:pt x="0" y="1338"/>
                  </a:cubicBezTo>
                  <a:cubicBezTo>
                    <a:pt x="31" y="2037"/>
                    <a:pt x="608" y="2584"/>
                    <a:pt x="1338" y="2584"/>
                  </a:cubicBezTo>
                  <a:cubicBezTo>
                    <a:pt x="2037" y="2584"/>
                    <a:pt x="2614" y="2007"/>
                    <a:pt x="2614" y="1307"/>
                  </a:cubicBezTo>
                  <a:cubicBezTo>
                    <a:pt x="2584" y="57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4;p32">
              <a:extLst>
                <a:ext uri="{FF2B5EF4-FFF2-40B4-BE49-F238E27FC236}">
                  <a16:creationId xmlns:a16="http://schemas.microsoft.com/office/drawing/2014/main" id="{37C4BB87-259A-43C4-BCFE-8A3D9271451B}"/>
                </a:ext>
              </a:extLst>
            </p:cNvPr>
            <p:cNvSpPr/>
            <p:nvPr/>
          </p:nvSpPr>
          <p:spPr>
            <a:xfrm>
              <a:off x="985075" y="554975"/>
              <a:ext cx="64625" cy="64650"/>
            </a:xfrm>
            <a:custGeom>
              <a:avLst/>
              <a:gdLst/>
              <a:ahLst/>
              <a:cxnLst/>
              <a:rect l="l" t="t" r="r" b="b"/>
              <a:pathLst>
                <a:path w="2585" h="2586" extrusionOk="0">
                  <a:moveTo>
                    <a:pt x="1333" y="1"/>
                  </a:moveTo>
                  <a:cubicBezTo>
                    <a:pt x="1314" y="1"/>
                    <a:pt x="1296" y="1"/>
                    <a:pt x="1278" y="2"/>
                  </a:cubicBezTo>
                  <a:cubicBezTo>
                    <a:pt x="578" y="32"/>
                    <a:pt x="1" y="610"/>
                    <a:pt x="1" y="1309"/>
                  </a:cubicBezTo>
                  <a:cubicBezTo>
                    <a:pt x="31" y="2008"/>
                    <a:pt x="609" y="2586"/>
                    <a:pt x="1308" y="2586"/>
                  </a:cubicBezTo>
                  <a:cubicBezTo>
                    <a:pt x="2037" y="2555"/>
                    <a:pt x="2585" y="1978"/>
                    <a:pt x="2585" y="1279"/>
                  </a:cubicBezTo>
                  <a:cubicBezTo>
                    <a:pt x="2585" y="567"/>
                    <a:pt x="2036" y="1"/>
                    <a:pt x="1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5;p32">
              <a:extLst>
                <a:ext uri="{FF2B5EF4-FFF2-40B4-BE49-F238E27FC236}">
                  <a16:creationId xmlns:a16="http://schemas.microsoft.com/office/drawing/2014/main" id="{A95977B8-7B30-4E59-8DA0-DA442F13FB0D}"/>
                </a:ext>
              </a:extLst>
            </p:cNvPr>
            <p:cNvSpPr/>
            <p:nvPr/>
          </p:nvSpPr>
          <p:spPr>
            <a:xfrm>
              <a:off x="1118075" y="547400"/>
              <a:ext cx="64600" cy="64650"/>
            </a:xfrm>
            <a:custGeom>
              <a:avLst/>
              <a:gdLst/>
              <a:ahLst/>
              <a:cxnLst/>
              <a:rect l="l" t="t" r="r" b="b"/>
              <a:pathLst>
                <a:path w="2584" h="2586" extrusionOk="0">
                  <a:moveTo>
                    <a:pt x="1307" y="1"/>
                  </a:moveTo>
                  <a:cubicBezTo>
                    <a:pt x="608" y="1"/>
                    <a:pt x="0" y="578"/>
                    <a:pt x="0" y="1278"/>
                  </a:cubicBezTo>
                  <a:cubicBezTo>
                    <a:pt x="0" y="2007"/>
                    <a:pt x="578" y="2585"/>
                    <a:pt x="1277" y="2585"/>
                  </a:cubicBezTo>
                  <a:cubicBezTo>
                    <a:pt x="1295" y="2585"/>
                    <a:pt x="1314" y="2586"/>
                    <a:pt x="1332" y="2586"/>
                  </a:cubicBezTo>
                  <a:cubicBezTo>
                    <a:pt x="2035" y="2586"/>
                    <a:pt x="2584" y="2019"/>
                    <a:pt x="2584" y="1308"/>
                  </a:cubicBezTo>
                  <a:cubicBezTo>
                    <a:pt x="2584" y="609"/>
                    <a:pt x="2037" y="3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6;p32">
              <a:extLst>
                <a:ext uri="{FF2B5EF4-FFF2-40B4-BE49-F238E27FC236}">
                  <a16:creationId xmlns:a16="http://schemas.microsoft.com/office/drawing/2014/main" id="{23FCE027-97CD-408D-A167-00C4A273BFA4}"/>
                </a:ext>
              </a:extLst>
            </p:cNvPr>
            <p:cNvSpPr/>
            <p:nvPr/>
          </p:nvSpPr>
          <p:spPr>
            <a:xfrm>
              <a:off x="865250" y="609875"/>
              <a:ext cx="75800" cy="64500"/>
            </a:xfrm>
            <a:custGeom>
              <a:avLst/>
              <a:gdLst/>
              <a:ahLst/>
              <a:cxnLst/>
              <a:rect l="l" t="t" r="r" b="b"/>
              <a:pathLst>
                <a:path w="3032" h="2580" extrusionOk="0">
                  <a:moveTo>
                    <a:pt x="1316" y="1"/>
                  </a:moveTo>
                  <a:cubicBezTo>
                    <a:pt x="639" y="1"/>
                    <a:pt x="1" y="529"/>
                    <a:pt x="22" y="1301"/>
                  </a:cubicBezTo>
                  <a:cubicBezTo>
                    <a:pt x="22" y="2012"/>
                    <a:pt x="571" y="2579"/>
                    <a:pt x="1274" y="2579"/>
                  </a:cubicBezTo>
                  <a:cubicBezTo>
                    <a:pt x="1292" y="2579"/>
                    <a:pt x="1310" y="2579"/>
                    <a:pt x="1329" y="2578"/>
                  </a:cubicBezTo>
                  <a:cubicBezTo>
                    <a:pt x="2484" y="2548"/>
                    <a:pt x="3031" y="1149"/>
                    <a:pt x="2210" y="359"/>
                  </a:cubicBezTo>
                  <a:cubicBezTo>
                    <a:pt x="1943" y="111"/>
                    <a:pt x="1626" y="1"/>
                    <a:pt x="1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7;p32">
              <a:extLst>
                <a:ext uri="{FF2B5EF4-FFF2-40B4-BE49-F238E27FC236}">
                  <a16:creationId xmlns:a16="http://schemas.microsoft.com/office/drawing/2014/main" id="{19FB2566-2B10-4438-B25E-31B07E5224EA}"/>
                </a:ext>
              </a:extLst>
            </p:cNvPr>
            <p:cNvSpPr/>
            <p:nvPr/>
          </p:nvSpPr>
          <p:spPr>
            <a:xfrm>
              <a:off x="1408350" y="562600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307" y="1"/>
                  </a:moveTo>
                  <a:cubicBezTo>
                    <a:pt x="608" y="1"/>
                    <a:pt x="31" y="578"/>
                    <a:pt x="31" y="1277"/>
                  </a:cubicBezTo>
                  <a:cubicBezTo>
                    <a:pt x="0" y="2007"/>
                    <a:pt x="578" y="2584"/>
                    <a:pt x="1277" y="2584"/>
                  </a:cubicBezTo>
                  <a:cubicBezTo>
                    <a:pt x="2007" y="2584"/>
                    <a:pt x="2584" y="2007"/>
                    <a:pt x="2584" y="1308"/>
                  </a:cubicBezTo>
                  <a:cubicBezTo>
                    <a:pt x="2584" y="609"/>
                    <a:pt x="2007" y="3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8;p32">
              <a:extLst>
                <a:ext uri="{FF2B5EF4-FFF2-40B4-BE49-F238E27FC236}">
                  <a16:creationId xmlns:a16="http://schemas.microsoft.com/office/drawing/2014/main" id="{4C863C99-9DAC-47B2-B0DD-770AE700BD02}"/>
                </a:ext>
              </a:extLst>
            </p:cNvPr>
            <p:cNvSpPr/>
            <p:nvPr/>
          </p:nvSpPr>
          <p:spPr>
            <a:xfrm>
              <a:off x="1260425" y="710025"/>
              <a:ext cx="75750" cy="64625"/>
            </a:xfrm>
            <a:custGeom>
              <a:avLst/>
              <a:gdLst/>
              <a:ahLst/>
              <a:cxnLst/>
              <a:rect l="l" t="t" r="r" b="b"/>
              <a:pathLst>
                <a:path w="3030" h="2585" extrusionOk="0">
                  <a:moveTo>
                    <a:pt x="1692" y="1"/>
                  </a:moveTo>
                  <a:cubicBezTo>
                    <a:pt x="0" y="31"/>
                    <a:pt x="20" y="2584"/>
                    <a:pt x="1723" y="2584"/>
                  </a:cubicBezTo>
                  <a:cubicBezTo>
                    <a:pt x="1733" y="2584"/>
                    <a:pt x="1743" y="2584"/>
                    <a:pt x="1753" y="2584"/>
                  </a:cubicBezTo>
                  <a:cubicBezTo>
                    <a:pt x="2452" y="2584"/>
                    <a:pt x="3030" y="1976"/>
                    <a:pt x="3030" y="1277"/>
                  </a:cubicBezTo>
                  <a:cubicBezTo>
                    <a:pt x="2999" y="548"/>
                    <a:pt x="2422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9;p32">
              <a:extLst>
                <a:ext uri="{FF2B5EF4-FFF2-40B4-BE49-F238E27FC236}">
                  <a16:creationId xmlns:a16="http://schemas.microsoft.com/office/drawing/2014/main" id="{1327CB4E-A82A-4B0A-A866-6F9C9ACBA292}"/>
                </a:ext>
              </a:extLst>
            </p:cNvPr>
            <p:cNvSpPr/>
            <p:nvPr/>
          </p:nvSpPr>
          <p:spPr>
            <a:xfrm>
              <a:off x="1065625" y="717625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278" y="1"/>
                  </a:moveTo>
                  <a:cubicBezTo>
                    <a:pt x="578" y="1"/>
                    <a:pt x="1" y="578"/>
                    <a:pt x="1" y="1308"/>
                  </a:cubicBezTo>
                  <a:cubicBezTo>
                    <a:pt x="1" y="2007"/>
                    <a:pt x="578" y="2584"/>
                    <a:pt x="1308" y="2584"/>
                  </a:cubicBezTo>
                  <a:cubicBezTo>
                    <a:pt x="2007" y="2584"/>
                    <a:pt x="2585" y="2007"/>
                    <a:pt x="2585" y="1308"/>
                  </a:cubicBezTo>
                  <a:cubicBezTo>
                    <a:pt x="2585" y="578"/>
                    <a:pt x="2007" y="1"/>
                    <a:pt x="1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70;p32">
              <a:extLst>
                <a:ext uri="{FF2B5EF4-FFF2-40B4-BE49-F238E27FC236}">
                  <a16:creationId xmlns:a16="http://schemas.microsoft.com/office/drawing/2014/main" id="{DF497008-04FC-42EB-A10E-827B466B53CB}"/>
                </a:ext>
              </a:extLst>
            </p:cNvPr>
            <p:cNvSpPr/>
            <p:nvPr/>
          </p:nvSpPr>
          <p:spPr>
            <a:xfrm>
              <a:off x="1580850" y="602875"/>
              <a:ext cx="75750" cy="64625"/>
            </a:xfrm>
            <a:custGeom>
              <a:avLst/>
              <a:gdLst/>
              <a:ahLst/>
              <a:cxnLst/>
              <a:rect l="l" t="t" r="r" b="b"/>
              <a:pathLst>
                <a:path w="3030" h="2585" extrusionOk="0">
                  <a:moveTo>
                    <a:pt x="1307" y="1"/>
                  </a:moveTo>
                  <a:cubicBezTo>
                    <a:pt x="1297" y="1"/>
                    <a:pt x="1287" y="1"/>
                    <a:pt x="1277" y="1"/>
                  </a:cubicBezTo>
                  <a:cubicBezTo>
                    <a:pt x="578" y="1"/>
                    <a:pt x="0" y="609"/>
                    <a:pt x="31" y="1308"/>
                  </a:cubicBezTo>
                  <a:cubicBezTo>
                    <a:pt x="31" y="2007"/>
                    <a:pt x="608" y="2584"/>
                    <a:pt x="1307" y="2584"/>
                  </a:cubicBezTo>
                  <a:cubicBezTo>
                    <a:pt x="3030" y="2554"/>
                    <a:pt x="3010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71;p32">
              <a:extLst>
                <a:ext uri="{FF2B5EF4-FFF2-40B4-BE49-F238E27FC236}">
                  <a16:creationId xmlns:a16="http://schemas.microsoft.com/office/drawing/2014/main" id="{F872947A-2C6E-471C-B09F-77CBCAD9BBA0}"/>
                </a:ext>
              </a:extLst>
            </p:cNvPr>
            <p:cNvSpPr/>
            <p:nvPr/>
          </p:nvSpPr>
          <p:spPr>
            <a:xfrm>
              <a:off x="543975" y="737475"/>
              <a:ext cx="65000" cy="64725"/>
            </a:xfrm>
            <a:custGeom>
              <a:avLst/>
              <a:gdLst/>
              <a:ahLst/>
              <a:cxnLst/>
              <a:rect l="l" t="t" r="r" b="b"/>
              <a:pathLst>
                <a:path w="2600" h="2589" extrusionOk="0">
                  <a:moveTo>
                    <a:pt x="1293" y="1"/>
                  </a:moveTo>
                  <a:cubicBezTo>
                    <a:pt x="644" y="1"/>
                    <a:pt x="0" y="434"/>
                    <a:pt x="15" y="1304"/>
                  </a:cubicBezTo>
                  <a:cubicBezTo>
                    <a:pt x="15" y="2163"/>
                    <a:pt x="650" y="2588"/>
                    <a:pt x="1290" y="2588"/>
                  </a:cubicBezTo>
                  <a:cubicBezTo>
                    <a:pt x="1942" y="2588"/>
                    <a:pt x="2599" y="2147"/>
                    <a:pt x="2599" y="1273"/>
                  </a:cubicBezTo>
                  <a:cubicBezTo>
                    <a:pt x="2584" y="426"/>
                    <a:pt x="1936" y="1"/>
                    <a:pt x="1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572;p32">
            <a:extLst>
              <a:ext uri="{FF2B5EF4-FFF2-40B4-BE49-F238E27FC236}">
                <a16:creationId xmlns:a16="http://schemas.microsoft.com/office/drawing/2014/main" id="{DA855D59-ABC6-4F49-9BB0-AAF8C7AFBCA9}"/>
              </a:ext>
            </a:extLst>
          </p:cNvPr>
          <p:cNvSpPr/>
          <p:nvPr/>
        </p:nvSpPr>
        <p:spPr>
          <a:xfrm>
            <a:off x="7147200" y="2048745"/>
            <a:ext cx="1518335" cy="1091256"/>
          </a:xfrm>
          <a:custGeom>
            <a:avLst/>
            <a:gdLst/>
            <a:ahLst/>
            <a:cxnLst/>
            <a:rect l="l" t="t" r="r" b="b"/>
            <a:pathLst>
              <a:path w="44805" h="36815" extrusionOk="0">
                <a:moveTo>
                  <a:pt x="26669" y="1"/>
                </a:moveTo>
                <a:cubicBezTo>
                  <a:pt x="25599" y="1"/>
                  <a:pt x="24520" y="120"/>
                  <a:pt x="23436" y="371"/>
                </a:cubicBezTo>
                <a:cubicBezTo>
                  <a:pt x="20913" y="948"/>
                  <a:pt x="18512" y="1890"/>
                  <a:pt x="16080" y="2802"/>
                </a:cubicBezTo>
                <a:cubicBezTo>
                  <a:pt x="14287" y="3471"/>
                  <a:pt x="12524" y="4200"/>
                  <a:pt x="10609" y="4535"/>
                </a:cubicBezTo>
                <a:cubicBezTo>
                  <a:pt x="8329" y="4960"/>
                  <a:pt x="6171" y="5781"/>
                  <a:pt x="4621" y="7574"/>
                </a:cubicBezTo>
                <a:cubicBezTo>
                  <a:pt x="3557" y="8790"/>
                  <a:pt x="2645" y="10128"/>
                  <a:pt x="1916" y="11586"/>
                </a:cubicBezTo>
                <a:cubicBezTo>
                  <a:pt x="274" y="14839"/>
                  <a:pt x="1" y="18334"/>
                  <a:pt x="730" y="21891"/>
                </a:cubicBezTo>
                <a:cubicBezTo>
                  <a:pt x="1885" y="27727"/>
                  <a:pt x="5077" y="32012"/>
                  <a:pt x="10518" y="34505"/>
                </a:cubicBezTo>
                <a:cubicBezTo>
                  <a:pt x="14165" y="36177"/>
                  <a:pt x="18086" y="36784"/>
                  <a:pt x="23102" y="36815"/>
                </a:cubicBezTo>
                <a:cubicBezTo>
                  <a:pt x="26749" y="36693"/>
                  <a:pt x="30366" y="36025"/>
                  <a:pt x="33801" y="34778"/>
                </a:cubicBezTo>
                <a:cubicBezTo>
                  <a:pt x="38117" y="33198"/>
                  <a:pt x="41369" y="30462"/>
                  <a:pt x="43132" y="26116"/>
                </a:cubicBezTo>
                <a:cubicBezTo>
                  <a:pt x="44348" y="23076"/>
                  <a:pt x="44804" y="19793"/>
                  <a:pt x="44409" y="16571"/>
                </a:cubicBezTo>
                <a:cubicBezTo>
                  <a:pt x="43649" y="9824"/>
                  <a:pt x="40275" y="4839"/>
                  <a:pt x="34135" y="1860"/>
                </a:cubicBezTo>
                <a:cubicBezTo>
                  <a:pt x="31734" y="681"/>
                  <a:pt x="29228" y="1"/>
                  <a:pt x="266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73;p32">
            <a:extLst>
              <a:ext uri="{FF2B5EF4-FFF2-40B4-BE49-F238E27FC236}">
                <a16:creationId xmlns:a16="http://schemas.microsoft.com/office/drawing/2014/main" id="{78E5A273-0CF8-4171-92AA-C056B4B8F0E9}"/>
              </a:ext>
            </a:extLst>
          </p:cNvPr>
          <p:cNvSpPr/>
          <p:nvPr/>
        </p:nvSpPr>
        <p:spPr>
          <a:xfrm>
            <a:off x="6913925" y="1536629"/>
            <a:ext cx="1761377" cy="1310071"/>
          </a:xfrm>
          <a:custGeom>
            <a:avLst/>
            <a:gdLst/>
            <a:ahLst/>
            <a:cxnLst/>
            <a:rect l="l" t="t" r="r" b="b"/>
            <a:pathLst>
              <a:path w="51977" h="44197" fill="none" extrusionOk="0">
                <a:moveTo>
                  <a:pt x="30366" y="6354"/>
                </a:moveTo>
                <a:cubicBezTo>
                  <a:pt x="17843" y="11126"/>
                  <a:pt x="2219" y="10852"/>
                  <a:pt x="1095" y="20123"/>
                </a:cubicBezTo>
                <a:cubicBezTo>
                  <a:pt x="0" y="29393"/>
                  <a:pt x="8815" y="44196"/>
                  <a:pt x="26809" y="43831"/>
                </a:cubicBezTo>
                <a:cubicBezTo>
                  <a:pt x="44834" y="43467"/>
                  <a:pt x="51977" y="35442"/>
                  <a:pt x="51369" y="25199"/>
                </a:cubicBezTo>
                <a:cubicBezTo>
                  <a:pt x="50761" y="14925"/>
                  <a:pt x="47053" y="1"/>
                  <a:pt x="30366" y="6354"/>
                </a:cubicBezTo>
                <a:close/>
              </a:path>
            </a:pathLst>
          </a:custGeom>
          <a:solidFill>
            <a:srgbClr val="D9D9D9"/>
          </a:solidFill>
          <a:ln w="66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74;p32">
            <a:extLst>
              <a:ext uri="{FF2B5EF4-FFF2-40B4-BE49-F238E27FC236}">
                <a16:creationId xmlns:a16="http://schemas.microsoft.com/office/drawing/2014/main" id="{26C1D5B8-9F8C-467C-8C59-CD50C897363C}"/>
              </a:ext>
            </a:extLst>
          </p:cNvPr>
          <p:cNvSpPr/>
          <p:nvPr/>
        </p:nvSpPr>
        <p:spPr>
          <a:xfrm rot="1166002">
            <a:off x="355841" y="4509220"/>
            <a:ext cx="3075614" cy="367633"/>
          </a:xfrm>
          <a:custGeom>
            <a:avLst/>
            <a:gdLst/>
            <a:ahLst/>
            <a:cxnLst/>
            <a:rect l="l" t="t" r="r" b="b"/>
            <a:pathLst>
              <a:path w="90762" h="12403" extrusionOk="0">
                <a:moveTo>
                  <a:pt x="24013" y="1"/>
                </a:moveTo>
                <a:cubicBezTo>
                  <a:pt x="23435" y="62"/>
                  <a:pt x="22827" y="92"/>
                  <a:pt x="22250" y="183"/>
                </a:cubicBezTo>
                <a:cubicBezTo>
                  <a:pt x="19788" y="548"/>
                  <a:pt x="17569" y="1521"/>
                  <a:pt x="15441" y="2797"/>
                </a:cubicBezTo>
                <a:cubicBezTo>
                  <a:pt x="14165" y="3588"/>
                  <a:pt x="12858" y="4317"/>
                  <a:pt x="11490" y="4955"/>
                </a:cubicBezTo>
                <a:cubicBezTo>
                  <a:pt x="10690" y="5307"/>
                  <a:pt x="9818" y="5472"/>
                  <a:pt x="8936" y="5472"/>
                </a:cubicBezTo>
                <a:cubicBezTo>
                  <a:pt x="6467" y="5472"/>
                  <a:pt x="3913" y="4181"/>
                  <a:pt x="2614" y="2098"/>
                </a:cubicBezTo>
                <a:cubicBezTo>
                  <a:pt x="2394" y="1658"/>
                  <a:pt x="1935" y="1409"/>
                  <a:pt x="1456" y="1409"/>
                </a:cubicBezTo>
                <a:cubicBezTo>
                  <a:pt x="1273" y="1409"/>
                  <a:pt x="1088" y="1445"/>
                  <a:pt x="912" y="1521"/>
                </a:cubicBezTo>
                <a:cubicBezTo>
                  <a:pt x="274" y="1794"/>
                  <a:pt x="0" y="2524"/>
                  <a:pt x="243" y="3192"/>
                </a:cubicBezTo>
                <a:cubicBezTo>
                  <a:pt x="426" y="3618"/>
                  <a:pt x="669" y="4013"/>
                  <a:pt x="973" y="4378"/>
                </a:cubicBezTo>
                <a:cubicBezTo>
                  <a:pt x="2341" y="5898"/>
                  <a:pt x="4073" y="7053"/>
                  <a:pt x="6018" y="7691"/>
                </a:cubicBezTo>
                <a:cubicBezTo>
                  <a:pt x="6951" y="8015"/>
                  <a:pt x="7919" y="8177"/>
                  <a:pt x="8886" y="8177"/>
                </a:cubicBezTo>
                <a:cubicBezTo>
                  <a:pt x="10094" y="8177"/>
                  <a:pt x="11301" y="7924"/>
                  <a:pt x="12432" y="7417"/>
                </a:cubicBezTo>
                <a:cubicBezTo>
                  <a:pt x="13891" y="6718"/>
                  <a:pt x="15350" y="5958"/>
                  <a:pt x="16748" y="5107"/>
                </a:cubicBezTo>
                <a:cubicBezTo>
                  <a:pt x="18177" y="4226"/>
                  <a:pt x="19666" y="3557"/>
                  <a:pt x="21277" y="3071"/>
                </a:cubicBezTo>
                <a:cubicBezTo>
                  <a:pt x="22168" y="2823"/>
                  <a:pt x="23037" y="2694"/>
                  <a:pt x="23879" y="2694"/>
                </a:cubicBezTo>
                <a:cubicBezTo>
                  <a:pt x="25822" y="2694"/>
                  <a:pt x="27620" y="3380"/>
                  <a:pt x="29210" y="4864"/>
                </a:cubicBezTo>
                <a:cubicBezTo>
                  <a:pt x="30001" y="5624"/>
                  <a:pt x="30761" y="6414"/>
                  <a:pt x="31581" y="7144"/>
                </a:cubicBezTo>
                <a:cubicBezTo>
                  <a:pt x="32827" y="8268"/>
                  <a:pt x="33983" y="9515"/>
                  <a:pt x="35381" y="10427"/>
                </a:cubicBezTo>
                <a:cubicBezTo>
                  <a:pt x="37285" y="11719"/>
                  <a:pt x="39276" y="12403"/>
                  <a:pt x="41309" y="12403"/>
                </a:cubicBezTo>
                <a:cubicBezTo>
                  <a:pt x="42910" y="12403"/>
                  <a:pt x="44538" y="11979"/>
                  <a:pt x="46171" y="11095"/>
                </a:cubicBezTo>
                <a:cubicBezTo>
                  <a:pt x="47600" y="10335"/>
                  <a:pt x="48846" y="9241"/>
                  <a:pt x="50183" y="8268"/>
                </a:cubicBezTo>
                <a:cubicBezTo>
                  <a:pt x="51430" y="7357"/>
                  <a:pt x="52615" y="6323"/>
                  <a:pt x="53953" y="5502"/>
                </a:cubicBezTo>
                <a:cubicBezTo>
                  <a:pt x="55247" y="4740"/>
                  <a:pt x="56629" y="4258"/>
                  <a:pt x="58112" y="4258"/>
                </a:cubicBezTo>
                <a:cubicBezTo>
                  <a:pt x="58579" y="4258"/>
                  <a:pt x="59057" y="4306"/>
                  <a:pt x="59545" y="4408"/>
                </a:cubicBezTo>
                <a:cubicBezTo>
                  <a:pt x="60974" y="4743"/>
                  <a:pt x="62190" y="5563"/>
                  <a:pt x="63375" y="6414"/>
                </a:cubicBezTo>
                <a:cubicBezTo>
                  <a:pt x="64652" y="7326"/>
                  <a:pt x="65928" y="8329"/>
                  <a:pt x="67327" y="9120"/>
                </a:cubicBezTo>
                <a:cubicBezTo>
                  <a:pt x="68535" y="9887"/>
                  <a:pt x="69920" y="10269"/>
                  <a:pt x="71310" y="10269"/>
                </a:cubicBezTo>
                <a:cubicBezTo>
                  <a:pt x="72506" y="10269"/>
                  <a:pt x="73707" y="9986"/>
                  <a:pt x="74804" y="9424"/>
                </a:cubicBezTo>
                <a:cubicBezTo>
                  <a:pt x="76415" y="8633"/>
                  <a:pt x="77965" y="7661"/>
                  <a:pt x="79546" y="6779"/>
                </a:cubicBezTo>
                <a:cubicBezTo>
                  <a:pt x="80822" y="6050"/>
                  <a:pt x="82281" y="5594"/>
                  <a:pt x="83771" y="5472"/>
                </a:cubicBezTo>
                <a:cubicBezTo>
                  <a:pt x="84019" y="5440"/>
                  <a:pt x="84268" y="5425"/>
                  <a:pt x="84515" y="5425"/>
                </a:cubicBezTo>
                <a:cubicBezTo>
                  <a:pt x="85931" y="5425"/>
                  <a:pt x="87304" y="5934"/>
                  <a:pt x="88391" y="6840"/>
                </a:cubicBezTo>
                <a:cubicBezTo>
                  <a:pt x="88653" y="7102"/>
                  <a:pt x="88994" y="7231"/>
                  <a:pt x="89333" y="7231"/>
                </a:cubicBezTo>
                <a:cubicBezTo>
                  <a:pt x="89662" y="7231"/>
                  <a:pt x="89991" y="7110"/>
                  <a:pt x="90245" y="6870"/>
                </a:cubicBezTo>
                <a:cubicBezTo>
                  <a:pt x="90762" y="6354"/>
                  <a:pt x="90762" y="5563"/>
                  <a:pt x="90306" y="5016"/>
                </a:cubicBezTo>
                <a:cubicBezTo>
                  <a:pt x="90184" y="4864"/>
                  <a:pt x="90063" y="4712"/>
                  <a:pt x="89911" y="4621"/>
                </a:cubicBezTo>
                <a:cubicBezTo>
                  <a:pt x="88345" y="3419"/>
                  <a:pt x="86446" y="2783"/>
                  <a:pt x="84496" y="2783"/>
                </a:cubicBezTo>
                <a:cubicBezTo>
                  <a:pt x="84325" y="2783"/>
                  <a:pt x="84155" y="2788"/>
                  <a:pt x="83983" y="2797"/>
                </a:cubicBezTo>
                <a:cubicBezTo>
                  <a:pt x="81825" y="2919"/>
                  <a:pt x="79698" y="3557"/>
                  <a:pt x="77844" y="4682"/>
                </a:cubicBezTo>
                <a:cubicBezTo>
                  <a:pt x="76445" y="5502"/>
                  <a:pt x="75047" y="6354"/>
                  <a:pt x="73619" y="7053"/>
                </a:cubicBezTo>
                <a:cubicBezTo>
                  <a:pt x="72912" y="7421"/>
                  <a:pt x="72143" y="7604"/>
                  <a:pt x="71375" y="7604"/>
                </a:cubicBezTo>
                <a:cubicBezTo>
                  <a:pt x="70624" y="7604"/>
                  <a:pt x="69872" y="7429"/>
                  <a:pt x="69181" y="7083"/>
                </a:cubicBezTo>
                <a:cubicBezTo>
                  <a:pt x="68390" y="6658"/>
                  <a:pt x="67600" y="6202"/>
                  <a:pt x="66871" y="5685"/>
                </a:cubicBezTo>
                <a:cubicBezTo>
                  <a:pt x="65533" y="4803"/>
                  <a:pt x="64226" y="3800"/>
                  <a:pt x="62858" y="2949"/>
                </a:cubicBezTo>
                <a:cubicBezTo>
                  <a:pt x="61506" y="2073"/>
                  <a:pt x="59926" y="1609"/>
                  <a:pt x="58324" y="1609"/>
                </a:cubicBezTo>
                <a:cubicBezTo>
                  <a:pt x="57981" y="1609"/>
                  <a:pt x="57638" y="1630"/>
                  <a:pt x="57296" y="1673"/>
                </a:cubicBezTo>
                <a:cubicBezTo>
                  <a:pt x="54591" y="1977"/>
                  <a:pt x="52311" y="3162"/>
                  <a:pt x="50214" y="4834"/>
                </a:cubicBezTo>
                <a:cubicBezTo>
                  <a:pt x="48664" y="6080"/>
                  <a:pt x="47113" y="7357"/>
                  <a:pt x="45472" y="8481"/>
                </a:cubicBezTo>
                <a:cubicBezTo>
                  <a:pt x="44190" y="9336"/>
                  <a:pt x="42840" y="9758"/>
                  <a:pt x="41466" y="9758"/>
                </a:cubicBezTo>
                <a:cubicBezTo>
                  <a:pt x="40398" y="9758"/>
                  <a:pt x="39315" y="9503"/>
                  <a:pt x="38238" y="8998"/>
                </a:cubicBezTo>
                <a:cubicBezTo>
                  <a:pt x="37113" y="8420"/>
                  <a:pt x="36049" y="7691"/>
                  <a:pt x="35107" y="6810"/>
                </a:cubicBezTo>
                <a:cubicBezTo>
                  <a:pt x="33739" y="5654"/>
                  <a:pt x="32554" y="4317"/>
                  <a:pt x="31217" y="3101"/>
                </a:cubicBezTo>
                <a:cubicBezTo>
                  <a:pt x="29180" y="1247"/>
                  <a:pt x="26840" y="31"/>
                  <a:pt x="240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75;p32">
            <a:extLst>
              <a:ext uri="{FF2B5EF4-FFF2-40B4-BE49-F238E27FC236}">
                <a16:creationId xmlns:a16="http://schemas.microsoft.com/office/drawing/2014/main" id="{321502B4-BD5D-4762-BBF8-668C5367B71C}"/>
              </a:ext>
            </a:extLst>
          </p:cNvPr>
          <p:cNvSpPr/>
          <p:nvPr/>
        </p:nvSpPr>
        <p:spPr>
          <a:xfrm>
            <a:off x="990575" y="3726356"/>
            <a:ext cx="543862" cy="502870"/>
          </a:xfrm>
          <a:custGeom>
            <a:avLst/>
            <a:gdLst/>
            <a:ahLst/>
            <a:cxnLst/>
            <a:rect l="l" t="t" r="r" b="b"/>
            <a:pathLst>
              <a:path w="16049" h="16965" extrusionOk="0">
                <a:moveTo>
                  <a:pt x="11581" y="0"/>
                </a:moveTo>
                <a:cubicBezTo>
                  <a:pt x="11398" y="61"/>
                  <a:pt x="11216" y="122"/>
                  <a:pt x="11034" y="182"/>
                </a:cubicBezTo>
                <a:cubicBezTo>
                  <a:pt x="10183" y="638"/>
                  <a:pt x="9332" y="1064"/>
                  <a:pt x="8480" y="1520"/>
                </a:cubicBezTo>
                <a:cubicBezTo>
                  <a:pt x="5866" y="2888"/>
                  <a:pt x="3283" y="4255"/>
                  <a:pt x="699" y="5654"/>
                </a:cubicBezTo>
                <a:cubicBezTo>
                  <a:pt x="30" y="5988"/>
                  <a:pt x="0" y="6535"/>
                  <a:pt x="578" y="6991"/>
                </a:cubicBezTo>
                <a:cubicBezTo>
                  <a:pt x="1003" y="7295"/>
                  <a:pt x="1429" y="7629"/>
                  <a:pt x="1854" y="7933"/>
                </a:cubicBezTo>
                <a:cubicBezTo>
                  <a:pt x="4529" y="9787"/>
                  <a:pt x="7204" y="11642"/>
                  <a:pt x="9909" y="13465"/>
                </a:cubicBezTo>
                <a:cubicBezTo>
                  <a:pt x="11550" y="14590"/>
                  <a:pt x="13192" y="15715"/>
                  <a:pt x="14894" y="16809"/>
                </a:cubicBezTo>
                <a:cubicBezTo>
                  <a:pt x="15048" y="16905"/>
                  <a:pt x="15238" y="16965"/>
                  <a:pt x="15434" y="16965"/>
                </a:cubicBezTo>
                <a:cubicBezTo>
                  <a:pt x="15548" y="16965"/>
                  <a:pt x="15664" y="16945"/>
                  <a:pt x="15775" y="16900"/>
                </a:cubicBezTo>
                <a:cubicBezTo>
                  <a:pt x="15988" y="16748"/>
                  <a:pt x="15988" y="16322"/>
                  <a:pt x="16049" y="16019"/>
                </a:cubicBezTo>
                <a:cubicBezTo>
                  <a:pt x="16049" y="15897"/>
                  <a:pt x="16049" y="15775"/>
                  <a:pt x="15988" y="15684"/>
                </a:cubicBezTo>
                <a:cubicBezTo>
                  <a:pt x="15259" y="12523"/>
                  <a:pt x="14499" y="9331"/>
                  <a:pt x="13739" y="6170"/>
                </a:cubicBezTo>
                <a:cubicBezTo>
                  <a:pt x="13313" y="4377"/>
                  <a:pt x="12857" y="2584"/>
                  <a:pt x="12432" y="790"/>
                </a:cubicBezTo>
                <a:cubicBezTo>
                  <a:pt x="12341" y="365"/>
                  <a:pt x="12189" y="30"/>
                  <a:pt x="11581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76;p32">
            <a:extLst>
              <a:ext uri="{FF2B5EF4-FFF2-40B4-BE49-F238E27FC236}">
                <a16:creationId xmlns:a16="http://schemas.microsoft.com/office/drawing/2014/main" id="{8FA6E974-B94D-4A07-8E16-7E28AF69998E}"/>
              </a:ext>
            </a:extLst>
          </p:cNvPr>
          <p:cNvSpPr/>
          <p:nvPr/>
        </p:nvSpPr>
        <p:spPr>
          <a:xfrm>
            <a:off x="1993175" y="3665775"/>
            <a:ext cx="615975" cy="418925"/>
          </a:xfrm>
          <a:custGeom>
            <a:avLst/>
            <a:gdLst/>
            <a:ahLst/>
            <a:cxnLst/>
            <a:rect l="l" t="t" r="r" b="b"/>
            <a:pathLst>
              <a:path w="18177" h="14133" extrusionOk="0">
                <a:moveTo>
                  <a:pt x="699" y="0"/>
                </a:moveTo>
                <a:cubicBezTo>
                  <a:pt x="486" y="92"/>
                  <a:pt x="274" y="213"/>
                  <a:pt x="91" y="396"/>
                </a:cubicBezTo>
                <a:cubicBezTo>
                  <a:pt x="0" y="608"/>
                  <a:pt x="0" y="852"/>
                  <a:pt x="91" y="1064"/>
                </a:cubicBezTo>
                <a:cubicBezTo>
                  <a:pt x="395" y="1642"/>
                  <a:pt x="730" y="2189"/>
                  <a:pt x="1064" y="2736"/>
                </a:cubicBezTo>
                <a:cubicBezTo>
                  <a:pt x="2189" y="4529"/>
                  <a:pt x="3283" y="6323"/>
                  <a:pt x="4438" y="8146"/>
                </a:cubicBezTo>
                <a:cubicBezTo>
                  <a:pt x="5593" y="10001"/>
                  <a:pt x="6718" y="11824"/>
                  <a:pt x="7903" y="13648"/>
                </a:cubicBezTo>
                <a:cubicBezTo>
                  <a:pt x="8098" y="13973"/>
                  <a:pt x="8318" y="14133"/>
                  <a:pt x="8560" y="14133"/>
                </a:cubicBezTo>
                <a:cubicBezTo>
                  <a:pt x="8772" y="14133"/>
                  <a:pt x="9000" y="14011"/>
                  <a:pt x="9240" y="13770"/>
                </a:cubicBezTo>
                <a:cubicBezTo>
                  <a:pt x="9332" y="13678"/>
                  <a:pt x="9453" y="13557"/>
                  <a:pt x="9544" y="13435"/>
                </a:cubicBezTo>
                <a:cubicBezTo>
                  <a:pt x="12158" y="10396"/>
                  <a:pt x="14803" y="7356"/>
                  <a:pt x="17417" y="4317"/>
                </a:cubicBezTo>
                <a:cubicBezTo>
                  <a:pt x="18177" y="3466"/>
                  <a:pt x="17994" y="2949"/>
                  <a:pt x="16870" y="2766"/>
                </a:cubicBezTo>
                <a:cubicBezTo>
                  <a:pt x="13161" y="2098"/>
                  <a:pt x="9423" y="1459"/>
                  <a:pt x="5715" y="852"/>
                </a:cubicBezTo>
                <a:cubicBezTo>
                  <a:pt x="4104" y="548"/>
                  <a:pt x="2493" y="304"/>
                  <a:pt x="699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77;p32">
            <a:extLst>
              <a:ext uri="{FF2B5EF4-FFF2-40B4-BE49-F238E27FC236}">
                <a16:creationId xmlns:a16="http://schemas.microsoft.com/office/drawing/2014/main" id="{6FDD25B3-CE5B-46DE-ABCC-55B88E203FFC}"/>
              </a:ext>
            </a:extLst>
          </p:cNvPr>
          <p:cNvSpPr/>
          <p:nvPr/>
        </p:nvSpPr>
        <p:spPr>
          <a:xfrm>
            <a:off x="553199" y="1426552"/>
            <a:ext cx="1956061" cy="1340661"/>
          </a:xfrm>
          <a:custGeom>
            <a:avLst/>
            <a:gdLst/>
            <a:ahLst/>
            <a:cxnLst/>
            <a:rect l="l" t="t" r="r" b="b"/>
            <a:pathLst>
              <a:path w="57722" h="45229" extrusionOk="0">
                <a:moveTo>
                  <a:pt x="24443" y="0"/>
                </a:moveTo>
                <a:cubicBezTo>
                  <a:pt x="24309" y="0"/>
                  <a:pt x="24176" y="1"/>
                  <a:pt x="24044" y="3"/>
                </a:cubicBezTo>
                <a:cubicBezTo>
                  <a:pt x="23886" y="2"/>
                  <a:pt x="23731" y="1"/>
                  <a:pt x="23577" y="1"/>
                </a:cubicBezTo>
                <a:cubicBezTo>
                  <a:pt x="19080" y="1"/>
                  <a:pt x="15848" y="432"/>
                  <a:pt x="12645" y="1431"/>
                </a:cubicBezTo>
                <a:cubicBezTo>
                  <a:pt x="7508" y="3073"/>
                  <a:pt x="4104" y="6386"/>
                  <a:pt x="2311" y="11432"/>
                </a:cubicBezTo>
                <a:cubicBezTo>
                  <a:pt x="852" y="15505"/>
                  <a:pt x="426" y="19699"/>
                  <a:pt x="183" y="23924"/>
                </a:cubicBezTo>
                <a:cubicBezTo>
                  <a:pt x="1" y="27876"/>
                  <a:pt x="882" y="31675"/>
                  <a:pt x="2007" y="35414"/>
                </a:cubicBezTo>
                <a:cubicBezTo>
                  <a:pt x="2463" y="37116"/>
                  <a:pt x="3344" y="38696"/>
                  <a:pt x="4590" y="39943"/>
                </a:cubicBezTo>
                <a:cubicBezTo>
                  <a:pt x="5582" y="40935"/>
                  <a:pt x="6748" y="41429"/>
                  <a:pt x="7923" y="41429"/>
                </a:cubicBezTo>
                <a:cubicBezTo>
                  <a:pt x="9052" y="41429"/>
                  <a:pt x="10188" y="40973"/>
                  <a:pt x="11186" y="40064"/>
                </a:cubicBezTo>
                <a:cubicBezTo>
                  <a:pt x="11764" y="39487"/>
                  <a:pt x="12280" y="38848"/>
                  <a:pt x="12736" y="38149"/>
                </a:cubicBezTo>
                <a:cubicBezTo>
                  <a:pt x="13891" y="36295"/>
                  <a:pt x="14195" y="34198"/>
                  <a:pt x="14287" y="32040"/>
                </a:cubicBezTo>
                <a:cubicBezTo>
                  <a:pt x="14439" y="28787"/>
                  <a:pt x="14499" y="25535"/>
                  <a:pt x="14651" y="22252"/>
                </a:cubicBezTo>
                <a:cubicBezTo>
                  <a:pt x="14651" y="20945"/>
                  <a:pt x="14986" y="19638"/>
                  <a:pt x="15654" y="18453"/>
                </a:cubicBezTo>
                <a:cubicBezTo>
                  <a:pt x="15968" y="17936"/>
                  <a:pt x="16297" y="17677"/>
                  <a:pt x="16643" y="17677"/>
                </a:cubicBezTo>
                <a:cubicBezTo>
                  <a:pt x="16968" y="17677"/>
                  <a:pt x="17307" y="17905"/>
                  <a:pt x="17660" y="18362"/>
                </a:cubicBezTo>
                <a:cubicBezTo>
                  <a:pt x="17904" y="18666"/>
                  <a:pt x="18116" y="19000"/>
                  <a:pt x="18268" y="19365"/>
                </a:cubicBezTo>
                <a:cubicBezTo>
                  <a:pt x="18572" y="20064"/>
                  <a:pt x="18846" y="20793"/>
                  <a:pt x="19059" y="21553"/>
                </a:cubicBezTo>
                <a:cubicBezTo>
                  <a:pt x="19819" y="24198"/>
                  <a:pt x="19910" y="26933"/>
                  <a:pt x="20183" y="29639"/>
                </a:cubicBezTo>
                <a:cubicBezTo>
                  <a:pt x="20487" y="32374"/>
                  <a:pt x="20700" y="35049"/>
                  <a:pt x="21430" y="37693"/>
                </a:cubicBezTo>
                <a:cubicBezTo>
                  <a:pt x="22007" y="39699"/>
                  <a:pt x="22767" y="41614"/>
                  <a:pt x="24196" y="43195"/>
                </a:cubicBezTo>
                <a:cubicBezTo>
                  <a:pt x="25428" y="44533"/>
                  <a:pt x="27027" y="45229"/>
                  <a:pt x="28598" y="45229"/>
                </a:cubicBezTo>
                <a:cubicBezTo>
                  <a:pt x="29739" y="45229"/>
                  <a:pt x="30866" y="44861"/>
                  <a:pt x="31825" y="44107"/>
                </a:cubicBezTo>
                <a:cubicBezTo>
                  <a:pt x="33649" y="42739"/>
                  <a:pt x="34712" y="40581"/>
                  <a:pt x="34773" y="38301"/>
                </a:cubicBezTo>
                <a:cubicBezTo>
                  <a:pt x="34895" y="35323"/>
                  <a:pt x="34226" y="32405"/>
                  <a:pt x="33709" y="29578"/>
                </a:cubicBezTo>
                <a:cubicBezTo>
                  <a:pt x="33193" y="26721"/>
                  <a:pt x="32737" y="23894"/>
                  <a:pt x="33101" y="20976"/>
                </a:cubicBezTo>
                <a:cubicBezTo>
                  <a:pt x="33223" y="19912"/>
                  <a:pt x="33436" y="18879"/>
                  <a:pt x="34105" y="18058"/>
                </a:cubicBezTo>
                <a:cubicBezTo>
                  <a:pt x="34433" y="17655"/>
                  <a:pt x="34725" y="17442"/>
                  <a:pt x="34995" y="17442"/>
                </a:cubicBezTo>
                <a:cubicBezTo>
                  <a:pt x="35274" y="17442"/>
                  <a:pt x="35529" y="17670"/>
                  <a:pt x="35776" y="18149"/>
                </a:cubicBezTo>
                <a:cubicBezTo>
                  <a:pt x="36415" y="19274"/>
                  <a:pt x="36901" y="20520"/>
                  <a:pt x="37266" y="21766"/>
                </a:cubicBezTo>
                <a:cubicBezTo>
                  <a:pt x="38026" y="24775"/>
                  <a:pt x="38056" y="27845"/>
                  <a:pt x="38178" y="30915"/>
                </a:cubicBezTo>
                <a:cubicBezTo>
                  <a:pt x="38299" y="33438"/>
                  <a:pt x="38330" y="35961"/>
                  <a:pt x="38968" y="38423"/>
                </a:cubicBezTo>
                <a:cubicBezTo>
                  <a:pt x="39393" y="39973"/>
                  <a:pt x="40001" y="41432"/>
                  <a:pt x="41308" y="42465"/>
                </a:cubicBezTo>
                <a:cubicBezTo>
                  <a:pt x="42490" y="43417"/>
                  <a:pt x="43848" y="43890"/>
                  <a:pt x="45254" y="43890"/>
                </a:cubicBezTo>
                <a:cubicBezTo>
                  <a:pt x="46453" y="43890"/>
                  <a:pt x="47688" y="43546"/>
                  <a:pt x="48877" y="42861"/>
                </a:cubicBezTo>
                <a:cubicBezTo>
                  <a:pt x="50518" y="41858"/>
                  <a:pt x="51947" y="40581"/>
                  <a:pt x="53071" y="39031"/>
                </a:cubicBezTo>
                <a:cubicBezTo>
                  <a:pt x="55777" y="35474"/>
                  <a:pt x="56932" y="31310"/>
                  <a:pt x="57266" y="27025"/>
                </a:cubicBezTo>
                <a:cubicBezTo>
                  <a:pt x="57722" y="21736"/>
                  <a:pt x="56111" y="16477"/>
                  <a:pt x="52798" y="12374"/>
                </a:cubicBezTo>
                <a:cubicBezTo>
                  <a:pt x="49333" y="7966"/>
                  <a:pt x="44865" y="4927"/>
                  <a:pt x="39637" y="2951"/>
                </a:cubicBezTo>
                <a:cubicBezTo>
                  <a:pt x="34326" y="975"/>
                  <a:pt x="28873" y="0"/>
                  <a:pt x="24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78;p32">
            <a:extLst>
              <a:ext uri="{FF2B5EF4-FFF2-40B4-BE49-F238E27FC236}">
                <a16:creationId xmlns:a16="http://schemas.microsoft.com/office/drawing/2014/main" id="{A564CFB1-61EC-466F-BDC2-C5CE5CB47248}"/>
              </a:ext>
            </a:extLst>
          </p:cNvPr>
          <p:cNvSpPr/>
          <p:nvPr/>
        </p:nvSpPr>
        <p:spPr>
          <a:xfrm>
            <a:off x="58828" y="521949"/>
            <a:ext cx="2907504" cy="16298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79;p32">
            <a:extLst>
              <a:ext uri="{FF2B5EF4-FFF2-40B4-BE49-F238E27FC236}">
                <a16:creationId xmlns:a16="http://schemas.microsoft.com/office/drawing/2014/main" id="{1C5507C6-5CC7-4873-B3C1-194C8D33A179}"/>
              </a:ext>
            </a:extLst>
          </p:cNvPr>
          <p:cNvSpPr/>
          <p:nvPr/>
        </p:nvSpPr>
        <p:spPr>
          <a:xfrm>
            <a:off x="3032899" y="475156"/>
            <a:ext cx="2945129" cy="19420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80;p32">
            <a:extLst>
              <a:ext uri="{FF2B5EF4-FFF2-40B4-BE49-F238E27FC236}">
                <a16:creationId xmlns:a16="http://schemas.microsoft.com/office/drawing/2014/main" id="{0E14BF36-1E6B-40B1-AB64-7C74F7454173}"/>
              </a:ext>
            </a:extLst>
          </p:cNvPr>
          <p:cNvSpPr/>
          <p:nvPr/>
        </p:nvSpPr>
        <p:spPr>
          <a:xfrm>
            <a:off x="6072499" y="434490"/>
            <a:ext cx="2866486" cy="1982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581;p32">
            <a:extLst>
              <a:ext uri="{FF2B5EF4-FFF2-40B4-BE49-F238E27FC236}">
                <a16:creationId xmlns:a16="http://schemas.microsoft.com/office/drawing/2014/main" id="{9CF0DEB9-0F5F-4AA7-8578-CDA2F8153EA5}"/>
              </a:ext>
            </a:extLst>
          </p:cNvPr>
          <p:cNvSpPr/>
          <p:nvPr/>
        </p:nvSpPr>
        <p:spPr>
          <a:xfrm>
            <a:off x="131815" y="2499692"/>
            <a:ext cx="2866486" cy="23125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82;p32">
            <a:extLst>
              <a:ext uri="{FF2B5EF4-FFF2-40B4-BE49-F238E27FC236}">
                <a16:creationId xmlns:a16="http://schemas.microsoft.com/office/drawing/2014/main" id="{E0BACEF4-1B8B-40A4-9EAB-2D7987C8AB91}"/>
              </a:ext>
            </a:extLst>
          </p:cNvPr>
          <p:cNvSpPr/>
          <p:nvPr/>
        </p:nvSpPr>
        <p:spPr>
          <a:xfrm>
            <a:off x="3118559" y="2533473"/>
            <a:ext cx="2866486" cy="23149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83;p32">
            <a:extLst>
              <a:ext uri="{FF2B5EF4-FFF2-40B4-BE49-F238E27FC236}">
                <a16:creationId xmlns:a16="http://schemas.microsoft.com/office/drawing/2014/main" id="{529F1AC9-F88A-4710-A827-7DDD1077B60D}"/>
              </a:ext>
            </a:extLst>
          </p:cNvPr>
          <p:cNvSpPr/>
          <p:nvPr/>
        </p:nvSpPr>
        <p:spPr>
          <a:xfrm>
            <a:off x="6145699" y="2635346"/>
            <a:ext cx="2866486" cy="23500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84;p32">
            <a:extLst>
              <a:ext uri="{FF2B5EF4-FFF2-40B4-BE49-F238E27FC236}">
                <a16:creationId xmlns:a16="http://schemas.microsoft.com/office/drawing/2014/main" id="{01F41B53-0EB2-428E-8DFE-20AB1F9C47DA}"/>
              </a:ext>
            </a:extLst>
          </p:cNvPr>
          <p:cNvSpPr/>
          <p:nvPr/>
        </p:nvSpPr>
        <p:spPr>
          <a:xfrm rot="-2519288">
            <a:off x="7953723" y="4091042"/>
            <a:ext cx="2006813" cy="704947"/>
          </a:xfrm>
          <a:custGeom>
            <a:avLst/>
            <a:gdLst/>
            <a:ahLst/>
            <a:cxnLst/>
            <a:rect l="l" t="t" r="r" b="b"/>
            <a:pathLst>
              <a:path w="42889" h="17224" extrusionOk="0">
                <a:moveTo>
                  <a:pt x="28238" y="2083"/>
                </a:moveTo>
                <a:lnTo>
                  <a:pt x="28238" y="2083"/>
                </a:lnTo>
                <a:cubicBezTo>
                  <a:pt x="28602" y="4424"/>
                  <a:pt x="28116" y="6643"/>
                  <a:pt x="27417" y="8831"/>
                </a:cubicBezTo>
                <a:cubicBezTo>
                  <a:pt x="26931" y="6491"/>
                  <a:pt x="26961" y="4211"/>
                  <a:pt x="28238" y="2083"/>
                </a:cubicBezTo>
                <a:close/>
                <a:moveTo>
                  <a:pt x="35168" y="2053"/>
                </a:moveTo>
                <a:cubicBezTo>
                  <a:pt x="35350" y="2387"/>
                  <a:pt x="35472" y="2752"/>
                  <a:pt x="35563" y="3117"/>
                </a:cubicBezTo>
                <a:cubicBezTo>
                  <a:pt x="35837" y="5366"/>
                  <a:pt x="35350" y="7463"/>
                  <a:pt x="34682" y="9652"/>
                </a:cubicBezTo>
                <a:cubicBezTo>
                  <a:pt x="33618" y="8193"/>
                  <a:pt x="33922" y="2934"/>
                  <a:pt x="35168" y="2053"/>
                </a:cubicBezTo>
                <a:close/>
                <a:moveTo>
                  <a:pt x="14408" y="3147"/>
                </a:moveTo>
                <a:lnTo>
                  <a:pt x="14408" y="3147"/>
                </a:lnTo>
                <a:cubicBezTo>
                  <a:pt x="15380" y="5670"/>
                  <a:pt x="14894" y="8132"/>
                  <a:pt x="14195" y="10685"/>
                </a:cubicBezTo>
                <a:cubicBezTo>
                  <a:pt x="13009" y="7980"/>
                  <a:pt x="13070" y="3877"/>
                  <a:pt x="14408" y="3147"/>
                </a:cubicBezTo>
                <a:close/>
                <a:moveTo>
                  <a:pt x="8146" y="3451"/>
                </a:moveTo>
                <a:cubicBezTo>
                  <a:pt x="8268" y="3694"/>
                  <a:pt x="8359" y="3968"/>
                  <a:pt x="8450" y="4241"/>
                </a:cubicBezTo>
                <a:cubicBezTo>
                  <a:pt x="8815" y="5640"/>
                  <a:pt x="8632" y="7007"/>
                  <a:pt x="8328" y="8375"/>
                </a:cubicBezTo>
                <a:cubicBezTo>
                  <a:pt x="8146" y="9165"/>
                  <a:pt x="7933" y="9925"/>
                  <a:pt x="7721" y="10776"/>
                </a:cubicBezTo>
                <a:cubicBezTo>
                  <a:pt x="6961" y="9257"/>
                  <a:pt x="6748" y="4454"/>
                  <a:pt x="8146" y="3451"/>
                </a:cubicBezTo>
                <a:close/>
                <a:moveTo>
                  <a:pt x="21520" y="1810"/>
                </a:moveTo>
                <a:cubicBezTo>
                  <a:pt x="21611" y="2083"/>
                  <a:pt x="21703" y="2387"/>
                  <a:pt x="21794" y="2691"/>
                </a:cubicBezTo>
                <a:cubicBezTo>
                  <a:pt x="22098" y="4454"/>
                  <a:pt x="21855" y="6217"/>
                  <a:pt x="21520" y="7950"/>
                </a:cubicBezTo>
                <a:cubicBezTo>
                  <a:pt x="21338" y="8983"/>
                  <a:pt x="21034" y="10047"/>
                  <a:pt x="20760" y="11080"/>
                </a:cubicBezTo>
                <a:cubicBezTo>
                  <a:pt x="20730" y="11202"/>
                  <a:pt x="20669" y="11354"/>
                  <a:pt x="20608" y="11506"/>
                </a:cubicBezTo>
                <a:cubicBezTo>
                  <a:pt x="18967" y="8861"/>
                  <a:pt x="19484" y="2752"/>
                  <a:pt x="21520" y="1810"/>
                </a:cubicBezTo>
                <a:close/>
                <a:moveTo>
                  <a:pt x="28334" y="1"/>
                </a:moveTo>
                <a:cubicBezTo>
                  <a:pt x="27901" y="1"/>
                  <a:pt x="27449" y="205"/>
                  <a:pt x="27083" y="624"/>
                </a:cubicBezTo>
                <a:cubicBezTo>
                  <a:pt x="26748" y="989"/>
                  <a:pt x="26475" y="1445"/>
                  <a:pt x="26262" y="1901"/>
                </a:cubicBezTo>
                <a:cubicBezTo>
                  <a:pt x="24955" y="4940"/>
                  <a:pt x="25107" y="8041"/>
                  <a:pt x="26140" y="11141"/>
                </a:cubicBezTo>
                <a:cubicBezTo>
                  <a:pt x="26232" y="11354"/>
                  <a:pt x="26232" y="11627"/>
                  <a:pt x="26171" y="11871"/>
                </a:cubicBezTo>
                <a:cubicBezTo>
                  <a:pt x="25897" y="12357"/>
                  <a:pt x="25563" y="12813"/>
                  <a:pt x="25198" y="13238"/>
                </a:cubicBezTo>
                <a:cubicBezTo>
                  <a:pt x="24668" y="13807"/>
                  <a:pt x="24031" y="14080"/>
                  <a:pt x="23398" y="14080"/>
                </a:cubicBezTo>
                <a:cubicBezTo>
                  <a:pt x="23016" y="14080"/>
                  <a:pt x="22635" y="13980"/>
                  <a:pt x="22280" y="13786"/>
                </a:cubicBezTo>
                <a:cubicBezTo>
                  <a:pt x="21915" y="13664"/>
                  <a:pt x="21763" y="13238"/>
                  <a:pt x="21976" y="12934"/>
                </a:cubicBezTo>
                <a:cubicBezTo>
                  <a:pt x="23010" y="10260"/>
                  <a:pt x="23557" y="7402"/>
                  <a:pt x="23617" y="4515"/>
                </a:cubicBezTo>
                <a:cubicBezTo>
                  <a:pt x="23648" y="3451"/>
                  <a:pt x="23466" y="2387"/>
                  <a:pt x="23162" y="1354"/>
                </a:cubicBezTo>
                <a:cubicBezTo>
                  <a:pt x="22879" y="488"/>
                  <a:pt x="22201" y="31"/>
                  <a:pt x="21459" y="31"/>
                </a:cubicBezTo>
                <a:cubicBezTo>
                  <a:pt x="21002" y="31"/>
                  <a:pt x="20520" y="204"/>
                  <a:pt x="20092" y="563"/>
                </a:cubicBezTo>
                <a:cubicBezTo>
                  <a:pt x="19788" y="776"/>
                  <a:pt x="19544" y="1050"/>
                  <a:pt x="19362" y="1354"/>
                </a:cubicBezTo>
                <a:cubicBezTo>
                  <a:pt x="18906" y="2114"/>
                  <a:pt x="18541" y="2904"/>
                  <a:pt x="18298" y="3755"/>
                </a:cubicBezTo>
                <a:cubicBezTo>
                  <a:pt x="17417" y="6977"/>
                  <a:pt x="17842" y="10381"/>
                  <a:pt x="19453" y="13269"/>
                </a:cubicBezTo>
                <a:cubicBezTo>
                  <a:pt x="19544" y="13451"/>
                  <a:pt x="19575" y="13634"/>
                  <a:pt x="19514" y="13816"/>
                </a:cubicBezTo>
                <a:cubicBezTo>
                  <a:pt x="19082" y="14576"/>
                  <a:pt x="18405" y="14973"/>
                  <a:pt x="17699" y="14973"/>
                </a:cubicBezTo>
                <a:cubicBezTo>
                  <a:pt x="17164" y="14973"/>
                  <a:pt x="16612" y="14744"/>
                  <a:pt x="16140" y="14272"/>
                </a:cubicBezTo>
                <a:cubicBezTo>
                  <a:pt x="15958" y="14089"/>
                  <a:pt x="15806" y="13846"/>
                  <a:pt x="15623" y="13664"/>
                </a:cubicBezTo>
                <a:cubicBezTo>
                  <a:pt x="15319" y="13360"/>
                  <a:pt x="15228" y="12904"/>
                  <a:pt x="15441" y="12539"/>
                </a:cubicBezTo>
                <a:cubicBezTo>
                  <a:pt x="16140" y="10655"/>
                  <a:pt x="16566" y="8679"/>
                  <a:pt x="16657" y="6703"/>
                </a:cubicBezTo>
                <a:cubicBezTo>
                  <a:pt x="16718" y="5244"/>
                  <a:pt x="16657" y="3785"/>
                  <a:pt x="15958" y="2448"/>
                </a:cubicBezTo>
                <a:cubicBezTo>
                  <a:pt x="15657" y="1771"/>
                  <a:pt x="14995" y="1396"/>
                  <a:pt x="14319" y="1396"/>
                </a:cubicBezTo>
                <a:cubicBezTo>
                  <a:pt x="13901" y="1396"/>
                  <a:pt x="13479" y="1539"/>
                  <a:pt x="13131" y="1840"/>
                </a:cubicBezTo>
                <a:cubicBezTo>
                  <a:pt x="12797" y="2114"/>
                  <a:pt x="12523" y="2448"/>
                  <a:pt x="12310" y="2813"/>
                </a:cubicBezTo>
                <a:cubicBezTo>
                  <a:pt x="11854" y="3725"/>
                  <a:pt x="11581" y="4728"/>
                  <a:pt x="11581" y="5761"/>
                </a:cubicBezTo>
                <a:cubicBezTo>
                  <a:pt x="11490" y="8254"/>
                  <a:pt x="12098" y="10564"/>
                  <a:pt x="13101" y="12813"/>
                </a:cubicBezTo>
                <a:cubicBezTo>
                  <a:pt x="13222" y="13026"/>
                  <a:pt x="13253" y="13269"/>
                  <a:pt x="13192" y="13482"/>
                </a:cubicBezTo>
                <a:cubicBezTo>
                  <a:pt x="12979" y="13937"/>
                  <a:pt x="12736" y="14363"/>
                  <a:pt x="12462" y="14758"/>
                </a:cubicBezTo>
                <a:cubicBezTo>
                  <a:pt x="12130" y="15231"/>
                  <a:pt x="11605" y="15482"/>
                  <a:pt x="11081" y="15482"/>
                </a:cubicBezTo>
                <a:cubicBezTo>
                  <a:pt x="10695" y="15482"/>
                  <a:pt x="10310" y="15346"/>
                  <a:pt x="10000" y="15062"/>
                </a:cubicBezTo>
                <a:cubicBezTo>
                  <a:pt x="9514" y="14545"/>
                  <a:pt x="9028" y="13968"/>
                  <a:pt x="8632" y="13360"/>
                </a:cubicBezTo>
                <a:cubicBezTo>
                  <a:pt x="8572" y="13238"/>
                  <a:pt x="8572" y="13086"/>
                  <a:pt x="8632" y="12934"/>
                </a:cubicBezTo>
                <a:cubicBezTo>
                  <a:pt x="9483" y="11415"/>
                  <a:pt x="9848" y="9743"/>
                  <a:pt x="10152" y="8071"/>
                </a:cubicBezTo>
                <a:cubicBezTo>
                  <a:pt x="10487" y="6612"/>
                  <a:pt x="10487" y="5123"/>
                  <a:pt x="10122" y="3694"/>
                </a:cubicBezTo>
                <a:cubicBezTo>
                  <a:pt x="9848" y="2722"/>
                  <a:pt x="9423" y="1810"/>
                  <a:pt x="8237" y="1658"/>
                </a:cubicBezTo>
                <a:cubicBezTo>
                  <a:pt x="8182" y="1652"/>
                  <a:pt x="8126" y="1649"/>
                  <a:pt x="8070" y="1649"/>
                </a:cubicBezTo>
                <a:cubicBezTo>
                  <a:pt x="7236" y="1649"/>
                  <a:pt x="6360" y="2281"/>
                  <a:pt x="6018" y="3421"/>
                </a:cubicBezTo>
                <a:cubicBezTo>
                  <a:pt x="5654" y="4545"/>
                  <a:pt x="5441" y="5670"/>
                  <a:pt x="5380" y="6855"/>
                </a:cubicBezTo>
                <a:cubicBezTo>
                  <a:pt x="5319" y="8770"/>
                  <a:pt x="5623" y="10685"/>
                  <a:pt x="6322" y="12509"/>
                </a:cubicBezTo>
                <a:cubicBezTo>
                  <a:pt x="6322" y="12691"/>
                  <a:pt x="6262" y="12874"/>
                  <a:pt x="6110" y="13026"/>
                </a:cubicBezTo>
                <a:cubicBezTo>
                  <a:pt x="5947" y="13161"/>
                  <a:pt x="5742" y="13230"/>
                  <a:pt x="5536" y="13230"/>
                </a:cubicBezTo>
                <a:cubicBezTo>
                  <a:pt x="5278" y="13230"/>
                  <a:pt x="5018" y="13123"/>
                  <a:pt x="4833" y="12904"/>
                </a:cubicBezTo>
                <a:cubicBezTo>
                  <a:pt x="4590" y="12691"/>
                  <a:pt x="4377" y="12418"/>
                  <a:pt x="4195" y="12144"/>
                </a:cubicBezTo>
                <a:cubicBezTo>
                  <a:pt x="2310" y="9105"/>
                  <a:pt x="1611" y="5518"/>
                  <a:pt x="2189" y="1992"/>
                </a:cubicBezTo>
                <a:cubicBezTo>
                  <a:pt x="2340" y="1566"/>
                  <a:pt x="2128" y="1080"/>
                  <a:pt x="1702" y="928"/>
                </a:cubicBezTo>
                <a:cubicBezTo>
                  <a:pt x="1599" y="887"/>
                  <a:pt x="1493" y="867"/>
                  <a:pt x="1391" y="867"/>
                </a:cubicBezTo>
                <a:cubicBezTo>
                  <a:pt x="1043" y="867"/>
                  <a:pt x="725" y="1093"/>
                  <a:pt x="608" y="1445"/>
                </a:cubicBezTo>
                <a:cubicBezTo>
                  <a:pt x="456" y="1779"/>
                  <a:pt x="365" y="2144"/>
                  <a:pt x="334" y="2509"/>
                </a:cubicBezTo>
                <a:cubicBezTo>
                  <a:pt x="0" y="5488"/>
                  <a:pt x="486" y="8497"/>
                  <a:pt x="1733" y="11232"/>
                </a:cubicBezTo>
                <a:cubicBezTo>
                  <a:pt x="2128" y="12144"/>
                  <a:pt x="2675" y="13026"/>
                  <a:pt x="3313" y="13816"/>
                </a:cubicBezTo>
                <a:cubicBezTo>
                  <a:pt x="3898" y="14608"/>
                  <a:pt x="4600" y="14979"/>
                  <a:pt x="5390" y="14979"/>
                </a:cubicBezTo>
                <a:cubicBezTo>
                  <a:pt x="5873" y="14979"/>
                  <a:pt x="6389" y="14841"/>
                  <a:pt x="6930" y="14576"/>
                </a:cubicBezTo>
                <a:cubicBezTo>
                  <a:pt x="7021" y="14545"/>
                  <a:pt x="7113" y="14515"/>
                  <a:pt x="7234" y="14485"/>
                </a:cubicBezTo>
                <a:cubicBezTo>
                  <a:pt x="8248" y="16268"/>
                  <a:pt x="9703" y="17223"/>
                  <a:pt x="11133" y="17223"/>
                </a:cubicBezTo>
                <a:cubicBezTo>
                  <a:pt x="12360" y="17223"/>
                  <a:pt x="13570" y="16520"/>
                  <a:pt x="14468" y="15032"/>
                </a:cubicBezTo>
                <a:cubicBezTo>
                  <a:pt x="15319" y="16004"/>
                  <a:pt x="16262" y="16734"/>
                  <a:pt x="17630" y="16734"/>
                </a:cubicBezTo>
                <a:cubicBezTo>
                  <a:pt x="19028" y="16734"/>
                  <a:pt x="20000" y="15944"/>
                  <a:pt x="20851" y="15001"/>
                </a:cubicBezTo>
                <a:cubicBezTo>
                  <a:pt x="21789" y="15570"/>
                  <a:pt x="22650" y="15829"/>
                  <a:pt x="23446" y="15829"/>
                </a:cubicBezTo>
                <a:cubicBezTo>
                  <a:pt x="24946" y="15829"/>
                  <a:pt x="26214" y="14910"/>
                  <a:pt x="27326" y="13421"/>
                </a:cubicBezTo>
                <a:cubicBezTo>
                  <a:pt x="28323" y="14793"/>
                  <a:pt x="29609" y="15493"/>
                  <a:pt x="30916" y="15493"/>
                </a:cubicBezTo>
                <a:cubicBezTo>
                  <a:pt x="32157" y="15493"/>
                  <a:pt x="33417" y="14861"/>
                  <a:pt x="34469" y="13573"/>
                </a:cubicBezTo>
                <a:cubicBezTo>
                  <a:pt x="34682" y="13755"/>
                  <a:pt x="34864" y="13937"/>
                  <a:pt x="35016" y="14150"/>
                </a:cubicBezTo>
                <a:cubicBezTo>
                  <a:pt x="35686" y="14840"/>
                  <a:pt x="36609" y="15203"/>
                  <a:pt x="37543" y="15203"/>
                </a:cubicBezTo>
                <a:cubicBezTo>
                  <a:pt x="38092" y="15203"/>
                  <a:pt x="38643" y="15078"/>
                  <a:pt x="39150" y="14819"/>
                </a:cubicBezTo>
                <a:cubicBezTo>
                  <a:pt x="40396" y="14241"/>
                  <a:pt x="41369" y="13178"/>
                  <a:pt x="41825" y="11901"/>
                </a:cubicBezTo>
                <a:cubicBezTo>
                  <a:pt x="42584" y="9834"/>
                  <a:pt x="42888" y="7615"/>
                  <a:pt x="42736" y="5427"/>
                </a:cubicBezTo>
                <a:cubicBezTo>
                  <a:pt x="42706" y="4515"/>
                  <a:pt x="42554" y="3603"/>
                  <a:pt x="42432" y="2691"/>
                </a:cubicBezTo>
                <a:cubicBezTo>
                  <a:pt x="42402" y="2205"/>
                  <a:pt x="41976" y="1810"/>
                  <a:pt x="41490" y="1810"/>
                </a:cubicBezTo>
                <a:cubicBezTo>
                  <a:pt x="41004" y="1840"/>
                  <a:pt x="40700" y="2205"/>
                  <a:pt x="40700" y="2813"/>
                </a:cubicBezTo>
                <a:cubicBezTo>
                  <a:pt x="40700" y="3056"/>
                  <a:pt x="40700" y="3329"/>
                  <a:pt x="40761" y="3603"/>
                </a:cubicBezTo>
                <a:cubicBezTo>
                  <a:pt x="41125" y="5427"/>
                  <a:pt x="41125" y="7281"/>
                  <a:pt x="40761" y="9105"/>
                </a:cubicBezTo>
                <a:cubicBezTo>
                  <a:pt x="40578" y="10108"/>
                  <a:pt x="40274" y="11080"/>
                  <a:pt x="39788" y="11962"/>
                </a:cubicBezTo>
                <a:cubicBezTo>
                  <a:pt x="39256" y="12930"/>
                  <a:pt x="38449" y="13418"/>
                  <a:pt x="37651" y="13418"/>
                </a:cubicBezTo>
                <a:cubicBezTo>
                  <a:pt x="36945" y="13418"/>
                  <a:pt x="36245" y="13036"/>
                  <a:pt x="35745" y="12266"/>
                </a:cubicBezTo>
                <a:cubicBezTo>
                  <a:pt x="35654" y="12083"/>
                  <a:pt x="35624" y="11840"/>
                  <a:pt x="35715" y="11627"/>
                </a:cubicBezTo>
                <a:cubicBezTo>
                  <a:pt x="36840" y="9348"/>
                  <a:pt x="37296" y="6886"/>
                  <a:pt x="37417" y="4363"/>
                </a:cubicBezTo>
                <a:cubicBezTo>
                  <a:pt x="37508" y="3329"/>
                  <a:pt x="37296" y="2296"/>
                  <a:pt x="36779" y="1415"/>
                </a:cubicBezTo>
                <a:cubicBezTo>
                  <a:pt x="36346" y="677"/>
                  <a:pt x="35701" y="294"/>
                  <a:pt x="35055" y="294"/>
                </a:cubicBezTo>
                <a:cubicBezTo>
                  <a:pt x="34476" y="294"/>
                  <a:pt x="33896" y="601"/>
                  <a:pt x="33466" y="1232"/>
                </a:cubicBezTo>
                <a:cubicBezTo>
                  <a:pt x="32979" y="1931"/>
                  <a:pt x="32645" y="2752"/>
                  <a:pt x="32493" y="3603"/>
                </a:cubicBezTo>
                <a:cubicBezTo>
                  <a:pt x="32037" y="6278"/>
                  <a:pt x="32311" y="9044"/>
                  <a:pt x="33344" y="11567"/>
                </a:cubicBezTo>
                <a:cubicBezTo>
                  <a:pt x="33405" y="11749"/>
                  <a:pt x="33405" y="11962"/>
                  <a:pt x="33314" y="12175"/>
                </a:cubicBezTo>
                <a:cubicBezTo>
                  <a:pt x="32630" y="13247"/>
                  <a:pt x="31811" y="13779"/>
                  <a:pt x="30983" y="13779"/>
                </a:cubicBezTo>
                <a:cubicBezTo>
                  <a:pt x="30192" y="13779"/>
                  <a:pt x="29392" y="13292"/>
                  <a:pt x="28694" y="12327"/>
                </a:cubicBezTo>
                <a:lnTo>
                  <a:pt x="28602" y="12175"/>
                </a:lnTo>
                <a:cubicBezTo>
                  <a:pt x="28329" y="11871"/>
                  <a:pt x="28298" y="11445"/>
                  <a:pt x="28481" y="11111"/>
                </a:cubicBezTo>
                <a:cubicBezTo>
                  <a:pt x="29575" y="8588"/>
                  <a:pt x="30122" y="5913"/>
                  <a:pt x="30122" y="3177"/>
                </a:cubicBezTo>
                <a:cubicBezTo>
                  <a:pt x="30122" y="2448"/>
                  <a:pt x="29970" y="1718"/>
                  <a:pt x="29727" y="1050"/>
                </a:cubicBezTo>
                <a:cubicBezTo>
                  <a:pt x="29450" y="358"/>
                  <a:pt x="28908" y="1"/>
                  <a:pt x="283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86;p32">
            <a:extLst>
              <a:ext uri="{FF2B5EF4-FFF2-40B4-BE49-F238E27FC236}">
                <a16:creationId xmlns:a16="http://schemas.microsoft.com/office/drawing/2014/main" id="{B4FC57FE-E2C4-43A0-9577-357EA44CADA7}"/>
              </a:ext>
            </a:extLst>
          </p:cNvPr>
          <p:cNvSpPr/>
          <p:nvPr/>
        </p:nvSpPr>
        <p:spPr>
          <a:xfrm rot="-1670107">
            <a:off x="7174786" y="-590836"/>
            <a:ext cx="1546260" cy="2454310"/>
          </a:xfrm>
          <a:custGeom>
            <a:avLst/>
            <a:gdLst/>
            <a:ahLst/>
            <a:cxnLst/>
            <a:rect l="l" t="t" r="r" b="b"/>
            <a:pathLst>
              <a:path w="42509" h="78301" extrusionOk="0">
                <a:moveTo>
                  <a:pt x="1645" y="0"/>
                </a:moveTo>
                <a:cubicBezTo>
                  <a:pt x="836" y="0"/>
                  <a:pt x="1" y="749"/>
                  <a:pt x="441" y="1762"/>
                </a:cubicBezTo>
                <a:cubicBezTo>
                  <a:pt x="653" y="2431"/>
                  <a:pt x="897" y="3069"/>
                  <a:pt x="1109" y="3738"/>
                </a:cubicBezTo>
                <a:cubicBezTo>
                  <a:pt x="2143" y="7081"/>
                  <a:pt x="3815" y="10151"/>
                  <a:pt x="6094" y="12796"/>
                </a:cubicBezTo>
                <a:cubicBezTo>
                  <a:pt x="9529" y="16808"/>
                  <a:pt x="13480" y="20304"/>
                  <a:pt x="17493" y="23677"/>
                </a:cubicBezTo>
                <a:cubicBezTo>
                  <a:pt x="20623" y="26322"/>
                  <a:pt x="23937" y="28754"/>
                  <a:pt x="27098" y="31337"/>
                </a:cubicBezTo>
                <a:cubicBezTo>
                  <a:pt x="30624" y="34225"/>
                  <a:pt x="33542" y="37781"/>
                  <a:pt x="35669" y="41824"/>
                </a:cubicBezTo>
                <a:cubicBezTo>
                  <a:pt x="37007" y="44407"/>
                  <a:pt x="37827" y="47204"/>
                  <a:pt x="38648" y="49970"/>
                </a:cubicBezTo>
                <a:cubicBezTo>
                  <a:pt x="40289" y="55562"/>
                  <a:pt x="40350" y="61216"/>
                  <a:pt x="39226" y="66870"/>
                </a:cubicBezTo>
                <a:cubicBezTo>
                  <a:pt x="38587" y="70122"/>
                  <a:pt x="37706" y="73283"/>
                  <a:pt x="36946" y="76505"/>
                </a:cubicBezTo>
                <a:cubicBezTo>
                  <a:pt x="36855" y="76839"/>
                  <a:pt x="36855" y="77204"/>
                  <a:pt x="36946" y="77538"/>
                </a:cubicBezTo>
                <a:cubicBezTo>
                  <a:pt x="37092" y="77975"/>
                  <a:pt x="37516" y="78300"/>
                  <a:pt x="37979" y="78300"/>
                </a:cubicBezTo>
                <a:cubicBezTo>
                  <a:pt x="37999" y="78300"/>
                  <a:pt x="38020" y="78300"/>
                  <a:pt x="38040" y="78298"/>
                </a:cubicBezTo>
                <a:cubicBezTo>
                  <a:pt x="38648" y="78298"/>
                  <a:pt x="39165" y="77903"/>
                  <a:pt x="39317" y="77326"/>
                </a:cubicBezTo>
                <a:cubicBezTo>
                  <a:pt x="39621" y="76292"/>
                  <a:pt x="39955" y="75228"/>
                  <a:pt x="40198" y="74164"/>
                </a:cubicBezTo>
                <a:cubicBezTo>
                  <a:pt x="40928" y="70973"/>
                  <a:pt x="41627" y="67751"/>
                  <a:pt x="42296" y="64863"/>
                </a:cubicBezTo>
                <a:cubicBezTo>
                  <a:pt x="42356" y="62553"/>
                  <a:pt x="42508" y="60608"/>
                  <a:pt x="42478" y="58663"/>
                </a:cubicBezTo>
                <a:cubicBezTo>
                  <a:pt x="42508" y="54863"/>
                  <a:pt x="41657" y="51185"/>
                  <a:pt x="40593" y="47508"/>
                </a:cubicBezTo>
                <a:cubicBezTo>
                  <a:pt x="39134" y="42553"/>
                  <a:pt x="36855" y="37994"/>
                  <a:pt x="33420" y="34042"/>
                </a:cubicBezTo>
                <a:cubicBezTo>
                  <a:pt x="30684" y="30881"/>
                  <a:pt x="27493" y="28206"/>
                  <a:pt x="24149" y="25714"/>
                </a:cubicBezTo>
                <a:cubicBezTo>
                  <a:pt x="19134" y="21945"/>
                  <a:pt x="14392" y="17781"/>
                  <a:pt x="9985" y="13313"/>
                </a:cubicBezTo>
                <a:cubicBezTo>
                  <a:pt x="7219" y="10486"/>
                  <a:pt x="4939" y="7325"/>
                  <a:pt x="3693" y="3495"/>
                </a:cubicBezTo>
                <a:cubicBezTo>
                  <a:pt x="3420" y="2613"/>
                  <a:pt x="3116" y="1732"/>
                  <a:pt x="2781" y="881"/>
                </a:cubicBezTo>
                <a:cubicBezTo>
                  <a:pt x="2590" y="261"/>
                  <a:pt x="2122" y="0"/>
                  <a:pt x="16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87;p32">
            <a:extLst>
              <a:ext uri="{FF2B5EF4-FFF2-40B4-BE49-F238E27FC236}">
                <a16:creationId xmlns:a16="http://schemas.microsoft.com/office/drawing/2014/main" id="{CBFAF164-2C4B-4E93-A92F-13B7D2A0EAAB}"/>
              </a:ext>
            </a:extLst>
          </p:cNvPr>
          <p:cNvSpPr/>
          <p:nvPr/>
        </p:nvSpPr>
        <p:spPr>
          <a:xfrm rot="-1670107">
            <a:off x="7157704" y="-362846"/>
            <a:ext cx="1529128" cy="2232390"/>
          </a:xfrm>
          <a:custGeom>
            <a:avLst/>
            <a:gdLst/>
            <a:ahLst/>
            <a:cxnLst/>
            <a:rect l="l" t="t" r="r" b="b"/>
            <a:pathLst>
              <a:path w="42038" h="71221" extrusionOk="0">
                <a:moveTo>
                  <a:pt x="1416" y="0"/>
                </a:moveTo>
                <a:cubicBezTo>
                  <a:pt x="1293" y="0"/>
                  <a:pt x="1166" y="19"/>
                  <a:pt x="1034" y="57"/>
                </a:cubicBezTo>
                <a:cubicBezTo>
                  <a:pt x="335" y="270"/>
                  <a:pt x="0" y="969"/>
                  <a:pt x="243" y="1790"/>
                </a:cubicBezTo>
                <a:cubicBezTo>
                  <a:pt x="1034" y="4860"/>
                  <a:pt x="2523" y="7686"/>
                  <a:pt x="4590" y="10088"/>
                </a:cubicBezTo>
                <a:cubicBezTo>
                  <a:pt x="7235" y="13127"/>
                  <a:pt x="10304" y="15772"/>
                  <a:pt x="13466" y="18294"/>
                </a:cubicBezTo>
                <a:cubicBezTo>
                  <a:pt x="17144" y="21243"/>
                  <a:pt x="20943" y="24039"/>
                  <a:pt x="24621" y="26957"/>
                </a:cubicBezTo>
                <a:cubicBezTo>
                  <a:pt x="32098" y="32824"/>
                  <a:pt x="36506" y="40635"/>
                  <a:pt x="38390" y="49845"/>
                </a:cubicBezTo>
                <a:cubicBezTo>
                  <a:pt x="39424" y="54982"/>
                  <a:pt x="39302" y="60301"/>
                  <a:pt x="38086" y="65408"/>
                </a:cubicBezTo>
                <a:cubicBezTo>
                  <a:pt x="37782" y="66654"/>
                  <a:pt x="37357" y="67900"/>
                  <a:pt x="36810" y="69116"/>
                </a:cubicBezTo>
                <a:cubicBezTo>
                  <a:pt x="36445" y="69906"/>
                  <a:pt x="36414" y="70575"/>
                  <a:pt x="37022" y="71000"/>
                </a:cubicBezTo>
                <a:cubicBezTo>
                  <a:pt x="37246" y="71150"/>
                  <a:pt x="37496" y="71220"/>
                  <a:pt x="37744" y="71220"/>
                </a:cubicBezTo>
                <a:cubicBezTo>
                  <a:pt x="38202" y="71220"/>
                  <a:pt x="38650" y="70978"/>
                  <a:pt x="38907" y="70544"/>
                </a:cubicBezTo>
                <a:cubicBezTo>
                  <a:pt x="39180" y="70149"/>
                  <a:pt x="39424" y="69724"/>
                  <a:pt x="39576" y="69268"/>
                </a:cubicBezTo>
                <a:cubicBezTo>
                  <a:pt x="40366" y="67110"/>
                  <a:pt x="40913" y="64891"/>
                  <a:pt x="41187" y="62642"/>
                </a:cubicBezTo>
                <a:cubicBezTo>
                  <a:pt x="42038" y="55499"/>
                  <a:pt x="41460" y="49815"/>
                  <a:pt x="39424" y="43888"/>
                </a:cubicBezTo>
                <a:cubicBezTo>
                  <a:pt x="37357" y="37839"/>
                  <a:pt x="34256" y="32428"/>
                  <a:pt x="29636" y="28021"/>
                </a:cubicBezTo>
                <a:cubicBezTo>
                  <a:pt x="27144" y="25711"/>
                  <a:pt x="24530" y="23553"/>
                  <a:pt x="21794" y="21547"/>
                </a:cubicBezTo>
                <a:cubicBezTo>
                  <a:pt x="17630" y="18355"/>
                  <a:pt x="13466" y="15194"/>
                  <a:pt x="9605" y="11638"/>
                </a:cubicBezTo>
                <a:cubicBezTo>
                  <a:pt x="7782" y="9905"/>
                  <a:pt x="6019" y="8112"/>
                  <a:pt x="4681" y="5923"/>
                </a:cubicBezTo>
                <a:cubicBezTo>
                  <a:pt x="3739" y="4404"/>
                  <a:pt x="3192" y="2732"/>
                  <a:pt x="2645" y="1030"/>
                </a:cubicBezTo>
                <a:cubicBezTo>
                  <a:pt x="2421" y="382"/>
                  <a:pt x="1972" y="0"/>
                  <a:pt x="14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588;p32">
            <a:extLst>
              <a:ext uri="{FF2B5EF4-FFF2-40B4-BE49-F238E27FC236}">
                <a16:creationId xmlns:a16="http://schemas.microsoft.com/office/drawing/2014/main" id="{B81395D3-A22F-40ED-A294-57B9863D6B31}"/>
              </a:ext>
            </a:extLst>
          </p:cNvPr>
          <p:cNvGrpSpPr/>
          <p:nvPr/>
        </p:nvGrpSpPr>
        <p:grpSpPr>
          <a:xfrm rot="-1124794">
            <a:off x="-295612" y="267484"/>
            <a:ext cx="1697624" cy="486623"/>
            <a:chOff x="520800" y="547400"/>
            <a:chExt cx="1252325" cy="410400"/>
          </a:xfrm>
        </p:grpSpPr>
        <p:sp>
          <p:nvSpPr>
            <p:cNvPr id="41" name="Google Shape;589;p32">
              <a:extLst>
                <a:ext uri="{FF2B5EF4-FFF2-40B4-BE49-F238E27FC236}">
                  <a16:creationId xmlns:a16="http://schemas.microsoft.com/office/drawing/2014/main" id="{AF470654-0064-41BF-A8E6-EFA5EA909D59}"/>
                </a:ext>
              </a:extLst>
            </p:cNvPr>
            <p:cNvSpPr/>
            <p:nvPr/>
          </p:nvSpPr>
          <p:spPr>
            <a:xfrm>
              <a:off x="1704700" y="774625"/>
              <a:ext cx="68425" cy="71450"/>
            </a:xfrm>
            <a:custGeom>
              <a:avLst/>
              <a:gdLst/>
              <a:ahLst/>
              <a:cxnLst/>
              <a:rect l="l" t="t" r="r" b="b"/>
              <a:pathLst>
                <a:path w="2737" h="2858" extrusionOk="0">
                  <a:moveTo>
                    <a:pt x="1369" y="0"/>
                  </a:moveTo>
                  <a:cubicBezTo>
                    <a:pt x="639" y="31"/>
                    <a:pt x="31" y="639"/>
                    <a:pt x="62" y="1368"/>
                  </a:cubicBezTo>
                  <a:cubicBezTo>
                    <a:pt x="1" y="2158"/>
                    <a:pt x="609" y="2827"/>
                    <a:pt x="1369" y="2857"/>
                  </a:cubicBezTo>
                  <a:cubicBezTo>
                    <a:pt x="2128" y="2827"/>
                    <a:pt x="2706" y="2219"/>
                    <a:pt x="2676" y="1490"/>
                  </a:cubicBezTo>
                  <a:cubicBezTo>
                    <a:pt x="2736" y="699"/>
                    <a:pt x="2159" y="31"/>
                    <a:pt x="1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90;p32">
              <a:extLst>
                <a:ext uri="{FF2B5EF4-FFF2-40B4-BE49-F238E27FC236}">
                  <a16:creationId xmlns:a16="http://schemas.microsoft.com/office/drawing/2014/main" id="{94466A1F-EC0B-4030-B97C-F416BC912B8D}"/>
                </a:ext>
              </a:extLst>
            </p:cNvPr>
            <p:cNvSpPr/>
            <p:nvPr/>
          </p:nvSpPr>
          <p:spPr>
            <a:xfrm>
              <a:off x="1452425" y="735100"/>
              <a:ext cx="69175" cy="71450"/>
            </a:xfrm>
            <a:custGeom>
              <a:avLst/>
              <a:gdLst/>
              <a:ahLst/>
              <a:cxnLst/>
              <a:rect l="l" t="t" r="r" b="b"/>
              <a:pathLst>
                <a:path w="2767" h="2858" extrusionOk="0">
                  <a:moveTo>
                    <a:pt x="1399" y="1"/>
                  </a:moveTo>
                  <a:cubicBezTo>
                    <a:pt x="608" y="31"/>
                    <a:pt x="0" y="730"/>
                    <a:pt x="61" y="1520"/>
                  </a:cubicBezTo>
                  <a:cubicBezTo>
                    <a:pt x="31" y="2250"/>
                    <a:pt x="639" y="2858"/>
                    <a:pt x="1368" y="2858"/>
                  </a:cubicBezTo>
                  <a:cubicBezTo>
                    <a:pt x="2158" y="2827"/>
                    <a:pt x="2766" y="2128"/>
                    <a:pt x="2706" y="1338"/>
                  </a:cubicBezTo>
                  <a:cubicBezTo>
                    <a:pt x="2706" y="609"/>
                    <a:pt x="2128" y="1"/>
                    <a:pt x="1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91;p32">
              <a:extLst>
                <a:ext uri="{FF2B5EF4-FFF2-40B4-BE49-F238E27FC236}">
                  <a16:creationId xmlns:a16="http://schemas.microsoft.com/office/drawing/2014/main" id="{8F8FCE57-10F7-4F8D-A661-634645DA7B29}"/>
                </a:ext>
              </a:extLst>
            </p:cNvPr>
            <p:cNvSpPr/>
            <p:nvPr/>
          </p:nvSpPr>
          <p:spPr>
            <a:xfrm>
              <a:off x="902250" y="757125"/>
              <a:ext cx="70700" cy="66950"/>
            </a:xfrm>
            <a:custGeom>
              <a:avLst/>
              <a:gdLst/>
              <a:ahLst/>
              <a:cxnLst/>
              <a:rect l="l" t="t" r="r" b="b"/>
              <a:pathLst>
                <a:path w="2828" h="2678" extrusionOk="0">
                  <a:moveTo>
                    <a:pt x="1344" y="0"/>
                  </a:moveTo>
                  <a:cubicBezTo>
                    <a:pt x="609" y="0"/>
                    <a:pt x="1" y="597"/>
                    <a:pt x="1" y="1339"/>
                  </a:cubicBezTo>
                  <a:cubicBezTo>
                    <a:pt x="1" y="2080"/>
                    <a:pt x="638" y="2677"/>
                    <a:pt x="1375" y="2677"/>
                  </a:cubicBezTo>
                  <a:cubicBezTo>
                    <a:pt x="1393" y="2677"/>
                    <a:pt x="1411" y="2677"/>
                    <a:pt x="1429" y="2676"/>
                  </a:cubicBezTo>
                  <a:cubicBezTo>
                    <a:pt x="1448" y="2677"/>
                    <a:pt x="1466" y="2677"/>
                    <a:pt x="1484" y="2677"/>
                  </a:cubicBezTo>
                  <a:cubicBezTo>
                    <a:pt x="2220" y="2677"/>
                    <a:pt x="2828" y="2081"/>
                    <a:pt x="2828" y="1369"/>
                  </a:cubicBezTo>
                  <a:cubicBezTo>
                    <a:pt x="2828" y="598"/>
                    <a:pt x="2191" y="0"/>
                    <a:pt x="1454" y="0"/>
                  </a:cubicBezTo>
                  <a:cubicBezTo>
                    <a:pt x="1435" y="0"/>
                    <a:pt x="1417" y="0"/>
                    <a:pt x="1399" y="1"/>
                  </a:cubicBezTo>
                  <a:cubicBezTo>
                    <a:pt x="1381" y="0"/>
                    <a:pt x="1363" y="0"/>
                    <a:pt x="1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92;p32">
              <a:extLst>
                <a:ext uri="{FF2B5EF4-FFF2-40B4-BE49-F238E27FC236}">
                  <a16:creationId xmlns:a16="http://schemas.microsoft.com/office/drawing/2014/main" id="{96745105-77A7-4A31-9F98-6ECFC261EEBB}"/>
                </a:ext>
              </a:extLst>
            </p:cNvPr>
            <p:cNvSpPr/>
            <p:nvPr/>
          </p:nvSpPr>
          <p:spPr>
            <a:xfrm>
              <a:off x="748000" y="823250"/>
              <a:ext cx="68425" cy="71450"/>
            </a:xfrm>
            <a:custGeom>
              <a:avLst/>
              <a:gdLst/>
              <a:ahLst/>
              <a:cxnLst/>
              <a:rect l="l" t="t" r="r" b="b"/>
              <a:pathLst>
                <a:path w="2737" h="2858" extrusionOk="0">
                  <a:moveTo>
                    <a:pt x="1338" y="1"/>
                  </a:moveTo>
                  <a:cubicBezTo>
                    <a:pt x="608" y="1"/>
                    <a:pt x="1" y="639"/>
                    <a:pt x="61" y="1399"/>
                  </a:cubicBezTo>
                  <a:cubicBezTo>
                    <a:pt x="31" y="2159"/>
                    <a:pt x="639" y="2797"/>
                    <a:pt x="1399" y="2858"/>
                  </a:cubicBezTo>
                  <a:cubicBezTo>
                    <a:pt x="2128" y="2827"/>
                    <a:pt x="2706" y="2250"/>
                    <a:pt x="2706" y="1520"/>
                  </a:cubicBezTo>
                  <a:cubicBezTo>
                    <a:pt x="2736" y="730"/>
                    <a:pt x="2128" y="31"/>
                    <a:pt x="1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93;p32">
              <a:extLst>
                <a:ext uri="{FF2B5EF4-FFF2-40B4-BE49-F238E27FC236}">
                  <a16:creationId xmlns:a16="http://schemas.microsoft.com/office/drawing/2014/main" id="{F4AEA465-3781-47C7-B3D5-6404DB30F19D}"/>
                </a:ext>
              </a:extLst>
            </p:cNvPr>
            <p:cNvSpPr/>
            <p:nvPr/>
          </p:nvSpPr>
          <p:spPr>
            <a:xfrm>
              <a:off x="662900" y="681325"/>
              <a:ext cx="65750" cy="65200"/>
            </a:xfrm>
            <a:custGeom>
              <a:avLst/>
              <a:gdLst/>
              <a:ahLst/>
              <a:cxnLst/>
              <a:rect l="l" t="t" r="r" b="b"/>
              <a:pathLst>
                <a:path w="2630" h="2608" extrusionOk="0">
                  <a:moveTo>
                    <a:pt x="1296" y="1"/>
                  </a:moveTo>
                  <a:cubicBezTo>
                    <a:pt x="654" y="1"/>
                    <a:pt x="15" y="419"/>
                    <a:pt x="0" y="1270"/>
                  </a:cubicBezTo>
                  <a:cubicBezTo>
                    <a:pt x="0" y="2000"/>
                    <a:pt x="578" y="2577"/>
                    <a:pt x="1277" y="2608"/>
                  </a:cubicBezTo>
                  <a:cubicBezTo>
                    <a:pt x="2006" y="2608"/>
                    <a:pt x="2584" y="2030"/>
                    <a:pt x="2614" y="1331"/>
                  </a:cubicBezTo>
                  <a:cubicBezTo>
                    <a:pt x="2630" y="450"/>
                    <a:pt x="1961" y="1"/>
                    <a:pt x="1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94;p32">
              <a:extLst>
                <a:ext uri="{FF2B5EF4-FFF2-40B4-BE49-F238E27FC236}">
                  <a16:creationId xmlns:a16="http://schemas.microsoft.com/office/drawing/2014/main" id="{955EFD3B-B2C3-411A-B850-C9D8A8D5D17D}"/>
                </a:ext>
              </a:extLst>
            </p:cNvPr>
            <p:cNvSpPr/>
            <p:nvPr/>
          </p:nvSpPr>
          <p:spPr>
            <a:xfrm>
              <a:off x="684175" y="564125"/>
              <a:ext cx="65375" cy="64625"/>
            </a:xfrm>
            <a:custGeom>
              <a:avLst/>
              <a:gdLst/>
              <a:ahLst/>
              <a:cxnLst/>
              <a:rect l="l" t="t" r="r" b="b"/>
              <a:pathLst>
                <a:path w="2615" h="2585" extrusionOk="0">
                  <a:moveTo>
                    <a:pt x="1307" y="1"/>
                  </a:moveTo>
                  <a:cubicBezTo>
                    <a:pt x="608" y="1"/>
                    <a:pt x="0" y="578"/>
                    <a:pt x="31" y="1277"/>
                  </a:cubicBezTo>
                  <a:cubicBezTo>
                    <a:pt x="31" y="2007"/>
                    <a:pt x="608" y="2554"/>
                    <a:pt x="1307" y="2584"/>
                  </a:cubicBezTo>
                  <a:cubicBezTo>
                    <a:pt x="2006" y="2584"/>
                    <a:pt x="2584" y="2007"/>
                    <a:pt x="2584" y="1277"/>
                  </a:cubicBezTo>
                  <a:cubicBezTo>
                    <a:pt x="2614" y="578"/>
                    <a:pt x="2037" y="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95;p32">
              <a:extLst>
                <a:ext uri="{FF2B5EF4-FFF2-40B4-BE49-F238E27FC236}">
                  <a16:creationId xmlns:a16="http://schemas.microsoft.com/office/drawing/2014/main" id="{0B833358-9E00-4A73-AD99-9AF2F6122B4E}"/>
                </a:ext>
              </a:extLst>
            </p:cNvPr>
            <p:cNvSpPr/>
            <p:nvPr/>
          </p:nvSpPr>
          <p:spPr>
            <a:xfrm>
              <a:off x="1251800" y="618850"/>
              <a:ext cx="65375" cy="64600"/>
            </a:xfrm>
            <a:custGeom>
              <a:avLst/>
              <a:gdLst/>
              <a:ahLst/>
              <a:cxnLst/>
              <a:rect l="l" t="t" r="r" b="b"/>
              <a:pathLst>
                <a:path w="2615" h="2584" extrusionOk="0">
                  <a:moveTo>
                    <a:pt x="1308" y="0"/>
                  </a:moveTo>
                  <a:cubicBezTo>
                    <a:pt x="609" y="0"/>
                    <a:pt x="31" y="578"/>
                    <a:pt x="31" y="1307"/>
                  </a:cubicBezTo>
                  <a:cubicBezTo>
                    <a:pt x="1" y="2006"/>
                    <a:pt x="578" y="2584"/>
                    <a:pt x="1308" y="2584"/>
                  </a:cubicBezTo>
                  <a:cubicBezTo>
                    <a:pt x="2007" y="2584"/>
                    <a:pt x="2585" y="2037"/>
                    <a:pt x="2615" y="1307"/>
                  </a:cubicBezTo>
                  <a:cubicBezTo>
                    <a:pt x="2585" y="608"/>
                    <a:pt x="2037" y="31"/>
                    <a:pt x="1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6;p32">
              <a:extLst>
                <a:ext uri="{FF2B5EF4-FFF2-40B4-BE49-F238E27FC236}">
                  <a16:creationId xmlns:a16="http://schemas.microsoft.com/office/drawing/2014/main" id="{CC3D7332-4A14-4E4C-A0DD-FC6335E5D879}"/>
                </a:ext>
              </a:extLst>
            </p:cNvPr>
            <p:cNvSpPr/>
            <p:nvPr/>
          </p:nvSpPr>
          <p:spPr>
            <a:xfrm>
              <a:off x="574750" y="893150"/>
              <a:ext cx="65375" cy="64650"/>
            </a:xfrm>
            <a:custGeom>
              <a:avLst/>
              <a:gdLst/>
              <a:ahLst/>
              <a:cxnLst/>
              <a:rect l="l" t="t" r="r" b="b"/>
              <a:pathLst>
                <a:path w="2615" h="2586" extrusionOk="0">
                  <a:moveTo>
                    <a:pt x="1277" y="1"/>
                  </a:moveTo>
                  <a:cubicBezTo>
                    <a:pt x="578" y="31"/>
                    <a:pt x="0" y="639"/>
                    <a:pt x="0" y="1338"/>
                  </a:cubicBezTo>
                  <a:cubicBezTo>
                    <a:pt x="30" y="2020"/>
                    <a:pt x="579" y="2586"/>
                    <a:pt x="1255" y="2586"/>
                  </a:cubicBezTo>
                  <a:cubicBezTo>
                    <a:pt x="1272" y="2586"/>
                    <a:pt x="1290" y="2585"/>
                    <a:pt x="1307" y="2585"/>
                  </a:cubicBezTo>
                  <a:cubicBezTo>
                    <a:pt x="2037" y="2585"/>
                    <a:pt x="2614" y="2007"/>
                    <a:pt x="2584" y="1308"/>
                  </a:cubicBezTo>
                  <a:cubicBezTo>
                    <a:pt x="2554" y="578"/>
                    <a:pt x="1976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7;p32">
              <a:extLst>
                <a:ext uri="{FF2B5EF4-FFF2-40B4-BE49-F238E27FC236}">
                  <a16:creationId xmlns:a16="http://schemas.microsoft.com/office/drawing/2014/main" id="{1CADD83B-327D-4F60-B738-F0CAC55F8481}"/>
                </a:ext>
              </a:extLst>
            </p:cNvPr>
            <p:cNvSpPr/>
            <p:nvPr/>
          </p:nvSpPr>
          <p:spPr>
            <a:xfrm>
              <a:off x="520800" y="561850"/>
              <a:ext cx="65375" cy="64625"/>
            </a:xfrm>
            <a:custGeom>
              <a:avLst/>
              <a:gdLst/>
              <a:ahLst/>
              <a:cxnLst/>
              <a:rect l="l" t="t" r="r" b="b"/>
              <a:pathLst>
                <a:path w="2615" h="2585" extrusionOk="0">
                  <a:moveTo>
                    <a:pt x="1307" y="0"/>
                  </a:moveTo>
                  <a:cubicBezTo>
                    <a:pt x="578" y="31"/>
                    <a:pt x="31" y="608"/>
                    <a:pt x="0" y="1338"/>
                  </a:cubicBezTo>
                  <a:cubicBezTo>
                    <a:pt x="31" y="2037"/>
                    <a:pt x="608" y="2584"/>
                    <a:pt x="1338" y="2584"/>
                  </a:cubicBezTo>
                  <a:cubicBezTo>
                    <a:pt x="2037" y="2584"/>
                    <a:pt x="2614" y="2007"/>
                    <a:pt x="2614" y="1307"/>
                  </a:cubicBezTo>
                  <a:cubicBezTo>
                    <a:pt x="2584" y="57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98;p32">
              <a:extLst>
                <a:ext uri="{FF2B5EF4-FFF2-40B4-BE49-F238E27FC236}">
                  <a16:creationId xmlns:a16="http://schemas.microsoft.com/office/drawing/2014/main" id="{39C67812-69B0-49EA-AC55-D1550CA97645}"/>
                </a:ext>
              </a:extLst>
            </p:cNvPr>
            <p:cNvSpPr/>
            <p:nvPr/>
          </p:nvSpPr>
          <p:spPr>
            <a:xfrm>
              <a:off x="985075" y="554975"/>
              <a:ext cx="64625" cy="64650"/>
            </a:xfrm>
            <a:custGeom>
              <a:avLst/>
              <a:gdLst/>
              <a:ahLst/>
              <a:cxnLst/>
              <a:rect l="l" t="t" r="r" b="b"/>
              <a:pathLst>
                <a:path w="2585" h="2586" extrusionOk="0">
                  <a:moveTo>
                    <a:pt x="1333" y="1"/>
                  </a:moveTo>
                  <a:cubicBezTo>
                    <a:pt x="1314" y="1"/>
                    <a:pt x="1296" y="1"/>
                    <a:pt x="1278" y="2"/>
                  </a:cubicBezTo>
                  <a:cubicBezTo>
                    <a:pt x="578" y="32"/>
                    <a:pt x="1" y="610"/>
                    <a:pt x="1" y="1309"/>
                  </a:cubicBezTo>
                  <a:cubicBezTo>
                    <a:pt x="31" y="2008"/>
                    <a:pt x="609" y="2586"/>
                    <a:pt x="1308" y="2586"/>
                  </a:cubicBezTo>
                  <a:cubicBezTo>
                    <a:pt x="2037" y="2555"/>
                    <a:pt x="2585" y="1978"/>
                    <a:pt x="2585" y="1279"/>
                  </a:cubicBezTo>
                  <a:cubicBezTo>
                    <a:pt x="2585" y="567"/>
                    <a:pt x="2036" y="1"/>
                    <a:pt x="1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99;p32">
              <a:extLst>
                <a:ext uri="{FF2B5EF4-FFF2-40B4-BE49-F238E27FC236}">
                  <a16:creationId xmlns:a16="http://schemas.microsoft.com/office/drawing/2014/main" id="{266FEB75-DEFC-48DD-9E9D-AF331A19C23F}"/>
                </a:ext>
              </a:extLst>
            </p:cNvPr>
            <p:cNvSpPr/>
            <p:nvPr/>
          </p:nvSpPr>
          <p:spPr>
            <a:xfrm>
              <a:off x="1118075" y="547400"/>
              <a:ext cx="64600" cy="64650"/>
            </a:xfrm>
            <a:custGeom>
              <a:avLst/>
              <a:gdLst/>
              <a:ahLst/>
              <a:cxnLst/>
              <a:rect l="l" t="t" r="r" b="b"/>
              <a:pathLst>
                <a:path w="2584" h="2586" extrusionOk="0">
                  <a:moveTo>
                    <a:pt x="1307" y="1"/>
                  </a:moveTo>
                  <a:cubicBezTo>
                    <a:pt x="608" y="1"/>
                    <a:pt x="0" y="578"/>
                    <a:pt x="0" y="1278"/>
                  </a:cubicBezTo>
                  <a:cubicBezTo>
                    <a:pt x="0" y="2007"/>
                    <a:pt x="578" y="2585"/>
                    <a:pt x="1277" y="2585"/>
                  </a:cubicBezTo>
                  <a:cubicBezTo>
                    <a:pt x="1295" y="2585"/>
                    <a:pt x="1314" y="2586"/>
                    <a:pt x="1332" y="2586"/>
                  </a:cubicBezTo>
                  <a:cubicBezTo>
                    <a:pt x="2035" y="2586"/>
                    <a:pt x="2584" y="2019"/>
                    <a:pt x="2584" y="1308"/>
                  </a:cubicBezTo>
                  <a:cubicBezTo>
                    <a:pt x="2584" y="609"/>
                    <a:pt x="2037" y="3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0;p32">
              <a:extLst>
                <a:ext uri="{FF2B5EF4-FFF2-40B4-BE49-F238E27FC236}">
                  <a16:creationId xmlns:a16="http://schemas.microsoft.com/office/drawing/2014/main" id="{0B0B185E-F6F9-45BC-9DA0-DA6B3460263E}"/>
                </a:ext>
              </a:extLst>
            </p:cNvPr>
            <p:cNvSpPr/>
            <p:nvPr/>
          </p:nvSpPr>
          <p:spPr>
            <a:xfrm>
              <a:off x="865250" y="609875"/>
              <a:ext cx="75800" cy="64500"/>
            </a:xfrm>
            <a:custGeom>
              <a:avLst/>
              <a:gdLst/>
              <a:ahLst/>
              <a:cxnLst/>
              <a:rect l="l" t="t" r="r" b="b"/>
              <a:pathLst>
                <a:path w="3032" h="2580" extrusionOk="0">
                  <a:moveTo>
                    <a:pt x="1316" y="1"/>
                  </a:moveTo>
                  <a:cubicBezTo>
                    <a:pt x="639" y="1"/>
                    <a:pt x="1" y="529"/>
                    <a:pt x="22" y="1301"/>
                  </a:cubicBezTo>
                  <a:cubicBezTo>
                    <a:pt x="22" y="2012"/>
                    <a:pt x="571" y="2579"/>
                    <a:pt x="1274" y="2579"/>
                  </a:cubicBezTo>
                  <a:cubicBezTo>
                    <a:pt x="1292" y="2579"/>
                    <a:pt x="1310" y="2579"/>
                    <a:pt x="1329" y="2578"/>
                  </a:cubicBezTo>
                  <a:cubicBezTo>
                    <a:pt x="2484" y="2548"/>
                    <a:pt x="3031" y="1149"/>
                    <a:pt x="2210" y="359"/>
                  </a:cubicBezTo>
                  <a:cubicBezTo>
                    <a:pt x="1943" y="111"/>
                    <a:pt x="1626" y="1"/>
                    <a:pt x="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1;p32">
              <a:extLst>
                <a:ext uri="{FF2B5EF4-FFF2-40B4-BE49-F238E27FC236}">
                  <a16:creationId xmlns:a16="http://schemas.microsoft.com/office/drawing/2014/main" id="{AFDCA21B-86D1-4A1E-8819-8AEAC43FA2C6}"/>
                </a:ext>
              </a:extLst>
            </p:cNvPr>
            <p:cNvSpPr/>
            <p:nvPr/>
          </p:nvSpPr>
          <p:spPr>
            <a:xfrm>
              <a:off x="1408350" y="562600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307" y="1"/>
                  </a:moveTo>
                  <a:cubicBezTo>
                    <a:pt x="608" y="1"/>
                    <a:pt x="31" y="578"/>
                    <a:pt x="31" y="1277"/>
                  </a:cubicBezTo>
                  <a:cubicBezTo>
                    <a:pt x="0" y="2007"/>
                    <a:pt x="578" y="2584"/>
                    <a:pt x="1277" y="2584"/>
                  </a:cubicBezTo>
                  <a:cubicBezTo>
                    <a:pt x="2007" y="2584"/>
                    <a:pt x="2584" y="2007"/>
                    <a:pt x="2584" y="1308"/>
                  </a:cubicBezTo>
                  <a:cubicBezTo>
                    <a:pt x="2584" y="609"/>
                    <a:pt x="2007" y="3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2;p32">
              <a:extLst>
                <a:ext uri="{FF2B5EF4-FFF2-40B4-BE49-F238E27FC236}">
                  <a16:creationId xmlns:a16="http://schemas.microsoft.com/office/drawing/2014/main" id="{13ECC696-5F33-43EF-BB49-58EA113B7885}"/>
                </a:ext>
              </a:extLst>
            </p:cNvPr>
            <p:cNvSpPr/>
            <p:nvPr/>
          </p:nvSpPr>
          <p:spPr>
            <a:xfrm>
              <a:off x="1260425" y="710025"/>
              <a:ext cx="75750" cy="64625"/>
            </a:xfrm>
            <a:custGeom>
              <a:avLst/>
              <a:gdLst/>
              <a:ahLst/>
              <a:cxnLst/>
              <a:rect l="l" t="t" r="r" b="b"/>
              <a:pathLst>
                <a:path w="3030" h="2585" extrusionOk="0">
                  <a:moveTo>
                    <a:pt x="1692" y="1"/>
                  </a:moveTo>
                  <a:cubicBezTo>
                    <a:pt x="0" y="31"/>
                    <a:pt x="20" y="2584"/>
                    <a:pt x="1723" y="2584"/>
                  </a:cubicBezTo>
                  <a:cubicBezTo>
                    <a:pt x="1733" y="2584"/>
                    <a:pt x="1743" y="2584"/>
                    <a:pt x="1753" y="2584"/>
                  </a:cubicBezTo>
                  <a:cubicBezTo>
                    <a:pt x="2452" y="2584"/>
                    <a:pt x="3030" y="1976"/>
                    <a:pt x="3030" y="1277"/>
                  </a:cubicBezTo>
                  <a:cubicBezTo>
                    <a:pt x="2999" y="548"/>
                    <a:pt x="2422" y="1"/>
                    <a:pt x="1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3;p32">
              <a:extLst>
                <a:ext uri="{FF2B5EF4-FFF2-40B4-BE49-F238E27FC236}">
                  <a16:creationId xmlns:a16="http://schemas.microsoft.com/office/drawing/2014/main" id="{790651C9-F489-4A30-AE9B-F4D96CAE24E4}"/>
                </a:ext>
              </a:extLst>
            </p:cNvPr>
            <p:cNvSpPr/>
            <p:nvPr/>
          </p:nvSpPr>
          <p:spPr>
            <a:xfrm>
              <a:off x="1065625" y="717625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278" y="1"/>
                  </a:moveTo>
                  <a:cubicBezTo>
                    <a:pt x="578" y="1"/>
                    <a:pt x="1" y="578"/>
                    <a:pt x="1" y="1308"/>
                  </a:cubicBezTo>
                  <a:cubicBezTo>
                    <a:pt x="1" y="2007"/>
                    <a:pt x="578" y="2584"/>
                    <a:pt x="1308" y="2584"/>
                  </a:cubicBezTo>
                  <a:cubicBezTo>
                    <a:pt x="2007" y="2584"/>
                    <a:pt x="2585" y="2007"/>
                    <a:pt x="2585" y="1308"/>
                  </a:cubicBezTo>
                  <a:cubicBezTo>
                    <a:pt x="2585" y="578"/>
                    <a:pt x="2007" y="1"/>
                    <a:pt x="1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4;p32">
              <a:extLst>
                <a:ext uri="{FF2B5EF4-FFF2-40B4-BE49-F238E27FC236}">
                  <a16:creationId xmlns:a16="http://schemas.microsoft.com/office/drawing/2014/main" id="{7DCC274F-E3AF-44B4-89ED-1525657FE29F}"/>
                </a:ext>
              </a:extLst>
            </p:cNvPr>
            <p:cNvSpPr/>
            <p:nvPr/>
          </p:nvSpPr>
          <p:spPr>
            <a:xfrm>
              <a:off x="1580850" y="602875"/>
              <a:ext cx="75750" cy="64625"/>
            </a:xfrm>
            <a:custGeom>
              <a:avLst/>
              <a:gdLst/>
              <a:ahLst/>
              <a:cxnLst/>
              <a:rect l="l" t="t" r="r" b="b"/>
              <a:pathLst>
                <a:path w="3030" h="2585" extrusionOk="0">
                  <a:moveTo>
                    <a:pt x="1307" y="1"/>
                  </a:moveTo>
                  <a:cubicBezTo>
                    <a:pt x="1297" y="1"/>
                    <a:pt x="1287" y="1"/>
                    <a:pt x="1277" y="1"/>
                  </a:cubicBezTo>
                  <a:cubicBezTo>
                    <a:pt x="578" y="1"/>
                    <a:pt x="0" y="609"/>
                    <a:pt x="31" y="1308"/>
                  </a:cubicBezTo>
                  <a:cubicBezTo>
                    <a:pt x="31" y="2007"/>
                    <a:pt x="608" y="2584"/>
                    <a:pt x="1307" y="2584"/>
                  </a:cubicBezTo>
                  <a:cubicBezTo>
                    <a:pt x="3030" y="2554"/>
                    <a:pt x="3010" y="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05;p32">
              <a:extLst>
                <a:ext uri="{FF2B5EF4-FFF2-40B4-BE49-F238E27FC236}">
                  <a16:creationId xmlns:a16="http://schemas.microsoft.com/office/drawing/2014/main" id="{0E20DDBC-87C8-4953-A50B-A0CE155A1DCE}"/>
                </a:ext>
              </a:extLst>
            </p:cNvPr>
            <p:cNvSpPr/>
            <p:nvPr/>
          </p:nvSpPr>
          <p:spPr>
            <a:xfrm>
              <a:off x="543975" y="737475"/>
              <a:ext cx="65000" cy="64725"/>
            </a:xfrm>
            <a:custGeom>
              <a:avLst/>
              <a:gdLst/>
              <a:ahLst/>
              <a:cxnLst/>
              <a:rect l="l" t="t" r="r" b="b"/>
              <a:pathLst>
                <a:path w="2600" h="2589" extrusionOk="0">
                  <a:moveTo>
                    <a:pt x="1293" y="1"/>
                  </a:moveTo>
                  <a:cubicBezTo>
                    <a:pt x="644" y="1"/>
                    <a:pt x="0" y="434"/>
                    <a:pt x="15" y="1304"/>
                  </a:cubicBezTo>
                  <a:cubicBezTo>
                    <a:pt x="15" y="2163"/>
                    <a:pt x="650" y="2588"/>
                    <a:pt x="1290" y="2588"/>
                  </a:cubicBezTo>
                  <a:cubicBezTo>
                    <a:pt x="1942" y="2588"/>
                    <a:pt x="2599" y="2147"/>
                    <a:pt x="2599" y="1273"/>
                  </a:cubicBezTo>
                  <a:cubicBezTo>
                    <a:pt x="2584" y="426"/>
                    <a:pt x="1936" y="1"/>
                    <a:pt x="1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606;p32">
            <a:extLst>
              <a:ext uri="{FF2B5EF4-FFF2-40B4-BE49-F238E27FC236}">
                <a16:creationId xmlns:a16="http://schemas.microsoft.com/office/drawing/2014/main" id="{3BEC809F-5D30-4F8A-A49E-7FC0CE981E6E}"/>
              </a:ext>
            </a:extLst>
          </p:cNvPr>
          <p:cNvSpPr/>
          <p:nvPr/>
        </p:nvSpPr>
        <p:spPr>
          <a:xfrm rot="713992">
            <a:off x="2641067" y="2353828"/>
            <a:ext cx="536673" cy="210186"/>
          </a:xfrm>
          <a:custGeom>
            <a:avLst/>
            <a:gdLst/>
            <a:ahLst/>
            <a:cxnLst/>
            <a:rect l="l" t="t" r="r" b="b"/>
            <a:pathLst>
              <a:path w="15837" h="7091" extrusionOk="0">
                <a:moveTo>
                  <a:pt x="2273" y="1"/>
                </a:moveTo>
                <a:cubicBezTo>
                  <a:pt x="1870" y="1"/>
                  <a:pt x="1467" y="60"/>
                  <a:pt x="1064" y="161"/>
                </a:cubicBezTo>
                <a:cubicBezTo>
                  <a:pt x="213" y="373"/>
                  <a:pt x="0" y="1133"/>
                  <a:pt x="578" y="1802"/>
                </a:cubicBezTo>
                <a:cubicBezTo>
                  <a:pt x="821" y="2076"/>
                  <a:pt x="1095" y="2319"/>
                  <a:pt x="1399" y="2562"/>
                </a:cubicBezTo>
                <a:cubicBezTo>
                  <a:pt x="3769" y="4355"/>
                  <a:pt x="6383" y="5753"/>
                  <a:pt x="9210" y="6665"/>
                </a:cubicBezTo>
                <a:cubicBezTo>
                  <a:pt x="9940" y="6848"/>
                  <a:pt x="10669" y="7000"/>
                  <a:pt x="11429" y="7091"/>
                </a:cubicBezTo>
                <a:cubicBezTo>
                  <a:pt x="12432" y="7060"/>
                  <a:pt x="13435" y="6787"/>
                  <a:pt x="14286" y="6301"/>
                </a:cubicBezTo>
                <a:cubicBezTo>
                  <a:pt x="15593" y="5480"/>
                  <a:pt x="15837" y="4173"/>
                  <a:pt x="14925" y="2957"/>
                </a:cubicBezTo>
                <a:cubicBezTo>
                  <a:pt x="14347" y="2136"/>
                  <a:pt x="13496" y="1528"/>
                  <a:pt x="12523" y="1255"/>
                </a:cubicBezTo>
                <a:cubicBezTo>
                  <a:pt x="11064" y="860"/>
                  <a:pt x="9575" y="556"/>
                  <a:pt x="8086" y="343"/>
                </a:cubicBezTo>
                <a:cubicBezTo>
                  <a:pt x="6262" y="130"/>
                  <a:pt x="4377" y="100"/>
                  <a:pt x="2523" y="9"/>
                </a:cubicBezTo>
                <a:cubicBezTo>
                  <a:pt x="2440" y="3"/>
                  <a:pt x="2356" y="1"/>
                  <a:pt x="2273" y="1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07;p32">
            <a:extLst>
              <a:ext uri="{FF2B5EF4-FFF2-40B4-BE49-F238E27FC236}">
                <a16:creationId xmlns:a16="http://schemas.microsoft.com/office/drawing/2014/main" id="{5F5907E1-E126-46A6-B693-3AC626C9F419}"/>
              </a:ext>
            </a:extLst>
          </p:cNvPr>
          <p:cNvSpPr/>
          <p:nvPr/>
        </p:nvSpPr>
        <p:spPr>
          <a:xfrm>
            <a:off x="1064225" y="4349427"/>
            <a:ext cx="570668" cy="407424"/>
          </a:xfrm>
          <a:custGeom>
            <a:avLst/>
            <a:gdLst/>
            <a:ahLst/>
            <a:cxnLst/>
            <a:rect l="l" t="t" r="r" b="b"/>
            <a:pathLst>
              <a:path w="16840" h="13745" extrusionOk="0">
                <a:moveTo>
                  <a:pt x="15928" y="0"/>
                </a:moveTo>
                <a:cubicBezTo>
                  <a:pt x="15867" y="31"/>
                  <a:pt x="15715" y="61"/>
                  <a:pt x="15563" y="91"/>
                </a:cubicBezTo>
                <a:cubicBezTo>
                  <a:pt x="11946" y="1155"/>
                  <a:pt x="8359" y="2219"/>
                  <a:pt x="4773" y="3222"/>
                </a:cubicBezTo>
                <a:cubicBezTo>
                  <a:pt x="3709" y="3526"/>
                  <a:pt x="2615" y="3739"/>
                  <a:pt x="1551" y="3982"/>
                </a:cubicBezTo>
                <a:cubicBezTo>
                  <a:pt x="943" y="4073"/>
                  <a:pt x="456" y="4468"/>
                  <a:pt x="213" y="5015"/>
                </a:cubicBezTo>
                <a:cubicBezTo>
                  <a:pt x="1" y="5593"/>
                  <a:pt x="578" y="5867"/>
                  <a:pt x="973" y="6140"/>
                </a:cubicBezTo>
                <a:cubicBezTo>
                  <a:pt x="2615" y="7417"/>
                  <a:pt x="4256" y="8663"/>
                  <a:pt x="5897" y="9940"/>
                </a:cubicBezTo>
                <a:cubicBezTo>
                  <a:pt x="7478" y="11125"/>
                  <a:pt x="9058" y="12310"/>
                  <a:pt x="10639" y="13496"/>
                </a:cubicBezTo>
                <a:cubicBezTo>
                  <a:pt x="10875" y="13661"/>
                  <a:pt x="11084" y="13744"/>
                  <a:pt x="11269" y="13744"/>
                </a:cubicBezTo>
                <a:cubicBezTo>
                  <a:pt x="11560" y="13744"/>
                  <a:pt x="11791" y="13540"/>
                  <a:pt x="11976" y="13131"/>
                </a:cubicBezTo>
                <a:cubicBezTo>
                  <a:pt x="12037" y="13009"/>
                  <a:pt x="12068" y="12918"/>
                  <a:pt x="12128" y="12797"/>
                </a:cubicBezTo>
                <a:cubicBezTo>
                  <a:pt x="13314" y="9727"/>
                  <a:pt x="14499" y="6657"/>
                  <a:pt x="15685" y="3587"/>
                </a:cubicBezTo>
                <a:cubicBezTo>
                  <a:pt x="15989" y="2736"/>
                  <a:pt x="16323" y="1885"/>
                  <a:pt x="16627" y="1034"/>
                </a:cubicBezTo>
                <a:cubicBezTo>
                  <a:pt x="16840" y="456"/>
                  <a:pt x="16566" y="0"/>
                  <a:pt x="15928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8;p32">
            <a:extLst>
              <a:ext uri="{FF2B5EF4-FFF2-40B4-BE49-F238E27FC236}">
                <a16:creationId xmlns:a16="http://schemas.microsoft.com/office/drawing/2014/main" id="{B38B621B-E6F3-410C-889B-570B7AF045A3}"/>
              </a:ext>
            </a:extLst>
          </p:cNvPr>
          <p:cNvSpPr/>
          <p:nvPr/>
        </p:nvSpPr>
        <p:spPr>
          <a:xfrm>
            <a:off x="387212" y="3995392"/>
            <a:ext cx="521259" cy="154433"/>
          </a:xfrm>
          <a:custGeom>
            <a:avLst/>
            <a:gdLst/>
            <a:ahLst/>
            <a:cxnLst/>
            <a:rect l="l" t="t" r="r" b="b"/>
            <a:pathLst>
              <a:path w="15382" h="5210" extrusionOk="0">
                <a:moveTo>
                  <a:pt x="11527" y="1"/>
                </a:moveTo>
                <a:cubicBezTo>
                  <a:pt x="10975" y="1"/>
                  <a:pt x="10421" y="70"/>
                  <a:pt x="9879" y="205"/>
                </a:cubicBezTo>
                <a:cubicBezTo>
                  <a:pt x="7417" y="722"/>
                  <a:pt x="5016" y="1360"/>
                  <a:pt x="2585" y="1999"/>
                </a:cubicBezTo>
                <a:cubicBezTo>
                  <a:pt x="1855" y="2181"/>
                  <a:pt x="1156" y="2424"/>
                  <a:pt x="457" y="2758"/>
                </a:cubicBezTo>
                <a:cubicBezTo>
                  <a:pt x="183" y="2910"/>
                  <a:pt x="1" y="3214"/>
                  <a:pt x="1" y="3549"/>
                </a:cubicBezTo>
                <a:cubicBezTo>
                  <a:pt x="62" y="3822"/>
                  <a:pt x="396" y="4065"/>
                  <a:pt x="639" y="4309"/>
                </a:cubicBezTo>
                <a:cubicBezTo>
                  <a:pt x="791" y="4369"/>
                  <a:pt x="974" y="4430"/>
                  <a:pt x="1126" y="4430"/>
                </a:cubicBezTo>
                <a:cubicBezTo>
                  <a:pt x="3010" y="4673"/>
                  <a:pt x="4895" y="4977"/>
                  <a:pt x="6779" y="5129"/>
                </a:cubicBezTo>
                <a:cubicBezTo>
                  <a:pt x="7320" y="5182"/>
                  <a:pt x="7863" y="5210"/>
                  <a:pt x="8406" y="5210"/>
                </a:cubicBezTo>
                <a:cubicBezTo>
                  <a:pt x="9727" y="5210"/>
                  <a:pt x="11049" y="5048"/>
                  <a:pt x="12342" y="4704"/>
                </a:cubicBezTo>
                <a:cubicBezTo>
                  <a:pt x="13345" y="4430"/>
                  <a:pt x="14196" y="3792"/>
                  <a:pt x="14743" y="2910"/>
                </a:cubicBezTo>
                <a:cubicBezTo>
                  <a:pt x="15381" y="2029"/>
                  <a:pt x="14986" y="844"/>
                  <a:pt x="13557" y="327"/>
                </a:cubicBezTo>
                <a:cubicBezTo>
                  <a:pt x="12900" y="108"/>
                  <a:pt x="12215" y="1"/>
                  <a:pt x="115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09;p32">
            <a:extLst>
              <a:ext uri="{FF2B5EF4-FFF2-40B4-BE49-F238E27FC236}">
                <a16:creationId xmlns:a16="http://schemas.microsoft.com/office/drawing/2014/main" id="{DACE0A80-09B1-48C4-ACCA-F8EB094EA54E}"/>
              </a:ext>
            </a:extLst>
          </p:cNvPr>
          <p:cNvSpPr/>
          <p:nvPr/>
        </p:nvSpPr>
        <p:spPr>
          <a:xfrm>
            <a:off x="32337" y="3868262"/>
            <a:ext cx="340774" cy="313045"/>
          </a:xfrm>
          <a:custGeom>
            <a:avLst/>
            <a:gdLst/>
            <a:ahLst/>
            <a:cxnLst/>
            <a:rect l="l" t="t" r="r" b="b"/>
            <a:pathLst>
              <a:path w="10056" h="10561" extrusionOk="0">
                <a:moveTo>
                  <a:pt x="883" y="1"/>
                </a:moveTo>
                <a:cubicBezTo>
                  <a:pt x="412" y="1"/>
                  <a:pt x="0" y="427"/>
                  <a:pt x="116" y="958"/>
                </a:cubicBezTo>
                <a:cubicBezTo>
                  <a:pt x="146" y="1293"/>
                  <a:pt x="237" y="1657"/>
                  <a:pt x="420" y="1961"/>
                </a:cubicBezTo>
                <a:cubicBezTo>
                  <a:pt x="1453" y="3664"/>
                  <a:pt x="2426" y="5396"/>
                  <a:pt x="3551" y="7068"/>
                </a:cubicBezTo>
                <a:cubicBezTo>
                  <a:pt x="4189" y="7889"/>
                  <a:pt x="4888" y="8679"/>
                  <a:pt x="5678" y="9378"/>
                </a:cubicBezTo>
                <a:cubicBezTo>
                  <a:pt x="6347" y="10047"/>
                  <a:pt x="7228" y="10442"/>
                  <a:pt x="8171" y="10533"/>
                </a:cubicBezTo>
                <a:cubicBezTo>
                  <a:pt x="8268" y="10551"/>
                  <a:pt x="8366" y="10560"/>
                  <a:pt x="8461" y="10560"/>
                </a:cubicBezTo>
                <a:cubicBezTo>
                  <a:pt x="9317" y="10560"/>
                  <a:pt x="10055" y="9855"/>
                  <a:pt x="10055" y="8952"/>
                </a:cubicBezTo>
                <a:cubicBezTo>
                  <a:pt x="9934" y="8436"/>
                  <a:pt x="9751" y="7919"/>
                  <a:pt x="9538" y="7463"/>
                </a:cubicBezTo>
                <a:cubicBezTo>
                  <a:pt x="9174" y="6825"/>
                  <a:pt x="8718" y="6247"/>
                  <a:pt x="8201" y="5730"/>
                </a:cubicBezTo>
                <a:cubicBezTo>
                  <a:pt x="6529" y="4241"/>
                  <a:pt x="4858" y="2813"/>
                  <a:pt x="3155" y="1384"/>
                </a:cubicBezTo>
                <a:cubicBezTo>
                  <a:pt x="2578" y="898"/>
                  <a:pt x="1970" y="502"/>
                  <a:pt x="1332" y="138"/>
                </a:cubicBezTo>
                <a:cubicBezTo>
                  <a:pt x="1186" y="43"/>
                  <a:pt x="1032" y="1"/>
                  <a:pt x="883" y="1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10;p32">
            <a:extLst>
              <a:ext uri="{FF2B5EF4-FFF2-40B4-BE49-F238E27FC236}">
                <a16:creationId xmlns:a16="http://schemas.microsoft.com/office/drawing/2014/main" id="{1A6196E0-1D84-4205-8695-129CBFD5B0BB}"/>
              </a:ext>
            </a:extLst>
          </p:cNvPr>
          <p:cNvSpPr/>
          <p:nvPr/>
        </p:nvSpPr>
        <p:spPr>
          <a:xfrm rot="533604">
            <a:off x="5512684" y="2928264"/>
            <a:ext cx="1205207" cy="1118878"/>
          </a:xfrm>
          <a:custGeom>
            <a:avLst/>
            <a:gdLst/>
            <a:ahLst/>
            <a:cxnLst/>
            <a:rect l="l" t="t" r="r" b="b"/>
            <a:pathLst>
              <a:path w="35564" h="37746" extrusionOk="0">
                <a:moveTo>
                  <a:pt x="5129" y="0"/>
                </a:moveTo>
                <a:cubicBezTo>
                  <a:pt x="4922" y="0"/>
                  <a:pt x="4697" y="61"/>
                  <a:pt x="4469" y="187"/>
                </a:cubicBezTo>
                <a:cubicBezTo>
                  <a:pt x="2007" y="1646"/>
                  <a:pt x="1" y="4747"/>
                  <a:pt x="305" y="7786"/>
                </a:cubicBezTo>
                <a:cubicBezTo>
                  <a:pt x="396" y="8546"/>
                  <a:pt x="669" y="9245"/>
                  <a:pt x="1095" y="9853"/>
                </a:cubicBezTo>
                <a:cubicBezTo>
                  <a:pt x="1780" y="10792"/>
                  <a:pt x="2762" y="11138"/>
                  <a:pt x="3811" y="11138"/>
                </a:cubicBezTo>
                <a:cubicBezTo>
                  <a:pt x="4018" y="11138"/>
                  <a:pt x="4228" y="11124"/>
                  <a:pt x="4438" y="11099"/>
                </a:cubicBezTo>
                <a:cubicBezTo>
                  <a:pt x="5259" y="11008"/>
                  <a:pt x="6049" y="10704"/>
                  <a:pt x="6870" y="10522"/>
                </a:cubicBezTo>
                <a:cubicBezTo>
                  <a:pt x="7660" y="10309"/>
                  <a:pt x="8511" y="10187"/>
                  <a:pt x="9362" y="10157"/>
                </a:cubicBezTo>
                <a:cubicBezTo>
                  <a:pt x="10882" y="10187"/>
                  <a:pt x="11490" y="11160"/>
                  <a:pt x="10791" y="12497"/>
                </a:cubicBezTo>
                <a:cubicBezTo>
                  <a:pt x="10214" y="13561"/>
                  <a:pt x="9545" y="14564"/>
                  <a:pt x="8755" y="15476"/>
                </a:cubicBezTo>
                <a:cubicBezTo>
                  <a:pt x="7812" y="16692"/>
                  <a:pt x="6779" y="17847"/>
                  <a:pt x="6171" y="19276"/>
                </a:cubicBezTo>
                <a:cubicBezTo>
                  <a:pt x="5472" y="20856"/>
                  <a:pt x="5289" y="22437"/>
                  <a:pt x="6080" y="24048"/>
                </a:cubicBezTo>
                <a:cubicBezTo>
                  <a:pt x="6519" y="25029"/>
                  <a:pt x="7506" y="25659"/>
                  <a:pt x="8557" y="25659"/>
                </a:cubicBezTo>
                <a:cubicBezTo>
                  <a:pt x="8743" y="25659"/>
                  <a:pt x="8932" y="25639"/>
                  <a:pt x="9119" y="25598"/>
                </a:cubicBezTo>
                <a:cubicBezTo>
                  <a:pt x="9545" y="25537"/>
                  <a:pt x="10001" y="25385"/>
                  <a:pt x="10396" y="25203"/>
                </a:cubicBezTo>
                <a:cubicBezTo>
                  <a:pt x="11247" y="24747"/>
                  <a:pt x="12037" y="24200"/>
                  <a:pt x="12888" y="23713"/>
                </a:cubicBezTo>
                <a:cubicBezTo>
                  <a:pt x="13891" y="23136"/>
                  <a:pt x="14894" y="22498"/>
                  <a:pt x="15989" y="22011"/>
                </a:cubicBezTo>
                <a:cubicBezTo>
                  <a:pt x="16231" y="21878"/>
                  <a:pt x="16497" y="21812"/>
                  <a:pt x="16763" y="21812"/>
                </a:cubicBezTo>
                <a:cubicBezTo>
                  <a:pt x="17164" y="21812"/>
                  <a:pt x="17562" y="21962"/>
                  <a:pt x="17873" y="22254"/>
                </a:cubicBezTo>
                <a:cubicBezTo>
                  <a:pt x="18451" y="22802"/>
                  <a:pt x="18268" y="23501"/>
                  <a:pt x="18086" y="24169"/>
                </a:cubicBezTo>
                <a:cubicBezTo>
                  <a:pt x="18056" y="24321"/>
                  <a:pt x="17995" y="24473"/>
                  <a:pt x="17934" y="24595"/>
                </a:cubicBezTo>
                <a:cubicBezTo>
                  <a:pt x="17417" y="25507"/>
                  <a:pt x="16870" y="26388"/>
                  <a:pt x="16414" y="27300"/>
                </a:cubicBezTo>
                <a:cubicBezTo>
                  <a:pt x="15715" y="28546"/>
                  <a:pt x="15107" y="29793"/>
                  <a:pt x="14591" y="31100"/>
                </a:cubicBezTo>
                <a:cubicBezTo>
                  <a:pt x="13922" y="32802"/>
                  <a:pt x="14165" y="34717"/>
                  <a:pt x="15198" y="36206"/>
                </a:cubicBezTo>
                <a:cubicBezTo>
                  <a:pt x="15915" y="37222"/>
                  <a:pt x="16841" y="37745"/>
                  <a:pt x="17793" y="37745"/>
                </a:cubicBezTo>
                <a:cubicBezTo>
                  <a:pt x="18577" y="37745"/>
                  <a:pt x="19378" y="37390"/>
                  <a:pt x="20092" y="36662"/>
                </a:cubicBezTo>
                <a:cubicBezTo>
                  <a:pt x="20578" y="36115"/>
                  <a:pt x="20974" y="35537"/>
                  <a:pt x="21338" y="34899"/>
                </a:cubicBezTo>
                <a:cubicBezTo>
                  <a:pt x="22129" y="33683"/>
                  <a:pt x="22797" y="32407"/>
                  <a:pt x="23648" y="31221"/>
                </a:cubicBezTo>
                <a:cubicBezTo>
                  <a:pt x="24063" y="30659"/>
                  <a:pt x="24391" y="30385"/>
                  <a:pt x="24713" y="30385"/>
                </a:cubicBezTo>
                <a:cubicBezTo>
                  <a:pt x="25052" y="30385"/>
                  <a:pt x="25385" y="30689"/>
                  <a:pt x="25807" y="31282"/>
                </a:cubicBezTo>
                <a:cubicBezTo>
                  <a:pt x="26323" y="32011"/>
                  <a:pt x="26749" y="32771"/>
                  <a:pt x="27266" y="33440"/>
                </a:cubicBezTo>
                <a:cubicBezTo>
                  <a:pt x="27942" y="34342"/>
                  <a:pt x="29003" y="34842"/>
                  <a:pt x="30088" y="34842"/>
                </a:cubicBezTo>
                <a:cubicBezTo>
                  <a:pt x="30467" y="34842"/>
                  <a:pt x="30848" y="34781"/>
                  <a:pt x="31217" y="34656"/>
                </a:cubicBezTo>
                <a:cubicBezTo>
                  <a:pt x="32706" y="34200"/>
                  <a:pt x="33254" y="33075"/>
                  <a:pt x="33375" y="31647"/>
                </a:cubicBezTo>
                <a:cubicBezTo>
                  <a:pt x="33436" y="30796"/>
                  <a:pt x="33345" y="29914"/>
                  <a:pt x="33375" y="29063"/>
                </a:cubicBezTo>
                <a:cubicBezTo>
                  <a:pt x="33405" y="28060"/>
                  <a:pt x="33436" y="27057"/>
                  <a:pt x="33588" y="26084"/>
                </a:cubicBezTo>
                <a:cubicBezTo>
                  <a:pt x="33649" y="25476"/>
                  <a:pt x="34044" y="24990"/>
                  <a:pt x="34621" y="24777"/>
                </a:cubicBezTo>
                <a:cubicBezTo>
                  <a:pt x="35290" y="24473"/>
                  <a:pt x="35564" y="23987"/>
                  <a:pt x="35320" y="23440"/>
                </a:cubicBezTo>
                <a:cubicBezTo>
                  <a:pt x="35153" y="23062"/>
                  <a:pt x="34811" y="22858"/>
                  <a:pt x="34395" y="22858"/>
                </a:cubicBezTo>
                <a:cubicBezTo>
                  <a:pt x="34209" y="22858"/>
                  <a:pt x="34008" y="22899"/>
                  <a:pt x="33801" y="22984"/>
                </a:cubicBezTo>
                <a:cubicBezTo>
                  <a:pt x="32919" y="23318"/>
                  <a:pt x="32220" y="24048"/>
                  <a:pt x="31855" y="24929"/>
                </a:cubicBezTo>
                <a:cubicBezTo>
                  <a:pt x="31278" y="26297"/>
                  <a:pt x="31339" y="27726"/>
                  <a:pt x="31369" y="29154"/>
                </a:cubicBezTo>
                <a:cubicBezTo>
                  <a:pt x="31430" y="30036"/>
                  <a:pt x="31430" y="30887"/>
                  <a:pt x="31369" y="31768"/>
                </a:cubicBezTo>
                <a:cubicBezTo>
                  <a:pt x="31369" y="32422"/>
                  <a:pt x="30813" y="32915"/>
                  <a:pt x="30210" y="32915"/>
                </a:cubicBezTo>
                <a:cubicBezTo>
                  <a:pt x="30029" y="32915"/>
                  <a:pt x="29843" y="32870"/>
                  <a:pt x="29667" y="32771"/>
                </a:cubicBezTo>
                <a:cubicBezTo>
                  <a:pt x="29211" y="32559"/>
                  <a:pt x="28816" y="32224"/>
                  <a:pt x="28512" y="31799"/>
                </a:cubicBezTo>
                <a:cubicBezTo>
                  <a:pt x="27904" y="31039"/>
                  <a:pt x="27448" y="30188"/>
                  <a:pt x="26840" y="29458"/>
                </a:cubicBezTo>
                <a:cubicBezTo>
                  <a:pt x="26208" y="28731"/>
                  <a:pt x="25493" y="28374"/>
                  <a:pt x="24765" y="28374"/>
                </a:cubicBezTo>
                <a:cubicBezTo>
                  <a:pt x="24093" y="28374"/>
                  <a:pt x="23409" y="28678"/>
                  <a:pt x="22767" y="29276"/>
                </a:cubicBezTo>
                <a:cubicBezTo>
                  <a:pt x="21825" y="30218"/>
                  <a:pt x="21034" y="31312"/>
                  <a:pt x="20396" y="32498"/>
                </a:cubicBezTo>
                <a:cubicBezTo>
                  <a:pt x="19940" y="33410"/>
                  <a:pt x="19423" y="34261"/>
                  <a:pt x="18846" y="35112"/>
                </a:cubicBezTo>
                <a:cubicBezTo>
                  <a:pt x="18497" y="35558"/>
                  <a:pt x="18155" y="35774"/>
                  <a:pt x="17822" y="35774"/>
                </a:cubicBezTo>
                <a:cubicBezTo>
                  <a:pt x="17429" y="35774"/>
                  <a:pt x="17050" y="35474"/>
                  <a:pt x="16688" y="34899"/>
                </a:cubicBezTo>
                <a:cubicBezTo>
                  <a:pt x="16080" y="33957"/>
                  <a:pt x="16141" y="32893"/>
                  <a:pt x="16384" y="31859"/>
                </a:cubicBezTo>
                <a:cubicBezTo>
                  <a:pt x="16749" y="30400"/>
                  <a:pt x="17539" y="29185"/>
                  <a:pt x="18299" y="27969"/>
                </a:cubicBezTo>
                <a:cubicBezTo>
                  <a:pt x="19119" y="26631"/>
                  <a:pt x="19940" y="25324"/>
                  <a:pt x="20153" y="23744"/>
                </a:cubicBezTo>
                <a:cubicBezTo>
                  <a:pt x="20396" y="21647"/>
                  <a:pt x="19089" y="20036"/>
                  <a:pt x="16992" y="19914"/>
                </a:cubicBezTo>
                <a:cubicBezTo>
                  <a:pt x="16891" y="19908"/>
                  <a:pt x="16790" y="19905"/>
                  <a:pt x="16689" y="19905"/>
                </a:cubicBezTo>
                <a:cubicBezTo>
                  <a:pt x="15788" y="19905"/>
                  <a:pt x="14897" y="20148"/>
                  <a:pt x="14104" y="20613"/>
                </a:cubicBezTo>
                <a:cubicBezTo>
                  <a:pt x="13071" y="21191"/>
                  <a:pt x="12098" y="21920"/>
                  <a:pt x="11065" y="22528"/>
                </a:cubicBezTo>
                <a:cubicBezTo>
                  <a:pt x="10396" y="22954"/>
                  <a:pt x="9697" y="23288"/>
                  <a:pt x="8967" y="23592"/>
                </a:cubicBezTo>
                <a:cubicBezTo>
                  <a:pt x="8843" y="23662"/>
                  <a:pt x="8709" y="23694"/>
                  <a:pt x="8576" y="23694"/>
                </a:cubicBezTo>
                <a:cubicBezTo>
                  <a:pt x="8190" y="23694"/>
                  <a:pt x="7819" y="23422"/>
                  <a:pt x="7752" y="23014"/>
                </a:cubicBezTo>
                <a:cubicBezTo>
                  <a:pt x="7539" y="22437"/>
                  <a:pt x="7508" y="21799"/>
                  <a:pt x="7600" y="21191"/>
                </a:cubicBezTo>
                <a:cubicBezTo>
                  <a:pt x="7903" y="20309"/>
                  <a:pt x="8268" y="19458"/>
                  <a:pt x="8663" y="18637"/>
                </a:cubicBezTo>
                <a:cubicBezTo>
                  <a:pt x="9697" y="17422"/>
                  <a:pt x="10396" y="16601"/>
                  <a:pt x="11065" y="15780"/>
                </a:cubicBezTo>
                <a:cubicBezTo>
                  <a:pt x="11977" y="14777"/>
                  <a:pt x="12615" y="13531"/>
                  <a:pt x="12949" y="12224"/>
                </a:cubicBezTo>
                <a:cubicBezTo>
                  <a:pt x="13284" y="10886"/>
                  <a:pt x="12706" y="9488"/>
                  <a:pt x="11521" y="8789"/>
                </a:cubicBezTo>
                <a:cubicBezTo>
                  <a:pt x="10875" y="8350"/>
                  <a:pt x="10119" y="8130"/>
                  <a:pt x="9347" y="8130"/>
                </a:cubicBezTo>
                <a:cubicBezTo>
                  <a:pt x="9210" y="8130"/>
                  <a:pt x="9074" y="8137"/>
                  <a:pt x="8937" y="8151"/>
                </a:cubicBezTo>
                <a:cubicBezTo>
                  <a:pt x="7934" y="8242"/>
                  <a:pt x="6931" y="8516"/>
                  <a:pt x="5958" y="8728"/>
                </a:cubicBezTo>
                <a:cubicBezTo>
                  <a:pt x="5289" y="8941"/>
                  <a:pt x="4590" y="9063"/>
                  <a:pt x="3922" y="9154"/>
                </a:cubicBezTo>
                <a:cubicBezTo>
                  <a:pt x="3894" y="9155"/>
                  <a:pt x="3867" y="9155"/>
                  <a:pt x="3841" y="9155"/>
                </a:cubicBezTo>
                <a:cubicBezTo>
                  <a:pt x="2858" y="9155"/>
                  <a:pt x="2309" y="8611"/>
                  <a:pt x="2250" y="7634"/>
                </a:cubicBezTo>
                <a:cubicBezTo>
                  <a:pt x="2219" y="7057"/>
                  <a:pt x="2280" y="6510"/>
                  <a:pt x="2432" y="5962"/>
                </a:cubicBezTo>
                <a:cubicBezTo>
                  <a:pt x="2858" y="4260"/>
                  <a:pt x="3952" y="2801"/>
                  <a:pt x="5472" y="1859"/>
                </a:cubicBezTo>
                <a:cubicBezTo>
                  <a:pt x="6049" y="1494"/>
                  <a:pt x="6232" y="978"/>
                  <a:pt x="5958" y="491"/>
                </a:cubicBezTo>
                <a:cubicBezTo>
                  <a:pt x="5769" y="169"/>
                  <a:pt x="5472" y="0"/>
                  <a:pt x="51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11;p32">
            <a:extLst>
              <a:ext uri="{FF2B5EF4-FFF2-40B4-BE49-F238E27FC236}">
                <a16:creationId xmlns:a16="http://schemas.microsoft.com/office/drawing/2014/main" id="{BD6C7F3C-D114-4827-AB61-BB2A88717115}"/>
              </a:ext>
            </a:extLst>
          </p:cNvPr>
          <p:cNvSpPr/>
          <p:nvPr/>
        </p:nvSpPr>
        <p:spPr>
          <a:xfrm rot="-1798337">
            <a:off x="5746964" y="920867"/>
            <a:ext cx="536699" cy="210197"/>
          </a:xfrm>
          <a:custGeom>
            <a:avLst/>
            <a:gdLst/>
            <a:ahLst/>
            <a:cxnLst/>
            <a:rect l="l" t="t" r="r" b="b"/>
            <a:pathLst>
              <a:path w="15837" h="7091" extrusionOk="0">
                <a:moveTo>
                  <a:pt x="2273" y="1"/>
                </a:moveTo>
                <a:cubicBezTo>
                  <a:pt x="1870" y="1"/>
                  <a:pt x="1467" y="60"/>
                  <a:pt x="1064" y="161"/>
                </a:cubicBezTo>
                <a:cubicBezTo>
                  <a:pt x="213" y="373"/>
                  <a:pt x="0" y="1133"/>
                  <a:pt x="578" y="1802"/>
                </a:cubicBezTo>
                <a:cubicBezTo>
                  <a:pt x="821" y="2076"/>
                  <a:pt x="1095" y="2319"/>
                  <a:pt x="1399" y="2562"/>
                </a:cubicBezTo>
                <a:cubicBezTo>
                  <a:pt x="3769" y="4355"/>
                  <a:pt x="6383" y="5753"/>
                  <a:pt x="9210" y="6665"/>
                </a:cubicBezTo>
                <a:cubicBezTo>
                  <a:pt x="9940" y="6848"/>
                  <a:pt x="10669" y="7000"/>
                  <a:pt x="11429" y="7091"/>
                </a:cubicBezTo>
                <a:cubicBezTo>
                  <a:pt x="12432" y="7060"/>
                  <a:pt x="13435" y="6787"/>
                  <a:pt x="14286" y="6301"/>
                </a:cubicBezTo>
                <a:cubicBezTo>
                  <a:pt x="15593" y="5480"/>
                  <a:pt x="15837" y="4173"/>
                  <a:pt x="14925" y="2957"/>
                </a:cubicBezTo>
                <a:cubicBezTo>
                  <a:pt x="14347" y="2136"/>
                  <a:pt x="13496" y="1528"/>
                  <a:pt x="12523" y="1255"/>
                </a:cubicBezTo>
                <a:cubicBezTo>
                  <a:pt x="11064" y="860"/>
                  <a:pt x="9575" y="556"/>
                  <a:pt x="8086" y="343"/>
                </a:cubicBezTo>
                <a:cubicBezTo>
                  <a:pt x="6262" y="130"/>
                  <a:pt x="4377" y="100"/>
                  <a:pt x="2523" y="9"/>
                </a:cubicBezTo>
                <a:cubicBezTo>
                  <a:pt x="2440" y="3"/>
                  <a:pt x="2356" y="1"/>
                  <a:pt x="2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12;p32">
            <a:extLst>
              <a:ext uri="{FF2B5EF4-FFF2-40B4-BE49-F238E27FC236}">
                <a16:creationId xmlns:a16="http://schemas.microsoft.com/office/drawing/2014/main" id="{68986DD2-5C80-4654-93C6-8312DA4C8C08}"/>
              </a:ext>
            </a:extLst>
          </p:cNvPr>
          <p:cNvSpPr/>
          <p:nvPr/>
        </p:nvSpPr>
        <p:spPr>
          <a:xfrm rot="-1798337">
            <a:off x="5222789" y="953543"/>
            <a:ext cx="521279" cy="154439"/>
          </a:xfrm>
          <a:custGeom>
            <a:avLst/>
            <a:gdLst/>
            <a:ahLst/>
            <a:cxnLst/>
            <a:rect l="l" t="t" r="r" b="b"/>
            <a:pathLst>
              <a:path w="15382" h="5210" extrusionOk="0">
                <a:moveTo>
                  <a:pt x="11527" y="1"/>
                </a:moveTo>
                <a:cubicBezTo>
                  <a:pt x="10975" y="1"/>
                  <a:pt x="10421" y="70"/>
                  <a:pt x="9879" y="205"/>
                </a:cubicBezTo>
                <a:cubicBezTo>
                  <a:pt x="7417" y="722"/>
                  <a:pt x="5016" y="1360"/>
                  <a:pt x="2585" y="1999"/>
                </a:cubicBezTo>
                <a:cubicBezTo>
                  <a:pt x="1855" y="2181"/>
                  <a:pt x="1156" y="2424"/>
                  <a:pt x="457" y="2758"/>
                </a:cubicBezTo>
                <a:cubicBezTo>
                  <a:pt x="183" y="2910"/>
                  <a:pt x="1" y="3214"/>
                  <a:pt x="1" y="3549"/>
                </a:cubicBezTo>
                <a:cubicBezTo>
                  <a:pt x="62" y="3822"/>
                  <a:pt x="396" y="4065"/>
                  <a:pt x="639" y="4309"/>
                </a:cubicBezTo>
                <a:cubicBezTo>
                  <a:pt x="791" y="4369"/>
                  <a:pt x="974" y="4430"/>
                  <a:pt x="1126" y="4430"/>
                </a:cubicBezTo>
                <a:cubicBezTo>
                  <a:pt x="3010" y="4673"/>
                  <a:pt x="4895" y="4977"/>
                  <a:pt x="6779" y="5129"/>
                </a:cubicBezTo>
                <a:cubicBezTo>
                  <a:pt x="7320" y="5182"/>
                  <a:pt x="7863" y="5210"/>
                  <a:pt x="8406" y="5210"/>
                </a:cubicBezTo>
                <a:cubicBezTo>
                  <a:pt x="9727" y="5210"/>
                  <a:pt x="11049" y="5048"/>
                  <a:pt x="12342" y="4704"/>
                </a:cubicBezTo>
                <a:cubicBezTo>
                  <a:pt x="13345" y="4430"/>
                  <a:pt x="14196" y="3792"/>
                  <a:pt x="14743" y="2910"/>
                </a:cubicBezTo>
                <a:cubicBezTo>
                  <a:pt x="15381" y="2029"/>
                  <a:pt x="14986" y="844"/>
                  <a:pt x="13557" y="327"/>
                </a:cubicBezTo>
                <a:cubicBezTo>
                  <a:pt x="12900" y="108"/>
                  <a:pt x="12215" y="1"/>
                  <a:pt x="11527" y="1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13;p32">
            <a:extLst>
              <a:ext uri="{FF2B5EF4-FFF2-40B4-BE49-F238E27FC236}">
                <a16:creationId xmlns:a16="http://schemas.microsoft.com/office/drawing/2014/main" id="{325960E5-2EC4-4905-B00E-F63CBA8DDDF4}"/>
              </a:ext>
            </a:extLst>
          </p:cNvPr>
          <p:cNvSpPr/>
          <p:nvPr/>
        </p:nvSpPr>
        <p:spPr>
          <a:xfrm>
            <a:off x="3307024" y="740426"/>
            <a:ext cx="639527" cy="670049"/>
          </a:xfrm>
          <a:custGeom>
            <a:avLst/>
            <a:gdLst/>
            <a:ahLst/>
            <a:cxnLst/>
            <a:rect l="l" t="t" r="r" b="b"/>
            <a:pathLst>
              <a:path w="18872" h="22605" extrusionOk="0">
                <a:moveTo>
                  <a:pt x="9464" y="1"/>
                </a:moveTo>
                <a:cubicBezTo>
                  <a:pt x="9374" y="1"/>
                  <a:pt x="9279" y="17"/>
                  <a:pt x="9180" y="50"/>
                </a:cubicBezTo>
                <a:cubicBezTo>
                  <a:pt x="8724" y="202"/>
                  <a:pt x="8451" y="627"/>
                  <a:pt x="8451" y="1113"/>
                </a:cubicBezTo>
                <a:cubicBezTo>
                  <a:pt x="8420" y="1691"/>
                  <a:pt x="8390" y="2299"/>
                  <a:pt x="8329" y="2907"/>
                </a:cubicBezTo>
                <a:cubicBezTo>
                  <a:pt x="8177" y="6159"/>
                  <a:pt x="6597" y="8439"/>
                  <a:pt x="3618" y="9746"/>
                </a:cubicBezTo>
                <a:cubicBezTo>
                  <a:pt x="2706" y="10141"/>
                  <a:pt x="1764" y="10445"/>
                  <a:pt x="821" y="10810"/>
                </a:cubicBezTo>
                <a:cubicBezTo>
                  <a:pt x="244" y="11053"/>
                  <a:pt x="1" y="11418"/>
                  <a:pt x="92" y="11873"/>
                </a:cubicBezTo>
                <a:cubicBezTo>
                  <a:pt x="244" y="12421"/>
                  <a:pt x="669" y="12542"/>
                  <a:pt x="1125" y="12573"/>
                </a:cubicBezTo>
                <a:cubicBezTo>
                  <a:pt x="1399" y="12573"/>
                  <a:pt x="1672" y="12542"/>
                  <a:pt x="1916" y="12542"/>
                </a:cubicBezTo>
                <a:cubicBezTo>
                  <a:pt x="6019" y="12664"/>
                  <a:pt x="7022" y="13211"/>
                  <a:pt x="8420" y="16706"/>
                </a:cubicBezTo>
                <a:cubicBezTo>
                  <a:pt x="9089" y="18378"/>
                  <a:pt x="9606" y="20080"/>
                  <a:pt x="10153" y="21782"/>
                </a:cubicBezTo>
                <a:cubicBezTo>
                  <a:pt x="10328" y="22250"/>
                  <a:pt x="10560" y="22605"/>
                  <a:pt x="11090" y="22605"/>
                </a:cubicBezTo>
                <a:cubicBezTo>
                  <a:pt x="11111" y="22605"/>
                  <a:pt x="11133" y="22604"/>
                  <a:pt x="11156" y="22603"/>
                </a:cubicBezTo>
                <a:cubicBezTo>
                  <a:pt x="11642" y="22542"/>
                  <a:pt x="11977" y="22147"/>
                  <a:pt x="11977" y="21539"/>
                </a:cubicBezTo>
                <a:cubicBezTo>
                  <a:pt x="12007" y="20779"/>
                  <a:pt x="12007" y="19989"/>
                  <a:pt x="11977" y="19229"/>
                </a:cubicBezTo>
                <a:cubicBezTo>
                  <a:pt x="11916" y="18013"/>
                  <a:pt x="12129" y="16767"/>
                  <a:pt x="12615" y="15643"/>
                </a:cubicBezTo>
                <a:cubicBezTo>
                  <a:pt x="13709" y="12968"/>
                  <a:pt x="15259" y="10779"/>
                  <a:pt x="18238" y="9867"/>
                </a:cubicBezTo>
                <a:cubicBezTo>
                  <a:pt x="18512" y="9807"/>
                  <a:pt x="18694" y="9411"/>
                  <a:pt x="18816" y="9290"/>
                </a:cubicBezTo>
                <a:cubicBezTo>
                  <a:pt x="18872" y="8699"/>
                  <a:pt x="18381" y="8186"/>
                  <a:pt x="17801" y="8186"/>
                </a:cubicBezTo>
                <a:cubicBezTo>
                  <a:pt x="17754" y="8186"/>
                  <a:pt x="17708" y="8189"/>
                  <a:pt x="17661" y="8196"/>
                </a:cubicBezTo>
                <a:cubicBezTo>
                  <a:pt x="17053" y="8226"/>
                  <a:pt x="16414" y="8256"/>
                  <a:pt x="15806" y="8256"/>
                </a:cubicBezTo>
                <a:cubicBezTo>
                  <a:pt x="14499" y="8256"/>
                  <a:pt x="13253" y="7983"/>
                  <a:pt x="12493" y="6797"/>
                </a:cubicBezTo>
                <a:cubicBezTo>
                  <a:pt x="12129" y="6250"/>
                  <a:pt x="11855" y="5673"/>
                  <a:pt x="11642" y="5095"/>
                </a:cubicBezTo>
                <a:cubicBezTo>
                  <a:pt x="11156" y="3697"/>
                  <a:pt x="10761" y="2329"/>
                  <a:pt x="10366" y="931"/>
                </a:cubicBezTo>
                <a:cubicBezTo>
                  <a:pt x="10191" y="333"/>
                  <a:pt x="9874" y="1"/>
                  <a:pt x="9464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14;p32">
            <a:extLst>
              <a:ext uri="{FF2B5EF4-FFF2-40B4-BE49-F238E27FC236}">
                <a16:creationId xmlns:a16="http://schemas.microsoft.com/office/drawing/2014/main" id="{0CFE1C26-7029-4F34-B8BB-7D302B0B6D6C}"/>
              </a:ext>
            </a:extLst>
          </p:cNvPr>
          <p:cNvSpPr/>
          <p:nvPr/>
        </p:nvSpPr>
        <p:spPr>
          <a:xfrm>
            <a:off x="3310500" y="1248392"/>
            <a:ext cx="177063" cy="144384"/>
          </a:xfrm>
          <a:custGeom>
            <a:avLst/>
            <a:gdLst/>
            <a:ahLst/>
            <a:cxnLst/>
            <a:rect l="l" t="t" r="r" b="b"/>
            <a:pathLst>
              <a:path w="5225" h="4871" extrusionOk="0">
                <a:moveTo>
                  <a:pt x="2341" y="0"/>
                </a:moveTo>
                <a:cubicBezTo>
                  <a:pt x="1003" y="0"/>
                  <a:pt x="0" y="821"/>
                  <a:pt x="0" y="1976"/>
                </a:cubicBezTo>
                <a:cubicBezTo>
                  <a:pt x="31" y="3222"/>
                  <a:pt x="821" y="4316"/>
                  <a:pt x="1976" y="4742"/>
                </a:cubicBezTo>
                <a:cubicBezTo>
                  <a:pt x="2234" y="4830"/>
                  <a:pt x="2495" y="4871"/>
                  <a:pt x="2748" y="4871"/>
                </a:cubicBezTo>
                <a:cubicBezTo>
                  <a:pt x="4075" y="4871"/>
                  <a:pt x="5224" y="3754"/>
                  <a:pt x="5046" y="2401"/>
                </a:cubicBezTo>
                <a:cubicBezTo>
                  <a:pt x="4772" y="1094"/>
                  <a:pt x="3678" y="122"/>
                  <a:pt x="2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F7659F07-2489-4024-96C4-7C267AE9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326" y="622241"/>
            <a:ext cx="2808531" cy="1687401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AB8079CA-28FF-487C-BF99-3F1F1432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61" y="624514"/>
            <a:ext cx="2789532" cy="1646530"/>
          </a:xfrm>
          <a:prstGeom prst="rect">
            <a:avLst/>
          </a:prstGeom>
        </p:spPr>
      </p:pic>
      <p:pic>
        <p:nvPicPr>
          <p:cNvPr id="76" name="صورة 75">
            <a:extLst>
              <a:ext uri="{FF2B5EF4-FFF2-40B4-BE49-F238E27FC236}">
                <a16:creationId xmlns:a16="http://schemas.microsoft.com/office/drawing/2014/main" id="{ED3BE5BE-5D64-4E6E-8F7A-9055023E0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9" y="663519"/>
            <a:ext cx="2741052" cy="1411703"/>
          </a:xfrm>
          <a:prstGeom prst="rect">
            <a:avLst/>
          </a:prstGeom>
        </p:spPr>
      </p:pic>
      <p:pic>
        <p:nvPicPr>
          <p:cNvPr id="78" name="صورة 77">
            <a:extLst>
              <a:ext uri="{FF2B5EF4-FFF2-40B4-BE49-F238E27FC236}">
                <a16:creationId xmlns:a16="http://schemas.microsoft.com/office/drawing/2014/main" id="{453BEFB3-7C46-4A9F-9D05-2F6A57B8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470" y="2767212"/>
            <a:ext cx="2543530" cy="2081235"/>
          </a:xfrm>
          <a:prstGeom prst="rect">
            <a:avLst/>
          </a:prstGeom>
        </p:spPr>
      </p:pic>
      <p:pic>
        <p:nvPicPr>
          <p:cNvPr id="80" name="صورة 79">
            <a:extLst>
              <a:ext uri="{FF2B5EF4-FFF2-40B4-BE49-F238E27FC236}">
                <a16:creationId xmlns:a16="http://schemas.microsoft.com/office/drawing/2014/main" id="{7DAA2DEA-4982-405E-B6D7-6A68F28A7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074" y="2697617"/>
            <a:ext cx="2553079" cy="2059234"/>
          </a:xfrm>
          <a:prstGeom prst="rect">
            <a:avLst/>
          </a:prstGeom>
        </p:spPr>
      </p:pic>
      <p:sp>
        <p:nvSpPr>
          <p:cNvPr id="71" name="مربع نص 70">
            <a:extLst>
              <a:ext uri="{FF2B5EF4-FFF2-40B4-BE49-F238E27FC236}">
                <a16:creationId xmlns:a16="http://schemas.microsoft.com/office/drawing/2014/main" id="{9277C040-9B0E-4777-882C-28C1E2B9658E}"/>
              </a:ext>
            </a:extLst>
          </p:cNvPr>
          <p:cNvSpPr txBox="1"/>
          <p:nvPr/>
        </p:nvSpPr>
        <p:spPr>
          <a:xfrm>
            <a:off x="3626787" y="68516"/>
            <a:ext cx="349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72" name="مخطط انسيابي: رابط 71">
            <a:extLst>
              <a:ext uri="{FF2B5EF4-FFF2-40B4-BE49-F238E27FC236}">
                <a16:creationId xmlns:a16="http://schemas.microsoft.com/office/drawing/2014/main" id="{976A8B03-25F7-46C1-A380-3A4BCCDD5B57}"/>
              </a:ext>
            </a:extLst>
          </p:cNvPr>
          <p:cNvSpPr/>
          <p:nvPr/>
        </p:nvSpPr>
        <p:spPr>
          <a:xfrm>
            <a:off x="8710849" y="1799034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خطط انسيابي: رابط 72">
            <a:extLst>
              <a:ext uri="{FF2B5EF4-FFF2-40B4-BE49-F238E27FC236}">
                <a16:creationId xmlns:a16="http://schemas.microsoft.com/office/drawing/2014/main" id="{7230BB48-FE4F-4E7C-8357-BB98549669A3}"/>
              </a:ext>
            </a:extLst>
          </p:cNvPr>
          <p:cNvSpPr/>
          <p:nvPr/>
        </p:nvSpPr>
        <p:spPr>
          <a:xfrm>
            <a:off x="5730345" y="1711683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خطط انسيابي: رابط 73">
            <a:extLst>
              <a:ext uri="{FF2B5EF4-FFF2-40B4-BE49-F238E27FC236}">
                <a16:creationId xmlns:a16="http://schemas.microsoft.com/office/drawing/2014/main" id="{B47B5175-5052-4AB3-8028-188482DD3011}"/>
              </a:ext>
            </a:extLst>
          </p:cNvPr>
          <p:cNvSpPr/>
          <p:nvPr/>
        </p:nvSpPr>
        <p:spPr>
          <a:xfrm>
            <a:off x="2642730" y="1460210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خطط انسيابي: رابط 74">
            <a:extLst>
              <a:ext uri="{FF2B5EF4-FFF2-40B4-BE49-F238E27FC236}">
                <a16:creationId xmlns:a16="http://schemas.microsoft.com/office/drawing/2014/main" id="{E1380B38-6C09-499C-96D1-E36B0CBFEFFB}"/>
              </a:ext>
            </a:extLst>
          </p:cNvPr>
          <p:cNvSpPr/>
          <p:nvPr/>
        </p:nvSpPr>
        <p:spPr>
          <a:xfrm>
            <a:off x="8606467" y="4149216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خطط انسيابي: رابط 76">
            <a:extLst>
              <a:ext uri="{FF2B5EF4-FFF2-40B4-BE49-F238E27FC236}">
                <a16:creationId xmlns:a16="http://schemas.microsoft.com/office/drawing/2014/main" id="{FD34E78C-4252-4867-A2C9-0E3433B2C39A}"/>
              </a:ext>
            </a:extLst>
          </p:cNvPr>
          <p:cNvSpPr/>
          <p:nvPr/>
        </p:nvSpPr>
        <p:spPr>
          <a:xfrm>
            <a:off x="5654547" y="4248383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4" name="صورة 83">
            <a:extLst>
              <a:ext uri="{FF2B5EF4-FFF2-40B4-BE49-F238E27FC236}">
                <a16:creationId xmlns:a16="http://schemas.microsoft.com/office/drawing/2014/main" id="{9448EBD9-C767-4D4E-873B-002D22FFA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82" y="3089719"/>
            <a:ext cx="2857899" cy="1295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5" name="مستطيل 84">
            <a:extLst>
              <a:ext uri="{FF2B5EF4-FFF2-40B4-BE49-F238E27FC236}">
                <a16:creationId xmlns:a16="http://schemas.microsoft.com/office/drawing/2014/main" id="{BF084DCF-C15B-4515-8550-E8CC6B8E3AD7}"/>
              </a:ext>
            </a:extLst>
          </p:cNvPr>
          <p:cNvSpPr/>
          <p:nvPr/>
        </p:nvSpPr>
        <p:spPr>
          <a:xfrm>
            <a:off x="2760490" y="3547668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DBE1C060-4FD0-4068-AFA9-A84F625CEE74}"/>
              </a:ext>
            </a:extLst>
          </p:cNvPr>
          <p:cNvSpPr/>
          <p:nvPr/>
        </p:nvSpPr>
        <p:spPr>
          <a:xfrm>
            <a:off x="2760726" y="3955405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D7AE146A-0072-45EA-8EC0-6755CF04881A}"/>
              </a:ext>
            </a:extLst>
          </p:cNvPr>
          <p:cNvSpPr/>
          <p:nvPr/>
        </p:nvSpPr>
        <p:spPr>
          <a:xfrm>
            <a:off x="2756042" y="4168890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2343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3;p33">
            <a:extLst>
              <a:ext uri="{FF2B5EF4-FFF2-40B4-BE49-F238E27FC236}">
                <a16:creationId xmlns:a16="http://schemas.microsoft.com/office/drawing/2014/main" id="{8E01BBFF-1288-4A91-9897-93BE19EFCB91}"/>
              </a:ext>
            </a:extLst>
          </p:cNvPr>
          <p:cNvSpPr/>
          <p:nvPr/>
        </p:nvSpPr>
        <p:spPr>
          <a:xfrm>
            <a:off x="184233" y="782425"/>
            <a:ext cx="3074933" cy="1971408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oogle Shape;634;p33">
            <a:extLst>
              <a:ext uri="{FF2B5EF4-FFF2-40B4-BE49-F238E27FC236}">
                <a16:creationId xmlns:a16="http://schemas.microsoft.com/office/drawing/2014/main" id="{BD06E8E3-A3CB-4B9C-AB8C-8542070517EA}"/>
              </a:ext>
            </a:extLst>
          </p:cNvPr>
          <p:cNvSpPr/>
          <p:nvPr/>
        </p:nvSpPr>
        <p:spPr>
          <a:xfrm>
            <a:off x="722638" y="504586"/>
            <a:ext cx="2410271" cy="630257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Google Shape;639;p33">
            <a:extLst>
              <a:ext uri="{FF2B5EF4-FFF2-40B4-BE49-F238E27FC236}">
                <a16:creationId xmlns:a16="http://schemas.microsoft.com/office/drawing/2014/main" id="{20C66A51-9489-4935-96F1-51F0F3E17A62}"/>
              </a:ext>
            </a:extLst>
          </p:cNvPr>
          <p:cNvSpPr/>
          <p:nvPr/>
        </p:nvSpPr>
        <p:spPr>
          <a:xfrm>
            <a:off x="2272988" y="2846242"/>
            <a:ext cx="3406623" cy="2171458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640;p33">
            <a:extLst>
              <a:ext uri="{FF2B5EF4-FFF2-40B4-BE49-F238E27FC236}">
                <a16:creationId xmlns:a16="http://schemas.microsoft.com/office/drawing/2014/main" id="{15373BDA-27CE-4B7D-B816-C24505EA4565}"/>
              </a:ext>
            </a:extLst>
          </p:cNvPr>
          <p:cNvSpPr/>
          <p:nvPr/>
        </p:nvSpPr>
        <p:spPr>
          <a:xfrm rot="683980">
            <a:off x="3145310" y="2650533"/>
            <a:ext cx="1842471" cy="630248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1DA9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Google Shape;643;p33">
            <a:extLst>
              <a:ext uri="{FF2B5EF4-FFF2-40B4-BE49-F238E27FC236}">
                <a16:creationId xmlns:a16="http://schemas.microsoft.com/office/drawing/2014/main" id="{D53C74A8-FB7D-4BF5-ABA3-380E07C8AAE5}"/>
              </a:ext>
            </a:extLst>
          </p:cNvPr>
          <p:cNvSpPr/>
          <p:nvPr/>
        </p:nvSpPr>
        <p:spPr>
          <a:xfrm>
            <a:off x="5713273" y="785235"/>
            <a:ext cx="3272004" cy="2585286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644;p33">
            <a:extLst>
              <a:ext uri="{FF2B5EF4-FFF2-40B4-BE49-F238E27FC236}">
                <a16:creationId xmlns:a16="http://schemas.microsoft.com/office/drawing/2014/main" id="{CC856351-3248-4710-BA1C-15F4E473A1E0}"/>
              </a:ext>
            </a:extLst>
          </p:cNvPr>
          <p:cNvSpPr/>
          <p:nvPr/>
        </p:nvSpPr>
        <p:spPr>
          <a:xfrm rot="1349592">
            <a:off x="6104102" y="508803"/>
            <a:ext cx="2410246" cy="630250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5BCB620-0F88-4E74-92A2-556F2B6AE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72" y="1265556"/>
            <a:ext cx="2734057" cy="20481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637787C-867F-4D5B-9480-A5AC3ED0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824" y="3269891"/>
            <a:ext cx="3238952" cy="132416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27E3615-0456-4D7E-88CC-DCF402CA6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84" y="1181326"/>
            <a:ext cx="2910173" cy="143847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20D179-498C-4CDB-9EAA-E6974A570316}"/>
              </a:ext>
            </a:extLst>
          </p:cNvPr>
          <p:cNvSpPr txBox="1"/>
          <p:nvPr/>
        </p:nvSpPr>
        <p:spPr>
          <a:xfrm>
            <a:off x="2673140" y="213643"/>
            <a:ext cx="349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اختاري الإجابة الصحيحة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2A4A842-7D05-49ED-94FA-4A6068771183}"/>
              </a:ext>
            </a:extLst>
          </p:cNvPr>
          <p:cNvSpPr txBox="1"/>
          <p:nvPr/>
        </p:nvSpPr>
        <p:spPr>
          <a:xfrm>
            <a:off x="7738110" y="2010730"/>
            <a:ext cx="22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AE568C6-06BA-4BFE-BFDA-8580F092210D}"/>
              </a:ext>
            </a:extLst>
          </p:cNvPr>
          <p:cNvSpPr txBox="1"/>
          <p:nvPr/>
        </p:nvSpPr>
        <p:spPr>
          <a:xfrm flipH="1">
            <a:off x="7612380" y="1641638"/>
            <a:ext cx="354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C0A1CB-60BC-468A-9076-55CE9A0293B6}"/>
              </a:ext>
            </a:extLst>
          </p:cNvPr>
          <p:cNvSpPr txBox="1"/>
          <p:nvPr/>
        </p:nvSpPr>
        <p:spPr>
          <a:xfrm flipH="1">
            <a:off x="7485999" y="2619802"/>
            <a:ext cx="354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6DC4F15-58E1-49C5-BA91-E4C5E8696212}"/>
              </a:ext>
            </a:extLst>
          </p:cNvPr>
          <p:cNvSpPr txBox="1"/>
          <p:nvPr/>
        </p:nvSpPr>
        <p:spPr>
          <a:xfrm flipH="1">
            <a:off x="7485999" y="2947038"/>
            <a:ext cx="354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CCA32CE-EBB6-4259-AA2E-332DD84B906F}"/>
              </a:ext>
            </a:extLst>
          </p:cNvPr>
          <p:cNvSpPr txBox="1"/>
          <p:nvPr/>
        </p:nvSpPr>
        <p:spPr>
          <a:xfrm flipH="1">
            <a:off x="7519661" y="2288636"/>
            <a:ext cx="354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8" name="مخطط انسيابي: رابط 17">
            <a:extLst>
              <a:ext uri="{FF2B5EF4-FFF2-40B4-BE49-F238E27FC236}">
                <a16:creationId xmlns:a16="http://schemas.microsoft.com/office/drawing/2014/main" id="{6A153C4E-757E-4DAD-BF3C-02B9599F43BF}"/>
              </a:ext>
            </a:extLst>
          </p:cNvPr>
          <p:cNvSpPr/>
          <p:nvPr/>
        </p:nvSpPr>
        <p:spPr>
          <a:xfrm>
            <a:off x="2962306" y="1971006"/>
            <a:ext cx="127463" cy="1600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3D27FD2-261A-4644-8A3A-F6E50051F516}"/>
              </a:ext>
            </a:extLst>
          </p:cNvPr>
          <p:cNvSpPr/>
          <p:nvPr/>
        </p:nvSpPr>
        <p:spPr>
          <a:xfrm>
            <a:off x="5387123" y="3741779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51DC7D5-3783-454A-899A-A70151400A10}"/>
              </a:ext>
            </a:extLst>
          </p:cNvPr>
          <p:cNvSpPr/>
          <p:nvPr/>
        </p:nvSpPr>
        <p:spPr>
          <a:xfrm>
            <a:off x="5387122" y="4165428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F96DEB8-BB95-47D0-B65A-A69391B5D5A4}"/>
              </a:ext>
            </a:extLst>
          </p:cNvPr>
          <p:cNvSpPr/>
          <p:nvPr/>
        </p:nvSpPr>
        <p:spPr>
          <a:xfrm>
            <a:off x="5397453" y="4373687"/>
            <a:ext cx="127463" cy="160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83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Weekly Pl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85EEDD"/>
      </a:lt2>
      <a:accent1>
        <a:srgbClr val="3DD5D5"/>
      </a:accent1>
      <a:accent2>
        <a:srgbClr val="1DA9A9"/>
      </a:accent2>
      <a:accent3>
        <a:srgbClr val="DAC5F5"/>
      </a:accent3>
      <a:accent4>
        <a:srgbClr val="B9A0D9"/>
      </a:accent4>
      <a:accent5>
        <a:srgbClr val="905ED1"/>
      </a:accent5>
      <a:accent6>
        <a:srgbClr val="5D3A8A"/>
      </a:accent6>
      <a:hlink>
        <a:srgbClr val="D9D9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165</Words>
  <Application>Microsoft Office PowerPoint</Application>
  <PresentationFormat>عرض على الشاشة (16:9)</PresentationFormat>
  <Paragraphs>52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El Messiri Medium</vt:lpstr>
      <vt:lpstr>Tahoma</vt:lpstr>
      <vt:lpstr>Arial</vt:lpstr>
      <vt:lpstr>Weekly Planner Infographics by Slidesgo</vt:lpstr>
      <vt:lpstr>عروض بوربوينت-ثاني متوسطchat  -لا نحلل استخدام العروض لأمور تجارية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computerh</dc:creator>
  <cp:lastModifiedBy>اميمه الشنقيطي</cp:lastModifiedBy>
  <cp:revision>204</cp:revision>
  <dcterms:modified xsi:type="dcterms:W3CDTF">2021-04-06T22:13:34Z</dcterms:modified>
</cp:coreProperties>
</file>