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93" roundtripDataSignature="AMtx7mjCwO0cnlXMFD0BWN0ne4DIZvsw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slide" Target="slides/slide86.xml"/><Relationship Id="rId90" Type="http://schemas.openxmlformats.org/officeDocument/2006/relationships/slide" Target="slides/slide85.xml"/><Relationship Id="rId93" Type="http://customschemas.google.com/relationships/presentationmetadata" Target="metadata"/><Relationship Id="rId92" Type="http://schemas.openxmlformats.org/officeDocument/2006/relationships/slide" Target="slides/slide87.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S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 name="Google Shape;87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3" name="Google Shape;92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9" name="Google Shape;92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5" name="Google Shape;1065;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2" name="Google Shape;1072;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9" name="Google Shape;1079;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7" name="Google Shape;1087;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1" name="Google Shape;1101;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9" name="Google Shape;1109;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126" name="Google Shape;1126;p72: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2" name="Google Shape;1142;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6" name="Google Shape;1166;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 name="Google Shape;117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8" name="Google Shape;1188;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9" name="Google Shape;1199;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9" name="Google Shape;1229;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5" name="Google Shape;1235;p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236" name="Google Shape;1236;p80: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5" name="Google Shape;1265;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1" name="Google Shape;1271;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4" name="Google Shape;1324;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1" name="Google Shape;1331;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8" name="Google Shape;1338;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8" name="Google Shape;1348;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0" name="Google Shape;1360;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type="title">
  <p:cSld name="TITLE">
    <p:spTree>
      <p:nvGrpSpPr>
        <p:cNvPr id="15" name="Shape 15"/>
        <p:cNvGrpSpPr/>
        <p:nvPr/>
      </p:nvGrpSpPr>
      <p:grpSpPr>
        <a:xfrm>
          <a:off x="0" y="0"/>
          <a:ext cx="0" cy="0"/>
          <a:chOff x="0" y="0"/>
          <a:chExt cx="0" cy="0"/>
        </a:xfrm>
      </p:grpSpPr>
      <p:sp>
        <p:nvSpPr>
          <p:cNvPr id="16" name="Google Shape;16;p8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18" name="Google Shape;18;p8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8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72" name="Shape 72"/>
        <p:cNvGrpSpPr/>
        <p:nvPr/>
      </p:nvGrpSpPr>
      <p:grpSpPr>
        <a:xfrm>
          <a:off x="0" y="0"/>
          <a:ext cx="0" cy="0"/>
          <a:chOff x="0" y="0"/>
          <a:chExt cx="0" cy="0"/>
        </a:xfrm>
      </p:grpSpPr>
      <p:sp>
        <p:nvSpPr>
          <p:cNvPr id="73" name="Google Shape;73;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9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75" name="Google Shape;75;p9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9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78" name="Shape 78"/>
        <p:cNvGrpSpPr/>
        <p:nvPr/>
      </p:nvGrpSpPr>
      <p:grpSpPr>
        <a:xfrm>
          <a:off x="0" y="0"/>
          <a:ext cx="0" cy="0"/>
          <a:chOff x="0" y="0"/>
          <a:chExt cx="0" cy="0"/>
        </a:xfrm>
      </p:grpSpPr>
      <p:sp>
        <p:nvSpPr>
          <p:cNvPr id="79" name="Google Shape;79;p9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81" name="Google Shape;81;p9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9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type="obj">
  <p:cSld name="OBJECT">
    <p:spTree>
      <p:nvGrpSpPr>
        <p:cNvPr id="21" name="Shape 21"/>
        <p:cNvGrpSpPr/>
        <p:nvPr/>
      </p:nvGrpSpPr>
      <p:grpSpPr>
        <a:xfrm>
          <a:off x="0" y="0"/>
          <a:ext cx="0" cy="0"/>
          <a:chOff x="0" y="0"/>
          <a:chExt cx="0" cy="0"/>
        </a:xfrm>
      </p:grpSpPr>
      <p:sp>
        <p:nvSpPr>
          <p:cNvPr id="22" name="Google Shape;22;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4" name="Google Shape;24;p9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9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type="blank">
  <p:cSld name="BLANK">
    <p:spTree>
      <p:nvGrpSpPr>
        <p:cNvPr id="27" name="Shape 27"/>
        <p:cNvGrpSpPr/>
        <p:nvPr/>
      </p:nvGrpSpPr>
      <p:grpSpPr>
        <a:xfrm>
          <a:off x="0" y="0"/>
          <a:ext cx="0" cy="0"/>
          <a:chOff x="0" y="0"/>
          <a:chExt cx="0" cy="0"/>
        </a:xfrm>
      </p:grpSpPr>
      <p:sp>
        <p:nvSpPr>
          <p:cNvPr id="28" name="Google Shape;28;p9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 name="Google Shape;30;p9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type="secHead">
  <p:cSld name="SECTION_HEADER">
    <p:spTree>
      <p:nvGrpSpPr>
        <p:cNvPr id="31" name="Shape 31"/>
        <p:cNvGrpSpPr/>
        <p:nvPr/>
      </p:nvGrpSpPr>
      <p:grpSpPr>
        <a:xfrm>
          <a:off x="0" y="0"/>
          <a:ext cx="0" cy="0"/>
          <a:chOff x="0" y="0"/>
          <a:chExt cx="0" cy="0"/>
        </a:xfrm>
      </p:grpSpPr>
      <p:sp>
        <p:nvSpPr>
          <p:cNvPr id="32" name="Google Shape;32;p9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rtl="1" algn="r">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9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34" name="Google Shape;34;p9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 name="Google Shape;35;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 name="Google Shape;36;p9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ين" type="twoObj">
  <p:cSld name="TWO_OBJECTS">
    <p:spTree>
      <p:nvGrpSpPr>
        <p:cNvPr id="37" name="Shape 37"/>
        <p:cNvGrpSpPr/>
        <p:nvPr/>
      </p:nvGrpSpPr>
      <p:grpSpPr>
        <a:xfrm>
          <a:off x="0" y="0"/>
          <a:ext cx="0" cy="0"/>
          <a:chOff x="0" y="0"/>
          <a:chExt cx="0" cy="0"/>
        </a:xfrm>
      </p:grpSpPr>
      <p:sp>
        <p:nvSpPr>
          <p:cNvPr id="38" name="Google Shape;38;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9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40" name="Google Shape;40;p9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41" name="Google Shape;41;p9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 name="Google Shape;42;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 name="Google Shape;43;p9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type="twoTxTwoObj">
  <p:cSld name="TWO_OBJECTS_WITH_TEXT">
    <p:spTree>
      <p:nvGrpSpPr>
        <p:cNvPr id="44" name="Shape 44"/>
        <p:cNvGrpSpPr/>
        <p:nvPr/>
      </p:nvGrpSpPr>
      <p:grpSpPr>
        <a:xfrm>
          <a:off x="0" y="0"/>
          <a:ext cx="0" cy="0"/>
          <a:chOff x="0" y="0"/>
          <a:chExt cx="0" cy="0"/>
        </a:xfrm>
      </p:grpSpPr>
      <p:sp>
        <p:nvSpPr>
          <p:cNvPr id="45" name="Google Shape;45;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9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7" name="Google Shape;47;p9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8" name="Google Shape;48;p9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9" name="Google Shape;49;p9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50" name="Google Shape;50;p9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1" name="Google Shape;51;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9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53" name="Shape 53"/>
        <p:cNvGrpSpPr/>
        <p:nvPr/>
      </p:nvGrpSpPr>
      <p:grpSpPr>
        <a:xfrm>
          <a:off x="0" y="0"/>
          <a:ext cx="0" cy="0"/>
          <a:chOff x="0" y="0"/>
          <a:chExt cx="0" cy="0"/>
        </a:xfrm>
      </p:grpSpPr>
      <p:sp>
        <p:nvSpPr>
          <p:cNvPr id="54" name="Google Shape;54;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9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ذو تسمية توضيحية" type="objTx">
  <p:cSld name="OBJECT_WITH_CAPTION_TEXT">
    <p:spTree>
      <p:nvGrpSpPr>
        <p:cNvPr id="58" name="Shape 58"/>
        <p:cNvGrpSpPr/>
        <p:nvPr/>
      </p:nvGrpSpPr>
      <p:grpSpPr>
        <a:xfrm>
          <a:off x="0" y="0"/>
          <a:ext cx="0" cy="0"/>
          <a:chOff x="0" y="0"/>
          <a:chExt cx="0" cy="0"/>
        </a:xfrm>
      </p:grpSpPr>
      <p:sp>
        <p:nvSpPr>
          <p:cNvPr id="59" name="Google Shape;59;p9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61" name="Google Shape;61;p9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2" name="Google Shape;62;p9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ذو تسمية توضيحية" type="picTx">
  <p:cSld name="PICTURE_WITH_CAPTION_TEXT">
    <p:spTree>
      <p:nvGrpSpPr>
        <p:cNvPr id="65" name="Shape 65"/>
        <p:cNvGrpSpPr/>
        <p:nvPr/>
      </p:nvGrpSpPr>
      <p:grpSpPr>
        <a:xfrm>
          <a:off x="0" y="0"/>
          <a:ext cx="0" cy="0"/>
          <a:chOff x="0" y="0"/>
          <a:chExt cx="0" cy="0"/>
        </a:xfrm>
      </p:grpSpPr>
      <p:sp>
        <p:nvSpPr>
          <p:cNvPr id="66" name="Google Shape;66;p9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9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9" name="Google Shape;69;p9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9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8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0.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0.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5.gif"/><Relationship Id="rId4" Type="http://schemas.openxmlformats.org/officeDocument/2006/relationships/image" Target="../media/image37.gif"/><Relationship Id="rId5" Type="http://schemas.openxmlformats.org/officeDocument/2006/relationships/hyperlink" Target="about:blank" TargetMode="External"/><Relationship Id="rId6" Type="http://schemas.openxmlformats.org/officeDocument/2006/relationships/image" Target="../media/image32.png"/><Relationship Id="rId7"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3.png"/><Relationship Id="rId4" Type="http://schemas.openxmlformats.org/officeDocument/2006/relationships/image" Target="../media/image37.gif"/><Relationship Id="rId5"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3.png"/><Relationship Id="rId4" Type="http://schemas.openxmlformats.org/officeDocument/2006/relationships/image" Target="../media/image37.gif"/><Relationship Id="rId5"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3.png"/><Relationship Id="rId4" Type="http://schemas.openxmlformats.org/officeDocument/2006/relationships/image" Target="../media/image37.gif"/><Relationship Id="rId5"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3.png"/><Relationship Id="rId4" Type="http://schemas.openxmlformats.org/officeDocument/2006/relationships/image" Target="../media/image37.gif"/><Relationship Id="rId5"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3.png"/><Relationship Id="rId4" Type="http://schemas.openxmlformats.org/officeDocument/2006/relationships/image" Target="../media/image37.gif"/><Relationship Id="rId5"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3.png"/><Relationship Id="rId4" Type="http://schemas.openxmlformats.org/officeDocument/2006/relationships/image" Target="../media/image37.gif"/><Relationship Id="rId5"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3.png"/><Relationship Id="rId4" Type="http://schemas.openxmlformats.org/officeDocument/2006/relationships/image" Target="../media/image37.gif"/><Relationship Id="rId5"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0.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8.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6.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6.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6.pn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6.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4.png"/><Relationship Id="rId4" Type="http://schemas.openxmlformats.org/officeDocument/2006/relationships/image" Target="../media/image19.png"/><Relationship Id="rId5"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3.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2.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4.png"/><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7.png"/><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5.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7.png"/><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1.png"/><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7.png"/><Relationship Id="rId4" Type="http://schemas.openxmlformats.org/officeDocument/2006/relationships/image" Target="../media/image49.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61.png"/><Relationship Id="rId4" Type="http://schemas.openxmlformats.org/officeDocument/2006/relationships/slide" Target="/ppt/slides/slide74.xml"/><Relationship Id="rId11" Type="http://schemas.openxmlformats.org/officeDocument/2006/relationships/image" Target="../media/image54.png"/><Relationship Id="rId10" Type="http://schemas.openxmlformats.org/officeDocument/2006/relationships/slide" Target="/ppt/slides/slide75.xml"/><Relationship Id="rId9" Type="http://schemas.openxmlformats.org/officeDocument/2006/relationships/image" Target="../media/image53.png"/><Relationship Id="rId5" Type="http://schemas.openxmlformats.org/officeDocument/2006/relationships/image" Target="../media/image49.png"/><Relationship Id="rId6" Type="http://schemas.openxmlformats.org/officeDocument/2006/relationships/slide" Target="/ppt/slides/slide77.xml"/><Relationship Id="rId7" Type="http://schemas.openxmlformats.org/officeDocument/2006/relationships/image" Target="../media/image52.png"/><Relationship Id="rId8" Type="http://schemas.openxmlformats.org/officeDocument/2006/relationships/slide" Target="/ppt/slides/slide7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0.png"/><Relationship Id="rId4" Type="http://schemas.openxmlformats.org/officeDocument/2006/relationships/image" Target="../media/image55.gif"/><Relationship Id="rId5" Type="http://schemas.openxmlformats.org/officeDocument/2006/relationships/slide" Target="/ppt/slid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7.png"/><Relationship Id="rId4" Type="http://schemas.openxmlformats.org/officeDocument/2006/relationships/image" Target="../media/image55.gif"/><Relationship Id="rId5" Type="http://schemas.openxmlformats.org/officeDocument/2006/relationships/slide" Target="/ppt/slid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2.png"/><Relationship Id="rId4" Type="http://schemas.openxmlformats.org/officeDocument/2006/relationships/image" Target="../media/image55.gif"/><Relationship Id="rId5" Type="http://schemas.openxmlformats.org/officeDocument/2006/relationships/slide" Target="/ppt/slides/slide7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56.png"/><Relationship Id="rId4" Type="http://schemas.openxmlformats.org/officeDocument/2006/relationships/image" Target="../media/image55.gif"/><Relationship Id="rId5" Type="http://schemas.openxmlformats.org/officeDocument/2006/relationships/slide" Target="/ppt/slides/slide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9.png"/><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58.png"/><Relationship Id="rId4" Type="http://schemas.openxmlformats.org/officeDocument/2006/relationships/image" Target="../media/image57.png"/><Relationship Id="rId5" Type="http://schemas.openxmlformats.org/officeDocument/2006/relationships/image" Target="../media/image6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6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png"/><Relationship Id="rId4" Type="http://schemas.openxmlformats.org/officeDocument/2006/relationships/image" Target="../media/image6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png"/><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66.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64.png"/><Relationship Id="rId4" Type="http://schemas.openxmlformats.org/officeDocument/2006/relationships/image" Target="../media/image66.png"/><Relationship Id="rId5" Type="http://schemas.openxmlformats.org/officeDocument/2006/relationships/image" Target="../media/image6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70.png"/><Relationship Id="rId4" Type="http://schemas.openxmlformats.org/officeDocument/2006/relationships/image" Target="../media/image6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2556791" y="-963488"/>
            <a:ext cx="12745415" cy="10153128"/>
          </a:xfrm>
          <a:prstGeom prst="rect">
            <a:avLst/>
          </a:prstGeom>
          <a:noFill/>
          <a:ln>
            <a:noFill/>
          </a:ln>
        </p:spPr>
      </p:pic>
      <p:sp>
        <p:nvSpPr>
          <p:cNvPr id="89" name="Google Shape;89;p1"/>
          <p:cNvSpPr/>
          <p:nvPr/>
        </p:nvSpPr>
        <p:spPr>
          <a:xfrm>
            <a:off x="2430016" y="332656"/>
            <a:ext cx="5382344" cy="2308324"/>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7200" u="none" cap="none" strike="noStrike">
                <a:solidFill>
                  <a:srgbClr val="205867"/>
                </a:solidFill>
                <a:latin typeface="Calibri"/>
                <a:ea typeface="Calibri"/>
                <a:cs typeface="Calibri"/>
                <a:sym typeface="Calibri"/>
              </a:rPr>
              <a:t>نَظافَةُ البِحارِ والمُحيْطاتِ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0"/>
          <p:cNvPicPr preferRelativeResize="0"/>
          <p:nvPr/>
        </p:nvPicPr>
        <p:blipFill rotWithShape="1">
          <a:blip r:embed="rId3">
            <a:alphaModFix/>
          </a:blip>
          <a:srcRect b="0" l="0" r="0" t="0"/>
          <a:stretch/>
        </p:blipFill>
        <p:spPr>
          <a:xfrm>
            <a:off x="-972616" y="1412776"/>
            <a:ext cx="11809312" cy="6867525"/>
          </a:xfrm>
          <a:prstGeom prst="rect">
            <a:avLst/>
          </a:prstGeom>
          <a:noFill/>
          <a:ln>
            <a:noFill/>
          </a:ln>
        </p:spPr>
      </p:pic>
      <p:pic>
        <p:nvPicPr>
          <p:cNvPr id="200" name="Google Shape;200;p10"/>
          <p:cNvPicPr preferRelativeResize="0"/>
          <p:nvPr/>
        </p:nvPicPr>
        <p:blipFill rotWithShape="1">
          <a:blip r:embed="rId4">
            <a:alphaModFix/>
          </a:blip>
          <a:srcRect b="81969" l="0" r="0" t="0"/>
          <a:stretch/>
        </p:blipFill>
        <p:spPr>
          <a:xfrm>
            <a:off x="3995936" y="548680"/>
            <a:ext cx="4752527" cy="1044000"/>
          </a:xfrm>
          <a:prstGeom prst="rect">
            <a:avLst/>
          </a:prstGeom>
          <a:noFill/>
          <a:ln>
            <a:noFill/>
          </a:ln>
        </p:spPr>
      </p:pic>
      <p:sp>
        <p:nvSpPr>
          <p:cNvPr id="201" name="Google Shape;201;p10"/>
          <p:cNvSpPr/>
          <p:nvPr/>
        </p:nvSpPr>
        <p:spPr>
          <a:xfrm>
            <a:off x="1292696" y="1988840"/>
            <a:ext cx="5943600"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1- أينَ خَرَجَتْ أُسْرَةُ خالِدٍ؟ وَلِمَ؟</a:t>
            </a:r>
            <a:endParaRPr b="1" sz="3600">
              <a:solidFill>
                <a:schemeClr val="dk1"/>
              </a:solidFill>
              <a:latin typeface="Calibri"/>
              <a:ea typeface="Calibri"/>
              <a:cs typeface="Calibri"/>
              <a:sym typeface="Calibri"/>
            </a:endParaRPr>
          </a:p>
        </p:txBody>
      </p:sp>
      <p:sp>
        <p:nvSpPr>
          <p:cNvPr id="202" name="Google Shape;202;p10"/>
          <p:cNvSpPr/>
          <p:nvPr/>
        </p:nvSpPr>
        <p:spPr>
          <a:xfrm>
            <a:off x="-396552" y="2708920"/>
            <a:ext cx="7215206" cy="646331"/>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3600">
                <a:solidFill>
                  <a:srgbClr val="205867"/>
                </a:solidFill>
                <a:latin typeface="Calibri"/>
                <a:ea typeface="Calibri"/>
                <a:cs typeface="Calibri"/>
                <a:sym typeface="Calibri"/>
              </a:rPr>
              <a:t>إلى الشَّاطِئ في نُزْهَةٍ بَحْرِيَّةٍ.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ppt_w</p:attrName>
                                        </p:attrNameLst>
                                      </p:cBhvr>
                                      <p:tavLst>
                                        <p:tav fmla="" tm="0">
                                          <p:val>
                                            <p:strVal val="0"/>
                                          </p:val>
                                        </p:tav>
                                        <p:tav fmla="" tm="100000">
                                          <p:val>
                                            <p:strVal val="#ppt_w"/>
                                          </p:val>
                                        </p:tav>
                                      </p:tavLst>
                                    </p:anim>
                                    <p:anim calcmode="lin" valueType="num">
                                      <p:cBhvr additive="base">
                                        <p:cTn dur="500"/>
                                        <p:tgtEl>
                                          <p:spTgt spid="2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1"/>
          <p:cNvPicPr preferRelativeResize="0"/>
          <p:nvPr/>
        </p:nvPicPr>
        <p:blipFill rotWithShape="1">
          <a:blip r:embed="rId3">
            <a:alphaModFix/>
          </a:blip>
          <a:srcRect b="81969" l="0" r="0" t="0"/>
          <a:stretch/>
        </p:blipFill>
        <p:spPr>
          <a:xfrm>
            <a:off x="3995936" y="548680"/>
            <a:ext cx="4752527" cy="1044000"/>
          </a:xfrm>
          <a:prstGeom prst="rect">
            <a:avLst/>
          </a:prstGeom>
          <a:noFill/>
          <a:ln>
            <a:noFill/>
          </a:ln>
        </p:spPr>
      </p:pic>
      <p:grpSp>
        <p:nvGrpSpPr>
          <p:cNvPr id="208" name="Google Shape;208;p11"/>
          <p:cNvGrpSpPr/>
          <p:nvPr/>
        </p:nvGrpSpPr>
        <p:grpSpPr>
          <a:xfrm>
            <a:off x="1663650" y="1438101"/>
            <a:ext cx="4996582" cy="5087243"/>
            <a:chOff x="2670175" y="1458189"/>
            <a:chExt cx="3802063" cy="3871050"/>
          </a:xfrm>
        </p:grpSpPr>
        <p:sp>
          <p:nvSpPr>
            <p:cNvPr id="209" name="Google Shape;209;p11"/>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1"/>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1"/>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1"/>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1"/>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1"/>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1"/>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1"/>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1"/>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1"/>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1"/>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1"/>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1"/>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1"/>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1"/>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1"/>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1"/>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1"/>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1"/>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1"/>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1"/>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1"/>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1" name="Google Shape;231;p11"/>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2" name="Google Shape;232;p11"/>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3" name="Google Shape;233;p11"/>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4" name="Google Shape;234;p11"/>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5" name="Google Shape;235;p11"/>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6" name="Google Shape;236;p11"/>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7" name="Google Shape;237;p11"/>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8" name="Google Shape;238;p11"/>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39" name="Google Shape;239;p11"/>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0" name="Google Shape;240;p11"/>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1" name="Google Shape;241;p11"/>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2" name="Google Shape;242;p11"/>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3" name="Google Shape;243;p11"/>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4" name="Google Shape;244;p11"/>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5" name="Google Shape;245;p11"/>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6" name="Google Shape;246;p11"/>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7" name="Google Shape;247;p11"/>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8" name="Google Shape;248;p11"/>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49" name="Google Shape;249;p11"/>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50" name="Google Shape;250;p11"/>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51" name="Google Shape;251;p11"/>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1"/>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253" name="Google Shape;253;p11"/>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1"/>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255" name="Google Shape;255;p11"/>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0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2"/>
          <p:cNvPicPr preferRelativeResize="0"/>
          <p:nvPr/>
        </p:nvPicPr>
        <p:blipFill rotWithShape="1">
          <a:blip r:embed="rId3">
            <a:alphaModFix/>
          </a:blip>
          <a:srcRect b="0" l="0" r="0" t="0"/>
          <a:stretch/>
        </p:blipFill>
        <p:spPr>
          <a:xfrm>
            <a:off x="-252536" y="3501008"/>
            <a:ext cx="9616151" cy="3528392"/>
          </a:xfrm>
          <a:prstGeom prst="rect">
            <a:avLst/>
          </a:prstGeom>
          <a:noFill/>
          <a:ln>
            <a:noFill/>
          </a:ln>
        </p:spPr>
      </p:pic>
      <p:pic>
        <p:nvPicPr>
          <p:cNvPr id="261" name="Google Shape;261;p12"/>
          <p:cNvPicPr preferRelativeResize="0"/>
          <p:nvPr/>
        </p:nvPicPr>
        <p:blipFill rotWithShape="1">
          <a:blip r:embed="rId4">
            <a:alphaModFix/>
          </a:blip>
          <a:srcRect b="81969" l="0" r="0" t="0"/>
          <a:stretch/>
        </p:blipFill>
        <p:spPr>
          <a:xfrm>
            <a:off x="3995936" y="548680"/>
            <a:ext cx="4752527" cy="1044000"/>
          </a:xfrm>
          <a:prstGeom prst="rect">
            <a:avLst/>
          </a:prstGeom>
          <a:noFill/>
          <a:ln>
            <a:noFill/>
          </a:ln>
        </p:spPr>
      </p:pic>
      <p:sp>
        <p:nvSpPr>
          <p:cNvPr id="262" name="Google Shape;262;p12"/>
          <p:cNvSpPr/>
          <p:nvPr/>
        </p:nvSpPr>
        <p:spPr>
          <a:xfrm>
            <a:off x="1043608" y="1844824"/>
            <a:ext cx="7056784"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2- ما شُعورُ خالِدٍ عِنْدَما رَأَى وَلَدًا يَرْمي نُفاياتٍ في البَحْرِ؟</a:t>
            </a:r>
            <a:endParaRPr/>
          </a:p>
        </p:txBody>
      </p:sp>
      <p:sp>
        <p:nvSpPr>
          <p:cNvPr id="263" name="Google Shape;263;p12"/>
          <p:cNvSpPr/>
          <p:nvPr/>
        </p:nvSpPr>
        <p:spPr>
          <a:xfrm>
            <a:off x="3196645" y="3070701"/>
            <a:ext cx="3607603" cy="646331"/>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3600">
                <a:solidFill>
                  <a:srgbClr val="205867"/>
                </a:solidFill>
                <a:latin typeface="Calibri"/>
                <a:ea typeface="Calibri"/>
                <a:cs typeface="Calibri"/>
                <a:sym typeface="Calibri"/>
              </a:rPr>
              <a:t>تَعَجَّبَ مِنْ ذَلِكَ الْفِعْل.</a:t>
            </a:r>
            <a:endParaRPr b="1" sz="3600">
              <a:solidFill>
                <a:srgbClr val="205867"/>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3"/>
          <p:cNvPicPr preferRelativeResize="0"/>
          <p:nvPr/>
        </p:nvPicPr>
        <p:blipFill rotWithShape="1">
          <a:blip r:embed="rId3">
            <a:alphaModFix/>
          </a:blip>
          <a:srcRect b="81969" l="0" r="0" t="0"/>
          <a:stretch/>
        </p:blipFill>
        <p:spPr>
          <a:xfrm>
            <a:off x="3995936" y="548680"/>
            <a:ext cx="4752527" cy="1044000"/>
          </a:xfrm>
          <a:prstGeom prst="rect">
            <a:avLst/>
          </a:prstGeom>
          <a:noFill/>
          <a:ln>
            <a:noFill/>
          </a:ln>
        </p:spPr>
      </p:pic>
      <p:grpSp>
        <p:nvGrpSpPr>
          <p:cNvPr id="269" name="Google Shape;269;p13"/>
          <p:cNvGrpSpPr/>
          <p:nvPr/>
        </p:nvGrpSpPr>
        <p:grpSpPr>
          <a:xfrm>
            <a:off x="1663650" y="1438101"/>
            <a:ext cx="4996582" cy="5087243"/>
            <a:chOff x="2670175" y="1458189"/>
            <a:chExt cx="3802063" cy="3871050"/>
          </a:xfrm>
        </p:grpSpPr>
        <p:sp>
          <p:nvSpPr>
            <p:cNvPr id="270" name="Google Shape;270;p13"/>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3"/>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3"/>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3"/>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3"/>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3"/>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3"/>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3"/>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3"/>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3"/>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3"/>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3"/>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3"/>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3"/>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3"/>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3"/>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3"/>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3"/>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3"/>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3"/>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3"/>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3"/>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2" name="Google Shape;292;p13"/>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3" name="Google Shape;293;p13"/>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4" name="Google Shape;294;p13"/>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5" name="Google Shape;295;p13"/>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6" name="Google Shape;296;p13"/>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7" name="Google Shape;297;p13"/>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8" name="Google Shape;298;p13"/>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299" name="Google Shape;299;p13"/>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0" name="Google Shape;300;p13"/>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1" name="Google Shape;301;p13"/>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2" name="Google Shape;302;p13"/>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3" name="Google Shape;303;p13"/>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4" name="Google Shape;304;p13"/>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5" name="Google Shape;305;p13"/>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6" name="Google Shape;306;p13"/>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7" name="Google Shape;307;p13"/>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8" name="Google Shape;308;p13"/>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09" name="Google Shape;309;p13"/>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10" name="Google Shape;310;p13"/>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11" name="Google Shape;311;p13"/>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12" name="Google Shape;312;p13"/>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3"/>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314" name="Google Shape;314;p13"/>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3"/>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316" name="Google Shape;316;p13"/>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69"/>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14"/>
          <p:cNvPicPr preferRelativeResize="0"/>
          <p:nvPr/>
        </p:nvPicPr>
        <p:blipFill rotWithShape="1">
          <a:blip r:embed="rId3">
            <a:alphaModFix/>
          </a:blip>
          <a:srcRect b="0" l="0" r="0" t="0"/>
          <a:stretch/>
        </p:blipFill>
        <p:spPr>
          <a:xfrm>
            <a:off x="0" y="2885275"/>
            <a:ext cx="9144000" cy="3972725"/>
          </a:xfrm>
          <a:prstGeom prst="rect">
            <a:avLst/>
          </a:prstGeom>
          <a:noFill/>
          <a:ln>
            <a:noFill/>
          </a:ln>
        </p:spPr>
      </p:pic>
      <p:pic>
        <p:nvPicPr>
          <p:cNvPr id="322" name="Google Shape;322;p14"/>
          <p:cNvPicPr preferRelativeResize="0"/>
          <p:nvPr/>
        </p:nvPicPr>
        <p:blipFill rotWithShape="1">
          <a:blip r:embed="rId4">
            <a:alphaModFix/>
          </a:blip>
          <a:srcRect b="81969" l="0" r="0" t="0"/>
          <a:stretch/>
        </p:blipFill>
        <p:spPr>
          <a:xfrm>
            <a:off x="3995936" y="548680"/>
            <a:ext cx="4752527" cy="1044000"/>
          </a:xfrm>
          <a:prstGeom prst="rect">
            <a:avLst/>
          </a:prstGeom>
          <a:noFill/>
          <a:ln>
            <a:noFill/>
          </a:ln>
        </p:spPr>
      </p:pic>
      <p:sp>
        <p:nvSpPr>
          <p:cNvPr id="323" name="Google Shape;323;p14"/>
          <p:cNvSpPr/>
          <p:nvPr/>
        </p:nvSpPr>
        <p:spPr>
          <a:xfrm>
            <a:off x="1043608" y="1844824"/>
            <a:ext cx="7056784"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3- ماذا يَجِبُ عَليْنا تِجاهَ شَواطِئنا؟</a:t>
            </a:r>
            <a:endParaRPr/>
          </a:p>
        </p:txBody>
      </p:sp>
      <p:sp>
        <p:nvSpPr>
          <p:cNvPr id="324" name="Google Shape;324;p14"/>
          <p:cNvSpPr/>
          <p:nvPr/>
        </p:nvSpPr>
        <p:spPr>
          <a:xfrm>
            <a:off x="3779912" y="2708920"/>
            <a:ext cx="3607603" cy="1200329"/>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3600">
                <a:solidFill>
                  <a:srgbClr val="205867"/>
                </a:solidFill>
                <a:latin typeface="Calibri"/>
                <a:ea typeface="Calibri"/>
                <a:cs typeface="Calibri"/>
                <a:sym typeface="Calibri"/>
              </a:rPr>
              <a:t>الْمُحَافَظَةُ عَلَى جَمَالها وَرَوْنَقها</a:t>
            </a:r>
            <a:endParaRPr b="1" sz="3600">
              <a:solidFill>
                <a:srgbClr val="205867"/>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ppt_w</p:attrName>
                                        </p:attrNameLst>
                                      </p:cBhvr>
                                      <p:tavLst>
                                        <p:tav fmla="" tm="0">
                                          <p:val>
                                            <p:strVal val="0"/>
                                          </p:val>
                                        </p:tav>
                                        <p:tav fmla="" tm="100000">
                                          <p:val>
                                            <p:strVal val="#ppt_w"/>
                                          </p:val>
                                        </p:tav>
                                      </p:tavLst>
                                    </p:anim>
                                    <p:anim calcmode="lin" valueType="num">
                                      <p:cBhvr additive="base">
                                        <p:cTn dur="500"/>
                                        <p:tgtEl>
                                          <p:spTgt spid="3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15"/>
          <p:cNvPicPr preferRelativeResize="0"/>
          <p:nvPr/>
        </p:nvPicPr>
        <p:blipFill rotWithShape="1">
          <a:blip r:embed="rId3">
            <a:alphaModFix/>
          </a:blip>
          <a:srcRect b="81969" l="0" r="0" t="0"/>
          <a:stretch/>
        </p:blipFill>
        <p:spPr>
          <a:xfrm>
            <a:off x="3995936" y="548680"/>
            <a:ext cx="4752527" cy="1044000"/>
          </a:xfrm>
          <a:prstGeom prst="rect">
            <a:avLst/>
          </a:prstGeom>
          <a:noFill/>
          <a:ln>
            <a:noFill/>
          </a:ln>
        </p:spPr>
      </p:pic>
      <p:grpSp>
        <p:nvGrpSpPr>
          <p:cNvPr id="330" name="Google Shape;330;p15"/>
          <p:cNvGrpSpPr/>
          <p:nvPr/>
        </p:nvGrpSpPr>
        <p:grpSpPr>
          <a:xfrm>
            <a:off x="1663650" y="1438101"/>
            <a:ext cx="4996582" cy="5087243"/>
            <a:chOff x="2670175" y="1458189"/>
            <a:chExt cx="3802063" cy="3871050"/>
          </a:xfrm>
        </p:grpSpPr>
        <p:sp>
          <p:nvSpPr>
            <p:cNvPr id="331" name="Google Shape;331;p15"/>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5"/>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5"/>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5"/>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5"/>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5"/>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5"/>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5"/>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5"/>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5"/>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5"/>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5"/>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5"/>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5"/>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5"/>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5"/>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5"/>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5"/>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5"/>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5"/>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5"/>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5"/>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53" name="Google Shape;353;p15"/>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54" name="Google Shape;354;p15"/>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55" name="Google Shape;355;p15"/>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56" name="Google Shape;356;p15"/>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57" name="Google Shape;357;p15"/>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58" name="Google Shape;358;p15"/>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59" name="Google Shape;359;p15"/>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0" name="Google Shape;360;p15"/>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1" name="Google Shape;361;p15"/>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2" name="Google Shape;362;p15"/>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3" name="Google Shape;363;p15"/>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4" name="Google Shape;364;p15"/>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5" name="Google Shape;365;p15"/>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6" name="Google Shape;366;p15"/>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7" name="Google Shape;367;p15"/>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8" name="Google Shape;368;p15"/>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69" name="Google Shape;369;p15"/>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70" name="Google Shape;370;p15"/>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71" name="Google Shape;371;p15"/>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72" name="Google Shape;372;p15"/>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373" name="Google Shape;373;p15"/>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5"/>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375" name="Google Shape;375;p15"/>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5"/>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377" name="Google Shape;377;p15"/>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30"/>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16"/>
          <p:cNvPicPr preferRelativeResize="0"/>
          <p:nvPr/>
        </p:nvPicPr>
        <p:blipFill rotWithShape="1">
          <a:blip r:embed="rId3">
            <a:alphaModFix/>
          </a:blip>
          <a:srcRect b="0" l="0" r="0" t="0"/>
          <a:stretch/>
        </p:blipFill>
        <p:spPr>
          <a:xfrm>
            <a:off x="-252536" y="3717032"/>
            <a:ext cx="9616151" cy="3528392"/>
          </a:xfrm>
          <a:prstGeom prst="rect">
            <a:avLst/>
          </a:prstGeom>
          <a:noFill/>
          <a:ln>
            <a:noFill/>
          </a:ln>
        </p:spPr>
      </p:pic>
      <p:pic>
        <p:nvPicPr>
          <p:cNvPr id="383" name="Google Shape;383;p16"/>
          <p:cNvPicPr preferRelativeResize="0"/>
          <p:nvPr/>
        </p:nvPicPr>
        <p:blipFill rotWithShape="1">
          <a:blip r:embed="rId4">
            <a:alphaModFix/>
          </a:blip>
          <a:srcRect b="81969" l="0" r="0" t="0"/>
          <a:stretch/>
        </p:blipFill>
        <p:spPr>
          <a:xfrm>
            <a:off x="3995936" y="548680"/>
            <a:ext cx="4752527" cy="1044000"/>
          </a:xfrm>
          <a:prstGeom prst="rect">
            <a:avLst/>
          </a:prstGeom>
          <a:noFill/>
          <a:ln>
            <a:noFill/>
          </a:ln>
        </p:spPr>
      </p:pic>
      <p:sp>
        <p:nvSpPr>
          <p:cNvPr id="384" name="Google Shape;384;p16"/>
          <p:cNvSpPr/>
          <p:nvPr/>
        </p:nvSpPr>
        <p:spPr>
          <a:xfrm>
            <a:off x="1043608" y="1844824"/>
            <a:ext cx="7056784" cy="107721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4- ما رَأْيُك في تَصَرُّفِ الأُسْرَةِ التي تَرَكَتْ مُخَلَّفاتِها مُلْقَاةً عَلى الشَّاطِئِ؟</a:t>
            </a:r>
            <a:endParaRPr/>
          </a:p>
        </p:txBody>
      </p:sp>
      <p:sp>
        <p:nvSpPr>
          <p:cNvPr id="385" name="Google Shape;385;p16"/>
          <p:cNvSpPr/>
          <p:nvPr/>
        </p:nvSpPr>
        <p:spPr>
          <a:xfrm>
            <a:off x="755576" y="3068960"/>
            <a:ext cx="7344816" cy="584775"/>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3200">
                <a:solidFill>
                  <a:srgbClr val="31859B"/>
                </a:solidFill>
                <a:latin typeface="Calibri"/>
                <a:ea typeface="Calibri"/>
                <a:cs typeface="Calibri"/>
                <a:sym typeface="Calibri"/>
              </a:rPr>
              <a:t>تصرف غير سليم .</a:t>
            </a:r>
            <a:endParaRPr b="1" sz="3200">
              <a:solidFill>
                <a:srgbClr val="31859B"/>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ppt_w</p:attrName>
                                        </p:attrNameLst>
                                      </p:cBhvr>
                                      <p:tavLst>
                                        <p:tav fmla="" tm="0">
                                          <p:val>
                                            <p:strVal val="0"/>
                                          </p:val>
                                        </p:tav>
                                        <p:tav fmla="" tm="100000">
                                          <p:val>
                                            <p:strVal val="#ppt_w"/>
                                          </p:val>
                                        </p:tav>
                                      </p:tavLst>
                                    </p:anim>
                                    <p:anim calcmode="lin" valueType="num">
                                      <p:cBhvr additive="base">
                                        <p:cTn dur="500"/>
                                        <p:tgtEl>
                                          <p:spTgt spid="3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17"/>
          <p:cNvPicPr preferRelativeResize="0"/>
          <p:nvPr/>
        </p:nvPicPr>
        <p:blipFill rotWithShape="1">
          <a:blip r:embed="rId3">
            <a:alphaModFix/>
          </a:blip>
          <a:srcRect b="81969" l="0" r="0" t="0"/>
          <a:stretch/>
        </p:blipFill>
        <p:spPr>
          <a:xfrm>
            <a:off x="3995936" y="548680"/>
            <a:ext cx="4752527" cy="1044000"/>
          </a:xfrm>
          <a:prstGeom prst="rect">
            <a:avLst/>
          </a:prstGeom>
          <a:noFill/>
          <a:ln>
            <a:noFill/>
          </a:ln>
        </p:spPr>
      </p:pic>
      <p:grpSp>
        <p:nvGrpSpPr>
          <p:cNvPr id="391" name="Google Shape;391;p17"/>
          <p:cNvGrpSpPr/>
          <p:nvPr/>
        </p:nvGrpSpPr>
        <p:grpSpPr>
          <a:xfrm>
            <a:off x="1663650" y="1438101"/>
            <a:ext cx="4996582" cy="5087243"/>
            <a:chOff x="2670175" y="1458189"/>
            <a:chExt cx="3802063" cy="3871050"/>
          </a:xfrm>
        </p:grpSpPr>
        <p:sp>
          <p:nvSpPr>
            <p:cNvPr id="392" name="Google Shape;392;p17"/>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7"/>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7"/>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7"/>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7"/>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7"/>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7"/>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7"/>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7"/>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7"/>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7"/>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7"/>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7"/>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7"/>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7"/>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7"/>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7"/>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7"/>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7"/>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7"/>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7"/>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7"/>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14" name="Google Shape;414;p17"/>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15" name="Google Shape;415;p17"/>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16" name="Google Shape;416;p17"/>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17" name="Google Shape;417;p17"/>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18" name="Google Shape;418;p17"/>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19" name="Google Shape;419;p17"/>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0" name="Google Shape;420;p17"/>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1" name="Google Shape;421;p17"/>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2" name="Google Shape;422;p17"/>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3" name="Google Shape;423;p17"/>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4" name="Google Shape;424;p17"/>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5" name="Google Shape;425;p17"/>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6" name="Google Shape;426;p17"/>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7" name="Google Shape;427;p17"/>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8" name="Google Shape;428;p17"/>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29" name="Google Shape;429;p17"/>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30" name="Google Shape;430;p17"/>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31" name="Google Shape;431;p17"/>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32" name="Google Shape;432;p17"/>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33" name="Google Shape;433;p17"/>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34" name="Google Shape;434;p17"/>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7"/>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436" name="Google Shape;436;p17"/>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17"/>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438" name="Google Shape;438;p17"/>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91"/>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18"/>
          <p:cNvPicPr preferRelativeResize="0"/>
          <p:nvPr/>
        </p:nvPicPr>
        <p:blipFill rotWithShape="1">
          <a:blip r:embed="rId3">
            <a:alphaModFix/>
          </a:blip>
          <a:srcRect b="0" l="0" r="0" t="0"/>
          <a:stretch/>
        </p:blipFill>
        <p:spPr>
          <a:xfrm>
            <a:off x="0" y="65856"/>
            <a:ext cx="9252520" cy="7467600"/>
          </a:xfrm>
          <a:prstGeom prst="rect">
            <a:avLst/>
          </a:prstGeom>
          <a:noFill/>
          <a:ln>
            <a:noFill/>
          </a:ln>
        </p:spPr>
      </p:pic>
      <p:pic>
        <p:nvPicPr>
          <p:cNvPr id="444" name="Google Shape;444;p18"/>
          <p:cNvPicPr preferRelativeResize="0"/>
          <p:nvPr/>
        </p:nvPicPr>
        <p:blipFill rotWithShape="1">
          <a:blip r:embed="rId4">
            <a:alphaModFix/>
          </a:blip>
          <a:srcRect b="81969" l="0" r="0" t="0"/>
          <a:stretch/>
        </p:blipFill>
        <p:spPr>
          <a:xfrm>
            <a:off x="3995936" y="548680"/>
            <a:ext cx="4752527" cy="1044000"/>
          </a:xfrm>
          <a:prstGeom prst="rect">
            <a:avLst/>
          </a:prstGeom>
          <a:noFill/>
          <a:ln>
            <a:noFill/>
          </a:ln>
        </p:spPr>
      </p:pic>
      <p:sp>
        <p:nvSpPr>
          <p:cNvPr id="445" name="Google Shape;445;p18"/>
          <p:cNvSpPr/>
          <p:nvPr/>
        </p:nvSpPr>
        <p:spPr>
          <a:xfrm>
            <a:off x="1043608" y="1844824"/>
            <a:ext cx="7056784"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5- أذكر مَعْنى التَّلوُّثِ مما ورد في الموْضوعِ</a:t>
            </a:r>
            <a:endParaRPr/>
          </a:p>
        </p:txBody>
      </p:sp>
      <p:sp>
        <p:nvSpPr>
          <p:cNvPr id="446" name="Google Shape;446;p18"/>
          <p:cNvSpPr/>
          <p:nvPr/>
        </p:nvSpPr>
        <p:spPr>
          <a:xfrm>
            <a:off x="3347864" y="2949912"/>
            <a:ext cx="5544616" cy="1200329"/>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ar-SA" sz="2400">
                <a:solidFill>
                  <a:srgbClr val="E36C09"/>
                </a:solidFill>
                <a:latin typeface="Calibri"/>
                <a:ea typeface="Calibri"/>
                <a:cs typeface="Calibri"/>
                <a:sym typeface="Calibri"/>
              </a:rPr>
              <a:t>أنَّ مياهَ الْبِحارِ والْمُحيطاتِ تَتَعَرَّضُ لإدخَالِ مَوَادٍ ضّارة مثل َمُخَلَّفاتِ الْمصانِعِ والنِّفط والْبلَاسْتِيك، فتِسَبِّب الضرر للحَيَاةِ البَحَرِيَةِ.</a:t>
            </a:r>
            <a:endParaRPr sz="2400">
              <a:solidFill>
                <a:srgbClr val="E36C0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ppt_w</p:attrName>
                                        </p:attrNameLst>
                                      </p:cBhvr>
                                      <p:tavLst>
                                        <p:tav fmla="" tm="0">
                                          <p:val>
                                            <p:strVal val="0"/>
                                          </p:val>
                                        </p:tav>
                                        <p:tav fmla="" tm="100000">
                                          <p:val>
                                            <p:strVal val="#ppt_w"/>
                                          </p:val>
                                        </p:tav>
                                      </p:tavLst>
                                    </p:anim>
                                    <p:anim calcmode="lin" valueType="num">
                                      <p:cBhvr additive="base">
                                        <p:cTn dur="500"/>
                                        <p:tgtEl>
                                          <p:spTgt spid="4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19"/>
          <p:cNvPicPr preferRelativeResize="0"/>
          <p:nvPr/>
        </p:nvPicPr>
        <p:blipFill rotWithShape="1">
          <a:blip r:embed="rId3">
            <a:alphaModFix/>
          </a:blip>
          <a:srcRect b="81969" l="0" r="0" t="0"/>
          <a:stretch/>
        </p:blipFill>
        <p:spPr>
          <a:xfrm>
            <a:off x="3995936" y="548680"/>
            <a:ext cx="4752527" cy="1044000"/>
          </a:xfrm>
          <a:prstGeom prst="rect">
            <a:avLst/>
          </a:prstGeom>
          <a:noFill/>
          <a:ln>
            <a:noFill/>
          </a:ln>
        </p:spPr>
      </p:pic>
      <p:grpSp>
        <p:nvGrpSpPr>
          <p:cNvPr id="452" name="Google Shape;452;p19"/>
          <p:cNvGrpSpPr/>
          <p:nvPr/>
        </p:nvGrpSpPr>
        <p:grpSpPr>
          <a:xfrm>
            <a:off x="1663650" y="1438101"/>
            <a:ext cx="4996582" cy="5087243"/>
            <a:chOff x="2670175" y="1458189"/>
            <a:chExt cx="3802063" cy="3871050"/>
          </a:xfrm>
        </p:grpSpPr>
        <p:sp>
          <p:nvSpPr>
            <p:cNvPr id="453" name="Google Shape;453;p19"/>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9"/>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9"/>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9"/>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9"/>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9"/>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9"/>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9"/>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9"/>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9"/>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9"/>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9"/>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9"/>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19"/>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19"/>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9"/>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19"/>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19"/>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19"/>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19"/>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19"/>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19"/>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75" name="Google Shape;475;p19"/>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76" name="Google Shape;476;p19"/>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77" name="Google Shape;477;p19"/>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78" name="Google Shape;478;p19"/>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79" name="Google Shape;479;p19"/>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0" name="Google Shape;480;p19"/>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1" name="Google Shape;481;p19"/>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2" name="Google Shape;482;p19"/>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3" name="Google Shape;483;p19"/>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4" name="Google Shape;484;p19"/>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5" name="Google Shape;485;p19"/>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6" name="Google Shape;486;p19"/>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7" name="Google Shape;487;p19"/>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8" name="Google Shape;488;p19"/>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89" name="Google Shape;489;p19"/>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90" name="Google Shape;490;p19"/>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91" name="Google Shape;491;p19"/>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92" name="Google Shape;492;p19"/>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93" name="Google Shape;493;p19"/>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94" name="Google Shape;494;p19"/>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495" name="Google Shape;495;p19"/>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19"/>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497" name="Google Shape;497;p19"/>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19"/>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499" name="Google Shape;499;p19"/>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452"/>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4572000" y="845840"/>
            <a:ext cx="4114800" cy="1143000"/>
          </a:xfrm>
          <a:prstGeom prst="rect">
            <a:avLst/>
          </a:prstGeom>
          <a:noFill/>
          <a:ln>
            <a:noFill/>
          </a:ln>
        </p:spPr>
        <p:txBody>
          <a:bodyPr anchorCtr="0" anchor="ctr" bIns="45700" lIns="91425" spcFirstLastPara="1" rIns="91425" wrap="square" tIns="45700">
            <a:normAutofit/>
          </a:bodyPr>
          <a:lstStyle/>
          <a:p>
            <a:pPr indent="0" lvl="0" marL="0" rtl="1" algn="r">
              <a:spcBef>
                <a:spcPts val="0"/>
              </a:spcBef>
              <a:spcAft>
                <a:spcPts val="0"/>
              </a:spcAft>
              <a:buClr>
                <a:schemeClr val="dk1"/>
              </a:buClr>
              <a:buSzPts val="6000"/>
              <a:buFont typeface="Calibri"/>
              <a:buNone/>
            </a:pPr>
            <a:r>
              <a:rPr b="1" lang="ar-SA" sz="6000"/>
              <a:t>أهداف الدرس:</a:t>
            </a:r>
            <a:endParaRPr b="1" sz="6000"/>
          </a:p>
        </p:txBody>
      </p:sp>
      <p:pic>
        <p:nvPicPr>
          <p:cNvPr id="95" name="Google Shape;95;p2"/>
          <p:cNvPicPr preferRelativeResize="0"/>
          <p:nvPr/>
        </p:nvPicPr>
        <p:blipFill rotWithShape="1">
          <a:blip r:embed="rId3">
            <a:alphaModFix/>
          </a:blip>
          <a:srcRect b="0" l="0" r="0" t="0"/>
          <a:stretch/>
        </p:blipFill>
        <p:spPr>
          <a:xfrm>
            <a:off x="13235" y="44624"/>
            <a:ext cx="4270733" cy="6772723"/>
          </a:xfrm>
          <a:prstGeom prst="rect">
            <a:avLst/>
          </a:prstGeom>
          <a:noFill/>
          <a:ln>
            <a:noFill/>
          </a:ln>
        </p:spPr>
      </p:pic>
      <p:sp>
        <p:nvSpPr>
          <p:cNvPr id="96" name="Google Shape;96;p2"/>
          <p:cNvSpPr txBox="1"/>
          <p:nvPr/>
        </p:nvSpPr>
        <p:spPr>
          <a:xfrm>
            <a:off x="1763688" y="2204864"/>
            <a:ext cx="6466191" cy="710952"/>
          </a:xfrm>
          <a:prstGeom prst="rect">
            <a:avLst/>
          </a:prstGeom>
          <a:noFill/>
          <a:ln>
            <a:noFill/>
          </a:ln>
        </p:spPr>
        <p:txBody>
          <a:bodyPr anchorCtr="0" anchor="ctr" bIns="45700" lIns="91425" spcFirstLastPara="1" rIns="91425" wrap="square" tIns="45700">
            <a:normAutofit lnSpcReduction="10000"/>
          </a:bodyPr>
          <a:lstStyle/>
          <a:p>
            <a:pPr indent="0" lvl="0" marL="0" marR="0" rtl="1" algn="r">
              <a:spcBef>
                <a:spcPts val="0"/>
              </a:spcBef>
              <a:spcAft>
                <a:spcPts val="0"/>
              </a:spcAft>
              <a:buClr>
                <a:schemeClr val="dk1"/>
              </a:buClr>
              <a:buSzPts val="4400"/>
              <a:buFont typeface="Calibri"/>
              <a:buNone/>
            </a:pPr>
            <a:r>
              <a:rPr b="1" i="0" lang="ar-SA" sz="4400" u="none" cap="none" strike="noStrike">
                <a:solidFill>
                  <a:schemeClr val="dk1"/>
                </a:solidFill>
                <a:latin typeface="Calibri"/>
                <a:ea typeface="Calibri"/>
                <a:cs typeface="Calibri"/>
                <a:sym typeface="Calibri"/>
              </a:rPr>
              <a:t>- .................................</a:t>
            </a:r>
            <a:endParaRPr b="1" i="0" sz="4400" u="none" cap="none" strike="noStrike">
              <a:solidFill>
                <a:schemeClr val="dk1"/>
              </a:solidFill>
              <a:latin typeface="Calibri"/>
              <a:ea typeface="Calibri"/>
              <a:cs typeface="Calibri"/>
              <a:sym typeface="Calibri"/>
            </a:endParaRPr>
          </a:p>
        </p:txBody>
      </p:sp>
      <p:sp>
        <p:nvSpPr>
          <p:cNvPr id="97" name="Google Shape;97;p2"/>
          <p:cNvSpPr txBox="1"/>
          <p:nvPr/>
        </p:nvSpPr>
        <p:spPr>
          <a:xfrm>
            <a:off x="1763688" y="3120008"/>
            <a:ext cx="6466191" cy="710952"/>
          </a:xfrm>
          <a:prstGeom prst="rect">
            <a:avLst/>
          </a:prstGeom>
          <a:noFill/>
          <a:ln>
            <a:noFill/>
          </a:ln>
        </p:spPr>
        <p:txBody>
          <a:bodyPr anchorCtr="0" anchor="ctr" bIns="45700" lIns="91425" spcFirstLastPara="1" rIns="91425" wrap="square" tIns="45700">
            <a:normAutofit lnSpcReduction="10000"/>
          </a:bodyPr>
          <a:lstStyle/>
          <a:p>
            <a:pPr indent="0" lvl="0" marL="0" marR="0" rtl="1" algn="r">
              <a:spcBef>
                <a:spcPts val="0"/>
              </a:spcBef>
              <a:spcAft>
                <a:spcPts val="0"/>
              </a:spcAft>
              <a:buClr>
                <a:schemeClr val="dk1"/>
              </a:buClr>
              <a:buSzPts val="4400"/>
              <a:buFont typeface="Calibri"/>
              <a:buNone/>
            </a:pPr>
            <a:r>
              <a:rPr b="1" i="0" lang="ar-SA" sz="4400" u="none" cap="none" strike="noStrike">
                <a:solidFill>
                  <a:schemeClr val="dk1"/>
                </a:solidFill>
                <a:latin typeface="Calibri"/>
                <a:ea typeface="Calibri"/>
                <a:cs typeface="Calibri"/>
                <a:sym typeface="Calibri"/>
              </a:rPr>
              <a:t>- .................................</a:t>
            </a:r>
            <a:endParaRPr b="1" i="0" sz="4400" u="none" cap="none" strike="noStrike">
              <a:solidFill>
                <a:schemeClr val="dk1"/>
              </a:solidFill>
              <a:latin typeface="Calibri"/>
              <a:ea typeface="Calibri"/>
              <a:cs typeface="Calibri"/>
              <a:sym typeface="Calibri"/>
            </a:endParaRPr>
          </a:p>
        </p:txBody>
      </p:sp>
      <p:sp>
        <p:nvSpPr>
          <p:cNvPr id="98" name="Google Shape;98;p2"/>
          <p:cNvSpPr txBox="1"/>
          <p:nvPr/>
        </p:nvSpPr>
        <p:spPr>
          <a:xfrm>
            <a:off x="1763688" y="4035152"/>
            <a:ext cx="6466191" cy="710952"/>
          </a:xfrm>
          <a:prstGeom prst="rect">
            <a:avLst/>
          </a:prstGeom>
          <a:noFill/>
          <a:ln>
            <a:noFill/>
          </a:ln>
        </p:spPr>
        <p:txBody>
          <a:bodyPr anchorCtr="0" anchor="ctr" bIns="45700" lIns="91425" spcFirstLastPara="1" rIns="91425" wrap="square" tIns="45700">
            <a:normAutofit lnSpcReduction="10000"/>
          </a:bodyPr>
          <a:lstStyle/>
          <a:p>
            <a:pPr indent="0" lvl="0" marL="0" marR="0" rtl="1" algn="r">
              <a:spcBef>
                <a:spcPts val="0"/>
              </a:spcBef>
              <a:spcAft>
                <a:spcPts val="0"/>
              </a:spcAft>
              <a:buClr>
                <a:schemeClr val="dk1"/>
              </a:buClr>
              <a:buSzPts val="4400"/>
              <a:buFont typeface="Calibri"/>
              <a:buNone/>
            </a:pPr>
            <a:r>
              <a:rPr b="1" i="0" lang="ar-SA" sz="4400" u="none" cap="none" strike="noStrike">
                <a:solidFill>
                  <a:schemeClr val="dk1"/>
                </a:solidFill>
                <a:latin typeface="Calibri"/>
                <a:ea typeface="Calibri"/>
                <a:cs typeface="Calibri"/>
                <a:sym typeface="Calibri"/>
              </a:rPr>
              <a:t>- .................................</a:t>
            </a:r>
            <a:endParaRPr b="1" i="0" sz="4400" u="none" cap="none" strike="noStrike">
              <a:solidFill>
                <a:schemeClr val="dk1"/>
              </a:solidFill>
              <a:latin typeface="Calibri"/>
              <a:ea typeface="Calibri"/>
              <a:cs typeface="Calibri"/>
              <a:sym typeface="Calibri"/>
            </a:endParaRPr>
          </a:p>
        </p:txBody>
      </p:sp>
      <p:sp>
        <p:nvSpPr>
          <p:cNvPr id="99" name="Google Shape;99;p2"/>
          <p:cNvSpPr txBox="1"/>
          <p:nvPr/>
        </p:nvSpPr>
        <p:spPr>
          <a:xfrm>
            <a:off x="1763688" y="4950296"/>
            <a:ext cx="6466191" cy="710952"/>
          </a:xfrm>
          <a:prstGeom prst="rect">
            <a:avLst/>
          </a:prstGeom>
          <a:noFill/>
          <a:ln>
            <a:noFill/>
          </a:ln>
        </p:spPr>
        <p:txBody>
          <a:bodyPr anchorCtr="0" anchor="ctr" bIns="45700" lIns="91425" spcFirstLastPara="1" rIns="91425" wrap="square" tIns="45700">
            <a:normAutofit lnSpcReduction="10000"/>
          </a:bodyPr>
          <a:lstStyle/>
          <a:p>
            <a:pPr indent="0" lvl="0" marL="0" marR="0" rtl="1" algn="r">
              <a:spcBef>
                <a:spcPts val="0"/>
              </a:spcBef>
              <a:spcAft>
                <a:spcPts val="0"/>
              </a:spcAft>
              <a:buClr>
                <a:schemeClr val="dk1"/>
              </a:buClr>
              <a:buSzPts val="4400"/>
              <a:buFont typeface="Calibri"/>
              <a:buNone/>
            </a:pPr>
            <a:r>
              <a:rPr b="1" i="0" lang="ar-SA" sz="4400" u="none" cap="none" strike="noStrike">
                <a:solidFill>
                  <a:schemeClr val="dk1"/>
                </a:solidFill>
                <a:latin typeface="Calibri"/>
                <a:ea typeface="Calibri"/>
                <a:cs typeface="Calibri"/>
                <a:sym typeface="Calibri"/>
              </a:rPr>
              <a:t>- .................................</a:t>
            </a:r>
            <a:endParaRPr b="1" i="0" sz="4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20"/>
          <p:cNvPicPr preferRelativeResize="0"/>
          <p:nvPr/>
        </p:nvPicPr>
        <p:blipFill rotWithShape="1">
          <a:blip r:embed="rId3">
            <a:alphaModFix/>
          </a:blip>
          <a:srcRect b="0" l="0" r="0" t="0"/>
          <a:stretch/>
        </p:blipFill>
        <p:spPr>
          <a:xfrm>
            <a:off x="0" y="65856"/>
            <a:ext cx="9252520" cy="7467600"/>
          </a:xfrm>
          <a:prstGeom prst="rect">
            <a:avLst/>
          </a:prstGeom>
          <a:noFill/>
          <a:ln>
            <a:noFill/>
          </a:ln>
        </p:spPr>
      </p:pic>
      <p:pic>
        <p:nvPicPr>
          <p:cNvPr id="505" name="Google Shape;505;p20"/>
          <p:cNvPicPr preferRelativeResize="0"/>
          <p:nvPr/>
        </p:nvPicPr>
        <p:blipFill rotWithShape="1">
          <a:blip r:embed="rId4">
            <a:alphaModFix/>
          </a:blip>
          <a:srcRect b="81969" l="0" r="0" t="0"/>
          <a:stretch/>
        </p:blipFill>
        <p:spPr>
          <a:xfrm>
            <a:off x="3995936" y="548680"/>
            <a:ext cx="4752527" cy="1044000"/>
          </a:xfrm>
          <a:prstGeom prst="rect">
            <a:avLst/>
          </a:prstGeom>
          <a:noFill/>
          <a:ln>
            <a:noFill/>
          </a:ln>
        </p:spPr>
      </p:pic>
      <p:sp>
        <p:nvSpPr>
          <p:cNvPr id="506" name="Google Shape;506;p20"/>
          <p:cNvSpPr/>
          <p:nvPr/>
        </p:nvSpPr>
        <p:spPr>
          <a:xfrm>
            <a:off x="1043608" y="1844824"/>
            <a:ext cx="7056784"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6- أَذْكُرُ ثَلاثةً مِنْ مُلوِّثاتِ البَحْرِ؟</a:t>
            </a:r>
            <a:endParaRPr/>
          </a:p>
        </p:txBody>
      </p:sp>
      <p:sp>
        <p:nvSpPr>
          <p:cNvPr id="507" name="Google Shape;507;p20"/>
          <p:cNvSpPr/>
          <p:nvPr/>
        </p:nvSpPr>
        <p:spPr>
          <a:xfrm>
            <a:off x="3707904" y="2708920"/>
            <a:ext cx="4392488" cy="1384995"/>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2800">
                <a:solidFill>
                  <a:srgbClr val="E36C09"/>
                </a:solidFill>
                <a:latin typeface="Calibri"/>
                <a:ea typeface="Calibri"/>
                <a:cs typeface="Calibri"/>
                <a:sym typeface="Calibri"/>
              </a:rPr>
              <a:t>- مُخَلَّفاتِ الْمصانِعِ.</a:t>
            </a:r>
            <a:endParaRPr/>
          </a:p>
          <a:p>
            <a:pPr indent="0" lvl="0" marL="0" marR="0" rtl="1" algn="r">
              <a:spcBef>
                <a:spcPts val="0"/>
              </a:spcBef>
              <a:spcAft>
                <a:spcPts val="0"/>
              </a:spcAft>
              <a:buNone/>
            </a:pPr>
            <a:r>
              <a:rPr b="1" lang="ar-SA" sz="2800">
                <a:solidFill>
                  <a:srgbClr val="E36C09"/>
                </a:solidFill>
                <a:latin typeface="Calibri"/>
                <a:ea typeface="Calibri"/>
                <a:cs typeface="Calibri"/>
                <a:sym typeface="Calibri"/>
              </a:rPr>
              <a:t>- الْنِّفطِ ومُشْتَقاتِهِ.</a:t>
            </a:r>
            <a:endParaRPr b="1" sz="2800">
              <a:solidFill>
                <a:srgbClr val="E36C09"/>
              </a:solidFill>
              <a:latin typeface="Calibri"/>
              <a:ea typeface="Calibri"/>
              <a:cs typeface="Calibri"/>
              <a:sym typeface="Calibri"/>
            </a:endParaRPr>
          </a:p>
          <a:p>
            <a:pPr indent="0" lvl="0" marL="0" marR="0" rtl="1" algn="r">
              <a:spcBef>
                <a:spcPts val="0"/>
              </a:spcBef>
              <a:spcAft>
                <a:spcPts val="0"/>
              </a:spcAft>
              <a:buNone/>
            </a:pPr>
            <a:r>
              <a:rPr b="1" lang="ar-SA" sz="2800">
                <a:solidFill>
                  <a:srgbClr val="E36C09"/>
                </a:solidFill>
                <a:latin typeface="Calibri"/>
                <a:ea typeface="Calibri"/>
                <a:cs typeface="Calibri"/>
                <a:sym typeface="Calibri"/>
              </a:rPr>
              <a:t>- وبتَصْريفِ مِياهِ الصَّرْفِ الصِّحِّيِّ.</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7"/>
                                        </p:tgtEl>
                                        <p:attrNameLst>
                                          <p:attrName>style.visibility</p:attrName>
                                        </p:attrNameLst>
                                      </p:cBhvr>
                                      <p:to>
                                        <p:strVal val="visible"/>
                                      </p:to>
                                    </p:set>
                                    <p:anim calcmode="lin" valueType="num">
                                      <p:cBhvr additive="base">
                                        <p:cTn dur="500"/>
                                        <p:tgtEl>
                                          <p:spTgt spid="507"/>
                                        </p:tgtEl>
                                        <p:attrNameLst>
                                          <p:attrName>ppt_w</p:attrName>
                                        </p:attrNameLst>
                                      </p:cBhvr>
                                      <p:tavLst>
                                        <p:tav fmla="" tm="0">
                                          <p:val>
                                            <p:strVal val="0"/>
                                          </p:val>
                                        </p:tav>
                                        <p:tav fmla="" tm="100000">
                                          <p:val>
                                            <p:strVal val="#ppt_w"/>
                                          </p:val>
                                        </p:tav>
                                      </p:tavLst>
                                    </p:anim>
                                    <p:anim calcmode="lin" valueType="num">
                                      <p:cBhvr additive="base">
                                        <p:cTn dur="500"/>
                                        <p:tgtEl>
                                          <p:spTgt spid="5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id="512" name="Google Shape;512;p21"/>
          <p:cNvPicPr preferRelativeResize="0"/>
          <p:nvPr/>
        </p:nvPicPr>
        <p:blipFill rotWithShape="1">
          <a:blip r:embed="rId3">
            <a:alphaModFix/>
          </a:blip>
          <a:srcRect b="81969" l="0" r="0" t="0"/>
          <a:stretch/>
        </p:blipFill>
        <p:spPr>
          <a:xfrm>
            <a:off x="3995936" y="548680"/>
            <a:ext cx="4752527" cy="1044000"/>
          </a:xfrm>
          <a:prstGeom prst="rect">
            <a:avLst/>
          </a:prstGeom>
          <a:noFill/>
          <a:ln>
            <a:noFill/>
          </a:ln>
        </p:spPr>
      </p:pic>
      <p:grpSp>
        <p:nvGrpSpPr>
          <p:cNvPr id="513" name="Google Shape;513;p21"/>
          <p:cNvGrpSpPr/>
          <p:nvPr/>
        </p:nvGrpSpPr>
        <p:grpSpPr>
          <a:xfrm>
            <a:off x="1663650" y="1438101"/>
            <a:ext cx="4996582" cy="5087243"/>
            <a:chOff x="2670175" y="1458189"/>
            <a:chExt cx="3802063" cy="3871050"/>
          </a:xfrm>
        </p:grpSpPr>
        <p:sp>
          <p:nvSpPr>
            <p:cNvPr id="514" name="Google Shape;514;p21"/>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21"/>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21"/>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21"/>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21"/>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21"/>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21"/>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21"/>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1"/>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21"/>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21"/>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21"/>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21"/>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21"/>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21"/>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21"/>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21"/>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21"/>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21"/>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21"/>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21"/>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21"/>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36" name="Google Shape;536;p21"/>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37" name="Google Shape;537;p21"/>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38" name="Google Shape;538;p21"/>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39" name="Google Shape;539;p21"/>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0" name="Google Shape;540;p21"/>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1" name="Google Shape;541;p21"/>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2" name="Google Shape;542;p21"/>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3" name="Google Shape;543;p21"/>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4" name="Google Shape;544;p21"/>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5" name="Google Shape;545;p21"/>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6" name="Google Shape;546;p21"/>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7" name="Google Shape;547;p21"/>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8" name="Google Shape;548;p21"/>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49" name="Google Shape;549;p21"/>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50" name="Google Shape;550;p21"/>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51" name="Google Shape;551;p21"/>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52" name="Google Shape;552;p21"/>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53" name="Google Shape;553;p21"/>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54" name="Google Shape;554;p21"/>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55" name="Google Shape;555;p21"/>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556" name="Google Shape;556;p21"/>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21"/>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558" name="Google Shape;558;p21"/>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1"/>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560" name="Google Shape;560;p21"/>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513"/>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22"/>
          <p:cNvPicPr preferRelativeResize="0"/>
          <p:nvPr/>
        </p:nvPicPr>
        <p:blipFill rotWithShape="1">
          <a:blip r:embed="rId3">
            <a:alphaModFix/>
          </a:blip>
          <a:srcRect b="0" l="0" r="0" t="0"/>
          <a:stretch/>
        </p:blipFill>
        <p:spPr>
          <a:xfrm>
            <a:off x="-3276872" y="387424"/>
            <a:ext cx="13249472" cy="6858000"/>
          </a:xfrm>
          <a:prstGeom prst="rect">
            <a:avLst/>
          </a:prstGeom>
          <a:noFill/>
          <a:ln>
            <a:noFill/>
          </a:ln>
        </p:spPr>
      </p:pic>
      <p:pic>
        <p:nvPicPr>
          <p:cNvPr id="566" name="Google Shape;566;p22"/>
          <p:cNvPicPr preferRelativeResize="0"/>
          <p:nvPr/>
        </p:nvPicPr>
        <p:blipFill rotWithShape="1">
          <a:blip r:embed="rId4">
            <a:alphaModFix/>
          </a:blip>
          <a:srcRect b="81969" l="0" r="0" t="0"/>
          <a:stretch/>
        </p:blipFill>
        <p:spPr>
          <a:xfrm>
            <a:off x="3995936" y="548680"/>
            <a:ext cx="4752527" cy="1044000"/>
          </a:xfrm>
          <a:prstGeom prst="rect">
            <a:avLst/>
          </a:prstGeom>
          <a:noFill/>
          <a:ln>
            <a:noFill/>
          </a:ln>
        </p:spPr>
      </p:pic>
      <p:sp>
        <p:nvSpPr>
          <p:cNvPr id="567" name="Google Shape;567;p22"/>
          <p:cNvSpPr/>
          <p:nvPr/>
        </p:nvSpPr>
        <p:spPr>
          <a:xfrm>
            <a:off x="395536" y="1700808"/>
            <a:ext cx="7056784"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7- ما أَضْرارُ التَّلوُّثِ؟</a:t>
            </a:r>
            <a:endParaRPr/>
          </a:p>
        </p:txBody>
      </p:sp>
      <p:sp>
        <p:nvSpPr>
          <p:cNvPr id="568" name="Google Shape;568;p22"/>
          <p:cNvSpPr/>
          <p:nvPr/>
        </p:nvSpPr>
        <p:spPr>
          <a:xfrm>
            <a:off x="3059832" y="2708920"/>
            <a:ext cx="4392488" cy="52322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2800">
                <a:solidFill>
                  <a:srgbClr val="E36C09"/>
                </a:solidFill>
                <a:latin typeface="Calibri"/>
                <a:ea typeface="Calibri"/>
                <a:cs typeface="Calibri"/>
                <a:sym typeface="Calibri"/>
              </a:rPr>
              <a:t>القَضاءُ عَلى الْحَيَاة البَحْرِيَّةِ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500"/>
                                        <p:tgtEl>
                                          <p:spTgt spid="568"/>
                                        </p:tgtEl>
                                        <p:attrNameLst>
                                          <p:attrName>ppt_w</p:attrName>
                                        </p:attrNameLst>
                                      </p:cBhvr>
                                      <p:tavLst>
                                        <p:tav fmla="" tm="0">
                                          <p:val>
                                            <p:strVal val="0"/>
                                          </p:val>
                                        </p:tav>
                                        <p:tav fmla="" tm="100000">
                                          <p:val>
                                            <p:strVal val="#ppt_w"/>
                                          </p:val>
                                        </p:tav>
                                      </p:tavLst>
                                    </p:anim>
                                    <p:anim calcmode="lin" valueType="num">
                                      <p:cBhvr additive="base">
                                        <p:cTn dur="500"/>
                                        <p:tgtEl>
                                          <p:spTgt spid="5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23"/>
          <p:cNvPicPr preferRelativeResize="0"/>
          <p:nvPr/>
        </p:nvPicPr>
        <p:blipFill rotWithShape="1">
          <a:blip r:embed="rId3">
            <a:alphaModFix/>
          </a:blip>
          <a:srcRect b="0" l="0" r="0" t="0"/>
          <a:stretch/>
        </p:blipFill>
        <p:spPr>
          <a:xfrm>
            <a:off x="-108520" y="2132856"/>
            <a:ext cx="9252520" cy="6027440"/>
          </a:xfrm>
          <a:prstGeom prst="rect">
            <a:avLst/>
          </a:prstGeom>
          <a:noFill/>
          <a:ln>
            <a:noFill/>
          </a:ln>
        </p:spPr>
      </p:pic>
      <p:pic>
        <p:nvPicPr>
          <p:cNvPr id="574" name="Google Shape;574;p23"/>
          <p:cNvPicPr preferRelativeResize="0"/>
          <p:nvPr/>
        </p:nvPicPr>
        <p:blipFill rotWithShape="1">
          <a:blip r:embed="rId4">
            <a:alphaModFix/>
          </a:blip>
          <a:srcRect b="28004" l="0" r="0" t="62671"/>
          <a:stretch/>
        </p:blipFill>
        <p:spPr>
          <a:xfrm>
            <a:off x="2972790" y="476672"/>
            <a:ext cx="5703666" cy="648072"/>
          </a:xfrm>
          <a:prstGeom prst="rect">
            <a:avLst/>
          </a:prstGeom>
          <a:noFill/>
          <a:ln>
            <a:noFill/>
          </a:ln>
        </p:spPr>
      </p:pic>
      <p:sp>
        <p:nvSpPr>
          <p:cNvPr id="575" name="Google Shape;575;p23"/>
          <p:cNvSpPr/>
          <p:nvPr/>
        </p:nvSpPr>
        <p:spPr>
          <a:xfrm>
            <a:off x="1560079" y="1545759"/>
            <a:ext cx="7032812" cy="52322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1- عَلينا الْمُحافَظةُ على بحارنَا نَظيفَةً خاليةً مِنَ التَّلوُّثِ. </a:t>
            </a:r>
            <a:endParaRPr b="1" sz="2800">
              <a:solidFill>
                <a:schemeClr val="dk1"/>
              </a:solidFill>
              <a:latin typeface="Calibri"/>
              <a:ea typeface="Calibri"/>
              <a:cs typeface="Calibri"/>
              <a:sym typeface="Calibri"/>
            </a:endParaRPr>
          </a:p>
        </p:txBody>
      </p:sp>
      <p:sp>
        <p:nvSpPr>
          <p:cNvPr id="576" name="Google Shape;576;p23"/>
          <p:cNvSpPr txBox="1"/>
          <p:nvPr/>
        </p:nvSpPr>
        <p:spPr>
          <a:xfrm>
            <a:off x="1335063" y="1384188"/>
            <a:ext cx="428625"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rgbClr val="FF0000"/>
                </a:solidFill>
                <a:latin typeface="Times New Roman"/>
                <a:ea typeface="Times New Roman"/>
                <a:cs typeface="Times New Roman"/>
                <a:sym typeface="Times New Roman"/>
              </a:rPr>
              <a:t>✓</a:t>
            </a:r>
            <a:endParaRPr b="1" sz="4400">
              <a:solidFill>
                <a:schemeClr val="dk1"/>
              </a:solidFill>
              <a:latin typeface="Calibri"/>
              <a:ea typeface="Calibri"/>
              <a:cs typeface="Calibri"/>
              <a:sym typeface="Calibri"/>
            </a:endParaRPr>
          </a:p>
        </p:txBody>
      </p:sp>
      <p:sp>
        <p:nvSpPr>
          <p:cNvPr id="577" name="Google Shape;577;p23"/>
          <p:cNvSpPr/>
          <p:nvPr/>
        </p:nvSpPr>
        <p:spPr>
          <a:xfrm>
            <a:off x="2299063" y="2185700"/>
            <a:ext cx="6293828" cy="52322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2- مِنْ ملَوِّثاتِ البحرِ النَّباتاتُ.</a:t>
            </a:r>
            <a:endParaRPr b="1" sz="2800">
              <a:solidFill>
                <a:schemeClr val="dk1"/>
              </a:solidFill>
              <a:latin typeface="Calibri"/>
              <a:ea typeface="Calibri"/>
              <a:cs typeface="Calibri"/>
              <a:sym typeface="Calibri"/>
            </a:endParaRPr>
          </a:p>
        </p:txBody>
      </p:sp>
      <p:sp>
        <p:nvSpPr>
          <p:cNvPr id="578" name="Google Shape;578;p23"/>
          <p:cNvSpPr txBox="1"/>
          <p:nvPr/>
        </p:nvSpPr>
        <p:spPr>
          <a:xfrm>
            <a:off x="1335063" y="1916832"/>
            <a:ext cx="428625"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5400">
                <a:solidFill>
                  <a:srgbClr val="FF0000"/>
                </a:solidFill>
                <a:latin typeface="Traditional Arabic"/>
                <a:ea typeface="Traditional Arabic"/>
                <a:cs typeface="Traditional Arabic"/>
                <a:sym typeface="Traditional Arabic"/>
              </a:rPr>
              <a:t>×</a:t>
            </a:r>
            <a:endParaRPr b="1" sz="5400">
              <a:solidFill>
                <a:schemeClr val="dk1"/>
              </a:solidFill>
              <a:latin typeface="Calibri"/>
              <a:ea typeface="Calibri"/>
              <a:cs typeface="Calibri"/>
              <a:sym typeface="Calibri"/>
            </a:endParaRPr>
          </a:p>
        </p:txBody>
      </p:sp>
      <p:sp>
        <p:nvSpPr>
          <p:cNvPr id="579" name="Google Shape;579;p23"/>
          <p:cNvSpPr/>
          <p:nvPr/>
        </p:nvSpPr>
        <p:spPr>
          <a:xfrm>
            <a:off x="1163371" y="2852936"/>
            <a:ext cx="7429520" cy="52322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3- مياهُ الصَّرفِ الصِّحيِّ تُهَدِّدُ الثَّروةَ السَّمَكيَّةَ.</a:t>
            </a:r>
            <a:endParaRPr b="1" sz="2800">
              <a:solidFill>
                <a:schemeClr val="dk1"/>
              </a:solidFill>
              <a:latin typeface="Calibri"/>
              <a:ea typeface="Calibri"/>
              <a:cs typeface="Calibri"/>
              <a:sym typeface="Calibri"/>
            </a:endParaRPr>
          </a:p>
        </p:txBody>
      </p:sp>
      <p:sp>
        <p:nvSpPr>
          <p:cNvPr id="580" name="Google Shape;580;p23"/>
          <p:cNvSpPr txBox="1"/>
          <p:nvPr/>
        </p:nvSpPr>
        <p:spPr>
          <a:xfrm>
            <a:off x="1335063" y="2708920"/>
            <a:ext cx="428625"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rgbClr val="FF0000"/>
                </a:solidFill>
                <a:latin typeface="Times New Roman"/>
                <a:ea typeface="Times New Roman"/>
                <a:cs typeface="Times New Roman"/>
                <a:sym typeface="Times New Roman"/>
              </a:rPr>
              <a:t>✓</a:t>
            </a:r>
            <a:endParaRPr b="1" sz="4400">
              <a:solidFill>
                <a:schemeClr val="dk1"/>
              </a:solidFill>
              <a:latin typeface="Calibri"/>
              <a:ea typeface="Calibri"/>
              <a:cs typeface="Calibri"/>
              <a:sym typeface="Calibri"/>
            </a:endParaRPr>
          </a:p>
        </p:txBody>
      </p:sp>
      <p:sp>
        <p:nvSpPr>
          <p:cNvPr id="581" name="Google Shape;581;p23"/>
          <p:cNvSpPr/>
          <p:nvPr/>
        </p:nvSpPr>
        <p:spPr>
          <a:xfrm>
            <a:off x="1449091" y="3481844"/>
            <a:ext cx="7143800" cy="52322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4- أَصْبَحَتْ كَثيرٌ مِنْ شَواطئِ البِحارِ غَيْرَ صالِحَةٍ للسِّباحَةِ.</a:t>
            </a:r>
            <a:endParaRPr b="1" sz="2800">
              <a:solidFill>
                <a:schemeClr val="dk1"/>
              </a:solidFill>
              <a:latin typeface="Calibri"/>
              <a:ea typeface="Calibri"/>
              <a:cs typeface="Calibri"/>
              <a:sym typeface="Calibri"/>
            </a:endParaRPr>
          </a:p>
        </p:txBody>
      </p:sp>
      <p:sp>
        <p:nvSpPr>
          <p:cNvPr id="582" name="Google Shape;582;p23"/>
          <p:cNvSpPr txBox="1"/>
          <p:nvPr/>
        </p:nvSpPr>
        <p:spPr>
          <a:xfrm>
            <a:off x="1335063" y="3429000"/>
            <a:ext cx="428625"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rgbClr val="FF0000"/>
                </a:solidFill>
                <a:latin typeface="Times New Roman"/>
                <a:ea typeface="Times New Roman"/>
                <a:cs typeface="Times New Roman"/>
                <a:sym typeface="Times New Roman"/>
              </a:rPr>
              <a:t>✓</a:t>
            </a:r>
            <a:endParaRPr b="1" sz="4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p24"/>
          <p:cNvPicPr preferRelativeResize="0"/>
          <p:nvPr/>
        </p:nvPicPr>
        <p:blipFill rotWithShape="1">
          <a:blip r:embed="rId3">
            <a:alphaModFix/>
          </a:blip>
          <a:srcRect b="91102" l="0" r="0" t="2"/>
          <a:stretch/>
        </p:blipFill>
        <p:spPr>
          <a:xfrm>
            <a:off x="2123728" y="515174"/>
            <a:ext cx="6580188" cy="715365"/>
          </a:xfrm>
          <a:prstGeom prst="rect">
            <a:avLst/>
          </a:prstGeom>
          <a:noFill/>
          <a:ln>
            <a:noFill/>
          </a:ln>
        </p:spPr>
      </p:pic>
      <p:sp>
        <p:nvSpPr>
          <p:cNvPr id="588" name="Google Shape;588;p24"/>
          <p:cNvSpPr/>
          <p:nvPr/>
        </p:nvSpPr>
        <p:spPr>
          <a:xfrm>
            <a:off x="6972664" y="2060848"/>
            <a:ext cx="1487768" cy="576064"/>
          </a:xfrm>
          <a:prstGeom prst="roundRect">
            <a:avLst>
              <a:gd fmla="val 16667" name="adj"/>
            </a:avLst>
          </a:prstGeom>
          <a:solidFill>
            <a:srgbClr val="F1D6A5"/>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1800">
                <a:solidFill>
                  <a:schemeClr val="dk1"/>
                </a:solidFill>
                <a:latin typeface="Calibri"/>
                <a:ea typeface="Calibri"/>
                <a:cs typeface="Calibri"/>
                <a:sym typeface="Calibri"/>
              </a:rPr>
              <a:t>المشكلة التي ظهرت في النص</a:t>
            </a:r>
            <a:endParaRPr b="1" sz="1800">
              <a:solidFill>
                <a:schemeClr val="dk1"/>
              </a:solidFill>
              <a:latin typeface="Calibri"/>
              <a:ea typeface="Calibri"/>
              <a:cs typeface="Calibri"/>
              <a:sym typeface="Calibri"/>
            </a:endParaRPr>
          </a:p>
        </p:txBody>
      </p:sp>
      <p:sp>
        <p:nvSpPr>
          <p:cNvPr id="589" name="Google Shape;589;p24"/>
          <p:cNvSpPr/>
          <p:nvPr/>
        </p:nvSpPr>
        <p:spPr>
          <a:xfrm>
            <a:off x="5412888" y="2060848"/>
            <a:ext cx="1487768" cy="576064"/>
          </a:xfrm>
          <a:prstGeom prst="roundRect">
            <a:avLst>
              <a:gd fmla="val 16667" name="adj"/>
            </a:avLst>
          </a:prstGeom>
          <a:solidFill>
            <a:srgbClr val="F9FB9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1600">
                <a:solidFill>
                  <a:schemeClr val="dk1"/>
                </a:solidFill>
                <a:latin typeface="Calibri"/>
                <a:ea typeface="Calibri"/>
                <a:cs typeface="Calibri"/>
                <a:sym typeface="Calibri"/>
              </a:rPr>
              <a:t>أسباب المشكلة</a:t>
            </a:r>
            <a:endParaRPr b="1" sz="1600">
              <a:solidFill>
                <a:schemeClr val="dk1"/>
              </a:solidFill>
              <a:latin typeface="Calibri"/>
              <a:ea typeface="Calibri"/>
              <a:cs typeface="Calibri"/>
              <a:sym typeface="Calibri"/>
            </a:endParaRPr>
          </a:p>
        </p:txBody>
      </p:sp>
      <p:sp>
        <p:nvSpPr>
          <p:cNvPr id="590" name="Google Shape;590;p24"/>
          <p:cNvSpPr/>
          <p:nvPr/>
        </p:nvSpPr>
        <p:spPr>
          <a:xfrm>
            <a:off x="3828712" y="2060848"/>
            <a:ext cx="1487768" cy="576064"/>
          </a:xfrm>
          <a:prstGeom prst="roundRect">
            <a:avLst>
              <a:gd fmla="val 16667" name="adj"/>
            </a:avLst>
          </a:prstGeom>
          <a:solidFill>
            <a:srgbClr val="B2FF7D"/>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1400">
                <a:solidFill>
                  <a:schemeClr val="dk1"/>
                </a:solidFill>
                <a:latin typeface="Calibri"/>
                <a:ea typeface="Calibri"/>
                <a:cs typeface="Calibri"/>
                <a:sym typeface="Calibri"/>
              </a:rPr>
              <a:t>الأضرار الناتجة من تلك المشكلة</a:t>
            </a:r>
            <a:endParaRPr b="1" sz="1400">
              <a:solidFill>
                <a:schemeClr val="dk1"/>
              </a:solidFill>
              <a:latin typeface="Calibri"/>
              <a:ea typeface="Calibri"/>
              <a:cs typeface="Calibri"/>
              <a:sym typeface="Calibri"/>
            </a:endParaRPr>
          </a:p>
        </p:txBody>
      </p:sp>
      <p:sp>
        <p:nvSpPr>
          <p:cNvPr id="591" name="Google Shape;591;p24"/>
          <p:cNvSpPr/>
          <p:nvPr/>
        </p:nvSpPr>
        <p:spPr>
          <a:xfrm>
            <a:off x="2292144" y="2060848"/>
            <a:ext cx="1487768" cy="576064"/>
          </a:xfrm>
          <a:prstGeom prst="roundRect">
            <a:avLst>
              <a:gd fmla="val 16667" name="adj"/>
            </a:avLst>
          </a:prstGeom>
          <a:solidFill>
            <a:srgbClr val="7FFD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1400">
                <a:solidFill>
                  <a:schemeClr val="dk1"/>
                </a:solidFill>
                <a:latin typeface="Calibri"/>
                <a:ea typeface="Calibri"/>
                <a:cs typeface="Calibri"/>
                <a:sym typeface="Calibri"/>
              </a:rPr>
              <a:t>الحلول المناسبة لحل تلك المشكلة </a:t>
            </a:r>
            <a:endParaRPr b="1" sz="1400">
              <a:solidFill>
                <a:schemeClr val="dk1"/>
              </a:solidFill>
              <a:latin typeface="Calibri"/>
              <a:ea typeface="Calibri"/>
              <a:cs typeface="Calibri"/>
              <a:sym typeface="Calibri"/>
            </a:endParaRPr>
          </a:p>
        </p:txBody>
      </p:sp>
      <p:sp>
        <p:nvSpPr>
          <p:cNvPr id="592" name="Google Shape;592;p24"/>
          <p:cNvSpPr/>
          <p:nvPr/>
        </p:nvSpPr>
        <p:spPr>
          <a:xfrm>
            <a:off x="6972664" y="2924944"/>
            <a:ext cx="1487768" cy="2911708"/>
          </a:xfrm>
          <a:prstGeom prst="roundRect">
            <a:avLst>
              <a:gd fmla="val 16667" name="adj"/>
            </a:avLst>
          </a:prstGeom>
          <a:solidFill>
            <a:srgbClr val="F1D6A5"/>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2000">
                <a:solidFill>
                  <a:schemeClr val="dk1"/>
                </a:solidFill>
                <a:latin typeface="Calibri"/>
                <a:ea typeface="Calibri"/>
                <a:cs typeface="Calibri"/>
                <a:sym typeface="Calibri"/>
              </a:rPr>
              <a:t>تلوُّث البحر وساحله </a:t>
            </a:r>
            <a:endParaRPr b="1" sz="2000">
              <a:solidFill>
                <a:schemeClr val="dk1"/>
              </a:solidFill>
              <a:latin typeface="Calibri"/>
              <a:ea typeface="Calibri"/>
              <a:cs typeface="Calibri"/>
              <a:sym typeface="Calibri"/>
            </a:endParaRPr>
          </a:p>
        </p:txBody>
      </p:sp>
      <p:sp>
        <p:nvSpPr>
          <p:cNvPr id="593" name="Google Shape;593;p24"/>
          <p:cNvSpPr/>
          <p:nvPr/>
        </p:nvSpPr>
        <p:spPr>
          <a:xfrm>
            <a:off x="5412888" y="2924944"/>
            <a:ext cx="1487768" cy="2911708"/>
          </a:xfrm>
          <a:prstGeom prst="roundRect">
            <a:avLst>
              <a:gd fmla="val 16667" name="adj"/>
            </a:avLst>
          </a:prstGeom>
          <a:solidFill>
            <a:srgbClr val="F9FB9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2000">
                <a:solidFill>
                  <a:schemeClr val="dk1"/>
                </a:solidFill>
                <a:latin typeface="Calibri"/>
                <a:ea typeface="Calibri"/>
                <a:cs typeface="Calibri"/>
                <a:sym typeface="Calibri"/>
              </a:rPr>
              <a:t>رمي المخلفات في البحر وعلى شاطئ البحر.</a:t>
            </a:r>
            <a:endParaRPr b="1" sz="2000">
              <a:solidFill>
                <a:schemeClr val="dk1"/>
              </a:solidFill>
              <a:latin typeface="Calibri"/>
              <a:ea typeface="Calibri"/>
              <a:cs typeface="Calibri"/>
              <a:sym typeface="Calibri"/>
            </a:endParaRPr>
          </a:p>
        </p:txBody>
      </p:sp>
      <p:sp>
        <p:nvSpPr>
          <p:cNvPr id="594" name="Google Shape;594;p24"/>
          <p:cNvSpPr/>
          <p:nvPr/>
        </p:nvSpPr>
        <p:spPr>
          <a:xfrm>
            <a:off x="3828712" y="2924944"/>
            <a:ext cx="1487768" cy="2911708"/>
          </a:xfrm>
          <a:prstGeom prst="roundRect">
            <a:avLst>
              <a:gd fmla="val 16667" name="adj"/>
            </a:avLst>
          </a:prstGeom>
          <a:solidFill>
            <a:srgbClr val="B2FF7D"/>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1600" u="sng">
                <a:solidFill>
                  <a:srgbClr val="4F6128"/>
                </a:solidFill>
                <a:latin typeface="Calibri"/>
                <a:ea typeface="Calibri"/>
                <a:cs typeface="Calibri"/>
                <a:sym typeface="Calibri"/>
              </a:rPr>
              <a:t>الانسان:</a:t>
            </a:r>
            <a:r>
              <a:rPr b="1" lang="ar-SA" sz="1600">
                <a:solidFill>
                  <a:schemeClr val="dk1"/>
                </a:solidFill>
                <a:latin typeface="Calibri"/>
                <a:ea typeface="Calibri"/>
                <a:cs typeface="Calibri"/>
                <a:sym typeface="Calibri"/>
              </a:rPr>
              <a:t> الأمراض بسبب تناول المأكولات البحرية الملوثة.</a:t>
            </a:r>
            <a:endParaRPr/>
          </a:p>
          <a:p>
            <a:pPr indent="0" lvl="0" marL="0" marR="0" rtl="1" algn="r">
              <a:spcBef>
                <a:spcPts val="0"/>
              </a:spcBef>
              <a:spcAft>
                <a:spcPts val="0"/>
              </a:spcAft>
              <a:buNone/>
            </a:pPr>
            <a:r>
              <a:rPr b="1" lang="ar-SA" sz="1600" u="sng">
                <a:solidFill>
                  <a:srgbClr val="4F6128"/>
                </a:solidFill>
                <a:latin typeface="Calibri"/>
                <a:ea typeface="Calibri"/>
                <a:cs typeface="Calibri"/>
                <a:sym typeface="Calibri"/>
              </a:rPr>
              <a:t>الأحياء البحرية : </a:t>
            </a:r>
            <a:r>
              <a:rPr b="1" lang="ar-SA" sz="1600">
                <a:solidFill>
                  <a:schemeClr val="dk1"/>
                </a:solidFill>
                <a:latin typeface="Calibri"/>
                <a:ea typeface="Calibri"/>
                <a:cs typeface="Calibri"/>
                <a:sym typeface="Calibri"/>
              </a:rPr>
              <a:t>موتها وتسممها.</a:t>
            </a:r>
            <a:endParaRPr/>
          </a:p>
          <a:p>
            <a:pPr indent="0" lvl="0" marL="0" marR="0" rtl="1" algn="r">
              <a:spcBef>
                <a:spcPts val="0"/>
              </a:spcBef>
              <a:spcAft>
                <a:spcPts val="0"/>
              </a:spcAft>
              <a:buNone/>
            </a:pPr>
            <a:r>
              <a:rPr b="1" lang="ar-SA" sz="1600" u="sng">
                <a:solidFill>
                  <a:srgbClr val="4F6128"/>
                </a:solidFill>
                <a:latin typeface="Calibri"/>
                <a:ea typeface="Calibri"/>
                <a:cs typeface="Calibri"/>
                <a:sym typeface="Calibri"/>
              </a:rPr>
              <a:t>البيئة البحرية : </a:t>
            </a:r>
            <a:r>
              <a:rPr b="1" lang="ar-SA" sz="1600">
                <a:solidFill>
                  <a:schemeClr val="dk1"/>
                </a:solidFill>
                <a:latin typeface="Calibri"/>
                <a:ea typeface="Calibri"/>
                <a:cs typeface="Calibri"/>
                <a:sym typeface="Calibri"/>
              </a:rPr>
              <a:t>تلوثها . </a:t>
            </a:r>
            <a:endParaRPr b="1" sz="1600">
              <a:solidFill>
                <a:schemeClr val="dk1"/>
              </a:solidFill>
              <a:latin typeface="Calibri"/>
              <a:ea typeface="Calibri"/>
              <a:cs typeface="Calibri"/>
              <a:sym typeface="Calibri"/>
            </a:endParaRPr>
          </a:p>
        </p:txBody>
      </p:sp>
      <p:sp>
        <p:nvSpPr>
          <p:cNvPr id="595" name="Google Shape;595;p24"/>
          <p:cNvSpPr/>
          <p:nvPr/>
        </p:nvSpPr>
        <p:spPr>
          <a:xfrm>
            <a:off x="2292144" y="2924944"/>
            <a:ext cx="1487768" cy="2911708"/>
          </a:xfrm>
          <a:prstGeom prst="roundRect">
            <a:avLst>
              <a:gd fmla="val 16667" name="adj"/>
            </a:avLst>
          </a:prstGeom>
          <a:solidFill>
            <a:srgbClr val="7FFD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1800">
                <a:solidFill>
                  <a:schemeClr val="dk1"/>
                </a:solidFill>
                <a:latin typeface="Calibri"/>
                <a:ea typeface="Calibri"/>
                <a:cs typeface="Calibri"/>
                <a:sym typeface="Calibri"/>
              </a:rPr>
              <a:t>- رمي النفايات في الحاوية .</a:t>
            </a:r>
            <a:endParaRPr/>
          </a:p>
          <a:p>
            <a:pPr indent="0" lvl="0" marL="0" marR="0" rtl="1" algn="r">
              <a:spcBef>
                <a:spcPts val="0"/>
              </a:spcBef>
              <a:spcAft>
                <a:spcPts val="0"/>
              </a:spcAft>
              <a:buNone/>
            </a:pPr>
            <a:r>
              <a:rPr b="1" lang="ar-SA" sz="1800">
                <a:solidFill>
                  <a:schemeClr val="dk1"/>
                </a:solidFill>
                <a:latin typeface="Calibri"/>
                <a:ea typeface="Calibri"/>
                <a:cs typeface="Calibri"/>
                <a:sym typeface="Calibri"/>
              </a:rPr>
              <a:t>- والإجراءات الحكومية من خلال أجهزتها المختصة لحماية البيئة. </a:t>
            </a:r>
            <a:endParaRPr b="1" sz="1800">
              <a:solidFill>
                <a:schemeClr val="dk1"/>
              </a:solidFill>
              <a:latin typeface="Calibri"/>
              <a:ea typeface="Calibri"/>
              <a:cs typeface="Calibri"/>
              <a:sym typeface="Calibri"/>
            </a:endParaRPr>
          </a:p>
        </p:txBody>
      </p:sp>
      <p:sp>
        <p:nvSpPr>
          <p:cNvPr id="596" name="Google Shape;596;p24"/>
          <p:cNvSpPr/>
          <p:nvPr/>
        </p:nvSpPr>
        <p:spPr>
          <a:xfrm>
            <a:off x="732368" y="2060848"/>
            <a:ext cx="1487768" cy="576064"/>
          </a:xfrm>
          <a:prstGeom prst="roundRect">
            <a:avLst>
              <a:gd fmla="val 16667" name="adj"/>
            </a:avLst>
          </a:prstGeom>
          <a:solidFill>
            <a:srgbClr val="B6DDE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1400">
                <a:solidFill>
                  <a:schemeClr val="dk1"/>
                </a:solidFill>
                <a:latin typeface="Calibri"/>
                <a:ea typeface="Calibri"/>
                <a:cs typeface="Calibri"/>
                <a:sym typeface="Calibri"/>
              </a:rPr>
              <a:t>اقترح حلولًا أخرى لحل تلك المشكلة </a:t>
            </a:r>
            <a:endParaRPr b="1" sz="1400">
              <a:solidFill>
                <a:schemeClr val="dk1"/>
              </a:solidFill>
              <a:latin typeface="Calibri"/>
              <a:ea typeface="Calibri"/>
              <a:cs typeface="Calibri"/>
              <a:sym typeface="Calibri"/>
            </a:endParaRPr>
          </a:p>
        </p:txBody>
      </p:sp>
      <p:sp>
        <p:nvSpPr>
          <p:cNvPr id="597" name="Google Shape;597;p24"/>
          <p:cNvSpPr/>
          <p:nvPr/>
        </p:nvSpPr>
        <p:spPr>
          <a:xfrm>
            <a:off x="732368" y="2924944"/>
            <a:ext cx="1487768" cy="2911708"/>
          </a:xfrm>
          <a:prstGeom prst="roundRect">
            <a:avLst>
              <a:gd fmla="val 16667" name="adj"/>
            </a:avLst>
          </a:prstGeom>
          <a:solidFill>
            <a:srgbClr val="B6DDE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2000">
                <a:solidFill>
                  <a:schemeClr val="dk1"/>
                </a:solidFill>
                <a:latin typeface="Calibri"/>
                <a:ea typeface="Calibri"/>
                <a:cs typeface="Calibri"/>
                <a:sym typeface="Calibri"/>
              </a:rPr>
              <a:t>- معالجة مياه الصرف الصحي قبل تصريفها للبحر.</a:t>
            </a:r>
            <a:endParaRPr/>
          </a:p>
          <a:p>
            <a:pPr indent="0" lvl="0" marL="0" marR="0" rtl="1" algn="r">
              <a:spcBef>
                <a:spcPts val="0"/>
              </a:spcBef>
              <a:spcAft>
                <a:spcPts val="0"/>
              </a:spcAft>
              <a:buNone/>
            </a:pPr>
            <a:r>
              <a:rPr b="1" lang="ar-SA" sz="2000">
                <a:solidFill>
                  <a:schemeClr val="dk1"/>
                </a:solidFill>
                <a:latin typeface="Calibri"/>
                <a:ea typeface="Calibri"/>
                <a:cs typeface="Calibri"/>
                <a:sym typeface="Calibri"/>
              </a:rPr>
              <a:t>- التوعية .</a:t>
            </a:r>
            <a:endParaRPr b="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5"/>
          <p:cNvSpPr txBox="1"/>
          <p:nvPr>
            <p:ph type="title"/>
          </p:nvPr>
        </p:nvSpPr>
        <p:spPr>
          <a:xfrm>
            <a:off x="2987824" y="2132856"/>
            <a:ext cx="5698976" cy="293833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11500"/>
              <a:buFont typeface="Calibri"/>
              <a:buNone/>
            </a:pPr>
            <a:r>
              <a:rPr b="1" lang="ar-SA" sz="11500"/>
              <a:t>أُنَمِّي لُغَتِي</a:t>
            </a:r>
            <a:endParaRPr b="1" sz="11500"/>
          </a:p>
        </p:txBody>
      </p:sp>
      <p:pic>
        <p:nvPicPr>
          <p:cNvPr id="603" name="Google Shape;603;p25"/>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pSp>
        <p:nvGrpSpPr>
          <p:cNvPr id="608" name="Google Shape;608;p26"/>
          <p:cNvGrpSpPr/>
          <p:nvPr/>
        </p:nvGrpSpPr>
        <p:grpSpPr>
          <a:xfrm>
            <a:off x="0" y="1844823"/>
            <a:ext cx="4248472" cy="4938589"/>
            <a:chOff x="539552" y="3965583"/>
            <a:chExt cx="2016224" cy="2343737"/>
          </a:xfrm>
        </p:grpSpPr>
        <p:sp>
          <p:nvSpPr>
            <p:cNvPr id="609" name="Google Shape;609;p26"/>
            <p:cNvSpPr/>
            <p:nvPr/>
          </p:nvSpPr>
          <p:spPr>
            <a:xfrm>
              <a:off x="1451451" y="3965583"/>
              <a:ext cx="212666" cy="346348"/>
            </a:xfrm>
            <a:prstGeom prst="roundRect">
              <a:avLst>
                <a:gd fmla="val 16667" name="adj"/>
              </a:avLst>
            </a:prstGeom>
            <a:solidFill>
              <a:srgbClr val="C000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369084" y="4123291"/>
              <a:ext cx="370159" cy="490364"/>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HP\Desktop\lij.png" id="611" name="Google Shape;611;p26"/>
            <p:cNvPicPr preferRelativeResize="0"/>
            <p:nvPr/>
          </p:nvPicPr>
          <p:blipFill rotWithShape="1">
            <a:blip r:embed="rId3">
              <a:alphaModFix/>
            </a:blip>
            <a:srcRect b="0" l="0" r="0" t="0"/>
            <a:stretch/>
          </p:blipFill>
          <p:spPr>
            <a:xfrm>
              <a:off x="539552" y="4252772"/>
              <a:ext cx="2016224" cy="2056548"/>
            </a:xfrm>
            <a:prstGeom prst="rect">
              <a:avLst/>
            </a:prstGeom>
            <a:noFill/>
            <a:ln>
              <a:noFill/>
            </a:ln>
          </p:spPr>
        </p:pic>
        <p:grpSp>
          <p:nvGrpSpPr>
            <p:cNvPr id="612" name="Google Shape;612;p26"/>
            <p:cNvGrpSpPr/>
            <p:nvPr/>
          </p:nvGrpSpPr>
          <p:grpSpPr>
            <a:xfrm>
              <a:off x="1534926" y="4862929"/>
              <a:ext cx="48234" cy="830846"/>
              <a:chOff x="4906622" y="1916832"/>
              <a:chExt cx="160783" cy="2874781"/>
            </a:xfrm>
          </p:grpSpPr>
          <p:sp>
            <p:nvSpPr>
              <p:cNvPr id="613" name="Google Shape;613;p26"/>
              <p:cNvSpPr/>
              <p:nvPr/>
            </p:nvSpPr>
            <p:spPr>
              <a:xfrm>
                <a:off x="4906622" y="1916832"/>
                <a:ext cx="152400" cy="1446708"/>
              </a:xfrm>
              <a:prstGeom prst="roundRect">
                <a:avLst>
                  <a:gd fmla="val 16667" name="adj"/>
                </a:avLst>
              </a:prstGeom>
              <a:solidFill>
                <a:srgbClr val="3F3F3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4915005" y="3363544"/>
                <a:ext cx="152400" cy="1428069"/>
              </a:xfrm>
              <a:prstGeom prst="roundRect">
                <a:avLst>
                  <a:gd fmla="val 16667" name="adj"/>
                </a:avLst>
              </a:prstGeom>
              <a:no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15" name="Google Shape;615;p26"/>
            <p:cNvSpPr/>
            <p:nvPr/>
          </p:nvSpPr>
          <p:spPr>
            <a:xfrm>
              <a:off x="1477944" y="5210184"/>
              <a:ext cx="159680" cy="141723"/>
            </a:xfrm>
            <a:prstGeom prst="ellipse">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16" name="Google Shape;616;p26"/>
          <p:cNvSpPr txBox="1"/>
          <p:nvPr>
            <p:ph type="title"/>
          </p:nvPr>
        </p:nvSpPr>
        <p:spPr>
          <a:xfrm>
            <a:off x="2843808" y="2060848"/>
            <a:ext cx="5760640" cy="226477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6600"/>
              <a:buFont typeface="Calibri"/>
              <a:buNone/>
            </a:pPr>
            <a:r>
              <a:rPr b="1" lang="ar-SA" sz="6600"/>
              <a:t>استراتيجية دقيقة وربع</a:t>
            </a:r>
            <a:endParaRPr b="1" sz="6600"/>
          </a:p>
        </p:txBody>
      </p:sp>
      <p:pic>
        <p:nvPicPr>
          <p:cNvPr id="617" name="Google Shape;617;p26"/>
          <p:cNvPicPr preferRelativeResize="0"/>
          <p:nvPr/>
        </p:nvPicPr>
        <p:blipFill rotWithShape="1">
          <a:blip r:embed="rId4">
            <a:alphaModFix/>
          </a:blip>
          <a:srcRect b="76381" l="4" r="-3" t="454"/>
          <a:stretch/>
        </p:blipFill>
        <p:spPr>
          <a:xfrm>
            <a:off x="2527920" y="247784"/>
            <a:ext cx="6092250" cy="1237000"/>
          </a:xfrm>
          <a:prstGeom prst="rect">
            <a:avLst/>
          </a:prstGeom>
          <a:noFill/>
          <a:ln>
            <a:noFill/>
          </a:ln>
        </p:spPr>
      </p:pic>
      <p:sp>
        <p:nvSpPr>
          <p:cNvPr id="618" name="Google Shape;618;p26"/>
          <p:cNvSpPr txBox="1"/>
          <p:nvPr/>
        </p:nvSpPr>
        <p:spPr>
          <a:xfrm>
            <a:off x="3131840" y="5733256"/>
            <a:ext cx="5760640" cy="908720"/>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العقرب سيستمر في الدوران حتى  نهاية الشريحة ، لكن عند سماع الجرس </a:t>
            </a:r>
            <a:endParaRPr/>
          </a:p>
          <a:p>
            <a:pPr indent="0" lvl="0" marL="0" marR="0" rtl="1" algn="r">
              <a:spcBef>
                <a:spcPts val="0"/>
              </a:spcBef>
              <a:spcAft>
                <a:spcPts val="0"/>
              </a:spcAft>
              <a:buClr>
                <a:schemeClr val="dk1"/>
              </a:buClr>
              <a:buSzPts val="1600"/>
              <a:buFont typeface="Calibri"/>
              <a:buNone/>
            </a:pPr>
            <a:r>
              <a:rPr lang="ar-SA" sz="1600">
                <a:solidFill>
                  <a:schemeClr val="dk1"/>
                </a:solidFill>
                <a:latin typeface="Calibri"/>
                <a:ea typeface="Calibri"/>
                <a:cs typeface="Calibri"/>
                <a:sym typeface="Calibri"/>
              </a:rPr>
              <a:t>يكون الوقت انتهى.</a:t>
            </a:r>
            <a:endParaRPr/>
          </a:p>
          <a:p>
            <a:pPr indent="0" lvl="0" marL="0" marR="0" rtl="1" algn="r">
              <a:spcBef>
                <a:spcPts val="0"/>
              </a:spcBef>
              <a:spcAft>
                <a:spcPts val="0"/>
              </a:spcAft>
              <a:buClr>
                <a:schemeClr val="dk1"/>
              </a:buClr>
              <a:buSzPts val="1600"/>
              <a:buFont typeface="Calibri"/>
              <a:buNone/>
            </a:pPr>
            <a:r>
              <a:rPr lang="ar-SA" sz="1600">
                <a:solidFill>
                  <a:schemeClr val="dk1"/>
                </a:solidFill>
                <a:latin typeface="Calibri"/>
                <a:ea typeface="Calibri"/>
                <a:cs typeface="Calibri"/>
                <a:sym typeface="Calibri"/>
              </a:rPr>
              <a:t>- تعرف انتهاء الوقت من الصوت وليس من عقارب الساعة.</a:t>
            </a:r>
            <a:endParaRPr sz="1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27"/>
          <p:cNvPicPr preferRelativeResize="0"/>
          <p:nvPr/>
        </p:nvPicPr>
        <p:blipFill rotWithShape="1">
          <a:blip r:embed="rId3">
            <a:alphaModFix/>
          </a:blip>
          <a:srcRect b="38587" l="0" r="0" t="44889"/>
          <a:stretch/>
        </p:blipFill>
        <p:spPr>
          <a:xfrm>
            <a:off x="3851920" y="548679"/>
            <a:ext cx="4851995" cy="979615"/>
          </a:xfrm>
          <a:prstGeom prst="rect">
            <a:avLst/>
          </a:prstGeom>
          <a:noFill/>
          <a:ln>
            <a:noFill/>
          </a:ln>
        </p:spPr>
      </p:pic>
      <p:sp>
        <p:nvSpPr>
          <p:cNvPr id="624" name="Google Shape;624;p27"/>
          <p:cNvSpPr/>
          <p:nvPr/>
        </p:nvSpPr>
        <p:spPr>
          <a:xfrm>
            <a:off x="1783844" y="2564904"/>
            <a:ext cx="2428116"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27"/>
          <p:cNvSpPr/>
          <p:nvPr/>
        </p:nvSpPr>
        <p:spPr>
          <a:xfrm>
            <a:off x="1783844" y="5085184"/>
            <a:ext cx="2428116"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7"/>
          <p:cNvSpPr/>
          <p:nvPr/>
        </p:nvSpPr>
        <p:spPr>
          <a:xfrm>
            <a:off x="1783844" y="4291247"/>
            <a:ext cx="2428116"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27"/>
          <p:cNvSpPr/>
          <p:nvPr/>
        </p:nvSpPr>
        <p:spPr>
          <a:xfrm>
            <a:off x="1783844" y="3429000"/>
            <a:ext cx="2428116"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8" name="Google Shape;628;p27"/>
          <p:cNvSpPr/>
          <p:nvPr/>
        </p:nvSpPr>
        <p:spPr>
          <a:xfrm>
            <a:off x="5220072" y="1700808"/>
            <a:ext cx="3312178" cy="609890"/>
          </a:xfrm>
          <a:prstGeom prst="roundRect">
            <a:avLst>
              <a:gd fmla="val 16667" name="adj"/>
            </a:avLst>
          </a:prstGeom>
          <a:solidFill>
            <a:srgbClr val="CCFF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27"/>
          <p:cNvSpPr/>
          <p:nvPr/>
        </p:nvSpPr>
        <p:spPr>
          <a:xfrm>
            <a:off x="5220072" y="2564904"/>
            <a:ext cx="3314355" cy="609890"/>
          </a:xfrm>
          <a:prstGeom prst="roundRect">
            <a:avLst>
              <a:gd fmla="val 16667" name="adj"/>
            </a:avLst>
          </a:prstGeom>
          <a:solidFill>
            <a:srgbClr val="CCFF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27"/>
          <p:cNvSpPr/>
          <p:nvPr/>
        </p:nvSpPr>
        <p:spPr>
          <a:xfrm>
            <a:off x="5220072" y="3427151"/>
            <a:ext cx="3314355" cy="609890"/>
          </a:xfrm>
          <a:prstGeom prst="roundRect">
            <a:avLst>
              <a:gd fmla="val 16667" name="adj"/>
            </a:avLst>
          </a:prstGeom>
          <a:solidFill>
            <a:srgbClr val="CCFF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27"/>
          <p:cNvSpPr/>
          <p:nvPr/>
        </p:nvSpPr>
        <p:spPr>
          <a:xfrm>
            <a:off x="5220072" y="4221088"/>
            <a:ext cx="3314355" cy="609890"/>
          </a:xfrm>
          <a:prstGeom prst="roundRect">
            <a:avLst>
              <a:gd fmla="val 16667" name="adj"/>
            </a:avLst>
          </a:prstGeom>
          <a:solidFill>
            <a:srgbClr val="CCFF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27"/>
          <p:cNvSpPr/>
          <p:nvPr/>
        </p:nvSpPr>
        <p:spPr>
          <a:xfrm>
            <a:off x="5220072" y="5123366"/>
            <a:ext cx="3314355" cy="609890"/>
          </a:xfrm>
          <a:prstGeom prst="roundRect">
            <a:avLst>
              <a:gd fmla="val 16667" name="adj"/>
            </a:avLst>
          </a:prstGeom>
          <a:solidFill>
            <a:srgbClr val="CCFF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3" name="Google Shape;633;p27"/>
          <p:cNvSpPr/>
          <p:nvPr/>
        </p:nvSpPr>
        <p:spPr>
          <a:xfrm>
            <a:off x="5148064" y="1749732"/>
            <a:ext cx="3316934"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رَأَى وَلَدًا يَرْمي </a:t>
            </a:r>
            <a:r>
              <a:rPr b="1" lang="ar-SA" sz="2400">
                <a:solidFill>
                  <a:srgbClr val="00B050"/>
                </a:solidFill>
                <a:latin typeface="Calibri"/>
                <a:ea typeface="Calibri"/>
                <a:cs typeface="Calibri"/>
                <a:sym typeface="Calibri"/>
              </a:rPr>
              <a:t>نُفاياتٍ</a:t>
            </a:r>
            <a:r>
              <a:rPr b="1" lang="ar-SA" sz="2400">
                <a:solidFill>
                  <a:schemeClr val="dk1"/>
                </a:solidFill>
                <a:latin typeface="Calibri"/>
                <a:ea typeface="Calibri"/>
                <a:cs typeface="Calibri"/>
                <a:sym typeface="Calibri"/>
              </a:rPr>
              <a:t> في الْبَحْرِ</a:t>
            </a:r>
            <a:endParaRPr/>
          </a:p>
        </p:txBody>
      </p:sp>
      <p:sp>
        <p:nvSpPr>
          <p:cNvPr id="634" name="Google Shape;634;p27"/>
          <p:cNvSpPr/>
          <p:nvPr/>
        </p:nvSpPr>
        <p:spPr>
          <a:xfrm>
            <a:off x="5273342" y="2679303"/>
            <a:ext cx="3187090"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الْمُحافَظَة عَلى جَمالِها </a:t>
            </a:r>
            <a:r>
              <a:rPr b="1" lang="ar-SA" sz="2400">
                <a:solidFill>
                  <a:srgbClr val="00B050"/>
                </a:solidFill>
                <a:latin typeface="Calibri"/>
                <a:ea typeface="Calibri"/>
                <a:cs typeface="Calibri"/>
                <a:sym typeface="Calibri"/>
              </a:rPr>
              <a:t>ورَوْنَقها</a:t>
            </a:r>
            <a:endParaRPr/>
          </a:p>
        </p:txBody>
      </p:sp>
      <p:sp>
        <p:nvSpPr>
          <p:cNvPr id="635" name="Google Shape;635;p27"/>
          <p:cNvSpPr/>
          <p:nvPr/>
        </p:nvSpPr>
        <p:spPr>
          <a:xfrm>
            <a:off x="5522608" y="3543399"/>
            <a:ext cx="2723823"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تَتَعَرَّضُ مياه البحر </a:t>
            </a:r>
            <a:r>
              <a:rPr b="1" lang="ar-SA" sz="2400">
                <a:solidFill>
                  <a:srgbClr val="00B050"/>
                </a:solidFill>
                <a:latin typeface="Calibri"/>
                <a:ea typeface="Calibri"/>
                <a:cs typeface="Calibri"/>
                <a:sym typeface="Calibri"/>
              </a:rPr>
              <a:t>لِلتَّلَوُّثِ</a:t>
            </a:r>
            <a:endParaRPr b="1" sz="2400">
              <a:solidFill>
                <a:srgbClr val="00B050"/>
              </a:solidFill>
              <a:latin typeface="Calibri"/>
              <a:ea typeface="Calibri"/>
              <a:cs typeface="Calibri"/>
              <a:sym typeface="Calibri"/>
            </a:endParaRPr>
          </a:p>
        </p:txBody>
      </p:sp>
      <p:sp>
        <p:nvSpPr>
          <p:cNvPr id="636" name="Google Shape;636;p27"/>
          <p:cNvSpPr/>
          <p:nvPr/>
        </p:nvSpPr>
        <p:spPr>
          <a:xfrm>
            <a:off x="5724128" y="4303335"/>
            <a:ext cx="2627642"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كانَ خالدٌ </a:t>
            </a:r>
            <a:r>
              <a:rPr b="1" lang="ar-SA" sz="2400">
                <a:solidFill>
                  <a:srgbClr val="00B050"/>
                </a:solidFill>
                <a:latin typeface="Calibri"/>
                <a:ea typeface="Calibri"/>
                <a:cs typeface="Calibri"/>
                <a:sym typeface="Calibri"/>
              </a:rPr>
              <a:t>مُبْتَهِجًا</a:t>
            </a:r>
            <a:r>
              <a:rPr b="1" lang="ar-SA" sz="2400">
                <a:solidFill>
                  <a:schemeClr val="dk1"/>
                </a:solidFill>
                <a:latin typeface="Calibri"/>
                <a:ea typeface="Calibri"/>
                <a:cs typeface="Calibri"/>
                <a:sym typeface="Calibri"/>
              </a:rPr>
              <a:t> بِما يَراهُ</a:t>
            </a:r>
            <a:endParaRPr/>
          </a:p>
        </p:txBody>
      </p:sp>
      <p:sp>
        <p:nvSpPr>
          <p:cNvPr id="637" name="Google Shape;637;p27"/>
          <p:cNvSpPr/>
          <p:nvPr/>
        </p:nvSpPr>
        <p:spPr>
          <a:xfrm>
            <a:off x="5364088" y="5291916"/>
            <a:ext cx="3103734" cy="369332"/>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1800">
                <a:solidFill>
                  <a:schemeClr val="dk1"/>
                </a:solidFill>
                <a:latin typeface="Calibri"/>
                <a:ea typeface="Calibri"/>
                <a:cs typeface="Calibri"/>
                <a:sym typeface="Calibri"/>
              </a:rPr>
              <a:t>رَغْمَ وجُودِ </a:t>
            </a:r>
            <a:r>
              <a:rPr b="1" lang="ar-SA" sz="1800">
                <a:solidFill>
                  <a:srgbClr val="00B050"/>
                </a:solidFill>
                <a:latin typeface="Calibri"/>
                <a:ea typeface="Calibri"/>
                <a:cs typeface="Calibri"/>
                <a:sym typeface="Calibri"/>
              </a:rPr>
              <a:t>حاوياتِ</a:t>
            </a:r>
            <a:r>
              <a:rPr b="1" lang="ar-SA" sz="1800">
                <a:solidFill>
                  <a:schemeClr val="dk1"/>
                </a:solidFill>
                <a:latin typeface="Calibri"/>
                <a:ea typeface="Calibri"/>
                <a:cs typeface="Calibri"/>
                <a:sym typeface="Calibri"/>
              </a:rPr>
              <a:t> القِمامَةِ في كُلِّ مَكانٍ</a:t>
            </a:r>
            <a:endParaRPr/>
          </a:p>
        </p:txBody>
      </p:sp>
      <p:sp>
        <p:nvSpPr>
          <p:cNvPr id="638" name="Google Shape;638;p27"/>
          <p:cNvSpPr/>
          <p:nvPr/>
        </p:nvSpPr>
        <p:spPr>
          <a:xfrm>
            <a:off x="1769424" y="2699628"/>
            <a:ext cx="2334292" cy="307777"/>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1400">
                <a:solidFill>
                  <a:schemeClr val="dk1"/>
                </a:solidFill>
                <a:latin typeface="Calibri"/>
                <a:ea typeface="Calibri"/>
                <a:cs typeface="Calibri"/>
                <a:sym typeface="Calibri"/>
              </a:rPr>
              <a:t>بقايا الأشياء الَّتي لا تَصْلُحُ للاستعمال </a:t>
            </a:r>
            <a:endParaRPr/>
          </a:p>
        </p:txBody>
      </p:sp>
      <p:sp>
        <p:nvSpPr>
          <p:cNvPr id="639" name="Google Shape;639;p27"/>
          <p:cNvSpPr/>
          <p:nvPr/>
        </p:nvSpPr>
        <p:spPr>
          <a:xfrm>
            <a:off x="2044922" y="3481844"/>
            <a:ext cx="1728620" cy="523220"/>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800">
                <a:solidFill>
                  <a:schemeClr val="dk1"/>
                </a:solidFill>
                <a:latin typeface="Calibri"/>
                <a:ea typeface="Calibri"/>
                <a:cs typeface="Calibri"/>
                <a:sym typeface="Calibri"/>
              </a:rPr>
              <a:t>فَرِحاً ومَسْروراً</a:t>
            </a:r>
            <a:endParaRPr/>
          </a:p>
        </p:txBody>
      </p:sp>
      <p:sp>
        <p:nvSpPr>
          <p:cNvPr id="640" name="Google Shape;640;p27"/>
          <p:cNvSpPr/>
          <p:nvPr/>
        </p:nvSpPr>
        <p:spPr>
          <a:xfrm>
            <a:off x="1867502" y="4427820"/>
            <a:ext cx="2212464" cy="338554"/>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1600">
                <a:solidFill>
                  <a:schemeClr val="dk1"/>
                </a:solidFill>
                <a:latin typeface="Calibri"/>
                <a:ea typeface="Calibri"/>
                <a:cs typeface="Calibri"/>
                <a:sym typeface="Calibri"/>
              </a:rPr>
              <a:t>الأوعية الَّذي تُجْمَعُ فيهِ القمامةْ</a:t>
            </a:r>
            <a:endParaRPr/>
          </a:p>
        </p:txBody>
      </p:sp>
      <p:sp>
        <p:nvSpPr>
          <p:cNvPr id="641" name="Google Shape;641;p27"/>
          <p:cNvSpPr/>
          <p:nvPr/>
        </p:nvSpPr>
        <p:spPr>
          <a:xfrm>
            <a:off x="2163325" y="5199583"/>
            <a:ext cx="1547918"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التكدُّرِ والتَّوسُّخِ</a:t>
            </a:r>
            <a:endParaRPr b="1" sz="2400">
              <a:solidFill>
                <a:schemeClr val="dk1"/>
              </a:solidFill>
              <a:latin typeface="Calibri"/>
              <a:ea typeface="Calibri"/>
              <a:cs typeface="Calibri"/>
              <a:sym typeface="Calibri"/>
            </a:endParaRPr>
          </a:p>
        </p:txBody>
      </p:sp>
      <p:cxnSp>
        <p:nvCxnSpPr>
          <p:cNvPr id="642" name="Google Shape;642;p27"/>
          <p:cNvCxnSpPr>
            <a:stCxn id="628" idx="1"/>
            <a:endCxn id="624" idx="3"/>
          </p:cNvCxnSpPr>
          <p:nvPr/>
        </p:nvCxnSpPr>
        <p:spPr>
          <a:xfrm flipH="1">
            <a:off x="4212072" y="2005753"/>
            <a:ext cx="1008000" cy="8640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cxnSp>
        <p:nvCxnSpPr>
          <p:cNvPr id="643" name="Google Shape;643;p27"/>
          <p:cNvCxnSpPr>
            <a:stCxn id="629" idx="1"/>
            <a:endCxn id="644" idx="3"/>
          </p:cNvCxnSpPr>
          <p:nvPr/>
        </p:nvCxnSpPr>
        <p:spPr>
          <a:xfrm rot="10800000">
            <a:off x="4212072" y="2005849"/>
            <a:ext cx="1008000" cy="8640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cxnSp>
        <p:nvCxnSpPr>
          <p:cNvPr id="645" name="Google Shape;645;p27"/>
          <p:cNvCxnSpPr>
            <a:stCxn id="632" idx="1"/>
            <a:endCxn id="626" idx="3"/>
          </p:cNvCxnSpPr>
          <p:nvPr/>
        </p:nvCxnSpPr>
        <p:spPr>
          <a:xfrm rot="10800000">
            <a:off x="4212072" y="4596111"/>
            <a:ext cx="1008000" cy="8322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sp>
        <p:nvSpPr>
          <p:cNvPr id="644" name="Google Shape;644;p27"/>
          <p:cNvSpPr/>
          <p:nvPr/>
        </p:nvSpPr>
        <p:spPr>
          <a:xfrm>
            <a:off x="2339752" y="1700808"/>
            <a:ext cx="1872207"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27"/>
          <p:cNvSpPr/>
          <p:nvPr/>
        </p:nvSpPr>
        <p:spPr>
          <a:xfrm>
            <a:off x="2503220" y="1804754"/>
            <a:ext cx="1492716" cy="400110"/>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000">
                <a:solidFill>
                  <a:schemeClr val="dk1"/>
                </a:solidFill>
                <a:latin typeface="Calibri"/>
                <a:ea typeface="Calibri"/>
                <a:cs typeface="Calibri"/>
                <a:sym typeface="Calibri"/>
              </a:rPr>
              <a:t>صَفائِها وحُسْنِها</a:t>
            </a:r>
            <a:endParaRPr/>
          </a:p>
        </p:txBody>
      </p:sp>
      <p:cxnSp>
        <p:nvCxnSpPr>
          <p:cNvPr id="647" name="Google Shape;647;p27"/>
          <p:cNvCxnSpPr>
            <a:stCxn id="630" idx="1"/>
            <a:endCxn id="625" idx="3"/>
          </p:cNvCxnSpPr>
          <p:nvPr/>
        </p:nvCxnSpPr>
        <p:spPr>
          <a:xfrm flipH="1">
            <a:off x="4212072" y="3732096"/>
            <a:ext cx="1008000" cy="16581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cxnSp>
        <p:nvCxnSpPr>
          <p:cNvPr id="648" name="Google Shape;648;p27"/>
          <p:cNvCxnSpPr>
            <a:stCxn id="631" idx="1"/>
            <a:endCxn id="627" idx="3"/>
          </p:cNvCxnSpPr>
          <p:nvPr/>
        </p:nvCxnSpPr>
        <p:spPr>
          <a:xfrm rot="10800000">
            <a:off x="4212072" y="3734033"/>
            <a:ext cx="1008000" cy="7920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sp>
        <p:nvSpPr>
          <p:cNvPr id="649" name="Google Shape;649;p27"/>
          <p:cNvSpPr/>
          <p:nvPr/>
        </p:nvSpPr>
        <p:spPr>
          <a:xfrm>
            <a:off x="1059000" y="434269"/>
            <a:ext cx="212666" cy="346348"/>
          </a:xfrm>
          <a:prstGeom prst="roundRect">
            <a:avLst>
              <a:gd fmla="val 16667" name="adj"/>
            </a:avLst>
          </a:prstGeom>
          <a:solidFill>
            <a:srgbClr val="C000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27"/>
          <p:cNvSpPr/>
          <p:nvPr/>
        </p:nvSpPr>
        <p:spPr>
          <a:xfrm>
            <a:off x="976633" y="591977"/>
            <a:ext cx="370159" cy="490364"/>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HP\Desktop\lij.png" id="651" name="Google Shape;651;p27"/>
          <p:cNvPicPr preferRelativeResize="0"/>
          <p:nvPr/>
        </p:nvPicPr>
        <p:blipFill rotWithShape="1">
          <a:blip r:embed="rId4">
            <a:alphaModFix/>
          </a:blip>
          <a:srcRect b="0" l="0" r="0" t="0"/>
          <a:stretch/>
        </p:blipFill>
        <p:spPr>
          <a:xfrm>
            <a:off x="147101" y="721458"/>
            <a:ext cx="2016224" cy="2056548"/>
          </a:xfrm>
          <a:prstGeom prst="rect">
            <a:avLst/>
          </a:prstGeom>
          <a:noFill/>
          <a:ln>
            <a:noFill/>
          </a:ln>
        </p:spPr>
      </p:pic>
      <p:grpSp>
        <p:nvGrpSpPr>
          <p:cNvPr id="652" name="Google Shape;652;p27"/>
          <p:cNvGrpSpPr/>
          <p:nvPr/>
        </p:nvGrpSpPr>
        <p:grpSpPr>
          <a:xfrm>
            <a:off x="1142475" y="1331615"/>
            <a:ext cx="48234" cy="830846"/>
            <a:chOff x="4906622" y="1916832"/>
            <a:chExt cx="160783" cy="2874781"/>
          </a:xfrm>
        </p:grpSpPr>
        <p:sp>
          <p:nvSpPr>
            <p:cNvPr id="653" name="Google Shape;653;p27"/>
            <p:cNvSpPr/>
            <p:nvPr/>
          </p:nvSpPr>
          <p:spPr>
            <a:xfrm>
              <a:off x="4906622" y="1916832"/>
              <a:ext cx="152400" cy="1446708"/>
            </a:xfrm>
            <a:prstGeom prst="roundRect">
              <a:avLst>
                <a:gd fmla="val 16667" name="adj"/>
              </a:avLst>
            </a:prstGeom>
            <a:solidFill>
              <a:srgbClr val="3F3F3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27"/>
            <p:cNvSpPr/>
            <p:nvPr/>
          </p:nvSpPr>
          <p:spPr>
            <a:xfrm>
              <a:off x="4915005" y="3363544"/>
              <a:ext cx="152400" cy="1428069"/>
            </a:xfrm>
            <a:prstGeom prst="roundRect">
              <a:avLst>
                <a:gd fmla="val 16667" name="adj"/>
              </a:avLst>
            </a:prstGeom>
            <a:no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5" name="Google Shape;655;p27"/>
          <p:cNvSpPr/>
          <p:nvPr/>
        </p:nvSpPr>
        <p:spPr>
          <a:xfrm>
            <a:off x="1085493" y="1678870"/>
            <a:ext cx="159680" cy="141723"/>
          </a:xfrm>
          <a:prstGeom prst="ellipse">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56" name="Google Shape;656;p27"/>
          <p:cNvPicPr preferRelativeResize="0"/>
          <p:nvPr/>
        </p:nvPicPr>
        <p:blipFill rotWithShape="1">
          <a:blip r:embed="rId5">
            <a:alphaModFix/>
          </a:blip>
          <a:srcRect b="0" l="0" r="0" t="0"/>
          <a:stretch/>
        </p:blipFill>
        <p:spPr>
          <a:xfrm>
            <a:off x="291117" y="373300"/>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500"/>
                                        <p:tgtEl>
                                          <p:spTgt spid="6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500"/>
                                        <p:tgtEl>
                                          <p:spTgt spid="6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0"/>
                                        </p:tgtEl>
                                        <p:attrNameLst>
                                          <p:attrName>style.visibility</p:attrName>
                                        </p:attrNameLst>
                                      </p:cBhvr>
                                      <p:to>
                                        <p:strVal val="visible"/>
                                      </p:to>
                                    </p:set>
                                    <p:anim calcmode="lin" valueType="num">
                                      <p:cBhvr additive="base">
                                        <p:cTn dur="500"/>
                                        <p:tgtEl>
                                          <p:spTgt spid="6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1"/>
                                        </p:tgtEl>
                                        <p:attrNameLst>
                                          <p:attrName>style.visibility</p:attrName>
                                        </p:attrNameLst>
                                      </p:cBhvr>
                                      <p:to>
                                        <p:strVal val="visible"/>
                                      </p:to>
                                    </p:set>
                                    <p:anim calcmode="lin" valueType="num">
                                      <p:cBhvr additive="base">
                                        <p:cTn dur="500"/>
                                        <p:tgtEl>
                                          <p:spTgt spid="6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2"/>
                                        </p:tgtEl>
                                        <p:attrNameLst>
                                          <p:attrName>style.visibility</p:attrName>
                                        </p:attrNameLst>
                                      </p:cBhvr>
                                      <p:to>
                                        <p:strVal val="visible"/>
                                      </p:to>
                                    </p:set>
                                    <p:anim calcmode="lin" valueType="num">
                                      <p:cBhvr additive="base">
                                        <p:cTn dur="500"/>
                                        <p:tgtEl>
                                          <p:spTgt spid="6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500"/>
                                        <p:tgtEl>
                                          <p:spTgt spid="6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4"/>
                                        </p:tgtEl>
                                        <p:attrNameLst>
                                          <p:attrName>style.visibility</p:attrName>
                                        </p:attrNameLst>
                                      </p:cBhvr>
                                      <p:to>
                                        <p:strVal val="visible"/>
                                      </p:to>
                                    </p:set>
                                    <p:anim calcmode="lin" valueType="num">
                                      <p:cBhvr additive="base">
                                        <p:cTn dur="500"/>
                                        <p:tgtEl>
                                          <p:spTgt spid="6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5"/>
                                        </p:tgtEl>
                                        <p:attrNameLst>
                                          <p:attrName>style.visibility</p:attrName>
                                        </p:attrNameLst>
                                      </p:cBhvr>
                                      <p:to>
                                        <p:strVal val="visible"/>
                                      </p:to>
                                    </p:set>
                                    <p:anim calcmode="lin" valueType="num">
                                      <p:cBhvr additive="base">
                                        <p:cTn dur="500"/>
                                        <p:tgtEl>
                                          <p:spTgt spid="6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500"/>
                                        <p:tgtEl>
                                          <p:spTgt spid="6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500"/>
                                        <p:tgtEl>
                                          <p:spTgt spid="6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4"/>
                                        </p:tgtEl>
                                        <p:attrNameLst>
                                          <p:attrName>style.visibility</p:attrName>
                                        </p:attrNameLst>
                                      </p:cBhvr>
                                      <p:to>
                                        <p:strVal val="visible"/>
                                      </p:to>
                                    </p:set>
                                    <p:anim calcmode="lin" valueType="num">
                                      <p:cBhvr additive="base">
                                        <p:cTn dur="500"/>
                                        <p:tgtEl>
                                          <p:spTgt spid="6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5"/>
                                        </p:tgtEl>
                                        <p:attrNameLst>
                                          <p:attrName>style.visibility</p:attrName>
                                        </p:attrNameLst>
                                      </p:cBhvr>
                                      <p:to>
                                        <p:strVal val="visible"/>
                                      </p:to>
                                    </p:set>
                                    <p:anim calcmode="lin" valueType="num">
                                      <p:cBhvr additive="base">
                                        <p:cTn dur="500"/>
                                        <p:tgtEl>
                                          <p:spTgt spid="6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500"/>
                                        <p:tgtEl>
                                          <p:spTgt spid="6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500"/>
                                        <p:tgtEl>
                                          <p:spTgt spid="6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500"/>
                                        <p:tgtEl>
                                          <p:spTgt spid="6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500"/>
                                        <p:tgtEl>
                                          <p:spTgt spid="6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
                                        <p:tgtEl>
                                          <p:spTgt spid="6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
                                        <p:tgtEl>
                                          <p:spTgt spid="6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500"/>
                                        <p:tgtEl>
                                          <p:spTgt spid="6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500"/>
                                        <p:tgtEl>
                                          <p:spTgt spid="6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49"/>
                                        </p:tgtEl>
                                      </p:cBhvr>
                                    </p:animEffect>
                                    <p:set>
                                      <p:cBhvr>
                                        <p:cTn dur="1" fill="hold">
                                          <p:stCondLst>
                                            <p:cond delay="1000"/>
                                          </p:stCondLst>
                                        </p:cTn>
                                        <p:tgtEl>
                                          <p:spTgt spid="649"/>
                                        </p:tgtEl>
                                        <p:attrNameLst>
                                          <p:attrName>style.visibility</p:attrName>
                                        </p:attrNameLst>
                                      </p:cBhvr>
                                      <p:to>
                                        <p:strVal val="hidden"/>
                                      </p:to>
                                    </p:set>
                                  </p:childTnLst>
                                </p:cTn>
                              </p:par>
                              <p:par>
                                <p:cTn fill="hold" nodeType="withEffect" presetClass="emph" presetID="8" presetSubtype="0">
                                  <p:stCondLst>
                                    <p:cond delay="0"/>
                                  </p:stCondLst>
                                  <p:childTnLst>
                                    <p:animRot by="-21600000">
                                      <p:cBhvr>
                                        <p:cTn dur="5000" fill="hold"/>
                                        <p:tgtEl>
                                          <p:spTgt spid="65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pic>
        <p:nvPicPr>
          <p:cNvPr id="661" name="Google Shape;661;p28"/>
          <p:cNvPicPr preferRelativeResize="0"/>
          <p:nvPr/>
        </p:nvPicPr>
        <p:blipFill rotWithShape="1">
          <a:blip r:embed="rId3">
            <a:alphaModFix/>
          </a:blip>
          <a:srcRect b="90230" l="0" r="0" t="0"/>
          <a:stretch/>
        </p:blipFill>
        <p:spPr>
          <a:xfrm>
            <a:off x="3059832" y="476672"/>
            <a:ext cx="5616624" cy="576000"/>
          </a:xfrm>
          <a:prstGeom prst="rect">
            <a:avLst/>
          </a:prstGeom>
          <a:noFill/>
          <a:ln>
            <a:noFill/>
          </a:ln>
        </p:spPr>
      </p:pic>
      <p:pic>
        <p:nvPicPr>
          <p:cNvPr id="662" name="Google Shape;662;p28"/>
          <p:cNvPicPr preferRelativeResize="0"/>
          <p:nvPr/>
        </p:nvPicPr>
        <p:blipFill rotWithShape="1">
          <a:blip r:embed="rId4">
            <a:alphaModFix/>
          </a:blip>
          <a:srcRect b="0" l="0" r="0" t="0"/>
          <a:stretch/>
        </p:blipFill>
        <p:spPr>
          <a:xfrm>
            <a:off x="4788024" y="3458942"/>
            <a:ext cx="4104456" cy="3316732"/>
          </a:xfrm>
          <a:prstGeom prst="rect">
            <a:avLst/>
          </a:prstGeom>
          <a:noFill/>
          <a:ln>
            <a:noFill/>
          </a:ln>
        </p:spPr>
      </p:pic>
      <p:pic>
        <p:nvPicPr>
          <p:cNvPr id="663" name="Google Shape;663;p28"/>
          <p:cNvPicPr preferRelativeResize="0"/>
          <p:nvPr/>
        </p:nvPicPr>
        <p:blipFill rotWithShape="1">
          <a:blip r:embed="rId5">
            <a:alphaModFix/>
          </a:blip>
          <a:srcRect b="0" l="0" r="0" t="0"/>
          <a:stretch/>
        </p:blipFill>
        <p:spPr>
          <a:xfrm>
            <a:off x="296236" y="3356992"/>
            <a:ext cx="4261392" cy="3107803"/>
          </a:xfrm>
          <a:prstGeom prst="rect">
            <a:avLst/>
          </a:prstGeom>
          <a:noFill/>
          <a:ln>
            <a:noFill/>
          </a:ln>
        </p:spPr>
      </p:pic>
      <p:sp>
        <p:nvSpPr>
          <p:cNvPr id="664" name="Google Shape;664;p28"/>
          <p:cNvSpPr/>
          <p:nvPr/>
        </p:nvSpPr>
        <p:spPr>
          <a:xfrm>
            <a:off x="4860032" y="2060848"/>
            <a:ext cx="3600400" cy="576064"/>
          </a:xfrm>
          <a:prstGeom prst="roundRect">
            <a:avLst>
              <a:gd fmla="val 16667" name="adj"/>
            </a:avLst>
          </a:prstGeom>
          <a:solidFill>
            <a:srgbClr val="B6DDE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400">
                <a:solidFill>
                  <a:srgbClr val="31859B"/>
                </a:solidFill>
                <a:latin typeface="Calibri"/>
                <a:ea typeface="Calibri"/>
                <a:cs typeface="Calibri"/>
                <a:sym typeface="Calibri"/>
              </a:rPr>
              <a:t>ما أَقبحَ </a:t>
            </a:r>
            <a:r>
              <a:rPr b="1" lang="ar-SA" sz="2400">
                <a:solidFill>
                  <a:schemeClr val="dk1"/>
                </a:solidFill>
                <a:latin typeface="Calibri"/>
                <a:ea typeface="Calibri"/>
                <a:cs typeface="Calibri"/>
                <a:sym typeface="Calibri"/>
              </a:rPr>
              <a:t>مَنْظَرَ الشَّاطئِ مُلَوَّثًا!</a:t>
            </a:r>
            <a:endParaRPr/>
          </a:p>
        </p:txBody>
      </p:sp>
      <p:sp>
        <p:nvSpPr>
          <p:cNvPr id="665" name="Google Shape;665;p28"/>
          <p:cNvSpPr/>
          <p:nvPr/>
        </p:nvSpPr>
        <p:spPr>
          <a:xfrm>
            <a:off x="899592" y="2076103"/>
            <a:ext cx="3600400" cy="576064"/>
          </a:xfrm>
          <a:prstGeom prst="roundRect">
            <a:avLst>
              <a:gd fmla="val 16667" name="adj"/>
            </a:avLst>
          </a:prstGeom>
          <a:solidFill>
            <a:srgbClr val="CCFF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000">
                <a:solidFill>
                  <a:schemeClr val="dk1"/>
                </a:solidFill>
                <a:latin typeface="Calibri"/>
                <a:ea typeface="Calibri"/>
                <a:cs typeface="Calibri"/>
                <a:sym typeface="Calibri"/>
              </a:rPr>
              <a:t>و (             ) مَنْظَرَ الشَّاطئِ نَظيفًا!</a:t>
            </a:r>
            <a:endParaRPr/>
          </a:p>
        </p:txBody>
      </p:sp>
      <p:sp>
        <p:nvSpPr>
          <p:cNvPr id="666" name="Google Shape;666;p28"/>
          <p:cNvSpPr/>
          <p:nvPr/>
        </p:nvSpPr>
        <p:spPr>
          <a:xfrm>
            <a:off x="2952558" y="2195572"/>
            <a:ext cx="891591" cy="40011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2000">
                <a:solidFill>
                  <a:srgbClr val="00B050"/>
                </a:solidFill>
                <a:latin typeface="Calibri"/>
                <a:ea typeface="Calibri"/>
                <a:cs typeface="Calibri"/>
                <a:sym typeface="Calibri"/>
              </a:rPr>
              <a:t>ما أجمل </a:t>
            </a:r>
            <a:endParaRPr b="1" sz="2000">
              <a:solidFill>
                <a:srgbClr val="00B05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29"/>
          <p:cNvPicPr preferRelativeResize="0"/>
          <p:nvPr/>
        </p:nvPicPr>
        <p:blipFill rotWithShape="1">
          <a:blip r:embed="rId3">
            <a:alphaModFix/>
          </a:blip>
          <a:srcRect b="0" l="0" r="0" t="0"/>
          <a:stretch/>
        </p:blipFill>
        <p:spPr>
          <a:xfrm>
            <a:off x="-396552" y="414757"/>
            <a:ext cx="9577064" cy="6542635"/>
          </a:xfrm>
          <a:prstGeom prst="rect">
            <a:avLst/>
          </a:prstGeom>
          <a:noFill/>
          <a:ln>
            <a:noFill/>
          </a:ln>
        </p:spPr>
      </p:pic>
      <p:pic>
        <p:nvPicPr>
          <p:cNvPr id="672" name="Google Shape;672;p29"/>
          <p:cNvPicPr preferRelativeResize="0"/>
          <p:nvPr/>
        </p:nvPicPr>
        <p:blipFill rotWithShape="1">
          <a:blip r:embed="rId4">
            <a:alphaModFix/>
          </a:blip>
          <a:srcRect b="90230" l="0" r="0" t="0"/>
          <a:stretch/>
        </p:blipFill>
        <p:spPr>
          <a:xfrm>
            <a:off x="1654896" y="476672"/>
            <a:ext cx="7021560" cy="720080"/>
          </a:xfrm>
          <a:prstGeom prst="rect">
            <a:avLst/>
          </a:prstGeom>
          <a:noFill/>
          <a:ln>
            <a:noFill/>
          </a:ln>
        </p:spPr>
      </p:pic>
      <p:sp>
        <p:nvSpPr>
          <p:cNvPr id="673" name="Google Shape;673;p29"/>
          <p:cNvSpPr/>
          <p:nvPr/>
        </p:nvSpPr>
        <p:spPr>
          <a:xfrm>
            <a:off x="1691680" y="1844824"/>
            <a:ext cx="3600400" cy="576064"/>
          </a:xfrm>
          <a:prstGeom prst="roundRect">
            <a:avLst>
              <a:gd fmla="val 16667" name="adj"/>
            </a:avLst>
          </a:prstGeom>
          <a:solidFill>
            <a:srgbClr val="B6DDE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400">
                <a:solidFill>
                  <a:schemeClr val="dk1"/>
                </a:solidFill>
                <a:latin typeface="Calibri"/>
                <a:ea typeface="Calibri"/>
                <a:cs typeface="Calibri"/>
                <a:sym typeface="Calibri"/>
              </a:rPr>
              <a:t>البُحَيْرَةُ </a:t>
            </a:r>
            <a:r>
              <a:rPr b="1" lang="ar-SA" sz="2400">
                <a:solidFill>
                  <a:srgbClr val="366092"/>
                </a:solidFill>
                <a:latin typeface="Calibri"/>
                <a:ea typeface="Calibri"/>
                <a:cs typeface="Calibri"/>
                <a:sym typeface="Calibri"/>
              </a:rPr>
              <a:t>أَصْغَرُ</a:t>
            </a:r>
            <a:r>
              <a:rPr b="1" lang="ar-SA" sz="2800">
                <a:solidFill>
                  <a:schemeClr val="dk1"/>
                </a:solidFill>
                <a:latin typeface="Calibri"/>
                <a:ea typeface="Calibri"/>
                <a:cs typeface="Calibri"/>
                <a:sym typeface="Calibri"/>
              </a:rPr>
              <a:t> مِنَ </a:t>
            </a:r>
            <a:r>
              <a:rPr b="1" lang="ar-SA" sz="2400">
                <a:solidFill>
                  <a:schemeClr val="dk1"/>
                </a:solidFill>
                <a:latin typeface="Calibri"/>
                <a:ea typeface="Calibri"/>
                <a:cs typeface="Calibri"/>
                <a:sym typeface="Calibri"/>
              </a:rPr>
              <a:t>البَحرِ</a:t>
            </a:r>
            <a:endParaRPr/>
          </a:p>
        </p:txBody>
      </p:sp>
      <p:sp>
        <p:nvSpPr>
          <p:cNvPr id="674" name="Google Shape;674;p29"/>
          <p:cNvSpPr/>
          <p:nvPr/>
        </p:nvSpPr>
        <p:spPr>
          <a:xfrm>
            <a:off x="2123728" y="2708920"/>
            <a:ext cx="3600400" cy="576064"/>
          </a:xfrm>
          <a:prstGeom prst="roundRect">
            <a:avLst>
              <a:gd fmla="val 16667" name="adj"/>
            </a:avLst>
          </a:prstGeom>
          <a:solidFill>
            <a:srgbClr val="93B3D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000">
                <a:solidFill>
                  <a:schemeClr val="dk1"/>
                </a:solidFill>
                <a:latin typeface="Calibri"/>
                <a:ea typeface="Calibri"/>
                <a:cs typeface="Calibri"/>
                <a:sym typeface="Calibri"/>
              </a:rPr>
              <a:t>وَالمُحِيطُ (              )   مِنَ البَحْرِ.</a:t>
            </a:r>
            <a:endParaRPr/>
          </a:p>
        </p:txBody>
      </p:sp>
      <p:sp>
        <p:nvSpPr>
          <p:cNvPr id="675" name="Google Shape;675;p29"/>
          <p:cNvSpPr/>
          <p:nvPr/>
        </p:nvSpPr>
        <p:spPr>
          <a:xfrm>
            <a:off x="3696008" y="2765673"/>
            <a:ext cx="700834" cy="461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2400">
                <a:solidFill>
                  <a:srgbClr val="17365D"/>
                </a:solidFill>
                <a:latin typeface="Calibri"/>
                <a:ea typeface="Calibri"/>
                <a:cs typeface="Calibri"/>
                <a:sym typeface="Calibri"/>
              </a:rPr>
              <a:t>أَكْــبَرُ</a:t>
            </a:r>
            <a:endParaRPr b="1" sz="2400">
              <a:solidFill>
                <a:srgbClr val="17365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b="0" l="0" r="0" t="0"/>
          <a:stretch/>
        </p:blipFill>
        <p:spPr>
          <a:xfrm>
            <a:off x="-2556791" y="-963488"/>
            <a:ext cx="12745415" cy="10153128"/>
          </a:xfrm>
          <a:prstGeom prst="rect">
            <a:avLst/>
          </a:prstGeom>
          <a:noFill/>
          <a:ln>
            <a:noFill/>
          </a:ln>
        </p:spPr>
      </p:pic>
      <p:sp>
        <p:nvSpPr>
          <p:cNvPr id="105" name="Google Shape;105;p3"/>
          <p:cNvSpPr/>
          <p:nvPr/>
        </p:nvSpPr>
        <p:spPr>
          <a:xfrm>
            <a:off x="1835696" y="1102097"/>
            <a:ext cx="5400599" cy="283095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3"/>
          <p:cNvSpPr/>
          <p:nvPr/>
        </p:nvSpPr>
        <p:spPr>
          <a:xfrm>
            <a:off x="2069976" y="332656"/>
            <a:ext cx="5382344"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4400" u="none" cap="none" strike="noStrike">
                <a:solidFill>
                  <a:srgbClr val="0070C0"/>
                </a:solidFill>
                <a:latin typeface="Calibri"/>
                <a:ea typeface="Calibri"/>
                <a:cs typeface="Calibri"/>
                <a:sym typeface="Calibri"/>
              </a:rPr>
              <a:t>نَظافَةُ البِحارِ والمُحيْطاتِ</a:t>
            </a:r>
            <a:endParaRPr/>
          </a:p>
        </p:txBody>
      </p:sp>
      <p:sp>
        <p:nvSpPr>
          <p:cNvPr id="107" name="Google Shape;107;p3"/>
          <p:cNvSpPr/>
          <p:nvPr/>
        </p:nvSpPr>
        <p:spPr>
          <a:xfrm>
            <a:off x="251520" y="1196752"/>
            <a:ext cx="6984776" cy="267765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2800" u="none" cap="none" strike="noStrike">
                <a:solidFill>
                  <a:schemeClr val="dk1"/>
                </a:solidFill>
                <a:latin typeface="Calibri"/>
                <a:ea typeface="Calibri"/>
                <a:cs typeface="Calibri"/>
                <a:sym typeface="Calibri"/>
              </a:rPr>
              <a:t>خَرَجَتْ أُسْرَةُ خالِدٍ إلى الشَّاطِئ في نُزْهَةٍ بَحْرِيَّةٍ.</a:t>
            </a:r>
            <a:endParaRPr/>
          </a:p>
          <a:p>
            <a:pPr indent="0" lvl="0" marL="0" marR="0" rtl="1" algn="r">
              <a:spcBef>
                <a:spcPts val="0"/>
              </a:spcBef>
              <a:spcAft>
                <a:spcPts val="0"/>
              </a:spcAft>
              <a:buNone/>
            </a:pPr>
            <a:r>
              <a:rPr b="1" lang="ar-SA" sz="2800">
                <a:solidFill>
                  <a:schemeClr val="dk1"/>
                </a:solidFill>
                <a:latin typeface="Calibri"/>
                <a:ea typeface="Calibri"/>
                <a:cs typeface="Calibri"/>
                <a:sym typeface="Calibri"/>
              </a:rPr>
              <a:t>وَقَفَ خالِدٌ يَتَأَمَّلُ البَحْرَ وَجَمالَهُ،</a:t>
            </a:r>
            <a:endParaRPr/>
          </a:p>
          <a:p>
            <a:pPr indent="0" lvl="0" marL="0" marR="0" rtl="1" algn="r">
              <a:spcBef>
                <a:spcPts val="0"/>
              </a:spcBef>
              <a:spcAft>
                <a:spcPts val="0"/>
              </a:spcAft>
              <a:buNone/>
            </a:pPr>
            <a:r>
              <a:rPr b="1" lang="ar-SA" sz="2800">
                <a:solidFill>
                  <a:schemeClr val="dk1"/>
                </a:solidFill>
                <a:latin typeface="Calibri"/>
                <a:ea typeface="Calibri"/>
                <a:cs typeface="Calibri"/>
                <a:sym typeface="Calibri"/>
              </a:rPr>
              <a:t> وَأَمْواجَهُ المُتَلاطِمَةَ، وَيُشاهِدُ الأَطْفالَ الصِّغارَ </a:t>
            </a:r>
            <a:endParaRPr b="1" sz="2800">
              <a:solidFill>
                <a:schemeClr val="dk1"/>
              </a:solidFill>
              <a:latin typeface="Calibri"/>
              <a:ea typeface="Calibri"/>
              <a:cs typeface="Calibri"/>
              <a:sym typeface="Calibri"/>
            </a:endParaRPr>
          </a:p>
          <a:p>
            <a:pPr indent="0" lvl="0" marL="0" marR="0" rtl="1" algn="r">
              <a:spcBef>
                <a:spcPts val="0"/>
              </a:spcBef>
              <a:spcAft>
                <a:spcPts val="0"/>
              </a:spcAft>
              <a:buNone/>
            </a:pPr>
            <a:r>
              <a:rPr b="1" lang="ar-SA" sz="2800">
                <a:solidFill>
                  <a:schemeClr val="dk1"/>
                </a:solidFill>
                <a:latin typeface="Calibri"/>
                <a:ea typeface="Calibri"/>
                <a:cs typeface="Calibri"/>
                <a:sym typeface="Calibri"/>
              </a:rPr>
              <a:t>وَهُم يَلْعَبونَ وَيَمْرحونَ عَلى الرَّمْلِ،</a:t>
            </a:r>
            <a:endParaRPr/>
          </a:p>
          <a:p>
            <a:pPr indent="0" lvl="0" marL="0" marR="0" rtl="1" algn="r">
              <a:spcBef>
                <a:spcPts val="0"/>
              </a:spcBef>
              <a:spcAft>
                <a:spcPts val="0"/>
              </a:spcAft>
              <a:buNone/>
            </a:pPr>
            <a:r>
              <a:rPr b="1" lang="ar-SA" sz="2800">
                <a:solidFill>
                  <a:schemeClr val="dk1"/>
                </a:solidFill>
                <a:latin typeface="Calibri"/>
                <a:ea typeface="Calibri"/>
                <a:cs typeface="Calibri"/>
                <a:sym typeface="Calibri"/>
              </a:rPr>
              <a:t> وَيَتَأَمَّلُ القَوارِبَ وَهِيَ تَجْرِي في الماءِ</a:t>
            </a:r>
            <a:endParaRPr/>
          </a:p>
          <a:p>
            <a:pPr indent="0" lvl="0" marL="0" marR="0" rtl="1" algn="r">
              <a:spcBef>
                <a:spcPts val="0"/>
              </a:spcBef>
              <a:spcAft>
                <a:spcPts val="0"/>
              </a:spcAft>
              <a:buNone/>
            </a:pPr>
            <a:r>
              <a:rPr b="1" lang="ar-SA" sz="2800">
                <a:solidFill>
                  <a:schemeClr val="dk1"/>
                </a:solidFill>
                <a:latin typeface="Calibri"/>
                <a:ea typeface="Calibri"/>
                <a:cs typeface="Calibri"/>
                <a:sym typeface="Calibri"/>
              </a:rPr>
              <a:t> مُبْتَهِجًا بِما يَراهُ.</a:t>
            </a:r>
            <a:endParaRPr b="1" sz="2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30"/>
          <p:cNvPicPr preferRelativeResize="0"/>
          <p:nvPr/>
        </p:nvPicPr>
        <p:blipFill rotWithShape="1">
          <a:blip r:embed="rId3">
            <a:alphaModFix/>
          </a:blip>
          <a:srcRect b="0" l="0" r="0" t="0"/>
          <a:stretch/>
        </p:blipFill>
        <p:spPr>
          <a:xfrm>
            <a:off x="-108520" y="1073968"/>
            <a:ext cx="9252520" cy="6027440"/>
          </a:xfrm>
          <a:prstGeom prst="rect">
            <a:avLst/>
          </a:prstGeom>
          <a:noFill/>
          <a:ln>
            <a:noFill/>
          </a:ln>
        </p:spPr>
      </p:pic>
      <p:pic>
        <p:nvPicPr>
          <p:cNvPr id="681" name="Google Shape;681;p30"/>
          <p:cNvPicPr preferRelativeResize="0"/>
          <p:nvPr/>
        </p:nvPicPr>
        <p:blipFill rotWithShape="1">
          <a:blip r:embed="rId4">
            <a:alphaModFix/>
          </a:blip>
          <a:srcRect b="90230" l="0" r="0" t="0"/>
          <a:stretch/>
        </p:blipFill>
        <p:spPr>
          <a:xfrm>
            <a:off x="1654896" y="476672"/>
            <a:ext cx="7021560" cy="720080"/>
          </a:xfrm>
          <a:prstGeom prst="rect">
            <a:avLst/>
          </a:prstGeom>
          <a:noFill/>
          <a:ln>
            <a:noFill/>
          </a:ln>
        </p:spPr>
      </p:pic>
      <p:sp>
        <p:nvSpPr>
          <p:cNvPr id="682" name="Google Shape;682;p30"/>
          <p:cNvSpPr/>
          <p:nvPr/>
        </p:nvSpPr>
        <p:spPr>
          <a:xfrm>
            <a:off x="3563888" y="2420888"/>
            <a:ext cx="4968552" cy="576064"/>
          </a:xfrm>
          <a:prstGeom prst="roundRect">
            <a:avLst>
              <a:gd fmla="val 16667" name="adj"/>
            </a:avLst>
          </a:prstGeom>
          <a:solidFill>
            <a:srgbClr val="C4BD9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000">
                <a:solidFill>
                  <a:schemeClr val="dk1"/>
                </a:solidFill>
                <a:latin typeface="Calibri"/>
                <a:ea typeface="Calibri"/>
                <a:cs typeface="Calibri"/>
                <a:sym typeface="Calibri"/>
              </a:rPr>
              <a:t>مُخَلَّفاتُ المَصانِعِ قد تَكوْنُ مَوادَّ </a:t>
            </a:r>
            <a:r>
              <a:rPr b="1" lang="ar-SA" sz="2000">
                <a:solidFill>
                  <a:srgbClr val="E36C09"/>
                </a:solidFill>
                <a:latin typeface="Calibri"/>
                <a:ea typeface="Calibri"/>
                <a:cs typeface="Calibri"/>
                <a:sym typeface="Calibri"/>
              </a:rPr>
              <a:t>صَلْبَة</a:t>
            </a:r>
            <a:r>
              <a:rPr b="1" lang="ar-SA" sz="2000">
                <a:solidFill>
                  <a:srgbClr val="205867"/>
                </a:solidFill>
                <a:latin typeface="Calibri"/>
                <a:ea typeface="Calibri"/>
                <a:cs typeface="Calibri"/>
                <a:sym typeface="Calibri"/>
              </a:rPr>
              <a:t>ً </a:t>
            </a:r>
            <a:r>
              <a:rPr b="1" lang="ar-SA" sz="2000">
                <a:solidFill>
                  <a:schemeClr val="dk1"/>
                </a:solidFill>
                <a:latin typeface="Calibri"/>
                <a:ea typeface="Calibri"/>
                <a:cs typeface="Calibri"/>
                <a:sym typeface="Calibri"/>
              </a:rPr>
              <a:t>أَو(               )</a:t>
            </a:r>
            <a:endParaRPr b="1" sz="700">
              <a:solidFill>
                <a:schemeClr val="lt1"/>
              </a:solidFill>
              <a:latin typeface="Calibri"/>
              <a:ea typeface="Calibri"/>
              <a:cs typeface="Calibri"/>
              <a:sym typeface="Calibri"/>
            </a:endParaRPr>
          </a:p>
        </p:txBody>
      </p:sp>
      <p:sp>
        <p:nvSpPr>
          <p:cNvPr id="683" name="Google Shape;683;p30"/>
          <p:cNvSpPr/>
          <p:nvPr/>
        </p:nvSpPr>
        <p:spPr>
          <a:xfrm>
            <a:off x="4153698" y="2492896"/>
            <a:ext cx="728084" cy="461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2400">
                <a:solidFill>
                  <a:srgbClr val="7F7F7F"/>
                </a:solidFill>
                <a:latin typeface="Calibri"/>
                <a:ea typeface="Calibri"/>
                <a:cs typeface="Calibri"/>
                <a:sym typeface="Calibri"/>
              </a:rPr>
              <a:t>سَائِلَة</a:t>
            </a:r>
            <a:endParaRPr b="1" sz="2400">
              <a:solidFill>
                <a:srgbClr val="7F7F7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31"/>
          <p:cNvPicPr preferRelativeResize="0"/>
          <p:nvPr/>
        </p:nvPicPr>
        <p:blipFill rotWithShape="1">
          <a:blip r:embed="rId3">
            <a:alphaModFix/>
          </a:blip>
          <a:srcRect b="0" l="0" r="0" t="0"/>
          <a:stretch/>
        </p:blipFill>
        <p:spPr>
          <a:xfrm>
            <a:off x="-1260648" y="534405"/>
            <a:ext cx="11089232" cy="7719131"/>
          </a:xfrm>
          <a:prstGeom prst="rect">
            <a:avLst/>
          </a:prstGeom>
          <a:noFill/>
          <a:ln>
            <a:noFill/>
          </a:ln>
        </p:spPr>
      </p:pic>
      <p:pic>
        <p:nvPicPr>
          <p:cNvPr id="689" name="Google Shape;689;p31"/>
          <p:cNvPicPr preferRelativeResize="0"/>
          <p:nvPr/>
        </p:nvPicPr>
        <p:blipFill rotWithShape="1">
          <a:blip r:embed="rId4">
            <a:alphaModFix/>
          </a:blip>
          <a:srcRect b="90230" l="0" r="0" t="0"/>
          <a:stretch/>
        </p:blipFill>
        <p:spPr>
          <a:xfrm>
            <a:off x="1654896" y="476672"/>
            <a:ext cx="7021560" cy="720080"/>
          </a:xfrm>
          <a:prstGeom prst="rect">
            <a:avLst/>
          </a:prstGeom>
          <a:noFill/>
          <a:ln>
            <a:noFill/>
          </a:ln>
        </p:spPr>
      </p:pic>
      <p:sp>
        <p:nvSpPr>
          <p:cNvPr id="690" name="Google Shape;690;p31"/>
          <p:cNvSpPr/>
          <p:nvPr/>
        </p:nvSpPr>
        <p:spPr>
          <a:xfrm>
            <a:off x="1979712" y="1700808"/>
            <a:ext cx="5328592" cy="720080"/>
          </a:xfrm>
          <a:prstGeom prst="roundRect">
            <a:avLst>
              <a:gd fmla="val 16667" name="adj"/>
            </a:avLst>
          </a:prstGeom>
          <a:solidFill>
            <a:srgbClr val="CCFF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تَعيشُ السُّلَحْفَاةُ في </a:t>
            </a:r>
            <a:r>
              <a:rPr b="1" lang="ar-SA" sz="3200">
                <a:solidFill>
                  <a:srgbClr val="E36C09"/>
                </a:solidFill>
                <a:latin typeface="Calibri"/>
                <a:ea typeface="Calibri"/>
                <a:cs typeface="Calibri"/>
                <a:sym typeface="Calibri"/>
              </a:rPr>
              <a:t>البَرِّ</a:t>
            </a:r>
            <a:r>
              <a:rPr b="1" lang="ar-SA" sz="3200">
                <a:solidFill>
                  <a:schemeClr val="dk1"/>
                </a:solidFill>
                <a:latin typeface="Calibri"/>
                <a:ea typeface="Calibri"/>
                <a:cs typeface="Calibri"/>
                <a:sym typeface="Calibri"/>
              </a:rPr>
              <a:t> و(           ).</a:t>
            </a:r>
            <a:endParaRPr b="1" sz="1050">
              <a:solidFill>
                <a:schemeClr val="dk1"/>
              </a:solidFill>
              <a:latin typeface="Calibri"/>
              <a:ea typeface="Calibri"/>
              <a:cs typeface="Calibri"/>
              <a:sym typeface="Calibri"/>
            </a:endParaRPr>
          </a:p>
        </p:txBody>
      </p:sp>
      <p:sp>
        <p:nvSpPr>
          <p:cNvPr id="691" name="Google Shape;691;p31"/>
          <p:cNvSpPr/>
          <p:nvPr/>
        </p:nvSpPr>
        <p:spPr>
          <a:xfrm>
            <a:off x="2627784" y="1772816"/>
            <a:ext cx="875561" cy="58477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3200">
                <a:solidFill>
                  <a:srgbClr val="00B0F0"/>
                </a:solidFill>
                <a:latin typeface="Calibri"/>
                <a:ea typeface="Calibri"/>
                <a:cs typeface="Calibri"/>
                <a:sym typeface="Calibri"/>
              </a:rPr>
              <a:t>الْبَحَر</a:t>
            </a:r>
            <a:endParaRPr b="1" sz="3200">
              <a:solidFill>
                <a:srgbClr val="00B0F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10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32"/>
          <p:cNvPicPr preferRelativeResize="0"/>
          <p:nvPr/>
        </p:nvPicPr>
        <p:blipFill rotWithShape="1">
          <a:blip r:embed="rId3">
            <a:alphaModFix/>
          </a:blip>
          <a:srcRect b="0" l="0" r="0" t="0"/>
          <a:stretch/>
        </p:blipFill>
        <p:spPr>
          <a:xfrm>
            <a:off x="-36512" y="2996952"/>
            <a:ext cx="9144000" cy="3972725"/>
          </a:xfrm>
          <a:prstGeom prst="rect">
            <a:avLst/>
          </a:prstGeom>
          <a:noFill/>
          <a:ln>
            <a:noFill/>
          </a:ln>
        </p:spPr>
      </p:pic>
      <p:pic>
        <p:nvPicPr>
          <p:cNvPr id="697" name="Google Shape;697;p32"/>
          <p:cNvPicPr preferRelativeResize="0"/>
          <p:nvPr/>
        </p:nvPicPr>
        <p:blipFill rotWithShape="1">
          <a:blip r:embed="rId4">
            <a:alphaModFix/>
          </a:blip>
          <a:srcRect b="56669" l="0" r="0" t="34782"/>
          <a:stretch/>
        </p:blipFill>
        <p:spPr>
          <a:xfrm>
            <a:off x="2843808" y="476671"/>
            <a:ext cx="5760640" cy="516923"/>
          </a:xfrm>
          <a:prstGeom prst="rect">
            <a:avLst/>
          </a:prstGeom>
          <a:noFill/>
          <a:ln>
            <a:noFill/>
          </a:ln>
        </p:spPr>
      </p:pic>
      <p:sp>
        <p:nvSpPr>
          <p:cNvPr id="698" name="Google Shape;698;p32"/>
          <p:cNvSpPr/>
          <p:nvPr/>
        </p:nvSpPr>
        <p:spPr>
          <a:xfrm>
            <a:off x="4387389" y="1556792"/>
            <a:ext cx="3785011"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كلمة مفردها (الشاطئ): </a:t>
            </a:r>
            <a:endParaRPr sz="3600">
              <a:solidFill>
                <a:schemeClr val="dk1"/>
              </a:solidFill>
              <a:latin typeface="Calibri"/>
              <a:ea typeface="Calibri"/>
              <a:cs typeface="Calibri"/>
              <a:sym typeface="Calibri"/>
            </a:endParaRPr>
          </a:p>
        </p:txBody>
      </p:sp>
      <p:sp>
        <p:nvSpPr>
          <p:cNvPr id="699" name="Google Shape;699;p32"/>
          <p:cNvSpPr/>
          <p:nvPr/>
        </p:nvSpPr>
        <p:spPr>
          <a:xfrm>
            <a:off x="3579830" y="2492896"/>
            <a:ext cx="2576346" cy="110799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6600">
                <a:solidFill>
                  <a:srgbClr val="C50B7A"/>
                </a:solidFill>
                <a:latin typeface="Calibri"/>
                <a:ea typeface="Calibri"/>
                <a:cs typeface="Calibri"/>
                <a:sym typeface="Calibri"/>
              </a:rPr>
              <a:t>الشَّوَاطِئ</a:t>
            </a:r>
            <a:endParaRPr b="1" sz="6600">
              <a:solidFill>
                <a:srgbClr val="C50B7A"/>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500"/>
                                        <p:tgtEl>
                                          <p:spTgt spid="699"/>
                                        </p:tgtEl>
                                        <p:attrNameLst>
                                          <p:attrName>ppt_w</p:attrName>
                                        </p:attrNameLst>
                                      </p:cBhvr>
                                      <p:tavLst>
                                        <p:tav fmla="" tm="0">
                                          <p:val>
                                            <p:strVal val="0"/>
                                          </p:val>
                                        </p:tav>
                                        <p:tav fmla="" tm="100000">
                                          <p:val>
                                            <p:strVal val="#ppt_w"/>
                                          </p:val>
                                        </p:tav>
                                      </p:tavLst>
                                    </p:anim>
                                    <p:anim calcmode="lin" valueType="num">
                                      <p:cBhvr additive="base">
                                        <p:cTn dur="500"/>
                                        <p:tgtEl>
                                          <p:spTgt spid="6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p33"/>
          <p:cNvPicPr preferRelativeResize="0"/>
          <p:nvPr/>
        </p:nvPicPr>
        <p:blipFill rotWithShape="1">
          <a:blip r:embed="rId3">
            <a:alphaModFix/>
          </a:blip>
          <a:srcRect b="0" l="0" r="0" t="0"/>
          <a:stretch/>
        </p:blipFill>
        <p:spPr>
          <a:xfrm>
            <a:off x="-252536" y="1051600"/>
            <a:ext cx="6225555" cy="5825054"/>
          </a:xfrm>
          <a:prstGeom prst="rect">
            <a:avLst/>
          </a:prstGeom>
          <a:noFill/>
          <a:ln>
            <a:noFill/>
          </a:ln>
        </p:spPr>
      </p:pic>
      <p:pic>
        <p:nvPicPr>
          <p:cNvPr id="705" name="Google Shape;705;p33"/>
          <p:cNvPicPr preferRelativeResize="0"/>
          <p:nvPr/>
        </p:nvPicPr>
        <p:blipFill rotWithShape="1">
          <a:blip r:embed="rId4">
            <a:alphaModFix/>
          </a:blip>
          <a:srcRect b="56669" l="0" r="0" t="34782"/>
          <a:stretch/>
        </p:blipFill>
        <p:spPr>
          <a:xfrm>
            <a:off x="2843808" y="476671"/>
            <a:ext cx="5760640" cy="516923"/>
          </a:xfrm>
          <a:prstGeom prst="rect">
            <a:avLst/>
          </a:prstGeom>
          <a:noFill/>
          <a:ln>
            <a:noFill/>
          </a:ln>
        </p:spPr>
      </p:pic>
      <p:sp>
        <p:nvSpPr>
          <p:cNvPr id="706" name="Google Shape;706;p33"/>
          <p:cNvSpPr/>
          <p:nvPr/>
        </p:nvSpPr>
        <p:spPr>
          <a:xfrm>
            <a:off x="4725623" y="1556792"/>
            <a:ext cx="3446777"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كلمة جمعها (هَيْئَات): </a:t>
            </a:r>
            <a:endParaRPr sz="3600">
              <a:solidFill>
                <a:schemeClr val="dk1"/>
              </a:solidFill>
              <a:latin typeface="Calibri"/>
              <a:ea typeface="Calibri"/>
              <a:cs typeface="Calibri"/>
              <a:sym typeface="Calibri"/>
            </a:endParaRPr>
          </a:p>
        </p:txBody>
      </p:sp>
      <p:sp>
        <p:nvSpPr>
          <p:cNvPr id="707" name="Google Shape;707;p33"/>
          <p:cNvSpPr/>
          <p:nvPr/>
        </p:nvSpPr>
        <p:spPr>
          <a:xfrm>
            <a:off x="6474410" y="4214698"/>
            <a:ext cx="1794081" cy="144655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8800">
                <a:solidFill>
                  <a:srgbClr val="494429"/>
                </a:solidFill>
                <a:latin typeface="Calibri"/>
                <a:ea typeface="Calibri"/>
                <a:cs typeface="Calibri"/>
                <a:sym typeface="Calibri"/>
              </a:rPr>
              <a:t>هَيْئَة</a:t>
            </a:r>
            <a:endParaRPr b="1" sz="8800">
              <a:solidFill>
                <a:srgbClr val="49442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000"/>
                                        <p:tgtEl>
                                          <p:spTgt spid="7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id="712" name="Google Shape;712;p34"/>
          <p:cNvPicPr preferRelativeResize="0"/>
          <p:nvPr/>
        </p:nvPicPr>
        <p:blipFill rotWithShape="1">
          <a:blip r:embed="rId3">
            <a:alphaModFix/>
          </a:blip>
          <a:srcRect b="0" l="0" r="0" t="0"/>
          <a:stretch/>
        </p:blipFill>
        <p:spPr>
          <a:xfrm>
            <a:off x="6372200" y="1304012"/>
            <a:ext cx="2700808" cy="5869403"/>
          </a:xfrm>
          <a:prstGeom prst="rect">
            <a:avLst/>
          </a:prstGeom>
          <a:noFill/>
          <a:ln>
            <a:noFill/>
          </a:ln>
        </p:spPr>
      </p:pic>
      <p:pic>
        <p:nvPicPr>
          <p:cNvPr id="713" name="Google Shape;713;p34"/>
          <p:cNvPicPr preferRelativeResize="0"/>
          <p:nvPr/>
        </p:nvPicPr>
        <p:blipFill rotWithShape="1">
          <a:blip r:embed="rId4">
            <a:alphaModFix/>
          </a:blip>
          <a:srcRect b="0" l="0" r="0" t="0"/>
          <a:stretch/>
        </p:blipFill>
        <p:spPr>
          <a:xfrm rot="244074">
            <a:off x="-49107" y="1644203"/>
            <a:ext cx="3688779" cy="5866352"/>
          </a:xfrm>
          <a:prstGeom prst="rect">
            <a:avLst/>
          </a:prstGeom>
          <a:noFill/>
          <a:ln>
            <a:noFill/>
          </a:ln>
        </p:spPr>
      </p:pic>
      <p:pic>
        <p:nvPicPr>
          <p:cNvPr id="714" name="Google Shape;714;p34"/>
          <p:cNvPicPr preferRelativeResize="0"/>
          <p:nvPr/>
        </p:nvPicPr>
        <p:blipFill rotWithShape="1">
          <a:blip r:embed="rId5">
            <a:alphaModFix/>
          </a:blip>
          <a:srcRect b="56669" l="0" r="0" t="34782"/>
          <a:stretch/>
        </p:blipFill>
        <p:spPr>
          <a:xfrm>
            <a:off x="2843808" y="476671"/>
            <a:ext cx="5760640" cy="516923"/>
          </a:xfrm>
          <a:prstGeom prst="rect">
            <a:avLst/>
          </a:prstGeom>
          <a:noFill/>
          <a:ln>
            <a:noFill/>
          </a:ln>
        </p:spPr>
      </p:pic>
      <p:sp>
        <p:nvSpPr>
          <p:cNvPr id="715" name="Google Shape;715;p34"/>
          <p:cNvSpPr/>
          <p:nvPr/>
        </p:nvSpPr>
        <p:spPr>
          <a:xfrm>
            <a:off x="3923928" y="1556792"/>
            <a:ext cx="3297698"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كلمة مؤنثها (قائلة): </a:t>
            </a:r>
            <a:endParaRPr sz="3600">
              <a:solidFill>
                <a:schemeClr val="dk1"/>
              </a:solidFill>
              <a:latin typeface="Calibri"/>
              <a:ea typeface="Calibri"/>
              <a:cs typeface="Calibri"/>
              <a:sym typeface="Calibri"/>
            </a:endParaRPr>
          </a:p>
        </p:txBody>
      </p:sp>
      <p:sp>
        <p:nvSpPr>
          <p:cNvPr id="716" name="Google Shape;716;p34"/>
          <p:cNvSpPr/>
          <p:nvPr/>
        </p:nvSpPr>
        <p:spPr>
          <a:xfrm>
            <a:off x="3462351" y="3140968"/>
            <a:ext cx="2045753" cy="1862048"/>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11500">
                <a:solidFill>
                  <a:srgbClr val="FFC000"/>
                </a:solidFill>
                <a:latin typeface="Calibri"/>
                <a:ea typeface="Calibri"/>
                <a:cs typeface="Calibri"/>
                <a:sym typeface="Calibri"/>
              </a:rPr>
              <a:t>قَائِل</a:t>
            </a:r>
            <a:endParaRPr b="1" sz="11500">
              <a:solidFill>
                <a:srgbClr val="FFC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3"/>
                                        </p:tgtEl>
                                        <p:attrNameLst>
                                          <p:attrName>style.visibility</p:attrName>
                                        </p:attrNameLst>
                                      </p:cBhvr>
                                      <p:to>
                                        <p:strVal val="visible"/>
                                      </p:to>
                                    </p:set>
                                    <p:anim calcmode="lin" valueType="num">
                                      <p:cBhvr additive="base">
                                        <p:cTn dur="500"/>
                                        <p:tgtEl>
                                          <p:spTgt spid="713"/>
                                        </p:tgtEl>
                                        <p:attrNameLst>
                                          <p:attrName>ppt_w</p:attrName>
                                        </p:attrNameLst>
                                      </p:cBhvr>
                                      <p:tavLst>
                                        <p:tav fmla="" tm="0">
                                          <p:val>
                                            <p:strVal val="0"/>
                                          </p:val>
                                        </p:tav>
                                        <p:tav fmla="" tm="100000">
                                          <p:val>
                                            <p:strVal val="#ppt_w"/>
                                          </p:val>
                                        </p:tav>
                                      </p:tavLst>
                                    </p:anim>
                                    <p:anim calcmode="lin" valueType="num">
                                      <p:cBhvr additive="base">
                                        <p:cTn dur="500"/>
                                        <p:tgtEl>
                                          <p:spTgt spid="7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500"/>
                                        <p:tgtEl>
                                          <p:spTgt spid="716"/>
                                        </p:tgtEl>
                                        <p:attrNameLst>
                                          <p:attrName>ppt_w</p:attrName>
                                        </p:attrNameLst>
                                      </p:cBhvr>
                                      <p:tavLst>
                                        <p:tav fmla="" tm="0">
                                          <p:val>
                                            <p:strVal val="0"/>
                                          </p:val>
                                        </p:tav>
                                        <p:tav fmla="" tm="100000">
                                          <p:val>
                                            <p:strVal val="#ppt_w"/>
                                          </p:val>
                                        </p:tav>
                                      </p:tavLst>
                                    </p:anim>
                                    <p:anim calcmode="lin" valueType="num">
                                      <p:cBhvr additive="base">
                                        <p:cTn dur="500"/>
                                        <p:tgtEl>
                                          <p:spTgt spid="7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pic>
        <p:nvPicPr>
          <p:cNvPr id="721" name="Google Shape;721;p35"/>
          <p:cNvPicPr preferRelativeResize="0"/>
          <p:nvPr/>
        </p:nvPicPr>
        <p:blipFill rotWithShape="1">
          <a:blip r:embed="rId3">
            <a:alphaModFix/>
          </a:blip>
          <a:srcRect b="0" l="0" r="0" t="0"/>
          <a:stretch/>
        </p:blipFill>
        <p:spPr>
          <a:xfrm flipH="1">
            <a:off x="-65011" y="2204864"/>
            <a:ext cx="4492995" cy="4810125"/>
          </a:xfrm>
          <a:prstGeom prst="rect">
            <a:avLst/>
          </a:prstGeom>
          <a:noFill/>
          <a:ln>
            <a:noFill/>
          </a:ln>
        </p:spPr>
      </p:pic>
      <p:pic>
        <p:nvPicPr>
          <p:cNvPr id="722" name="Google Shape;722;p35"/>
          <p:cNvPicPr preferRelativeResize="0"/>
          <p:nvPr/>
        </p:nvPicPr>
        <p:blipFill rotWithShape="1">
          <a:blip r:embed="rId4">
            <a:alphaModFix/>
          </a:blip>
          <a:srcRect b="0" l="0" r="0" t="0"/>
          <a:stretch/>
        </p:blipFill>
        <p:spPr>
          <a:xfrm>
            <a:off x="4341415" y="2204864"/>
            <a:ext cx="5991225" cy="5133975"/>
          </a:xfrm>
          <a:prstGeom prst="rect">
            <a:avLst/>
          </a:prstGeom>
          <a:noFill/>
          <a:ln>
            <a:noFill/>
          </a:ln>
        </p:spPr>
      </p:pic>
      <p:pic>
        <p:nvPicPr>
          <p:cNvPr id="723" name="Google Shape;723;p35"/>
          <p:cNvPicPr preferRelativeResize="0"/>
          <p:nvPr/>
        </p:nvPicPr>
        <p:blipFill rotWithShape="1">
          <a:blip r:embed="rId5">
            <a:alphaModFix/>
          </a:blip>
          <a:srcRect b="56669" l="0" r="0" t="34782"/>
          <a:stretch/>
        </p:blipFill>
        <p:spPr>
          <a:xfrm>
            <a:off x="2843808" y="476671"/>
            <a:ext cx="5760640" cy="516923"/>
          </a:xfrm>
          <a:prstGeom prst="rect">
            <a:avLst/>
          </a:prstGeom>
          <a:noFill/>
          <a:ln>
            <a:noFill/>
          </a:ln>
        </p:spPr>
      </p:pic>
      <p:sp>
        <p:nvSpPr>
          <p:cNvPr id="724" name="Google Shape;724;p35"/>
          <p:cNvSpPr/>
          <p:nvPr/>
        </p:nvSpPr>
        <p:spPr>
          <a:xfrm>
            <a:off x="3903089" y="1556792"/>
            <a:ext cx="3318537"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كلمة ضدَّها (قُبْحُهَا): </a:t>
            </a:r>
            <a:endParaRPr sz="3600">
              <a:solidFill>
                <a:schemeClr val="dk1"/>
              </a:solidFill>
              <a:latin typeface="Calibri"/>
              <a:ea typeface="Calibri"/>
              <a:cs typeface="Calibri"/>
              <a:sym typeface="Calibri"/>
            </a:endParaRPr>
          </a:p>
        </p:txBody>
      </p:sp>
      <p:sp>
        <p:nvSpPr>
          <p:cNvPr id="725" name="Google Shape;725;p35"/>
          <p:cNvSpPr/>
          <p:nvPr/>
        </p:nvSpPr>
        <p:spPr>
          <a:xfrm>
            <a:off x="601562" y="2060848"/>
            <a:ext cx="3273653" cy="1862048"/>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11500">
                <a:solidFill>
                  <a:srgbClr val="92CCDC"/>
                </a:solidFill>
                <a:latin typeface="Calibri"/>
                <a:ea typeface="Calibri"/>
                <a:cs typeface="Calibri"/>
                <a:sym typeface="Calibri"/>
              </a:rPr>
              <a:t>جَمَالُها</a:t>
            </a:r>
            <a:endParaRPr b="1" sz="11500">
              <a:solidFill>
                <a:srgbClr val="92CCD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par>
                                <p:cTn fill="hold" nodeType="withEffect" presetClass="entr" presetID="23" presetSubtype="16">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500"/>
                                        <p:tgtEl>
                                          <p:spTgt spid="722"/>
                                        </p:tgtEl>
                                        <p:attrNameLst>
                                          <p:attrName>ppt_w</p:attrName>
                                        </p:attrNameLst>
                                      </p:cBhvr>
                                      <p:tavLst>
                                        <p:tav fmla="" tm="0">
                                          <p:val>
                                            <p:strVal val="0"/>
                                          </p:val>
                                        </p:tav>
                                        <p:tav fmla="" tm="100000">
                                          <p:val>
                                            <p:strVal val="#ppt_w"/>
                                          </p:val>
                                        </p:tav>
                                      </p:tavLst>
                                    </p:anim>
                                    <p:anim calcmode="lin" valueType="num">
                                      <p:cBhvr additive="base">
                                        <p:cTn dur="500"/>
                                        <p:tgtEl>
                                          <p:spTgt spid="7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5"/>
                                        </p:tgtEl>
                                        <p:attrNameLst>
                                          <p:attrName>style.visibility</p:attrName>
                                        </p:attrNameLst>
                                      </p:cBhvr>
                                      <p:to>
                                        <p:strVal val="visible"/>
                                      </p:to>
                                    </p:set>
                                    <p:anim calcmode="lin" valueType="num">
                                      <p:cBhvr additive="base">
                                        <p:cTn dur="500"/>
                                        <p:tgtEl>
                                          <p:spTgt spid="725"/>
                                        </p:tgtEl>
                                        <p:attrNameLst>
                                          <p:attrName>ppt_w</p:attrName>
                                        </p:attrNameLst>
                                      </p:cBhvr>
                                      <p:tavLst>
                                        <p:tav fmla="" tm="0">
                                          <p:val>
                                            <p:strVal val="0"/>
                                          </p:val>
                                        </p:tav>
                                        <p:tav fmla="" tm="100000">
                                          <p:val>
                                            <p:strVal val="#ppt_w"/>
                                          </p:val>
                                        </p:tav>
                                      </p:tavLst>
                                    </p:anim>
                                    <p:anim calcmode="lin" valueType="num">
                                      <p:cBhvr additive="base">
                                        <p:cTn dur="500"/>
                                        <p:tgtEl>
                                          <p:spTgt spid="7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21"/>
                                        </p:tgtEl>
                                        <p:attrNameLst>
                                          <p:attrName>style.visibility</p:attrName>
                                        </p:attrNameLst>
                                      </p:cBhvr>
                                      <p:to>
                                        <p:strVal val="visible"/>
                                      </p:to>
                                    </p:set>
                                    <p:anim calcmode="lin" valueType="num">
                                      <p:cBhvr additive="base">
                                        <p:cTn dur="500"/>
                                        <p:tgtEl>
                                          <p:spTgt spid="721"/>
                                        </p:tgtEl>
                                        <p:attrNameLst>
                                          <p:attrName>ppt_w</p:attrName>
                                        </p:attrNameLst>
                                      </p:cBhvr>
                                      <p:tavLst>
                                        <p:tav fmla="" tm="0">
                                          <p:val>
                                            <p:strVal val="0"/>
                                          </p:val>
                                        </p:tav>
                                        <p:tav fmla="" tm="100000">
                                          <p:val>
                                            <p:strVal val="#ppt_w"/>
                                          </p:val>
                                        </p:tav>
                                      </p:tavLst>
                                    </p:anim>
                                    <p:anim calcmode="lin" valueType="num">
                                      <p:cBhvr additive="base">
                                        <p:cTn dur="500"/>
                                        <p:tgtEl>
                                          <p:spTgt spid="7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36"/>
          <p:cNvPicPr preferRelativeResize="0"/>
          <p:nvPr/>
        </p:nvPicPr>
        <p:blipFill rotWithShape="1">
          <a:blip r:embed="rId3">
            <a:alphaModFix/>
          </a:blip>
          <a:srcRect b="56669" l="0" r="0" t="34782"/>
          <a:stretch/>
        </p:blipFill>
        <p:spPr>
          <a:xfrm>
            <a:off x="2843808" y="476671"/>
            <a:ext cx="5760640" cy="516923"/>
          </a:xfrm>
          <a:prstGeom prst="rect">
            <a:avLst/>
          </a:prstGeom>
          <a:noFill/>
          <a:ln>
            <a:noFill/>
          </a:ln>
        </p:spPr>
      </p:pic>
      <p:sp>
        <p:nvSpPr>
          <p:cNvPr id="731" name="Google Shape;731;p36"/>
          <p:cNvSpPr/>
          <p:nvPr/>
        </p:nvSpPr>
        <p:spPr>
          <a:xfrm>
            <a:off x="3548826" y="1556792"/>
            <a:ext cx="3672800"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كلمة مُذَكَّرُهَا (مُتَلاطِم): </a:t>
            </a:r>
            <a:endParaRPr sz="3600">
              <a:solidFill>
                <a:schemeClr val="dk1"/>
              </a:solidFill>
              <a:latin typeface="Calibri"/>
              <a:ea typeface="Calibri"/>
              <a:cs typeface="Calibri"/>
              <a:sym typeface="Calibri"/>
            </a:endParaRPr>
          </a:p>
        </p:txBody>
      </p:sp>
      <p:sp>
        <p:nvSpPr>
          <p:cNvPr id="732" name="Google Shape;732;p36"/>
          <p:cNvSpPr/>
          <p:nvPr/>
        </p:nvSpPr>
        <p:spPr>
          <a:xfrm>
            <a:off x="434583" y="2431048"/>
            <a:ext cx="3993401" cy="1862048"/>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11500">
                <a:solidFill>
                  <a:srgbClr val="92CCDC"/>
                </a:solidFill>
                <a:latin typeface="Calibri"/>
                <a:ea typeface="Calibri"/>
                <a:cs typeface="Calibri"/>
                <a:sym typeface="Calibri"/>
              </a:rPr>
              <a:t>مُتَلَاطِمَة</a:t>
            </a:r>
            <a:endParaRPr b="1" sz="11500">
              <a:solidFill>
                <a:srgbClr val="92CCDC"/>
              </a:solidFill>
              <a:latin typeface="Calibri"/>
              <a:ea typeface="Calibri"/>
              <a:cs typeface="Calibri"/>
              <a:sym typeface="Calibri"/>
            </a:endParaRPr>
          </a:p>
        </p:txBody>
      </p:sp>
      <p:pic>
        <p:nvPicPr>
          <p:cNvPr id="733" name="Google Shape;733;p36"/>
          <p:cNvPicPr preferRelativeResize="0"/>
          <p:nvPr/>
        </p:nvPicPr>
        <p:blipFill rotWithShape="1">
          <a:blip r:embed="rId4">
            <a:alphaModFix/>
          </a:blip>
          <a:srcRect b="0" l="0" r="0" t="0"/>
          <a:stretch/>
        </p:blipFill>
        <p:spPr>
          <a:xfrm>
            <a:off x="1115616" y="3701688"/>
            <a:ext cx="7956376" cy="3156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500"/>
                                        <p:tgtEl>
                                          <p:spTgt spid="732"/>
                                        </p:tgtEl>
                                        <p:attrNameLst>
                                          <p:attrName>ppt_w</p:attrName>
                                        </p:attrNameLst>
                                      </p:cBhvr>
                                      <p:tavLst>
                                        <p:tav fmla="" tm="0">
                                          <p:val>
                                            <p:strVal val="0"/>
                                          </p:val>
                                        </p:tav>
                                        <p:tav fmla="" tm="100000">
                                          <p:val>
                                            <p:strVal val="#ppt_w"/>
                                          </p:val>
                                        </p:tav>
                                      </p:tavLst>
                                    </p:anim>
                                    <p:anim calcmode="lin" valueType="num">
                                      <p:cBhvr additive="base">
                                        <p:cTn dur="500"/>
                                        <p:tgtEl>
                                          <p:spTgt spid="7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pic>
        <p:nvPicPr>
          <p:cNvPr id="738" name="Google Shape;738;p37"/>
          <p:cNvPicPr preferRelativeResize="0"/>
          <p:nvPr/>
        </p:nvPicPr>
        <p:blipFill rotWithShape="1">
          <a:blip r:embed="rId3">
            <a:alphaModFix/>
          </a:blip>
          <a:srcRect b="0" l="0" r="0" t="0"/>
          <a:stretch/>
        </p:blipFill>
        <p:spPr>
          <a:xfrm>
            <a:off x="3985195" y="2708275"/>
            <a:ext cx="4648200" cy="3819525"/>
          </a:xfrm>
          <a:prstGeom prst="rect">
            <a:avLst/>
          </a:prstGeom>
          <a:noFill/>
          <a:ln>
            <a:noFill/>
          </a:ln>
        </p:spPr>
      </p:pic>
      <p:pic>
        <p:nvPicPr>
          <p:cNvPr id="739" name="Google Shape;739;p37"/>
          <p:cNvPicPr preferRelativeResize="0"/>
          <p:nvPr/>
        </p:nvPicPr>
        <p:blipFill rotWithShape="1">
          <a:blip r:embed="rId4">
            <a:alphaModFix/>
          </a:blip>
          <a:srcRect b="56669" l="0" r="0" t="34782"/>
          <a:stretch/>
        </p:blipFill>
        <p:spPr>
          <a:xfrm>
            <a:off x="2843808" y="476671"/>
            <a:ext cx="5760640" cy="516923"/>
          </a:xfrm>
          <a:prstGeom prst="rect">
            <a:avLst/>
          </a:prstGeom>
          <a:noFill/>
          <a:ln>
            <a:noFill/>
          </a:ln>
        </p:spPr>
      </p:pic>
      <p:sp>
        <p:nvSpPr>
          <p:cNvPr id="740" name="Google Shape;740;p37"/>
          <p:cNvSpPr/>
          <p:nvPr/>
        </p:nvSpPr>
        <p:spPr>
          <a:xfrm>
            <a:off x="3819733" y="1556792"/>
            <a:ext cx="3401893"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كلمة مُعْنَاهَا (سَعِيدٌ): </a:t>
            </a:r>
            <a:endParaRPr sz="3600">
              <a:solidFill>
                <a:schemeClr val="dk1"/>
              </a:solidFill>
              <a:latin typeface="Calibri"/>
              <a:ea typeface="Calibri"/>
              <a:cs typeface="Calibri"/>
              <a:sym typeface="Calibri"/>
            </a:endParaRPr>
          </a:p>
        </p:txBody>
      </p:sp>
      <p:sp>
        <p:nvSpPr>
          <p:cNvPr id="741" name="Google Shape;741;p37"/>
          <p:cNvSpPr/>
          <p:nvPr/>
        </p:nvSpPr>
        <p:spPr>
          <a:xfrm>
            <a:off x="887433" y="2431048"/>
            <a:ext cx="3087704" cy="1862048"/>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11500">
                <a:solidFill>
                  <a:schemeClr val="accent6"/>
                </a:solidFill>
                <a:latin typeface="Calibri"/>
                <a:ea typeface="Calibri"/>
                <a:cs typeface="Calibri"/>
                <a:sym typeface="Calibri"/>
              </a:rPr>
              <a:t>مُبْتَهِجٌ</a:t>
            </a:r>
            <a:endParaRPr b="1" sz="11500">
              <a:solidFill>
                <a:schemeClr val="accent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23" presetSubtype="16">
                                  <p:stCondLst>
                                    <p:cond delay="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500"/>
                                        <p:tgtEl>
                                          <p:spTgt spid="738"/>
                                        </p:tgtEl>
                                        <p:attrNameLst>
                                          <p:attrName>ppt_w</p:attrName>
                                        </p:attrNameLst>
                                      </p:cBhvr>
                                      <p:tavLst>
                                        <p:tav fmla="" tm="0">
                                          <p:val>
                                            <p:strVal val="0"/>
                                          </p:val>
                                        </p:tav>
                                        <p:tav fmla="" tm="100000">
                                          <p:val>
                                            <p:strVal val="#ppt_w"/>
                                          </p:val>
                                        </p:tav>
                                      </p:tavLst>
                                    </p:anim>
                                    <p:anim calcmode="lin" valueType="num">
                                      <p:cBhvr additive="base">
                                        <p:cTn dur="500"/>
                                        <p:tgtEl>
                                          <p:spTgt spid="7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500"/>
                                        <p:tgtEl>
                                          <p:spTgt spid="741"/>
                                        </p:tgtEl>
                                        <p:attrNameLst>
                                          <p:attrName>ppt_w</p:attrName>
                                        </p:attrNameLst>
                                      </p:cBhvr>
                                      <p:tavLst>
                                        <p:tav fmla="" tm="0">
                                          <p:val>
                                            <p:strVal val="0"/>
                                          </p:val>
                                        </p:tav>
                                        <p:tav fmla="" tm="100000">
                                          <p:val>
                                            <p:strVal val="#ppt_w"/>
                                          </p:val>
                                        </p:tav>
                                      </p:tavLst>
                                    </p:anim>
                                    <p:anim calcmode="lin" valueType="num">
                                      <p:cBhvr additive="base">
                                        <p:cTn dur="500"/>
                                        <p:tgtEl>
                                          <p:spTgt spid="7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38"/>
          <p:cNvSpPr/>
          <p:nvPr/>
        </p:nvSpPr>
        <p:spPr>
          <a:xfrm>
            <a:off x="3419872" y="1628800"/>
            <a:ext cx="2160240" cy="1080120"/>
          </a:xfrm>
          <a:prstGeom prst="roundRect">
            <a:avLst>
              <a:gd fmla="val 16667" name="adj"/>
            </a:avLst>
          </a:prstGeom>
          <a:solidFill>
            <a:srgbClr val="F2DADA"/>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4000">
                <a:solidFill>
                  <a:schemeClr val="dk1"/>
                </a:solidFill>
                <a:latin typeface="Calibri"/>
                <a:ea typeface="Calibri"/>
                <a:cs typeface="Calibri"/>
                <a:sym typeface="Calibri"/>
              </a:rPr>
              <a:t>تُغَادِرُ</a:t>
            </a:r>
            <a:endParaRPr sz="4000">
              <a:solidFill>
                <a:schemeClr val="dk1"/>
              </a:solidFill>
              <a:latin typeface="Calibri"/>
              <a:ea typeface="Calibri"/>
              <a:cs typeface="Calibri"/>
              <a:sym typeface="Calibri"/>
            </a:endParaRPr>
          </a:p>
        </p:txBody>
      </p:sp>
      <p:sp>
        <p:nvSpPr>
          <p:cNvPr id="747" name="Google Shape;747;p38"/>
          <p:cNvSpPr/>
          <p:nvPr/>
        </p:nvSpPr>
        <p:spPr>
          <a:xfrm>
            <a:off x="6516216" y="1628800"/>
            <a:ext cx="2160240" cy="1080120"/>
          </a:xfrm>
          <a:prstGeom prst="roundRect">
            <a:avLst>
              <a:gd fmla="val 16667" name="adj"/>
            </a:avLst>
          </a:prstGeom>
          <a:solidFill>
            <a:srgbClr val="F2DADA"/>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ضدها:</a:t>
            </a:r>
            <a:endParaRPr/>
          </a:p>
          <a:p>
            <a:pPr indent="0" lvl="0" marL="0" marR="0" rtl="1" algn="r">
              <a:spcBef>
                <a:spcPts val="0"/>
              </a:spcBef>
              <a:spcAft>
                <a:spcPts val="0"/>
              </a:spcAft>
              <a:buNone/>
            </a:pPr>
            <a:r>
              <a:rPr b="1" lang="ar-SA"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748" name="Google Shape;748;p38"/>
          <p:cNvSpPr/>
          <p:nvPr/>
        </p:nvSpPr>
        <p:spPr>
          <a:xfrm>
            <a:off x="6516216" y="3377033"/>
            <a:ext cx="2160240" cy="1080120"/>
          </a:xfrm>
          <a:prstGeom prst="roundRect">
            <a:avLst>
              <a:gd fmla="val 16667" name="adj"/>
            </a:avLst>
          </a:prstGeom>
          <a:solidFill>
            <a:srgbClr val="F2DADA"/>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نوعها:</a:t>
            </a:r>
            <a:endParaRPr b="1" sz="2800">
              <a:solidFill>
                <a:srgbClr val="366092"/>
              </a:solidFill>
              <a:latin typeface="Calibri"/>
              <a:ea typeface="Calibri"/>
              <a:cs typeface="Calibri"/>
              <a:sym typeface="Calibri"/>
            </a:endParaRPr>
          </a:p>
          <a:p>
            <a:pPr indent="0" lvl="0" marL="0" marR="0" rtl="1" algn="r">
              <a:spcBef>
                <a:spcPts val="0"/>
              </a:spcBef>
              <a:spcAft>
                <a:spcPts val="0"/>
              </a:spcAft>
              <a:buNone/>
            </a:pPr>
            <a:r>
              <a:t/>
            </a:r>
            <a:endParaRPr sz="2800">
              <a:solidFill>
                <a:schemeClr val="dk1"/>
              </a:solidFill>
              <a:latin typeface="Calibri"/>
              <a:ea typeface="Calibri"/>
              <a:cs typeface="Calibri"/>
              <a:sym typeface="Calibri"/>
            </a:endParaRPr>
          </a:p>
        </p:txBody>
      </p:sp>
      <p:sp>
        <p:nvSpPr>
          <p:cNvPr id="749" name="Google Shape;749;p38"/>
          <p:cNvSpPr/>
          <p:nvPr/>
        </p:nvSpPr>
        <p:spPr>
          <a:xfrm>
            <a:off x="179512" y="1628800"/>
            <a:ext cx="2160240" cy="1080120"/>
          </a:xfrm>
          <a:prstGeom prst="roundRect">
            <a:avLst>
              <a:gd fmla="val 16667" name="adj"/>
            </a:avLst>
          </a:prstGeom>
          <a:solidFill>
            <a:srgbClr val="F2DADA"/>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مرادفها:</a:t>
            </a:r>
            <a:endParaRPr b="1" sz="2800">
              <a:solidFill>
                <a:srgbClr val="366092"/>
              </a:solidFill>
              <a:latin typeface="Calibri"/>
              <a:ea typeface="Calibri"/>
              <a:cs typeface="Calibri"/>
              <a:sym typeface="Calibri"/>
            </a:endParaRPr>
          </a:p>
          <a:p>
            <a:pPr indent="0" lvl="0" marL="0" marR="0" rtl="1" algn="r">
              <a:spcBef>
                <a:spcPts val="0"/>
              </a:spcBef>
              <a:spcAft>
                <a:spcPts val="0"/>
              </a:spcAft>
              <a:buNone/>
            </a:pPr>
            <a:r>
              <a:t/>
            </a:r>
            <a:endParaRPr sz="2800">
              <a:solidFill>
                <a:schemeClr val="dk1"/>
              </a:solidFill>
              <a:latin typeface="Calibri"/>
              <a:ea typeface="Calibri"/>
              <a:cs typeface="Calibri"/>
              <a:sym typeface="Calibri"/>
            </a:endParaRPr>
          </a:p>
        </p:txBody>
      </p:sp>
      <p:sp>
        <p:nvSpPr>
          <p:cNvPr id="750" name="Google Shape;750;p38"/>
          <p:cNvSpPr/>
          <p:nvPr/>
        </p:nvSpPr>
        <p:spPr>
          <a:xfrm>
            <a:off x="179512" y="3377033"/>
            <a:ext cx="2160240" cy="1532777"/>
          </a:xfrm>
          <a:prstGeom prst="roundRect">
            <a:avLst>
              <a:gd fmla="val 16667" name="adj"/>
            </a:avLst>
          </a:prstGeom>
          <a:solidFill>
            <a:srgbClr val="F2DADA"/>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SA" sz="2000">
                <a:solidFill>
                  <a:schemeClr val="dk1"/>
                </a:solidFill>
                <a:latin typeface="Calibri"/>
                <a:ea typeface="Calibri"/>
                <a:cs typeface="Calibri"/>
                <a:sym typeface="Calibri"/>
              </a:rPr>
              <a:t>الكلمة في جملة:</a:t>
            </a:r>
            <a:endParaRPr/>
          </a:p>
          <a:p>
            <a:pPr indent="0" lvl="0" marL="0" marR="0" rtl="1" algn="r">
              <a:spcBef>
                <a:spcPts val="0"/>
              </a:spcBef>
              <a:spcAft>
                <a:spcPts val="0"/>
              </a:spcAft>
              <a:buNone/>
            </a:pPr>
            <a:r>
              <a:t/>
            </a:r>
            <a:endParaRPr b="1" sz="2000">
              <a:solidFill>
                <a:schemeClr val="dk1"/>
              </a:solidFill>
              <a:latin typeface="Calibri"/>
              <a:ea typeface="Calibri"/>
              <a:cs typeface="Calibri"/>
              <a:sym typeface="Calibri"/>
            </a:endParaRPr>
          </a:p>
        </p:txBody>
      </p:sp>
      <p:sp>
        <p:nvSpPr>
          <p:cNvPr id="751" name="Google Shape;751;p38"/>
          <p:cNvSpPr/>
          <p:nvPr/>
        </p:nvSpPr>
        <p:spPr>
          <a:xfrm>
            <a:off x="7111018" y="1988840"/>
            <a:ext cx="671979"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rgbClr val="C50B7A"/>
                </a:solidFill>
                <a:latin typeface="Calibri"/>
                <a:ea typeface="Calibri"/>
                <a:cs typeface="Calibri"/>
                <a:sym typeface="Calibri"/>
              </a:rPr>
              <a:t>تأتي</a:t>
            </a:r>
            <a:endParaRPr b="1" sz="11500">
              <a:solidFill>
                <a:srgbClr val="C50B7A"/>
              </a:solidFill>
              <a:latin typeface="Calibri"/>
              <a:ea typeface="Calibri"/>
              <a:cs typeface="Calibri"/>
              <a:sym typeface="Calibri"/>
            </a:endParaRPr>
          </a:p>
        </p:txBody>
      </p:sp>
      <p:sp>
        <p:nvSpPr>
          <p:cNvPr id="752" name="Google Shape;752;p38"/>
          <p:cNvSpPr/>
          <p:nvPr/>
        </p:nvSpPr>
        <p:spPr>
          <a:xfrm>
            <a:off x="265450" y="4094751"/>
            <a:ext cx="1938351"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a:solidFill>
                  <a:srgbClr val="C50B7A"/>
                </a:solidFill>
                <a:latin typeface="Calibri"/>
                <a:ea typeface="Calibri"/>
                <a:cs typeface="Calibri"/>
                <a:sym typeface="Calibri"/>
              </a:rPr>
              <a:t>تغادر أختي المدينة غدًا.</a:t>
            </a:r>
            <a:endParaRPr b="1" sz="1800">
              <a:solidFill>
                <a:srgbClr val="C50B7A"/>
              </a:solidFill>
              <a:latin typeface="Calibri"/>
              <a:ea typeface="Calibri"/>
              <a:cs typeface="Calibri"/>
              <a:sym typeface="Calibri"/>
            </a:endParaRPr>
          </a:p>
        </p:txBody>
      </p:sp>
      <p:sp>
        <p:nvSpPr>
          <p:cNvPr id="753" name="Google Shape;753;p38"/>
          <p:cNvSpPr/>
          <p:nvPr/>
        </p:nvSpPr>
        <p:spPr>
          <a:xfrm>
            <a:off x="453001" y="2031941"/>
            <a:ext cx="806631"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rgbClr val="C50B7A"/>
                </a:solidFill>
                <a:latin typeface="Calibri"/>
                <a:ea typeface="Calibri"/>
                <a:cs typeface="Calibri"/>
                <a:sym typeface="Calibri"/>
              </a:rPr>
              <a:t>تذهب</a:t>
            </a:r>
            <a:endParaRPr b="1" sz="11500">
              <a:solidFill>
                <a:srgbClr val="C50B7A"/>
              </a:solidFill>
              <a:latin typeface="Calibri"/>
              <a:ea typeface="Calibri"/>
              <a:cs typeface="Calibri"/>
              <a:sym typeface="Calibri"/>
            </a:endParaRPr>
          </a:p>
        </p:txBody>
      </p:sp>
      <p:sp>
        <p:nvSpPr>
          <p:cNvPr id="754" name="Google Shape;754;p38"/>
          <p:cNvSpPr/>
          <p:nvPr/>
        </p:nvSpPr>
        <p:spPr>
          <a:xfrm>
            <a:off x="7086972" y="3740808"/>
            <a:ext cx="585418"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rgbClr val="C50B7A"/>
                </a:solidFill>
                <a:latin typeface="Calibri"/>
                <a:ea typeface="Calibri"/>
                <a:cs typeface="Calibri"/>
                <a:sym typeface="Calibri"/>
              </a:rPr>
              <a:t>فعل</a:t>
            </a:r>
            <a:endParaRPr b="1" sz="11500">
              <a:solidFill>
                <a:srgbClr val="C50B7A"/>
              </a:solidFill>
              <a:latin typeface="Calibri"/>
              <a:ea typeface="Calibri"/>
              <a:cs typeface="Calibri"/>
              <a:sym typeface="Calibri"/>
            </a:endParaRPr>
          </a:p>
        </p:txBody>
      </p:sp>
      <p:pic>
        <p:nvPicPr>
          <p:cNvPr id="755" name="Google Shape;755;p38"/>
          <p:cNvPicPr preferRelativeResize="0"/>
          <p:nvPr/>
        </p:nvPicPr>
        <p:blipFill rotWithShape="1">
          <a:blip r:embed="rId3">
            <a:alphaModFix/>
          </a:blip>
          <a:srcRect b="21848" l="0" r="0" t="66336"/>
          <a:stretch/>
        </p:blipFill>
        <p:spPr>
          <a:xfrm>
            <a:off x="4163144" y="554657"/>
            <a:ext cx="4608512" cy="648000"/>
          </a:xfrm>
          <a:prstGeom prst="rect">
            <a:avLst/>
          </a:prstGeom>
          <a:noFill/>
          <a:ln>
            <a:noFill/>
          </a:ln>
        </p:spPr>
      </p:pic>
      <p:pic>
        <p:nvPicPr>
          <p:cNvPr id="756" name="Google Shape;756;p38"/>
          <p:cNvPicPr preferRelativeResize="0"/>
          <p:nvPr/>
        </p:nvPicPr>
        <p:blipFill rotWithShape="1">
          <a:blip r:embed="rId4">
            <a:alphaModFix/>
          </a:blip>
          <a:srcRect b="0" l="0" r="0" t="0"/>
          <a:stretch/>
        </p:blipFill>
        <p:spPr>
          <a:xfrm>
            <a:off x="2483768" y="3157843"/>
            <a:ext cx="3816424" cy="3727541"/>
          </a:xfrm>
          <a:prstGeom prst="rect">
            <a:avLst/>
          </a:prstGeom>
          <a:noFill/>
          <a:ln>
            <a:noFill/>
          </a:ln>
        </p:spPr>
      </p:pic>
      <p:sp>
        <p:nvSpPr>
          <p:cNvPr id="757" name="Google Shape;757;p38"/>
          <p:cNvSpPr/>
          <p:nvPr/>
        </p:nvSpPr>
        <p:spPr>
          <a:xfrm>
            <a:off x="364835" y="4457153"/>
            <a:ext cx="982961"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a:solidFill>
                  <a:srgbClr val="C50B7A"/>
                </a:solidFill>
                <a:latin typeface="Calibri"/>
                <a:ea typeface="Calibri"/>
                <a:cs typeface="Calibri"/>
                <a:sym typeface="Calibri"/>
              </a:rPr>
              <a:t>جملة فعلية</a:t>
            </a:r>
            <a:endParaRPr sz="1800">
              <a:solidFill>
                <a:schemeClr val="dk1"/>
              </a:solidFill>
              <a:latin typeface="Calibri"/>
              <a:ea typeface="Calibri"/>
              <a:cs typeface="Calibri"/>
              <a:sym typeface="Calibri"/>
            </a:endParaRPr>
          </a:p>
        </p:txBody>
      </p:sp>
      <p:sp>
        <p:nvSpPr>
          <p:cNvPr id="758" name="Google Shape;758;p38"/>
          <p:cNvSpPr/>
          <p:nvPr/>
        </p:nvSpPr>
        <p:spPr>
          <a:xfrm>
            <a:off x="1250992" y="4467714"/>
            <a:ext cx="1088760"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a:solidFill>
                  <a:schemeClr val="dk1"/>
                </a:solidFill>
                <a:latin typeface="Calibri"/>
                <a:ea typeface="Calibri"/>
                <a:cs typeface="Calibri"/>
                <a:sym typeface="Calibri"/>
              </a:rPr>
              <a:t>نوع الجملة:</a:t>
            </a:r>
            <a:endParaRPr b="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500"/>
                                        <p:tgtEl>
                                          <p:spTgt spid="746"/>
                                        </p:tgtEl>
                                        <p:attrNameLst>
                                          <p:attrName>ppt_w</p:attrName>
                                        </p:attrNameLst>
                                      </p:cBhvr>
                                      <p:tavLst>
                                        <p:tav fmla="" tm="0">
                                          <p:val>
                                            <p:strVal val="0"/>
                                          </p:val>
                                        </p:tav>
                                        <p:tav fmla="" tm="100000">
                                          <p:val>
                                            <p:strVal val="#ppt_w"/>
                                          </p:val>
                                        </p:tav>
                                      </p:tavLst>
                                    </p:anim>
                                    <p:anim calcmode="lin" valueType="num">
                                      <p:cBhvr additive="base">
                                        <p:cTn dur="500"/>
                                        <p:tgtEl>
                                          <p:spTgt spid="74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1"/>
                                        </p:tgtEl>
                                        <p:attrNameLst>
                                          <p:attrName>style.visibility</p:attrName>
                                        </p:attrNameLst>
                                      </p:cBhvr>
                                      <p:to>
                                        <p:strVal val="visible"/>
                                      </p:to>
                                    </p:set>
                                    <p:anim calcmode="lin" valueType="num">
                                      <p:cBhvr additive="base">
                                        <p:cTn dur="500"/>
                                        <p:tgtEl>
                                          <p:spTgt spid="751"/>
                                        </p:tgtEl>
                                        <p:attrNameLst>
                                          <p:attrName>ppt_w</p:attrName>
                                        </p:attrNameLst>
                                      </p:cBhvr>
                                      <p:tavLst>
                                        <p:tav fmla="" tm="0">
                                          <p:val>
                                            <p:strVal val="0"/>
                                          </p:val>
                                        </p:tav>
                                        <p:tav fmla="" tm="100000">
                                          <p:val>
                                            <p:strVal val="#ppt_w"/>
                                          </p:val>
                                        </p:tav>
                                      </p:tavLst>
                                    </p:anim>
                                    <p:anim calcmode="lin" valueType="num">
                                      <p:cBhvr additive="base">
                                        <p:cTn dur="500"/>
                                        <p:tgtEl>
                                          <p:spTgt spid="7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3"/>
                                        </p:tgtEl>
                                        <p:attrNameLst>
                                          <p:attrName>style.visibility</p:attrName>
                                        </p:attrNameLst>
                                      </p:cBhvr>
                                      <p:to>
                                        <p:strVal val="visible"/>
                                      </p:to>
                                    </p:set>
                                    <p:anim calcmode="lin" valueType="num">
                                      <p:cBhvr additive="base">
                                        <p:cTn dur="500"/>
                                        <p:tgtEl>
                                          <p:spTgt spid="753"/>
                                        </p:tgtEl>
                                        <p:attrNameLst>
                                          <p:attrName>ppt_w</p:attrName>
                                        </p:attrNameLst>
                                      </p:cBhvr>
                                      <p:tavLst>
                                        <p:tav fmla="" tm="0">
                                          <p:val>
                                            <p:strVal val="0"/>
                                          </p:val>
                                        </p:tav>
                                        <p:tav fmla="" tm="100000">
                                          <p:val>
                                            <p:strVal val="#ppt_w"/>
                                          </p:val>
                                        </p:tav>
                                      </p:tavLst>
                                    </p:anim>
                                    <p:anim calcmode="lin" valueType="num">
                                      <p:cBhvr additive="base">
                                        <p:cTn dur="500"/>
                                        <p:tgtEl>
                                          <p:spTgt spid="7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4"/>
                                        </p:tgtEl>
                                        <p:attrNameLst>
                                          <p:attrName>style.visibility</p:attrName>
                                        </p:attrNameLst>
                                      </p:cBhvr>
                                      <p:to>
                                        <p:strVal val="visible"/>
                                      </p:to>
                                    </p:set>
                                    <p:anim calcmode="lin" valueType="num">
                                      <p:cBhvr additive="base">
                                        <p:cTn dur="500"/>
                                        <p:tgtEl>
                                          <p:spTgt spid="754"/>
                                        </p:tgtEl>
                                        <p:attrNameLst>
                                          <p:attrName>ppt_w</p:attrName>
                                        </p:attrNameLst>
                                      </p:cBhvr>
                                      <p:tavLst>
                                        <p:tav fmla="" tm="0">
                                          <p:val>
                                            <p:strVal val="0"/>
                                          </p:val>
                                        </p:tav>
                                        <p:tav fmla="" tm="100000">
                                          <p:val>
                                            <p:strVal val="#ppt_w"/>
                                          </p:val>
                                        </p:tav>
                                      </p:tavLst>
                                    </p:anim>
                                    <p:anim calcmode="lin" valueType="num">
                                      <p:cBhvr additive="base">
                                        <p:cTn dur="500"/>
                                        <p:tgtEl>
                                          <p:spTgt spid="7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500"/>
                                        <p:tgtEl>
                                          <p:spTgt spid="752"/>
                                        </p:tgtEl>
                                        <p:attrNameLst>
                                          <p:attrName>ppt_w</p:attrName>
                                        </p:attrNameLst>
                                      </p:cBhvr>
                                      <p:tavLst>
                                        <p:tav fmla="" tm="0">
                                          <p:val>
                                            <p:strVal val="0"/>
                                          </p:val>
                                        </p:tav>
                                        <p:tav fmla="" tm="100000">
                                          <p:val>
                                            <p:strVal val="#ppt_w"/>
                                          </p:val>
                                        </p:tav>
                                      </p:tavLst>
                                    </p:anim>
                                    <p:anim calcmode="lin" valueType="num">
                                      <p:cBhvr additive="base">
                                        <p:cTn dur="500"/>
                                        <p:tgtEl>
                                          <p:spTgt spid="7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8"/>
                                        </p:tgtEl>
                                        <p:attrNameLst>
                                          <p:attrName>style.visibility</p:attrName>
                                        </p:attrNameLst>
                                      </p:cBhvr>
                                      <p:to>
                                        <p:strVal val="visible"/>
                                      </p:to>
                                    </p:set>
                                    <p:anim calcmode="lin" valueType="num">
                                      <p:cBhvr additive="base">
                                        <p:cTn dur="500"/>
                                        <p:tgtEl>
                                          <p:spTgt spid="758"/>
                                        </p:tgtEl>
                                        <p:attrNameLst>
                                          <p:attrName>ppt_w</p:attrName>
                                        </p:attrNameLst>
                                      </p:cBhvr>
                                      <p:tavLst>
                                        <p:tav fmla="" tm="0">
                                          <p:val>
                                            <p:strVal val="0"/>
                                          </p:val>
                                        </p:tav>
                                        <p:tav fmla="" tm="100000">
                                          <p:val>
                                            <p:strVal val="#ppt_w"/>
                                          </p:val>
                                        </p:tav>
                                      </p:tavLst>
                                    </p:anim>
                                    <p:anim calcmode="lin" valueType="num">
                                      <p:cBhvr additive="base">
                                        <p:cTn dur="500"/>
                                        <p:tgtEl>
                                          <p:spTgt spid="7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7"/>
                                        </p:tgtEl>
                                        <p:attrNameLst>
                                          <p:attrName>style.visibility</p:attrName>
                                        </p:attrNameLst>
                                      </p:cBhvr>
                                      <p:to>
                                        <p:strVal val="visible"/>
                                      </p:to>
                                    </p:set>
                                    <p:anim calcmode="lin" valueType="num">
                                      <p:cBhvr additive="base">
                                        <p:cTn dur="500"/>
                                        <p:tgtEl>
                                          <p:spTgt spid="757"/>
                                        </p:tgtEl>
                                        <p:attrNameLst>
                                          <p:attrName>ppt_w</p:attrName>
                                        </p:attrNameLst>
                                      </p:cBhvr>
                                      <p:tavLst>
                                        <p:tav fmla="" tm="0">
                                          <p:val>
                                            <p:strVal val="0"/>
                                          </p:val>
                                        </p:tav>
                                        <p:tav fmla="" tm="100000">
                                          <p:val>
                                            <p:strVal val="#ppt_w"/>
                                          </p:val>
                                        </p:tav>
                                      </p:tavLst>
                                    </p:anim>
                                    <p:anim calcmode="lin" valueType="num">
                                      <p:cBhvr additive="base">
                                        <p:cTn dur="500"/>
                                        <p:tgtEl>
                                          <p:spTgt spid="7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id="763" name="Google Shape;763;p39"/>
          <p:cNvPicPr preferRelativeResize="0"/>
          <p:nvPr/>
        </p:nvPicPr>
        <p:blipFill rotWithShape="1">
          <a:blip r:embed="rId3">
            <a:alphaModFix/>
          </a:blip>
          <a:srcRect b="0" l="0" r="0" t="0"/>
          <a:stretch/>
        </p:blipFill>
        <p:spPr>
          <a:xfrm>
            <a:off x="263339" y="1268760"/>
            <a:ext cx="3680545" cy="5328592"/>
          </a:xfrm>
          <a:prstGeom prst="rect">
            <a:avLst/>
          </a:prstGeom>
          <a:noFill/>
          <a:ln>
            <a:noFill/>
          </a:ln>
        </p:spPr>
      </p:pic>
      <p:sp>
        <p:nvSpPr>
          <p:cNvPr id="764" name="Google Shape;764;p39"/>
          <p:cNvSpPr txBox="1"/>
          <p:nvPr>
            <p:ph type="title"/>
          </p:nvPr>
        </p:nvSpPr>
        <p:spPr>
          <a:xfrm>
            <a:off x="3625552" y="2132856"/>
            <a:ext cx="5194920" cy="293833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8800"/>
              <a:buFont typeface="Calibri"/>
              <a:buNone/>
            </a:pPr>
            <a:r>
              <a:rPr b="1" lang="ar-SA" sz="8800"/>
              <a:t>أَقْرَاُ وَ أُلَاحِظُ</a:t>
            </a:r>
            <a:endParaRPr b="1" sz="8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b="0" l="0" r="0" t="0"/>
          <a:stretch/>
        </p:blipFill>
        <p:spPr>
          <a:xfrm>
            <a:off x="-252536" y="3501008"/>
            <a:ext cx="9616151" cy="3528392"/>
          </a:xfrm>
          <a:prstGeom prst="rect">
            <a:avLst/>
          </a:prstGeom>
          <a:noFill/>
          <a:ln>
            <a:noFill/>
          </a:ln>
        </p:spPr>
      </p:pic>
      <p:sp>
        <p:nvSpPr>
          <p:cNvPr id="113" name="Google Shape;113;p4"/>
          <p:cNvSpPr/>
          <p:nvPr/>
        </p:nvSpPr>
        <p:spPr>
          <a:xfrm>
            <a:off x="2069976" y="332656"/>
            <a:ext cx="5382344"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4400">
                <a:solidFill>
                  <a:srgbClr val="0070C0"/>
                </a:solidFill>
                <a:latin typeface="Calibri"/>
                <a:ea typeface="Calibri"/>
                <a:cs typeface="Calibri"/>
                <a:sym typeface="Calibri"/>
              </a:rPr>
              <a:t>نَظافَةُ البِحارِ والمُحيْطاتِ</a:t>
            </a:r>
            <a:endParaRPr/>
          </a:p>
        </p:txBody>
      </p:sp>
      <p:sp>
        <p:nvSpPr>
          <p:cNvPr id="114" name="Google Shape;114;p4"/>
          <p:cNvSpPr/>
          <p:nvPr/>
        </p:nvSpPr>
        <p:spPr>
          <a:xfrm>
            <a:off x="1584176" y="1254239"/>
            <a:ext cx="6372200" cy="224676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وَفي أَثْناءِ مُشاهداتِهِ التَفَتَ يَمينًا فَرَأَى أُسْرَةً تغادر وتَتْرُكُ مُخَلَّفاتِها ملقاة عَلى الشَّاطِئِ، وَرَأَى وَلَدًا يَرْمي نُفاياتٍ في البَحْرِ رغم وجود حاويات القمامة </a:t>
            </a:r>
            <a:endParaRPr/>
          </a:p>
          <a:p>
            <a:pPr indent="0" lvl="0" marL="0" marR="0" rtl="1" algn="r">
              <a:spcBef>
                <a:spcPts val="0"/>
              </a:spcBef>
              <a:spcAft>
                <a:spcPts val="0"/>
              </a:spcAft>
              <a:buNone/>
            </a:pPr>
            <a:r>
              <a:rPr b="1" lang="ar-SA" sz="2800">
                <a:solidFill>
                  <a:schemeClr val="dk1"/>
                </a:solidFill>
                <a:latin typeface="Calibri"/>
                <a:ea typeface="Calibri"/>
                <a:cs typeface="Calibri"/>
                <a:sym typeface="Calibri"/>
              </a:rPr>
              <a:t>في كل مكان .</a:t>
            </a:r>
            <a:endParaRPr/>
          </a:p>
          <a:p>
            <a:pPr indent="0" lvl="0" marL="0" marR="0" rtl="1" algn="r">
              <a:spcBef>
                <a:spcPts val="0"/>
              </a:spcBef>
              <a:spcAft>
                <a:spcPts val="0"/>
              </a:spcAft>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pic>
        <p:nvPicPr>
          <p:cNvPr id="769" name="Google Shape;769;p40"/>
          <p:cNvPicPr preferRelativeResize="0"/>
          <p:nvPr/>
        </p:nvPicPr>
        <p:blipFill rotWithShape="1">
          <a:blip r:embed="rId3">
            <a:alphaModFix/>
          </a:blip>
          <a:srcRect b="0" l="0" r="0" t="0"/>
          <a:stretch/>
        </p:blipFill>
        <p:spPr>
          <a:xfrm>
            <a:off x="323528" y="1020094"/>
            <a:ext cx="8381730" cy="5751608"/>
          </a:xfrm>
          <a:prstGeom prst="rect">
            <a:avLst/>
          </a:prstGeom>
          <a:noFill/>
          <a:ln>
            <a:noFill/>
          </a:ln>
        </p:spPr>
      </p:pic>
      <p:pic>
        <p:nvPicPr>
          <p:cNvPr id="770" name="Google Shape;770;p40"/>
          <p:cNvPicPr preferRelativeResize="0"/>
          <p:nvPr/>
        </p:nvPicPr>
        <p:blipFill rotWithShape="1">
          <a:blip r:embed="rId4">
            <a:alphaModFix/>
          </a:blip>
          <a:srcRect b="83989" l="0" r="0" t="-9"/>
          <a:stretch/>
        </p:blipFill>
        <p:spPr>
          <a:xfrm>
            <a:off x="2699792" y="188639"/>
            <a:ext cx="6124548" cy="833813"/>
          </a:xfrm>
          <a:prstGeom prst="rect">
            <a:avLst/>
          </a:prstGeom>
          <a:noFill/>
          <a:ln>
            <a:noFill/>
          </a:ln>
        </p:spPr>
      </p:pic>
      <p:sp>
        <p:nvSpPr>
          <p:cNvPr id="771" name="Google Shape;771;p40"/>
          <p:cNvSpPr/>
          <p:nvPr/>
        </p:nvSpPr>
        <p:spPr>
          <a:xfrm>
            <a:off x="1115616" y="2967335"/>
            <a:ext cx="6480720" cy="461665"/>
          </a:xfrm>
          <a:prstGeom prst="rect">
            <a:avLst/>
          </a:prstGeom>
          <a:noFill/>
          <a:ln>
            <a:noFill/>
          </a:ln>
        </p:spPr>
        <p:txBody>
          <a:bodyPr anchorCtr="0" anchor="t" bIns="45700" lIns="91425" spcFirstLastPara="1" rIns="91425" wrap="square" tIns="45700">
            <a:spAutoFit/>
          </a:bodyPr>
          <a:lstStyle/>
          <a:p>
            <a:pPr indent="0" lvl="1" marL="0" marR="0" rtl="1" algn="r">
              <a:spcBef>
                <a:spcPts val="0"/>
              </a:spcBef>
              <a:spcAft>
                <a:spcPts val="0"/>
              </a:spcAft>
              <a:buNone/>
            </a:pPr>
            <a:r>
              <a:rPr b="1" i="0" lang="ar-SA" sz="2400" u="none" cap="none" strike="noStrike">
                <a:solidFill>
                  <a:schemeClr val="dk1"/>
                </a:solidFill>
                <a:latin typeface="Calibri"/>
                <a:ea typeface="Calibri"/>
                <a:cs typeface="Calibri"/>
                <a:sym typeface="Calibri"/>
              </a:rPr>
              <a:t>- عَلَيْنا الْمُحافَظَةُ عَلى جَمالِها و</a:t>
            </a:r>
            <a:r>
              <a:rPr b="1" i="0" lang="ar-SA" sz="2400" u="none" cap="none" strike="noStrike">
                <a:solidFill>
                  <a:srgbClr val="C50B7A"/>
                </a:solidFill>
                <a:latin typeface="Calibri"/>
                <a:ea typeface="Calibri"/>
                <a:cs typeface="Calibri"/>
                <a:sym typeface="Calibri"/>
              </a:rPr>
              <a:t>رَوْنَقِها</a:t>
            </a:r>
            <a:r>
              <a:rPr b="1" i="0" lang="ar-SA" sz="2400" u="none" cap="none" strike="noStrike">
                <a:solidFill>
                  <a:schemeClr val="dk1"/>
                </a:solidFill>
                <a:latin typeface="Calibri"/>
                <a:ea typeface="Calibri"/>
                <a:cs typeface="Calibri"/>
                <a:sym typeface="Calibri"/>
              </a:rPr>
              <a:t>؛ كيْ لا يَتَلَوَّثَ الْبَحْرُ.</a:t>
            </a:r>
            <a:endParaRPr/>
          </a:p>
        </p:txBody>
      </p:sp>
      <p:sp>
        <p:nvSpPr>
          <p:cNvPr id="772" name="Google Shape;772;p40"/>
          <p:cNvSpPr/>
          <p:nvPr/>
        </p:nvSpPr>
        <p:spPr>
          <a:xfrm>
            <a:off x="3275856" y="3717032"/>
            <a:ext cx="4320480" cy="1200329"/>
          </a:xfrm>
          <a:prstGeom prst="rect">
            <a:avLst/>
          </a:prstGeom>
          <a:noFill/>
          <a:ln>
            <a:noFill/>
          </a:ln>
        </p:spPr>
        <p:txBody>
          <a:bodyPr anchorCtr="0" anchor="t" bIns="45700" lIns="91425" spcFirstLastPara="1" rIns="91425" wrap="square" tIns="45700">
            <a:spAutoFit/>
          </a:bodyPr>
          <a:lstStyle/>
          <a:p>
            <a:pPr indent="0" lvl="1" marL="0" marR="0" rtl="1" algn="just">
              <a:spcBef>
                <a:spcPts val="0"/>
              </a:spcBef>
              <a:spcAft>
                <a:spcPts val="0"/>
              </a:spcAft>
              <a:buNone/>
            </a:pPr>
            <a:r>
              <a:rPr b="0" i="0" lang="ar-SA" sz="2400" u="none" cap="none" strike="noStrike">
                <a:solidFill>
                  <a:schemeClr val="dk1"/>
                </a:solidFill>
                <a:latin typeface="Times New Roman"/>
                <a:ea typeface="Times New Roman"/>
                <a:cs typeface="Times New Roman"/>
                <a:sym typeface="Times New Roman"/>
              </a:rPr>
              <a:t>-</a:t>
            </a:r>
            <a:r>
              <a:rPr b="1" i="0" lang="ar-SA" sz="2400" u="none" cap="none" strike="noStrike">
                <a:solidFill>
                  <a:schemeClr val="dk1"/>
                </a:solidFill>
                <a:latin typeface="Times New Roman"/>
                <a:ea typeface="Times New Roman"/>
                <a:cs typeface="Times New Roman"/>
                <a:sym typeface="Times New Roman"/>
              </a:rPr>
              <a:t> إِنَّ مياهَ الْبِحارِ والْمُحيطاتِ تَتَعرَّضُ </a:t>
            </a:r>
            <a:r>
              <a:rPr b="1" i="0" lang="ar-SA" sz="2400" u="none" cap="none" strike="noStrike">
                <a:solidFill>
                  <a:srgbClr val="C50B7A"/>
                </a:solidFill>
                <a:latin typeface="Times New Roman"/>
                <a:ea typeface="Times New Roman"/>
                <a:cs typeface="Times New Roman"/>
                <a:sym typeface="Times New Roman"/>
              </a:rPr>
              <a:t>لِلتَّلَوُّث</a:t>
            </a:r>
            <a:r>
              <a:rPr b="1" i="0" lang="ar-SA" sz="2400" u="none" cap="none" strike="noStrike">
                <a:solidFill>
                  <a:schemeClr val="dk1"/>
                </a:solidFill>
                <a:latin typeface="Times New Roman"/>
                <a:ea typeface="Times New Roman"/>
                <a:cs typeface="Times New Roman"/>
                <a:sym typeface="Times New Roman"/>
              </a:rPr>
              <a:t>ِ بِفِعْلِ مُخَلَّفاتِ الْمصانِعِ الَّتي </a:t>
            </a:r>
            <a:r>
              <a:rPr b="1" i="0" lang="ar-SA" sz="2400" u="none" cap="none" strike="noStrike">
                <a:solidFill>
                  <a:srgbClr val="C50B7A"/>
                </a:solidFill>
                <a:latin typeface="Times New Roman"/>
                <a:ea typeface="Times New Roman"/>
                <a:cs typeface="Times New Roman"/>
                <a:sym typeface="Times New Roman"/>
              </a:rPr>
              <a:t>تَذوبُ</a:t>
            </a:r>
            <a:r>
              <a:rPr b="1" i="0" lang="ar-SA" sz="2400" u="none" cap="none" strike="noStrike">
                <a:solidFill>
                  <a:schemeClr val="dk1"/>
                </a:solidFill>
                <a:latin typeface="Times New Roman"/>
                <a:ea typeface="Times New Roman"/>
                <a:cs typeface="Times New Roman"/>
                <a:sym typeface="Times New Roman"/>
              </a:rPr>
              <a:t> فيهِ.</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0" st="0"/>
                                            </p:txEl>
                                          </p:spTgt>
                                        </p:tgtEl>
                                        <p:attrNameLst>
                                          <p:attrName>style.visibility</p:attrName>
                                        </p:attrNameLst>
                                      </p:cBhvr>
                                      <p:to>
                                        <p:strVal val="visible"/>
                                      </p:to>
                                    </p:set>
                                    <p:animEffect filter="fade" transition="in">
                                      <p:cBhvr>
                                        <p:cTn dur="500"/>
                                        <p:tgtEl>
                                          <p:spTgt spid="7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xEl>
                                              <p:pRg end="0" st="0"/>
                                            </p:txEl>
                                          </p:spTgt>
                                        </p:tgtEl>
                                        <p:attrNameLst>
                                          <p:attrName>style.visibility</p:attrName>
                                        </p:attrNameLst>
                                      </p:cBhvr>
                                      <p:to>
                                        <p:strVal val="visible"/>
                                      </p:to>
                                    </p:set>
                                    <p:animEffect filter="fade" transition="in">
                                      <p:cBhvr>
                                        <p:cTn dur="500"/>
                                        <p:tgtEl>
                                          <p:spTgt spid="77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41"/>
          <p:cNvPicPr preferRelativeResize="0"/>
          <p:nvPr/>
        </p:nvPicPr>
        <p:blipFill rotWithShape="1">
          <a:blip r:embed="rId3">
            <a:alphaModFix/>
          </a:blip>
          <a:srcRect b="0" l="0" r="0" t="0"/>
          <a:stretch/>
        </p:blipFill>
        <p:spPr>
          <a:xfrm>
            <a:off x="323528" y="1020094"/>
            <a:ext cx="8381730" cy="5751608"/>
          </a:xfrm>
          <a:prstGeom prst="rect">
            <a:avLst/>
          </a:prstGeom>
          <a:noFill/>
          <a:ln>
            <a:noFill/>
          </a:ln>
        </p:spPr>
      </p:pic>
      <p:sp>
        <p:nvSpPr>
          <p:cNvPr id="778" name="Google Shape;778;p41"/>
          <p:cNvSpPr/>
          <p:nvPr/>
        </p:nvSpPr>
        <p:spPr>
          <a:xfrm>
            <a:off x="2051720" y="2276872"/>
            <a:ext cx="5400600" cy="1569660"/>
          </a:xfrm>
          <a:prstGeom prst="rect">
            <a:avLst/>
          </a:prstGeom>
          <a:noFill/>
          <a:ln>
            <a:noFill/>
          </a:ln>
        </p:spPr>
        <p:txBody>
          <a:bodyPr anchorCtr="0" anchor="t" bIns="45700" lIns="91425" spcFirstLastPara="1" rIns="91425" wrap="square" tIns="45700">
            <a:spAutoFit/>
          </a:bodyPr>
          <a:lstStyle/>
          <a:p>
            <a:pPr indent="0" lvl="1" marL="0" marR="0" rtl="1" algn="r">
              <a:spcBef>
                <a:spcPts val="0"/>
              </a:spcBef>
              <a:spcAft>
                <a:spcPts val="0"/>
              </a:spcAft>
              <a:buNone/>
            </a:pPr>
            <a:r>
              <a:rPr b="1" i="0" lang="ar-SA" sz="2400" u="none" cap="none" strike="noStrike">
                <a:solidFill>
                  <a:schemeClr val="dk1"/>
                </a:solidFill>
                <a:latin typeface="Calibri"/>
                <a:ea typeface="Calibri"/>
                <a:cs typeface="Calibri"/>
                <a:sym typeface="Calibri"/>
              </a:rPr>
              <a:t>- ومِن أَضْرارِ </a:t>
            </a:r>
            <a:r>
              <a:rPr b="1" i="0" lang="ar-SA" sz="2400" u="none" cap="none" strike="noStrike">
                <a:solidFill>
                  <a:srgbClr val="C50B7A"/>
                </a:solidFill>
                <a:latin typeface="Calibri"/>
                <a:ea typeface="Calibri"/>
                <a:cs typeface="Calibri"/>
                <a:sym typeface="Calibri"/>
              </a:rPr>
              <a:t>الت</a:t>
            </a:r>
            <a:r>
              <a:rPr b="1" i="0" lang="ar-SA" sz="2400" u="none" cap="none" strike="noStrike">
                <a:solidFill>
                  <a:schemeClr val="dk1"/>
                </a:solidFill>
                <a:latin typeface="Calibri"/>
                <a:ea typeface="Calibri"/>
                <a:cs typeface="Calibri"/>
                <a:sym typeface="Calibri"/>
              </a:rPr>
              <a:t>َّلوُّثِ </a:t>
            </a:r>
            <a:r>
              <a:rPr b="1" i="0" lang="ar-SA" sz="2400" u="none" cap="none" strike="noStrike">
                <a:solidFill>
                  <a:srgbClr val="C50B7A"/>
                </a:solidFill>
                <a:latin typeface="Calibri"/>
                <a:ea typeface="Calibri"/>
                <a:cs typeface="Calibri"/>
                <a:sym typeface="Calibri"/>
              </a:rPr>
              <a:t>الْ</a:t>
            </a:r>
            <a:r>
              <a:rPr b="1" i="0" lang="ar-SA" sz="2400" u="none" cap="none" strike="noStrike">
                <a:solidFill>
                  <a:schemeClr val="dk1"/>
                </a:solidFill>
                <a:latin typeface="Calibri"/>
                <a:ea typeface="Calibri"/>
                <a:cs typeface="Calibri"/>
                <a:sym typeface="Calibri"/>
              </a:rPr>
              <a:t>قَضاءُ عَلى </a:t>
            </a:r>
            <a:r>
              <a:rPr b="1" i="0" lang="ar-SA" sz="2400" u="none" cap="none" strike="noStrike">
                <a:solidFill>
                  <a:srgbClr val="C50B7A"/>
                </a:solidFill>
                <a:latin typeface="Calibri"/>
                <a:ea typeface="Calibri"/>
                <a:cs typeface="Calibri"/>
                <a:sym typeface="Calibri"/>
              </a:rPr>
              <a:t>الْ</a:t>
            </a:r>
            <a:r>
              <a:rPr b="1" i="0" lang="ar-SA" sz="2400" u="none" cap="none" strike="noStrike">
                <a:solidFill>
                  <a:schemeClr val="dk1"/>
                </a:solidFill>
                <a:latin typeface="Calibri"/>
                <a:ea typeface="Calibri"/>
                <a:cs typeface="Calibri"/>
                <a:sym typeface="Calibri"/>
              </a:rPr>
              <a:t>أحْياءِ ا</a:t>
            </a:r>
            <a:r>
              <a:rPr b="1" i="0" lang="ar-SA" sz="2400" u="none" cap="none" strike="noStrike">
                <a:solidFill>
                  <a:srgbClr val="C50B7A"/>
                </a:solidFill>
                <a:latin typeface="Calibri"/>
                <a:ea typeface="Calibri"/>
                <a:cs typeface="Calibri"/>
                <a:sym typeface="Calibri"/>
              </a:rPr>
              <a:t>لْب</a:t>
            </a:r>
            <a:r>
              <a:rPr b="1" i="0" lang="ar-SA" sz="2400" u="none" cap="none" strike="noStrike">
                <a:solidFill>
                  <a:schemeClr val="dk1"/>
                </a:solidFill>
                <a:latin typeface="Calibri"/>
                <a:ea typeface="Calibri"/>
                <a:cs typeface="Calibri"/>
                <a:sym typeface="Calibri"/>
              </a:rPr>
              <a:t>َحْرِيَّةِ مِنْ أَسْماكٍ، وَنَباتاتٍ، وشُعَبٍ مَرجَانِيَّة، حَتَّى أَصْبَحَتْ كَثيرٌ مِنْ شَواطئِ </a:t>
            </a:r>
            <a:r>
              <a:rPr b="1" i="0" lang="ar-SA" sz="2400" u="none" cap="none" strike="noStrike">
                <a:solidFill>
                  <a:srgbClr val="C50B7A"/>
                </a:solidFill>
                <a:latin typeface="Calibri"/>
                <a:ea typeface="Calibri"/>
                <a:cs typeface="Calibri"/>
                <a:sym typeface="Calibri"/>
              </a:rPr>
              <a:t>الْ</a:t>
            </a:r>
            <a:r>
              <a:rPr b="1" i="0" lang="ar-SA" sz="2400" u="none" cap="none" strike="noStrike">
                <a:solidFill>
                  <a:schemeClr val="dk1"/>
                </a:solidFill>
                <a:latin typeface="Calibri"/>
                <a:ea typeface="Calibri"/>
                <a:cs typeface="Calibri"/>
                <a:sym typeface="Calibri"/>
              </a:rPr>
              <a:t>بِحارِ في </a:t>
            </a:r>
            <a:r>
              <a:rPr b="1" i="0" lang="ar-SA" sz="2400" u="none" cap="none" strike="noStrike">
                <a:solidFill>
                  <a:srgbClr val="C50B7A"/>
                </a:solidFill>
                <a:latin typeface="Calibri"/>
                <a:ea typeface="Calibri"/>
                <a:cs typeface="Calibri"/>
                <a:sym typeface="Calibri"/>
              </a:rPr>
              <a:t>الْ</a:t>
            </a:r>
            <a:r>
              <a:rPr b="1" i="0" lang="ar-SA" sz="2400" u="none" cap="none" strike="noStrike">
                <a:solidFill>
                  <a:schemeClr val="dk1"/>
                </a:solidFill>
                <a:latin typeface="Calibri"/>
                <a:ea typeface="Calibri"/>
                <a:cs typeface="Calibri"/>
                <a:sym typeface="Calibri"/>
              </a:rPr>
              <a:t>عالَمِ مُلَوَّثَةً وغَيْرَ صالِحَةٍ للسِّباحَةِ.</a:t>
            </a:r>
            <a:endParaRPr/>
          </a:p>
        </p:txBody>
      </p:sp>
      <p:sp>
        <p:nvSpPr>
          <p:cNvPr id="779" name="Google Shape;779;p41"/>
          <p:cNvSpPr/>
          <p:nvPr/>
        </p:nvSpPr>
        <p:spPr>
          <a:xfrm>
            <a:off x="2123728" y="3938670"/>
            <a:ext cx="5328592" cy="1200329"/>
          </a:xfrm>
          <a:prstGeom prst="rect">
            <a:avLst/>
          </a:prstGeom>
          <a:noFill/>
          <a:ln>
            <a:noFill/>
          </a:ln>
        </p:spPr>
        <p:txBody>
          <a:bodyPr anchorCtr="0" anchor="t" bIns="45700" lIns="91425" spcFirstLastPara="1" rIns="91425" wrap="square" tIns="45700">
            <a:spAutoFit/>
          </a:bodyPr>
          <a:lstStyle/>
          <a:p>
            <a:pPr indent="0" lvl="1" marL="0" marR="0" rtl="1" algn="r">
              <a:spcBef>
                <a:spcPts val="0"/>
              </a:spcBef>
              <a:spcAft>
                <a:spcPts val="0"/>
              </a:spcAft>
              <a:buNone/>
            </a:pPr>
            <a:r>
              <a:rPr b="0" i="0" lang="ar-SA" sz="2400" u="none" cap="none" strike="noStrike">
                <a:solidFill>
                  <a:schemeClr val="dk1"/>
                </a:solidFill>
                <a:latin typeface="Times New Roman"/>
                <a:ea typeface="Times New Roman"/>
                <a:cs typeface="Times New Roman"/>
                <a:sym typeface="Times New Roman"/>
              </a:rPr>
              <a:t>-</a:t>
            </a:r>
            <a:r>
              <a:rPr b="1" i="0" lang="ar-SA" sz="2400" u="none" cap="none" strike="noStrike">
                <a:solidFill>
                  <a:schemeClr val="dk1"/>
                </a:solidFill>
                <a:latin typeface="Times New Roman"/>
                <a:ea typeface="Times New Roman"/>
                <a:cs typeface="Times New Roman"/>
                <a:sym typeface="Times New Roman"/>
              </a:rPr>
              <a:t> وَقَدْ حَرَصَتْ حكومتنا </a:t>
            </a:r>
            <a:r>
              <a:rPr b="1" i="0" lang="ar-SA" sz="2400" u="none" cap="none" strike="noStrike">
                <a:solidFill>
                  <a:srgbClr val="C50B7A"/>
                </a:solidFill>
                <a:latin typeface="Times New Roman"/>
                <a:ea typeface="Times New Roman"/>
                <a:cs typeface="Times New Roman"/>
                <a:sym typeface="Times New Roman"/>
              </a:rPr>
              <a:t>ال</a:t>
            </a:r>
            <a:r>
              <a:rPr b="1" i="0" lang="ar-SA" sz="2400" u="none" cap="none" strike="noStrike">
                <a:solidFill>
                  <a:schemeClr val="dk1"/>
                </a:solidFill>
                <a:latin typeface="Times New Roman"/>
                <a:ea typeface="Times New Roman"/>
                <a:cs typeface="Times New Roman"/>
                <a:sym typeface="Times New Roman"/>
              </a:rPr>
              <a:t>ر</a:t>
            </a:r>
            <a:r>
              <a:rPr b="1" i="0" lang="ar-SA" sz="2400" u="none" cap="none" strike="noStrike">
                <a:solidFill>
                  <a:srgbClr val="C50B7A"/>
                </a:solidFill>
                <a:latin typeface="Times New Roman"/>
                <a:ea typeface="Times New Roman"/>
                <a:cs typeface="Times New Roman"/>
                <a:sym typeface="Times New Roman"/>
              </a:rPr>
              <a:t>َّ</a:t>
            </a:r>
            <a:r>
              <a:rPr b="1" i="0" lang="ar-SA" sz="2400" u="none" cap="none" strike="noStrike">
                <a:solidFill>
                  <a:schemeClr val="dk1"/>
                </a:solidFill>
                <a:latin typeface="Times New Roman"/>
                <a:ea typeface="Times New Roman"/>
                <a:cs typeface="Times New Roman"/>
                <a:sym typeface="Times New Roman"/>
              </a:rPr>
              <a:t>شيدة من خلال أجهزتها </a:t>
            </a:r>
            <a:r>
              <a:rPr b="1" i="0" lang="ar-SA" sz="2400" u="none" cap="none" strike="noStrike">
                <a:solidFill>
                  <a:srgbClr val="C50B7A"/>
                </a:solidFill>
                <a:latin typeface="Times New Roman"/>
                <a:ea typeface="Times New Roman"/>
                <a:cs typeface="Times New Roman"/>
                <a:sym typeface="Times New Roman"/>
              </a:rPr>
              <a:t>الْ</a:t>
            </a:r>
            <a:r>
              <a:rPr b="1" i="0" lang="ar-SA" sz="2400" u="none" cap="none" strike="noStrike">
                <a:solidFill>
                  <a:schemeClr val="dk1"/>
                </a:solidFill>
                <a:latin typeface="Times New Roman"/>
                <a:ea typeface="Times New Roman"/>
                <a:cs typeface="Times New Roman"/>
                <a:sym typeface="Times New Roman"/>
              </a:rPr>
              <a:t>مختصة بحِمايةِ </a:t>
            </a:r>
            <a:r>
              <a:rPr b="1" i="0" lang="ar-SA" sz="2400" u="none" cap="none" strike="noStrike">
                <a:solidFill>
                  <a:srgbClr val="C50B7A"/>
                </a:solidFill>
                <a:latin typeface="Times New Roman"/>
                <a:ea typeface="Times New Roman"/>
                <a:cs typeface="Times New Roman"/>
                <a:sym typeface="Times New Roman"/>
              </a:rPr>
              <a:t>الْ</a:t>
            </a:r>
            <a:r>
              <a:rPr b="1" i="0" lang="ar-SA" sz="2400" u="none" cap="none" strike="noStrike">
                <a:solidFill>
                  <a:schemeClr val="dk1"/>
                </a:solidFill>
                <a:latin typeface="Times New Roman"/>
                <a:ea typeface="Times New Roman"/>
                <a:cs typeface="Times New Roman"/>
                <a:sym typeface="Times New Roman"/>
              </a:rPr>
              <a:t>بيئَةِ في </a:t>
            </a:r>
            <a:r>
              <a:rPr b="1" i="0" lang="ar-SA" sz="2400" u="none" cap="none" strike="noStrike">
                <a:solidFill>
                  <a:srgbClr val="C50B7A"/>
                </a:solidFill>
                <a:latin typeface="Times New Roman"/>
                <a:ea typeface="Times New Roman"/>
                <a:cs typeface="Times New Roman"/>
                <a:sym typeface="Times New Roman"/>
              </a:rPr>
              <a:t>الْ</a:t>
            </a:r>
            <a:r>
              <a:rPr b="1" i="0" lang="ar-SA" sz="2400" u="none" cap="none" strike="noStrike">
                <a:solidFill>
                  <a:schemeClr val="dk1"/>
                </a:solidFill>
                <a:latin typeface="Times New Roman"/>
                <a:ea typeface="Times New Roman"/>
                <a:cs typeface="Times New Roman"/>
                <a:sym typeface="Times New Roman"/>
              </a:rPr>
              <a:t>مَمْلَكَةِ </a:t>
            </a:r>
            <a:r>
              <a:rPr b="1" i="0" lang="ar-SA" sz="2400" u="none" cap="none" strike="noStrike">
                <a:solidFill>
                  <a:srgbClr val="C50B7A"/>
                </a:solidFill>
                <a:latin typeface="Times New Roman"/>
                <a:ea typeface="Times New Roman"/>
                <a:cs typeface="Times New Roman"/>
                <a:sym typeface="Times New Roman"/>
              </a:rPr>
              <a:t>الْ</a:t>
            </a:r>
            <a:r>
              <a:rPr b="1" i="0" lang="ar-SA" sz="2400" u="none" cap="none" strike="noStrike">
                <a:solidFill>
                  <a:schemeClr val="dk1"/>
                </a:solidFill>
                <a:latin typeface="Times New Roman"/>
                <a:ea typeface="Times New Roman"/>
                <a:cs typeface="Times New Roman"/>
                <a:sym typeface="Times New Roman"/>
              </a:rPr>
              <a:t>عَرَبيَّةِ </a:t>
            </a:r>
            <a:r>
              <a:rPr b="1" i="0" lang="ar-SA" sz="2400" u="none" cap="none" strike="noStrike">
                <a:solidFill>
                  <a:srgbClr val="C50B7A"/>
                </a:solidFill>
                <a:latin typeface="Times New Roman"/>
                <a:ea typeface="Times New Roman"/>
                <a:cs typeface="Times New Roman"/>
                <a:sym typeface="Times New Roman"/>
              </a:rPr>
              <a:t>الس</a:t>
            </a:r>
            <a:r>
              <a:rPr b="1" i="0" lang="ar-SA" sz="2400" u="none" cap="none" strike="noStrike">
                <a:solidFill>
                  <a:schemeClr val="dk1"/>
                </a:solidFill>
                <a:latin typeface="Times New Roman"/>
                <a:ea typeface="Times New Roman"/>
                <a:cs typeface="Times New Roman"/>
                <a:sym typeface="Times New Roman"/>
              </a:rPr>
              <a:t>ُّعوديَّةِ، عَلى أَنْ تَبْقى بِحارُنا نَظيفَةً خالِيَةً مِنَ </a:t>
            </a:r>
            <a:r>
              <a:rPr b="1" i="0" lang="ar-SA" sz="2400" u="none" cap="none" strike="noStrike">
                <a:solidFill>
                  <a:srgbClr val="C50B7A"/>
                </a:solidFill>
                <a:latin typeface="Times New Roman"/>
                <a:ea typeface="Times New Roman"/>
                <a:cs typeface="Times New Roman"/>
                <a:sym typeface="Times New Roman"/>
              </a:rPr>
              <a:t>التّ</a:t>
            </a:r>
            <a:r>
              <a:rPr b="1" i="0" lang="ar-SA" sz="2400" u="none" cap="none" strike="noStrike">
                <a:solidFill>
                  <a:schemeClr val="dk1"/>
                </a:solidFill>
                <a:latin typeface="Times New Roman"/>
                <a:ea typeface="Times New Roman"/>
                <a:cs typeface="Times New Roman"/>
                <a:sym typeface="Times New Roman"/>
              </a:rPr>
              <a:t>َلوُّثِ.</a:t>
            </a:r>
            <a:endParaRPr/>
          </a:p>
        </p:txBody>
      </p:sp>
      <p:pic>
        <p:nvPicPr>
          <p:cNvPr id="780" name="Google Shape;780;p41"/>
          <p:cNvPicPr preferRelativeResize="0"/>
          <p:nvPr/>
        </p:nvPicPr>
        <p:blipFill rotWithShape="1">
          <a:blip r:embed="rId4">
            <a:alphaModFix/>
          </a:blip>
          <a:srcRect b="58428" l="0" r="0" t="32369"/>
          <a:stretch/>
        </p:blipFill>
        <p:spPr>
          <a:xfrm>
            <a:off x="3635896" y="332656"/>
            <a:ext cx="5155976" cy="54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xEl>
                                              <p:pRg end="0" st="0"/>
                                            </p:txEl>
                                          </p:spTgt>
                                        </p:tgtEl>
                                        <p:attrNameLst>
                                          <p:attrName>style.visibility</p:attrName>
                                        </p:attrNameLst>
                                      </p:cBhvr>
                                      <p:to>
                                        <p:strVal val="visible"/>
                                      </p:to>
                                    </p:set>
                                    <p:animEffect filter="fade" transition="in">
                                      <p:cBhvr>
                                        <p:cTn dur="500"/>
                                        <p:tgtEl>
                                          <p:spTgt spid="7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0" st="0"/>
                                            </p:txEl>
                                          </p:spTgt>
                                        </p:tgtEl>
                                        <p:attrNameLst>
                                          <p:attrName>style.visibility</p:attrName>
                                        </p:attrNameLst>
                                      </p:cBhvr>
                                      <p:to>
                                        <p:strVal val="visible"/>
                                      </p:to>
                                    </p:set>
                                    <p:animEffect filter="fade" transition="in">
                                      <p:cBhvr>
                                        <p:cTn dur="500"/>
                                        <p:tgtEl>
                                          <p:spTgt spid="77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pic>
        <p:nvPicPr>
          <p:cNvPr id="785" name="Google Shape;785;p42"/>
          <p:cNvPicPr preferRelativeResize="0"/>
          <p:nvPr/>
        </p:nvPicPr>
        <p:blipFill rotWithShape="1">
          <a:blip r:embed="rId3">
            <a:alphaModFix/>
          </a:blip>
          <a:srcRect b="0" l="0" r="0" t="0"/>
          <a:stretch/>
        </p:blipFill>
        <p:spPr>
          <a:xfrm>
            <a:off x="323528" y="1020094"/>
            <a:ext cx="8381730" cy="5751608"/>
          </a:xfrm>
          <a:prstGeom prst="rect">
            <a:avLst/>
          </a:prstGeom>
          <a:noFill/>
          <a:ln>
            <a:noFill/>
          </a:ln>
        </p:spPr>
      </p:pic>
      <p:sp>
        <p:nvSpPr>
          <p:cNvPr id="786" name="Google Shape;786;p42"/>
          <p:cNvSpPr/>
          <p:nvPr/>
        </p:nvSpPr>
        <p:spPr>
          <a:xfrm>
            <a:off x="2051720" y="2276872"/>
            <a:ext cx="5400600" cy="2677656"/>
          </a:xfrm>
          <a:prstGeom prst="rect">
            <a:avLst/>
          </a:prstGeom>
          <a:noFill/>
          <a:ln>
            <a:noFill/>
          </a:ln>
        </p:spPr>
        <p:txBody>
          <a:bodyPr anchorCtr="0" anchor="t" bIns="45700" lIns="91425" spcFirstLastPara="1" rIns="91425" wrap="square" tIns="45700">
            <a:spAutoFit/>
          </a:bodyPr>
          <a:lstStyle/>
          <a:p>
            <a:pPr indent="-342900" lvl="1" marL="800100" marR="0" rtl="1" algn="just">
              <a:spcBef>
                <a:spcPts val="0"/>
              </a:spcBef>
              <a:spcAft>
                <a:spcPts val="0"/>
              </a:spcAft>
              <a:buClr>
                <a:srgbClr val="993366"/>
              </a:buClr>
              <a:buSzPts val="2400"/>
              <a:buFont typeface="Calibri"/>
              <a:buChar char="-"/>
            </a:pPr>
            <a:r>
              <a:rPr b="1" i="0" lang="ar-SA" sz="2400" u="none" cap="none" strike="noStrike">
                <a:solidFill>
                  <a:schemeClr val="dk1"/>
                </a:solidFill>
                <a:latin typeface="Calibri"/>
                <a:ea typeface="Calibri"/>
                <a:cs typeface="Calibri"/>
                <a:sym typeface="Calibri"/>
              </a:rPr>
              <a:t>ما أَقْبَحَ هذا الْمَنْظَرَ يا أَبي</a:t>
            </a:r>
            <a:r>
              <a:rPr b="1" i="0" lang="ar-SA" sz="2400" u="none" cap="none" strike="noStrike">
                <a:solidFill>
                  <a:srgbClr val="C50B7A"/>
                </a:solidFill>
                <a:latin typeface="Calibri"/>
                <a:ea typeface="Calibri"/>
                <a:cs typeface="Calibri"/>
                <a:sym typeface="Calibri"/>
              </a:rPr>
              <a:t>!</a:t>
            </a:r>
            <a:endParaRPr/>
          </a:p>
          <a:p>
            <a:pPr indent="0" lvl="1" marL="457200" marR="0" rtl="1" algn="just">
              <a:spcBef>
                <a:spcPts val="0"/>
              </a:spcBef>
              <a:spcAft>
                <a:spcPts val="0"/>
              </a:spcAft>
              <a:buNone/>
            </a:pPr>
            <a:r>
              <a:t/>
            </a:r>
            <a:endParaRPr b="1" i="0" sz="2400" u="none" cap="none" strike="noStrike">
              <a:solidFill>
                <a:srgbClr val="C50B7A"/>
              </a:solidFill>
              <a:latin typeface="Calibri"/>
              <a:ea typeface="Calibri"/>
              <a:cs typeface="Calibri"/>
              <a:sym typeface="Calibri"/>
            </a:endParaRPr>
          </a:p>
          <a:p>
            <a:pPr indent="-342900" lvl="1" marL="800100" marR="0" rtl="1" algn="just">
              <a:spcBef>
                <a:spcPts val="0"/>
              </a:spcBef>
              <a:spcAft>
                <a:spcPts val="0"/>
              </a:spcAft>
              <a:buClr>
                <a:srgbClr val="993366"/>
              </a:buClr>
              <a:buSzPts val="2400"/>
              <a:buFont typeface="Calibri"/>
              <a:buChar char="-"/>
            </a:pPr>
            <a:r>
              <a:rPr b="1" i="0" lang="ar-SA" sz="2400" u="none" cap="none" strike="noStrike">
                <a:solidFill>
                  <a:schemeClr val="dk1"/>
                </a:solidFill>
                <a:latin typeface="Calibri"/>
                <a:ea typeface="Calibri"/>
                <a:cs typeface="Calibri"/>
                <a:sym typeface="Calibri"/>
              </a:rPr>
              <a:t>الأَبُّ</a:t>
            </a:r>
            <a:r>
              <a:rPr b="1" i="0" lang="ar-SA" sz="2400" u="none" cap="none" strike="noStrike">
                <a:solidFill>
                  <a:srgbClr val="C50B7A"/>
                </a:solidFill>
                <a:latin typeface="Calibri"/>
                <a:ea typeface="Calibri"/>
                <a:cs typeface="Calibri"/>
                <a:sym typeface="Calibri"/>
              </a:rPr>
              <a:t>:</a:t>
            </a:r>
            <a:r>
              <a:rPr b="1" i="0" lang="ar-SA" sz="2400" u="none" cap="none" strike="noStrike">
                <a:solidFill>
                  <a:schemeClr val="dk1"/>
                </a:solidFill>
                <a:latin typeface="Calibri"/>
                <a:ea typeface="Calibri"/>
                <a:cs typeface="Calibri"/>
                <a:sym typeface="Calibri"/>
              </a:rPr>
              <a:t> أَجَلْ يا بُنَيَّ</a:t>
            </a:r>
            <a:r>
              <a:rPr b="0" i="0" lang="ar-SA" sz="2400" u="none" cap="none" strike="noStrike">
                <a:solidFill>
                  <a:srgbClr val="C50B7A"/>
                </a:solidFill>
                <a:latin typeface="Calibri"/>
                <a:ea typeface="Calibri"/>
                <a:cs typeface="Calibri"/>
                <a:sym typeface="Calibri"/>
              </a:rPr>
              <a:t>،</a:t>
            </a:r>
            <a:r>
              <a:rPr b="0" i="0" lang="ar-SA" sz="2400" u="none" cap="none" strike="noStrike">
                <a:solidFill>
                  <a:schemeClr val="dk1"/>
                </a:solidFill>
                <a:latin typeface="Calibri"/>
                <a:ea typeface="Calibri"/>
                <a:cs typeface="Calibri"/>
                <a:sym typeface="Calibri"/>
              </a:rPr>
              <a:t> </a:t>
            </a:r>
            <a:r>
              <a:rPr b="1" i="0" lang="ar-SA" sz="2400" u="none" cap="none" strike="noStrike">
                <a:solidFill>
                  <a:schemeClr val="dk1"/>
                </a:solidFill>
                <a:latin typeface="Calibri"/>
                <a:ea typeface="Calibri"/>
                <a:cs typeface="Calibri"/>
                <a:sym typeface="Calibri"/>
              </a:rPr>
              <a:t>إِنَّ هذِهِ الشَّواطِئِ مِلْكٌ لِلْجَمِيعِ</a:t>
            </a:r>
            <a:r>
              <a:rPr b="1" i="0" lang="ar-SA" sz="2400" u="none" cap="none" strike="noStrike">
                <a:solidFill>
                  <a:srgbClr val="C50B7A"/>
                </a:solidFill>
                <a:latin typeface="Calibri"/>
                <a:ea typeface="Calibri"/>
                <a:cs typeface="Calibri"/>
                <a:sym typeface="Calibri"/>
              </a:rPr>
              <a:t>،</a:t>
            </a:r>
            <a:r>
              <a:rPr b="1" i="0" lang="ar-SA" sz="2400" u="none" cap="none" strike="noStrike">
                <a:solidFill>
                  <a:schemeClr val="dk1"/>
                </a:solidFill>
                <a:latin typeface="Calibri"/>
                <a:ea typeface="Calibri"/>
                <a:cs typeface="Calibri"/>
                <a:sym typeface="Calibri"/>
              </a:rPr>
              <a:t> فعَلَيْنا الْمُحافَظَةُ عَلى جَمالِها</a:t>
            </a:r>
            <a:r>
              <a:rPr b="1" i="0" lang="ar-SA" sz="2400" u="none" cap="none" strike="noStrike">
                <a:solidFill>
                  <a:srgbClr val="C50B7A"/>
                </a:solidFill>
                <a:latin typeface="Calibri"/>
                <a:ea typeface="Calibri"/>
                <a:cs typeface="Calibri"/>
                <a:sym typeface="Calibri"/>
              </a:rPr>
              <a:t>،</a:t>
            </a:r>
            <a:r>
              <a:rPr b="1" i="0" lang="ar-SA" sz="2400" u="none" cap="none" strike="noStrike">
                <a:solidFill>
                  <a:schemeClr val="dk1"/>
                </a:solidFill>
                <a:latin typeface="Calibri"/>
                <a:ea typeface="Calibri"/>
                <a:cs typeface="Calibri"/>
                <a:sym typeface="Calibri"/>
              </a:rPr>
              <a:t> ورَوْنَقِها</a:t>
            </a:r>
            <a:r>
              <a:rPr b="1" i="0" lang="ar-SA" sz="2400" u="none" cap="none" strike="noStrike">
                <a:solidFill>
                  <a:srgbClr val="C50B7A"/>
                </a:solidFill>
                <a:latin typeface="Calibri"/>
                <a:ea typeface="Calibri"/>
                <a:cs typeface="Calibri"/>
                <a:sym typeface="Calibri"/>
              </a:rPr>
              <a:t>؛ </a:t>
            </a:r>
            <a:r>
              <a:rPr b="1" i="0" lang="ar-SA" sz="2400" u="none" cap="none" strike="noStrike">
                <a:solidFill>
                  <a:schemeClr val="dk1"/>
                </a:solidFill>
                <a:latin typeface="Calibri"/>
                <a:ea typeface="Calibri"/>
                <a:cs typeface="Calibri"/>
                <a:sym typeface="Calibri"/>
              </a:rPr>
              <a:t>كَيْ لا يَتَلَوَّثَ الْبَحْرُ</a:t>
            </a:r>
            <a:r>
              <a:rPr b="1" i="0" lang="ar-SA" sz="2400" u="none" cap="none" strike="noStrike">
                <a:solidFill>
                  <a:srgbClr val="C50B7A"/>
                </a:solidFill>
                <a:latin typeface="Calibri"/>
                <a:ea typeface="Calibri"/>
                <a:cs typeface="Calibri"/>
                <a:sym typeface="Calibri"/>
              </a:rPr>
              <a:t>.</a:t>
            </a:r>
            <a:endParaRPr/>
          </a:p>
          <a:p>
            <a:pPr indent="0" lvl="1" marL="457200" marR="0" rtl="1" algn="just">
              <a:spcBef>
                <a:spcPts val="0"/>
              </a:spcBef>
              <a:spcAft>
                <a:spcPts val="0"/>
              </a:spcAft>
              <a:buNone/>
            </a:pPr>
            <a:r>
              <a:t/>
            </a:r>
            <a:endParaRPr b="1" i="0" sz="2400" u="none" cap="none" strike="noStrike">
              <a:solidFill>
                <a:srgbClr val="C50B7A"/>
              </a:solidFill>
              <a:latin typeface="Calibri"/>
              <a:ea typeface="Calibri"/>
              <a:cs typeface="Calibri"/>
              <a:sym typeface="Calibri"/>
            </a:endParaRPr>
          </a:p>
          <a:p>
            <a:pPr indent="0" lvl="1" marL="457200" marR="0" rtl="1" algn="just">
              <a:spcBef>
                <a:spcPts val="0"/>
              </a:spcBef>
              <a:spcAft>
                <a:spcPts val="0"/>
              </a:spcAft>
              <a:buNone/>
            </a:pPr>
            <a:r>
              <a:rPr b="1" i="0" lang="ar-SA" sz="2400" u="none" cap="none" strike="noStrike">
                <a:solidFill>
                  <a:schemeClr val="dk1"/>
                </a:solidFill>
                <a:latin typeface="Calibri"/>
                <a:ea typeface="Calibri"/>
                <a:cs typeface="Calibri"/>
                <a:sym typeface="Calibri"/>
              </a:rPr>
              <a:t>- خالد</a:t>
            </a:r>
            <a:r>
              <a:rPr b="1" i="0" lang="ar-SA" sz="2400" u="none" cap="none" strike="noStrike">
                <a:solidFill>
                  <a:srgbClr val="C50B7A"/>
                </a:solidFill>
                <a:latin typeface="Calibri"/>
                <a:ea typeface="Calibri"/>
                <a:cs typeface="Calibri"/>
                <a:sym typeface="Calibri"/>
              </a:rPr>
              <a:t>:</a:t>
            </a:r>
            <a:r>
              <a:rPr b="1" i="0" lang="ar-SA" sz="2400" u="none" cap="none" strike="noStrike">
                <a:solidFill>
                  <a:schemeClr val="dk1"/>
                </a:solidFill>
                <a:latin typeface="Calibri"/>
                <a:ea typeface="Calibri"/>
                <a:cs typeface="Calibri"/>
                <a:sym typeface="Calibri"/>
              </a:rPr>
              <a:t> وَهَلْ يَتَلَوَّثُ الْبَحْرُ يا أَبي</a:t>
            </a:r>
            <a:r>
              <a:rPr b="1" i="0" lang="ar-SA" sz="2400" u="none" cap="none" strike="noStrike">
                <a:solidFill>
                  <a:srgbClr val="C50B7A"/>
                </a:solidFill>
                <a:latin typeface="Calibri"/>
                <a:ea typeface="Calibri"/>
                <a:cs typeface="Calibri"/>
                <a:sym typeface="Calibri"/>
              </a:rPr>
              <a:t>؟</a:t>
            </a:r>
            <a:endParaRPr/>
          </a:p>
        </p:txBody>
      </p:sp>
      <p:pic>
        <p:nvPicPr>
          <p:cNvPr id="787" name="Google Shape;787;p42"/>
          <p:cNvPicPr preferRelativeResize="0"/>
          <p:nvPr/>
        </p:nvPicPr>
        <p:blipFill rotWithShape="1">
          <a:blip r:embed="rId4">
            <a:alphaModFix/>
          </a:blip>
          <a:srcRect b="24669" l="0" r="0" t="66128"/>
          <a:stretch/>
        </p:blipFill>
        <p:spPr>
          <a:xfrm>
            <a:off x="3448472" y="368720"/>
            <a:ext cx="5155976" cy="54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xEl>
                                              <p:pRg end="0" st="0"/>
                                            </p:txEl>
                                          </p:spTgt>
                                        </p:tgtEl>
                                        <p:attrNameLst>
                                          <p:attrName>style.visibility</p:attrName>
                                        </p:attrNameLst>
                                      </p:cBhvr>
                                      <p:to>
                                        <p:strVal val="visible"/>
                                      </p:to>
                                    </p:set>
                                    <p:animEffect filter="fade" transition="in">
                                      <p:cBhvr>
                                        <p:cTn dur="500"/>
                                        <p:tgtEl>
                                          <p:spTgt spid="7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xEl>
                                              <p:pRg end="1" st="1"/>
                                            </p:txEl>
                                          </p:spTgt>
                                        </p:tgtEl>
                                        <p:attrNameLst>
                                          <p:attrName>style.visibility</p:attrName>
                                        </p:attrNameLst>
                                      </p:cBhvr>
                                      <p:to>
                                        <p:strVal val="visible"/>
                                      </p:to>
                                    </p:set>
                                    <p:animEffect filter="fade" transition="in">
                                      <p:cBhvr>
                                        <p:cTn dur="500"/>
                                        <p:tgtEl>
                                          <p:spTgt spid="7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xEl>
                                              <p:pRg end="2" st="2"/>
                                            </p:txEl>
                                          </p:spTgt>
                                        </p:tgtEl>
                                        <p:attrNameLst>
                                          <p:attrName>style.visibility</p:attrName>
                                        </p:attrNameLst>
                                      </p:cBhvr>
                                      <p:to>
                                        <p:strVal val="visible"/>
                                      </p:to>
                                    </p:set>
                                    <p:animEffect filter="fade" transition="in">
                                      <p:cBhvr>
                                        <p:cTn dur="500"/>
                                        <p:tgtEl>
                                          <p:spTgt spid="7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xEl>
                                              <p:pRg end="3" st="3"/>
                                            </p:txEl>
                                          </p:spTgt>
                                        </p:tgtEl>
                                        <p:attrNameLst>
                                          <p:attrName>style.visibility</p:attrName>
                                        </p:attrNameLst>
                                      </p:cBhvr>
                                      <p:to>
                                        <p:strVal val="visible"/>
                                      </p:to>
                                    </p:set>
                                    <p:animEffect filter="fade" transition="in">
                                      <p:cBhvr>
                                        <p:cTn dur="500"/>
                                        <p:tgtEl>
                                          <p:spTgt spid="7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xEl>
                                              <p:pRg end="4" st="4"/>
                                            </p:txEl>
                                          </p:spTgt>
                                        </p:tgtEl>
                                        <p:attrNameLst>
                                          <p:attrName>style.visibility</p:attrName>
                                        </p:attrNameLst>
                                      </p:cBhvr>
                                      <p:to>
                                        <p:strVal val="visible"/>
                                      </p:to>
                                    </p:set>
                                    <p:animEffect filter="fade" transition="in">
                                      <p:cBhvr>
                                        <p:cTn dur="500"/>
                                        <p:tgtEl>
                                          <p:spTgt spid="78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id="792" name="Google Shape;792;p43"/>
          <p:cNvPicPr preferRelativeResize="0"/>
          <p:nvPr/>
        </p:nvPicPr>
        <p:blipFill rotWithShape="1">
          <a:blip r:embed="rId3">
            <a:alphaModFix/>
          </a:blip>
          <a:srcRect b="0" l="0" r="0" t="0"/>
          <a:stretch/>
        </p:blipFill>
        <p:spPr>
          <a:xfrm>
            <a:off x="0" y="-27384"/>
            <a:ext cx="9180512" cy="6885384"/>
          </a:xfrm>
          <a:prstGeom prst="rect">
            <a:avLst/>
          </a:prstGeom>
          <a:noFill/>
          <a:ln>
            <a:noFill/>
          </a:ln>
        </p:spPr>
      </p:pic>
      <p:sp>
        <p:nvSpPr>
          <p:cNvPr id="793" name="Google Shape;793;p43"/>
          <p:cNvSpPr txBox="1"/>
          <p:nvPr>
            <p:ph type="ctrTitle"/>
          </p:nvPr>
        </p:nvSpPr>
        <p:spPr>
          <a:xfrm>
            <a:off x="35496" y="1412776"/>
            <a:ext cx="5972200" cy="1470025"/>
          </a:xfrm>
          <a:prstGeom prst="rect">
            <a:avLst/>
          </a:prstGeom>
          <a:noFill/>
          <a:ln>
            <a:noFill/>
          </a:ln>
        </p:spPr>
        <p:txBody>
          <a:bodyPr anchorCtr="0" anchor="ctr" bIns="45700" lIns="91425" spcFirstLastPara="1" rIns="91425" wrap="square" tIns="45700">
            <a:normAutofit/>
          </a:bodyPr>
          <a:lstStyle/>
          <a:p>
            <a:pPr indent="0" lvl="0" marL="0" rtl="1" algn="ctr">
              <a:spcBef>
                <a:spcPts val="0"/>
              </a:spcBef>
              <a:spcAft>
                <a:spcPts val="0"/>
              </a:spcAft>
              <a:buClr>
                <a:srgbClr val="EEF892"/>
              </a:buClr>
              <a:buSzPts val="7200"/>
              <a:buFont typeface="Calibri"/>
              <a:buNone/>
            </a:pPr>
            <a:r>
              <a:rPr b="1" lang="ar-SA" sz="7200">
                <a:solidFill>
                  <a:srgbClr val="EEF892"/>
                </a:solidFill>
              </a:rPr>
              <a:t>التركيب اللغوية</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44"/>
          <p:cNvSpPr txBox="1"/>
          <p:nvPr>
            <p:ph type="title"/>
          </p:nvPr>
        </p:nvSpPr>
        <p:spPr>
          <a:xfrm>
            <a:off x="3347864" y="2420888"/>
            <a:ext cx="5050904" cy="259228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8000"/>
              <a:buFont typeface="Calibri"/>
              <a:buNone/>
            </a:pPr>
            <a:r>
              <a:rPr b="1" lang="ar-SA" sz="8000"/>
              <a:t>اسْتَخْرِجُ مِنَ النَّصّ</a:t>
            </a:r>
            <a:endParaRPr b="1" sz="8000"/>
          </a:p>
        </p:txBody>
      </p:sp>
      <p:pic>
        <p:nvPicPr>
          <p:cNvPr id="799" name="Google Shape;799;p44"/>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pic>
        <p:nvPicPr>
          <p:cNvPr descr="C:\Users\HP\Desktop\Clue-Detected-[Converted].gif" id="804" name="Google Shape;804;p45"/>
          <p:cNvPicPr preferRelativeResize="0"/>
          <p:nvPr/>
        </p:nvPicPr>
        <p:blipFill rotWithShape="1">
          <a:blip r:embed="rId3">
            <a:alphaModFix/>
          </a:blip>
          <a:srcRect b="0" l="0" r="0" t="0"/>
          <a:stretch/>
        </p:blipFill>
        <p:spPr>
          <a:xfrm>
            <a:off x="3131840" y="3299296"/>
            <a:ext cx="4094297" cy="2866008"/>
          </a:xfrm>
          <a:prstGeom prst="rect">
            <a:avLst/>
          </a:prstGeom>
          <a:noFill/>
          <a:ln>
            <a:noFill/>
          </a:ln>
        </p:spPr>
      </p:pic>
      <p:pic>
        <p:nvPicPr>
          <p:cNvPr descr="C:\Users\HP\Desktop\كونان.gif" id="805" name="Google Shape;805;p45"/>
          <p:cNvPicPr preferRelativeResize="0"/>
          <p:nvPr/>
        </p:nvPicPr>
        <p:blipFill rotWithShape="1">
          <a:blip r:embed="rId4">
            <a:alphaModFix/>
          </a:blip>
          <a:srcRect b="0" l="0" r="0" t="0"/>
          <a:stretch/>
        </p:blipFill>
        <p:spPr>
          <a:xfrm flipH="1" rot="-980260">
            <a:off x="-1848764" y="477384"/>
            <a:ext cx="6159535" cy="6170301"/>
          </a:xfrm>
          <a:prstGeom prst="rect">
            <a:avLst/>
          </a:prstGeom>
          <a:noFill/>
          <a:ln>
            <a:noFill/>
          </a:ln>
        </p:spPr>
      </p:pic>
      <p:sp>
        <p:nvSpPr>
          <p:cNvPr id="806" name="Google Shape;806;p45">
            <a:hlinkClick r:id="rId5"/>
          </p:cNvPr>
          <p:cNvSpPr/>
          <p:nvPr/>
        </p:nvSpPr>
        <p:spPr>
          <a:xfrm>
            <a:off x="3036003" y="1201976"/>
            <a:ext cx="4931158" cy="193899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6000">
                <a:solidFill>
                  <a:srgbClr val="262626"/>
                </a:solidFill>
                <a:latin typeface="Calibri"/>
                <a:ea typeface="Calibri"/>
                <a:cs typeface="Calibri"/>
                <a:sym typeface="Calibri"/>
              </a:rPr>
              <a:t>استراتيجية </a:t>
            </a:r>
            <a:endParaRPr/>
          </a:p>
          <a:p>
            <a:pPr indent="0" lvl="0" marL="0" marR="0" rtl="1" algn="ctr">
              <a:spcBef>
                <a:spcPts val="0"/>
              </a:spcBef>
              <a:spcAft>
                <a:spcPts val="0"/>
              </a:spcAft>
              <a:buNone/>
            </a:pPr>
            <a:r>
              <a:rPr b="1" lang="ar-SA" sz="6000">
                <a:solidFill>
                  <a:srgbClr val="262626"/>
                </a:solidFill>
                <a:latin typeface="Calibri"/>
                <a:ea typeface="Calibri"/>
                <a:cs typeface="Calibri"/>
                <a:sym typeface="Calibri"/>
              </a:rPr>
              <a:t>البحث والاستكشاف</a:t>
            </a:r>
            <a:endParaRPr sz="6000">
              <a:solidFill>
                <a:srgbClr val="262626"/>
              </a:solidFill>
              <a:latin typeface="Calibri"/>
              <a:ea typeface="Calibri"/>
              <a:cs typeface="Calibri"/>
              <a:sym typeface="Calibri"/>
            </a:endParaRPr>
          </a:p>
        </p:txBody>
      </p:sp>
      <p:pic>
        <p:nvPicPr>
          <p:cNvPr id="807" name="Google Shape;807;p45"/>
          <p:cNvPicPr preferRelativeResize="0"/>
          <p:nvPr/>
        </p:nvPicPr>
        <p:blipFill rotWithShape="1">
          <a:blip r:embed="rId6">
            <a:alphaModFix/>
          </a:blip>
          <a:srcRect b="0" l="0" r="0" t="0"/>
          <a:stretch/>
        </p:blipFill>
        <p:spPr>
          <a:xfrm>
            <a:off x="7092280" y="1445657"/>
            <a:ext cx="487363" cy="487363"/>
          </a:xfrm>
          <a:prstGeom prst="rect">
            <a:avLst/>
          </a:prstGeom>
          <a:noFill/>
          <a:ln>
            <a:noFill/>
          </a:ln>
        </p:spPr>
      </p:pic>
      <p:pic>
        <p:nvPicPr>
          <p:cNvPr id="808" name="Google Shape;808;p45"/>
          <p:cNvPicPr preferRelativeResize="0"/>
          <p:nvPr/>
        </p:nvPicPr>
        <p:blipFill rotWithShape="1">
          <a:blip r:embed="rId7">
            <a:alphaModFix/>
          </a:blip>
          <a:srcRect b="89492" l="0" r="0" t="-26"/>
          <a:stretch/>
        </p:blipFill>
        <p:spPr>
          <a:xfrm>
            <a:off x="2411760" y="260680"/>
            <a:ext cx="6620222" cy="57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05"/>
                                        </p:tgtEl>
                                        <p:attrNameLst>
                                          <p:attrName>style.visibility</p:attrName>
                                        </p:attrNameLst>
                                      </p:cBhvr>
                                      <p:to>
                                        <p:strVal val="visible"/>
                                      </p:to>
                                    </p:set>
                                    <p:anim calcmode="lin" valueType="num">
                                      <p:cBhvr additive="base">
                                        <p:cTn dur="1000"/>
                                        <p:tgtEl>
                                          <p:spTgt spid="805"/>
                                        </p:tgtEl>
                                        <p:attrNameLst>
                                          <p:attrName>ppt_w</p:attrName>
                                        </p:attrNameLst>
                                      </p:cBhvr>
                                      <p:tavLst>
                                        <p:tav fmla="" tm="0">
                                          <p:val>
                                            <p:strVal val="0"/>
                                          </p:val>
                                        </p:tav>
                                        <p:tav fmla="" tm="100000">
                                          <p:val>
                                            <p:strVal val="#ppt_w"/>
                                          </p:val>
                                        </p:tav>
                                      </p:tavLst>
                                    </p:anim>
                                    <p:anim calcmode="lin" valueType="num">
                                      <p:cBhvr additive="base">
                                        <p:cTn dur="1000"/>
                                        <p:tgtEl>
                                          <p:spTgt spid="80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23" presetSubtype="16">
                                  <p:stCondLst>
                                    <p:cond delay="0"/>
                                  </p:stCondLst>
                                  <p:childTnLst>
                                    <p:set>
                                      <p:cBhvr>
                                        <p:cTn dur="1" fill="hold">
                                          <p:stCondLst>
                                            <p:cond delay="0"/>
                                          </p:stCondLst>
                                        </p:cTn>
                                        <p:tgtEl>
                                          <p:spTgt spid="804"/>
                                        </p:tgtEl>
                                        <p:attrNameLst>
                                          <p:attrName>style.visibility</p:attrName>
                                        </p:attrNameLst>
                                      </p:cBhvr>
                                      <p:to>
                                        <p:strVal val="visible"/>
                                      </p:to>
                                    </p:set>
                                    <p:anim calcmode="lin" valueType="num">
                                      <p:cBhvr additive="base">
                                        <p:cTn dur="500"/>
                                        <p:tgtEl>
                                          <p:spTgt spid="804"/>
                                        </p:tgtEl>
                                        <p:attrNameLst>
                                          <p:attrName>ppt_w</p:attrName>
                                        </p:attrNameLst>
                                      </p:cBhvr>
                                      <p:tavLst>
                                        <p:tav fmla="" tm="0">
                                          <p:val>
                                            <p:strVal val="0"/>
                                          </p:val>
                                        </p:tav>
                                        <p:tav fmla="" tm="100000">
                                          <p:val>
                                            <p:strVal val="#ppt_w"/>
                                          </p:val>
                                        </p:tav>
                                      </p:tavLst>
                                    </p:anim>
                                    <p:anim calcmode="lin" valueType="num">
                                      <p:cBhvr additive="base">
                                        <p:cTn dur="500"/>
                                        <p:tgtEl>
                                          <p:spTgt spid="80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0"/>
                                        <p:tgtEl>
                                          <p:spTgt spid="8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46"/>
          <p:cNvSpPr/>
          <p:nvPr/>
        </p:nvSpPr>
        <p:spPr>
          <a:xfrm>
            <a:off x="4107532" y="479715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14" name="Google Shape;814;p46"/>
          <p:cNvSpPr/>
          <p:nvPr/>
        </p:nvSpPr>
        <p:spPr>
          <a:xfrm>
            <a:off x="6732240" y="477947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15" name="Google Shape;815;p46"/>
          <p:cNvSpPr/>
          <p:nvPr/>
        </p:nvSpPr>
        <p:spPr>
          <a:xfrm>
            <a:off x="4107532" y="315864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16" name="Google Shape;816;p46"/>
          <p:cNvSpPr/>
          <p:nvPr/>
        </p:nvSpPr>
        <p:spPr>
          <a:xfrm>
            <a:off x="6732240" y="314096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pic>
        <p:nvPicPr>
          <p:cNvPr id="817" name="Google Shape;817;p46"/>
          <p:cNvPicPr preferRelativeResize="0"/>
          <p:nvPr/>
        </p:nvPicPr>
        <p:blipFill rotWithShape="1">
          <a:blip r:embed="rId3">
            <a:alphaModFix/>
          </a:blip>
          <a:srcRect b="89492" l="0" r="0" t="-26"/>
          <a:stretch/>
        </p:blipFill>
        <p:spPr>
          <a:xfrm>
            <a:off x="1907704" y="548680"/>
            <a:ext cx="6620222" cy="576000"/>
          </a:xfrm>
          <a:prstGeom prst="rect">
            <a:avLst/>
          </a:prstGeom>
          <a:noFill/>
          <a:ln>
            <a:noFill/>
          </a:ln>
        </p:spPr>
      </p:pic>
      <p:sp>
        <p:nvSpPr>
          <p:cNvPr id="818" name="Google Shape;818;p46"/>
          <p:cNvSpPr/>
          <p:nvPr/>
        </p:nvSpPr>
        <p:spPr>
          <a:xfrm>
            <a:off x="2771800" y="1844824"/>
            <a:ext cx="6336704" cy="646331"/>
          </a:xfrm>
          <a:prstGeom prst="rect">
            <a:avLst/>
          </a:prstGeom>
          <a:noFill/>
          <a:ln>
            <a:noFill/>
          </a:ln>
        </p:spPr>
        <p:txBody>
          <a:bodyPr anchorCtr="0" anchor="t" bIns="45700" lIns="91425" spcFirstLastPara="1" rIns="91425" wrap="square" tIns="45700">
            <a:spAutoFit/>
          </a:bodyPr>
          <a:lstStyle/>
          <a:p>
            <a:pPr indent="0" lvl="1" marL="0" marR="0" rtl="1" algn="ctr">
              <a:spcBef>
                <a:spcPts val="0"/>
              </a:spcBef>
              <a:spcAft>
                <a:spcPts val="0"/>
              </a:spcAft>
              <a:buNone/>
            </a:pPr>
            <a:r>
              <a:rPr b="1" i="0" lang="ar-SA" sz="3600" u="none" cap="none" strike="noStrike">
                <a:solidFill>
                  <a:schemeClr val="dk1"/>
                </a:solidFill>
                <a:latin typeface="Calibri"/>
                <a:ea typeface="Calibri"/>
                <a:cs typeface="Calibri"/>
                <a:sym typeface="Calibri"/>
              </a:rPr>
              <a:t>1- أربع كَلِماتٍ منونة  تَنْوينُ فَتْحٍ :</a:t>
            </a:r>
            <a:endParaRPr b="1" i="0" sz="3600" u="none" cap="none" strike="noStrike">
              <a:solidFill>
                <a:schemeClr val="dk1"/>
              </a:solidFill>
              <a:latin typeface="Calibri"/>
              <a:ea typeface="Calibri"/>
              <a:cs typeface="Calibri"/>
              <a:sym typeface="Calibri"/>
            </a:endParaRPr>
          </a:p>
        </p:txBody>
      </p:sp>
      <p:sp>
        <p:nvSpPr>
          <p:cNvPr id="819" name="Google Shape;819;p46"/>
          <p:cNvSpPr/>
          <p:nvPr/>
        </p:nvSpPr>
        <p:spPr>
          <a:xfrm>
            <a:off x="7020272" y="3297178"/>
            <a:ext cx="1297150"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مبتهجًا</a:t>
            </a:r>
            <a:endParaRPr sz="4000">
              <a:solidFill>
                <a:schemeClr val="dk1"/>
              </a:solidFill>
              <a:latin typeface="Calibri"/>
              <a:ea typeface="Calibri"/>
              <a:cs typeface="Calibri"/>
              <a:sym typeface="Calibri"/>
            </a:endParaRPr>
          </a:p>
        </p:txBody>
      </p:sp>
      <p:sp>
        <p:nvSpPr>
          <p:cNvPr id="820" name="Google Shape;820;p46"/>
          <p:cNvSpPr/>
          <p:nvPr/>
        </p:nvSpPr>
        <p:spPr>
          <a:xfrm>
            <a:off x="7294004" y="5025370"/>
            <a:ext cx="822661"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ولدًا</a:t>
            </a:r>
            <a:endParaRPr sz="4000">
              <a:solidFill>
                <a:schemeClr val="dk1"/>
              </a:solidFill>
              <a:latin typeface="Calibri"/>
              <a:ea typeface="Calibri"/>
              <a:cs typeface="Calibri"/>
              <a:sym typeface="Calibri"/>
            </a:endParaRPr>
          </a:p>
        </p:txBody>
      </p:sp>
      <p:sp>
        <p:nvSpPr>
          <p:cNvPr id="821" name="Google Shape;821;p46"/>
          <p:cNvSpPr/>
          <p:nvPr/>
        </p:nvSpPr>
        <p:spPr>
          <a:xfrm>
            <a:off x="4644008" y="5076473"/>
            <a:ext cx="880369"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صلبَةً</a:t>
            </a:r>
            <a:endParaRPr sz="3200">
              <a:solidFill>
                <a:schemeClr val="dk1"/>
              </a:solidFill>
              <a:latin typeface="Calibri"/>
              <a:ea typeface="Calibri"/>
              <a:cs typeface="Calibri"/>
              <a:sym typeface="Calibri"/>
            </a:endParaRPr>
          </a:p>
        </p:txBody>
      </p:sp>
      <p:sp>
        <p:nvSpPr>
          <p:cNvPr id="822" name="Google Shape;822;p46"/>
          <p:cNvSpPr/>
          <p:nvPr/>
        </p:nvSpPr>
        <p:spPr>
          <a:xfrm>
            <a:off x="4693574" y="3358733"/>
            <a:ext cx="902811"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ملقاةً</a:t>
            </a:r>
            <a:endParaRPr sz="3600">
              <a:solidFill>
                <a:srgbClr val="7030A0"/>
              </a:solidFill>
              <a:latin typeface="Calibri"/>
              <a:ea typeface="Calibri"/>
              <a:cs typeface="Calibri"/>
              <a:sym typeface="Calibri"/>
            </a:endParaRPr>
          </a:p>
        </p:txBody>
      </p:sp>
      <p:pic>
        <p:nvPicPr>
          <p:cNvPr descr="C:\Users\HP\Desktop\كونان.gif" id="823" name="Google Shape;823;p46"/>
          <p:cNvPicPr preferRelativeResize="0"/>
          <p:nvPr/>
        </p:nvPicPr>
        <p:blipFill rotWithShape="1">
          <a:blip r:embed="rId4">
            <a:alphaModFix/>
          </a:blip>
          <a:srcRect b="0" l="0" r="0" t="0"/>
          <a:stretch/>
        </p:blipFill>
        <p:spPr>
          <a:xfrm flipH="1" rot="-531457">
            <a:off x="-1493446" y="1249787"/>
            <a:ext cx="5592010" cy="5647150"/>
          </a:xfrm>
          <a:prstGeom prst="rect">
            <a:avLst/>
          </a:prstGeom>
          <a:noFill/>
          <a:ln>
            <a:noFill/>
          </a:ln>
        </p:spPr>
      </p:pic>
      <p:pic>
        <p:nvPicPr>
          <p:cNvPr id="824" name="Google Shape;824;p46"/>
          <p:cNvPicPr preferRelativeResize="0"/>
          <p:nvPr/>
        </p:nvPicPr>
        <p:blipFill rotWithShape="1">
          <a:blip r:embed="rId5">
            <a:alphaModFix/>
          </a:blip>
          <a:srcRect b="0" l="0" r="0" t="0"/>
          <a:stretch/>
        </p:blipFill>
        <p:spPr>
          <a:xfrm>
            <a:off x="744040" y="421618"/>
            <a:ext cx="443583" cy="47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par>
                                <p:cTn fill="hold" nodeType="withEffect" presetClass="entr" presetID="23" presetSubtype="16">
                                  <p:stCondLst>
                                    <p:cond delay="0"/>
                                  </p:stCondLst>
                                  <p:childTnLst>
                                    <p:set>
                                      <p:cBhvr>
                                        <p:cTn dur="1" fill="hold">
                                          <p:stCondLst>
                                            <p:cond delay="0"/>
                                          </p:stCondLst>
                                        </p:cTn>
                                        <p:tgtEl>
                                          <p:spTgt spid="823"/>
                                        </p:tgtEl>
                                        <p:attrNameLst>
                                          <p:attrName>style.visibility</p:attrName>
                                        </p:attrNameLst>
                                      </p:cBhvr>
                                      <p:to>
                                        <p:strVal val="visible"/>
                                      </p:to>
                                    </p:set>
                                    <p:anim calcmode="lin" valueType="num">
                                      <p:cBhvr additive="base">
                                        <p:cTn dur="1000"/>
                                        <p:tgtEl>
                                          <p:spTgt spid="823"/>
                                        </p:tgtEl>
                                        <p:attrNameLst>
                                          <p:attrName>ppt_w</p:attrName>
                                        </p:attrNameLst>
                                      </p:cBhvr>
                                      <p:tavLst>
                                        <p:tav fmla="" tm="0">
                                          <p:val>
                                            <p:strVal val="0"/>
                                          </p:val>
                                        </p:tav>
                                        <p:tav fmla="" tm="100000">
                                          <p:val>
                                            <p:strVal val="#ppt_w"/>
                                          </p:val>
                                        </p:tav>
                                      </p:tavLst>
                                    </p:anim>
                                    <p:anim calcmode="lin" valueType="num">
                                      <p:cBhvr additive="base">
                                        <p:cTn dur="1000"/>
                                        <p:tgtEl>
                                          <p:spTgt spid="8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0"/>
                                        <p:tgtEl>
                                          <p:spTgt spid="8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47"/>
          <p:cNvSpPr/>
          <p:nvPr/>
        </p:nvSpPr>
        <p:spPr>
          <a:xfrm>
            <a:off x="4107532" y="479715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30" name="Google Shape;830;p47"/>
          <p:cNvSpPr/>
          <p:nvPr/>
        </p:nvSpPr>
        <p:spPr>
          <a:xfrm>
            <a:off x="6732240" y="477947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31" name="Google Shape;831;p47"/>
          <p:cNvSpPr/>
          <p:nvPr/>
        </p:nvSpPr>
        <p:spPr>
          <a:xfrm>
            <a:off x="4107532" y="315864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32" name="Google Shape;832;p47"/>
          <p:cNvSpPr/>
          <p:nvPr/>
        </p:nvSpPr>
        <p:spPr>
          <a:xfrm>
            <a:off x="6732240" y="314096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pic>
        <p:nvPicPr>
          <p:cNvPr id="833" name="Google Shape;833;p47"/>
          <p:cNvPicPr preferRelativeResize="0"/>
          <p:nvPr/>
        </p:nvPicPr>
        <p:blipFill rotWithShape="1">
          <a:blip r:embed="rId3">
            <a:alphaModFix/>
          </a:blip>
          <a:srcRect b="89492" l="0" r="0" t="-26"/>
          <a:stretch/>
        </p:blipFill>
        <p:spPr>
          <a:xfrm>
            <a:off x="1907704" y="548680"/>
            <a:ext cx="6620222" cy="576000"/>
          </a:xfrm>
          <a:prstGeom prst="rect">
            <a:avLst/>
          </a:prstGeom>
          <a:noFill/>
          <a:ln>
            <a:noFill/>
          </a:ln>
        </p:spPr>
      </p:pic>
      <p:sp>
        <p:nvSpPr>
          <p:cNvPr id="834" name="Google Shape;834;p47"/>
          <p:cNvSpPr/>
          <p:nvPr/>
        </p:nvSpPr>
        <p:spPr>
          <a:xfrm>
            <a:off x="2771800" y="1844824"/>
            <a:ext cx="6336704" cy="646331"/>
          </a:xfrm>
          <a:prstGeom prst="rect">
            <a:avLst/>
          </a:prstGeom>
          <a:noFill/>
          <a:ln>
            <a:noFill/>
          </a:ln>
        </p:spPr>
        <p:txBody>
          <a:bodyPr anchorCtr="0" anchor="t" bIns="45700" lIns="91425" spcFirstLastPara="1" rIns="91425" wrap="square" tIns="45700">
            <a:spAutoFit/>
          </a:bodyPr>
          <a:lstStyle/>
          <a:p>
            <a:pPr indent="0" lvl="1" marL="0" marR="0" rtl="1" algn="ctr">
              <a:spcBef>
                <a:spcPts val="0"/>
              </a:spcBef>
              <a:spcAft>
                <a:spcPts val="0"/>
              </a:spcAft>
              <a:buNone/>
            </a:pPr>
            <a:r>
              <a:rPr b="1" i="0" lang="ar-SA" sz="3600" u="none" cap="none" strike="noStrike">
                <a:solidFill>
                  <a:schemeClr val="dk1"/>
                </a:solidFill>
                <a:latin typeface="Calibri"/>
                <a:ea typeface="Calibri"/>
                <a:cs typeface="Calibri"/>
                <a:sym typeface="Calibri"/>
              </a:rPr>
              <a:t>2- أربع كَلِماتٍ منونة  تَنْوينُ كسر :</a:t>
            </a:r>
            <a:endParaRPr b="1" i="0" sz="3600" u="none" cap="none" strike="noStrike">
              <a:solidFill>
                <a:schemeClr val="dk1"/>
              </a:solidFill>
              <a:latin typeface="Calibri"/>
              <a:ea typeface="Calibri"/>
              <a:cs typeface="Calibri"/>
              <a:sym typeface="Calibri"/>
            </a:endParaRPr>
          </a:p>
        </p:txBody>
      </p:sp>
      <p:sp>
        <p:nvSpPr>
          <p:cNvPr id="835" name="Google Shape;835;p47"/>
          <p:cNvSpPr/>
          <p:nvPr/>
        </p:nvSpPr>
        <p:spPr>
          <a:xfrm>
            <a:off x="7446671" y="3297178"/>
            <a:ext cx="870751"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خالدٍ</a:t>
            </a:r>
            <a:endParaRPr sz="4000">
              <a:solidFill>
                <a:schemeClr val="dk1"/>
              </a:solidFill>
              <a:latin typeface="Calibri"/>
              <a:ea typeface="Calibri"/>
              <a:cs typeface="Calibri"/>
              <a:sym typeface="Calibri"/>
            </a:endParaRPr>
          </a:p>
        </p:txBody>
      </p:sp>
      <p:sp>
        <p:nvSpPr>
          <p:cNvPr id="836" name="Google Shape;836;p47"/>
          <p:cNvSpPr/>
          <p:nvPr/>
        </p:nvSpPr>
        <p:spPr>
          <a:xfrm>
            <a:off x="6898062" y="5025370"/>
            <a:ext cx="1218603"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أسماكٍ</a:t>
            </a:r>
            <a:endParaRPr sz="4000">
              <a:solidFill>
                <a:schemeClr val="dk1"/>
              </a:solidFill>
              <a:latin typeface="Calibri"/>
              <a:ea typeface="Calibri"/>
              <a:cs typeface="Calibri"/>
              <a:sym typeface="Calibri"/>
            </a:endParaRPr>
          </a:p>
        </p:txBody>
      </p:sp>
      <p:sp>
        <p:nvSpPr>
          <p:cNvPr id="837" name="Google Shape;837;p47"/>
          <p:cNvSpPr/>
          <p:nvPr/>
        </p:nvSpPr>
        <p:spPr>
          <a:xfrm>
            <a:off x="4414778" y="5076473"/>
            <a:ext cx="1109599"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أعشابٍ</a:t>
            </a:r>
            <a:endParaRPr sz="3200">
              <a:solidFill>
                <a:schemeClr val="dk1"/>
              </a:solidFill>
              <a:latin typeface="Calibri"/>
              <a:ea typeface="Calibri"/>
              <a:cs typeface="Calibri"/>
              <a:sym typeface="Calibri"/>
            </a:endParaRPr>
          </a:p>
        </p:txBody>
      </p:sp>
      <p:sp>
        <p:nvSpPr>
          <p:cNvPr id="838" name="Google Shape;838;p47"/>
          <p:cNvSpPr/>
          <p:nvPr/>
        </p:nvSpPr>
        <p:spPr>
          <a:xfrm>
            <a:off x="4693574" y="3358733"/>
            <a:ext cx="902811"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مكانٍ</a:t>
            </a:r>
            <a:endParaRPr sz="3600">
              <a:solidFill>
                <a:srgbClr val="7030A0"/>
              </a:solidFill>
              <a:latin typeface="Calibri"/>
              <a:ea typeface="Calibri"/>
              <a:cs typeface="Calibri"/>
              <a:sym typeface="Calibri"/>
            </a:endParaRPr>
          </a:p>
        </p:txBody>
      </p:sp>
      <p:pic>
        <p:nvPicPr>
          <p:cNvPr descr="C:\Users\HP\Desktop\كونان.gif" id="839" name="Google Shape;839;p47"/>
          <p:cNvPicPr preferRelativeResize="0"/>
          <p:nvPr/>
        </p:nvPicPr>
        <p:blipFill rotWithShape="1">
          <a:blip r:embed="rId4">
            <a:alphaModFix/>
          </a:blip>
          <a:srcRect b="0" l="0" r="0" t="0"/>
          <a:stretch/>
        </p:blipFill>
        <p:spPr>
          <a:xfrm flipH="1" rot="-531457">
            <a:off x="-1493446" y="1249787"/>
            <a:ext cx="5592010" cy="5647150"/>
          </a:xfrm>
          <a:prstGeom prst="rect">
            <a:avLst/>
          </a:prstGeom>
          <a:noFill/>
          <a:ln>
            <a:noFill/>
          </a:ln>
        </p:spPr>
      </p:pic>
      <p:pic>
        <p:nvPicPr>
          <p:cNvPr id="840" name="Google Shape;840;p47"/>
          <p:cNvPicPr preferRelativeResize="0"/>
          <p:nvPr/>
        </p:nvPicPr>
        <p:blipFill rotWithShape="1">
          <a:blip r:embed="rId5">
            <a:alphaModFix/>
          </a:blip>
          <a:srcRect b="0" l="0" r="0" t="0"/>
          <a:stretch/>
        </p:blipFill>
        <p:spPr>
          <a:xfrm>
            <a:off x="744040" y="421618"/>
            <a:ext cx="443583" cy="47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par>
                                <p:cTn fill="hold" nodeType="withEffect" presetClass="entr" presetID="23" presetSubtype="16">
                                  <p:stCondLst>
                                    <p:cond delay="0"/>
                                  </p:stCondLst>
                                  <p:childTnLst>
                                    <p:set>
                                      <p:cBhvr>
                                        <p:cTn dur="1" fill="hold">
                                          <p:stCondLst>
                                            <p:cond delay="0"/>
                                          </p:stCondLst>
                                        </p:cTn>
                                        <p:tgtEl>
                                          <p:spTgt spid="839"/>
                                        </p:tgtEl>
                                        <p:attrNameLst>
                                          <p:attrName>style.visibility</p:attrName>
                                        </p:attrNameLst>
                                      </p:cBhvr>
                                      <p:to>
                                        <p:strVal val="visible"/>
                                      </p:to>
                                    </p:set>
                                    <p:anim calcmode="lin" valueType="num">
                                      <p:cBhvr additive="base">
                                        <p:cTn dur="1000"/>
                                        <p:tgtEl>
                                          <p:spTgt spid="839"/>
                                        </p:tgtEl>
                                        <p:attrNameLst>
                                          <p:attrName>ppt_w</p:attrName>
                                        </p:attrNameLst>
                                      </p:cBhvr>
                                      <p:tavLst>
                                        <p:tav fmla="" tm="0">
                                          <p:val>
                                            <p:strVal val="0"/>
                                          </p:val>
                                        </p:tav>
                                        <p:tav fmla="" tm="100000">
                                          <p:val>
                                            <p:strVal val="#ppt_w"/>
                                          </p:val>
                                        </p:tav>
                                      </p:tavLst>
                                    </p:anim>
                                    <p:anim calcmode="lin" valueType="num">
                                      <p:cBhvr additive="base">
                                        <p:cTn dur="1000"/>
                                        <p:tgtEl>
                                          <p:spTgt spid="83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5000"/>
                                        <p:tgtEl>
                                          <p:spTgt spid="8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000"/>
                                        <p:tgtEl>
                                          <p:spTgt spid="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000"/>
                                        <p:tgtEl>
                                          <p:spTgt spid="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000"/>
                                        <p:tgtEl>
                                          <p:spTgt spid="837"/>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48"/>
          <p:cNvSpPr/>
          <p:nvPr/>
        </p:nvSpPr>
        <p:spPr>
          <a:xfrm>
            <a:off x="4107532" y="4797152"/>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846" name="Google Shape;846;p48"/>
          <p:cNvSpPr/>
          <p:nvPr/>
        </p:nvSpPr>
        <p:spPr>
          <a:xfrm>
            <a:off x="6732240" y="4779472"/>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847" name="Google Shape;847;p48"/>
          <p:cNvSpPr/>
          <p:nvPr/>
        </p:nvSpPr>
        <p:spPr>
          <a:xfrm>
            <a:off x="4067944" y="3158648"/>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848" name="Google Shape;848;p48"/>
          <p:cNvSpPr/>
          <p:nvPr/>
        </p:nvSpPr>
        <p:spPr>
          <a:xfrm>
            <a:off x="6732240" y="3140968"/>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pic>
        <p:nvPicPr>
          <p:cNvPr id="849" name="Google Shape;849;p48"/>
          <p:cNvPicPr preferRelativeResize="0"/>
          <p:nvPr/>
        </p:nvPicPr>
        <p:blipFill rotWithShape="1">
          <a:blip r:embed="rId3">
            <a:alphaModFix/>
          </a:blip>
          <a:srcRect b="89492" l="0" r="0" t="-26"/>
          <a:stretch/>
        </p:blipFill>
        <p:spPr>
          <a:xfrm>
            <a:off x="1907704" y="548680"/>
            <a:ext cx="6620222" cy="576000"/>
          </a:xfrm>
          <a:prstGeom prst="rect">
            <a:avLst/>
          </a:prstGeom>
          <a:noFill/>
          <a:ln>
            <a:noFill/>
          </a:ln>
        </p:spPr>
      </p:pic>
      <p:sp>
        <p:nvSpPr>
          <p:cNvPr id="850" name="Google Shape;850;p48"/>
          <p:cNvSpPr/>
          <p:nvPr/>
        </p:nvSpPr>
        <p:spPr>
          <a:xfrm>
            <a:off x="2771800" y="1844824"/>
            <a:ext cx="6336704" cy="646331"/>
          </a:xfrm>
          <a:prstGeom prst="rect">
            <a:avLst/>
          </a:prstGeom>
          <a:noFill/>
          <a:ln>
            <a:noFill/>
          </a:ln>
        </p:spPr>
        <p:txBody>
          <a:bodyPr anchorCtr="0" anchor="t" bIns="45700" lIns="91425" spcFirstLastPara="1" rIns="91425" wrap="square" tIns="45700">
            <a:spAutoFit/>
          </a:bodyPr>
          <a:lstStyle/>
          <a:p>
            <a:pPr indent="0" lvl="1" marL="0" marR="0" rtl="1" algn="ctr">
              <a:spcBef>
                <a:spcPts val="0"/>
              </a:spcBef>
              <a:spcAft>
                <a:spcPts val="0"/>
              </a:spcAft>
              <a:buNone/>
            </a:pPr>
            <a:r>
              <a:rPr b="1" i="0" lang="ar-SA" sz="3600" u="none" cap="none" strike="noStrike">
                <a:solidFill>
                  <a:schemeClr val="dk1"/>
                </a:solidFill>
                <a:latin typeface="Calibri"/>
                <a:ea typeface="Calibri"/>
                <a:cs typeface="Calibri"/>
                <a:sym typeface="Calibri"/>
              </a:rPr>
              <a:t>3- أربع كَلِماتٍ تحوي تضعيفًا مع الفتح:</a:t>
            </a:r>
            <a:endParaRPr b="0" i="0" sz="2800" u="none" cap="none" strike="noStrike">
              <a:solidFill>
                <a:schemeClr val="dk1"/>
              </a:solidFill>
              <a:latin typeface="Calibri"/>
              <a:ea typeface="Calibri"/>
              <a:cs typeface="Calibri"/>
              <a:sym typeface="Calibri"/>
            </a:endParaRPr>
          </a:p>
        </p:txBody>
      </p:sp>
      <p:sp>
        <p:nvSpPr>
          <p:cNvPr id="851" name="Google Shape;851;p48"/>
          <p:cNvSpPr/>
          <p:nvPr/>
        </p:nvSpPr>
        <p:spPr>
          <a:xfrm>
            <a:off x="7216563" y="3297178"/>
            <a:ext cx="1027845"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يتأمَّل</a:t>
            </a:r>
            <a:endParaRPr sz="4000">
              <a:solidFill>
                <a:schemeClr val="dk1"/>
              </a:solidFill>
              <a:latin typeface="Calibri"/>
              <a:ea typeface="Calibri"/>
              <a:cs typeface="Calibri"/>
              <a:sym typeface="Calibri"/>
            </a:endParaRPr>
          </a:p>
        </p:txBody>
      </p:sp>
      <p:sp>
        <p:nvSpPr>
          <p:cNvPr id="852" name="Google Shape;852;p48"/>
          <p:cNvSpPr/>
          <p:nvPr/>
        </p:nvSpPr>
        <p:spPr>
          <a:xfrm>
            <a:off x="6924434" y="4963815"/>
            <a:ext cx="1535998"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الشَّاطئ</a:t>
            </a:r>
            <a:endParaRPr sz="4400">
              <a:solidFill>
                <a:schemeClr val="dk1"/>
              </a:solidFill>
              <a:latin typeface="Calibri"/>
              <a:ea typeface="Calibri"/>
              <a:cs typeface="Calibri"/>
              <a:sym typeface="Calibri"/>
            </a:endParaRPr>
          </a:p>
        </p:txBody>
      </p:sp>
      <p:sp>
        <p:nvSpPr>
          <p:cNvPr id="853" name="Google Shape;853;p48"/>
          <p:cNvSpPr/>
          <p:nvPr/>
        </p:nvSpPr>
        <p:spPr>
          <a:xfrm>
            <a:off x="4644008" y="4963815"/>
            <a:ext cx="817853"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بنيَّ</a:t>
            </a:r>
            <a:endParaRPr sz="4400">
              <a:solidFill>
                <a:schemeClr val="dk1"/>
              </a:solidFill>
              <a:latin typeface="Calibri"/>
              <a:ea typeface="Calibri"/>
              <a:cs typeface="Calibri"/>
              <a:sym typeface="Calibri"/>
            </a:endParaRPr>
          </a:p>
        </p:txBody>
      </p:sp>
      <p:sp>
        <p:nvSpPr>
          <p:cNvPr id="854" name="Google Shape;854;p48"/>
          <p:cNvSpPr/>
          <p:nvPr/>
        </p:nvSpPr>
        <p:spPr>
          <a:xfrm>
            <a:off x="4484852" y="3356992"/>
            <a:ext cx="1172116"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الرَّمل</a:t>
            </a:r>
            <a:endParaRPr sz="4400">
              <a:solidFill>
                <a:srgbClr val="7030A0"/>
              </a:solidFill>
              <a:latin typeface="Calibri"/>
              <a:ea typeface="Calibri"/>
              <a:cs typeface="Calibri"/>
              <a:sym typeface="Calibri"/>
            </a:endParaRPr>
          </a:p>
        </p:txBody>
      </p:sp>
      <p:pic>
        <p:nvPicPr>
          <p:cNvPr descr="C:\Users\HP\Desktop\كونان.gif" id="855" name="Google Shape;855;p48"/>
          <p:cNvPicPr preferRelativeResize="0"/>
          <p:nvPr/>
        </p:nvPicPr>
        <p:blipFill rotWithShape="1">
          <a:blip r:embed="rId4">
            <a:alphaModFix/>
          </a:blip>
          <a:srcRect b="0" l="0" r="0" t="0"/>
          <a:stretch/>
        </p:blipFill>
        <p:spPr>
          <a:xfrm flipH="1" rot="-531457">
            <a:off x="-1493446" y="1249787"/>
            <a:ext cx="5592010" cy="5647150"/>
          </a:xfrm>
          <a:prstGeom prst="rect">
            <a:avLst/>
          </a:prstGeom>
          <a:noFill/>
          <a:ln>
            <a:noFill/>
          </a:ln>
        </p:spPr>
      </p:pic>
      <p:pic>
        <p:nvPicPr>
          <p:cNvPr id="856" name="Google Shape;856;p48"/>
          <p:cNvPicPr preferRelativeResize="0"/>
          <p:nvPr/>
        </p:nvPicPr>
        <p:blipFill rotWithShape="1">
          <a:blip r:embed="rId5">
            <a:alphaModFix/>
          </a:blip>
          <a:srcRect b="0" l="0" r="0" t="0"/>
          <a:stretch/>
        </p:blipFill>
        <p:spPr>
          <a:xfrm>
            <a:off x="744040" y="421618"/>
            <a:ext cx="443583" cy="47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par>
                                <p:cTn fill="hold" nodeType="withEffect" presetClass="entr" presetID="23" presetSubtype="16">
                                  <p:stCondLst>
                                    <p:cond delay="0"/>
                                  </p:stCondLst>
                                  <p:childTnLst>
                                    <p:set>
                                      <p:cBhvr>
                                        <p:cTn dur="1" fill="hold">
                                          <p:stCondLst>
                                            <p:cond delay="0"/>
                                          </p:stCondLst>
                                        </p:cTn>
                                        <p:tgtEl>
                                          <p:spTgt spid="855"/>
                                        </p:tgtEl>
                                        <p:attrNameLst>
                                          <p:attrName>style.visibility</p:attrName>
                                        </p:attrNameLst>
                                      </p:cBhvr>
                                      <p:to>
                                        <p:strVal val="visible"/>
                                      </p:to>
                                    </p:set>
                                    <p:anim calcmode="lin" valueType="num">
                                      <p:cBhvr additive="base">
                                        <p:cTn dur="1000"/>
                                        <p:tgtEl>
                                          <p:spTgt spid="855"/>
                                        </p:tgtEl>
                                        <p:attrNameLst>
                                          <p:attrName>ppt_w</p:attrName>
                                        </p:attrNameLst>
                                      </p:cBhvr>
                                      <p:tavLst>
                                        <p:tav fmla="" tm="0">
                                          <p:val>
                                            <p:strVal val="0"/>
                                          </p:val>
                                        </p:tav>
                                        <p:tav fmla="" tm="100000">
                                          <p:val>
                                            <p:strVal val="#ppt_w"/>
                                          </p:val>
                                        </p:tav>
                                      </p:tavLst>
                                    </p:anim>
                                    <p:anim calcmode="lin" valueType="num">
                                      <p:cBhvr additive="base">
                                        <p:cTn dur="1000"/>
                                        <p:tgtEl>
                                          <p:spTgt spid="85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0"/>
                                        <p:tgtEl>
                                          <p:spTgt spid="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1000"/>
                                        <p:tgtEl>
                                          <p:spTgt spid="8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1000"/>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1000"/>
                                        <p:tgtEl>
                                          <p:spTgt spid="852"/>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1000"/>
                                        <p:tgtEl>
                                          <p:spTgt spid="8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par>
                                <p:cTn fill="hold" nodeType="with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1000"/>
                                        <p:tgtEl>
                                          <p:spTgt spid="8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49"/>
          <p:cNvSpPr/>
          <p:nvPr/>
        </p:nvSpPr>
        <p:spPr>
          <a:xfrm>
            <a:off x="4107532" y="479715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62" name="Google Shape;862;p49"/>
          <p:cNvSpPr/>
          <p:nvPr/>
        </p:nvSpPr>
        <p:spPr>
          <a:xfrm>
            <a:off x="6732240" y="477947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63" name="Google Shape;863;p49"/>
          <p:cNvSpPr/>
          <p:nvPr/>
        </p:nvSpPr>
        <p:spPr>
          <a:xfrm>
            <a:off x="4107532" y="315864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64" name="Google Shape;864;p49"/>
          <p:cNvSpPr/>
          <p:nvPr/>
        </p:nvSpPr>
        <p:spPr>
          <a:xfrm>
            <a:off x="6732240" y="314096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pic>
        <p:nvPicPr>
          <p:cNvPr id="865" name="Google Shape;865;p49"/>
          <p:cNvPicPr preferRelativeResize="0"/>
          <p:nvPr/>
        </p:nvPicPr>
        <p:blipFill rotWithShape="1">
          <a:blip r:embed="rId3">
            <a:alphaModFix/>
          </a:blip>
          <a:srcRect b="89492" l="0" r="0" t="-26"/>
          <a:stretch/>
        </p:blipFill>
        <p:spPr>
          <a:xfrm>
            <a:off x="1907704" y="548680"/>
            <a:ext cx="6620222" cy="576000"/>
          </a:xfrm>
          <a:prstGeom prst="rect">
            <a:avLst/>
          </a:prstGeom>
          <a:noFill/>
          <a:ln>
            <a:noFill/>
          </a:ln>
        </p:spPr>
      </p:pic>
      <p:sp>
        <p:nvSpPr>
          <p:cNvPr id="866" name="Google Shape;866;p49"/>
          <p:cNvSpPr/>
          <p:nvPr/>
        </p:nvSpPr>
        <p:spPr>
          <a:xfrm>
            <a:off x="2771800" y="1844824"/>
            <a:ext cx="6336704" cy="646331"/>
          </a:xfrm>
          <a:prstGeom prst="rect">
            <a:avLst/>
          </a:prstGeom>
          <a:noFill/>
          <a:ln>
            <a:noFill/>
          </a:ln>
        </p:spPr>
        <p:txBody>
          <a:bodyPr anchorCtr="0" anchor="t" bIns="45700" lIns="91425" spcFirstLastPara="1" rIns="91425" wrap="square" tIns="45700">
            <a:spAutoFit/>
          </a:bodyPr>
          <a:lstStyle/>
          <a:p>
            <a:pPr indent="0" lvl="1" marL="0" marR="0" rtl="1" algn="ctr">
              <a:spcBef>
                <a:spcPts val="0"/>
              </a:spcBef>
              <a:spcAft>
                <a:spcPts val="0"/>
              </a:spcAft>
              <a:buNone/>
            </a:pPr>
            <a:r>
              <a:rPr b="1" i="0" lang="ar-SA" sz="3600" u="none" cap="none" strike="noStrike">
                <a:solidFill>
                  <a:schemeClr val="dk1"/>
                </a:solidFill>
                <a:latin typeface="Calibri"/>
                <a:ea typeface="Calibri"/>
                <a:cs typeface="Calibri"/>
                <a:sym typeface="Calibri"/>
              </a:rPr>
              <a:t>4- أربع كَلِماتٍ تحوي تضعيفًا مع الكسر:</a:t>
            </a:r>
            <a:endParaRPr/>
          </a:p>
        </p:txBody>
      </p:sp>
      <p:sp>
        <p:nvSpPr>
          <p:cNvPr id="867" name="Google Shape;867;p49"/>
          <p:cNvSpPr/>
          <p:nvPr/>
        </p:nvSpPr>
        <p:spPr>
          <a:xfrm>
            <a:off x="6980196" y="3297178"/>
            <a:ext cx="1337226"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الصِّغار</a:t>
            </a:r>
            <a:endParaRPr sz="4000">
              <a:solidFill>
                <a:schemeClr val="dk1"/>
              </a:solidFill>
              <a:latin typeface="Calibri"/>
              <a:ea typeface="Calibri"/>
              <a:cs typeface="Calibri"/>
              <a:sym typeface="Calibri"/>
            </a:endParaRPr>
          </a:p>
        </p:txBody>
      </p:sp>
      <p:sp>
        <p:nvSpPr>
          <p:cNvPr id="868" name="Google Shape;868;p49"/>
          <p:cNvSpPr/>
          <p:nvPr/>
        </p:nvSpPr>
        <p:spPr>
          <a:xfrm>
            <a:off x="7253431" y="5025370"/>
            <a:ext cx="990977"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النِّفط</a:t>
            </a:r>
            <a:endParaRPr sz="4000">
              <a:solidFill>
                <a:schemeClr val="dk1"/>
              </a:solidFill>
              <a:latin typeface="Calibri"/>
              <a:ea typeface="Calibri"/>
              <a:cs typeface="Calibri"/>
              <a:sym typeface="Calibri"/>
            </a:endParaRPr>
          </a:p>
        </p:txBody>
      </p:sp>
      <p:sp>
        <p:nvSpPr>
          <p:cNvPr id="869" name="Google Shape;869;p49"/>
          <p:cNvSpPr/>
          <p:nvPr/>
        </p:nvSpPr>
        <p:spPr>
          <a:xfrm>
            <a:off x="4540918" y="5076473"/>
            <a:ext cx="1111202"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ملوِّثات</a:t>
            </a:r>
            <a:endParaRPr sz="3200">
              <a:solidFill>
                <a:schemeClr val="dk1"/>
              </a:solidFill>
              <a:latin typeface="Calibri"/>
              <a:ea typeface="Calibri"/>
              <a:cs typeface="Calibri"/>
              <a:sym typeface="Calibri"/>
            </a:endParaRPr>
          </a:p>
        </p:txBody>
      </p:sp>
      <p:sp>
        <p:nvSpPr>
          <p:cNvPr id="870" name="Google Shape;870;p49"/>
          <p:cNvSpPr/>
          <p:nvPr/>
        </p:nvSpPr>
        <p:spPr>
          <a:xfrm>
            <a:off x="4776676" y="3284984"/>
            <a:ext cx="643125"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كلِّ</a:t>
            </a:r>
            <a:endParaRPr sz="4400">
              <a:solidFill>
                <a:srgbClr val="7030A0"/>
              </a:solidFill>
              <a:latin typeface="Calibri"/>
              <a:ea typeface="Calibri"/>
              <a:cs typeface="Calibri"/>
              <a:sym typeface="Calibri"/>
            </a:endParaRPr>
          </a:p>
        </p:txBody>
      </p:sp>
      <p:pic>
        <p:nvPicPr>
          <p:cNvPr descr="C:\Users\HP\Desktop\كونان.gif" id="871" name="Google Shape;871;p49"/>
          <p:cNvPicPr preferRelativeResize="0"/>
          <p:nvPr/>
        </p:nvPicPr>
        <p:blipFill rotWithShape="1">
          <a:blip r:embed="rId4">
            <a:alphaModFix/>
          </a:blip>
          <a:srcRect b="0" l="0" r="0" t="0"/>
          <a:stretch/>
        </p:blipFill>
        <p:spPr>
          <a:xfrm flipH="1" rot="-531457">
            <a:off x="-1493446" y="1249787"/>
            <a:ext cx="5592010" cy="5647150"/>
          </a:xfrm>
          <a:prstGeom prst="rect">
            <a:avLst/>
          </a:prstGeom>
          <a:noFill/>
          <a:ln>
            <a:noFill/>
          </a:ln>
        </p:spPr>
      </p:pic>
      <p:pic>
        <p:nvPicPr>
          <p:cNvPr id="872" name="Google Shape;872;p49"/>
          <p:cNvPicPr preferRelativeResize="0"/>
          <p:nvPr/>
        </p:nvPicPr>
        <p:blipFill rotWithShape="1">
          <a:blip r:embed="rId5">
            <a:alphaModFix/>
          </a:blip>
          <a:srcRect b="0" l="0" r="0" t="0"/>
          <a:stretch/>
        </p:blipFill>
        <p:spPr>
          <a:xfrm>
            <a:off x="744040" y="421618"/>
            <a:ext cx="443583" cy="47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par>
                                <p:cTn fill="hold" nodeType="withEffect" presetClass="entr" presetID="23" presetSubtype="16">
                                  <p:stCondLst>
                                    <p:cond delay="0"/>
                                  </p:stCondLst>
                                  <p:childTnLst>
                                    <p:set>
                                      <p:cBhvr>
                                        <p:cTn dur="1" fill="hold">
                                          <p:stCondLst>
                                            <p:cond delay="0"/>
                                          </p:stCondLst>
                                        </p:cTn>
                                        <p:tgtEl>
                                          <p:spTgt spid="871"/>
                                        </p:tgtEl>
                                        <p:attrNameLst>
                                          <p:attrName>style.visibility</p:attrName>
                                        </p:attrNameLst>
                                      </p:cBhvr>
                                      <p:to>
                                        <p:strVal val="visible"/>
                                      </p:to>
                                    </p:set>
                                    <p:anim calcmode="lin" valueType="num">
                                      <p:cBhvr additive="base">
                                        <p:cTn dur="1000"/>
                                        <p:tgtEl>
                                          <p:spTgt spid="871"/>
                                        </p:tgtEl>
                                        <p:attrNameLst>
                                          <p:attrName>ppt_w</p:attrName>
                                        </p:attrNameLst>
                                      </p:cBhvr>
                                      <p:tavLst>
                                        <p:tav fmla="" tm="0">
                                          <p:val>
                                            <p:strVal val="0"/>
                                          </p:val>
                                        </p:tav>
                                        <p:tav fmla="" tm="100000">
                                          <p:val>
                                            <p:strVal val="#ppt_w"/>
                                          </p:val>
                                        </p:tav>
                                      </p:tavLst>
                                    </p:anim>
                                    <p:anim calcmode="lin" valueType="num">
                                      <p:cBhvr additive="base">
                                        <p:cTn dur="1000"/>
                                        <p:tgtEl>
                                          <p:spTgt spid="8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000"/>
                                        <p:tgtEl>
                                          <p:spTgt spid="867"/>
                                        </p:tgtEl>
                                      </p:cBhvr>
                                    </p:animEffect>
                                  </p:childTnLst>
                                </p:cTn>
                              </p:par>
                              <p:par>
                                <p:cTn fill="hold" nodeType="with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1000"/>
                                        <p:tgtEl>
                                          <p:spTgt spid="870"/>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000"/>
                                        <p:tgtEl>
                                          <p:spTgt spid="868"/>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1000"/>
                                        <p:tgtEl>
                                          <p:spTgt spid="8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1000"/>
                                        <p:tgtEl>
                                          <p:spTgt spid="869"/>
                                        </p:tgtEl>
                                      </p:cBhvr>
                                    </p:animEffect>
                                  </p:childTnLst>
                                </p:cTn>
                              </p:par>
                              <p:par>
                                <p:cTn fill="hold" nodeType="with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1000"/>
                                        <p:tgtEl>
                                          <p:spTgt spid="8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5"/>
          <p:cNvPicPr preferRelativeResize="0"/>
          <p:nvPr/>
        </p:nvPicPr>
        <p:blipFill rotWithShape="1">
          <a:blip r:embed="rId3">
            <a:alphaModFix/>
          </a:blip>
          <a:srcRect b="0" l="0" r="0" t="0"/>
          <a:stretch/>
        </p:blipFill>
        <p:spPr>
          <a:xfrm>
            <a:off x="-3276872" y="387424"/>
            <a:ext cx="13249472" cy="6858000"/>
          </a:xfrm>
          <a:prstGeom prst="rect">
            <a:avLst/>
          </a:prstGeom>
          <a:noFill/>
          <a:ln>
            <a:noFill/>
          </a:ln>
        </p:spPr>
      </p:pic>
      <p:sp>
        <p:nvSpPr>
          <p:cNvPr id="120" name="Google Shape;120;p5"/>
          <p:cNvSpPr/>
          <p:nvPr/>
        </p:nvSpPr>
        <p:spPr>
          <a:xfrm>
            <a:off x="2069976" y="332656"/>
            <a:ext cx="5382344"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4400">
                <a:solidFill>
                  <a:srgbClr val="0070C0"/>
                </a:solidFill>
                <a:latin typeface="Calibri"/>
                <a:ea typeface="Calibri"/>
                <a:cs typeface="Calibri"/>
                <a:sym typeface="Calibri"/>
              </a:rPr>
              <a:t>نَظافَةُ البِحارِ والمُحيْطاتِ</a:t>
            </a:r>
            <a:endParaRPr/>
          </a:p>
        </p:txBody>
      </p:sp>
      <p:sp>
        <p:nvSpPr>
          <p:cNvPr id="121" name="Google Shape;121;p5"/>
          <p:cNvSpPr/>
          <p:nvPr/>
        </p:nvSpPr>
        <p:spPr>
          <a:xfrm>
            <a:off x="2808312" y="1379671"/>
            <a:ext cx="4572000" cy="298543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فَتَعَجَّبَ مِنْ ذَلِكَ قائلًا:</a:t>
            </a:r>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ما أَقْبَحَ هَذا الْمَنْظَرَ يا أَبي!</a:t>
            </a:r>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الأَبُ: أَجَلْ يا بُنَيَّ، إِنَّ هَذِهِ الشَّواطِئَ مِلْكٌ لِلْجَمِيعِ، </a:t>
            </a:r>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فعَلَيْنا الْمُحافَظَةَ عَلى جَمالِها ورَوْنَقِها؛ كيْ لا يَتَلَوَّثُ الْبَحْرُ.</a:t>
            </a:r>
            <a:endParaRPr/>
          </a:p>
          <a:p>
            <a:pPr indent="0" lvl="0" marL="0" marR="0" rtl="0" algn="r">
              <a:spcBef>
                <a:spcPts val="0"/>
              </a:spcBef>
              <a:spcAft>
                <a:spcPts val="0"/>
              </a:spcAft>
              <a:buNone/>
            </a:pPr>
            <a:r>
              <a:rPr b="1" lang="ar-SA" sz="2400">
                <a:solidFill>
                  <a:schemeClr val="dk1"/>
                </a:solidFill>
                <a:latin typeface="Calibri"/>
                <a:ea typeface="Calibri"/>
                <a:cs typeface="Calibri"/>
                <a:sym typeface="Calibri"/>
              </a:rPr>
              <a:t>خالِدٌ: وَهَلْ يَتَلَوَّثُ الْبَحْرُ يا أَبي؟ </a:t>
            </a:r>
            <a:endParaRPr/>
          </a:p>
          <a:p>
            <a:pPr indent="0" lvl="0" marL="0" marR="0" rtl="1" algn="r">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50"/>
          <p:cNvSpPr/>
          <p:nvPr/>
        </p:nvSpPr>
        <p:spPr>
          <a:xfrm>
            <a:off x="4107532" y="4797152"/>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878" name="Google Shape;878;p50"/>
          <p:cNvSpPr/>
          <p:nvPr/>
        </p:nvSpPr>
        <p:spPr>
          <a:xfrm>
            <a:off x="6732240" y="4779472"/>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879" name="Google Shape;879;p50"/>
          <p:cNvSpPr/>
          <p:nvPr/>
        </p:nvSpPr>
        <p:spPr>
          <a:xfrm>
            <a:off x="4067944" y="3158648"/>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880" name="Google Shape;880;p50"/>
          <p:cNvSpPr/>
          <p:nvPr/>
        </p:nvSpPr>
        <p:spPr>
          <a:xfrm>
            <a:off x="6732240" y="3140968"/>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pic>
        <p:nvPicPr>
          <p:cNvPr id="881" name="Google Shape;881;p50"/>
          <p:cNvPicPr preferRelativeResize="0"/>
          <p:nvPr/>
        </p:nvPicPr>
        <p:blipFill rotWithShape="1">
          <a:blip r:embed="rId3">
            <a:alphaModFix/>
          </a:blip>
          <a:srcRect b="89492" l="0" r="0" t="-26"/>
          <a:stretch/>
        </p:blipFill>
        <p:spPr>
          <a:xfrm>
            <a:off x="1907704" y="548680"/>
            <a:ext cx="6620222" cy="576000"/>
          </a:xfrm>
          <a:prstGeom prst="rect">
            <a:avLst/>
          </a:prstGeom>
          <a:noFill/>
          <a:ln>
            <a:noFill/>
          </a:ln>
        </p:spPr>
      </p:pic>
      <p:sp>
        <p:nvSpPr>
          <p:cNvPr id="882" name="Google Shape;882;p50"/>
          <p:cNvSpPr/>
          <p:nvPr/>
        </p:nvSpPr>
        <p:spPr>
          <a:xfrm>
            <a:off x="2771800" y="1844824"/>
            <a:ext cx="6336704" cy="646331"/>
          </a:xfrm>
          <a:prstGeom prst="rect">
            <a:avLst/>
          </a:prstGeom>
          <a:noFill/>
          <a:ln>
            <a:noFill/>
          </a:ln>
        </p:spPr>
        <p:txBody>
          <a:bodyPr anchorCtr="0" anchor="t" bIns="45700" lIns="91425" spcFirstLastPara="1" rIns="91425" wrap="square" tIns="45700">
            <a:spAutoFit/>
          </a:bodyPr>
          <a:lstStyle/>
          <a:p>
            <a:pPr indent="0" lvl="1" marL="0" marR="0" rtl="1" algn="ctr">
              <a:spcBef>
                <a:spcPts val="0"/>
              </a:spcBef>
              <a:spcAft>
                <a:spcPts val="0"/>
              </a:spcAft>
              <a:buNone/>
            </a:pPr>
            <a:r>
              <a:rPr b="1" i="0" lang="ar-SA" sz="3600" u="none" cap="none" strike="noStrike">
                <a:solidFill>
                  <a:schemeClr val="dk1"/>
                </a:solidFill>
                <a:latin typeface="Calibri"/>
                <a:ea typeface="Calibri"/>
                <a:cs typeface="Calibri"/>
                <a:sym typeface="Calibri"/>
              </a:rPr>
              <a:t>5- أربع كَلِماتٍ تنتهي بهاء:</a:t>
            </a:r>
            <a:endParaRPr b="0" i="0" sz="2800" u="none" cap="none" strike="noStrike">
              <a:solidFill>
                <a:schemeClr val="dk1"/>
              </a:solidFill>
              <a:latin typeface="Calibri"/>
              <a:ea typeface="Calibri"/>
              <a:cs typeface="Calibri"/>
              <a:sym typeface="Calibri"/>
            </a:endParaRPr>
          </a:p>
        </p:txBody>
      </p:sp>
      <p:sp>
        <p:nvSpPr>
          <p:cNvPr id="883" name="Google Shape;883;p50"/>
          <p:cNvSpPr/>
          <p:nvPr/>
        </p:nvSpPr>
        <p:spPr>
          <a:xfrm>
            <a:off x="7123588" y="3297178"/>
            <a:ext cx="1120820"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جماله</a:t>
            </a:r>
            <a:endParaRPr sz="4000">
              <a:solidFill>
                <a:schemeClr val="dk1"/>
              </a:solidFill>
              <a:latin typeface="Calibri"/>
              <a:ea typeface="Calibri"/>
              <a:cs typeface="Calibri"/>
              <a:sym typeface="Calibri"/>
            </a:endParaRPr>
          </a:p>
        </p:txBody>
      </p:sp>
      <p:sp>
        <p:nvSpPr>
          <p:cNvPr id="884" name="Google Shape;884;p50"/>
          <p:cNvSpPr/>
          <p:nvPr/>
        </p:nvSpPr>
        <p:spPr>
          <a:xfrm>
            <a:off x="6719250" y="4963815"/>
            <a:ext cx="1741182"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مشاهدته</a:t>
            </a:r>
            <a:endParaRPr sz="4400">
              <a:solidFill>
                <a:schemeClr val="dk1"/>
              </a:solidFill>
              <a:latin typeface="Calibri"/>
              <a:ea typeface="Calibri"/>
              <a:cs typeface="Calibri"/>
              <a:sym typeface="Calibri"/>
            </a:endParaRPr>
          </a:p>
        </p:txBody>
      </p:sp>
      <p:sp>
        <p:nvSpPr>
          <p:cNvPr id="885" name="Google Shape;885;p50"/>
          <p:cNvSpPr/>
          <p:nvPr/>
        </p:nvSpPr>
        <p:spPr>
          <a:xfrm>
            <a:off x="4562256" y="4963815"/>
            <a:ext cx="899605"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مياه</a:t>
            </a:r>
            <a:endParaRPr sz="4400">
              <a:solidFill>
                <a:schemeClr val="dk1"/>
              </a:solidFill>
              <a:latin typeface="Calibri"/>
              <a:ea typeface="Calibri"/>
              <a:cs typeface="Calibri"/>
              <a:sym typeface="Calibri"/>
            </a:endParaRPr>
          </a:p>
        </p:txBody>
      </p:sp>
      <p:sp>
        <p:nvSpPr>
          <p:cNvPr id="886" name="Google Shape;886;p50"/>
          <p:cNvSpPr/>
          <p:nvPr/>
        </p:nvSpPr>
        <p:spPr>
          <a:xfrm>
            <a:off x="4210738" y="3356992"/>
            <a:ext cx="1446230"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امواجه</a:t>
            </a:r>
            <a:endParaRPr sz="4400">
              <a:solidFill>
                <a:srgbClr val="7030A0"/>
              </a:solidFill>
              <a:latin typeface="Calibri"/>
              <a:ea typeface="Calibri"/>
              <a:cs typeface="Calibri"/>
              <a:sym typeface="Calibri"/>
            </a:endParaRPr>
          </a:p>
        </p:txBody>
      </p:sp>
      <p:pic>
        <p:nvPicPr>
          <p:cNvPr descr="C:\Users\HP\Desktop\كونان.gif" id="887" name="Google Shape;887;p50"/>
          <p:cNvPicPr preferRelativeResize="0"/>
          <p:nvPr/>
        </p:nvPicPr>
        <p:blipFill rotWithShape="1">
          <a:blip r:embed="rId4">
            <a:alphaModFix/>
          </a:blip>
          <a:srcRect b="0" l="0" r="0" t="0"/>
          <a:stretch/>
        </p:blipFill>
        <p:spPr>
          <a:xfrm flipH="1" rot="-531457">
            <a:off x="-1493446" y="1249787"/>
            <a:ext cx="5592010" cy="5647150"/>
          </a:xfrm>
          <a:prstGeom prst="rect">
            <a:avLst/>
          </a:prstGeom>
          <a:noFill/>
          <a:ln>
            <a:noFill/>
          </a:ln>
        </p:spPr>
      </p:pic>
      <p:pic>
        <p:nvPicPr>
          <p:cNvPr id="888" name="Google Shape;888;p50"/>
          <p:cNvPicPr preferRelativeResize="0"/>
          <p:nvPr/>
        </p:nvPicPr>
        <p:blipFill rotWithShape="1">
          <a:blip r:embed="rId5">
            <a:alphaModFix/>
          </a:blip>
          <a:srcRect b="0" l="0" r="0" t="0"/>
          <a:stretch/>
        </p:blipFill>
        <p:spPr>
          <a:xfrm>
            <a:off x="744040" y="421618"/>
            <a:ext cx="443583" cy="47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par>
                                <p:cTn fill="hold" nodeType="withEffect" presetClass="entr" presetID="23" presetSubtype="16">
                                  <p:stCondLst>
                                    <p:cond delay="0"/>
                                  </p:stCondLst>
                                  <p:childTnLst>
                                    <p:set>
                                      <p:cBhvr>
                                        <p:cTn dur="1" fill="hold">
                                          <p:stCondLst>
                                            <p:cond delay="0"/>
                                          </p:stCondLst>
                                        </p:cTn>
                                        <p:tgtEl>
                                          <p:spTgt spid="887"/>
                                        </p:tgtEl>
                                        <p:attrNameLst>
                                          <p:attrName>style.visibility</p:attrName>
                                        </p:attrNameLst>
                                      </p:cBhvr>
                                      <p:to>
                                        <p:strVal val="visible"/>
                                      </p:to>
                                    </p:set>
                                    <p:anim calcmode="lin" valueType="num">
                                      <p:cBhvr additive="base">
                                        <p:cTn dur="1000"/>
                                        <p:tgtEl>
                                          <p:spTgt spid="887"/>
                                        </p:tgtEl>
                                        <p:attrNameLst>
                                          <p:attrName>ppt_w</p:attrName>
                                        </p:attrNameLst>
                                      </p:cBhvr>
                                      <p:tavLst>
                                        <p:tav fmla="" tm="0">
                                          <p:val>
                                            <p:strVal val="0"/>
                                          </p:val>
                                        </p:tav>
                                        <p:tav fmla="" tm="100000">
                                          <p:val>
                                            <p:strVal val="#ppt_w"/>
                                          </p:val>
                                        </p:tav>
                                      </p:tavLst>
                                    </p:anim>
                                    <p:anim calcmode="lin" valueType="num">
                                      <p:cBhvr additive="base">
                                        <p:cTn dur="1000"/>
                                        <p:tgtEl>
                                          <p:spTgt spid="88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5000"/>
                                        <p:tgtEl>
                                          <p:spTgt spid="8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1000"/>
                                        <p:tgtEl>
                                          <p:spTgt spid="8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par>
                                <p:cTn fill="hold" nodeType="with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1000"/>
                                        <p:tgtEl>
                                          <p:spTgt spid="8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par>
                                <p:cTn fill="hold" nodeType="with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1000"/>
                                        <p:tgtEl>
                                          <p:spTgt spid="8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par>
                                <p:cTn fill="hold" nodeType="with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1000"/>
                                        <p:tgtEl>
                                          <p:spTgt spid="8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51"/>
          <p:cNvSpPr/>
          <p:nvPr/>
        </p:nvSpPr>
        <p:spPr>
          <a:xfrm>
            <a:off x="4107532" y="479715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94" name="Google Shape;894;p51"/>
          <p:cNvSpPr/>
          <p:nvPr/>
        </p:nvSpPr>
        <p:spPr>
          <a:xfrm>
            <a:off x="6732240" y="4779472"/>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95" name="Google Shape;895;p51"/>
          <p:cNvSpPr/>
          <p:nvPr/>
        </p:nvSpPr>
        <p:spPr>
          <a:xfrm>
            <a:off x="4107532" y="315864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sp>
        <p:nvSpPr>
          <p:cNvPr id="896" name="Google Shape;896;p51"/>
          <p:cNvSpPr/>
          <p:nvPr/>
        </p:nvSpPr>
        <p:spPr>
          <a:xfrm>
            <a:off x="6732240" y="3140968"/>
            <a:ext cx="1872208" cy="1080120"/>
          </a:xfrm>
          <a:prstGeom prst="roundRect">
            <a:avLst>
              <a:gd fmla="val 16667" name="adj"/>
            </a:avLst>
          </a:prstGeom>
          <a:solidFill>
            <a:srgbClr val="FFCC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EEF892"/>
              </a:solidFill>
              <a:latin typeface="Calibri"/>
              <a:ea typeface="Calibri"/>
              <a:cs typeface="Calibri"/>
              <a:sym typeface="Calibri"/>
            </a:endParaRPr>
          </a:p>
        </p:txBody>
      </p:sp>
      <p:pic>
        <p:nvPicPr>
          <p:cNvPr id="897" name="Google Shape;897;p51"/>
          <p:cNvPicPr preferRelativeResize="0"/>
          <p:nvPr/>
        </p:nvPicPr>
        <p:blipFill rotWithShape="1">
          <a:blip r:embed="rId3">
            <a:alphaModFix/>
          </a:blip>
          <a:srcRect b="89492" l="0" r="0" t="-26"/>
          <a:stretch/>
        </p:blipFill>
        <p:spPr>
          <a:xfrm>
            <a:off x="1907704" y="548680"/>
            <a:ext cx="6620222" cy="576000"/>
          </a:xfrm>
          <a:prstGeom prst="rect">
            <a:avLst/>
          </a:prstGeom>
          <a:noFill/>
          <a:ln>
            <a:noFill/>
          </a:ln>
        </p:spPr>
      </p:pic>
      <p:sp>
        <p:nvSpPr>
          <p:cNvPr id="898" name="Google Shape;898;p51"/>
          <p:cNvSpPr/>
          <p:nvPr/>
        </p:nvSpPr>
        <p:spPr>
          <a:xfrm>
            <a:off x="2771800" y="1844824"/>
            <a:ext cx="6336704" cy="646331"/>
          </a:xfrm>
          <a:prstGeom prst="rect">
            <a:avLst/>
          </a:prstGeom>
          <a:noFill/>
          <a:ln>
            <a:noFill/>
          </a:ln>
        </p:spPr>
        <p:txBody>
          <a:bodyPr anchorCtr="0" anchor="t" bIns="45700" lIns="91425" spcFirstLastPara="1" rIns="91425" wrap="square" tIns="45700">
            <a:spAutoFit/>
          </a:bodyPr>
          <a:lstStyle/>
          <a:p>
            <a:pPr indent="0" lvl="1" marL="0" marR="0" rtl="1" algn="ctr">
              <a:spcBef>
                <a:spcPts val="0"/>
              </a:spcBef>
              <a:spcAft>
                <a:spcPts val="0"/>
              </a:spcAft>
              <a:buNone/>
            </a:pPr>
            <a:r>
              <a:rPr b="1" i="0" lang="ar-SA" sz="3600" u="none" cap="none" strike="noStrike">
                <a:solidFill>
                  <a:schemeClr val="dk1"/>
                </a:solidFill>
                <a:latin typeface="Calibri"/>
                <a:ea typeface="Calibri"/>
                <a:cs typeface="Calibri"/>
                <a:sym typeface="Calibri"/>
              </a:rPr>
              <a:t>6- أربع كَلِماتٍ تنتهي بتاء مربوطة:</a:t>
            </a:r>
            <a:endParaRPr/>
          </a:p>
        </p:txBody>
      </p:sp>
      <p:sp>
        <p:nvSpPr>
          <p:cNvPr id="899" name="Google Shape;899;p51"/>
          <p:cNvSpPr/>
          <p:nvPr/>
        </p:nvSpPr>
        <p:spPr>
          <a:xfrm>
            <a:off x="7312019" y="3297178"/>
            <a:ext cx="1005403"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اسرة</a:t>
            </a:r>
            <a:endParaRPr sz="4000">
              <a:solidFill>
                <a:schemeClr val="dk1"/>
              </a:solidFill>
              <a:latin typeface="Calibri"/>
              <a:ea typeface="Calibri"/>
              <a:cs typeface="Calibri"/>
              <a:sym typeface="Calibri"/>
            </a:endParaRPr>
          </a:p>
        </p:txBody>
      </p:sp>
      <p:sp>
        <p:nvSpPr>
          <p:cNvPr id="900" name="Google Shape;900;p51"/>
          <p:cNvSpPr/>
          <p:nvPr/>
        </p:nvSpPr>
        <p:spPr>
          <a:xfrm>
            <a:off x="7077101" y="5025370"/>
            <a:ext cx="1167307"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بحرية</a:t>
            </a:r>
            <a:endParaRPr sz="4000">
              <a:solidFill>
                <a:schemeClr val="dk1"/>
              </a:solidFill>
              <a:latin typeface="Calibri"/>
              <a:ea typeface="Calibri"/>
              <a:cs typeface="Calibri"/>
              <a:sym typeface="Calibri"/>
            </a:endParaRPr>
          </a:p>
        </p:txBody>
      </p:sp>
      <p:sp>
        <p:nvSpPr>
          <p:cNvPr id="901" name="Google Shape;901;p51"/>
          <p:cNvSpPr/>
          <p:nvPr/>
        </p:nvSpPr>
        <p:spPr>
          <a:xfrm>
            <a:off x="4736485" y="5076473"/>
            <a:ext cx="915635"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قمامة</a:t>
            </a:r>
            <a:endParaRPr sz="3200">
              <a:solidFill>
                <a:schemeClr val="dk1"/>
              </a:solidFill>
              <a:latin typeface="Calibri"/>
              <a:ea typeface="Calibri"/>
              <a:cs typeface="Calibri"/>
              <a:sym typeface="Calibri"/>
            </a:endParaRPr>
          </a:p>
        </p:txBody>
      </p:sp>
      <p:sp>
        <p:nvSpPr>
          <p:cNvPr id="902" name="Google Shape;902;p51"/>
          <p:cNvSpPr/>
          <p:nvPr/>
        </p:nvSpPr>
        <p:spPr>
          <a:xfrm>
            <a:off x="4339056" y="3284984"/>
            <a:ext cx="1080745"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نزهة</a:t>
            </a:r>
            <a:endParaRPr sz="4400">
              <a:solidFill>
                <a:srgbClr val="7030A0"/>
              </a:solidFill>
              <a:latin typeface="Calibri"/>
              <a:ea typeface="Calibri"/>
              <a:cs typeface="Calibri"/>
              <a:sym typeface="Calibri"/>
            </a:endParaRPr>
          </a:p>
        </p:txBody>
      </p:sp>
      <p:pic>
        <p:nvPicPr>
          <p:cNvPr descr="C:\Users\HP\Desktop\كونان.gif" id="903" name="Google Shape;903;p51"/>
          <p:cNvPicPr preferRelativeResize="0"/>
          <p:nvPr/>
        </p:nvPicPr>
        <p:blipFill rotWithShape="1">
          <a:blip r:embed="rId4">
            <a:alphaModFix/>
          </a:blip>
          <a:srcRect b="0" l="0" r="0" t="0"/>
          <a:stretch/>
        </p:blipFill>
        <p:spPr>
          <a:xfrm flipH="1" rot="-531457">
            <a:off x="-1493446" y="1232833"/>
            <a:ext cx="5592010" cy="5647150"/>
          </a:xfrm>
          <a:prstGeom prst="rect">
            <a:avLst/>
          </a:prstGeom>
          <a:noFill/>
          <a:ln>
            <a:noFill/>
          </a:ln>
        </p:spPr>
      </p:pic>
      <p:pic>
        <p:nvPicPr>
          <p:cNvPr id="904" name="Google Shape;904;p51"/>
          <p:cNvPicPr preferRelativeResize="0"/>
          <p:nvPr/>
        </p:nvPicPr>
        <p:blipFill rotWithShape="1">
          <a:blip r:embed="rId5">
            <a:alphaModFix/>
          </a:blip>
          <a:srcRect b="0" l="0" r="0" t="0"/>
          <a:stretch/>
        </p:blipFill>
        <p:spPr>
          <a:xfrm>
            <a:off x="744040" y="404664"/>
            <a:ext cx="443583" cy="47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par>
                                <p:cTn fill="hold" nodeType="withEffect" presetClass="entr" presetID="23" presetSubtype="16">
                                  <p:stCondLst>
                                    <p:cond delay="0"/>
                                  </p:stCondLst>
                                  <p:childTnLst>
                                    <p:set>
                                      <p:cBhvr>
                                        <p:cTn dur="1" fill="hold">
                                          <p:stCondLst>
                                            <p:cond delay="0"/>
                                          </p:stCondLst>
                                        </p:cTn>
                                        <p:tgtEl>
                                          <p:spTgt spid="903"/>
                                        </p:tgtEl>
                                        <p:attrNameLst>
                                          <p:attrName>style.visibility</p:attrName>
                                        </p:attrNameLst>
                                      </p:cBhvr>
                                      <p:to>
                                        <p:strVal val="visible"/>
                                      </p:to>
                                    </p:set>
                                    <p:anim calcmode="lin" valueType="num">
                                      <p:cBhvr additive="base">
                                        <p:cTn dur="1000"/>
                                        <p:tgtEl>
                                          <p:spTgt spid="903"/>
                                        </p:tgtEl>
                                        <p:attrNameLst>
                                          <p:attrName>ppt_w</p:attrName>
                                        </p:attrNameLst>
                                      </p:cBhvr>
                                      <p:tavLst>
                                        <p:tav fmla="" tm="0">
                                          <p:val>
                                            <p:strVal val="0"/>
                                          </p:val>
                                        </p:tav>
                                        <p:tav fmla="" tm="100000">
                                          <p:val>
                                            <p:strVal val="#ppt_w"/>
                                          </p:val>
                                        </p:tav>
                                      </p:tavLst>
                                    </p:anim>
                                    <p:anim calcmode="lin" valueType="num">
                                      <p:cBhvr additive="base">
                                        <p:cTn dur="1000"/>
                                        <p:tgtEl>
                                          <p:spTgt spid="90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5000"/>
                                        <p:tgtEl>
                                          <p:spTgt spid="9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1000"/>
                                        <p:tgtEl>
                                          <p:spTgt spid="899"/>
                                        </p:tgtEl>
                                      </p:cBhvr>
                                    </p:animEffect>
                                  </p:childTnLst>
                                </p:cTn>
                              </p:par>
                              <p:par>
                                <p:cTn fill="hold" nodeType="with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1000"/>
                                        <p:tgtEl>
                                          <p:spTgt spid="8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1000"/>
                                        <p:tgtEl>
                                          <p:spTgt spid="902"/>
                                        </p:tgtEl>
                                      </p:cBhvr>
                                    </p:animEffect>
                                  </p:childTnLst>
                                </p:cTn>
                              </p:par>
                              <p:par>
                                <p:cTn fill="hold" nodeType="with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10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1000"/>
                                        <p:tgtEl>
                                          <p:spTgt spid="900"/>
                                        </p:tgtEl>
                                      </p:cBhvr>
                                    </p:animEffect>
                                  </p:childTnLst>
                                </p:cTn>
                              </p:par>
                              <p:par>
                                <p:cTn fill="hold" nodeType="with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1000"/>
                                        <p:tgtEl>
                                          <p:spTgt spid="8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par>
                                <p:cTn fill="hold" nodeType="with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1000"/>
                                        <p:tgtEl>
                                          <p:spTgt spid="8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52"/>
          <p:cNvSpPr/>
          <p:nvPr/>
        </p:nvSpPr>
        <p:spPr>
          <a:xfrm>
            <a:off x="4107532" y="4797152"/>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910" name="Google Shape;910;p52"/>
          <p:cNvSpPr/>
          <p:nvPr/>
        </p:nvSpPr>
        <p:spPr>
          <a:xfrm>
            <a:off x="6732240" y="4779472"/>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911" name="Google Shape;911;p52"/>
          <p:cNvSpPr/>
          <p:nvPr/>
        </p:nvSpPr>
        <p:spPr>
          <a:xfrm>
            <a:off x="4067944" y="3158648"/>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sp>
        <p:nvSpPr>
          <p:cNvPr id="912" name="Google Shape;912;p52"/>
          <p:cNvSpPr/>
          <p:nvPr/>
        </p:nvSpPr>
        <p:spPr>
          <a:xfrm>
            <a:off x="6732240" y="3140968"/>
            <a:ext cx="1872208" cy="1080120"/>
          </a:xfrm>
          <a:prstGeom prst="roundRect">
            <a:avLst>
              <a:gd fmla="val 16667" name="adj"/>
            </a:avLst>
          </a:prstGeom>
          <a:solidFill>
            <a:srgbClr val="FF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953734"/>
              </a:solidFill>
              <a:latin typeface="Calibri"/>
              <a:ea typeface="Calibri"/>
              <a:cs typeface="Calibri"/>
              <a:sym typeface="Calibri"/>
            </a:endParaRPr>
          </a:p>
        </p:txBody>
      </p:sp>
      <p:pic>
        <p:nvPicPr>
          <p:cNvPr id="913" name="Google Shape;913;p52"/>
          <p:cNvPicPr preferRelativeResize="0"/>
          <p:nvPr/>
        </p:nvPicPr>
        <p:blipFill rotWithShape="1">
          <a:blip r:embed="rId3">
            <a:alphaModFix/>
          </a:blip>
          <a:srcRect b="89492" l="0" r="0" t="-26"/>
          <a:stretch/>
        </p:blipFill>
        <p:spPr>
          <a:xfrm>
            <a:off x="1907704" y="548680"/>
            <a:ext cx="6620222" cy="576000"/>
          </a:xfrm>
          <a:prstGeom prst="rect">
            <a:avLst/>
          </a:prstGeom>
          <a:noFill/>
          <a:ln>
            <a:noFill/>
          </a:ln>
        </p:spPr>
      </p:pic>
      <p:sp>
        <p:nvSpPr>
          <p:cNvPr id="914" name="Google Shape;914;p52"/>
          <p:cNvSpPr/>
          <p:nvPr/>
        </p:nvSpPr>
        <p:spPr>
          <a:xfrm>
            <a:off x="2771800" y="1844824"/>
            <a:ext cx="6336704" cy="646331"/>
          </a:xfrm>
          <a:prstGeom prst="rect">
            <a:avLst/>
          </a:prstGeom>
          <a:noFill/>
          <a:ln>
            <a:noFill/>
          </a:ln>
        </p:spPr>
        <p:txBody>
          <a:bodyPr anchorCtr="0" anchor="t" bIns="45700" lIns="91425" spcFirstLastPara="1" rIns="91425" wrap="square" tIns="45700">
            <a:spAutoFit/>
          </a:bodyPr>
          <a:lstStyle/>
          <a:p>
            <a:pPr indent="0" lvl="1" marL="0" marR="0" rtl="1" algn="ctr">
              <a:spcBef>
                <a:spcPts val="0"/>
              </a:spcBef>
              <a:spcAft>
                <a:spcPts val="0"/>
              </a:spcAft>
              <a:buNone/>
            </a:pPr>
            <a:r>
              <a:rPr b="1" i="0" lang="ar-SA" sz="3600" u="none" cap="none" strike="noStrike">
                <a:solidFill>
                  <a:schemeClr val="dk1"/>
                </a:solidFill>
                <a:latin typeface="Calibri"/>
                <a:ea typeface="Calibri"/>
                <a:cs typeface="Calibri"/>
                <a:sym typeface="Calibri"/>
              </a:rPr>
              <a:t>7- أربع كَلِماتٍ تنتهي بتاء مفتوحة:</a:t>
            </a:r>
            <a:endParaRPr b="0" i="0" sz="2800" u="none" cap="none" strike="noStrike">
              <a:solidFill>
                <a:schemeClr val="dk1"/>
              </a:solidFill>
              <a:latin typeface="Calibri"/>
              <a:ea typeface="Calibri"/>
              <a:cs typeface="Calibri"/>
              <a:sym typeface="Calibri"/>
            </a:endParaRPr>
          </a:p>
        </p:txBody>
      </p:sp>
      <p:sp>
        <p:nvSpPr>
          <p:cNvPr id="915" name="Google Shape;915;p52"/>
          <p:cNvSpPr/>
          <p:nvPr/>
        </p:nvSpPr>
        <p:spPr>
          <a:xfrm>
            <a:off x="6966494" y="3297178"/>
            <a:ext cx="1277914"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خرجت</a:t>
            </a:r>
            <a:endParaRPr sz="4000">
              <a:solidFill>
                <a:schemeClr val="dk1"/>
              </a:solidFill>
              <a:latin typeface="Calibri"/>
              <a:ea typeface="Calibri"/>
              <a:cs typeface="Calibri"/>
              <a:sym typeface="Calibri"/>
            </a:endParaRPr>
          </a:p>
        </p:txBody>
      </p:sp>
      <p:sp>
        <p:nvSpPr>
          <p:cNvPr id="916" name="Google Shape;916;p52"/>
          <p:cNvSpPr/>
          <p:nvPr/>
        </p:nvSpPr>
        <p:spPr>
          <a:xfrm>
            <a:off x="6876256" y="4963815"/>
            <a:ext cx="1521570"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حاويات</a:t>
            </a:r>
            <a:endParaRPr sz="4400">
              <a:solidFill>
                <a:schemeClr val="dk1"/>
              </a:solidFill>
              <a:latin typeface="Calibri"/>
              <a:ea typeface="Calibri"/>
              <a:cs typeface="Calibri"/>
              <a:sym typeface="Calibri"/>
            </a:endParaRPr>
          </a:p>
        </p:txBody>
      </p:sp>
      <p:sp>
        <p:nvSpPr>
          <p:cNvPr id="917" name="Google Shape;917;p52"/>
          <p:cNvSpPr/>
          <p:nvPr/>
        </p:nvSpPr>
        <p:spPr>
          <a:xfrm>
            <a:off x="4266550" y="4963815"/>
            <a:ext cx="1529586"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مخلفات</a:t>
            </a:r>
            <a:endParaRPr sz="4400">
              <a:solidFill>
                <a:schemeClr val="dk1"/>
              </a:solidFill>
              <a:latin typeface="Calibri"/>
              <a:ea typeface="Calibri"/>
              <a:cs typeface="Calibri"/>
              <a:sym typeface="Calibri"/>
            </a:endParaRPr>
          </a:p>
        </p:txBody>
      </p:sp>
      <p:sp>
        <p:nvSpPr>
          <p:cNvPr id="918" name="Google Shape;918;p52"/>
          <p:cNvSpPr/>
          <p:nvPr/>
        </p:nvSpPr>
        <p:spPr>
          <a:xfrm>
            <a:off x="4348597" y="3356992"/>
            <a:ext cx="1308371"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400">
                <a:solidFill>
                  <a:schemeClr val="dk1"/>
                </a:solidFill>
                <a:latin typeface="Calibri"/>
                <a:ea typeface="Calibri"/>
                <a:cs typeface="Calibri"/>
                <a:sym typeface="Calibri"/>
              </a:rPr>
              <a:t>نفايات</a:t>
            </a:r>
            <a:endParaRPr sz="4400">
              <a:solidFill>
                <a:srgbClr val="7030A0"/>
              </a:solidFill>
              <a:latin typeface="Calibri"/>
              <a:ea typeface="Calibri"/>
              <a:cs typeface="Calibri"/>
              <a:sym typeface="Calibri"/>
            </a:endParaRPr>
          </a:p>
        </p:txBody>
      </p:sp>
      <p:pic>
        <p:nvPicPr>
          <p:cNvPr descr="C:\Users\HP\Desktop\كونان.gif" id="919" name="Google Shape;919;p52"/>
          <p:cNvPicPr preferRelativeResize="0"/>
          <p:nvPr/>
        </p:nvPicPr>
        <p:blipFill rotWithShape="1">
          <a:blip r:embed="rId4">
            <a:alphaModFix/>
          </a:blip>
          <a:srcRect b="0" l="0" r="0" t="0"/>
          <a:stretch/>
        </p:blipFill>
        <p:spPr>
          <a:xfrm flipH="1" rot="-531457">
            <a:off x="-1493446" y="1249787"/>
            <a:ext cx="5592010" cy="5647150"/>
          </a:xfrm>
          <a:prstGeom prst="rect">
            <a:avLst/>
          </a:prstGeom>
          <a:noFill/>
          <a:ln>
            <a:noFill/>
          </a:ln>
        </p:spPr>
      </p:pic>
      <p:pic>
        <p:nvPicPr>
          <p:cNvPr id="920" name="Google Shape;920;p52"/>
          <p:cNvPicPr preferRelativeResize="0"/>
          <p:nvPr/>
        </p:nvPicPr>
        <p:blipFill rotWithShape="1">
          <a:blip r:embed="rId5">
            <a:alphaModFix/>
          </a:blip>
          <a:srcRect b="0" l="0" r="0" t="0"/>
          <a:stretch/>
        </p:blipFill>
        <p:spPr>
          <a:xfrm>
            <a:off x="744040" y="421618"/>
            <a:ext cx="443583" cy="47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par>
                                <p:cTn fill="hold" nodeType="withEffect" presetClass="entr" presetID="23" presetSubtype="16">
                                  <p:stCondLst>
                                    <p:cond delay="0"/>
                                  </p:stCondLst>
                                  <p:childTnLst>
                                    <p:set>
                                      <p:cBhvr>
                                        <p:cTn dur="1" fill="hold">
                                          <p:stCondLst>
                                            <p:cond delay="0"/>
                                          </p:stCondLst>
                                        </p:cTn>
                                        <p:tgtEl>
                                          <p:spTgt spid="919"/>
                                        </p:tgtEl>
                                        <p:attrNameLst>
                                          <p:attrName>style.visibility</p:attrName>
                                        </p:attrNameLst>
                                      </p:cBhvr>
                                      <p:to>
                                        <p:strVal val="visible"/>
                                      </p:to>
                                    </p:set>
                                    <p:anim calcmode="lin" valueType="num">
                                      <p:cBhvr additive="base">
                                        <p:cTn dur="1000"/>
                                        <p:tgtEl>
                                          <p:spTgt spid="919"/>
                                        </p:tgtEl>
                                        <p:attrNameLst>
                                          <p:attrName>ppt_w</p:attrName>
                                        </p:attrNameLst>
                                      </p:cBhvr>
                                      <p:tavLst>
                                        <p:tav fmla="" tm="0">
                                          <p:val>
                                            <p:strVal val="0"/>
                                          </p:val>
                                        </p:tav>
                                        <p:tav fmla="" tm="100000">
                                          <p:val>
                                            <p:strVal val="#ppt_w"/>
                                          </p:val>
                                        </p:tav>
                                      </p:tavLst>
                                    </p:anim>
                                    <p:anim calcmode="lin" valueType="num">
                                      <p:cBhvr additive="base">
                                        <p:cTn dur="1000"/>
                                        <p:tgtEl>
                                          <p:spTgt spid="91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5000"/>
                                        <p:tgtEl>
                                          <p:spTgt spid="9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par>
                                <p:cTn fill="hold" nodeType="with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000"/>
                                        <p:tgtEl>
                                          <p:spTgt spid="918"/>
                                        </p:tgtEl>
                                      </p:cBhvr>
                                    </p:animEffect>
                                  </p:childTnLst>
                                </p:cTn>
                              </p:par>
                              <p:par>
                                <p:cTn fill="hold" nodeType="with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1000"/>
                                        <p:tgtEl>
                                          <p:spTgt spid="9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1000"/>
                                        <p:tgtEl>
                                          <p:spTgt spid="916"/>
                                        </p:tgtEl>
                                      </p:cBhvr>
                                    </p:animEffect>
                                  </p:childTnLst>
                                </p:cTn>
                              </p:par>
                              <p:par>
                                <p:cTn fill="hold" nodeType="with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1000"/>
                                        <p:tgtEl>
                                          <p:spTgt spid="917"/>
                                        </p:tgtEl>
                                      </p:cBhvr>
                                    </p:animEffect>
                                  </p:childTnLst>
                                </p:cTn>
                              </p:par>
                              <p:par>
                                <p:cTn fill="hold" nodeType="with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10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53"/>
          <p:cNvSpPr txBox="1"/>
          <p:nvPr>
            <p:ph type="title"/>
          </p:nvPr>
        </p:nvSpPr>
        <p:spPr>
          <a:xfrm>
            <a:off x="3347864" y="2420888"/>
            <a:ext cx="5050904" cy="259228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8000"/>
              <a:buFont typeface="Calibri"/>
              <a:buNone/>
            </a:pPr>
            <a:r>
              <a:rPr b="1" lang="ar-SA" sz="8000"/>
              <a:t>اكْمِلُ حَسَبَ الْمَطْلُوب</a:t>
            </a:r>
            <a:endParaRPr b="1" sz="8000"/>
          </a:p>
        </p:txBody>
      </p:sp>
      <p:pic>
        <p:nvPicPr>
          <p:cNvPr id="926" name="Google Shape;926;p53"/>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pic>
        <p:nvPicPr>
          <p:cNvPr id="931" name="Google Shape;931;p54"/>
          <p:cNvPicPr preferRelativeResize="0"/>
          <p:nvPr/>
        </p:nvPicPr>
        <p:blipFill rotWithShape="1">
          <a:blip r:embed="rId3">
            <a:alphaModFix/>
          </a:blip>
          <a:srcRect b="80882" l="0" r="0" t="6"/>
          <a:stretch/>
        </p:blipFill>
        <p:spPr>
          <a:xfrm>
            <a:off x="3347864" y="404664"/>
            <a:ext cx="5328592" cy="1116000"/>
          </a:xfrm>
          <a:prstGeom prst="rect">
            <a:avLst/>
          </a:prstGeom>
          <a:noFill/>
          <a:ln>
            <a:noFill/>
          </a:ln>
        </p:spPr>
      </p:pic>
      <p:pic>
        <p:nvPicPr>
          <p:cNvPr id="932" name="Google Shape;932;p54"/>
          <p:cNvPicPr preferRelativeResize="0"/>
          <p:nvPr/>
        </p:nvPicPr>
        <p:blipFill rotWithShape="1">
          <a:blip r:embed="rId4">
            <a:alphaModFix/>
          </a:blip>
          <a:srcRect b="0" l="0" r="0" t="0"/>
          <a:stretch/>
        </p:blipFill>
        <p:spPr>
          <a:xfrm>
            <a:off x="107504" y="1484656"/>
            <a:ext cx="8208912" cy="5305128"/>
          </a:xfrm>
          <a:prstGeom prst="rect">
            <a:avLst/>
          </a:prstGeom>
          <a:noFill/>
          <a:ln>
            <a:noFill/>
          </a:ln>
        </p:spPr>
      </p:pic>
      <p:sp>
        <p:nvSpPr>
          <p:cNvPr id="933" name="Google Shape;933;p54"/>
          <p:cNvSpPr/>
          <p:nvPr/>
        </p:nvSpPr>
        <p:spPr>
          <a:xfrm>
            <a:off x="3203847" y="1700808"/>
            <a:ext cx="4680521" cy="2308324"/>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t/>
            </a:r>
            <a:endParaRPr b="1" sz="2400">
              <a:solidFill>
                <a:schemeClr val="lt1"/>
              </a:solidFill>
              <a:latin typeface="Calibri"/>
              <a:ea typeface="Calibri"/>
              <a:cs typeface="Calibri"/>
              <a:sym typeface="Calibri"/>
            </a:endParaRPr>
          </a:p>
          <a:p>
            <a:pPr indent="0" lvl="0" marL="0" marR="0" rtl="1" algn="just">
              <a:lnSpc>
                <a:spcPct val="150000"/>
              </a:lnSpc>
              <a:spcBef>
                <a:spcPts val="0"/>
              </a:spcBef>
              <a:spcAft>
                <a:spcPts val="0"/>
              </a:spcAft>
              <a:buNone/>
            </a:pPr>
            <a:r>
              <a:rPr b="1" lang="ar-SA" sz="2400">
                <a:solidFill>
                  <a:schemeClr val="lt1"/>
                </a:solidFill>
                <a:latin typeface="Calibri"/>
                <a:ea typeface="Calibri"/>
                <a:cs typeface="Calibri"/>
                <a:sym typeface="Calibri"/>
              </a:rPr>
              <a:t>- التفت خالد يميناً فرأى................. تغادر وتترك مخلفاتها ملقاة على الشاطئ.</a:t>
            </a:r>
            <a:endParaRPr/>
          </a:p>
          <a:p>
            <a:pPr indent="0" lvl="0" marL="0" marR="0" rtl="1" algn="just">
              <a:lnSpc>
                <a:spcPct val="150000"/>
              </a:lnSpc>
              <a:spcBef>
                <a:spcPts val="0"/>
              </a:spcBef>
              <a:spcAft>
                <a:spcPts val="0"/>
              </a:spcAft>
              <a:buNone/>
            </a:pPr>
            <a:r>
              <a:t/>
            </a:r>
            <a:endParaRPr b="1" sz="2400">
              <a:solidFill>
                <a:schemeClr val="lt1"/>
              </a:solidFill>
              <a:latin typeface="Calibri"/>
              <a:ea typeface="Calibri"/>
              <a:cs typeface="Calibri"/>
              <a:sym typeface="Calibri"/>
            </a:endParaRPr>
          </a:p>
        </p:txBody>
      </p:sp>
      <p:sp>
        <p:nvSpPr>
          <p:cNvPr id="934" name="Google Shape;934;p54"/>
          <p:cNvSpPr/>
          <p:nvPr/>
        </p:nvSpPr>
        <p:spPr>
          <a:xfrm>
            <a:off x="2195736" y="4204245"/>
            <a:ext cx="5598369" cy="1305165"/>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1" lang="ar-SA" sz="2800">
                <a:solidFill>
                  <a:schemeClr val="lt1"/>
                </a:solidFill>
                <a:latin typeface="Calibri"/>
                <a:ea typeface="Calibri"/>
                <a:cs typeface="Calibri"/>
                <a:sym typeface="Calibri"/>
              </a:rPr>
              <a:t>- من............. التلوث القضاء على الأحياء البحرية من............... ونباتات.</a:t>
            </a:r>
            <a:endParaRPr/>
          </a:p>
        </p:txBody>
      </p:sp>
      <p:sp>
        <p:nvSpPr>
          <p:cNvPr id="935" name="Google Shape;935;p54"/>
          <p:cNvSpPr/>
          <p:nvPr/>
        </p:nvSpPr>
        <p:spPr>
          <a:xfrm flipH="1">
            <a:off x="5580112" y="4293096"/>
            <a:ext cx="138836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أضرار</a:t>
            </a:r>
            <a:endParaRPr/>
          </a:p>
        </p:txBody>
      </p:sp>
      <p:sp>
        <p:nvSpPr>
          <p:cNvPr id="936" name="Google Shape;936;p54"/>
          <p:cNvSpPr/>
          <p:nvPr/>
        </p:nvSpPr>
        <p:spPr>
          <a:xfrm flipH="1">
            <a:off x="4839818" y="4941168"/>
            <a:ext cx="138836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أسماك</a:t>
            </a:r>
            <a:endParaRPr/>
          </a:p>
        </p:txBody>
      </p:sp>
      <p:sp>
        <p:nvSpPr>
          <p:cNvPr id="937" name="Google Shape;937;p54"/>
          <p:cNvSpPr/>
          <p:nvPr/>
        </p:nvSpPr>
        <p:spPr>
          <a:xfrm flipH="1">
            <a:off x="3903714" y="2276872"/>
            <a:ext cx="138836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أسرة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pic>
        <p:nvPicPr>
          <p:cNvPr id="942" name="Google Shape;942;p55"/>
          <p:cNvPicPr preferRelativeResize="0"/>
          <p:nvPr/>
        </p:nvPicPr>
        <p:blipFill rotWithShape="1">
          <a:blip r:embed="rId3">
            <a:alphaModFix/>
          </a:blip>
          <a:srcRect b="0" l="0" r="0" t="0"/>
          <a:stretch/>
        </p:blipFill>
        <p:spPr>
          <a:xfrm>
            <a:off x="107504" y="1484656"/>
            <a:ext cx="8208912" cy="5305128"/>
          </a:xfrm>
          <a:prstGeom prst="rect">
            <a:avLst/>
          </a:prstGeom>
          <a:noFill/>
          <a:ln>
            <a:noFill/>
          </a:ln>
        </p:spPr>
      </p:pic>
      <p:sp>
        <p:nvSpPr>
          <p:cNvPr id="943" name="Google Shape;943;p55"/>
          <p:cNvSpPr/>
          <p:nvPr/>
        </p:nvSpPr>
        <p:spPr>
          <a:xfrm>
            <a:off x="3203847" y="2276872"/>
            <a:ext cx="4680521" cy="1131848"/>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1" lang="ar-SA" sz="2400">
                <a:solidFill>
                  <a:schemeClr val="lt1"/>
                </a:solidFill>
                <a:latin typeface="Calibri"/>
                <a:ea typeface="Calibri"/>
                <a:cs typeface="Calibri"/>
                <a:sym typeface="Calibri"/>
              </a:rPr>
              <a:t>- وقف خالد يتأمل.............. وجماله وأمواجه..................</a:t>
            </a:r>
            <a:endParaRPr b="1" sz="2400">
              <a:solidFill>
                <a:schemeClr val="lt1"/>
              </a:solidFill>
              <a:latin typeface="Calibri"/>
              <a:ea typeface="Calibri"/>
              <a:cs typeface="Calibri"/>
              <a:sym typeface="Calibri"/>
            </a:endParaRPr>
          </a:p>
        </p:txBody>
      </p:sp>
      <p:sp>
        <p:nvSpPr>
          <p:cNvPr id="944" name="Google Shape;944;p55"/>
          <p:cNvSpPr/>
          <p:nvPr/>
        </p:nvSpPr>
        <p:spPr>
          <a:xfrm>
            <a:off x="2213991" y="3645024"/>
            <a:ext cx="5598369" cy="1951496"/>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1" lang="ar-SA" sz="2800">
                <a:solidFill>
                  <a:schemeClr val="lt1"/>
                </a:solidFill>
                <a:latin typeface="Calibri"/>
                <a:ea typeface="Calibri"/>
                <a:cs typeface="Calibri"/>
                <a:sym typeface="Calibri"/>
              </a:rPr>
              <a:t>- إن مياه............ و............ تتعرض للتلوث بفعل مخلفات ............... التي تذوب فيه.</a:t>
            </a:r>
            <a:endParaRPr/>
          </a:p>
        </p:txBody>
      </p:sp>
      <p:sp>
        <p:nvSpPr>
          <p:cNvPr id="945" name="Google Shape;945;p55"/>
          <p:cNvSpPr/>
          <p:nvPr/>
        </p:nvSpPr>
        <p:spPr>
          <a:xfrm flipH="1">
            <a:off x="5238327" y="3769876"/>
            <a:ext cx="1316358"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البحار</a:t>
            </a:r>
            <a:endParaRPr/>
          </a:p>
        </p:txBody>
      </p:sp>
      <p:sp>
        <p:nvSpPr>
          <p:cNvPr id="946" name="Google Shape;946;p55"/>
          <p:cNvSpPr/>
          <p:nvPr/>
        </p:nvSpPr>
        <p:spPr>
          <a:xfrm flipH="1">
            <a:off x="3759698" y="4417948"/>
            <a:ext cx="1388366"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المصانع</a:t>
            </a:r>
            <a:endParaRPr/>
          </a:p>
        </p:txBody>
      </p:sp>
      <p:sp>
        <p:nvSpPr>
          <p:cNvPr id="947" name="Google Shape;947;p55"/>
          <p:cNvSpPr/>
          <p:nvPr/>
        </p:nvSpPr>
        <p:spPr>
          <a:xfrm flipH="1">
            <a:off x="4572000" y="2329716"/>
            <a:ext cx="792088"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البحر</a:t>
            </a:r>
            <a:endParaRPr/>
          </a:p>
        </p:txBody>
      </p:sp>
      <p:pic>
        <p:nvPicPr>
          <p:cNvPr id="948" name="Google Shape;948;p55"/>
          <p:cNvPicPr preferRelativeResize="0"/>
          <p:nvPr/>
        </p:nvPicPr>
        <p:blipFill rotWithShape="1">
          <a:blip r:embed="rId4">
            <a:alphaModFix/>
          </a:blip>
          <a:srcRect b="55271" l="0" r="0" t="35483"/>
          <a:stretch/>
        </p:blipFill>
        <p:spPr>
          <a:xfrm>
            <a:off x="3347864" y="476672"/>
            <a:ext cx="5328592" cy="540000"/>
          </a:xfrm>
          <a:prstGeom prst="rect">
            <a:avLst/>
          </a:prstGeom>
          <a:noFill/>
          <a:ln>
            <a:noFill/>
          </a:ln>
        </p:spPr>
      </p:pic>
      <p:sp>
        <p:nvSpPr>
          <p:cNvPr id="949" name="Google Shape;949;p55"/>
          <p:cNvSpPr/>
          <p:nvPr/>
        </p:nvSpPr>
        <p:spPr>
          <a:xfrm flipH="1">
            <a:off x="4716016" y="2905780"/>
            <a:ext cx="2036438"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المتلاطمة</a:t>
            </a:r>
            <a:endParaRPr/>
          </a:p>
        </p:txBody>
      </p:sp>
      <p:sp>
        <p:nvSpPr>
          <p:cNvPr id="950" name="Google Shape;950;p55"/>
          <p:cNvSpPr/>
          <p:nvPr/>
        </p:nvSpPr>
        <p:spPr>
          <a:xfrm flipH="1">
            <a:off x="3851920" y="3769876"/>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المحيطات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500"/>
                                        <p:tgtEl>
                                          <p:spTgt spid="9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pic>
        <p:nvPicPr>
          <p:cNvPr id="955" name="Google Shape;955;p56"/>
          <p:cNvPicPr preferRelativeResize="0"/>
          <p:nvPr/>
        </p:nvPicPr>
        <p:blipFill rotWithShape="1">
          <a:blip r:embed="rId3">
            <a:alphaModFix/>
          </a:blip>
          <a:srcRect b="0" l="0" r="0" t="0"/>
          <a:stretch/>
        </p:blipFill>
        <p:spPr>
          <a:xfrm>
            <a:off x="-1116632" y="4365104"/>
            <a:ext cx="11953328" cy="3915197"/>
          </a:xfrm>
          <a:prstGeom prst="rect">
            <a:avLst/>
          </a:prstGeom>
          <a:noFill/>
          <a:ln>
            <a:noFill/>
          </a:ln>
        </p:spPr>
      </p:pic>
      <p:pic>
        <p:nvPicPr>
          <p:cNvPr id="956" name="Google Shape;956;p56"/>
          <p:cNvPicPr preferRelativeResize="0"/>
          <p:nvPr/>
        </p:nvPicPr>
        <p:blipFill rotWithShape="1">
          <a:blip r:embed="rId4">
            <a:alphaModFix/>
          </a:blip>
          <a:srcRect b="29399" l="0" r="0" t="61355"/>
          <a:stretch/>
        </p:blipFill>
        <p:spPr>
          <a:xfrm>
            <a:off x="3203848" y="476672"/>
            <a:ext cx="5328592" cy="540000"/>
          </a:xfrm>
          <a:prstGeom prst="rect">
            <a:avLst/>
          </a:prstGeom>
          <a:noFill/>
          <a:ln>
            <a:noFill/>
          </a:ln>
        </p:spPr>
      </p:pic>
      <p:sp>
        <p:nvSpPr>
          <p:cNvPr id="957" name="Google Shape;957;p56"/>
          <p:cNvSpPr/>
          <p:nvPr/>
        </p:nvSpPr>
        <p:spPr>
          <a:xfrm>
            <a:off x="6445945" y="1844824"/>
            <a:ext cx="1872208" cy="576064"/>
          </a:xfrm>
          <a:prstGeom prst="roundRect">
            <a:avLst>
              <a:gd fmla="val 16667" name="adj"/>
            </a:avLst>
          </a:prstGeom>
          <a:solidFill>
            <a:srgbClr val="FFABA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الْمُخَلَّفَات</a:t>
            </a:r>
            <a:endParaRPr sz="3200">
              <a:solidFill>
                <a:schemeClr val="dk1"/>
              </a:solidFill>
              <a:latin typeface="Calibri"/>
              <a:ea typeface="Calibri"/>
              <a:cs typeface="Calibri"/>
              <a:sym typeface="Calibri"/>
            </a:endParaRPr>
          </a:p>
        </p:txBody>
      </p:sp>
      <p:sp>
        <p:nvSpPr>
          <p:cNvPr id="958" name="Google Shape;958;p56"/>
          <p:cNvSpPr/>
          <p:nvPr/>
        </p:nvSpPr>
        <p:spPr>
          <a:xfrm>
            <a:off x="6445945" y="2492896"/>
            <a:ext cx="1872208" cy="576064"/>
          </a:xfrm>
          <a:prstGeom prst="roundRect">
            <a:avLst>
              <a:gd fmla="val 16667" name="adj"/>
            </a:avLst>
          </a:prstGeom>
          <a:solidFill>
            <a:srgbClr val="FFABA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السَّلاَحِف</a:t>
            </a:r>
            <a:endParaRPr b="1" sz="3200">
              <a:solidFill>
                <a:schemeClr val="dk1"/>
              </a:solidFill>
              <a:latin typeface="Calibri"/>
              <a:ea typeface="Calibri"/>
              <a:cs typeface="Calibri"/>
              <a:sym typeface="Calibri"/>
            </a:endParaRPr>
          </a:p>
        </p:txBody>
      </p:sp>
      <p:sp>
        <p:nvSpPr>
          <p:cNvPr id="959" name="Google Shape;959;p56"/>
          <p:cNvSpPr/>
          <p:nvPr/>
        </p:nvSpPr>
        <p:spPr>
          <a:xfrm>
            <a:off x="6445945" y="3140968"/>
            <a:ext cx="1872208" cy="576064"/>
          </a:xfrm>
          <a:prstGeom prst="roundRect">
            <a:avLst>
              <a:gd fmla="val 16667" name="adj"/>
            </a:avLst>
          </a:prstGeom>
          <a:solidFill>
            <a:srgbClr val="FFABA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الْمُشْتَقَّات</a:t>
            </a:r>
            <a:endParaRPr b="1" sz="3600">
              <a:solidFill>
                <a:schemeClr val="dk1"/>
              </a:solidFill>
              <a:latin typeface="Calibri"/>
              <a:ea typeface="Calibri"/>
              <a:cs typeface="Calibri"/>
              <a:sym typeface="Calibri"/>
            </a:endParaRPr>
          </a:p>
        </p:txBody>
      </p:sp>
      <p:sp>
        <p:nvSpPr>
          <p:cNvPr id="960" name="Google Shape;960;p56"/>
          <p:cNvSpPr/>
          <p:nvPr/>
        </p:nvSpPr>
        <p:spPr>
          <a:xfrm>
            <a:off x="6445945" y="3789040"/>
            <a:ext cx="1872208" cy="576064"/>
          </a:xfrm>
          <a:prstGeom prst="roundRect">
            <a:avLst>
              <a:gd fmla="val 16667" name="adj"/>
            </a:avLst>
          </a:prstGeom>
          <a:solidFill>
            <a:srgbClr val="FFABA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السُّعُودِيَّة</a:t>
            </a:r>
            <a:endParaRPr b="1" sz="3200">
              <a:solidFill>
                <a:schemeClr val="dk1"/>
              </a:solidFill>
              <a:latin typeface="Calibri"/>
              <a:ea typeface="Calibri"/>
              <a:cs typeface="Calibri"/>
              <a:sym typeface="Calibri"/>
            </a:endParaRPr>
          </a:p>
        </p:txBody>
      </p:sp>
      <p:sp>
        <p:nvSpPr>
          <p:cNvPr id="961" name="Google Shape;961;p56"/>
          <p:cNvSpPr/>
          <p:nvPr/>
        </p:nvSpPr>
        <p:spPr>
          <a:xfrm>
            <a:off x="5652120" y="1844824"/>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الْـ</a:t>
            </a:r>
            <a:endParaRPr b="1" sz="3200">
              <a:solidFill>
                <a:schemeClr val="dk1"/>
              </a:solidFill>
              <a:latin typeface="Calibri"/>
              <a:ea typeface="Calibri"/>
              <a:cs typeface="Calibri"/>
              <a:sym typeface="Calibri"/>
            </a:endParaRPr>
          </a:p>
        </p:txBody>
      </p:sp>
      <p:sp>
        <p:nvSpPr>
          <p:cNvPr id="962" name="Google Shape;962;p56"/>
          <p:cNvSpPr/>
          <p:nvPr/>
        </p:nvSpPr>
        <p:spPr>
          <a:xfrm>
            <a:off x="4860032" y="1844824"/>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ـمُـ</a:t>
            </a:r>
            <a:endParaRPr b="1" sz="3200">
              <a:solidFill>
                <a:schemeClr val="dk1"/>
              </a:solidFill>
              <a:latin typeface="Calibri"/>
              <a:ea typeface="Calibri"/>
              <a:cs typeface="Calibri"/>
              <a:sym typeface="Calibri"/>
            </a:endParaRPr>
          </a:p>
        </p:txBody>
      </p:sp>
      <p:sp>
        <p:nvSpPr>
          <p:cNvPr id="963" name="Google Shape;963;p56"/>
          <p:cNvSpPr/>
          <p:nvPr/>
        </p:nvSpPr>
        <p:spPr>
          <a:xfrm>
            <a:off x="4067944" y="1844824"/>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ـخَلْـ</a:t>
            </a:r>
            <a:endParaRPr b="1" sz="3200">
              <a:solidFill>
                <a:schemeClr val="dk1"/>
              </a:solidFill>
              <a:latin typeface="Calibri"/>
              <a:ea typeface="Calibri"/>
              <a:cs typeface="Calibri"/>
              <a:sym typeface="Calibri"/>
            </a:endParaRPr>
          </a:p>
        </p:txBody>
      </p:sp>
      <p:sp>
        <p:nvSpPr>
          <p:cNvPr id="964" name="Google Shape;964;p56"/>
          <p:cNvSpPr/>
          <p:nvPr/>
        </p:nvSpPr>
        <p:spPr>
          <a:xfrm>
            <a:off x="3277593" y="1844824"/>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ـلَـ</a:t>
            </a:r>
            <a:endParaRPr b="1" sz="3200">
              <a:solidFill>
                <a:schemeClr val="dk1"/>
              </a:solidFill>
              <a:latin typeface="Calibri"/>
              <a:ea typeface="Calibri"/>
              <a:cs typeface="Calibri"/>
              <a:sym typeface="Calibri"/>
            </a:endParaRPr>
          </a:p>
        </p:txBody>
      </p:sp>
      <p:sp>
        <p:nvSpPr>
          <p:cNvPr id="965" name="Google Shape;965;p56"/>
          <p:cNvSpPr/>
          <p:nvPr/>
        </p:nvSpPr>
        <p:spPr>
          <a:xfrm>
            <a:off x="2483768" y="1844824"/>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ـفَا</a:t>
            </a:r>
            <a:endParaRPr b="1" sz="3200">
              <a:solidFill>
                <a:schemeClr val="dk1"/>
              </a:solidFill>
              <a:latin typeface="Calibri"/>
              <a:ea typeface="Calibri"/>
              <a:cs typeface="Calibri"/>
              <a:sym typeface="Calibri"/>
            </a:endParaRPr>
          </a:p>
        </p:txBody>
      </p:sp>
      <p:sp>
        <p:nvSpPr>
          <p:cNvPr id="966" name="Google Shape;966;p56"/>
          <p:cNvSpPr/>
          <p:nvPr/>
        </p:nvSpPr>
        <p:spPr>
          <a:xfrm>
            <a:off x="1691680" y="1844824"/>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ت</a:t>
            </a:r>
            <a:endParaRPr b="1" sz="3200">
              <a:solidFill>
                <a:schemeClr val="dk1"/>
              </a:solidFill>
              <a:latin typeface="Calibri"/>
              <a:ea typeface="Calibri"/>
              <a:cs typeface="Calibri"/>
              <a:sym typeface="Calibri"/>
            </a:endParaRPr>
          </a:p>
        </p:txBody>
      </p:sp>
      <p:sp>
        <p:nvSpPr>
          <p:cNvPr id="967" name="Google Shape;967;p56"/>
          <p:cNvSpPr/>
          <p:nvPr/>
        </p:nvSpPr>
        <p:spPr>
          <a:xfrm>
            <a:off x="5653857" y="2492896"/>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800">
                <a:solidFill>
                  <a:schemeClr val="dk1"/>
                </a:solidFill>
                <a:latin typeface="Calibri"/>
                <a:ea typeface="Calibri"/>
                <a:cs typeface="Calibri"/>
                <a:sym typeface="Calibri"/>
              </a:rPr>
              <a:t>السَّـ</a:t>
            </a:r>
            <a:endParaRPr b="1" sz="2800">
              <a:solidFill>
                <a:schemeClr val="dk1"/>
              </a:solidFill>
              <a:latin typeface="Calibri"/>
              <a:ea typeface="Calibri"/>
              <a:cs typeface="Calibri"/>
              <a:sym typeface="Calibri"/>
            </a:endParaRPr>
          </a:p>
        </p:txBody>
      </p:sp>
      <p:sp>
        <p:nvSpPr>
          <p:cNvPr id="968" name="Google Shape;968;p56"/>
          <p:cNvSpPr/>
          <p:nvPr/>
        </p:nvSpPr>
        <p:spPr>
          <a:xfrm>
            <a:off x="4861769" y="2492896"/>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ـلَا</a:t>
            </a:r>
            <a:endParaRPr b="1" sz="3200">
              <a:solidFill>
                <a:schemeClr val="dk1"/>
              </a:solidFill>
              <a:latin typeface="Calibri"/>
              <a:ea typeface="Calibri"/>
              <a:cs typeface="Calibri"/>
              <a:sym typeface="Calibri"/>
            </a:endParaRPr>
          </a:p>
        </p:txBody>
      </p:sp>
      <p:sp>
        <p:nvSpPr>
          <p:cNvPr id="969" name="Google Shape;969;p56"/>
          <p:cNvSpPr/>
          <p:nvPr/>
        </p:nvSpPr>
        <p:spPr>
          <a:xfrm>
            <a:off x="4069681" y="2492896"/>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حِـ</a:t>
            </a:r>
            <a:endParaRPr b="1" sz="3200">
              <a:solidFill>
                <a:schemeClr val="dk1"/>
              </a:solidFill>
              <a:latin typeface="Calibri"/>
              <a:ea typeface="Calibri"/>
              <a:cs typeface="Calibri"/>
              <a:sym typeface="Calibri"/>
            </a:endParaRPr>
          </a:p>
        </p:txBody>
      </p:sp>
      <p:sp>
        <p:nvSpPr>
          <p:cNvPr id="970" name="Google Shape;970;p56"/>
          <p:cNvSpPr/>
          <p:nvPr/>
        </p:nvSpPr>
        <p:spPr>
          <a:xfrm>
            <a:off x="3279330" y="2492896"/>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ـف</a:t>
            </a:r>
            <a:endParaRPr b="1" sz="3200">
              <a:solidFill>
                <a:schemeClr val="dk1"/>
              </a:solidFill>
              <a:latin typeface="Calibri"/>
              <a:ea typeface="Calibri"/>
              <a:cs typeface="Calibri"/>
              <a:sym typeface="Calibri"/>
            </a:endParaRPr>
          </a:p>
        </p:txBody>
      </p:sp>
      <p:sp>
        <p:nvSpPr>
          <p:cNvPr id="971" name="Google Shape;971;p56"/>
          <p:cNvSpPr/>
          <p:nvPr/>
        </p:nvSpPr>
        <p:spPr>
          <a:xfrm>
            <a:off x="2485505" y="2492896"/>
            <a:ext cx="721817" cy="576064"/>
          </a:xfrm>
          <a:prstGeom prst="roundRect">
            <a:avLst>
              <a:gd fmla="val 16667" name="adj"/>
            </a:avLst>
          </a:prstGeom>
          <a:solidFill>
            <a:srgbClr val="C4BD9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3200">
              <a:solidFill>
                <a:schemeClr val="dk1"/>
              </a:solidFill>
              <a:latin typeface="Calibri"/>
              <a:ea typeface="Calibri"/>
              <a:cs typeface="Calibri"/>
              <a:sym typeface="Calibri"/>
            </a:endParaRPr>
          </a:p>
        </p:txBody>
      </p:sp>
      <p:sp>
        <p:nvSpPr>
          <p:cNvPr id="972" name="Google Shape;972;p56"/>
          <p:cNvSpPr/>
          <p:nvPr/>
        </p:nvSpPr>
        <p:spPr>
          <a:xfrm>
            <a:off x="1693417" y="2492896"/>
            <a:ext cx="721817" cy="576064"/>
          </a:xfrm>
          <a:prstGeom prst="roundRect">
            <a:avLst>
              <a:gd fmla="val 16667" name="adj"/>
            </a:avLst>
          </a:prstGeom>
          <a:solidFill>
            <a:srgbClr val="C4BD9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3200">
              <a:solidFill>
                <a:schemeClr val="dk1"/>
              </a:solidFill>
              <a:latin typeface="Calibri"/>
              <a:ea typeface="Calibri"/>
              <a:cs typeface="Calibri"/>
              <a:sym typeface="Calibri"/>
            </a:endParaRPr>
          </a:p>
        </p:txBody>
      </p:sp>
      <p:sp>
        <p:nvSpPr>
          <p:cNvPr id="973" name="Google Shape;973;p56"/>
          <p:cNvSpPr/>
          <p:nvPr/>
        </p:nvSpPr>
        <p:spPr>
          <a:xfrm>
            <a:off x="5653857" y="3140968"/>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الْـ</a:t>
            </a:r>
            <a:endParaRPr b="1" sz="3200">
              <a:solidFill>
                <a:schemeClr val="dk1"/>
              </a:solidFill>
              <a:latin typeface="Calibri"/>
              <a:ea typeface="Calibri"/>
              <a:cs typeface="Calibri"/>
              <a:sym typeface="Calibri"/>
            </a:endParaRPr>
          </a:p>
        </p:txBody>
      </p:sp>
      <p:sp>
        <p:nvSpPr>
          <p:cNvPr id="974" name="Google Shape;974;p56"/>
          <p:cNvSpPr/>
          <p:nvPr/>
        </p:nvSpPr>
        <p:spPr>
          <a:xfrm>
            <a:off x="4861769" y="3140968"/>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400">
                <a:solidFill>
                  <a:schemeClr val="dk1"/>
                </a:solidFill>
                <a:latin typeface="Calibri"/>
                <a:ea typeface="Calibri"/>
                <a:cs typeface="Calibri"/>
                <a:sym typeface="Calibri"/>
              </a:rPr>
              <a:t>مُـشْـ</a:t>
            </a:r>
            <a:endParaRPr b="1" sz="2400">
              <a:solidFill>
                <a:schemeClr val="dk1"/>
              </a:solidFill>
              <a:latin typeface="Calibri"/>
              <a:ea typeface="Calibri"/>
              <a:cs typeface="Calibri"/>
              <a:sym typeface="Calibri"/>
            </a:endParaRPr>
          </a:p>
        </p:txBody>
      </p:sp>
      <p:sp>
        <p:nvSpPr>
          <p:cNvPr id="975" name="Google Shape;975;p56"/>
          <p:cNvSpPr/>
          <p:nvPr/>
        </p:nvSpPr>
        <p:spPr>
          <a:xfrm>
            <a:off x="4069681" y="3140968"/>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ـتَقْـ</a:t>
            </a:r>
            <a:endParaRPr b="1" sz="3200">
              <a:solidFill>
                <a:schemeClr val="dk1"/>
              </a:solidFill>
              <a:latin typeface="Calibri"/>
              <a:ea typeface="Calibri"/>
              <a:cs typeface="Calibri"/>
              <a:sym typeface="Calibri"/>
            </a:endParaRPr>
          </a:p>
        </p:txBody>
      </p:sp>
      <p:sp>
        <p:nvSpPr>
          <p:cNvPr id="976" name="Google Shape;976;p56"/>
          <p:cNvSpPr/>
          <p:nvPr/>
        </p:nvSpPr>
        <p:spPr>
          <a:xfrm>
            <a:off x="3279330" y="3140968"/>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ـقَا</a:t>
            </a:r>
            <a:endParaRPr b="1" sz="3200">
              <a:solidFill>
                <a:schemeClr val="dk1"/>
              </a:solidFill>
              <a:latin typeface="Calibri"/>
              <a:ea typeface="Calibri"/>
              <a:cs typeface="Calibri"/>
              <a:sym typeface="Calibri"/>
            </a:endParaRPr>
          </a:p>
        </p:txBody>
      </p:sp>
      <p:sp>
        <p:nvSpPr>
          <p:cNvPr id="977" name="Google Shape;977;p56"/>
          <p:cNvSpPr/>
          <p:nvPr/>
        </p:nvSpPr>
        <p:spPr>
          <a:xfrm>
            <a:off x="2485505" y="3140968"/>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ت</a:t>
            </a:r>
            <a:endParaRPr b="1" sz="3200">
              <a:solidFill>
                <a:schemeClr val="dk1"/>
              </a:solidFill>
              <a:latin typeface="Calibri"/>
              <a:ea typeface="Calibri"/>
              <a:cs typeface="Calibri"/>
              <a:sym typeface="Calibri"/>
            </a:endParaRPr>
          </a:p>
        </p:txBody>
      </p:sp>
      <p:sp>
        <p:nvSpPr>
          <p:cNvPr id="978" name="Google Shape;978;p56"/>
          <p:cNvSpPr/>
          <p:nvPr/>
        </p:nvSpPr>
        <p:spPr>
          <a:xfrm>
            <a:off x="1693417" y="3140968"/>
            <a:ext cx="721817" cy="576064"/>
          </a:xfrm>
          <a:prstGeom prst="roundRect">
            <a:avLst>
              <a:gd fmla="val 16667" name="adj"/>
            </a:avLst>
          </a:prstGeom>
          <a:solidFill>
            <a:srgbClr val="C4BD9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3200">
              <a:solidFill>
                <a:schemeClr val="dk1"/>
              </a:solidFill>
              <a:latin typeface="Calibri"/>
              <a:ea typeface="Calibri"/>
              <a:cs typeface="Calibri"/>
              <a:sym typeface="Calibri"/>
            </a:endParaRPr>
          </a:p>
        </p:txBody>
      </p:sp>
      <p:sp>
        <p:nvSpPr>
          <p:cNvPr id="979" name="Google Shape;979;p56"/>
          <p:cNvSpPr/>
          <p:nvPr/>
        </p:nvSpPr>
        <p:spPr>
          <a:xfrm>
            <a:off x="5653857" y="3789040"/>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2800">
                <a:solidFill>
                  <a:schemeClr val="dk1"/>
                </a:solidFill>
                <a:latin typeface="Calibri"/>
                <a:ea typeface="Calibri"/>
                <a:cs typeface="Calibri"/>
                <a:sym typeface="Calibri"/>
              </a:rPr>
              <a:t>السُّـ</a:t>
            </a:r>
            <a:endParaRPr b="1" sz="2800">
              <a:solidFill>
                <a:schemeClr val="dk1"/>
              </a:solidFill>
              <a:latin typeface="Calibri"/>
              <a:ea typeface="Calibri"/>
              <a:cs typeface="Calibri"/>
              <a:sym typeface="Calibri"/>
            </a:endParaRPr>
          </a:p>
        </p:txBody>
      </p:sp>
      <p:sp>
        <p:nvSpPr>
          <p:cNvPr id="980" name="Google Shape;980;p56"/>
          <p:cNvSpPr/>
          <p:nvPr/>
        </p:nvSpPr>
        <p:spPr>
          <a:xfrm>
            <a:off x="4861769" y="3789040"/>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ـعُو</a:t>
            </a:r>
            <a:endParaRPr b="1" sz="3200">
              <a:solidFill>
                <a:schemeClr val="dk1"/>
              </a:solidFill>
              <a:latin typeface="Calibri"/>
              <a:ea typeface="Calibri"/>
              <a:cs typeface="Calibri"/>
              <a:sym typeface="Calibri"/>
            </a:endParaRPr>
          </a:p>
        </p:txBody>
      </p:sp>
      <p:sp>
        <p:nvSpPr>
          <p:cNvPr id="981" name="Google Shape;981;p56"/>
          <p:cNvSpPr/>
          <p:nvPr/>
        </p:nvSpPr>
        <p:spPr>
          <a:xfrm>
            <a:off x="4069681" y="3789040"/>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دِيْـ</a:t>
            </a:r>
            <a:endParaRPr b="1" sz="3200">
              <a:solidFill>
                <a:schemeClr val="dk1"/>
              </a:solidFill>
              <a:latin typeface="Calibri"/>
              <a:ea typeface="Calibri"/>
              <a:cs typeface="Calibri"/>
              <a:sym typeface="Calibri"/>
            </a:endParaRPr>
          </a:p>
        </p:txBody>
      </p:sp>
      <p:sp>
        <p:nvSpPr>
          <p:cNvPr id="982" name="Google Shape;982;p56"/>
          <p:cNvSpPr/>
          <p:nvPr/>
        </p:nvSpPr>
        <p:spPr>
          <a:xfrm>
            <a:off x="3279330" y="3789040"/>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ـيَـ</a:t>
            </a:r>
            <a:endParaRPr b="1" sz="3200">
              <a:solidFill>
                <a:schemeClr val="dk1"/>
              </a:solidFill>
              <a:latin typeface="Calibri"/>
              <a:ea typeface="Calibri"/>
              <a:cs typeface="Calibri"/>
              <a:sym typeface="Calibri"/>
            </a:endParaRPr>
          </a:p>
        </p:txBody>
      </p:sp>
      <p:sp>
        <p:nvSpPr>
          <p:cNvPr id="983" name="Google Shape;983;p56"/>
          <p:cNvSpPr/>
          <p:nvPr/>
        </p:nvSpPr>
        <p:spPr>
          <a:xfrm>
            <a:off x="2485505" y="3789040"/>
            <a:ext cx="721817" cy="576064"/>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200">
                <a:solidFill>
                  <a:schemeClr val="dk1"/>
                </a:solidFill>
                <a:latin typeface="Calibri"/>
                <a:ea typeface="Calibri"/>
                <a:cs typeface="Calibri"/>
                <a:sym typeface="Calibri"/>
              </a:rPr>
              <a:t>ـة</a:t>
            </a:r>
            <a:endParaRPr b="1" sz="3200">
              <a:solidFill>
                <a:schemeClr val="dk1"/>
              </a:solidFill>
              <a:latin typeface="Calibri"/>
              <a:ea typeface="Calibri"/>
              <a:cs typeface="Calibri"/>
              <a:sym typeface="Calibri"/>
            </a:endParaRPr>
          </a:p>
        </p:txBody>
      </p:sp>
      <p:sp>
        <p:nvSpPr>
          <p:cNvPr id="984" name="Google Shape;984;p56"/>
          <p:cNvSpPr/>
          <p:nvPr/>
        </p:nvSpPr>
        <p:spPr>
          <a:xfrm>
            <a:off x="1693417" y="3789040"/>
            <a:ext cx="721817" cy="576064"/>
          </a:xfrm>
          <a:prstGeom prst="roundRect">
            <a:avLst>
              <a:gd fmla="val 16667" name="adj"/>
            </a:avLst>
          </a:prstGeom>
          <a:solidFill>
            <a:srgbClr val="C4BD97"/>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7"/>
                                        </p:tgtEl>
                                        <p:attrNameLst>
                                          <p:attrName>style.visibility</p:attrName>
                                        </p:attrNameLst>
                                      </p:cBhvr>
                                      <p:to>
                                        <p:strVal val="visible"/>
                                      </p:to>
                                    </p:set>
                                    <p:anim calcmode="lin" valueType="num">
                                      <p:cBhvr additive="base">
                                        <p:cTn dur="500"/>
                                        <p:tgtEl>
                                          <p:spTgt spid="9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8"/>
                                        </p:tgtEl>
                                        <p:attrNameLst>
                                          <p:attrName>style.visibility</p:attrName>
                                        </p:attrNameLst>
                                      </p:cBhvr>
                                      <p:to>
                                        <p:strVal val="visible"/>
                                      </p:to>
                                    </p:set>
                                    <p:anim calcmode="lin" valueType="num">
                                      <p:cBhvr additive="base">
                                        <p:cTn dur="500"/>
                                        <p:tgtEl>
                                          <p:spTgt spid="9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9"/>
                                        </p:tgtEl>
                                        <p:attrNameLst>
                                          <p:attrName>style.visibility</p:attrName>
                                        </p:attrNameLst>
                                      </p:cBhvr>
                                      <p:to>
                                        <p:strVal val="visible"/>
                                      </p:to>
                                    </p:set>
                                    <p:anim calcmode="lin" valueType="num">
                                      <p:cBhvr additive="base">
                                        <p:cTn dur="500"/>
                                        <p:tgtEl>
                                          <p:spTgt spid="9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0"/>
                                        </p:tgtEl>
                                        <p:attrNameLst>
                                          <p:attrName>style.visibility</p:attrName>
                                        </p:attrNameLst>
                                      </p:cBhvr>
                                      <p:to>
                                        <p:strVal val="visible"/>
                                      </p:to>
                                    </p:set>
                                    <p:anim calcmode="lin" valueType="num">
                                      <p:cBhvr additive="base">
                                        <p:cTn dur="500"/>
                                        <p:tgtEl>
                                          <p:spTgt spid="96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500"/>
                                        <p:tgtEl>
                                          <p:spTgt spid="96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500"/>
                                        <p:tgtEl>
                                          <p:spTgt spid="97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500"/>
                                        <p:tgtEl>
                                          <p:spTgt spid="9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500"/>
                                        <p:tgtEl>
                                          <p:spTgt spid="97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500"/>
                                        <p:tgtEl>
                                          <p:spTgt spid="9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500"/>
                                        <p:tgtEl>
                                          <p:spTgt spid="9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57"/>
          <p:cNvSpPr txBox="1"/>
          <p:nvPr>
            <p:ph type="title"/>
          </p:nvPr>
        </p:nvSpPr>
        <p:spPr>
          <a:xfrm>
            <a:off x="3347864" y="2420888"/>
            <a:ext cx="5050904" cy="259228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8000"/>
              <a:buFont typeface="Calibri"/>
              <a:buNone/>
            </a:pPr>
            <a:r>
              <a:rPr b="1" lang="ar-SA" sz="8000"/>
              <a:t>اكْتُبُ حَسَبَ الْمَطْلُوب</a:t>
            </a:r>
            <a:endParaRPr b="1" sz="8000"/>
          </a:p>
        </p:txBody>
      </p:sp>
      <p:pic>
        <p:nvPicPr>
          <p:cNvPr id="990" name="Google Shape;990;p57"/>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pic>
        <p:nvPicPr>
          <p:cNvPr id="995" name="Google Shape;995;p58"/>
          <p:cNvPicPr preferRelativeResize="0"/>
          <p:nvPr/>
        </p:nvPicPr>
        <p:blipFill rotWithShape="1">
          <a:blip r:embed="rId3">
            <a:alphaModFix/>
          </a:blip>
          <a:srcRect b="0" l="0" r="0" t="0"/>
          <a:stretch/>
        </p:blipFill>
        <p:spPr>
          <a:xfrm>
            <a:off x="0" y="3508107"/>
            <a:ext cx="3851920" cy="3349893"/>
          </a:xfrm>
          <a:prstGeom prst="rect">
            <a:avLst/>
          </a:prstGeom>
          <a:noFill/>
          <a:ln>
            <a:noFill/>
          </a:ln>
        </p:spPr>
      </p:pic>
      <p:sp>
        <p:nvSpPr>
          <p:cNvPr id="996" name="Google Shape;996;p58"/>
          <p:cNvSpPr/>
          <p:nvPr/>
        </p:nvSpPr>
        <p:spPr>
          <a:xfrm>
            <a:off x="2771800" y="2014969"/>
            <a:ext cx="5832648" cy="35394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rgbClr val="3F3F3F"/>
                </a:solidFill>
                <a:latin typeface="Calibri"/>
                <a:ea typeface="Calibri"/>
                <a:cs typeface="Calibri"/>
                <a:sym typeface="Calibri"/>
              </a:rPr>
              <a:t>وَقَفَ خالِدٌ يَتَأَمَّلُ البَحْرَ وَجَمالَهُ، وَأَمْواجَهُ المُتَلاطِمَةَ، وَيُشاهِدُ الأَطْفالَ الصِّغارَ وَهُم يَلْعَبونَ وَيَمْرحونَ عَلى الرَّمْلِ، وَيَتَأَمَّلُ القَوارِبَ وَهِيَ تَجْرِي في الماءِ مُبْتَهِجًا بِما يَراهُ، وَفي أَثْناءِ مُشاهداتِهِ التَفَتَ يَمينًا فَرَأَى أُسْرَةً تغادر وتَتْرُكُ مُخَلَّفاتِها ملقاة عَلى الشَّاطِئِ.</a:t>
            </a:r>
            <a:endParaRPr/>
          </a:p>
        </p:txBody>
      </p:sp>
      <p:pic>
        <p:nvPicPr>
          <p:cNvPr id="997" name="Google Shape;997;p58"/>
          <p:cNvPicPr preferRelativeResize="0"/>
          <p:nvPr/>
        </p:nvPicPr>
        <p:blipFill rotWithShape="1">
          <a:blip r:embed="rId4">
            <a:alphaModFix/>
          </a:blip>
          <a:srcRect b="81049" l="0" r="0" t="3"/>
          <a:stretch/>
        </p:blipFill>
        <p:spPr>
          <a:xfrm>
            <a:off x="2876476" y="404664"/>
            <a:ext cx="5847282" cy="115212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pic>
        <p:nvPicPr>
          <p:cNvPr id="1002" name="Google Shape;1002;p59"/>
          <p:cNvPicPr preferRelativeResize="0"/>
          <p:nvPr/>
        </p:nvPicPr>
        <p:blipFill rotWithShape="1">
          <a:blip r:embed="rId3">
            <a:alphaModFix/>
          </a:blip>
          <a:srcRect b="0" l="0" r="0" t="0"/>
          <a:stretch/>
        </p:blipFill>
        <p:spPr>
          <a:xfrm>
            <a:off x="0" y="3508107"/>
            <a:ext cx="3851920" cy="3349893"/>
          </a:xfrm>
          <a:prstGeom prst="rect">
            <a:avLst/>
          </a:prstGeom>
          <a:noFill/>
          <a:ln>
            <a:noFill/>
          </a:ln>
        </p:spPr>
      </p:pic>
      <p:pic>
        <p:nvPicPr>
          <p:cNvPr id="1003" name="Google Shape;1003;p59"/>
          <p:cNvPicPr preferRelativeResize="0"/>
          <p:nvPr/>
        </p:nvPicPr>
        <p:blipFill rotWithShape="1">
          <a:blip r:embed="rId4">
            <a:alphaModFix/>
          </a:blip>
          <a:srcRect b="81049" l="0" r="0" t="3"/>
          <a:stretch/>
        </p:blipFill>
        <p:spPr>
          <a:xfrm>
            <a:off x="2876476" y="404664"/>
            <a:ext cx="5847282" cy="1152128"/>
          </a:xfrm>
          <a:prstGeom prst="rect">
            <a:avLst/>
          </a:prstGeom>
          <a:noFill/>
          <a:ln>
            <a:noFill/>
          </a:ln>
        </p:spPr>
      </p:pic>
      <p:sp>
        <p:nvSpPr>
          <p:cNvPr id="1004" name="Google Shape;1004;p59"/>
          <p:cNvSpPr/>
          <p:nvPr/>
        </p:nvSpPr>
        <p:spPr>
          <a:xfrm>
            <a:off x="2771800" y="2014969"/>
            <a:ext cx="5832648" cy="3046988"/>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SA"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6"/>
          <p:cNvPicPr preferRelativeResize="0"/>
          <p:nvPr/>
        </p:nvPicPr>
        <p:blipFill rotWithShape="1">
          <a:blip r:embed="rId3">
            <a:alphaModFix/>
          </a:blip>
          <a:srcRect b="0" l="0" r="0" t="0"/>
          <a:stretch/>
        </p:blipFill>
        <p:spPr>
          <a:xfrm>
            <a:off x="0" y="65856"/>
            <a:ext cx="9252520" cy="7467600"/>
          </a:xfrm>
          <a:prstGeom prst="rect">
            <a:avLst/>
          </a:prstGeom>
          <a:noFill/>
          <a:ln>
            <a:noFill/>
          </a:ln>
        </p:spPr>
      </p:pic>
      <p:sp>
        <p:nvSpPr>
          <p:cNvPr id="127" name="Google Shape;127;p6"/>
          <p:cNvSpPr/>
          <p:nvPr/>
        </p:nvSpPr>
        <p:spPr>
          <a:xfrm>
            <a:off x="2069976" y="332656"/>
            <a:ext cx="5382344"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4400">
                <a:solidFill>
                  <a:srgbClr val="0070C0"/>
                </a:solidFill>
                <a:latin typeface="Calibri"/>
                <a:ea typeface="Calibri"/>
                <a:cs typeface="Calibri"/>
                <a:sym typeface="Calibri"/>
              </a:rPr>
              <a:t>نَظافَةُ البِحارِ والمُحيْطاتِ</a:t>
            </a:r>
            <a:endParaRPr/>
          </a:p>
        </p:txBody>
      </p:sp>
      <p:sp>
        <p:nvSpPr>
          <p:cNvPr id="128" name="Google Shape;128;p6"/>
          <p:cNvSpPr/>
          <p:nvPr/>
        </p:nvSpPr>
        <p:spPr>
          <a:xfrm>
            <a:off x="2195736" y="1327408"/>
            <a:ext cx="6264696" cy="267765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الأَبُ:</a:t>
            </a:r>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 نَعَمْ يا بُنَيَّ، وَمُلَوِّثاتُ الْبَحْرِ كَثيرَةٌ، لا تَقْتَصِرُ عَلى ما رَأَيْتَهُ، بَلْ إِنَّ مياهَ الْبِحارِ والْمُحيطاتِ تَتَعَرَّضُ لِلْتَلَوُّثِ بِفِعْلِ مُخَلَّفاتِ الْمصانِعِ الَّتي تَذوبُ فيهِ، </a:t>
            </a:r>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وهَذِهِ الْمُخَلَّفاتُ قَدْ تَكونُ مَوادُّ صَلْبَةً أو سائِلَةً أو غازيَّةً.</a:t>
            </a:r>
            <a:endParaRPr b="1" sz="2400">
              <a:solidFill>
                <a:schemeClr val="dk1"/>
              </a:solidFill>
              <a:latin typeface="Calibri"/>
              <a:ea typeface="Calibri"/>
              <a:cs typeface="Calibri"/>
              <a:sym typeface="Calibri"/>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كَما تَتَعَرَّضُ الْمياهُ لِلْتَلَوُّثِ بِفِعْلِ الْنِّفطِ ومُشْتَقَّاتِهِ، </a:t>
            </a:r>
            <a:endParaRPr b="1" sz="2400">
              <a:solidFill>
                <a:schemeClr val="dk1"/>
              </a:solidFill>
              <a:latin typeface="Calibri"/>
              <a:ea typeface="Calibri"/>
              <a:cs typeface="Calibri"/>
              <a:sym typeface="Calibri"/>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وبِتَصْريفِ مِياهِ الصَّرْفِ الصِّحِّيِّ فيه.</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pic>
        <p:nvPicPr>
          <p:cNvPr id="1009" name="Google Shape;1009;p60"/>
          <p:cNvPicPr preferRelativeResize="0"/>
          <p:nvPr/>
        </p:nvPicPr>
        <p:blipFill rotWithShape="1">
          <a:blip r:embed="rId3">
            <a:alphaModFix/>
          </a:blip>
          <a:srcRect b="0" l="0" r="0" t="0"/>
          <a:stretch/>
        </p:blipFill>
        <p:spPr>
          <a:xfrm>
            <a:off x="0" y="3508107"/>
            <a:ext cx="3851920" cy="3349893"/>
          </a:xfrm>
          <a:prstGeom prst="rect">
            <a:avLst/>
          </a:prstGeom>
          <a:noFill/>
          <a:ln>
            <a:noFill/>
          </a:ln>
        </p:spPr>
      </p:pic>
      <p:sp>
        <p:nvSpPr>
          <p:cNvPr id="1010" name="Google Shape;1010;p60"/>
          <p:cNvSpPr/>
          <p:nvPr/>
        </p:nvSpPr>
        <p:spPr>
          <a:xfrm>
            <a:off x="2771800" y="1628800"/>
            <a:ext cx="5832648" cy="452431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rgbClr val="3F3F3F"/>
                </a:solidFill>
                <a:latin typeface="Calibri"/>
                <a:ea typeface="Calibri"/>
                <a:cs typeface="Calibri"/>
                <a:sym typeface="Calibri"/>
              </a:rPr>
              <a:t>ومِن أَضْرارِ التَّلوُّثِ القَضاءُ عَلى الأَحْياءِ البَحْرِيَّةِ مِنْ أَسْماكٍ وَنَباتاتٍ وشُعَبٍ مَرجَانِيَّة، حَتَّى أَصْبَحَتْ كَثيرٌ مِنْ شَواطئِ البِحارِ في العالَمِ مُلَوَّثَةً وغَيْرَ صالِحَةٍ للسِّباحَةِ.</a:t>
            </a:r>
            <a:endParaRPr/>
          </a:p>
          <a:p>
            <a:pPr indent="0" lvl="0" marL="0" marR="0" rtl="1" algn="r">
              <a:spcBef>
                <a:spcPts val="0"/>
              </a:spcBef>
              <a:spcAft>
                <a:spcPts val="0"/>
              </a:spcAft>
              <a:buNone/>
            </a:pPr>
            <a:r>
              <a:rPr b="1" lang="ar-SA" sz="3200">
                <a:solidFill>
                  <a:srgbClr val="3F3F3F"/>
                </a:solidFill>
                <a:latin typeface="Calibri"/>
                <a:ea typeface="Calibri"/>
                <a:cs typeface="Calibri"/>
                <a:sym typeface="Calibri"/>
              </a:rPr>
              <a:t>وَقَدْ حَرَصَتْ حكومتنا الرشيدة من خلال أجهزتها المختصة بحِمايةِ البيئَةِ في الْمَمْلَكَةِ العَرَبيَّةِ السُّعوديَّةِ، عَلى أَنْ تَبْقى بِحارُنا نَظيفَةً خالِيَةً مِنَ التَّلوُّثِ.</a:t>
            </a:r>
            <a:endParaRPr/>
          </a:p>
        </p:txBody>
      </p:sp>
      <p:pic>
        <p:nvPicPr>
          <p:cNvPr id="1011" name="Google Shape;1011;p60"/>
          <p:cNvPicPr preferRelativeResize="0"/>
          <p:nvPr/>
        </p:nvPicPr>
        <p:blipFill rotWithShape="1">
          <a:blip r:embed="rId4">
            <a:alphaModFix/>
          </a:blip>
          <a:srcRect b="35122" l="0" r="0" t="55694"/>
          <a:stretch/>
        </p:blipFill>
        <p:spPr>
          <a:xfrm>
            <a:off x="1475656" y="548680"/>
            <a:ext cx="7056784" cy="63759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pic>
        <p:nvPicPr>
          <p:cNvPr id="1016" name="Google Shape;1016;p61"/>
          <p:cNvPicPr preferRelativeResize="0"/>
          <p:nvPr/>
        </p:nvPicPr>
        <p:blipFill rotWithShape="1">
          <a:blip r:embed="rId3">
            <a:alphaModFix/>
          </a:blip>
          <a:srcRect b="0" l="0" r="0" t="0"/>
          <a:stretch/>
        </p:blipFill>
        <p:spPr>
          <a:xfrm>
            <a:off x="0" y="3508107"/>
            <a:ext cx="3851920" cy="3349893"/>
          </a:xfrm>
          <a:prstGeom prst="rect">
            <a:avLst/>
          </a:prstGeom>
          <a:noFill/>
          <a:ln>
            <a:noFill/>
          </a:ln>
        </p:spPr>
      </p:pic>
      <p:sp>
        <p:nvSpPr>
          <p:cNvPr id="1017" name="Google Shape;1017;p61"/>
          <p:cNvSpPr/>
          <p:nvPr/>
        </p:nvSpPr>
        <p:spPr>
          <a:xfrm>
            <a:off x="2771800" y="2014969"/>
            <a:ext cx="5832648" cy="3046988"/>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SA"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pic>
        <p:nvPicPr>
          <p:cNvPr id="1018" name="Google Shape;1018;p61"/>
          <p:cNvPicPr preferRelativeResize="0"/>
          <p:nvPr/>
        </p:nvPicPr>
        <p:blipFill rotWithShape="1">
          <a:blip r:embed="rId4">
            <a:alphaModFix/>
          </a:blip>
          <a:srcRect b="849" l="0" r="0" t="89966"/>
          <a:stretch/>
        </p:blipFill>
        <p:spPr>
          <a:xfrm>
            <a:off x="1425155" y="836712"/>
            <a:ext cx="7172794" cy="64807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62"/>
          <p:cNvSpPr txBox="1"/>
          <p:nvPr>
            <p:ph type="title"/>
          </p:nvPr>
        </p:nvSpPr>
        <p:spPr>
          <a:xfrm>
            <a:off x="3347864" y="2420888"/>
            <a:ext cx="5050904" cy="259228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13800"/>
              <a:buFont typeface="Calibri"/>
              <a:buNone/>
            </a:pPr>
            <a:r>
              <a:rPr b="1" lang="ar-SA" sz="13800"/>
              <a:t>اسْتَخْدِمُ</a:t>
            </a:r>
            <a:endParaRPr b="1" sz="13800"/>
          </a:p>
        </p:txBody>
      </p:sp>
      <p:pic>
        <p:nvPicPr>
          <p:cNvPr id="1024" name="Google Shape;1024;p62"/>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63"/>
          <p:cNvSpPr/>
          <p:nvPr/>
        </p:nvSpPr>
        <p:spPr>
          <a:xfrm>
            <a:off x="2230624" y="2564904"/>
            <a:ext cx="1333264"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0" name="Google Shape;1030;p63"/>
          <p:cNvSpPr/>
          <p:nvPr/>
        </p:nvSpPr>
        <p:spPr>
          <a:xfrm>
            <a:off x="2230624" y="5085184"/>
            <a:ext cx="1333264"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1" name="Google Shape;1031;p63"/>
          <p:cNvSpPr/>
          <p:nvPr/>
        </p:nvSpPr>
        <p:spPr>
          <a:xfrm>
            <a:off x="2230624" y="4291247"/>
            <a:ext cx="1333264"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2" name="Google Shape;1032;p63"/>
          <p:cNvSpPr/>
          <p:nvPr/>
        </p:nvSpPr>
        <p:spPr>
          <a:xfrm>
            <a:off x="2230624" y="3429000"/>
            <a:ext cx="1333264"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3" name="Google Shape;1033;p63"/>
          <p:cNvSpPr/>
          <p:nvPr/>
        </p:nvSpPr>
        <p:spPr>
          <a:xfrm>
            <a:off x="4937687" y="1700808"/>
            <a:ext cx="3910882" cy="609890"/>
          </a:xfrm>
          <a:prstGeom prst="roundRect">
            <a:avLst>
              <a:gd fmla="val 16667" name="adj"/>
            </a:avLst>
          </a:prstGeom>
          <a:solidFill>
            <a:srgbClr val="FFC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4" name="Google Shape;1034;p63"/>
          <p:cNvSpPr/>
          <p:nvPr/>
        </p:nvSpPr>
        <p:spPr>
          <a:xfrm>
            <a:off x="4932040" y="2564904"/>
            <a:ext cx="3922177" cy="609890"/>
          </a:xfrm>
          <a:prstGeom prst="roundRect">
            <a:avLst>
              <a:gd fmla="val 16667" name="adj"/>
            </a:avLst>
          </a:prstGeom>
          <a:solidFill>
            <a:srgbClr val="FFC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5" name="Google Shape;1035;p63"/>
          <p:cNvSpPr/>
          <p:nvPr/>
        </p:nvSpPr>
        <p:spPr>
          <a:xfrm>
            <a:off x="4932040" y="3427151"/>
            <a:ext cx="3922177" cy="609890"/>
          </a:xfrm>
          <a:prstGeom prst="roundRect">
            <a:avLst>
              <a:gd fmla="val 16667" name="adj"/>
            </a:avLst>
          </a:prstGeom>
          <a:solidFill>
            <a:srgbClr val="FFC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6" name="Google Shape;1036;p63"/>
          <p:cNvSpPr/>
          <p:nvPr/>
        </p:nvSpPr>
        <p:spPr>
          <a:xfrm>
            <a:off x="4932040" y="4221088"/>
            <a:ext cx="3922177" cy="609890"/>
          </a:xfrm>
          <a:prstGeom prst="roundRect">
            <a:avLst>
              <a:gd fmla="val 16667" name="adj"/>
            </a:avLst>
          </a:prstGeom>
          <a:solidFill>
            <a:srgbClr val="FFC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7" name="Google Shape;1037;p63"/>
          <p:cNvSpPr/>
          <p:nvPr/>
        </p:nvSpPr>
        <p:spPr>
          <a:xfrm>
            <a:off x="4932040" y="5123366"/>
            <a:ext cx="3922177" cy="609890"/>
          </a:xfrm>
          <a:prstGeom prst="roundRect">
            <a:avLst>
              <a:gd fmla="val 16667" name="adj"/>
            </a:avLst>
          </a:prstGeom>
          <a:solidFill>
            <a:srgbClr val="FFC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8" name="Google Shape;1038;p63"/>
          <p:cNvSpPr/>
          <p:nvPr/>
        </p:nvSpPr>
        <p:spPr>
          <a:xfrm>
            <a:off x="4977880" y="1749732"/>
            <a:ext cx="3770584"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لا يَصِلُ ضَوءُ الشَّمْسِ أعْماقَ البِحارِ.</a:t>
            </a:r>
            <a:endParaRPr/>
          </a:p>
        </p:txBody>
      </p:sp>
      <p:sp>
        <p:nvSpPr>
          <p:cNvPr id="1039" name="Google Shape;1039;p63"/>
          <p:cNvSpPr/>
          <p:nvPr/>
        </p:nvSpPr>
        <p:spPr>
          <a:xfrm>
            <a:off x="5133372" y="2679303"/>
            <a:ext cx="3615092" cy="400110"/>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000">
                <a:solidFill>
                  <a:schemeClr val="dk1"/>
                </a:solidFill>
                <a:latin typeface="Calibri"/>
                <a:ea typeface="Calibri"/>
                <a:cs typeface="Calibri"/>
                <a:sym typeface="Calibri"/>
              </a:rPr>
              <a:t>لَعَلَّكَ تُسافِرُ في البَحْرِ أَيَّاماً وَتَسْعَدُ بِمَنْظَرِهِ.</a:t>
            </a:r>
            <a:endParaRPr/>
          </a:p>
        </p:txBody>
      </p:sp>
      <p:sp>
        <p:nvSpPr>
          <p:cNvPr id="1040" name="Google Shape;1040;p63"/>
          <p:cNvSpPr/>
          <p:nvPr/>
        </p:nvSpPr>
        <p:spPr>
          <a:xfrm>
            <a:off x="6447834" y="3492297"/>
            <a:ext cx="2300630"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هَلْ رَكِبْتَ البَحْرَ يَوْمَاً؟</a:t>
            </a:r>
            <a:endParaRPr b="1" sz="2400">
              <a:solidFill>
                <a:schemeClr val="dk1"/>
              </a:solidFill>
              <a:latin typeface="Calibri"/>
              <a:ea typeface="Calibri"/>
              <a:cs typeface="Calibri"/>
              <a:sym typeface="Calibri"/>
            </a:endParaRPr>
          </a:p>
        </p:txBody>
      </p:sp>
      <p:sp>
        <p:nvSpPr>
          <p:cNvPr id="1041" name="Google Shape;1041;p63"/>
          <p:cNvSpPr/>
          <p:nvPr/>
        </p:nvSpPr>
        <p:spPr>
          <a:xfrm>
            <a:off x="5700835" y="4303335"/>
            <a:ext cx="3047629"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البَحْرُ أَقَلُّ اتِساعاً مِنَ المُحِيطِ.</a:t>
            </a:r>
            <a:endParaRPr/>
          </a:p>
        </p:txBody>
      </p:sp>
      <p:sp>
        <p:nvSpPr>
          <p:cNvPr id="1042" name="Google Shape;1042;p63"/>
          <p:cNvSpPr/>
          <p:nvPr/>
        </p:nvSpPr>
        <p:spPr>
          <a:xfrm>
            <a:off x="5971742" y="5210036"/>
            <a:ext cx="2776722" cy="461665"/>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400">
                <a:solidFill>
                  <a:schemeClr val="dk1"/>
                </a:solidFill>
                <a:latin typeface="Calibri"/>
                <a:ea typeface="Calibri"/>
                <a:cs typeface="Calibri"/>
                <a:sym typeface="Calibri"/>
              </a:rPr>
              <a:t>ما أَقْبَحَ هَذا الْمَنْظَرَ يا أَبي!</a:t>
            </a:r>
            <a:endParaRPr/>
          </a:p>
        </p:txBody>
      </p:sp>
      <p:sp>
        <p:nvSpPr>
          <p:cNvPr id="1043" name="Google Shape;1043;p63"/>
          <p:cNvSpPr/>
          <p:nvPr/>
        </p:nvSpPr>
        <p:spPr>
          <a:xfrm>
            <a:off x="2396064" y="2636912"/>
            <a:ext cx="1072730" cy="523220"/>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800">
                <a:solidFill>
                  <a:schemeClr val="dk1"/>
                </a:solidFill>
                <a:latin typeface="Calibri"/>
                <a:ea typeface="Calibri"/>
                <a:cs typeface="Calibri"/>
                <a:sym typeface="Calibri"/>
              </a:rPr>
              <a:t>اسْتِفْهَام</a:t>
            </a:r>
            <a:endParaRPr b="1" sz="2800">
              <a:solidFill>
                <a:srgbClr val="002060"/>
              </a:solidFill>
              <a:latin typeface="Calibri"/>
              <a:ea typeface="Calibri"/>
              <a:cs typeface="Calibri"/>
              <a:sym typeface="Calibri"/>
            </a:endParaRPr>
          </a:p>
        </p:txBody>
      </p:sp>
      <p:sp>
        <p:nvSpPr>
          <p:cNvPr id="1044" name="Google Shape;1044;p63"/>
          <p:cNvSpPr/>
          <p:nvPr/>
        </p:nvSpPr>
        <p:spPr>
          <a:xfrm>
            <a:off x="2483768" y="3462826"/>
            <a:ext cx="832279" cy="523220"/>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800">
                <a:solidFill>
                  <a:schemeClr val="dk1"/>
                </a:solidFill>
                <a:latin typeface="Calibri"/>
                <a:ea typeface="Calibri"/>
                <a:cs typeface="Calibri"/>
                <a:sym typeface="Calibri"/>
              </a:rPr>
              <a:t>تَرَجِّي</a:t>
            </a:r>
            <a:endParaRPr b="1" sz="2800">
              <a:solidFill>
                <a:srgbClr val="002060"/>
              </a:solidFill>
              <a:latin typeface="Calibri"/>
              <a:ea typeface="Calibri"/>
              <a:cs typeface="Calibri"/>
              <a:sym typeface="Calibri"/>
            </a:endParaRPr>
          </a:p>
        </p:txBody>
      </p:sp>
      <p:sp>
        <p:nvSpPr>
          <p:cNvPr id="1045" name="Google Shape;1045;p63"/>
          <p:cNvSpPr/>
          <p:nvPr/>
        </p:nvSpPr>
        <p:spPr>
          <a:xfrm>
            <a:off x="2627784" y="4284385"/>
            <a:ext cx="606256" cy="523220"/>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800">
                <a:solidFill>
                  <a:schemeClr val="dk1"/>
                </a:solidFill>
                <a:latin typeface="Calibri"/>
                <a:ea typeface="Calibri"/>
                <a:cs typeface="Calibri"/>
                <a:sym typeface="Calibri"/>
              </a:rPr>
              <a:t>نَفِي</a:t>
            </a:r>
            <a:endParaRPr b="1" sz="2800">
              <a:solidFill>
                <a:srgbClr val="002060"/>
              </a:solidFill>
              <a:latin typeface="Calibri"/>
              <a:ea typeface="Calibri"/>
              <a:cs typeface="Calibri"/>
              <a:sym typeface="Calibri"/>
            </a:endParaRPr>
          </a:p>
        </p:txBody>
      </p:sp>
      <p:sp>
        <p:nvSpPr>
          <p:cNvPr id="1046" name="Google Shape;1046;p63"/>
          <p:cNvSpPr/>
          <p:nvPr/>
        </p:nvSpPr>
        <p:spPr>
          <a:xfrm>
            <a:off x="2541136" y="5148481"/>
            <a:ext cx="936475" cy="523220"/>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2800">
                <a:solidFill>
                  <a:schemeClr val="dk1"/>
                </a:solidFill>
                <a:latin typeface="Calibri"/>
                <a:ea typeface="Calibri"/>
                <a:cs typeface="Calibri"/>
                <a:sym typeface="Calibri"/>
              </a:rPr>
              <a:t>تَفْضِيل</a:t>
            </a:r>
            <a:endParaRPr b="1" sz="2800">
              <a:solidFill>
                <a:srgbClr val="002060"/>
              </a:solidFill>
              <a:latin typeface="Calibri"/>
              <a:ea typeface="Calibri"/>
              <a:cs typeface="Calibri"/>
              <a:sym typeface="Calibri"/>
            </a:endParaRPr>
          </a:p>
        </p:txBody>
      </p:sp>
      <p:cxnSp>
        <p:nvCxnSpPr>
          <p:cNvPr id="1047" name="Google Shape;1047;p63"/>
          <p:cNvCxnSpPr>
            <a:stCxn id="1033" idx="1"/>
            <a:endCxn id="1031" idx="3"/>
          </p:cNvCxnSpPr>
          <p:nvPr/>
        </p:nvCxnSpPr>
        <p:spPr>
          <a:xfrm flipH="1">
            <a:off x="3563987" y="2005753"/>
            <a:ext cx="1373700" cy="25905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048" name="Google Shape;1048;p63"/>
          <p:cNvCxnSpPr>
            <a:stCxn id="1034" idx="1"/>
            <a:endCxn id="1032" idx="3"/>
          </p:cNvCxnSpPr>
          <p:nvPr/>
        </p:nvCxnSpPr>
        <p:spPr>
          <a:xfrm flipH="1">
            <a:off x="3563740" y="2869849"/>
            <a:ext cx="1368300" cy="8640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049" name="Google Shape;1049;p63"/>
          <p:cNvCxnSpPr>
            <a:stCxn id="1036" idx="1"/>
            <a:endCxn id="1030" idx="3"/>
          </p:cNvCxnSpPr>
          <p:nvPr/>
        </p:nvCxnSpPr>
        <p:spPr>
          <a:xfrm flipH="1">
            <a:off x="3563740" y="4526033"/>
            <a:ext cx="1368300" cy="8640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050" name="Google Shape;1050;p63"/>
          <p:cNvCxnSpPr>
            <a:stCxn id="1037" idx="1"/>
            <a:endCxn id="1051" idx="3"/>
          </p:cNvCxnSpPr>
          <p:nvPr/>
        </p:nvCxnSpPr>
        <p:spPr>
          <a:xfrm rot="10800000">
            <a:off x="3563740" y="2005611"/>
            <a:ext cx="1368300" cy="34227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sp>
        <p:nvSpPr>
          <p:cNvPr id="1051" name="Google Shape;1051;p63"/>
          <p:cNvSpPr/>
          <p:nvPr/>
        </p:nvSpPr>
        <p:spPr>
          <a:xfrm>
            <a:off x="2230624" y="1700808"/>
            <a:ext cx="1333264" cy="609890"/>
          </a:xfrm>
          <a:prstGeom prst="roundRect">
            <a:avLst>
              <a:gd fmla="val 16667" name="adj"/>
            </a:avLst>
          </a:prstGeom>
          <a:solidFill>
            <a:srgbClr val="CCEC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2" name="Google Shape;1052;p63"/>
          <p:cNvSpPr/>
          <p:nvPr/>
        </p:nvSpPr>
        <p:spPr>
          <a:xfrm>
            <a:off x="2483768" y="1772816"/>
            <a:ext cx="914032"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 تَعَجُّب</a:t>
            </a:r>
            <a:endParaRPr b="1" sz="2800">
              <a:solidFill>
                <a:schemeClr val="dk1"/>
              </a:solidFill>
              <a:latin typeface="Calibri"/>
              <a:ea typeface="Calibri"/>
              <a:cs typeface="Calibri"/>
              <a:sym typeface="Calibri"/>
            </a:endParaRPr>
          </a:p>
        </p:txBody>
      </p:sp>
      <p:cxnSp>
        <p:nvCxnSpPr>
          <p:cNvPr id="1053" name="Google Shape;1053;p63"/>
          <p:cNvCxnSpPr>
            <a:stCxn id="1035" idx="1"/>
            <a:endCxn id="1043" idx="3"/>
          </p:cNvCxnSpPr>
          <p:nvPr/>
        </p:nvCxnSpPr>
        <p:spPr>
          <a:xfrm rot="10800000">
            <a:off x="3468940" y="2898396"/>
            <a:ext cx="1463100" cy="8337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pic>
        <p:nvPicPr>
          <p:cNvPr id="1054" name="Google Shape;1054;p63"/>
          <p:cNvPicPr preferRelativeResize="0"/>
          <p:nvPr/>
        </p:nvPicPr>
        <p:blipFill rotWithShape="1">
          <a:blip r:embed="rId3">
            <a:alphaModFix/>
          </a:blip>
          <a:srcRect b="82131" l="0" r="0" t="0"/>
          <a:stretch/>
        </p:blipFill>
        <p:spPr>
          <a:xfrm>
            <a:off x="3262751" y="404720"/>
            <a:ext cx="5378124" cy="1080064"/>
          </a:xfrm>
          <a:prstGeom prst="rect">
            <a:avLst/>
          </a:prstGeom>
          <a:noFill/>
          <a:ln>
            <a:noFill/>
          </a:ln>
        </p:spPr>
      </p:pic>
      <p:sp>
        <p:nvSpPr>
          <p:cNvPr id="1055" name="Google Shape;1055;p63"/>
          <p:cNvSpPr/>
          <p:nvPr/>
        </p:nvSpPr>
        <p:spPr>
          <a:xfrm>
            <a:off x="1059000" y="434269"/>
            <a:ext cx="212666" cy="346348"/>
          </a:xfrm>
          <a:prstGeom prst="roundRect">
            <a:avLst>
              <a:gd fmla="val 16667" name="adj"/>
            </a:avLst>
          </a:prstGeom>
          <a:solidFill>
            <a:srgbClr val="C000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6" name="Google Shape;1056;p63"/>
          <p:cNvSpPr/>
          <p:nvPr/>
        </p:nvSpPr>
        <p:spPr>
          <a:xfrm>
            <a:off x="976633" y="591977"/>
            <a:ext cx="370159" cy="490364"/>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HP\Desktop\lij.png" id="1057" name="Google Shape;1057;p63"/>
          <p:cNvPicPr preferRelativeResize="0"/>
          <p:nvPr/>
        </p:nvPicPr>
        <p:blipFill rotWithShape="1">
          <a:blip r:embed="rId4">
            <a:alphaModFix/>
          </a:blip>
          <a:srcRect b="0" l="0" r="0" t="0"/>
          <a:stretch/>
        </p:blipFill>
        <p:spPr>
          <a:xfrm>
            <a:off x="147101" y="721458"/>
            <a:ext cx="2016224" cy="2056548"/>
          </a:xfrm>
          <a:prstGeom prst="rect">
            <a:avLst/>
          </a:prstGeom>
          <a:noFill/>
          <a:ln>
            <a:noFill/>
          </a:ln>
        </p:spPr>
      </p:pic>
      <p:grpSp>
        <p:nvGrpSpPr>
          <p:cNvPr id="1058" name="Google Shape;1058;p63"/>
          <p:cNvGrpSpPr/>
          <p:nvPr/>
        </p:nvGrpSpPr>
        <p:grpSpPr>
          <a:xfrm>
            <a:off x="1142475" y="1331615"/>
            <a:ext cx="48234" cy="830846"/>
            <a:chOff x="4906622" y="1916832"/>
            <a:chExt cx="160783" cy="2874781"/>
          </a:xfrm>
        </p:grpSpPr>
        <p:sp>
          <p:nvSpPr>
            <p:cNvPr id="1059" name="Google Shape;1059;p63"/>
            <p:cNvSpPr/>
            <p:nvPr/>
          </p:nvSpPr>
          <p:spPr>
            <a:xfrm>
              <a:off x="4906622" y="1916832"/>
              <a:ext cx="152400" cy="1446708"/>
            </a:xfrm>
            <a:prstGeom prst="roundRect">
              <a:avLst>
                <a:gd fmla="val 16667" name="adj"/>
              </a:avLst>
            </a:prstGeom>
            <a:solidFill>
              <a:srgbClr val="3F3F3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0" name="Google Shape;1060;p63"/>
            <p:cNvSpPr/>
            <p:nvPr/>
          </p:nvSpPr>
          <p:spPr>
            <a:xfrm>
              <a:off x="4915005" y="3363544"/>
              <a:ext cx="152400" cy="1428069"/>
            </a:xfrm>
            <a:prstGeom prst="roundRect">
              <a:avLst>
                <a:gd fmla="val 16667" name="adj"/>
              </a:avLst>
            </a:prstGeom>
            <a:no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1" name="Google Shape;1061;p63"/>
          <p:cNvSpPr/>
          <p:nvPr/>
        </p:nvSpPr>
        <p:spPr>
          <a:xfrm>
            <a:off x="1085493" y="1678870"/>
            <a:ext cx="159680" cy="141723"/>
          </a:xfrm>
          <a:prstGeom prst="ellipse">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62" name="Google Shape;1062;p63"/>
          <p:cNvPicPr preferRelativeResize="0"/>
          <p:nvPr/>
        </p:nvPicPr>
        <p:blipFill rotWithShape="1">
          <a:blip r:embed="rId5">
            <a:alphaModFix/>
          </a:blip>
          <a:srcRect b="0" l="0" r="0" t="0"/>
          <a:stretch/>
        </p:blipFill>
        <p:spPr>
          <a:xfrm>
            <a:off x="291117" y="373300"/>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3"/>
                                        </p:tgtEl>
                                        <p:attrNameLst>
                                          <p:attrName>style.visibility</p:attrName>
                                        </p:attrNameLst>
                                      </p:cBhvr>
                                      <p:to>
                                        <p:strVal val="visible"/>
                                      </p:to>
                                    </p:set>
                                    <p:anim calcmode="lin" valueType="num">
                                      <p:cBhvr additive="base">
                                        <p:cTn dur="500"/>
                                        <p:tgtEl>
                                          <p:spTgt spid="10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4"/>
                                        </p:tgtEl>
                                        <p:attrNameLst>
                                          <p:attrName>style.visibility</p:attrName>
                                        </p:attrNameLst>
                                      </p:cBhvr>
                                      <p:to>
                                        <p:strVal val="visible"/>
                                      </p:to>
                                    </p:set>
                                    <p:anim calcmode="lin" valueType="num">
                                      <p:cBhvr additive="base">
                                        <p:cTn dur="500"/>
                                        <p:tgtEl>
                                          <p:spTgt spid="10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5"/>
                                        </p:tgtEl>
                                        <p:attrNameLst>
                                          <p:attrName>style.visibility</p:attrName>
                                        </p:attrNameLst>
                                      </p:cBhvr>
                                      <p:to>
                                        <p:strVal val="visible"/>
                                      </p:to>
                                    </p:set>
                                    <p:anim calcmode="lin" valueType="num">
                                      <p:cBhvr additive="base">
                                        <p:cTn dur="500"/>
                                        <p:tgtEl>
                                          <p:spTgt spid="10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6"/>
                                        </p:tgtEl>
                                        <p:attrNameLst>
                                          <p:attrName>style.visibility</p:attrName>
                                        </p:attrNameLst>
                                      </p:cBhvr>
                                      <p:to>
                                        <p:strVal val="visible"/>
                                      </p:to>
                                    </p:set>
                                    <p:anim calcmode="lin" valueType="num">
                                      <p:cBhvr additive="base">
                                        <p:cTn dur="500"/>
                                        <p:tgtEl>
                                          <p:spTgt spid="10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7"/>
                                        </p:tgtEl>
                                        <p:attrNameLst>
                                          <p:attrName>style.visibility</p:attrName>
                                        </p:attrNameLst>
                                      </p:cBhvr>
                                      <p:to>
                                        <p:strVal val="visible"/>
                                      </p:to>
                                    </p:set>
                                    <p:anim calcmode="lin" valueType="num">
                                      <p:cBhvr additive="base">
                                        <p:cTn dur="500"/>
                                        <p:tgtEl>
                                          <p:spTgt spid="10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8"/>
                                        </p:tgtEl>
                                        <p:attrNameLst>
                                          <p:attrName>style.visibility</p:attrName>
                                        </p:attrNameLst>
                                      </p:cBhvr>
                                      <p:to>
                                        <p:strVal val="visible"/>
                                      </p:to>
                                    </p:set>
                                    <p:anim calcmode="lin" valueType="num">
                                      <p:cBhvr additive="base">
                                        <p:cTn dur="500"/>
                                        <p:tgtEl>
                                          <p:spTgt spid="10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9"/>
                                        </p:tgtEl>
                                        <p:attrNameLst>
                                          <p:attrName>style.visibility</p:attrName>
                                        </p:attrNameLst>
                                      </p:cBhvr>
                                      <p:to>
                                        <p:strVal val="visible"/>
                                      </p:to>
                                    </p:set>
                                    <p:anim calcmode="lin" valueType="num">
                                      <p:cBhvr additive="base">
                                        <p:cTn dur="500"/>
                                        <p:tgtEl>
                                          <p:spTgt spid="10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0"/>
                                        </p:tgtEl>
                                        <p:attrNameLst>
                                          <p:attrName>style.visibility</p:attrName>
                                        </p:attrNameLst>
                                      </p:cBhvr>
                                      <p:to>
                                        <p:strVal val="visible"/>
                                      </p:to>
                                    </p:set>
                                    <p:anim calcmode="lin" valueType="num">
                                      <p:cBhvr additive="base">
                                        <p:cTn dur="500"/>
                                        <p:tgtEl>
                                          <p:spTgt spid="10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1"/>
                                        </p:tgtEl>
                                        <p:attrNameLst>
                                          <p:attrName>style.visibility</p:attrName>
                                        </p:attrNameLst>
                                      </p:cBhvr>
                                      <p:to>
                                        <p:strVal val="visible"/>
                                      </p:to>
                                    </p:set>
                                    <p:anim calcmode="lin" valueType="num">
                                      <p:cBhvr additive="base">
                                        <p:cTn dur="500"/>
                                        <p:tgtEl>
                                          <p:spTgt spid="10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2"/>
                                        </p:tgtEl>
                                        <p:attrNameLst>
                                          <p:attrName>style.visibility</p:attrName>
                                        </p:attrNameLst>
                                      </p:cBhvr>
                                      <p:to>
                                        <p:strVal val="visible"/>
                                      </p:to>
                                    </p:set>
                                    <p:anim calcmode="lin" valueType="num">
                                      <p:cBhvr additive="base">
                                        <p:cTn dur="500"/>
                                        <p:tgtEl>
                                          <p:spTgt spid="10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p:tgtEl>
                                          <p:spTgt spid="10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0"/>
                                        </p:tgtEl>
                                        <p:attrNameLst>
                                          <p:attrName>style.visibility</p:attrName>
                                        </p:attrNameLst>
                                      </p:cBhvr>
                                      <p:to>
                                        <p:strVal val="visible"/>
                                      </p:to>
                                    </p:set>
                                    <p:anim calcmode="lin" valueType="num">
                                      <p:cBhvr additive="base">
                                        <p:cTn dur="500"/>
                                        <p:tgtEl>
                                          <p:spTgt spid="10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1"/>
                                        </p:tgtEl>
                                        <p:attrNameLst>
                                          <p:attrName>style.visibility</p:attrName>
                                        </p:attrNameLst>
                                      </p:cBhvr>
                                      <p:to>
                                        <p:strVal val="visible"/>
                                      </p:to>
                                    </p:set>
                                    <p:anim calcmode="lin" valueType="num">
                                      <p:cBhvr additive="base">
                                        <p:cTn dur="500"/>
                                        <p:tgtEl>
                                          <p:spTgt spid="10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2"/>
                                        </p:tgtEl>
                                        <p:attrNameLst>
                                          <p:attrName>style.visibility</p:attrName>
                                        </p:attrNameLst>
                                      </p:cBhvr>
                                      <p:to>
                                        <p:strVal val="visible"/>
                                      </p:to>
                                    </p:set>
                                    <p:anim calcmode="lin" valueType="num">
                                      <p:cBhvr additive="base">
                                        <p:cTn dur="500"/>
                                        <p:tgtEl>
                                          <p:spTgt spid="10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3"/>
                                        </p:tgtEl>
                                        <p:attrNameLst>
                                          <p:attrName>style.visibility</p:attrName>
                                        </p:attrNameLst>
                                      </p:cBhvr>
                                      <p:to>
                                        <p:strVal val="visible"/>
                                      </p:to>
                                    </p:set>
                                    <p:anim calcmode="lin" valueType="num">
                                      <p:cBhvr additive="base">
                                        <p:cTn dur="500"/>
                                        <p:tgtEl>
                                          <p:spTgt spid="10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4"/>
                                        </p:tgtEl>
                                        <p:attrNameLst>
                                          <p:attrName>style.visibility</p:attrName>
                                        </p:attrNameLst>
                                      </p:cBhvr>
                                      <p:to>
                                        <p:strVal val="visible"/>
                                      </p:to>
                                    </p:set>
                                    <p:anim calcmode="lin" valueType="num">
                                      <p:cBhvr additive="base">
                                        <p:cTn dur="500"/>
                                        <p:tgtEl>
                                          <p:spTgt spid="10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5"/>
                                        </p:tgtEl>
                                        <p:attrNameLst>
                                          <p:attrName>style.visibility</p:attrName>
                                        </p:attrNameLst>
                                      </p:cBhvr>
                                      <p:to>
                                        <p:strVal val="visible"/>
                                      </p:to>
                                    </p:set>
                                    <p:anim calcmode="lin" valueType="num">
                                      <p:cBhvr additive="base">
                                        <p:cTn dur="500"/>
                                        <p:tgtEl>
                                          <p:spTgt spid="10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6"/>
                                        </p:tgtEl>
                                        <p:attrNameLst>
                                          <p:attrName>style.visibility</p:attrName>
                                        </p:attrNameLst>
                                      </p:cBhvr>
                                      <p:to>
                                        <p:strVal val="visible"/>
                                      </p:to>
                                    </p:set>
                                    <p:anim calcmode="lin" valueType="num">
                                      <p:cBhvr additive="base">
                                        <p:cTn dur="500"/>
                                        <p:tgtEl>
                                          <p:spTgt spid="10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1"/>
                                        </p:tgtEl>
                                        <p:attrNameLst>
                                          <p:attrName>style.visibility</p:attrName>
                                        </p:attrNameLst>
                                      </p:cBhvr>
                                      <p:to>
                                        <p:strVal val="visible"/>
                                      </p:to>
                                    </p:set>
                                    <p:anim calcmode="lin" valueType="num">
                                      <p:cBhvr additive="base">
                                        <p:cTn dur="500"/>
                                        <p:tgtEl>
                                          <p:spTgt spid="10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2"/>
                                        </p:tgtEl>
                                        <p:attrNameLst>
                                          <p:attrName>style.visibility</p:attrName>
                                        </p:attrNameLst>
                                      </p:cBhvr>
                                      <p:to>
                                        <p:strVal val="visible"/>
                                      </p:to>
                                    </p:set>
                                    <p:anim calcmode="lin" valueType="num">
                                      <p:cBhvr additive="base">
                                        <p:cTn dur="500"/>
                                        <p:tgtEl>
                                          <p:spTgt spid="10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55"/>
                                        </p:tgtEl>
                                      </p:cBhvr>
                                    </p:animEffect>
                                    <p:set>
                                      <p:cBhvr>
                                        <p:cTn dur="1" fill="hold">
                                          <p:stCondLst>
                                            <p:cond delay="1000"/>
                                          </p:stCondLst>
                                        </p:cTn>
                                        <p:tgtEl>
                                          <p:spTgt spid="1055"/>
                                        </p:tgtEl>
                                        <p:attrNameLst>
                                          <p:attrName>style.visibility</p:attrName>
                                        </p:attrNameLst>
                                      </p:cBhvr>
                                      <p:to>
                                        <p:strVal val="hidden"/>
                                      </p:to>
                                    </p:set>
                                  </p:childTnLst>
                                </p:cTn>
                              </p:par>
                              <p:par>
                                <p:cTn fill="hold" nodeType="withEffect" presetClass="emph" presetID="8" presetSubtype="0">
                                  <p:stCondLst>
                                    <p:cond delay="0"/>
                                  </p:stCondLst>
                                  <p:childTnLst>
                                    <p:animRot by="-21600000">
                                      <p:cBhvr>
                                        <p:cTn dur="5000" fill="hold"/>
                                        <p:tgtEl>
                                          <p:spTgt spid="1058"/>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5000"/>
                                        <p:tgtEl>
                                          <p:spTgt spid="10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500"/>
                                        <p:tgtEl>
                                          <p:spTgt spid="10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pic>
        <p:nvPicPr>
          <p:cNvPr id="1067" name="Google Shape;1067;p64"/>
          <p:cNvPicPr preferRelativeResize="0"/>
          <p:nvPr/>
        </p:nvPicPr>
        <p:blipFill rotWithShape="1">
          <a:blip r:embed="rId3">
            <a:alphaModFix/>
          </a:blip>
          <a:srcRect b="0" l="0" r="0" t="0"/>
          <a:stretch/>
        </p:blipFill>
        <p:spPr>
          <a:xfrm>
            <a:off x="-972616" y="2028353"/>
            <a:ext cx="11089232" cy="6513215"/>
          </a:xfrm>
          <a:prstGeom prst="rect">
            <a:avLst/>
          </a:prstGeom>
          <a:noFill/>
          <a:ln>
            <a:noFill/>
          </a:ln>
        </p:spPr>
      </p:pic>
      <p:pic>
        <p:nvPicPr>
          <p:cNvPr id="1068" name="Google Shape;1068;p64"/>
          <p:cNvPicPr preferRelativeResize="0"/>
          <p:nvPr/>
        </p:nvPicPr>
        <p:blipFill rotWithShape="1">
          <a:blip r:embed="rId4">
            <a:alphaModFix/>
          </a:blip>
          <a:srcRect b="31883" l="0" r="0" t="59179"/>
          <a:stretch/>
        </p:blipFill>
        <p:spPr>
          <a:xfrm>
            <a:off x="2201098" y="476672"/>
            <a:ext cx="6454083" cy="648072"/>
          </a:xfrm>
          <a:prstGeom prst="rect">
            <a:avLst/>
          </a:prstGeom>
          <a:noFill/>
          <a:ln>
            <a:noFill/>
          </a:ln>
        </p:spPr>
      </p:pic>
      <p:sp>
        <p:nvSpPr>
          <p:cNvPr id="1069" name="Google Shape;1069;p64"/>
          <p:cNvSpPr/>
          <p:nvPr/>
        </p:nvSpPr>
        <p:spPr>
          <a:xfrm>
            <a:off x="3280555" y="1700808"/>
            <a:ext cx="5323893"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800">
                <a:solidFill>
                  <a:schemeClr val="dk1"/>
                </a:solidFill>
                <a:latin typeface="Calibri"/>
                <a:ea typeface="Calibri"/>
                <a:cs typeface="Calibri"/>
                <a:sym typeface="Calibri"/>
              </a:rPr>
              <a:t>1- لَعِب الْأَطْفَال </a:t>
            </a:r>
            <a:r>
              <a:rPr b="1" lang="ar-SA" sz="4800">
                <a:solidFill>
                  <a:srgbClr val="FFC000"/>
                </a:solidFill>
                <a:latin typeface="Calibri"/>
                <a:ea typeface="Calibri"/>
                <a:cs typeface="Calibri"/>
                <a:sym typeface="Calibri"/>
              </a:rPr>
              <a:t>إِلَّا</a:t>
            </a:r>
            <a:r>
              <a:rPr b="1" lang="ar-SA" sz="4800">
                <a:solidFill>
                  <a:schemeClr val="dk1"/>
                </a:solidFill>
                <a:latin typeface="Calibri"/>
                <a:ea typeface="Calibri"/>
                <a:cs typeface="Calibri"/>
                <a:sym typeface="Calibri"/>
              </a:rPr>
              <a:t> وَاحِدَة.</a:t>
            </a:r>
            <a:endParaRPr sz="4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pic>
        <p:nvPicPr>
          <p:cNvPr id="1074" name="Google Shape;1074;p65"/>
          <p:cNvPicPr preferRelativeResize="0"/>
          <p:nvPr/>
        </p:nvPicPr>
        <p:blipFill rotWithShape="1">
          <a:blip r:embed="rId3">
            <a:alphaModFix/>
          </a:blip>
          <a:srcRect b="0" l="0" r="0" t="0"/>
          <a:stretch/>
        </p:blipFill>
        <p:spPr>
          <a:xfrm>
            <a:off x="-1188640" y="2780928"/>
            <a:ext cx="11017224" cy="4680520"/>
          </a:xfrm>
          <a:prstGeom prst="rect">
            <a:avLst/>
          </a:prstGeom>
          <a:noFill/>
          <a:ln>
            <a:noFill/>
          </a:ln>
        </p:spPr>
      </p:pic>
      <p:pic>
        <p:nvPicPr>
          <p:cNvPr id="1075" name="Google Shape;1075;p65"/>
          <p:cNvPicPr preferRelativeResize="0"/>
          <p:nvPr/>
        </p:nvPicPr>
        <p:blipFill rotWithShape="1">
          <a:blip r:embed="rId4">
            <a:alphaModFix/>
          </a:blip>
          <a:srcRect b="31883" l="0" r="0" t="59179"/>
          <a:stretch/>
        </p:blipFill>
        <p:spPr>
          <a:xfrm>
            <a:off x="2201098" y="476672"/>
            <a:ext cx="6454083" cy="648072"/>
          </a:xfrm>
          <a:prstGeom prst="rect">
            <a:avLst/>
          </a:prstGeom>
          <a:noFill/>
          <a:ln>
            <a:noFill/>
          </a:ln>
        </p:spPr>
      </p:pic>
      <p:sp>
        <p:nvSpPr>
          <p:cNvPr id="1076" name="Google Shape;1076;p65"/>
          <p:cNvSpPr/>
          <p:nvPr/>
        </p:nvSpPr>
        <p:spPr>
          <a:xfrm>
            <a:off x="246452" y="2636912"/>
            <a:ext cx="8141972" cy="101566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6000">
                <a:solidFill>
                  <a:schemeClr val="dk1"/>
                </a:solidFill>
                <a:latin typeface="Calibri"/>
                <a:ea typeface="Calibri"/>
                <a:cs typeface="Calibri"/>
                <a:sym typeface="Calibri"/>
              </a:rPr>
              <a:t>2- سَبَحَت السَّلَاحِف </a:t>
            </a:r>
            <a:r>
              <a:rPr b="1" lang="ar-SA" sz="6000">
                <a:solidFill>
                  <a:srgbClr val="92D050"/>
                </a:solidFill>
                <a:latin typeface="Calibri"/>
                <a:ea typeface="Calibri"/>
                <a:cs typeface="Calibri"/>
                <a:sym typeface="Calibri"/>
              </a:rPr>
              <a:t>غَيْر</a:t>
            </a:r>
            <a:r>
              <a:rPr b="1" lang="ar-SA" sz="6000">
                <a:solidFill>
                  <a:schemeClr val="dk1"/>
                </a:solidFill>
                <a:latin typeface="Calibri"/>
                <a:ea typeface="Calibri"/>
                <a:cs typeface="Calibri"/>
                <a:sym typeface="Calibri"/>
              </a:rPr>
              <a:t> وَاحِدَة.</a:t>
            </a:r>
            <a:endParaRPr sz="6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6"/>
                                        </p:tgtEl>
                                        <p:attrNameLst>
                                          <p:attrName>style.visibility</p:attrName>
                                        </p:attrNameLst>
                                      </p:cBhvr>
                                      <p:to>
                                        <p:strVal val="visible"/>
                                      </p:to>
                                    </p:set>
                                    <p:animEffect filter="fade" transition="in">
                                      <p:cBhvr>
                                        <p:cTn dur="500"/>
                                        <p:tgtEl>
                                          <p:spTgt spid="10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pic>
        <p:nvPicPr>
          <p:cNvPr id="1081" name="Google Shape;1081;p66"/>
          <p:cNvPicPr preferRelativeResize="0"/>
          <p:nvPr/>
        </p:nvPicPr>
        <p:blipFill rotWithShape="1">
          <a:blip r:embed="rId3">
            <a:alphaModFix/>
          </a:blip>
          <a:srcRect b="0" l="0" r="0" t="0"/>
          <a:stretch/>
        </p:blipFill>
        <p:spPr>
          <a:xfrm>
            <a:off x="-252536" y="673494"/>
            <a:ext cx="9505056" cy="6931970"/>
          </a:xfrm>
          <a:prstGeom prst="rect">
            <a:avLst/>
          </a:prstGeom>
          <a:noFill/>
          <a:ln>
            <a:noFill/>
          </a:ln>
        </p:spPr>
      </p:pic>
      <p:pic>
        <p:nvPicPr>
          <p:cNvPr id="1082" name="Google Shape;1082;p66"/>
          <p:cNvPicPr preferRelativeResize="0"/>
          <p:nvPr/>
        </p:nvPicPr>
        <p:blipFill rotWithShape="1">
          <a:blip r:embed="rId4">
            <a:alphaModFix/>
          </a:blip>
          <a:srcRect b="5727" l="0" r="0" t="84061"/>
          <a:stretch/>
        </p:blipFill>
        <p:spPr>
          <a:xfrm>
            <a:off x="2524394" y="476672"/>
            <a:ext cx="6274803" cy="720080"/>
          </a:xfrm>
          <a:prstGeom prst="rect">
            <a:avLst/>
          </a:prstGeom>
          <a:noFill/>
          <a:ln>
            <a:noFill/>
          </a:ln>
        </p:spPr>
      </p:pic>
      <p:sp>
        <p:nvSpPr>
          <p:cNvPr id="1083" name="Google Shape;1083;p66"/>
          <p:cNvSpPr/>
          <p:nvPr/>
        </p:nvSpPr>
        <p:spPr>
          <a:xfrm>
            <a:off x="5780018" y="1844824"/>
            <a:ext cx="2608406"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4000">
                <a:solidFill>
                  <a:schemeClr val="dk1"/>
                </a:solidFill>
                <a:latin typeface="Calibri"/>
                <a:ea typeface="Calibri"/>
                <a:cs typeface="Calibri"/>
                <a:sym typeface="Calibri"/>
              </a:rPr>
              <a:t>الشَّاطئُ نَظيفٌ </a:t>
            </a:r>
            <a:endParaRPr/>
          </a:p>
        </p:txBody>
      </p:sp>
      <p:sp>
        <p:nvSpPr>
          <p:cNvPr id="1084" name="Google Shape;1084;p66"/>
          <p:cNvSpPr/>
          <p:nvPr/>
        </p:nvSpPr>
        <p:spPr>
          <a:xfrm>
            <a:off x="3858017" y="2780928"/>
            <a:ext cx="4530407" cy="101566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6000">
                <a:solidFill>
                  <a:srgbClr val="E36C09"/>
                </a:solidFill>
                <a:latin typeface="Calibri"/>
                <a:ea typeface="Calibri"/>
                <a:cs typeface="Calibri"/>
                <a:sym typeface="Calibri"/>
              </a:rPr>
              <a:t>ما انْظَفَ </a:t>
            </a:r>
            <a:r>
              <a:rPr b="1" lang="ar-SA" sz="6000">
                <a:solidFill>
                  <a:schemeClr val="dk1"/>
                </a:solidFill>
                <a:latin typeface="Calibri"/>
                <a:ea typeface="Calibri"/>
                <a:cs typeface="Calibri"/>
                <a:sym typeface="Calibri"/>
              </a:rPr>
              <a:t>الشَّاطِئ!</a:t>
            </a:r>
            <a:endParaRPr b="1" sz="6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500"/>
                                        <p:tgtEl>
                                          <p:spTgt spid="10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4"/>
                                        </p:tgtEl>
                                        <p:attrNameLst>
                                          <p:attrName>style.visibility</p:attrName>
                                        </p:attrNameLst>
                                      </p:cBhvr>
                                      <p:to>
                                        <p:strVal val="visible"/>
                                      </p:to>
                                    </p:set>
                                    <p:anim calcmode="lin" valueType="num">
                                      <p:cBhvr additive="base">
                                        <p:cTn dur="500"/>
                                        <p:tgtEl>
                                          <p:spTgt spid="1084"/>
                                        </p:tgtEl>
                                        <p:attrNameLst>
                                          <p:attrName>ppt_w</p:attrName>
                                        </p:attrNameLst>
                                      </p:cBhvr>
                                      <p:tavLst>
                                        <p:tav fmla="" tm="0">
                                          <p:val>
                                            <p:strVal val="0"/>
                                          </p:val>
                                        </p:tav>
                                        <p:tav fmla="" tm="100000">
                                          <p:val>
                                            <p:strVal val="#ppt_w"/>
                                          </p:val>
                                        </p:tav>
                                      </p:tavLst>
                                    </p:anim>
                                    <p:anim calcmode="lin" valueType="num">
                                      <p:cBhvr additive="base">
                                        <p:cTn dur="500"/>
                                        <p:tgtEl>
                                          <p:spTgt spid="10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67"/>
          <p:cNvSpPr txBox="1"/>
          <p:nvPr>
            <p:ph type="title"/>
          </p:nvPr>
        </p:nvSpPr>
        <p:spPr>
          <a:xfrm>
            <a:off x="3347864" y="2420888"/>
            <a:ext cx="5050904" cy="259228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19900"/>
              <a:buFont typeface="Calibri"/>
              <a:buNone/>
            </a:pPr>
            <a:r>
              <a:rPr b="1" lang="ar-SA" sz="19900"/>
              <a:t>احَوِّلُ</a:t>
            </a:r>
            <a:endParaRPr b="1" sz="19900"/>
          </a:p>
        </p:txBody>
      </p:sp>
      <p:pic>
        <p:nvPicPr>
          <p:cNvPr id="1090" name="Google Shape;1090;p67"/>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pic>
        <p:nvPicPr>
          <p:cNvPr id="1095" name="Google Shape;1095;p68"/>
          <p:cNvPicPr preferRelativeResize="0"/>
          <p:nvPr/>
        </p:nvPicPr>
        <p:blipFill rotWithShape="1">
          <a:blip r:embed="rId3">
            <a:alphaModFix/>
          </a:blip>
          <a:srcRect b="82577" l="0" r="0" t="-7"/>
          <a:stretch/>
        </p:blipFill>
        <p:spPr>
          <a:xfrm>
            <a:off x="3635896" y="548680"/>
            <a:ext cx="5040560" cy="1008000"/>
          </a:xfrm>
          <a:prstGeom prst="rect">
            <a:avLst/>
          </a:prstGeom>
          <a:noFill/>
          <a:ln>
            <a:noFill/>
          </a:ln>
        </p:spPr>
      </p:pic>
      <p:sp>
        <p:nvSpPr>
          <p:cNvPr id="1096" name="Google Shape;1096;p68"/>
          <p:cNvSpPr/>
          <p:nvPr/>
        </p:nvSpPr>
        <p:spPr>
          <a:xfrm>
            <a:off x="2915816" y="1916832"/>
            <a:ext cx="5224507"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يَطْلُبُ خالِدٌ مِنْ أَخيْهِ أَنْ</a:t>
            </a:r>
            <a:r>
              <a:rPr b="1" lang="ar-SA" sz="3600">
                <a:solidFill>
                  <a:srgbClr val="FF0000"/>
                </a:solidFill>
                <a:latin typeface="Calibri"/>
                <a:ea typeface="Calibri"/>
                <a:cs typeface="Calibri"/>
                <a:sym typeface="Calibri"/>
              </a:rPr>
              <a:t> يُرَتِّبَ </a:t>
            </a:r>
            <a:r>
              <a:rPr b="1" lang="ar-SA" sz="3600">
                <a:solidFill>
                  <a:schemeClr val="dk1"/>
                </a:solidFill>
                <a:latin typeface="Calibri"/>
                <a:ea typeface="Calibri"/>
                <a:cs typeface="Calibri"/>
                <a:sym typeface="Calibri"/>
              </a:rPr>
              <a:t>كُتُبَهُ:</a:t>
            </a:r>
            <a:endParaRPr b="1" sz="3600">
              <a:solidFill>
                <a:schemeClr val="dk1"/>
              </a:solidFill>
              <a:latin typeface="Calibri"/>
              <a:ea typeface="Calibri"/>
              <a:cs typeface="Calibri"/>
              <a:sym typeface="Calibri"/>
            </a:endParaRPr>
          </a:p>
        </p:txBody>
      </p:sp>
      <p:pic>
        <p:nvPicPr>
          <p:cNvPr id="1097" name="Google Shape;1097;p68"/>
          <p:cNvPicPr preferRelativeResize="0"/>
          <p:nvPr/>
        </p:nvPicPr>
        <p:blipFill rotWithShape="1">
          <a:blip r:embed="rId4">
            <a:alphaModFix/>
          </a:blip>
          <a:srcRect b="0" l="0" r="0" t="0"/>
          <a:stretch/>
        </p:blipFill>
        <p:spPr>
          <a:xfrm>
            <a:off x="47769" y="3717032"/>
            <a:ext cx="3444111" cy="3156942"/>
          </a:xfrm>
          <a:prstGeom prst="rect">
            <a:avLst/>
          </a:prstGeom>
          <a:noFill/>
          <a:ln>
            <a:noFill/>
          </a:ln>
        </p:spPr>
      </p:pic>
      <p:sp>
        <p:nvSpPr>
          <p:cNvPr id="1098" name="Google Shape;1098;p68"/>
          <p:cNvSpPr/>
          <p:nvPr/>
        </p:nvSpPr>
        <p:spPr>
          <a:xfrm>
            <a:off x="3779912" y="3140968"/>
            <a:ext cx="4121641" cy="92333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5400">
                <a:solidFill>
                  <a:schemeClr val="dk1"/>
                </a:solidFill>
                <a:latin typeface="Calibri"/>
                <a:ea typeface="Calibri"/>
                <a:cs typeface="Calibri"/>
                <a:sym typeface="Calibri"/>
              </a:rPr>
              <a:t>فيقول:</a:t>
            </a:r>
            <a:r>
              <a:rPr b="1" lang="ar-SA" sz="5400">
                <a:solidFill>
                  <a:srgbClr val="00B0F0"/>
                </a:solidFill>
                <a:latin typeface="Calibri"/>
                <a:ea typeface="Calibri"/>
                <a:cs typeface="Calibri"/>
                <a:sym typeface="Calibri"/>
              </a:rPr>
              <a:t> رَتِّبْ </a:t>
            </a:r>
            <a:r>
              <a:rPr b="1" lang="ar-SA" sz="5400">
                <a:solidFill>
                  <a:schemeClr val="dk1"/>
                </a:solidFill>
                <a:latin typeface="Calibri"/>
                <a:ea typeface="Calibri"/>
                <a:cs typeface="Calibri"/>
                <a:sym typeface="Calibri"/>
              </a:rPr>
              <a:t>كُتُبَكَ.</a:t>
            </a:r>
            <a:endParaRPr b="1" sz="5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500"/>
                                        <p:tgtEl>
                                          <p:spTgt spid="10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1000"/>
                                        <p:tgtEl>
                                          <p:spTgt spid="10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id="1103" name="Google Shape;1103;p69"/>
          <p:cNvPicPr preferRelativeResize="0"/>
          <p:nvPr/>
        </p:nvPicPr>
        <p:blipFill rotWithShape="1">
          <a:blip r:embed="rId3">
            <a:alphaModFix/>
          </a:blip>
          <a:srcRect b="0" l="0" r="0" t="0"/>
          <a:stretch/>
        </p:blipFill>
        <p:spPr>
          <a:xfrm>
            <a:off x="0" y="4005064"/>
            <a:ext cx="9144000" cy="3528392"/>
          </a:xfrm>
          <a:prstGeom prst="rect">
            <a:avLst/>
          </a:prstGeom>
          <a:noFill/>
          <a:ln>
            <a:noFill/>
          </a:ln>
        </p:spPr>
      </p:pic>
      <p:pic>
        <p:nvPicPr>
          <p:cNvPr id="1104" name="Google Shape;1104;p69"/>
          <p:cNvPicPr preferRelativeResize="0"/>
          <p:nvPr/>
        </p:nvPicPr>
        <p:blipFill rotWithShape="1">
          <a:blip r:embed="rId4">
            <a:alphaModFix/>
          </a:blip>
          <a:srcRect b="82577" l="0" r="0" t="-7"/>
          <a:stretch/>
        </p:blipFill>
        <p:spPr>
          <a:xfrm>
            <a:off x="3635896" y="548680"/>
            <a:ext cx="5040560" cy="1008000"/>
          </a:xfrm>
          <a:prstGeom prst="rect">
            <a:avLst/>
          </a:prstGeom>
          <a:noFill/>
          <a:ln>
            <a:noFill/>
          </a:ln>
        </p:spPr>
      </p:pic>
      <p:sp>
        <p:nvSpPr>
          <p:cNvPr id="1105" name="Google Shape;1105;p69"/>
          <p:cNvSpPr/>
          <p:nvPr/>
        </p:nvSpPr>
        <p:spPr>
          <a:xfrm>
            <a:off x="5310702" y="1916832"/>
            <a:ext cx="2829621"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5400">
                <a:solidFill>
                  <a:srgbClr val="FABF8E"/>
                </a:solidFill>
                <a:latin typeface="Calibri"/>
                <a:ea typeface="Calibri"/>
                <a:cs typeface="Calibri"/>
                <a:sym typeface="Calibri"/>
              </a:rPr>
              <a:t>يَتَأَمَّلَ</a:t>
            </a:r>
            <a:r>
              <a:rPr b="1" lang="ar-SA" sz="5400">
                <a:solidFill>
                  <a:schemeClr val="dk1"/>
                </a:solidFill>
                <a:latin typeface="Calibri"/>
                <a:ea typeface="Calibri"/>
                <a:cs typeface="Calibri"/>
                <a:sym typeface="Calibri"/>
              </a:rPr>
              <a:t> البَحْرَ.</a:t>
            </a:r>
            <a:endParaRPr/>
          </a:p>
        </p:txBody>
      </p:sp>
      <p:sp>
        <p:nvSpPr>
          <p:cNvPr id="1106" name="Google Shape;1106;p69"/>
          <p:cNvSpPr/>
          <p:nvPr/>
        </p:nvSpPr>
        <p:spPr>
          <a:xfrm>
            <a:off x="1835696" y="2679303"/>
            <a:ext cx="3231975" cy="120032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7200">
                <a:solidFill>
                  <a:srgbClr val="008080"/>
                </a:solidFill>
                <a:latin typeface="Calibri"/>
                <a:ea typeface="Calibri"/>
                <a:cs typeface="Calibri"/>
                <a:sym typeface="Calibri"/>
              </a:rPr>
              <a:t>تأَمَّل</a:t>
            </a:r>
            <a:r>
              <a:rPr b="1" lang="ar-SA" sz="7200">
                <a:solidFill>
                  <a:schemeClr val="dk1"/>
                </a:solidFill>
                <a:latin typeface="Calibri"/>
                <a:ea typeface="Calibri"/>
                <a:cs typeface="Calibri"/>
                <a:sym typeface="Calibri"/>
              </a:rPr>
              <a:t> الْبَحْر</a:t>
            </a:r>
            <a:endParaRPr b="1" sz="7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500"/>
                                        <p:tgtEl>
                                          <p:spTgt spid="1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1000"/>
                                        <p:tgtEl>
                                          <p:spTgt spid="1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7"/>
          <p:cNvPicPr preferRelativeResize="0"/>
          <p:nvPr/>
        </p:nvPicPr>
        <p:blipFill rotWithShape="1">
          <a:blip r:embed="rId3">
            <a:alphaModFix/>
          </a:blip>
          <a:srcRect b="0" l="0" r="0" t="0"/>
          <a:stretch/>
        </p:blipFill>
        <p:spPr>
          <a:xfrm>
            <a:off x="0" y="65856"/>
            <a:ext cx="9252520" cy="7467600"/>
          </a:xfrm>
          <a:prstGeom prst="rect">
            <a:avLst/>
          </a:prstGeom>
          <a:noFill/>
          <a:ln>
            <a:noFill/>
          </a:ln>
        </p:spPr>
      </p:pic>
      <p:sp>
        <p:nvSpPr>
          <p:cNvPr id="134" name="Google Shape;134;p7"/>
          <p:cNvSpPr/>
          <p:nvPr/>
        </p:nvSpPr>
        <p:spPr>
          <a:xfrm>
            <a:off x="2069976" y="332656"/>
            <a:ext cx="5382344"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4400">
                <a:solidFill>
                  <a:srgbClr val="0070C0"/>
                </a:solidFill>
                <a:latin typeface="Calibri"/>
                <a:ea typeface="Calibri"/>
                <a:cs typeface="Calibri"/>
                <a:sym typeface="Calibri"/>
              </a:rPr>
              <a:t>نَظافَةُ البِحارِ والمُحيْطاتِ</a:t>
            </a:r>
            <a:endParaRPr/>
          </a:p>
        </p:txBody>
      </p:sp>
      <p:sp>
        <p:nvSpPr>
          <p:cNvPr id="135" name="Google Shape;135;p7"/>
          <p:cNvSpPr/>
          <p:nvPr/>
        </p:nvSpPr>
        <p:spPr>
          <a:xfrm>
            <a:off x="2195736" y="1327408"/>
            <a:ext cx="6264696"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ومِن أَضْرارِ التَّلوُّثِ القَضاءُ عَلى الأَحْياءِ البَحْرِيَّةِ مِنْ أَسْماكٍ، وَنَباتاتٍ، وشُعَبٍ مَرجَانِيَّة، حَتَّى أَصْبَحَتْ كَثيرٌ مِنْ شَواطئِ البِحارِ في العالَمِ مُلَوَّثَةً وغَيْرَ صالِحَةٍ للسِّباحَةِ.</a:t>
            </a:r>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وَقَدْ حَرَصَتْ حكومتنا الرشيدة من خلال أجهزتها المختصة بحِمايةِ البيئَةِ في الْمَمْلَكَةِ العَرَبيَّةِ السُّعوديَّةِ، عَلى أَنْ تَبْقى بِحارُنا نَظيفَةً خالِيَةً مِنَ التَّلوُّثِ.</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pic>
        <p:nvPicPr>
          <p:cNvPr id="1111" name="Google Shape;1111;p70"/>
          <p:cNvPicPr preferRelativeResize="0"/>
          <p:nvPr/>
        </p:nvPicPr>
        <p:blipFill rotWithShape="1">
          <a:blip r:embed="rId3">
            <a:alphaModFix/>
          </a:blip>
          <a:srcRect b="82577" l="0" r="0" t="-7"/>
          <a:stretch/>
        </p:blipFill>
        <p:spPr>
          <a:xfrm>
            <a:off x="3635896" y="548680"/>
            <a:ext cx="5040560" cy="1008000"/>
          </a:xfrm>
          <a:prstGeom prst="rect">
            <a:avLst/>
          </a:prstGeom>
          <a:noFill/>
          <a:ln>
            <a:noFill/>
          </a:ln>
        </p:spPr>
      </p:pic>
      <p:sp>
        <p:nvSpPr>
          <p:cNvPr id="1112" name="Google Shape;1112;p70"/>
          <p:cNvSpPr/>
          <p:nvPr/>
        </p:nvSpPr>
        <p:spPr>
          <a:xfrm>
            <a:off x="5708247" y="1916832"/>
            <a:ext cx="2432076"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5400">
                <a:solidFill>
                  <a:schemeClr val="dk1"/>
                </a:solidFill>
                <a:latin typeface="Calibri"/>
                <a:ea typeface="Calibri"/>
                <a:cs typeface="Calibri"/>
                <a:sym typeface="Calibri"/>
              </a:rPr>
              <a:t>ينْظُر يَمِينًا</a:t>
            </a:r>
            <a:endParaRPr b="1" sz="5400">
              <a:solidFill>
                <a:schemeClr val="dk1"/>
              </a:solidFill>
              <a:latin typeface="Calibri"/>
              <a:ea typeface="Calibri"/>
              <a:cs typeface="Calibri"/>
              <a:sym typeface="Calibri"/>
            </a:endParaRPr>
          </a:p>
        </p:txBody>
      </p:sp>
      <p:sp>
        <p:nvSpPr>
          <p:cNvPr id="1113" name="Google Shape;1113;p70"/>
          <p:cNvSpPr/>
          <p:nvPr/>
        </p:nvSpPr>
        <p:spPr>
          <a:xfrm>
            <a:off x="1115616" y="2679302"/>
            <a:ext cx="3098925" cy="120032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7200">
                <a:solidFill>
                  <a:srgbClr val="538CD5"/>
                </a:solidFill>
                <a:latin typeface="Calibri"/>
                <a:ea typeface="Calibri"/>
                <a:cs typeface="Calibri"/>
                <a:sym typeface="Calibri"/>
              </a:rPr>
              <a:t>انْظُر</a:t>
            </a:r>
            <a:r>
              <a:rPr b="1" lang="ar-SA" sz="7200">
                <a:solidFill>
                  <a:srgbClr val="17365D"/>
                </a:solidFill>
                <a:latin typeface="Calibri"/>
                <a:ea typeface="Calibri"/>
                <a:cs typeface="Calibri"/>
                <a:sym typeface="Calibri"/>
              </a:rPr>
              <a:t> يَمِينًا</a:t>
            </a:r>
            <a:endParaRPr b="1" sz="7200">
              <a:solidFill>
                <a:srgbClr val="17365D"/>
              </a:solidFill>
              <a:latin typeface="Calibri"/>
              <a:ea typeface="Calibri"/>
              <a:cs typeface="Calibri"/>
              <a:sym typeface="Calibri"/>
            </a:endParaRPr>
          </a:p>
        </p:txBody>
      </p:sp>
      <p:pic>
        <p:nvPicPr>
          <p:cNvPr id="1114" name="Google Shape;1114;p70"/>
          <p:cNvPicPr preferRelativeResize="0"/>
          <p:nvPr/>
        </p:nvPicPr>
        <p:blipFill rotWithShape="1">
          <a:blip r:embed="rId4">
            <a:alphaModFix/>
          </a:blip>
          <a:srcRect b="0" l="0" r="0" t="0"/>
          <a:stretch/>
        </p:blipFill>
        <p:spPr>
          <a:xfrm flipH="1">
            <a:off x="4230143" y="3014092"/>
            <a:ext cx="3719214" cy="37192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500"/>
                                        <p:tgtEl>
                                          <p:spTgt spid="1112"/>
                                        </p:tgtEl>
                                      </p:cBhvr>
                                    </p:animEffect>
                                  </p:childTnLst>
                                </p:cTn>
                              </p:par>
                              <p:par>
                                <p:cTn fill="hold" nodeType="withEffect" presetClass="entr" presetID="23" presetSubtype="16">
                                  <p:stCondLst>
                                    <p:cond delay="0"/>
                                  </p:stCondLst>
                                  <p:childTnLst>
                                    <p:set>
                                      <p:cBhvr>
                                        <p:cTn dur="1" fill="hold">
                                          <p:stCondLst>
                                            <p:cond delay="0"/>
                                          </p:stCondLst>
                                        </p:cTn>
                                        <p:tgtEl>
                                          <p:spTgt spid="1114"/>
                                        </p:tgtEl>
                                        <p:attrNameLst>
                                          <p:attrName>style.visibility</p:attrName>
                                        </p:attrNameLst>
                                      </p:cBhvr>
                                      <p:to>
                                        <p:strVal val="visible"/>
                                      </p:to>
                                    </p:set>
                                    <p:anim calcmode="lin" valueType="num">
                                      <p:cBhvr additive="base">
                                        <p:cTn dur="500"/>
                                        <p:tgtEl>
                                          <p:spTgt spid="1114"/>
                                        </p:tgtEl>
                                        <p:attrNameLst>
                                          <p:attrName>ppt_w</p:attrName>
                                        </p:attrNameLst>
                                      </p:cBhvr>
                                      <p:tavLst>
                                        <p:tav fmla="" tm="0">
                                          <p:val>
                                            <p:strVal val="0"/>
                                          </p:val>
                                        </p:tav>
                                        <p:tav fmla="" tm="100000">
                                          <p:val>
                                            <p:strVal val="#ppt_w"/>
                                          </p:val>
                                        </p:tav>
                                      </p:tavLst>
                                    </p:anim>
                                    <p:anim calcmode="lin" valueType="num">
                                      <p:cBhvr additive="base">
                                        <p:cTn dur="500"/>
                                        <p:tgtEl>
                                          <p:spTgt spid="11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1000"/>
                                        <p:tgtEl>
                                          <p:spTgt spid="1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pic>
        <p:nvPicPr>
          <p:cNvPr id="1119" name="Google Shape;1119;p71"/>
          <p:cNvPicPr preferRelativeResize="0"/>
          <p:nvPr/>
        </p:nvPicPr>
        <p:blipFill rotWithShape="1">
          <a:blip r:embed="rId3">
            <a:alphaModFix/>
          </a:blip>
          <a:srcRect b="0" l="0" r="0" t="0"/>
          <a:stretch/>
        </p:blipFill>
        <p:spPr>
          <a:xfrm>
            <a:off x="-612576" y="2060848"/>
            <a:ext cx="10441160" cy="5472608"/>
          </a:xfrm>
          <a:prstGeom prst="rect">
            <a:avLst/>
          </a:prstGeom>
          <a:noFill/>
          <a:ln>
            <a:noFill/>
          </a:ln>
        </p:spPr>
      </p:pic>
      <p:pic>
        <p:nvPicPr>
          <p:cNvPr id="1120" name="Google Shape;1120;p71"/>
          <p:cNvPicPr preferRelativeResize="0"/>
          <p:nvPr/>
        </p:nvPicPr>
        <p:blipFill rotWithShape="1">
          <a:blip r:embed="rId4">
            <a:alphaModFix/>
          </a:blip>
          <a:srcRect b="82577" l="0" r="0" t="-7"/>
          <a:stretch/>
        </p:blipFill>
        <p:spPr>
          <a:xfrm>
            <a:off x="3635896" y="548680"/>
            <a:ext cx="5040560" cy="1008000"/>
          </a:xfrm>
          <a:prstGeom prst="rect">
            <a:avLst/>
          </a:prstGeom>
          <a:noFill/>
          <a:ln>
            <a:noFill/>
          </a:ln>
        </p:spPr>
      </p:pic>
      <p:sp>
        <p:nvSpPr>
          <p:cNvPr id="1121" name="Google Shape;1121;p71"/>
          <p:cNvSpPr/>
          <p:nvPr/>
        </p:nvSpPr>
        <p:spPr>
          <a:xfrm>
            <a:off x="3904869" y="1844824"/>
            <a:ext cx="4235454"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600">
                <a:solidFill>
                  <a:schemeClr val="dk1"/>
                </a:solidFill>
                <a:latin typeface="Calibri"/>
                <a:ea typeface="Calibri"/>
                <a:cs typeface="Calibri"/>
                <a:sym typeface="Calibri"/>
              </a:rPr>
              <a:t>يَحْرِصَ عَلى نَظافَةِ الشَّاطئ.</a:t>
            </a:r>
            <a:endParaRPr/>
          </a:p>
        </p:txBody>
      </p:sp>
      <p:sp>
        <p:nvSpPr>
          <p:cNvPr id="1122" name="Google Shape;1122;p71"/>
          <p:cNvSpPr/>
          <p:nvPr/>
        </p:nvSpPr>
        <p:spPr>
          <a:xfrm>
            <a:off x="1476838" y="2780928"/>
            <a:ext cx="4956806"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4400">
                <a:solidFill>
                  <a:srgbClr val="974806"/>
                </a:solidFill>
                <a:latin typeface="Calibri"/>
                <a:ea typeface="Calibri"/>
                <a:cs typeface="Calibri"/>
                <a:sym typeface="Calibri"/>
              </a:rPr>
              <a:t>احْرِصْ</a:t>
            </a:r>
            <a:r>
              <a:rPr b="1" lang="ar-SA" sz="4400">
                <a:solidFill>
                  <a:srgbClr val="E36C09"/>
                </a:solidFill>
                <a:latin typeface="Calibri"/>
                <a:ea typeface="Calibri"/>
                <a:cs typeface="Calibri"/>
                <a:sym typeface="Calibri"/>
              </a:rPr>
              <a:t> عَلَى نَظَافَةِ الشَّاطِئِ</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1"/>
                                        </p:tgtEl>
                                        <p:attrNameLst>
                                          <p:attrName>style.visibility</p:attrName>
                                        </p:attrNameLst>
                                      </p:cBhvr>
                                      <p:to>
                                        <p:strVal val="visible"/>
                                      </p:to>
                                    </p:set>
                                    <p:animEffect filter="fade" transition="in">
                                      <p:cBhvr>
                                        <p:cTn dur="500"/>
                                        <p:tgtEl>
                                          <p:spTgt spid="1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2"/>
                                        </p:tgtEl>
                                        <p:attrNameLst>
                                          <p:attrName>style.visibility</p:attrName>
                                        </p:attrNameLst>
                                      </p:cBhvr>
                                      <p:to>
                                        <p:strVal val="visible"/>
                                      </p:to>
                                    </p:set>
                                    <p:anim calcmode="lin" valueType="num">
                                      <p:cBhvr additive="base">
                                        <p:cTn dur="500"/>
                                        <p:tgtEl>
                                          <p:spTgt spid="1122"/>
                                        </p:tgtEl>
                                        <p:attrNameLst>
                                          <p:attrName>ppt_w</p:attrName>
                                        </p:attrNameLst>
                                      </p:cBhvr>
                                      <p:tavLst>
                                        <p:tav fmla="" tm="0">
                                          <p:val>
                                            <p:strVal val="0"/>
                                          </p:val>
                                        </p:tav>
                                        <p:tav fmla="" tm="100000">
                                          <p:val>
                                            <p:strVal val="#ppt_w"/>
                                          </p:val>
                                        </p:tav>
                                      </p:tavLst>
                                    </p:anim>
                                    <p:anim calcmode="lin" valueType="num">
                                      <p:cBhvr additive="base">
                                        <p:cTn dur="500"/>
                                        <p:tgtEl>
                                          <p:spTgt spid="112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pic>
        <p:nvPicPr>
          <p:cNvPr id="1128" name="Google Shape;1128;p72"/>
          <p:cNvPicPr preferRelativeResize="0"/>
          <p:nvPr/>
        </p:nvPicPr>
        <p:blipFill rotWithShape="1">
          <a:blip r:embed="rId3">
            <a:alphaModFix/>
          </a:blip>
          <a:srcRect b="47706" l="0" r="0" t="42956"/>
          <a:stretch/>
        </p:blipFill>
        <p:spPr>
          <a:xfrm>
            <a:off x="2555104" y="476672"/>
            <a:ext cx="6049344" cy="648072"/>
          </a:xfrm>
          <a:prstGeom prst="rect">
            <a:avLst/>
          </a:prstGeom>
          <a:noFill/>
          <a:ln>
            <a:noFill/>
          </a:ln>
        </p:spPr>
      </p:pic>
      <p:grpSp>
        <p:nvGrpSpPr>
          <p:cNvPr id="1129" name="Google Shape;1129;p72"/>
          <p:cNvGrpSpPr/>
          <p:nvPr/>
        </p:nvGrpSpPr>
        <p:grpSpPr>
          <a:xfrm>
            <a:off x="6026410" y="1484784"/>
            <a:ext cx="1785950" cy="655455"/>
            <a:chOff x="5810386" y="2204864"/>
            <a:chExt cx="1785950" cy="655455"/>
          </a:xfrm>
        </p:grpSpPr>
        <p:sp>
          <p:nvSpPr>
            <p:cNvPr id="1130" name="Google Shape;1130;p72"/>
            <p:cNvSpPr/>
            <p:nvPr/>
          </p:nvSpPr>
          <p:spPr>
            <a:xfrm>
              <a:off x="5810386" y="2204864"/>
              <a:ext cx="1785950" cy="655455"/>
            </a:xfrm>
            <a:prstGeom prst="roundRect">
              <a:avLst>
                <a:gd fmla="val 16667" name="adj"/>
              </a:avLst>
            </a:prstGeom>
            <a:solidFill>
              <a:srgbClr val="CCC0D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1" name="Google Shape;1131;p72"/>
            <p:cNvSpPr/>
            <p:nvPr/>
          </p:nvSpPr>
          <p:spPr>
            <a:xfrm>
              <a:off x="5810386" y="2275544"/>
              <a:ext cx="1785950" cy="584775"/>
            </a:xfrm>
            <a:prstGeom prst="rect">
              <a:avLst/>
            </a:prstGeom>
            <a:solidFill>
              <a:srgbClr val="CCC0D9"/>
            </a:solid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chemeClr val="dk1"/>
                  </a:solidFill>
                  <a:latin typeface="Calibri"/>
                  <a:ea typeface="Calibri"/>
                  <a:cs typeface="Calibri"/>
                  <a:sym typeface="Calibri"/>
                </a:rPr>
                <a:t>الكَلِمَةُ</a:t>
              </a:r>
              <a:endParaRPr b="1" sz="3200">
                <a:solidFill>
                  <a:schemeClr val="dk1"/>
                </a:solidFill>
                <a:latin typeface="Calibri"/>
                <a:ea typeface="Calibri"/>
                <a:cs typeface="Calibri"/>
                <a:sym typeface="Calibri"/>
              </a:endParaRPr>
            </a:p>
          </p:txBody>
        </p:sp>
      </p:grpSp>
      <p:grpSp>
        <p:nvGrpSpPr>
          <p:cNvPr id="1132" name="Google Shape;1132;p72"/>
          <p:cNvGrpSpPr/>
          <p:nvPr/>
        </p:nvGrpSpPr>
        <p:grpSpPr>
          <a:xfrm>
            <a:off x="1216124" y="1484784"/>
            <a:ext cx="3714776" cy="656783"/>
            <a:chOff x="1000100" y="2204864"/>
            <a:chExt cx="3714776" cy="656783"/>
          </a:xfrm>
        </p:grpSpPr>
        <p:sp>
          <p:nvSpPr>
            <p:cNvPr id="1133" name="Google Shape;1133;p72"/>
            <p:cNvSpPr/>
            <p:nvPr/>
          </p:nvSpPr>
          <p:spPr>
            <a:xfrm>
              <a:off x="1331640" y="2204864"/>
              <a:ext cx="3154102" cy="655455"/>
            </a:xfrm>
            <a:prstGeom prst="roundRect">
              <a:avLst>
                <a:gd fmla="val 16667" name="adj"/>
              </a:avLst>
            </a:prstGeom>
            <a:solidFill>
              <a:srgbClr val="CCC0D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4" name="Google Shape;1134;p72"/>
            <p:cNvSpPr/>
            <p:nvPr/>
          </p:nvSpPr>
          <p:spPr>
            <a:xfrm>
              <a:off x="1000100" y="2276872"/>
              <a:ext cx="3714776"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chemeClr val="dk1"/>
                  </a:solidFill>
                  <a:latin typeface="Calibri"/>
                  <a:ea typeface="Calibri"/>
                  <a:cs typeface="Calibri"/>
                  <a:sym typeface="Calibri"/>
                </a:rPr>
                <a:t>الكَلِمَةُ مُعَرَّفَةٌ بـ (ال)</a:t>
              </a:r>
              <a:endParaRPr b="1" sz="3200">
                <a:solidFill>
                  <a:schemeClr val="dk1"/>
                </a:solidFill>
                <a:latin typeface="Calibri"/>
                <a:ea typeface="Calibri"/>
                <a:cs typeface="Calibri"/>
                <a:sym typeface="Calibri"/>
              </a:endParaRPr>
            </a:p>
          </p:txBody>
        </p:sp>
      </p:grpSp>
      <p:pic>
        <p:nvPicPr>
          <p:cNvPr descr="C:\Users\HP\Desktop\Untitled-1-01.png" id="1135" name="Google Shape;1135;p72"/>
          <p:cNvPicPr preferRelativeResize="0"/>
          <p:nvPr/>
        </p:nvPicPr>
        <p:blipFill rotWithShape="1">
          <a:blip r:embed="rId4">
            <a:alphaModFix/>
          </a:blip>
          <a:srcRect b="0" l="0" r="0" t="0"/>
          <a:stretch/>
        </p:blipFill>
        <p:spPr>
          <a:xfrm rot="-1633422">
            <a:off x="972979" y="3484023"/>
            <a:ext cx="2812554" cy="2890761"/>
          </a:xfrm>
          <a:prstGeom prst="rect">
            <a:avLst/>
          </a:prstGeom>
          <a:noFill/>
          <a:ln>
            <a:noFill/>
          </a:ln>
        </p:spPr>
      </p:pic>
      <p:pic>
        <p:nvPicPr>
          <p:cNvPr descr="C:\Users\HP\Desktop\Untitled-1-02.png" id="1136" name="Google Shape;1136;p72"/>
          <p:cNvPicPr preferRelativeResize="0"/>
          <p:nvPr/>
        </p:nvPicPr>
        <p:blipFill rotWithShape="1">
          <a:blip r:embed="rId5">
            <a:alphaModFix/>
          </a:blip>
          <a:srcRect b="0" l="0" r="0" t="0"/>
          <a:stretch/>
        </p:blipFill>
        <p:spPr>
          <a:xfrm rot="1482633">
            <a:off x="1043608" y="2060848"/>
            <a:ext cx="2408422" cy="2475391"/>
          </a:xfrm>
          <a:prstGeom prst="rect">
            <a:avLst/>
          </a:prstGeom>
          <a:noFill/>
          <a:ln>
            <a:noFill/>
          </a:ln>
        </p:spPr>
      </p:pic>
      <p:pic>
        <p:nvPicPr>
          <p:cNvPr descr="C:\Users\HP\Desktop\Untitled-1-04.png" id="1137" name="Google Shape;1137;p72"/>
          <p:cNvPicPr preferRelativeResize="0"/>
          <p:nvPr/>
        </p:nvPicPr>
        <p:blipFill rotWithShape="1">
          <a:blip r:embed="rId6">
            <a:alphaModFix/>
          </a:blip>
          <a:srcRect b="0" l="0" r="0" t="0"/>
          <a:stretch/>
        </p:blipFill>
        <p:spPr>
          <a:xfrm rot="-842340">
            <a:off x="5340515" y="2812586"/>
            <a:ext cx="2808312" cy="2886401"/>
          </a:xfrm>
          <a:prstGeom prst="rect">
            <a:avLst/>
          </a:prstGeom>
          <a:noFill/>
          <a:ln>
            <a:noFill/>
          </a:ln>
        </p:spPr>
      </p:pic>
      <p:pic>
        <p:nvPicPr>
          <p:cNvPr descr="C:\Users\HP\Desktop\Untitled-1-05.png" id="1138" name="Google Shape;1138;p72"/>
          <p:cNvPicPr preferRelativeResize="0"/>
          <p:nvPr/>
        </p:nvPicPr>
        <p:blipFill rotWithShape="1">
          <a:blip r:embed="rId7">
            <a:alphaModFix/>
          </a:blip>
          <a:srcRect b="0" l="0" r="0" t="0"/>
          <a:stretch/>
        </p:blipFill>
        <p:spPr>
          <a:xfrm>
            <a:off x="3635896" y="1988840"/>
            <a:ext cx="2732062" cy="2808031"/>
          </a:xfrm>
          <a:prstGeom prst="rect">
            <a:avLst/>
          </a:prstGeom>
          <a:noFill/>
          <a:ln>
            <a:noFill/>
          </a:ln>
        </p:spPr>
      </p:pic>
      <p:sp>
        <p:nvSpPr>
          <p:cNvPr id="1139" name="Google Shape;1139;p72"/>
          <p:cNvSpPr/>
          <p:nvPr/>
        </p:nvSpPr>
        <p:spPr>
          <a:xfrm>
            <a:off x="5463844" y="5442506"/>
            <a:ext cx="3140604" cy="110799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6600" cap="none">
                <a:solidFill>
                  <a:schemeClr val="dk1"/>
                </a:solidFill>
                <a:latin typeface="Calibri"/>
                <a:ea typeface="Calibri"/>
                <a:cs typeface="Calibri"/>
                <a:sym typeface="Calibri"/>
              </a:rPr>
              <a:t>استراتيجية</a:t>
            </a:r>
            <a:endParaRPr b="1" sz="6600" cap="non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500"/>
                                        <p:tgtEl>
                                          <p:spTgt spid="1129"/>
                                        </p:tgtEl>
                                      </p:cBhvr>
                                    </p:animEffect>
                                  </p:childTnLst>
                                </p:cTn>
                              </p:par>
                              <p:par>
                                <p:cTn fill="hold" nodeType="with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500"/>
                                        <p:tgtEl>
                                          <p:spTgt spid="1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7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1" algn="ctr">
              <a:spcBef>
                <a:spcPts val="0"/>
              </a:spcBef>
              <a:spcAft>
                <a:spcPts val="0"/>
              </a:spcAft>
              <a:buClr>
                <a:schemeClr val="dk1"/>
              </a:buClr>
              <a:buSzPts val="4400"/>
              <a:buFont typeface="Calibri"/>
              <a:buNone/>
            </a:pPr>
            <a:r>
              <a:t/>
            </a:r>
            <a:endParaRPr/>
          </a:p>
        </p:txBody>
      </p:sp>
      <p:sp>
        <p:nvSpPr>
          <p:cNvPr id="1145" name="Google Shape;1145;p7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1" algn="ctr">
              <a:spcBef>
                <a:spcPts val="0"/>
              </a:spcBef>
              <a:spcAft>
                <a:spcPts val="0"/>
              </a:spcAft>
              <a:buClr>
                <a:srgbClr val="888888"/>
              </a:buClr>
              <a:buSzPts val="3200"/>
              <a:buNone/>
            </a:pPr>
            <a:r>
              <a:t/>
            </a:r>
            <a:endParaRPr/>
          </a:p>
        </p:txBody>
      </p:sp>
      <p:pic>
        <p:nvPicPr>
          <p:cNvPr id="1146" name="Google Shape;1146;p73"/>
          <p:cNvPicPr preferRelativeResize="0"/>
          <p:nvPr/>
        </p:nvPicPr>
        <p:blipFill rotWithShape="1">
          <a:blip r:embed="rId3">
            <a:alphaModFix/>
          </a:blip>
          <a:srcRect b="0" l="0" r="0" t="0"/>
          <a:stretch/>
        </p:blipFill>
        <p:spPr>
          <a:xfrm>
            <a:off x="-468560" y="-12179"/>
            <a:ext cx="9612560" cy="6969174"/>
          </a:xfrm>
          <a:prstGeom prst="rect">
            <a:avLst/>
          </a:prstGeom>
          <a:noFill/>
          <a:ln>
            <a:noFill/>
          </a:ln>
        </p:spPr>
      </p:pic>
      <p:pic>
        <p:nvPicPr>
          <p:cNvPr descr="C:\Users\HP\Desktop\Untitled-1-01.png" id="1147" name="Google Shape;1147;p73">
            <a:hlinkClick action="ppaction://hlinksldjump" r:id="rId4"/>
          </p:cNvPr>
          <p:cNvPicPr preferRelativeResize="0"/>
          <p:nvPr/>
        </p:nvPicPr>
        <p:blipFill rotWithShape="1">
          <a:blip r:embed="rId5">
            <a:alphaModFix/>
          </a:blip>
          <a:srcRect b="0" l="0" r="0" t="0"/>
          <a:stretch/>
        </p:blipFill>
        <p:spPr>
          <a:xfrm>
            <a:off x="2771800" y="1268760"/>
            <a:ext cx="2812554" cy="2890761"/>
          </a:xfrm>
          <a:prstGeom prst="rect">
            <a:avLst/>
          </a:prstGeom>
          <a:noFill/>
          <a:ln>
            <a:noFill/>
          </a:ln>
        </p:spPr>
      </p:pic>
      <p:pic>
        <p:nvPicPr>
          <p:cNvPr descr="C:\Users\HP\Desktop\Untitled-1-02.png" id="1148" name="Google Shape;1148;p73">
            <a:hlinkClick action="ppaction://hlinksldjump" r:id="rId6"/>
          </p:cNvPr>
          <p:cNvPicPr preferRelativeResize="0"/>
          <p:nvPr/>
        </p:nvPicPr>
        <p:blipFill rotWithShape="1">
          <a:blip r:embed="rId7">
            <a:alphaModFix/>
          </a:blip>
          <a:srcRect b="0" l="0" r="0" t="0"/>
          <a:stretch/>
        </p:blipFill>
        <p:spPr>
          <a:xfrm>
            <a:off x="251520" y="3472408"/>
            <a:ext cx="2408422" cy="2475391"/>
          </a:xfrm>
          <a:prstGeom prst="rect">
            <a:avLst/>
          </a:prstGeom>
          <a:noFill/>
          <a:ln>
            <a:noFill/>
          </a:ln>
        </p:spPr>
      </p:pic>
      <p:pic>
        <p:nvPicPr>
          <p:cNvPr descr="C:\Users\HP\Desktop\Untitled-1-04.png" id="1149" name="Google Shape;1149;p73">
            <a:hlinkClick action="ppaction://hlinksldjump" r:id="rId8"/>
          </p:cNvPr>
          <p:cNvPicPr preferRelativeResize="0"/>
          <p:nvPr/>
        </p:nvPicPr>
        <p:blipFill rotWithShape="1">
          <a:blip r:embed="rId9">
            <a:alphaModFix/>
          </a:blip>
          <a:srcRect b="0" l="0" r="0" t="0"/>
          <a:stretch/>
        </p:blipFill>
        <p:spPr>
          <a:xfrm>
            <a:off x="3059832" y="4504598"/>
            <a:ext cx="2808312" cy="2886401"/>
          </a:xfrm>
          <a:prstGeom prst="rect">
            <a:avLst/>
          </a:prstGeom>
          <a:noFill/>
          <a:ln>
            <a:noFill/>
          </a:ln>
        </p:spPr>
      </p:pic>
      <p:pic>
        <p:nvPicPr>
          <p:cNvPr descr="C:\Users\HP\Desktop\Untitled-1-05.png" id="1150" name="Google Shape;1150;p73">
            <a:hlinkClick action="ppaction://hlinksldjump" r:id="rId10"/>
          </p:cNvPr>
          <p:cNvPicPr preferRelativeResize="0"/>
          <p:nvPr/>
        </p:nvPicPr>
        <p:blipFill rotWithShape="1">
          <a:blip r:embed="rId11">
            <a:alphaModFix/>
          </a:blip>
          <a:srcRect b="0" l="0" r="0" t="0"/>
          <a:stretch/>
        </p:blipFill>
        <p:spPr>
          <a:xfrm>
            <a:off x="6186239" y="2492896"/>
            <a:ext cx="2732062" cy="2808031"/>
          </a:xfrm>
          <a:prstGeom prst="rect">
            <a:avLst/>
          </a:prstGeom>
          <a:noFill/>
          <a:ln>
            <a:noFill/>
          </a:ln>
        </p:spPr>
      </p:pic>
      <p:sp>
        <p:nvSpPr>
          <p:cNvPr id="1151" name="Google Shape;1151;p73"/>
          <p:cNvSpPr/>
          <p:nvPr/>
        </p:nvSpPr>
        <p:spPr>
          <a:xfrm>
            <a:off x="2483768" y="332656"/>
            <a:ext cx="4289957" cy="110799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6600" cap="none">
                <a:solidFill>
                  <a:srgbClr val="205867"/>
                </a:solidFill>
                <a:latin typeface="Calibri"/>
                <a:ea typeface="Calibri"/>
                <a:cs typeface="Calibri"/>
                <a:sym typeface="Calibri"/>
              </a:rPr>
              <a:t>لعبة تحت الماء</a:t>
            </a:r>
            <a:endParaRPr b="1" sz="6600" cap="none">
              <a:solidFill>
                <a:srgbClr val="205867"/>
              </a:solidFill>
              <a:latin typeface="Calibri"/>
              <a:ea typeface="Calibri"/>
              <a:cs typeface="Calibri"/>
              <a:sym typeface="Calibri"/>
            </a:endParaRPr>
          </a:p>
        </p:txBody>
      </p:sp>
      <p:sp>
        <p:nvSpPr>
          <p:cNvPr id="1152" name="Google Shape;1152;p73"/>
          <p:cNvSpPr txBox="1"/>
          <p:nvPr/>
        </p:nvSpPr>
        <p:spPr>
          <a:xfrm>
            <a:off x="5868144" y="5733256"/>
            <a:ext cx="3024336" cy="908720"/>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على احد الأسماك لتذهب للسؤال: </a:t>
            </a:r>
            <a:endParaRPr sz="1600">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prism dir="l"/>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pic>
        <p:nvPicPr>
          <p:cNvPr descr="C:\Users\HP\Desktop\Untitled-1-01.png" id="1157" name="Google Shape;1157;p74"/>
          <p:cNvPicPr preferRelativeResize="0"/>
          <p:nvPr/>
        </p:nvPicPr>
        <p:blipFill rotWithShape="1">
          <a:blip r:embed="rId3">
            <a:alphaModFix/>
          </a:blip>
          <a:srcRect b="0" l="0" r="0" t="0"/>
          <a:stretch/>
        </p:blipFill>
        <p:spPr>
          <a:xfrm>
            <a:off x="-23242" y="2060848"/>
            <a:ext cx="5171306" cy="5315101"/>
          </a:xfrm>
          <a:prstGeom prst="rect">
            <a:avLst/>
          </a:prstGeom>
          <a:noFill/>
          <a:ln>
            <a:noFill/>
          </a:ln>
        </p:spPr>
      </p:pic>
      <p:sp>
        <p:nvSpPr>
          <p:cNvPr id="1158" name="Google Shape;1158;p74"/>
          <p:cNvSpPr txBox="1"/>
          <p:nvPr/>
        </p:nvSpPr>
        <p:spPr>
          <a:xfrm>
            <a:off x="1691680" y="692696"/>
            <a:ext cx="3898776" cy="1143000"/>
          </a:xfrm>
          <a:prstGeom prst="rect">
            <a:avLst/>
          </a:prstGeom>
          <a:noFill/>
          <a:ln>
            <a:noFill/>
          </a:ln>
        </p:spPr>
        <p:txBody>
          <a:bodyPr anchorCtr="0" anchor="ctr" bIns="45700" lIns="91425" spcFirstLastPara="1" rIns="91425" wrap="square" tIns="45700">
            <a:noAutofit/>
          </a:bodyPr>
          <a:lstStyle/>
          <a:p>
            <a:pPr indent="-514350" lvl="0" marL="514350" marR="0" rtl="1" algn="ctr">
              <a:spcBef>
                <a:spcPts val="0"/>
              </a:spcBef>
              <a:spcAft>
                <a:spcPts val="0"/>
              </a:spcAft>
              <a:buClr>
                <a:schemeClr val="dk1"/>
              </a:buClr>
              <a:buSzPts val="9600"/>
              <a:buFont typeface="Calibri"/>
              <a:buNone/>
            </a:pPr>
            <a:r>
              <a:rPr b="1" lang="ar-SA" sz="9600">
                <a:solidFill>
                  <a:schemeClr val="dk1"/>
                </a:solidFill>
                <a:latin typeface="Calibri"/>
                <a:ea typeface="Calibri"/>
                <a:cs typeface="Calibri"/>
                <a:sym typeface="Calibri"/>
              </a:rPr>
              <a:t>مُحِيط </a:t>
            </a:r>
            <a:endParaRPr b="1" sz="9600">
              <a:solidFill>
                <a:schemeClr val="dk1"/>
              </a:solidFill>
              <a:latin typeface="Calibri"/>
              <a:ea typeface="Calibri"/>
              <a:cs typeface="Calibri"/>
              <a:sym typeface="Calibri"/>
            </a:endParaRPr>
          </a:p>
        </p:txBody>
      </p:sp>
      <p:grpSp>
        <p:nvGrpSpPr>
          <p:cNvPr id="1159" name="Google Shape;1159;p74"/>
          <p:cNvGrpSpPr/>
          <p:nvPr/>
        </p:nvGrpSpPr>
        <p:grpSpPr>
          <a:xfrm>
            <a:off x="3419872" y="980728"/>
            <a:ext cx="6858001" cy="6858000"/>
            <a:chOff x="3707904" y="2204864"/>
            <a:chExt cx="6858001" cy="6858000"/>
          </a:xfrm>
        </p:grpSpPr>
        <p:pic>
          <p:nvPicPr>
            <p:cNvPr descr="C:\Users\HP\Desktop\Untitled-1.gif" id="1160" name="Google Shape;1160;p74"/>
            <p:cNvPicPr preferRelativeResize="0"/>
            <p:nvPr/>
          </p:nvPicPr>
          <p:blipFill rotWithShape="1">
            <a:blip r:embed="rId4">
              <a:alphaModFix/>
            </a:blip>
            <a:srcRect b="0" l="0" r="0" t="0"/>
            <a:stretch/>
          </p:blipFill>
          <p:spPr>
            <a:xfrm>
              <a:off x="3707904" y="2204864"/>
              <a:ext cx="6858001" cy="6858000"/>
            </a:xfrm>
            <a:prstGeom prst="rect">
              <a:avLst/>
            </a:prstGeom>
            <a:noFill/>
            <a:ln>
              <a:noFill/>
            </a:ln>
          </p:spPr>
        </p:pic>
        <p:sp>
          <p:nvSpPr>
            <p:cNvPr id="1161" name="Google Shape;1161;p74"/>
            <p:cNvSpPr txBox="1"/>
            <p:nvPr/>
          </p:nvSpPr>
          <p:spPr>
            <a:xfrm>
              <a:off x="6300192" y="4077072"/>
              <a:ext cx="2232248" cy="1368152"/>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1"/>
                </a:buClr>
                <a:buSzPts val="4400"/>
                <a:buFont typeface="Calibri"/>
                <a:buNone/>
              </a:pPr>
              <a:r>
                <a:rPr b="1" lang="ar-SA" sz="4400">
                  <a:solidFill>
                    <a:schemeClr val="dk1"/>
                  </a:solidFill>
                  <a:latin typeface="Calibri"/>
                  <a:ea typeface="Calibri"/>
                  <a:cs typeface="Calibri"/>
                  <a:sym typeface="Calibri"/>
                </a:rPr>
                <a:t>الْمُحِيط </a:t>
              </a:r>
              <a:endParaRPr b="1" sz="4400">
                <a:solidFill>
                  <a:schemeClr val="dk1"/>
                </a:solidFill>
                <a:latin typeface="Calibri"/>
                <a:ea typeface="Calibri"/>
                <a:cs typeface="Calibri"/>
                <a:sym typeface="Calibri"/>
              </a:endParaRPr>
            </a:p>
          </p:txBody>
        </p:sp>
      </p:grpSp>
      <p:sp>
        <p:nvSpPr>
          <p:cNvPr id="1162" name="Google Shape;1162;p74">
            <a:hlinkClick action="ppaction://hlinksldjump" r:id="rId5"/>
          </p:cNvPr>
          <p:cNvSpPr/>
          <p:nvPr/>
        </p:nvSpPr>
        <p:spPr>
          <a:xfrm>
            <a:off x="0" y="330140"/>
            <a:ext cx="1259632" cy="648072"/>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600">
                <a:solidFill>
                  <a:schemeClr val="lt1"/>
                </a:solidFill>
                <a:latin typeface="Calibri"/>
                <a:ea typeface="Calibri"/>
                <a:cs typeface="Calibri"/>
                <a:sym typeface="Calibri"/>
              </a:rPr>
              <a:t>عودة</a:t>
            </a:r>
            <a:endParaRPr b="1" sz="3600">
              <a:solidFill>
                <a:schemeClr val="lt1"/>
              </a:solidFill>
              <a:latin typeface="Calibri"/>
              <a:ea typeface="Calibri"/>
              <a:cs typeface="Calibri"/>
              <a:sym typeface="Calibri"/>
            </a:endParaRPr>
          </a:p>
        </p:txBody>
      </p:sp>
      <p:sp>
        <p:nvSpPr>
          <p:cNvPr id="1163" name="Google Shape;1163;p74"/>
          <p:cNvSpPr/>
          <p:nvPr/>
        </p:nvSpPr>
        <p:spPr>
          <a:xfrm>
            <a:off x="5321720" y="404664"/>
            <a:ext cx="3714776" cy="461665"/>
          </a:xfrm>
          <a:prstGeom prst="rect">
            <a:avLst/>
          </a:prstGeom>
          <a:noFill/>
          <a:ln>
            <a:noFill/>
          </a:ln>
        </p:spPr>
        <p:txBody>
          <a:bodyPr anchorCtr="0" anchor="ctr" bIns="45700" lIns="91425" spcFirstLastPara="1" rIns="91425" wrap="square" tIns="45700">
            <a:spAutoFit/>
          </a:bodyPr>
          <a:lstStyle/>
          <a:p>
            <a:pPr indent="-514350" lvl="0" marL="514350" marR="0" rtl="1" algn="r">
              <a:spcBef>
                <a:spcPts val="0"/>
              </a:spcBef>
              <a:spcAft>
                <a:spcPts val="0"/>
              </a:spcAft>
              <a:buNone/>
            </a:pPr>
            <a:r>
              <a:rPr b="1" lang="ar-SA" sz="2400">
                <a:solidFill>
                  <a:schemeClr val="dk1"/>
                </a:solidFill>
                <a:latin typeface="Calibri"/>
                <a:ea typeface="Calibri"/>
                <a:cs typeface="Calibri"/>
                <a:sym typeface="Calibri"/>
              </a:rPr>
              <a:t>أحول النكرة إلى معرفة:</a:t>
            </a:r>
            <a:endParaRPr b="1" sz="2400">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2000"/>
                                        <p:tgtEl>
                                          <p:spTgt spid="1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pic>
        <p:nvPicPr>
          <p:cNvPr descr="C:\Users\HP\Desktop\Untitled-1-05.png" id="1168" name="Google Shape;1168;p75"/>
          <p:cNvPicPr preferRelativeResize="0"/>
          <p:nvPr/>
        </p:nvPicPr>
        <p:blipFill rotWithShape="1">
          <a:blip r:embed="rId3">
            <a:alphaModFix/>
          </a:blip>
          <a:srcRect b="0" l="0" r="0" t="0"/>
          <a:stretch/>
        </p:blipFill>
        <p:spPr>
          <a:xfrm>
            <a:off x="179512" y="2009114"/>
            <a:ext cx="4752528" cy="4884679"/>
          </a:xfrm>
          <a:prstGeom prst="rect">
            <a:avLst/>
          </a:prstGeom>
          <a:noFill/>
          <a:ln>
            <a:noFill/>
          </a:ln>
        </p:spPr>
      </p:pic>
      <p:sp>
        <p:nvSpPr>
          <p:cNvPr id="1169" name="Google Shape;1169;p75"/>
          <p:cNvSpPr txBox="1"/>
          <p:nvPr/>
        </p:nvSpPr>
        <p:spPr>
          <a:xfrm>
            <a:off x="1691680" y="692696"/>
            <a:ext cx="3898776" cy="1143000"/>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1"/>
              </a:buClr>
              <a:buSzPts val="9600"/>
              <a:buFont typeface="Calibri"/>
              <a:buNone/>
            </a:pPr>
            <a:r>
              <a:rPr b="1" lang="ar-SA" sz="9600">
                <a:solidFill>
                  <a:schemeClr val="dk1"/>
                </a:solidFill>
                <a:latin typeface="Calibri"/>
                <a:ea typeface="Calibri"/>
                <a:cs typeface="Calibri"/>
                <a:sym typeface="Calibri"/>
              </a:rPr>
              <a:t>مِيَاه</a:t>
            </a:r>
            <a:endParaRPr b="1" sz="9600">
              <a:solidFill>
                <a:schemeClr val="dk1"/>
              </a:solidFill>
              <a:latin typeface="Calibri"/>
              <a:ea typeface="Calibri"/>
              <a:cs typeface="Calibri"/>
              <a:sym typeface="Calibri"/>
            </a:endParaRPr>
          </a:p>
        </p:txBody>
      </p:sp>
      <p:grpSp>
        <p:nvGrpSpPr>
          <p:cNvPr id="1170" name="Google Shape;1170;p75"/>
          <p:cNvGrpSpPr/>
          <p:nvPr/>
        </p:nvGrpSpPr>
        <p:grpSpPr>
          <a:xfrm>
            <a:off x="3419872" y="980728"/>
            <a:ext cx="6858001" cy="6858000"/>
            <a:chOff x="3707904" y="2204864"/>
            <a:chExt cx="6858001" cy="6858000"/>
          </a:xfrm>
        </p:grpSpPr>
        <p:pic>
          <p:nvPicPr>
            <p:cNvPr descr="C:\Users\HP\Desktop\Untitled-1.gif" id="1171" name="Google Shape;1171;p75"/>
            <p:cNvPicPr preferRelativeResize="0"/>
            <p:nvPr/>
          </p:nvPicPr>
          <p:blipFill rotWithShape="1">
            <a:blip r:embed="rId4">
              <a:alphaModFix/>
            </a:blip>
            <a:srcRect b="0" l="0" r="0" t="0"/>
            <a:stretch/>
          </p:blipFill>
          <p:spPr>
            <a:xfrm>
              <a:off x="3707904" y="2204864"/>
              <a:ext cx="6858001" cy="6858000"/>
            </a:xfrm>
            <a:prstGeom prst="rect">
              <a:avLst/>
            </a:prstGeom>
            <a:noFill/>
            <a:ln>
              <a:noFill/>
            </a:ln>
          </p:spPr>
        </p:pic>
        <p:sp>
          <p:nvSpPr>
            <p:cNvPr id="1172" name="Google Shape;1172;p75"/>
            <p:cNvSpPr txBox="1"/>
            <p:nvPr/>
          </p:nvSpPr>
          <p:spPr>
            <a:xfrm>
              <a:off x="6300192" y="4077072"/>
              <a:ext cx="2232248" cy="1368152"/>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1"/>
                </a:buClr>
                <a:buSzPts val="6000"/>
                <a:buFont typeface="Calibri"/>
                <a:buNone/>
              </a:pPr>
              <a:r>
                <a:rPr b="1" lang="ar-SA" sz="6000">
                  <a:solidFill>
                    <a:schemeClr val="dk1"/>
                  </a:solidFill>
                  <a:latin typeface="Calibri"/>
                  <a:ea typeface="Calibri"/>
                  <a:cs typeface="Calibri"/>
                  <a:sym typeface="Calibri"/>
                </a:rPr>
                <a:t>الْمِيَاه</a:t>
              </a:r>
              <a:endParaRPr b="1" sz="6000">
                <a:solidFill>
                  <a:schemeClr val="dk1"/>
                </a:solidFill>
                <a:latin typeface="Calibri"/>
                <a:ea typeface="Calibri"/>
                <a:cs typeface="Calibri"/>
                <a:sym typeface="Calibri"/>
              </a:endParaRPr>
            </a:p>
          </p:txBody>
        </p:sp>
      </p:grpSp>
      <p:sp>
        <p:nvSpPr>
          <p:cNvPr id="1173" name="Google Shape;1173;p75">
            <a:hlinkClick action="ppaction://hlinksldjump" r:id="rId5"/>
          </p:cNvPr>
          <p:cNvSpPr/>
          <p:nvPr/>
        </p:nvSpPr>
        <p:spPr>
          <a:xfrm>
            <a:off x="0" y="330140"/>
            <a:ext cx="1259632" cy="648072"/>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600">
                <a:solidFill>
                  <a:schemeClr val="lt1"/>
                </a:solidFill>
                <a:latin typeface="Calibri"/>
                <a:ea typeface="Calibri"/>
                <a:cs typeface="Calibri"/>
                <a:sym typeface="Calibri"/>
              </a:rPr>
              <a:t>عودة</a:t>
            </a:r>
            <a:endParaRPr b="1" sz="3600">
              <a:solidFill>
                <a:schemeClr val="lt1"/>
              </a:solidFill>
              <a:latin typeface="Calibri"/>
              <a:ea typeface="Calibri"/>
              <a:cs typeface="Calibri"/>
              <a:sym typeface="Calibri"/>
            </a:endParaRPr>
          </a:p>
        </p:txBody>
      </p:sp>
      <p:sp>
        <p:nvSpPr>
          <p:cNvPr id="1174" name="Google Shape;1174;p75"/>
          <p:cNvSpPr/>
          <p:nvPr/>
        </p:nvSpPr>
        <p:spPr>
          <a:xfrm>
            <a:off x="5321720" y="404664"/>
            <a:ext cx="3714776" cy="461665"/>
          </a:xfrm>
          <a:prstGeom prst="rect">
            <a:avLst/>
          </a:prstGeom>
          <a:noFill/>
          <a:ln>
            <a:noFill/>
          </a:ln>
        </p:spPr>
        <p:txBody>
          <a:bodyPr anchorCtr="0" anchor="ctr" bIns="45700" lIns="91425" spcFirstLastPara="1" rIns="91425" wrap="square" tIns="45700">
            <a:spAutoFit/>
          </a:bodyPr>
          <a:lstStyle/>
          <a:p>
            <a:pPr indent="-514350" lvl="0" marL="514350" marR="0" rtl="1" algn="r">
              <a:spcBef>
                <a:spcPts val="0"/>
              </a:spcBef>
              <a:spcAft>
                <a:spcPts val="0"/>
              </a:spcAft>
              <a:buNone/>
            </a:pPr>
            <a:r>
              <a:rPr b="1" lang="ar-SA" sz="2400">
                <a:solidFill>
                  <a:schemeClr val="dk1"/>
                </a:solidFill>
                <a:latin typeface="Calibri"/>
                <a:ea typeface="Calibri"/>
                <a:cs typeface="Calibri"/>
                <a:sym typeface="Calibri"/>
              </a:rPr>
              <a:t>أحول النكرة إلى معرفة:</a:t>
            </a:r>
            <a:endParaRPr b="1" sz="2400">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2000"/>
                                        <p:tgtEl>
                                          <p:spTgt spid="1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pic>
        <p:nvPicPr>
          <p:cNvPr descr="C:\Users\HP\Desktop\Untitled-1-04.png" id="1179" name="Google Shape;1179;p76"/>
          <p:cNvPicPr preferRelativeResize="0"/>
          <p:nvPr/>
        </p:nvPicPr>
        <p:blipFill rotWithShape="1">
          <a:blip r:embed="rId3">
            <a:alphaModFix/>
          </a:blip>
          <a:srcRect b="0" l="0" r="0" t="0"/>
          <a:stretch/>
        </p:blipFill>
        <p:spPr>
          <a:xfrm rot="-1782218">
            <a:off x="-372675" y="1640774"/>
            <a:ext cx="5433104" cy="5584179"/>
          </a:xfrm>
          <a:prstGeom prst="rect">
            <a:avLst/>
          </a:prstGeom>
          <a:noFill/>
          <a:ln>
            <a:noFill/>
          </a:ln>
        </p:spPr>
      </p:pic>
      <p:sp>
        <p:nvSpPr>
          <p:cNvPr id="1180" name="Google Shape;1180;p76"/>
          <p:cNvSpPr txBox="1"/>
          <p:nvPr/>
        </p:nvSpPr>
        <p:spPr>
          <a:xfrm>
            <a:off x="1691680" y="692696"/>
            <a:ext cx="3898776" cy="1143000"/>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1"/>
              </a:buClr>
              <a:buSzPts val="9600"/>
              <a:buFont typeface="Calibri"/>
              <a:buNone/>
            </a:pPr>
            <a:r>
              <a:rPr b="1" lang="ar-SA" sz="9600">
                <a:solidFill>
                  <a:schemeClr val="dk1"/>
                </a:solidFill>
                <a:latin typeface="Calibri"/>
                <a:ea typeface="Calibri"/>
                <a:cs typeface="Calibri"/>
                <a:sym typeface="Calibri"/>
              </a:rPr>
              <a:t>حَاوِيَة</a:t>
            </a:r>
            <a:endParaRPr b="1" sz="9600">
              <a:solidFill>
                <a:schemeClr val="dk1"/>
              </a:solidFill>
              <a:latin typeface="Calibri"/>
              <a:ea typeface="Calibri"/>
              <a:cs typeface="Calibri"/>
              <a:sym typeface="Calibri"/>
            </a:endParaRPr>
          </a:p>
        </p:txBody>
      </p:sp>
      <p:grpSp>
        <p:nvGrpSpPr>
          <p:cNvPr id="1181" name="Google Shape;1181;p76"/>
          <p:cNvGrpSpPr/>
          <p:nvPr/>
        </p:nvGrpSpPr>
        <p:grpSpPr>
          <a:xfrm>
            <a:off x="3419872" y="980728"/>
            <a:ext cx="6858001" cy="6858000"/>
            <a:chOff x="3707904" y="2204864"/>
            <a:chExt cx="6858001" cy="6858000"/>
          </a:xfrm>
        </p:grpSpPr>
        <p:pic>
          <p:nvPicPr>
            <p:cNvPr descr="C:\Users\HP\Desktop\Untitled-1.gif" id="1182" name="Google Shape;1182;p76"/>
            <p:cNvPicPr preferRelativeResize="0"/>
            <p:nvPr/>
          </p:nvPicPr>
          <p:blipFill rotWithShape="1">
            <a:blip r:embed="rId4">
              <a:alphaModFix/>
            </a:blip>
            <a:srcRect b="0" l="0" r="0" t="0"/>
            <a:stretch/>
          </p:blipFill>
          <p:spPr>
            <a:xfrm>
              <a:off x="3707904" y="2204864"/>
              <a:ext cx="6858001" cy="6858000"/>
            </a:xfrm>
            <a:prstGeom prst="rect">
              <a:avLst/>
            </a:prstGeom>
            <a:noFill/>
            <a:ln>
              <a:noFill/>
            </a:ln>
          </p:spPr>
        </p:pic>
        <p:sp>
          <p:nvSpPr>
            <p:cNvPr id="1183" name="Google Shape;1183;p76"/>
            <p:cNvSpPr txBox="1"/>
            <p:nvPr/>
          </p:nvSpPr>
          <p:spPr>
            <a:xfrm>
              <a:off x="6300192" y="4077072"/>
              <a:ext cx="2232248" cy="1368152"/>
            </a:xfrm>
            <a:prstGeom prst="rect">
              <a:avLst/>
            </a:prstGeom>
            <a:noFill/>
            <a:ln>
              <a:noFill/>
            </a:ln>
          </p:spPr>
          <p:txBody>
            <a:bodyPr anchorCtr="0" anchor="ctr" bIns="45700" lIns="91425" spcFirstLastPara="1" rIns="91425" wrap="square" tIns="45700">
              <a:noAutofit/>
            </a:bodyPr>
            <a:lstStyle/>
            <a:p>
              <a:pPr indent="-514350" lvl="0" marL="514350" marR="0" rtl="1" algn="ctr">
                <a:spcBef>
                  <a:spcPts val="0"/>
                </a:spcBef>
                <a:spcAft>
                  <a:spcPts val="0"/>
                </a:spcAft>
                <a:buClr>
                  <a:schemeClr val="dk1"/>
                </a:buClr>
                <a:buSzPts val="6000"/>
                <a:buFont typeface="Calibri"/>
                <a:buNone/>
              </a:pPr>
              <a:r>
                <a:rPr b="1" lang="ar-SA" sz="6000">
                  <a:solidFill>
                    <a:schemeClr val="dk1"/>
                  </a:solidFill>
                  <a:latin typeface="Calibri"/>
                  <a:ea typeface="Calibri"/>
                  <a:cs typeface="Calibri"/>
                  <a:sym typeface="Calibri"/>
                </a:rPr>
                <a:t>الْحَاوِيَة</a:t>
              </a:r>
              <a:endParaRPr b="1" sz="6000">
                <a:solidFill>
                  <a:schemeClr val="dk1"/>
                </a:solidFill>
                <a:latin typeface="Calibri"/>
                <a:ea typeface="Calibri"/>
                <a:cs typeface="Calibri"/>
                <a:sym typeface="Calibri"/>
              </a:endParaRPr>
            </a:p>
          </p:txBody>
        </p:sp>
      </p:grpSp>
      <p:sp>
        <p:nvSpPr>
          <p:cNvPr id="1184" name="Google Shape;1184;p76">
            <a:hlinkClick action="ppaction://hlinksldjump" r:id="rId5"/>
          </p:cNvPr>
          <p:cNvSpPr/>
          <p:nvPr/>
        </p:nvSpPr>
        <p:spPr>
          <a:xfrm>
            <a:off x="0" y="330140"/>
            <a:ext cx="1259632" cy="648072"/>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600">
                <a:solidFill>
                  <a:schemeClr val="lt1"/>
                </a:solidFill>
                <a:latin typeface="Calibri"/>
                <a:ea typeface="Calibri"/>
                <a:cs typeface="Calibri"/>
                <a:sym typeface="Calibri"/>
              </a:rPr>
              <a:t>عودة</a:t>
            </a:r>
            <a:endParaRPr b="1" sz="3600">
              <a:solidFill>
                <a:schemeClr val="lt1"/>
              </a:solidFill>
              <a:latin typeface="Calibri"/>
              <a:ea typeface="Calibri"/>
              <a:cs typeface="Calibri"/>
              <a:sym typeface="Calibri"/>
            </a:endParaRPr>
          </a:p>
        </p:txBody>
      </p:sp>
      <p:sp>
        <p:nvSpPr>
          <p:cNvPr id="1185" name="Google Shape;1185;p76"/>
          <p:cNvSpPr/>
          <p:nvPr/>
        </p:nvSpPr>
        <p:spPr>
          <a:xfrm>
            <a:off x="5321720" y="404664"/>
            <a:ext cx="3714776" cy="461665"/>
          </a:xfrm>
          <a:prstGeom prst="rect">
            <a:avLst/>
          </a:prstGeom>
          <a:noFill/>
          <a:ln>
            <a:noFill/>
          </a:ln>
        </p:spPr>
        <p:txBody>
          <a:bodyPr anchorCtr="0" anchor="ctr" bIns="45700" lIns="91425" spcFirstLastPara="1" rIns="91425" wrap="square" tIns="45700">
            <a:spAutoFit/>
          </a:bodyPr>
          <a:lstStyle/>
          <a:p>
            <a:pPr indent="-514350" lvl="0" marL="514350" marR="0" rtl="1" algn="r">
              <a:spcBef>
                <a:spcPts val="0"/>
              </a:spcBef>
              <a:spcAft>
                <a:spcPts val="0"/>
              </a:spcAft>
              <a:buNone/>
            </a:pPr>
            <a:r>
              <a:rPr b="1" lang="ar-SA" sz="2400">
                <a:solidFill>
                  <a:schemeClr val="dk1"/>
                </a:solidFill>
                <a:latin typeface="Calibri"/>
                <a:ea typeface="Calibri"/>
                <a:cs typeface="Calibri"/>
                <a:sym typeface="Calibri"/>
              </a:rPr>
              <a:t>أحول النكرة إلى معرفة:</a:t>
            </a:r>
            <a:endParaRPr b="1" sz="2400">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1"/>
                                        </p:tgtEl>
                                        <p:attrNameLst>
                                          <p:attrName>style.visibility</p:attrName>
                                        </p:attrNameLst>
                                      </p:cBhvr>
                                      <p:to>
                                        <p:strVal val="visible"/>
                                      </p:to>
                                    </p:set>
                                    <p:animEffect filter="fade" transition="in">
                                      <p:cBhvr>
                                        <p:cTn dur="2000"/>
                                        <p:tgtEl>
                                          <p:spTgt spid="1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pic>
        <p:nvPicPr>
          <p:cNvPr descr="C:\Users\HP\Desktop\Untitled-1-02.png" id="1190" name="Google Shape;1190;p77"/>
          <p:cNvPicPr preferRelativeResize="0"/>
          <p:nvPr/>
        </p:nvPicPr>
        <p:blipFill rotWithShape="1">
          <a:blip r:embed="rId3">
            <a:alphaModFix/>
          </a:blip>
          <a:srcRect b="0" l="0" r="0" t="0"/>
          <a:stretch/>
        </p:blipFill>
        <p:spPr>
          <a:xfrm flipH="1" rot="-2848329">
            <a:off x="-296267" y="686787"/>
            <a:ext cx="5396806" cy="6034914"/>
          </a:xfrm>
          <a:prstGeom prst="rect">
            <a:avLst/>
          </a:prstGeom>
          <a:noFill/>
          <a:ln>
            <a:noFill/>
          </a:ln>
        </p:spPr>
      </p:pic>
      <p:grpSp>
        <p:nvGrpSpPr>
          <p:cNvPr id="1191" name="Google Shape;1191;p77"/>
          <p:cNvGrpSpPr/>
          <p:nvPr/>
        </p:nvGrpSpPr>
        <p:grpSpPr>
          <a:xfrm>
            <a:off x="3347864" y="980728"/>
            <a:ext cx="6858001" cy="6858000"/>
            <a:chOff x="3707904" y="2204864"/>
            <a:chExt cx="6858001" cy="6858000"/>
          </a:xfrm>
        </p:grpSpPr>
        <p:pic>
          <p:nvPicPr>
            <p:cNvPr descr="C:\Users\HP\Desktop\Untitled-1.gif" id="1192" name="Google Shape;1192;p77"/>
            <p:cNvPicPr preferRelativeResize="0"/>
            <p:nvPr/>
          </p:nvPicPr>
          <p:blipFill rotWithShape="1">
            <a:blip r:embed="rId4">
              <a:alphaModFix/>
            </a:blip>
            <a:srcRect b="0" l="0" r="0" t="0"/>
            <a:stretch/>
          </p:blipFill>
          <p:spPr>
            <a:xfrm>
              <a:off x="3707904" y="2204864"/>
              <a:ext cx="6858001" cy="6858000"/>
            </a:xfrm>
            <a:prstGeom prst="rect">
              <a:avLst/>
            </a:prstGeom>
            <a:noFill/>
            <a:ln>
              <a:noFill/>
            </a:ln>
          </p:spPr>
        </p:pic>
        <p:sp>
          <p:nvSpPr>
            <p:cNvPr id="1193" name="Google Shape;1193;p77"/>
            <p:cNvSpPr txBox="1"/>
            <p:nvPr/>
          </p:nvSpPr>
          <p:spPr>
            <a:xfrm>
              <a:off x="6300192" y="4077072"/>
              <a:ext cx="1882552" cy="1143000"/>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1"/>
                </a:buClr>
                <a:buSzPts val="3600"/>
                <a:buFont typeface="Calibri"/>
                <a:buNone/>
              </a:pPr>
              <a:r>
                <a:rPr b="1" lang="ar-SA" sz="3600">
                  <a:solidFill>
                    <a:schemeClr val="dk1"/>
                  </a:solidFill>
                  <a:latin typeface="Calibri"/>
                  <a:ea typeface="Calibri"/>
                  <a:cs typeface="Calibri"/>
                  <a:sym typeface="Calibri"/>
                </a:rPr>
                <a:t>الْمُلَوِّثَات</a:t>
              </a:r>
              <a:endParaRPr b="1" sz="3600">
                <a:solidFill>
                  <a:schemeClr val="dk1"/>
                </a:solidFill>
                <a:latin typeface="Calibri"/>
                <a:ea typeface="Calibri"/>
                <a:cs typeface="Calibri"/>
                <a:sym typeface="Calibri"/>
              </a:endParaRPr>
            </a:p>
          </p:txBody>
        </p:sp>
      </p:grpSp>
      <p:sp>
        <p:nvSpPr>
          <p:cNvPr id="1194" name="Google Shape;1194;p77"/>
          <p:cNvSpPr/>
          <p:nvPr/>
        </p:nvSpPr>
        <p:spPr>
          <a:xfrm>
            <a:off x="3207512" y="548680"/>
            <a:ext cx="2501006" cy="1323439"/>
          </a:xfrm>
          <a:prstGeom prst="rect">
            <a:avLst/>
          </a:prstGeom>
          <a:noFill/>
          <a:ln>
            <a:noFill/>
          </a:ln>
        </p:spPr>
        <p:txBody>
          <a:bodyPr anchorCtr="0" anchor="t" bIns="45700" lIns="91425" spcFirstLastPara="1" rIns="91425" wrap="square" tIns="45700">
            <a:spAutoFit/>
          </a:bodyPr>
          <a:lstStyle/>
          <a:p>
            <a:pPr indent="-514350" lvl="0" marL="514350" marR="0" rtl="1" algn="ctr">
              <a:spcBef>
                <a:spcPts val="0"/>
              </a:spcBef>
              <a:spcAft>
                <a:spcPts val="0"/>
              </a:spcAft>
              <a:buNone/>
            </a:pPr>
            <a:r>
              <a:rPr b="1" lang="ar-SA" sz="8000">
                <a:solidFill>
                  <a:schemeClr val="dk1"/>
                </a:solidFill>
                <a:latin typeface="Calibri"/>
                <a:ea typeface="Calibri"/>
                <a:cs typeface="Calibri"/>
                <a:sym typeface="Calibri"/>
              </a:rPr>
              <a:t>مُلَوِّثَات</a:t>
            </a:r>
            <a:endParaRPr b="1" sz="8000">
              <a:solidFill>
                <a:schemeClr val="dk1"/>
              </a:solidFill>
              <a:latin typeface="Calibri"/>
              <a:ea typeface="Calibri"/>
              <a:cs typeface="Calibri"/>
              <a:sym typeface="Calibri"/>
            </a:endParaRPr>
          </a:p>
        </p:txBody>
      </p:sp>
      <p:sp>
        <p:nvSpPr>
          <p:cNvPr id="1195" name="Google Shape;1195;p77">
            <a:hlinkClick action="ppaction://hlinksldjump" r:id="rId5"/>
          </p:cNvPr>
          <p:cNvSpPr/>
          <p:nvPr/>
        </p:nvSpPr>
        <p:spPr>
          <a:xfrm>
            <a:off x="0" y="330140"/>
            <a:ext cx="1259632" cy="648072"/>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3600">
                <a:solidFill>
                  <a:schemeClr val="lt1"/>
                </a:solidFill>
                <a:latin typeface="Calibri"/>
                <a:ea typeface="Calibri"/>
                <a:cs typeface="Calibri"/>
                <a:sym typeface="Calibri"/>
              </a:rPr>
              <a:t>عودة</a:t>
            </a:r>
            <a:endParaRPr b="1" sz="3600">
              <a:solidFill>
                <a:schemeClr val="lt1"/>
              </a:solidFill>
              <a:latin typeface="Calibri"/>
              <a:ea typeface="Calibri"/>
              <a:cs typeface="Calibri"/>
              <a:sym typeface="Calibri"/>
            </a:endParaRPr>
          </a:p>
        </p:txBody>
      </p:sp>
      <p:sp>
        <p:nvSpPr>
          <p:cNvPr id="1196" name="Google Shape;1196;p77"/>
          <p:cNvSpPr/>
          <p:nvPr/>
        </p:nvSpPr>
        <p:spPr>
          <a:xfrm>
            <a:off x="5321720" y="404664"/>
            <a:ext cx="3714776" cy="461665"/>
          </a:xfrm>
          <a:prstGeom prst="rect">
            <a:avLst/>
          </a:prstGeom>
          <a:noFill/>
          <a:ln>
            <a:noFill/>
          </a:ln>
        </p:spPr>
        <p:txBody>
          <a:bodyPr anchorCtr="0" anchor="ctr" bIns="45700" lIns="91425" spcFirstLastPara="1" rIns="91425" wrap="square" tIns="45700">
            <a:spAutoFit/>
          </a:bodyPr>
          <a:lstStyle/>
          <a:p>
            <a:pPr indent="-514350" lvl="0" marL="514350" marR="0" rtl="1" algn="r">
              <a:spcBef>
                <a:spcPts val="0"/>
              </a:spcBef>
              <a:spcAft>
                <a:spcPts val="0"/>
              </a:spcAft>
              <a:buNone/>
            </a:pPr>
            <a:r>
              <a:rPr b="1" lang="ar-SA" sz="2400">
                <a:solidFill>
                  <a:schemeClr val="dk1"/>
                </a:solidFill>
                <a:latin typeface="Calibri"/>
                <a:ea typeface="Calibri"/>
                <a:cs typeface="Calibri"/>
                <a:sym typeface="Calibri"/>
              </a:rPr>
              <a:t>أحول النكرة إلى معرفة:</a:t>
            </a:r>
            <a:endParaRPr b="1" sz="2400">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1"/>
                                        </p:tgtEl>
                                        <p:attrNameLst>
                                          <p:attrName>style.visibility</p:attrName>
                                        </p:attrNameLst>
                                      </p:cBhvr>
                                      <p:to>
                                        <p:strVal val="visible"/>
                                      </p:to>
                                    </p:set>
                                    <p:animEffect filter="fade" transition="in">
                                      <p:cBhvr>
                                        <p:cTn dur="2000"/>
                                        <p:tgtEl>
                                          <p:spTgt spid="1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pic>
        <p:nvPicPr>
          <p:cNvPr id="1201" name="Google Shape;1201;p78"/>
          <p:cNvPicPr preferRelativeResize="0"/>
          <p:nvPr/>
        </p:nvPicPr>
        <p:blipFill rotWithShape="1">
          <a:blip r:embed="rId3">
            <a:alphaModFix/>
          </a:blip>
          <a:srcRect b="0" l="0" r="0" t="0"/>
          <a:stretch/>
        </p:blipFill>
        <p:spPr>
          <a:xfrm>
            <a:off x="-252536" y="3962148"/>
            <a:ext cx="9649072" cy="3931348"/>
          </a:xfrm>
          <a:prstGeom prst="rect">
            <a:avLst/>
          </a:prstGeom>
          <a:noFill/>
          <a:ln>
            <a:noFill/>
          </a:ln>
        </p:spPr>
      </p:pic>
      <p:pic>
        <p:nvPicPr>
          <p:cNvPr id="1202" name="Google Shape;1202;p78"/>
          <p:cNvPicPr preferRelativeResize="0"/>
          <p:nvPr/>
        </p:nvPicPr>
        <p:blipFill rotWithShape="1">
          <a:blip r:embed="rId4">
            <a:alphaModFix/>
          </a:blip>
          <a:srcRect b="17829" l="0" r="0" t="72210"/>
          <a:stretch/>
        </p:blipFill>
        <p:spPr>
          <a:xfrm>
            <a:off x="2303048" y="548680"/>
            <a:ext cx="6301400" cy="720080"/>
          </a:xfrm>
          <a:prstGeom prst="rect">
            <a:avLst/>
          </a:prstGeom>
          <a:noFill/>
          <a:ln>
            <a:noFill/>
          </a:ln>
        </p:spPr>
      </p:pic>
      <p:grpSp>
        <p:nvGrpSpPr>
          <p:cNvPr id="1203" name="Google Shape;1203;p78"/>
          <p:cNvGrpSpPr/>
          <p:nvPr/>
        </p:nvGrpSpPr>
        <p:grpSpPr>
          <a:xfrm>
            <a:off x="4802274" y="1844824"/>
            <a:ext cx="1341811" cy="655455"/>
            <a:chOff x="5810386" y="2204864"/>
            <a:chExt cx="1785950" cy="655455"/>
          </a:xfrm>
        </p:grpSpPr>
        <p:sp>
          <p:nvSpPr>
            <p:cNvPr id="1204" name="Google Shape;1204;p78"/>
            <p:cNvSpPr/>
            <p:nvPr/>
          </p:nvSpPr>
          <p:spPr>
            <a:xfrm>
              <a:off x="5810386" y="2204864"/>
              <a:ext cx="1785950" cy="655455"/>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5" name="Google Shape;1205;p78"/>
            <p:cNvSpPr/>
            <p:nvPr/>
          </p:nvSpPr>
          <p:spPr>
            <a:xfrm>
              <a:off x="5810386" y="2275544"/>
              <a:ext cx="1785950"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rgbClr val="C50B7A"/>
                  </a:solidFill>
                  <a:latin typeface="Calibri"/>
                  <a:ea typeface="Calibri"/>
                  <a:cs typeface="Calibri"/>
                  <a:sym typeface="Calibri"/>
                </a:rPr>
                <a:t>حَمِدَ</a:t>
              </a:r>
              <a:endParaRPr b="1" sz="3200">
                <a:solidFill>
                  <a:srgbClr val="C50B7A"/>
                </a:solidFill>
                <a:latin typeface="Calibri"/>
                <a:ea typeface="Calibri"/>
                <a:cs typeface="Calibri"/>
                <a:sym typeface="Calibri"/>
              </a:endParaRPr>
            </a:p>
          </p:txBody>
        </p:sp>
      </p:grpSp>
      <p:grpSp>
        <p:nvGrpSpPr>
          <p:cNvPr id="1206" name="Google Shape;1206;p78"/>
          <p:cNvGrpSpPr/>
          <p:nvPr/>
        </p:nvGrpSpPr>
        <p:grpSpPr>
          <a:xfrm>
            <a:off x="1907704" y="1844824"/>
            <a:ext cx="1341811" cy="655455"/>
            <a:chOff x="5810386" y="2204864"/>
            <a:chExt cx="1785950" cy="655455"/>
          </a:xfrm>
        </p:grpSpPr>
        <p:sp>
          <p:nvSpPr>
            <p:cNvPr id="1207" name="Google Shape;1207;p78"/>
            <p:cNvSpPr/>
            <p:nvPr/>
          </p:nvSpPr>
          <p:spPr>
            <a:xfrm>
              <a:off x="5810386" y="2204864"/>
              <a:ext cx="1785950" cy="655455"/>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8" name="Google Shape;1208;p78"/>
            <p:cNvSpPr/>
            <p:nvPr/>
          </p:nvSpPr>
          <p:spPr>
            <a:xfrm>
              <a:off x="5810386" y="2275544"/>
              <a:ext cx="1785950"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rgbClr val="C50B7A"/>
                  </a:solidFill>
                  <a:latin typeface="Calibri"/>
                  <a:ea typeface="Calibri"/>
                  <a:cs typeface="Calibri"/>
                  <a:sym typeface="Calibri"/>
                </a:rPr>
                <a:t>سَبَحَ</a:t>
              </a:r>
              <a:endParaRPr b="1" sz="3200">
                <a:solidFill>
                  <a:srgbClr val="C50B7A"/>
                </a:solidFill>
                <a:latin typeface="Calibri"/>
                <a:ea typeface="Calibri"/>
                <a:cs typeface="Calibri"/>
                <a:sym typeface="Calibri"/>
              </a:endParaRPr>
            </a:p>
          </p:txBody>
        </p:sp>
      </p:grpSp>
      <p:grpSp>
        <p:nvGrpSpPr>
          <p:cNvPr id="1209" name="Google Shape;1209;p78"/>
          <p:cNvGrpSpPr/>
          <p:nvPr/>
        </p:nvGrpSpPr>
        <p:grpSpPr>
          <a:xfrm>
            <a:off x="3347864" y="1857236"/>
            <a:ext cx="1341811" cy="655455"/>
            <a:chOff x="5810386" y="2204864"/>
            <a:chExt cx="1785950" cy="655455"/>
          </a:xfrm>
        </p:grpSpPr>
        <p:sp>
          <p:nvSpPr>
            <p:cNvPr id="1210" name="Google Shape;1210;p78"/>
            <p:cNvSpPr/>
            <p:nvPr/>
          </p:nvSpPr>
          <p:spPr>
            <a:xfrm>
              <a:off x="5810386" y="2204864"/>
              <a:ext cx="1785950" cy="655455"/>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1" name="Google Shape;1211;p78"/>
            <p:cNvSpPr/>
            <p:nvPr/>
          </p:nvSpPr>
          <p:spPr>
            <a:xfrm>
              <a:off x="5810386" y="2275544"/>
              <a:ext cx="1785950"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rgbClr val="C50B7A"/>
                  </a:solidFill>
                  <a:latin typeface="Calibri"/>
                  <a:ea typeface="Calibri"/>
                  <a:cs typeface="Calibri"/>
                  <a:sym typeface="Calibri"/>
                </a:rPr>
                <a:t>نَظَرَ</a:t>
              </a:r>
              <a:endParaRPr b="1" sz="3200">
                <a:solidFill>
                  <a:srgbClr val="C50B7A"/>
                </a:solidFill>
                <a:latin typeface="Calibri"/>
                <a:ea typeface="Calibri"/>
                <a:cs typeface="Calibri"/>
                <a:sym typeface="Calibri"/>
              </a:endParaRPr>
            </a:p>
          </p:txBody>
        </p:sp>
      </p:grpSp>
      <p:grpSp>
        <p:nvGrpSpPr>
          <p:cNvPr id="1212" name="Google Shape;1212;p78"/>
          <p:cNvGrpSpPr/>
          <p:nvPr/>
        </p:nvGrpSpPr>
        <p:grpSpPr>
          <a:xfrm>
            <a:off x="4802274" y="3049165"/>
            <a:ext cx="1341811" cy="655455"/>
            <a:chOff x="5810386" y="2204864"/>
            <a:chExt cx="1785950" cy="655455"/>
          </a:xfrm>
        </p:grpSpPr>
        <p:sp>
          <p:nvSpPr>
            <p:cNvPr id="1213" name="Google Shape;1213;p78"/>
            <p:cNvSpPr/>
            <p:nvPr/>
          </p:nvSpPr>
          <p:spPr>
            <a:xfrm>
              <a:off x="5810386" y="2204864"/>
              <a:ext cx="1785950" cy="655455"/>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4" name="Google Shape;1214;p78"/>
            <p:cNvSpPr/>
            <p:nvPr/>
          </p:nvSpPr>
          <p:spPr>
            <a:xfrm>
              <a:off x="5810386" y="2275544"/>
              <a:ext cx="1785950"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rgbClr val="C50B7A"/>
                  </a:solidFill>
                  <a:latin typeface="Calibri"/>
                  <a:ea typeface="Calibri"/>
                  <a:cs typeface="Calibri"/>
                  <a:sym typeface="Calibri"/>
                </a:rPr>
                <a:t>حَامِدَ</a:t>
              </a:r>
              <a:endParaRPr b="1" sz="3200">
                <a:solidFill>
                  <a:srgbClr val="C50B7A"/>
                </a:solidFill>
                <a:latin typeface="Calibri"/>
                <a:ea typeface="Calibri"/>
                <a:cs typeface="Calibri"/>
                <a:sym typeface="Calibri"/>
              </a:endParaRPr>
            </a:p>
          </p:txBody>
        </p:sp>
      </p:grpSp>
      <p:grpSp>
        <p:nvGrpSpPr>
          <p:cNvPr id="1215" name="Google Shape;1215;p78"/>
          <p:cNvGrpSpPr/>
          <p:nvPr/>
        </p:nvGrpSpPr>
        <p:grpSpPr>
          <a:xfrm>
            <a:off x="1907704" y="3049165"/>
            <a:ext cx="1341811" cy="655455"/>
            <a:chOff x="5810386" y="2204864"/>
            <a:chExt cx="1785950" cy="655455"/>
          </a:xfrm>
        </p:grpSpPr>
        <p:sp>
          <p:nvSpPr>
            <p:cNvPr id="1216" name="Google Shape;1216;p78"/>
            <p:cNvSpPr/>
            <p:nvPr/>
          </p:nvSpPr>
          <p:spPr>
            <a:xfrm>
              <a:off x="5810386" y="2204864"/>
              <a:ext cx="1785950" cy="655455"/>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7" name="Google Shape;1217;p78"/>
            <p:cNvSpPr/>
            <p:nvPr/>
          </p:nvSpPr>
          <p:spPr>
            <a:xfrm>
              <a:off x="5810386" y="2275544"/>
              <a:ext cx="1785950"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rgbClr val="C50B7A"/>
                  </a:solidFill>
                  <a:latin typeface="Calibri"/>
                  <a:ea typeface="Calibri"/>
                  <a:cs typeface="Calibri"/>
                  <a:sym typeface="Calibri"/>
                </a:rPr>
                <a:t>سَابَحَ</a:t>
              </a:r>
              <a:endParaRPr b="1" sz="3200">
                <a:solidFill>
                  <a:srgbClr val="C50B7A"/>
                </a:solidFill>
                <a:latin typeface="Calibri"/>
                <a:ea typeface="Calibri"/>
                <a:cs typeface="Calibri"/>
                <a:sym typeface="Calibri"/>
              </a:endParaRPr>
            </a:p>
          </p:txBody>
        </p:sp>
      </p:grpSp>
      <p:grpSp>
        <p:nvGrpSpPr>
          <p:cNvPr id="1218" name="Google Shape;1218;p78"/>
          <p:cNvGrpSpPr/>
          <p:nvPr/>
        </p:nvGrpSpPr>
        <p:grpSpPr>
          <a:xfrm>
            <a:off x="3347864" y="3061577"/>
            <a:ext cx="1341811" cy="655455"/>
            <a:chOff x="5810386" y="2204864"/>
            <a:chExt cx="1785950" cy="655455"/>
          </a:xfrm>
        </p:grpSpPr>
        <p:sp>
          <p:nvSpPr>
            <p:cNvPr id="1219" name="Google Shape;1219;p78"/>
            <p:cNvSpPr/>
            <p:nvPr/>
          </p:nvSpPr>
          <p:spPr>
            <a:xfrm>
              <a:off x="5810386" y="2204864"/>
              <a:ext cx="1785950" cy="655455"/>
            </a:xfrm>
            <a:prstGeom prst="roundRect">
              <a:avLst>
                <a:gd fmla="val 16667" name="adj"/>
              </a:avLst>
            </a:prstGeom>
            <a:solidFill>
              <a:srgbClr val="FFCC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0" name="Google Shape;1220;p78"/>
            <p:cNvSpPr/>
            <p:nvPr/>
          </p:nvSpPr>
          <p:spPr>
            <a:xfrm>
              <a:off x="5810386" y="2275544"/>
              <a:ext cx="1785950"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rgbClr val="C50B7A"/>
                  </a:solidFill>
                  <a:latin typeface="Calibri"/>
                  <a:ea typeface="Calibri"/>
                  <a:cs typeface="Calibri"/>
                  <a:sym typeface="Calibri"/>
                </a:rPr>
                <a:t>نَاظَرَ</a:t>
              </a:r>
              <a:endParaRPr b="1" sz="3200">
                <a:solidFill>
                  <a:srgbClr val="C50B7A"/>
                </a:solidFill>
                <a:latin typeface="Calibri"/>
                <a:ea typeface="Calibri"/>
                <a:cs typeface="Calibri"/>
                <a:sym typeface="Calibri"/>
              </a:endParaRPr>
            </a:p>
          </p:txBody>
        </p:sp>
      </p:grpSp>
      <p:grpSp>
        <p:nvGrpSpPr>
          <p:cNvPr id="1221" name="Google Shape;1221;p78"/>
          <p:cNvGrpSpPr/>
          <p:nvPr/>
        </p:nvGrpSpPr>
        <p:grpSpPr>
          <a:xfrm>
            <a:off x="6476801" y="3061577"/>
            <a:ext cx="1623591" cy="655455"/>
            <a:chOff x="5810386" y="2204864"/>
            <a:chExt cx="1785950" cy="655455"/>
          </a:xfrm>
        </p:grpSpPr>
        <p:sp>
          <p:nvSpPr>
            <p:cNvPr id="1222" name="Google Shape;1222;p78"/>
            <p:cNvSpPr/>
            <p:nvPr/>
          </p:nvSpPr>
          <p:spPr>
            <a:xfrm>
              <a:off x="5810386" y="2204864"/>
              <a:ext cx="1785950" cy="655455"/>
            </a:xfrm>
            <a:prstGeom prst="roundRect">
              <a:avLst>
                <a:gd fmla="val 16667" name="adj"/>
              </a:avLst>
            </a:prstGeom>
            <a:solidFill>
              <a:srgbClr val="FFABA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3" name="Google Shape;1223;p78"/>
            <p:cNvSpPr/>
            <p:nvPr/>
          </p:nvSpPr>
          <p:spPr>
            <a:xfrm>
              <a:off x="5810386" y="2306321"/>
              <a:ext cx="1785950" cy="523220"/>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2800">
                  <a:solidFill>
                    <a:srgbClr val="C50B7A"/>
                  </a:solidFill>
                  <a:latin typeface="Calibri"/>
                  <a:ea typeface="Calibri"/>
                  <a:cs typeface="Calibri"/>
                  <a:sym typeface="Calibri"/>
                </a:rPr>
                <a:t>اسم الْفَاعل</a:t>
              </a:r>
              <a:endParaRPr b="1" sz="2800">
                <a:solidFill>
                  <a:srgbClr val="C50B7A"/>
                </a:solidFill>
                <a:latin typeface="Calibri"/>
                <a:ea typeface="Calibri"/>
                <a:cs typeface="Calibri"/>
                <a:sym typeface="Calibri"/>
              </a:endParaRPr>
            </a:p>
          </p:txBody>
        </p:sp>
      </p:grpSp>
      <p:grpSp>
        <p:nvGrpSpPr>
          <p:cNvPr id="1224" name="Google Shape;1224;p78"/>
          <p:cNvGrpSpPr/>
          <p:nvPr/>
        </p:nvGrpSpPr>
        <p:grpSpPr>
          <a:xfrm>
            <a:off x="6476801" y="1844824"/>
            <a:ext cx="1623591" cy="655455"/>
            <a:chOff x="5810386" y="2204864"/>
            <a:chExt cx="1785950" cy="655455"/>
          </a:xfrm>
        </p:grpSpPr>
        <p:sp>
          <p:nvSpPr>
            <p:cNvPr id="1225" name="Google Shape;1225;p78"/>
            <p:cNvSpPr/>
            <p:nvPr/>
          </p:nvSpPr>
          <p:spPr>
            <a:xfrm>
              <a:off x="5810386" y="2204864"/>
              <a:ext cx="1785950" cy="655455"/>
            </a:xfrm>
            <a:prstGeom prst="roundRect">
              <a:avLst>
                <a:gd fmla="val 16667" name="adj"/>
              </a:avLst>
            </a:prstGeom>
            <a:solidFill>
              <a:srgbClr val="FFABA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6" name="Google Shape;1226;p78"/>
            <p:cNvSpPr/>
            <p:nvPr/>
          </p:nvSpPr>
          <p:spPr>
            <a:xfrm>
              <a:off x="5810386" y="2275544"/>
              <a:ext cx="1785950" cy="584775"/>
            </a:xfrm>
            <a:prstGeom prst="rect">
              <a:avLst/>
            </a:prstGeom>
            <a:noFill/>
            <a:ln>
              <a:noFill/>
            </a:ln>
          </p:spPr>
          <p:txBody>
            <a:bodyPr anchorCtr="0" anchor="ctr" bIns="45700" lIns="91425" spcFirstLastPara="1" rIns="91425" wrap="square" tIns="45700">
              <a:spAutoFit/>
            </a:bodyPr>
            <a:lstStyle/>
            <a:p>
              <a:pPr indent="-514350" lvl="0" marL="514350" marR="0" rtl="1" algn="ctr">
                <a:spcBef>
                  <a:spcPts val="0"/>
                </a:spcBef>
                <a:spcAft>
                  <a:spcPts val="0"/>
                </a:spcAft>
                <a:buNone/>
              </a:pPr>
              <a:r>
                <a:rPr b="1" lang="ar-SA" sz="3200">
                  <a:solidFill>
                    <a:srgbClr val="C50B7A"/>
                  </a:solidFill>
                  <a:latin typeface="Calibri"/>
                  <a:ea typeface="Calibri"/>
                  <a:cs typeface="Calibri"/>
                  <a:sym typeface="Calibri"/>
                </a:rPr>
                <a:t>الْفِعْل</a:t>
              </a:r>
              <a:endParaRPr b="1" sz="3200">
                <a:solidFill>
                  <a:srgbClr val="C50B7A"/>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gtEl>
                                        <p:attrNameLst>
                                          <p:attrName>style.visibility</p:attrName>
                                        </p:attrNameLst>
                                      </p:cBhvr>
                                      <p:to>
                                        <p:strVal val="visible"/>
                                      </p:to>
                                    </p:set>
                                    <p:anim calcmode="lin" valueType="num">
                                      <p:cBhvr additive="base">
                                        <p:cTn dur="500"/>
                                        <p:tgtEl>
                                          <p:spTgt spid="1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21"/>
                                        </p:tgtEl>
                                        <p:attrNameLst>
                                          <p:attrName>style.visibility</p:attrName>
                                        </p:attrNameLst>
                                      </p:cBhvr>
                                      <p:to>
                                        <p:strVal val="visible"/>
                                      </p:to>
                                    </p:set>
                                    <p:anim calcmode="lin" valueType="num">
                                      <p:cBhvr additive="base">
                                        <p:cTn dur="500"/>
                                        <p:tgtEl>
                                          <p:spTgt spid="12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500"/>
                                        <p:tgtEl>
                                          <p:spTgt spid="12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500"/>
                                        <p:tgtEl>
                                          <p:spTgt spid="12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06"/>
                                        </p:tgtEl>
                                        <p:attrNameLst>
                                          <p:attrName>style.visibility</p:attrName>
                                        </p:attrNameLst>
                                      </p:cBhvr>
                                      <p:to>
                                        <p:strVal val="visible"/>
                                      </p:to>
                                    </p:set>
                                    <p:animEffect filter="fade" transition="in">
                                      <p:cBhvr>
                                        <p:cTn dur="500"/>
                                        <p:tgtEl>
                                          <p:spTgt spid="1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2"/>
                                        </p:tgtEl>
                                        <p:attrNameLst>
                                          <p:attrName>style.visibility</p:attrName>
                                        </p:attrNameLst>
                                      </p:cBhvr>
                                      <p:to>
                                        <p:strVal val="visible"/>
                                      </p:to>
                                    </p:set>
                                    <p:animEffect filter="fade" transition="in">
                                      <p:cBhvr>
                                        <p:cTn dur="500"/>
                                        <p:tgtEl>
                                          <p:spTgt spid="12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18"/>
                                        </p:tgtEl>
                                        <p:attrNameLst>
                                          <p:attrName>style.visibility</p:attrName>
                                        </p:attrNameLst>
                                      </p:cBhvr>
                                      <p:to>
                                        <p:strVal val="visible"/>
                                      </p:to>
                                    </p:set>
                                    <p:animEffect filter="fade" transition="in">
                                      <p:cBhvr>
                                        <p:cTn dur="500"/>
                                        <p:tgtEl>
                                          <p:spTgt spid="12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500"/>
                                        <p:tgtEl>
                                          <p:spTgt spid="1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79"/>
          <p:cNvSpPr txBox="1"/>
          <p:nvPr>
            <p:ph type="title"/>
          </p:nvPr>
        </p:nvSpPr>
        <p:spPr>
          <a:xfrm>
            <a:off x="3347864" y="2420888"/>
            <a:ext cx="5050904" cy="259228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16600"/>
              <a:buFont typeface="Calibri"/>
              <a:buNone/>
            </a:pPr>
            <a:r>
              <a:rPr b="1" lang="ar-SA" sz="16600"/>
              <a:t>الْخَطّ</a:t>
            </a:r>
            <a:endParaRPr b="1" sz="16600"/>
          </a:p>
        </p:txBody>
      </p:sp>
      <p:pic>
        <p:nvPicPr>
          <p:cNvPr id="1232" name="Google Shape;1232;p79"/>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3481536" y="2132856"/>
            <a:ext cx="5698976" cy="293833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16600"/>
              <a:buFont typeface="Calibri"/>
              <a:buNone/>
            </a:pPr>
            <a:r>
              <a:rPr b="1" lang="ar-SA" sz="16600"/>
              <a:t>أُجِيب</a:t>
            </a:r>
            <a:endParaRPr b="1" sz="16600"/>
          </a:p>
        </p:txBody>
      </p:sp>
      <p:pic>
        <p:nvPicPr>
          <p:cNvPr id="141" name="Google Shape;141;p8"/>
          <p:cNvPicPr preferRelativeResize="0"/>
          <p:nvPr/>
        </p:nvPicPr>
        <p:blipFill rotWithShape="1">
          <a:blip r:embed="rId3">
            <a:alphaModFix/>
          </a:blip>
          <a:srcRect b="0" l="0" r="0" t="0"/>
          <a:stretch/>
        </p:blipFill>
        <p:spPr>
          <a:xfrm flipH="1">
            <a:off x="186700" y="254965"/>
            <a:ext cx="2873131" cy="663041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80"/>
          <p:cNvSpPr/>
          <p:nvPr/>
        </p:nvSpPr>
        <p:spPr>
          <a:xfrm>
            <a:off x="1465363" y="2066658"/>
            <a:ext cx="6851053" cy="523220"/>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SA" sz="2800">
                <a:solidFill>
                  <a:schemeClr val="dk1"/>
                </a:solidFill>
                <a:latin typeface="Calibri"/>
                <a:ea typeface="Calibri"/>
                <a:cs typeface="Calibri"/>
                <a:sym typeface="Calibri"/>
              </a:rPr>
              <a:t>الشَّواطِئَ مِلْكٌ لِلْجَمِيعِ، فعَلَيْنا الْمُحافَظَةَ عَليها</a:t>
            </a:r>
            <a:endParaRPr b="1" sz="2800">
              <a:solidFill>
                <a:schemeClr val="dk1"/>
              </a:solidFill>
              <a:latin typeface="Calibri"/>
              <a:ea typeface="Calibri"/>
              <a:cs typeface="Calibri"/>
              <a:sym typeface="Calibri"/>
            </a:endParaRPr>
          </a:p>
        </p:txBody>
      </p:sp>
      <p:pic>
        <p:nvPicPr>
          <p:cNvPr id="1239" name="Google Shape;1239;p80"/>
          <p:cNvPicPr preferRelativeResize="0"/>
          <p:nvPr/>
        </p:nvPicPr>
        <p:blipFill rotWithShape="1">
          <a:blip r:embed="rId3">
            <a:alphaModFix/>
          </a:blip>
          <a:srcRect b="0" l="0" r="0" t="0"/>
          <a:stretch/>
        </p:blipFill>
        <p:spPr>
          <a:xfrm flipH="1">
            <a:off x="827584" y="656320"/>
            <a:ext cx="1675996" cy="1900098"/>
          </a:xfrm>
          <a:prstGeom prst="rect">
            <a:avLst/>
          </a:prstGeom>
          <a:noFill/>
          <a:ln>
            <a:noFill/>
          </a:ln>
        </p:spPr>
      </p:pic>
      <p:grpSp>
        <p:nvGrpSpPr>
          <p:cNvPr id="1240" name="Google Shape;1240;p80"/>
          <p:cNvGrpSpPr/>
          <p:nvPr/>
        </p:nvGrpSpPr>
        <p:grpSpPr>
          <a:xfrm>
            <a:off x="323528" y="2915652"/>
            <a:ext cx="8424936" cy="441340"/>
            <a:chOff x="323528" y="2915652"/>
            <a:chExt cx="8424936" cy="441340"/>
          </a:xfrm>
        </p:grpSpPr>
        <p:sp>
          <p:nvSpPr>
            <p:cNvPr id="1241" name="Google Shape;1241;p80"/>
            <p:cNvSpPr txBox="1"/>
            <p:nvPr/>
          </p:nvSpPr>
          <p:spPr>
            <a:xfrm>
              <a:off x="323528" y="2987660"/>
              <a:ext cx="8424936"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1800">
                  <a:solidFill>
                    <a:srgbClr val="00B0F0"/>
                  </a:solidFill>
                  <a:latin typeface="Calibri"/>
                  <a:ea typeface="Calibri"/>
                  <a:cs typeface="Calibri"/>
                  <a:sym typeface="Calibri"/>
                </a:rPr>
                <a:t>-----------------------------------------------------------------------------------------------------------</a:t>
              </a:r>
              <a:endParaRPr sz="1800">
                <a:solidFill>
                  <a:srgbClr val="00B0F0"/>
                </a:solidFill>
                <a:latin typeface="Calibri"/>
                <a:ea typeface="Calibri"/>
                <a:cs typeface="Calibri"/>
                <a:sym typeface="Calibri"/>
              </a:endParaRPr>
            </a:p>
          </p:txBody>
        </p:sp>
        <p:cxnSp>
          <p:nvCxnSpPr>
            <p:cNvPr id="1242" name="Google Shape;1242;p80"/>
            <p:cNvCxnSpPr/>
            <p:nvPr/>
          </p:nvCxnSpPr>
          <p:spPr>
            <a:xfrm rot="10800000">
              <a:off x="526956" y="2915652"/>
              <a:ext cx="8081100" cy="0"/>
            </a:xfrm>
            <a:prstGeom prst="straightConnector1">
              <a:avLst/>
            </a:prstGeom>
            <a:noFill/>
            <a:ln cap="flat" cmpd="sng" w="9525">
              <a:solidFill>
                <a:schemeClr val="accent3"/>
              </a:solidFill>
              <a:prstDash val="solid"/>
              <a:round/>
              <a:headEnd len="sm" w="sm" type="none"/>
              <a:tailEnd len="sm" w="sm" type="none"/>
            </a:ln>
          </p:spPr>
        </p:cxnSp>
        <p:cxnSp>
          <p:nvCxnSpPr>
            <p:cNvPr id="1243" name="Google Shape;1243;p80"/>
            <p:cNvCxnSpPr/>
            <p:nvPr/>
          </p:nvCxnSpPr>
          <p:spPr>
            <a:xfrm rot="10800000">
              <a:off x="523347" y="3068052"/>
              <a:ext cx="8081100" cy="0"/>
            </a:xfrm>
            <a:prstGeom prst="straightConnector1">
              <a:avLst/>
            </a:prstGeom>
            <a:noFill/>
            <a:ln cap="flat" cmpd="sng" w="9525">
              <a:solidFill>
                <a:schemeClr val="accent6"/>
              </a:solidFill>
              <a:prstDash val="solid"/>
              <a:round/>
              <a:headEnd len="sm" w="sm" type="none"/>
              <a:tailEnd len="sm" w="sm" type="none"/>
            </a:ln>
          </p:spPr>
        </p:cxnSp>
        <p:cxnSp>
          <p:nvCxnSpPr>
            <p:cNvPr id="1244" name="Google Shape;1244;p80"/>
            <p:cNvCxnSpPr/>
            <p:nvPr/>
          </p:nvCxnSpPr>
          <p:spPr>
            <a:xfrm rot="10800000">
              <a:off x="523347" y="3275692"/>
              <a:ext cx="8081100" cy="0"/>
            </a:xfrm>
            <a:prstGeom prst="straightConnector1">
              <a:avLst/>
            </a:prstGeom>
            <a:noFill/>
            <a:ln cap="flat" cmpd="sng" w="9525">
              <a:solidFill>
                <a:srgbClr val="9900CC"/>
              </a:solidFill>
              <a:prstDash val="solid"/>
              <a:round/>
              <a:headEnd len="sm" w="sm" type="none"/>
              <a:tailEnd len="sm" w="sm" type="none"/>
            </a:ln>
          </p:spPr>
        </p:cxnSp>
      </p:grpSp>
      <p:grpSp>
        <p:nvGrpSpPr>
          <p:cNvPr id="1245" name="Google Shape;1245;p80"/>
          <p:cNvGrpSpPr/>
          <p:nvPr/>
        </p:nvGrpSpPr>
        <p:grpSpPr>
          <a:xfrm>
            <a:off x="323528" y="3851756"/>
            <a:ext cx="8424936" cy="441340"/>
            <a:chOff x="323528" y="3707740"/>
            <a:chExt cx="8424936" cy="441340"/>
          </a:xfrm>
        </p:grpSpPr>
        <p:sp>
          <p:nvSpPr>
            <p:cNvPr id="1246" name="Google Shape;1246;p80"/>
            <p:cNvSpPr txBox="1"/>
            <p:nvPr/>
          </p:nvSpPr>
          <p:spPr>
            <a:xfrm>
              <a:off x="323528" y="3779748"/>
              <a:ext cx="8424936"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1800">
                  <a:solidFill>
                    <a:srgbClr val="00B0F0"/>
                  </a:solidFill>
                  <a:latin typeface="Calibri"/>
                  <a:ea typeface="Calibri"/>
                  <a:cs typeface="Calibri"/>
                  <a:sym typeface="Calibri"/>
                </a:rPr>
                <a:t>-----------------------------------------------------------------------------------------------------------</a:t>
              </a:r>
              <a:endParaRPr sz="1800">
                <a:solidFill>
                  <a:srgbClr val="00B0F0"/>
                </a:solidFill>
                <a:latin typeface="Calibri"/>
                <a:ea typeface="Calibri"/>
                <a:cs typeface="Calibri"/>
                <a:sym typeface="Calibri"/>
              </a:endParaRPr>
            </a:p>
          </p:txBody>
        </p:sp>
        <p:cxnSp>
          <p:nvCxnSpPr>
            <p:cNvPr id="1247" name="Google Shape;1247;p80"/>
            <p:cNvCxnSpPr/>
            <p:nvPr/>
          </p:nvCxnSpPr>
          <p:spPr>
            <a:xfrm rot="10800000">
              <a:off x="526956" y="3707740"/>
              <a:ext cx="8081100" cy="0"/>
            </a:xfrm>
            <a:prstGeom prst="straightConnector1">
              <a:avLst/>
            </a:prstGeom>
            <a:noFill/>
            <a:ln cap="flat" cmpd="sng" w="9525">
              <a:solidFill>
                <a:schemeClr val="accent3"/>
              </a:solidFill>
              <a:prstDash val="solid"/>
              <a:round/>
              <a:headEnd len="sm" w="sm" type="none"/>
              <a:tailEnd len="sm" w="sm" type="none"/>
            </a:ln>
          </p:spPr>
        </p:cxnSp>
        <p:cxnSp>
          <p:nvCxnSpPr>
            <p:cNvPr id="1248" name="Google Shape;1248;p80"/>
            <p:cNvCxnSpPr/>
            <p:nvPr/>
          </p:nvCxnSpPr>
          <p:spPr>
            <a:xfrm rot="10800000">
              <a:off x="523347" y="3860140"/>
              <a:ext cx="8081100" cy="0"/>
            </a:xfrm>
            <a:prstGeom prst="straightConnector1">
              <a:avLst/>
            </a:prstGeom>
            <a:noFill/>
            <a:ln cap="flat" cmpd="sng" w="9525">
              <a:solidFill>
                <a:schemeClr val="accent6"/>
              </a:solidFill>
              <a:prstDash val="solid"/>
              <a:round/>
              <a:headEnd len="sm" w="sm" type="none"/>
              <a:tailEnd len="sm" w="sm" type="none"/>
            </a:ln>
          </p:spPr>
        </p:cxnSp>
        <p:cxnSp>
          <p:nvCxnSpPr>
            <p:cNvPr id="1249" name="Google Shape;1249;p80"/>
            <p:cNvCxnSpPr/>
            <p:nvPr/>
          </p:nvCxnSpPr>
          <p:spPr>
            <a:xfrm rot="10800000">
              <a:off x="523347" y="4067780"/>
              <a:ext cx="8081100" cy="0"/>
            </a:xfrm>
            <a:prstGeom prst="straightConnector1">
              <a:avLst/>
            </a:prstGeom>
            <a:noFill/>
            <a:ln cap="flat" cmpd="sng" w="9525">
              <a:solidFill>
                <a:srgbClr val="9900CC"/>
              </a:solidFill>
              <a:prstDash val="solid"/>
              <a:round/>
              <a:headEnd len="sm" w="sm" type="none"/>
              <a:tailEnd len="sm" w="sm" type="none"/>
            </a:ln>
          </p:spPr>
        </p:cxnSp>
      </p:grpSp>
      <p:grpSp>
        <p:nvGrpSpPr>
          <p:cNvPr id="1250" name="Google Shape;1250;p80"/>
          <p:cNvGrpSpPr/>
          <p:nvPr/>
        </p:nvGrpSpPr>
        <p:grpSpPr>
          <a:xfrm>
            <a:off x="323528" y="4931876"/>
            <a:ext cx="8424936" cy="441340"/>
            <a:chOff x="323528" y="4427820"/>
            <a:chExt cx="8424936" cy="441340"/>
          </a:xfrm>
        </p:grpSpPr>
        <p:sp>
          <p:nvSpPr>
            <p:cNvPr id="1251" name="Google Shape;1251;p80"/>
            <p:cNvSpPr txBox="1"/>
            <p:nvPr/>
          </p:nvSpPr>
          <p:spPr>
            <a:xfrm>
              <a:off x="323528" y="4499828"/>
              <a:ext cx="8424936"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1800">
                  <a:solidFill>
                    <a:srgbClr val="00B0F0"/>
                  </a:solidFill>
                  <a:latin typeface="Calibri"/>
                  <a:ea typeface="Calibri"/>
                  <a:cs typeface="Calibri"/>
                  <a:sym typeface="Calibri"/>
                </a:rPr>
                <a:t>-----------------------------------------------------------------------------------------------------------</a:t>
              </a:r>
              <a:endParaRPr sz="1800">
                <a:solidFill>
                  <a:srgbClr val="00B0F0"/>
                </a:solidFill>
                <a:latin typeface="Calibri"/>
                <a:ea typeface="Calibri"/>
                <a:cs typeface="Calibri"/>
                <a:sym typeface="Calibri"/>
              </a:endParaRPr>
            </a:p>
          </p:txBody>
        </p:sp>
        <p:cxnSp>
          <p:nvCxnSpPr>
            <p:cNvPr id="1252" name="Google Shape;1252;p80"/>
            <p:cNvCxnSpPr/>
            <p:nvPr/>
          </p:nvCxnSpPr>
          <p:spPr>
            <a:xfrm rot="10800000">
              <a:off x="526956" y="4427820"/>
              <a:ext cx="8081100" cy="0"/>
            </a:xfrm>
            <a:prstGeom prst="straightConnector1">
              <a:avLst/>
            </a:prstGeom>
            <a:noFill/>
            <a:ln cap="flat" cmpd="sng" w="9525">
              <a:solidFill>
                <a:schemeClr val="accent3"/>
              </a:solidFill>
              <a:prstDash val="solid"/>
              <a:round/>
              <a:headEnd len="sm" w="sm" type="none"/>
              <a:tailEnd len="sm" w="sm" type="none"/>
            </a:ln>
          </p:spPr>
        </p:cxnSp>
        <p:cxnSp>
          <p:nvCxnSpPr>
            <p:cNvPr id="1253" name="Google Shape;1253;p80"/>
            <p:cNvCxnSpPr/>
            <p:nvPr/>
          </p:nvCxnSpPr>
          <p:spPr>
            <a:xfrm rot="10800000">
              <a:off x="523347" y="4580220"/>
              <a:ext cx="8081100" cy="0"/>
            </a:xfrm>
            <a:prstGeom prst="straightConnector1">
              <a:avLst/>
            </a:prstGeom>
            <a:noFill/>
            <a:ln cap="flat" cmpd="sng" w="9525">
              <a:solidFill>
                <a:schemeClr val="accent6"/>
              </a:solidFill>
              <a:prstDash val="solid"/>
              <a:round/>
              <a:headEnd len="sm" w="sm" type="none"/>
              <a:tailEnd len="sm" w="sm" type="none"/>
            </a:ln>
          </p:spPr>
        </p:cxnSp>
        <p:cxnSp>
          <p:nvCxnSpPr>
            <p:cNvPr id="1254" name="Google Shape;1254;p80"/>
            <p:cNvCxnSpPr/>
            <p:nvPr/>
          </p:nvCxnSpPr>
          <p:spPr>
            <a:xfrm rot="10800000">
              <a:off x="523347" y="4787860"/>
              <a:ext cx="8081100" cy="0"/>
            </a:xfrm>
            <a:prstGeom prst="straightConnector1">
              <a:avLst/>
            </a:prstGeom>
            <a:noFill/>
            <a:ln cap="flat" cmpd="sng" w="9525">
              <a:solidFill>
                <a:srgbClr val="9900CC"/>
              </a:solidFill>
              <a:prstDash val="solid"/>
              <a:round/>
              <a:headEnd len="sm" w="sm" type="none"/>
              <a:tailEnd len="sm" w="sm" type="none"/>
            </a:ln>
          </p:spPr>
        </p:cxnSp>
      </p:grpSp>
      <p:grpSp>
        <p:nvGrpSpPr>
          <p:cNvPr id="1255" name="Google Shape;1255;p80"/>
          <p:cNvGrpSpPr/>
          <p:nvPr/>
        </p:nvGrpSpPr>
        <p:grpSpPr>
          <a:xfrm>
            <a:off x="395536" y="5949280"/>
            <a:ext cx="8424936" cy="432048"/>
            <a:chOff x="395536" y="5949280"/>
            <a:chExt cx="8424936" cy="432048"/>
          </a:xfrm>
        </p:grpSpPr>
        <p:sp>
          <p:nvSpPr>
            <p:cNvPr id="1256" name="Google Shape;1256;p80"/>
            <p:cNvSpPr txBox="1"/>
            <p:nvPr/>
          </p:nvSpPr>
          <p:spPr>
            <a:xfrm>
              <a:off x="395536" y="6011996"/>
              <a:ext cx="8424936"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1800">
                  <a:solidFill>
                    <a:srgbClr val="00B0F0"/>
                  </a:solidFill>
                  <a:latin typeface="Calibri"/>
                  <a:ea typeface="Calibri"/>
                  <a:cs typeface="Calibri"/>
                  <a:sym typeface="Calibri"/>
                </a:rPr>
                <a:t>-----------------------------------------------------------------------------------------------------------</a:t>
              </a:r>
              <a:endParaRPr sz="1800">
                <a:solidFill>
                  <a:srgbClr val="00B0F0"/>
                </a:solidFill>
                <a:latin typeface="Calibri"/>
                <a:ea typeface="Calibri"/>
                <a:cs typeface="Calibri"/>
                <a:sym typeface="Calibri"/>
              </a:endParaRPr>
            </a:p>
          </p:txBody>
        </p:sp>
        <p:grpSp>
          <p:nvGrpSpPr>
            <p:cNvPr id="1257" name="Google Shape;1257;p80"/>
            <p:cNvGrpSpPr/>
            <p:nvPr/>
          </p:nvGrpSpPr>
          <p:grpSpPr>
            <a:xfrm>
              <a:off x="591747" y="5949280"/>
              <a:ext cx="8084709" cy="360040"/>
              <a:chOff x="523347" y="5147900"/>
              <a:chExt cx="8084709" cy="360040"/>
            </a:xfrm>
          </p:grpSpPr>
          <p:cxnSp>
            <p:nvCxnSpPr>
              <p:cNvPr id="1258" name="Google Shape;1258;p80"/>
              <p:cNvCxnSpPr/>
              <p:nvPr/>
            </p:nvCxnSpPr>
            <p:spPr>
              <a:xfrm rot="10800000">
                <a:off x="526956" y="5147900"/>
                <a:ext cx="8081100" cy="0"/>
              </a:xfrm>
              <a:prstGeom prst="straightConnector1">
                <a:avLst/>
              </a:prstGeom>
              <a:noFill/>
              <a:ln cap="flat" cmpd="sng" w="9525">
                <a:solidFill>
                  <a:schemeClr val="accent3"/>
                </a:solidFill>
                <a:prstDash val="solid"/>
                <a:round/>
                <a:headEnd len="sm" w="sm" type="none"/>
                <a:tailEnd len="sm" w="sm" type="none"/>
              </a:ln>
            </p:spPr>
          </p:cxnSp>
          <p:cxnSp>
            <p:nvCxnSpPr>
              <p:cNvPr id="1259" name="Google Shape;1259;p80"/>
              <p:cNvCxnSpPr/>
              <p:nvPr/>
            </p:nvCxnSpPr>
            <p:spPr>
              <a:xfrm rot="10800000">
                <a:off x="523347" y="5300300"/>
                <a:ext cx="8081100" cy="0"/>
              </a:xfrm>
              <a:prstGeom prst="straightConnector1">
                <a:avLst/>
              </a:prstGeom>
              <a:noFill/>
              <a:ln cap="flat" cmpd="sng" w="9525">
                <a:solidFill>
                  <a:schemeClr val="accent6"/>
                </a:solidFill>
                <a:prstDash val="solid"/>
                <a:round/>
                <a:headEnd len="sm" w="sm" type="none"/>
                <a:tailEnd len="sm" w="sm" type="none"/>
              </a:ln>
            </p:spPr>
          </p:cxnSp>
          <p:cxnSp>
            <p:nvCxnSpPr>
              <p:cNvPr id="1260" name="Google Shape;1260;p80"/>
              <p:cNvCxnSpPr/>
              <p:nvPr/>
            </p:nvCxnSpPr>
            <p:spPr>
              <a:xfrm rot="10800000">
                <a:off x="523347" y="5507940"/>
                <a:ext cx="8081100" cy="0"/>
              </a:xfrm>
              <a:prstGeom prst="straightConnector1">
                <a:avLst/>
              </a:prstGeom>
              <a:noFill/>
              <a:ln cap="flat" cmpd="sng" w="9525">
                <a:solidFill>
                  <a:srgbClr val="9900CC"/>
                </a:solidFill>
                <a:prstDash val="solid"/>
                <a:round/>
                <a:headEnd len="sm" w="sm" type="none"/>
                <a:tailEnd len="sm" w="sm" type="none"/>
              </a:ln>
            </p:spPr>
          </p:cxnSp>
        </p:grpSp>
      </p:grpSp>
      <p:pic>
        <p:nvPicPr>
          <p:cNvPr id="1261" name="Google Shape;1261;p80"/>
          <p:cNvPicPr preferRelativeResize="0"/>
          <p:nvPr/>
        </p:nvPicPr>
        <p:blipFill rotWithShape="1">
          <a:blip r:embed="rId4">
            <a:alphaModFix/>
          </a:blip>
          <a:srcRect b="0" l="0" r="0" t="0"/>
          <a:stretch/>
        </p:blipFill>
        <p:spPr>
          <a:xfrm>
            <a:off x="6804248" y="551811"/>
            <a:ext cx="1698848" cy="392042"/>
          </a:xfrm>
          <a:prstGeom prst="rect">
            <a:avLst/>
          </a:prstGeom>
          <a:noFill/>
          <a:ln>
            <a:noFill/>
          </a:ln>
        </p:spPr>
      </p:pic>
      <p:pic>
        <p:nvPicPr>
          <p:cNvPr id="1262" name="Google Shape;1262;p80"/>
          <p:cNvPicPr preferRelativeResize="0"/>
          <p:nvPr/>
        </p:nvPicPr>
        <p:blipFill rotWithShape="1">
          <a:blip r:embed="rId5">
            <a:alphaModFix/>
          </a:blip>
          <a:srcRect b="0" l="0" r="0" t="0"/>
          <a:stretch/>
        </p:blipFill>
        <p:spPr>
          <a:xfrm>
            <a:off x="2771800" y="1196752"/>
            <a:ext cx="5472608" cy="576064"/>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81"/>
          <p:cNvSpPr txBox="1"/>
          <p:nvPr>
            <p:ph type="title"/>
          </p:nvPr>
        </p:nvSpPr>
        <p:spPr>
          <a:xfrm>
            <a:off x="3347864" y="2420888"/>
            <a:ext cx="5050904" cy="2592288"/>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19900"/>
              <a:buFont typeface="Calibri"/>
              <a:buNone/>
            </a:pPr>
            <a:r>
              <a:rPr b="1" lang="ar-SA" sz="19900"/>
              <a:t>اعَبِّر</a:t>
            </a:r>
            <a:endParaRPr b="1" sz="19900"/>
          </a:p>
        </p:txBody>
      </p:sp>
      <p:pic>
        <p:nvPicPr>
          <p:cNvPr id="1268" name="Google Shape;1268;p81"/>
          <p:cNvPicPr preferRelativeResize="0"/>
          <p:nvPr/>
        </p:nvPicPr>
        <p:blipFill rotWithShape="1">
          <a:blip r:embed="rId3">
            <a:alphaModFix/>
          </a:blip>
          <a:srcRect b="0" l="0" r="0" t="0"/>
          <a:stretch/>
        </p:blipFill>
        <p:spPr>
          <a:xfrm flipH="1">
            <a:off x="251520" y="386996"/>
            <a:ext cx="3096344" cy="647517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pic>
        <p:nvPicPr>
          <p:cNvPr id="1273" name="Google Shape;1273;p82"/>
          <p:cNvPicPr preferRelativeResize="0"/>
          <p:nvPr/>
        </p:nvPicPr>
        <p:blipFill rotWithShape="1">
          <a:blip r:embed="rId3">
            <a:alphaModFix/>
          </a:blip>
          <a:srcRect b="78791" l="0" r="0" t="2"/>
          <a:stretch/>
        </p:blipFill>
        <p:spPr>
          <a:xfrm>
            <a:off x="3271232" y="391364"/>
            <a:ext cx="5328592" cy="1152000"/>
          </a:xfrm>
          <a:prstGeom prst="rect">
            <a:avLst/>
          </a:prstGeom>
          <a:noFill/>
          <a:ln>
            <a:noFill/>
          </a:ln>
        </p:spPr>
      </p:pic>
      <p:grpSp>
        <p:nvGrpSpPr>
          <p:cNvPr id="1274" name="Google Shape;1274;p82"/>
          <p:cNvGrpSpPr/>
          <p:nvPr/>
        </p:nvGrpSpPr>
        <p:grpSpPr>
          <a:xfrm>
            <a:off x="1663650" y="1438101"/>
            <a:ext cx="4996582" cy="5087243"/>
            <a:chOff x="2670175" y="1458189"/>
            <a:chExt cx="3802063" cy="3871050"/>
          </a:xfrm>
        </p:grpSpPr>
        <p:sp>
          <p:nvSpPr>
            <p:cNvPr id="1275" name="Google Shape;1275;p82"/>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82"/>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77" name="Google Shape;1277;p82"/>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78" name="Google Shape;1278;p82"/>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79" name="Google Shape;1279;p82"/>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0" name="Google Shape;1280;p82"/>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82"/>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82"/>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82"/>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82"/>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82"/>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82"/>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82"/>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8" name="Google Shape;1288;p82"/>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82"/>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90" name="Google Shape;1290;p82"/>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82"/>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82"/>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93" name="Google Shape;1293;p82"/>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94" name="Google Shape;1294;p82"/>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82"/>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82"/>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297" name="Google Shape;1297;p82"/>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298" name="Google Shape;1298;p82"/>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299" name="Google Shape;1299;p82"/>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0" name="Google Shape;1300;p82"/>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1" name="Google Shape;1301;p82"/>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2" name="Google Shape;1302;p82"/>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3" name="Google Shape;1303;p82"/>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4" name="Google Shape;1304;p82"/>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5" name="Google Shape;1305;p82"/>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6" name="Google Shape;1306;p82"/>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7" name="Google Shape;1307;p82"/>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8" name="Google Shape;1308;p82"/>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09" name="Google Shape;1309;p82"/>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0" name="Google Shape;1310;p82"/>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1" name="Google Shape;1311;p82"/>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2" name="Google Shape;1312;p82"/>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3" name="Google Shape;1313;p82"/>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4" name="Google Shape;1314;p82"/>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5" name="Google Shape;1315;p82"/>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6" name="Google Shape;1316;p82"/>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317" name="Google Shape;1317;p82"/>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318" name="Google Shape;1318;p82"/>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1319" name="Google Shape;1319;p82"/>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0" name="Google Shape;1320;p82"/>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1321" name="Google Shape;1321;p82"/>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274"/>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pic>
        <p:nvPicPr>
          <p:cNvPr id="1326" name="Google Shape;1326;p83"/>
          <p:cNvPicPr preferRelativeResize="0"/>
          <p:nvPr/>
        </p:nvPicPr>
        <p:blipFill rotWithShape="1">
          <a:blip r:embed="rId3">
            <a:alphaModFix/>
          </a:blip>
          <a:srcRect b="0" l="0" r="0" t="0"/>
          <a:stretch/>
        </p:blipFill>
        <p:spPr>
          <a:xfrm>
            <a:off x="-252536" y="4563130"/>
            <a:ext cx="9616151" cy="2466270"/>
          </a:xfrm>
          <a:prstGeom prst="rect">
            <a:avLst/>
          </a:prstGeom>
          <a:noFill/>
          <a:ln>
            <a:noFill/>
          </a:ln>
        </p:spPr>
      </p:pic>
      <p:pic>
        <p:nvPicPr>
          <p:cNvPr id="1327" name="Google Shape;1327;p83"/>
          <p:cNvPicPr preferRelativeResize="0"/>
          <p:nvPr/>
        </p:nvPicPr>
        <p:blipFill rotWithShape="1">
          <a:blip r:embed="rId4">
            <a:alphaModFix/>
          </a:blip>
          <a:srcRect b="78791" l="0" r="0" t="2"/>
          <a:stretch/>
        </p:blipFill>
        <p:spPr>
          <a:xfrm>
            <a:off x="3203848" y="476672"/>
            <a:ext cx="5328592" cy="1152000"/>
          </a:xfrm>
          <a:prstGeom prst="rect">
            <a:avLst/>
          </a:prstGeom>
          <a:noFill/>
          <a:ln>
            <a:noFill/>
          </a:ln>
        </p:spPr>
      </p:pic>
      <p:sp>
        <p:nvSpPr>
          <p:cNvPr id="1328" name="Google Shape;1328;p83"/>
          <p:cNvSpPr/>
          <p:nvPr/>
        </p:nvSpPr>
        <p:spPr>
          <a:xfrm>
            <a:off x="1907704" y="1700808"/>
            <a:ext cx="5544616" cy="2862322"/>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1" lang="ar-SA" sz="2400">
                <a:solidFill>
                  <a:schemeClr val="dk1"/>
                </a:solidFill>
                <a:latin typeface="Calibri"/>
                <a:ea typeface="Calibri"/>
                <a:cs typeface="Calibri"/>
                <a:sym typeface="Calibri"/>
              </a:rPr>
              <a:t>- وَرَأَى وَلَدًا يَرْمي نُفاياتٍ في الْبَحْرِ.</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SA" sz="2400">
                <a:solidFill>
                  <a:schemeClr val="dk1"/>
                </a:solidFill>
                <a:latin typeface="Calibri"/>
                <a:ea typeface="Calibri"/>
                <a:cs typeface="Calibri"/>
                <a:sym typeface="Calibri"/>
              </a:rPr>
              <a:t>- خَرَجَتْ أُسْرَةُ خالِدٍ إلى الشَّاطِئ.</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SA" sz="2400">
                <a:solidFill>
                  <a:schemeClr val="dk1"/>
                </a:solidFill>
                <a:latin typeface="Calibri"/>
                <a:ea typeface="Calibri"/>
                <a:cs typeface="Calibri"/>
                <a:sym typeface="Calibri"/>
              </a:rPr>
              <a:t>- وَقَفَ خَالِدٌ يَتَأَمَّلُ البَحْرَ.</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SA" sz="2400">
                <a:solidFill>
                  <a:schemeClr val="dk1"/>
                </a:solidFill>
                <a:latin typeface="Calibri"/>
                <a:ea typeface="Calibri"/>
                <a:cs typeface="Calibri"/>
                <a:sym typeface="Calibri"/>
              </a:rPr>
              <a:t>- التَفَتَ خَالِدٌ يَمينًا فَرَأَى أُسْرَةً تَقومُ وتَتْرُكُ مُخَلَّفاتِها.</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SA" sz="2400">
                <a:solidFill>
                  <a:schemeClr val="dk1"/>
                </a:solidFill>
                <a:latin typeface="Calibri"/>
                <a:ea typeface="Calibri"/>
                <a:cs typeface="Calibri"/>
                <a:sym typeface="Calibri"/>
              </a:rPr>
              <a:t>- فَتَعَجَّبَ مِنْ ذلِكَ قائِلًا: ما أَقْبَحَ هَذا الْمَنْظَرَ يا أبي!</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xEl>
                                              <p:pRg end="0" st="0"/>
                                            </p:txEl>
                                          </p:spTgt>
                                        </p:tgtEl>
                                        <p:attrNameLst>
                                          <p:attrName>style.visibility</p:attrName>
                                        </p:attrNameLst>
                                      </p:cBhvr>
                                      <p:to>
                                        <p:strVal val="visible"/>
                                      </p:to>
                                    </p:set>
                                    <p:animEffect filter="fade" transition="in">
                                      <p:cBhvr>
                                        <p:cTn dur="500"/>
                                        <p:tgtEl>
                                          <p:spTgt spid="1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xEl>
                                              <p:pRg end="1" st="1"/>
                                            </p:txEl>
                                          </p:spTgt>
                                        </p:tgtEl>
                                        <p:attrNameLst>
                                          <p:attrName>style.visibility</p:attrName>
                                        </p:attrNameLst>
                                      </p:cBhvr>
                                      <p:to>
                                        <p:strVal val="visible"/>
                                      </p:to>
                                    </p:set>
                                    <p:animEffect filter="fade" transition="in">
                                      <p:cBhvr>
                                        <p:cTn dur="500"/>
                                        <p:tgtEl>
                                          <p:spTgt spid="13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xEl>
                                              <p:pRg end="2" st="2"/>
                                            </p:txEl>
                                          </p:spTgt>
                                        </p:tgtEl>
                                        <p:attrNameLst>
                                          <p:attrName>style.visibility</p:attrName>
                                        </p:attrNameLst>
                                      </p:cBhvr>
                                      <p:to>
                                        <p:strVal val="visible"/>
                                      </p:to>
                                    </p:set>
                                    <p:animEffect filter="fade" transition="in">
                                      <p:cBhvr>
                                        <p:cTn dur="500"/>
                                        <p:tgtEl>
                                          <p:spTgt spid="13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xEl>
                                              <p:pRg end="3" st="3"/>
                                            </p:txEl>
                                          </p:spTgt>
                                        </p:tgtEl>
                                        <p:attrNameLst>
                                          <p:attrName>style.visibility</p:attrName>
                                        </p:attrNameLst>
                                      </p:cBhvr>
                                      <p:to>
                                        <p:strVal val="visible"/>
                                      </p:to>
                                    </p:set>
                                    <p:animEffect filter="fade" transition="in">
                                      <p:cBhvr>
                                        <p:cTn dur="500"/>
                                        <p:tgtEl>
                                          <p:spTgt spid="13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xEl>
                                              <p:pRg end="4" st="4"/>
                                            </p:txEl>
                                          </p:spTgt>
                                        </p:tgtEl>
                                        <p:attrNameLst>
                                          <p:attrName>style.visibility</p:attrName>
                                        </p:attrNameLst>
                                      </p:cBhvr>
                                      <p:to>
                                        <p:strVal val="visible"/>
                                      </p:to>
                                    </p:set>
                                    <p:animEffect filter="fade" transition="in">
                                      <p:cBhvr>
                                        <p:cTn dur="500"/>
                                        <p:tgtEl>
                                          <p:spTgt spid="132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pic>
        <p:nvPicPr>
          <p:cNvPr id="1333" name="Google Shape;1333;p84"/>
          <p:cNvPicPr preferRelativeResize="0"/>
          <p:nvPr/>
        </p:nvPicPr>
        <p:blipFill rotWithShape="1">
          <a:blip r:embed="rId3">
            <a:alphaModFix/>
          </a:blip>
          <a:srcRect b="0" l="0" r="0" t="0"/>
          <a:stretch/>
        </p:blipFill>
        <p:spPr>
          <a:xfrm>
            <a:off x="-252536" y="3717032"/>
            <a:ext cx="9616151" cy="3312368"/>
          </a:xfrm>
          <a:prstGeom prst="rect">
            <a:avLst/>
          </a:prstGeom>
          <a:noFill/>
          <a:ln>
            <a:noFill/>
          </a:ln>
        </p:spPr>
      </p:pic>
      <p:pic>
        <p:nvPicPr>
          <p:cNvPr id="1334" name="Google Shape;1334;p84"/>
          <p:cNvPicPr preferRelativeResize="0"/>
          <p:nvPr/>
        </p:nvPicPr>
        <p:blipFill rotWithShape="1">
          <a:blip r:embed="rId4">
            <a:alphaModFix/>
          </a:blip>
          <a:srcRect b="78791" l="0" r="0" t="2"/>
          <a:stretch/>
        </p:blipFill>
        <p:spPr>
          <a:xfrm>
            <a:off x="3203848" y="476672"/>
            <a:ext cx="5328592" cy="1152000"/>
          </a:xfrm>
          <a:prstGeom prst="rect">
            <a:avLst/>
          </a:prstGeom>
          <a:noFill/>
          <a:ln>
            <a:noFill/>
          </a:ln>
        </p:spPr>
      </p:pic>
      <p:sp>
        <p:nvSpPr>
          <p:cNvPr id="1335" name="Google Shape;1335;p84"/>
          <p:cNvSpPr/>
          <p:nvPr/>
        </p:nvSpPr>
        <p:spPr>
          <a:xfrm>
            <a:off x="1547664" y="1818690"/>
            <a:ext cx="6552728" cy="1754326"/>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1" lang="ar-SA" sz="2400">
                <a:solidFill>
                  <a:schemeClr val="dk1"/>
                </a:solidFill>
                <a:latin typeface="Calibri"/>
                <a:ea typeface="Calibri"/>
                <a:cs typeface="Calibri"/>
                <a:sym typeface="Calibri"/>
              </a:rPr>
              <a:t>خَرَجَتْ أُسْرَةُ خالِدٍ إلى الشَّاطِئ، وَقَفَ خَالِدٌ يَتَأَمَّلُ البَحْرَ، التَفَتَ خَالِدٌ يَمينًا فَرَأَى أُسْرَةً تَقومُ وتَتْرُكُ مُخَلَّفاتِها، وَرَأَى وَلَدًا يَرْمي نُفاياتٍ في الْبَحْرِ؛ فَتَعَجَّبَ مِنْ ذلِكَ قائِلًا: ما أَقْبَحَ هَذا الْمَنْظَرَ يا أبي!</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5"/>
                                        </p:tgtEl>
                                        <p:attrNameLst>
                                          <p:attrName>style.visibility</p:attrName>
                                        </p:attrNameLst>
                                      </p:cBhvr>
                                      <p:to>
                                        <p:strVal val="visible"/>
                                      </p:to>
                                    </p:set>
                                    <p:animEffect filter="fade" transition="in">
                                      <p:cBhvr>
                                        <p:cTn dur="500"/>
                                        <p:tgtEl>
                                          <p:spTgt spid="1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pic>
        <p:nvPicPr>
          <p:cNvPr id="1340" name="Google Shape;1340;p85"/>
          <p:cNvPicPr preferRelativeResize="0"/>
          <p:nvPr/>
        </p:nvPicPr>
        <p:blipFill rotWithShape="1">
          <a:blip r:embed="rId3">
            <a:alphaModFix/>
          </a:blip>
          <a:srcRect b="91787" l="0" r="0" t="-7"/>
          <a:stretch/>
        </p:blipFill>
        <p:spPr>
          <a:xfrm>
            <a:off x="3707904" y="598625"/>
            <a:ext cx="4896544" cy="468000"/>
          </a:xfrm>
          <a:prstGeom prst="rect">
            <a:avLst/>
          </a:prstGeom>
          <a:noFill/>
          <a:ln>
            <a:noFill/>
          </a:ln>
        </p:spPr>
      </p:pic>
      <p:sp>
        <p:nvSpPr>
          <p:cNvPr id="1341" name="Google Shape;1341;p85"/>
          <p:cNvSpPr/>
          <p:nvPr/>
        </p:nvSpPr>
        <p:spPr>
          <a:xfrm>
            <a:off x="3158981" y="1563638"/>
            <a:ext cx="530145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SA" sz="3200">
                <a:solidFill>
                  <a:srgbClr val="366092"/>
                </a:solidFill>
                <a:latin typeface="Calibri"/>
                <a:ea typeface="Calibri"/>
                <a:cs typeface="Calibri"/>
                <a:sym typeface="Calibri"/>
              </a:rPr>
              <a:t>- رَأى خالد وَلَدًا يَرْمي نُفاياتٍ في الْبَحْرِ.</a:t>
            </a:r>
            <a:endParaRPr b="1" sz="3200">
              <a:solidFill>
                <a:srgbClr val="366092"/>
              </a:solidFill>
              <a:latin typeface="Calibri"/>
              <a:ea typeface="Calibri"/>
              <a:cs typeface="Calibri"/>
              <a:sym typeface="Calibri"/>
            </a:endParaRPr>
          </a:p>
        </p:txBody>
      </p:sp>
      <p:sp>
        <p:nvSpPr>
          <p:cNvPr id="1342" name="Google Shape;1342;p85"/>
          <p:cNvSpPr/>
          <p:nvPr/>
        </p:nvSpPr>
        <p:spPr>
          <a:xfrm>
            <a:off x="3906108" y="3212976"/>
            <a:ext cx="448231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rgbClr val="366092"/>
                </a:solidFill>
                <a:latin typeface="Calibri"/>
                <a:ea typeface="Calibri"/>
                <a:cs typeface="Calibri"/>
                <a:sym typeface="Calibri"/>
              </a:rPr>
              <a:t>- خَرَجَتْ أُسْرَةُ خالِدٍ إلى الشَّاطِئ.</a:t>
            </a:r>
            <a:endParaRPr b="1" sz="3200">
              <a:solidFill>
                <a:srgbClr val="366092"/>
              </a:solidFill>
              <a:latin typeface="Calibri"/>
              <a:ea typeface="Calibri"/>
              <a:cs typeface="Calibri"/>
              <a:sym typeface="Calibri"/>
            </a:endParaRPr>
          </a:p>
        </p:txBody>
      </p:sp>
      <p:pic>
        <p:nvPicPr>
          <p:cNvPr id="1343" name="Google Shape;1343;p85"/>
          <p:cNvPicPr preferRelativeResize="0"/>
          <p:nvPr/>
        </p:nvPicPr>
        <p:blipFill rotWithShape="1">
          <a:blip r:embed="rId4">
            <a:alphaModFix/>
          </a:blip>
          <a:srcRect b="0" l="0" r="0" t="0"/>
          <a:stretch/>
        </p:blipFill>
        <p:spPr>
          <a:xfrm>
            <a:off x="-252536" y="4365104"/>
            <a:ext cx="9616151" cy="2664296"/>
          </a:xfrm>
          <a:prstGeom prst="rect">
            <a:avLst/>
          </a:prstGeom>
          <a:noFill/>
          <a:ln>
            <a:noFill/>
          </a:ln>
        </p:spPr>
      </p:pic>
      <p:sp>
        <p:nvSpPr>
          <p:cNvPr id="1344" name="Google Shape;1344;p85"/>
          <p:cNvSpPr/>
          <p:nvPr/>
        </p:nvSpPr>
        <p:spPr>
          <a:xfrm>
            <a:off x="6156176" y="2132856"/>
            <a:ext cx="2113079"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مَاذا رأَى خالدُ؟</a:t>
            </a:r>
            <a:endParaRPr b="1" sz="3200">
              <a:solidFill>
                <a:schemeClr val="dk1"/>
              </a:solidFill>
              <a:latin typeface="Calibri"/>
              <a:ea typeface="Calibri"/>
              <a:cs typeface="Calibri"/>
              <a:sym typeface="Calibri"/>
            </a:endParaRPr>
          </a:p>
        </p:txBody>
      </p:sp>
      <p:sp>
        <p:nvSpPr>
          <p:cNvPr id="1345" name="Google Shape;1345;p85"/>
          <p:cNvSpPr/>
          <p:nvPr/>
        </p:nvSpPr>
        <p:spPr>
          <a:xfrm>
            <a:off x="4572000" y="3789040"/>
            <a:ext cx="370486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chemeClr val="dk1"/>
                </a:solidFill>
                <a:latin typeface="Calibri"/>
                <a:ea typeface="Calibri"/>
                <a:cs typeface="Calibri"/>
                <a:sym typeface="Calibri"/>
              </a:rPr>
              <a:t>إلى أين خرجت أسرة خالد؟</a:t>
            </a:r>
            <a:endParaRPr b="1"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1"/>
                                        </p:tgtEl>
                                        <p:attrNameLst>
                                          <p:attrName>style.visibility</p:attrName>
                                        </p:attrNameLst>
                                      </p:cBhvr>
                                      <p:to>
                                        <p:strVal val="visible"/>
                                      </p:to>
                                    </p:set>
                                    <p:animEffect filter="fade" transition="in">
                                      <p:cBhvr>
                                        <p:cTn dur="500"/>
                                        <p:tgtEl>
                                          <p:spTgt spid="1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4"/>
                                        </p:tgtEl>
                                        <p:attrNameLst>
                                          <p:attrName>style.visibility</p:attrName>
                                        </p:attrNameLst>
                                      </p:cBhvr>
                                      <p:to>
                                        <p:strVal val="visible"/>
                                      </p:to>
                                    </p:set>
                                    <p:anim calcmode="lin" valueType="num">
                                      <p:cBhvr additive="base">
                                        <p:cTn dur="500"/>
                                        <p:tgtEl>
                                          <p:spTgt spid="1344"/>
                                        </p:tgtEl>
                                        <p:attrNameLst>
                                          <p:attrName>ppt_w</p:attrName>
                                        </p:attrNameLst>
                                      </p:cBhvr>
                                      <p:tavLst>
                                        <p:tav fmla="" tm="0">
                                          <p:val>
                                            <p:strVal val="0"/>
                                          </p:val>
                                        </p:tav>
                                        <p:tav fmla="" tm="100000">
                                          <p:val>
                                            <p:strVal val="#ppt_w"/>
                                          </p:val>
                                        </p:tav>
                                      </p:tavLst>
                                    </p:anim>
                                    <p:anim calcmode="lin" valueType="num">
                                      <p:cBhvr additive="base">
                                        <p:cTn dur="500"/>
                                        <p:tgtEl>
                                          <p:spTgt spid="13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500"/>
                                        <p:tgtEl>
                                          <p:spTgt spid="1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5"/>
                                        </p:tgtEl>
                                        <p:attrNameLst>
                                          <p:attrName>style.visibility</p:attrName>
                                        </p:attrNameLst>
                                      </p:cBhvr>
                                      <p:to>
                                        <p:strVal val="visible"/>
                                      </p:to>
                                    </p:set>
                                    <p:anim calcmode="lin" valueType="num">
                                      <p:cBhvr additive="base">
                                        <p:cTn dur="500"/>
                                        <p:tgtEl>
                                          <p:spTgt spid="1345"/>
                                        </p:tgtEl>
                                        <p:attrNameLst>
                                          <p:attrName>ppt_w</p:attrName>
                                        </p:attrNameLst>
                                      </p:cBhvr>
                                      <p:tavLst>
                                        <p:tav fmla="" tm="0">
                                          <p:val>
                                            <p:strVal val="0"/>
                                          </p:val>
                                        </p:tav>
                                        <p:tav fmla="" tm="100000">
                                          <p:val>
                                            <p:strVal val="#ppt_w"/>
                                          </p:val>
                                        </p:tav>
                                      </p:tavLst>
                                    </p:anim>
                                    <p:anim calcmode="lin" valueType="num">
                                      <p:cBhvr additive="base">
                                        <p:cTn dur="500"/>
                                        <p:tgtEl>
                                          <p:spTgt spid="13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pic>
        <p:nvPicPr>
          <p:cNvPr id="1350" name="Google Shape;1350;p86"/>
          <p:cNvPicPr preferRelativeResize="0"/>
          <p:nvPr/>
        </p:nvPicPr>
        <p:blipFill rotWithShape="1">
          <a:blip r:embed="rId3">
            <a:alphaModFix/>
          </a:blip>
          <a:srcRect b="0" l="0" r="0" t="0"/>
          <a:stretch/>
        </p:blipFill>
        <p:spPr>
          <a:xfrm>
            <a:off x="-828600" y="2708275"/>
            <a:ext cx="10441160" cy="4393133"/>
          </a:xfrm>
          <a:prstGeom prst="rect">
            <a:avLst/>
          </a:prstGeom>
          <a:noFill/>
          <a:ln>
            <a:noFill/>
          </a:ln>
        </p:spPr>
      </p:pic>
      <p:pic>
        <p:nvPicPr>
          <p:cNvPr id="1351" name="Google Shape;1351;p86"/>
          <p:cNvPicPr preferRelativeResize="0"/>
          <p:nvPr/>
        </p:nvPicPr>
        <p:blipFill rotWithShape="1">
          <a:blip r:embed="rId4">
            <a:alphaModFix/>
          </a:blip>
          <a:srcRect b="55210" l="0" r="0" t="35935"/>
          <a:stretch/>
        </p:blipFill>
        <p:spPr>
          <a:xfrm>
            <a:off x="2308192" y="548680"/>
            <a:ext cx="6296256" cy="648072"/>
          </a:xfrm>
          <a:prstGeom prst="rect">
            <a:avLst/>
          </a:prstGeom>
          <a:noFill/>
          <a:ln>
            <a:noFill/>
          </a:ln>
        </p:spPr>
      </p:pic>
      <p:pic>
        <p:nvPicPr>
          <p:cNvPr id="1352" name="Google Shape;1352;p86"/>
          <p:cNvPicPr preferRelativeResize="0"/>
          <p:nvPr/>
        </p:nvPicPr>
        <p:blipFill rotWithShape="1">
          <a:blip r:embed="rId5">
            <a:alphaModFix/>
          </a:blip>
          <a:srcRect b="0" l="0" r="0" t="0"/>
          <a:stretch/>
        </p:blipFill>
        <p:spPr>
          <a:xfrm rot="-2703358">
            <a:off x="-396205" y="1363013"/>
            <a:ext cx="4895850" cy="1409700"/>
          </a:xfrm>
          <a:prstGeom prst="rect">
            <a:avLst/>
          </a:prstGeom>
          <a:noFill/>
          <a:ln>
            <a:noFill/>
          </a:ln>
        </p:spPr>
      </p:pic>
      <p:sp>
        <p:nvSpPr>
          <p:cNvPr id="1353" name="Google Shape;1353;p86"/>
          <p:cNvSpPr/>
          <p:nvPr/>
        </p:nvSpPr>
        <p:spPr>
          <a:xfrm>
            <a:off x="2308192" y="3266981"/>
            <a:ext cx="5648184" cy="196221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4" name="Google Shape;1354;p86"/>
          <p:cNvSpPr/>
          <p:nvPr/>
        </p:nvSpPr>
        <p:spPr>
          <a:xfrm>
            <a:off x="4995309" y="2132856"/>
            <a:ext cx="2961067"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3200">
                <a:solidFill>
                  <a:srgbClr val="974806"/>
                </a:solidFill>
                <a:latin typeface="Calibri"/>
                <a:ea typeface="Calibri"/>
                <a:cs typeface="Calibri"/>
                <a:sym typeface="Calibri"/>
              </a:rPr>
              <a:t>- في رأيك ماذا حدث؟</a:t>
            </a:r>
            <a:endParaRPr/>
          </a:p>
        </p:txBody>
      </p:sp>
      <p:sp>
        <p:nvSpPr>
          <p:cNvPr id="1355" name="Google Shape;1355;p86"/>
          <p:cNvSpPr/>
          <p:nvPr/>
        </p:nvSpPr>
        <p:spPr>
          <a:xfrm>
            <a:off x="2855594" y="1268760"/>
            <a:ext cx="5413661"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خرجت مع أسرتي في نزهة إلى البحر</a:t>
            </a:r>
            <a:endParaRPr/>
          </a:p>
          <a:p>
            <a:pPr indent="0" lvl="0" marL="0" marR="0" rtl="1" algn="r">
              <a:spcBef>
                <a:spcPts val="0"/>
              </a:spcBef>
              <a:spcAft>
                <a:spcPts val="0"/>
              </a:spcAft>
              <a:buNone/>
            </a:pPr>
            <a:r>
              <a:rPr b="1" lang="ar-SA" sz="2400">
                <a:solidFill>
                  <a:schemeClr val="dk1"/>
                </a:solidFill>
                <a:latin typeface="Calibri"/>
                <a:ea typeface="Calibri"/>
                <a:cs typeface="Calibri"/>
                <a:sym typeface="Calibri"/>
              </a:rPr>
              <a:t>فوجدت كثيراً من الأسماك والطيور ميتةً على الشاطئ.</a:t>
            </a:r>
            <a:endParaRPr/>
          </a:p>
        </p:txBody>
      </p:sp>
      <p:sp>
        <p:nvSpPr>
          <p:cNvPr id="1356" name="Google Shape;1356;p86"/>
          <p:cNvSpPr/>
          <p:nvPr/>
        </p:nvSpPr>
        <p:spPr>
          <a:xfrm>
            <a:off x="2051720" y="2852936"/>
            <a:ext cx="5772762" cy="95410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ماتت الأسماك بسبب تلوث البحر من مخلفات السفن والمصانع.</a:t>
            </a:r>
            <a:endParaRPr b="1" sz="2800">
              <a:solidFill>
                <a:schemeClr val="dk1"/>
              </a:solidFill>
              <a:latin typeface="Calibri"/>
              <a:ea typeface="Calibri"/>
              <a:cs typeface="Calibri"/>
              <a:sym typeface="Calibri"/>
            </a:endParaRPr>
          </a:p>
        </p:txBody>
      </p:sp>
      <p:sp>
        <p:nvSpPr>
          <p:cNvPr id="1357" name="Google Shape;1357;p86"/>
          <p:cNvSpPr/>
          <p:nvPr/>
        </p:nvSpPr>
        <p:spPr>
          <a:xfrm>
            <a:off x="2111606" y="3861048"/>
            <a:ext cx="5772762" cy="95410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800">
                <a:solidFill>
                  <a:schemeClr val="dk1"/>
                </a:solidFill>
                <a:latin typeface="Calibri"/>
                <a:ea typeface="Calibri"/>
                <a:cs typeface="Calibri"/>
                <a:sym typeface="Calibri"/>
              </a:rPr>
              <a:t>ماتت الطيور بسبب تلوث الهواء من دخان المصانع وغيره من الملوثات.</a:t>
            </a:r>
            <a:endParaRPr b="1"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5"/>
                                        </p:tgtEl>
                                        <p:attrNameLst>
                                          <p:attrName>style.visibility</p:attrName>
                                        </p:attrNameLst>
                                      </p:cBhvr>
                                      <p:to>
                                        <p:strVal val="visible"/>
                                      </p:to>
                                    </p:set>
                                    <p:anim calcmode="lin" valueType="num">
                                      <p:cBhvr additive="base">
                                        <p:cTn dur="500"/>
                                        <p:tgtEl>
                                          <p:spTgt spid="1355"/>
                                        </p:tgtEl>
                                        <p:attrNameLst>
                                          <p:attrName>ppt_w</p:attrName>
                                        </p:attrNameLst>
                                      </p:cBhvr>
                                      <p:tavLst>
                                        <p:tav fmla="" tm="0">
                                          <p:val>
                                            <p:strVal val="0"/>
                                          </p:val>
                                        </p:tav>
                                        <p:tav fmla="" tm="100000">
                                          <p:val>
                                            <p:strVal val="#ppt_w"/>
                                          </p:val>
                                        </p:tav>
                                      </p:tavLst>
                                    </p:anim>
                                    <p:anim calcmode="lin" valueType="num">
                                      <p:cBhvr additive="base">
                                        <p:cTn dur="500"/>
                                        <p:tgtEl>
                                          <p:spTgt spid="13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4"/>
                                        </p:tgtEl>
                                        <p:attrNameLst>
                                          <p:attrName>style.visibility</p:attrName>
                                        </p:attrNameLst>
                                      </p:cBhvr>
                                      <p:to>
                                        <p:strVal val="visible"/>
                                      </p:to>
                                    </p:set>
                                    <p:animEffect filter="fade" transition="in">
                                      <p:cBhvr>
                                        <p:cTn dur="500"/>
                                        <p:tgtEl>
                                          <p:spTgt spid="1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6"/>
                                        </p:tgtEl>
                                        <p:attrNameLst>
                                          <p:attrName>style.visibility</p:attrName>
                                        </p:attrNameLst>
                                      </p:cBhvr>
                                      <p:to>
                                        <p:strVal val="visible"/>
                                      </p:to>
                                    </p:set>
                                    <p:animEffect filter="fade" transition="in">
                                      <p:cBhvr>
                                        <p:cTn dur="500"/>
                                        <p:tgtEl>
                                          <p:spTgt spid="1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7"/>
                                        </p:tgtEl>
                                        <p:attrNameLst>
                                          <p:attrName>style.visibility</p:attrName>
                                        </p:attrNameLst>
                                      </p:cBhvr>
                                      <p:to>
                                        <p:strVal val="visible"/>
                                      </p:to>
                                    </p:set>
                                    <p:animEffect filter="fade" transition="in">
                                      <p:cBhvr>
                                        <p:cTn dur="500"/>
                                        <p:tgtEl>
                                          <p:spTgt spid="1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pic>
        <p:nvPicPr>
          <p:cNvPr id="1362" name="Google Shape;1362;p87"/>
          <p:cNvPicPr preferRelativeResize="0"/>
          <p:nvPr/>
        </p:nvPicPr>
        <p:blipFill rotWithShape="1">
          <a:blip r:embed="rId3">
            <a:alphaModFix/>
          </a:blip>
          <a:srcRect b="6217" l="0" r="0" t="6217"/>
          <a:stretch/>
        </p:blipFill>
        <p:spPr>
          <a:xfrm>
            <a:off x="301625" y="214313"/>
            <a:ext cx="3802050" cy="6429376"/>
          </a:xfrm>
          <a:prstGeom prst="rect">
            <a:avLst/>
          </a:prstGeom>
          <a:noFill/>
          <a:ln>
            <a:noFill/>
          </a:ln>
        </p:spPr>
      </p:pic>
      <p:pic>
        <p:nvPicPr>
          <p:cNvPr id="1363" name="Google Shape;1363;p87"/>
          <p:cNvPicPr preferRelativeResize="0"/>
          <p:nvPr/>
        </p:nvPicPr>
        <p:blipFill>
          <a:blip r:embed="rId4">
            <a:alphaModFix/>
          </a:blip>
          <a:stretch>
            <a:fillRect/>
          </a:stretch>
        </p:blipFill>
        <p:spPr>
          <a:xfrm>
            <a:off x="3746500" y="500050"/>
            <a:ext cx="5092699" cy="5969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9"/>
          <p:cNvPicPr preferRelativeResize="0"/>
          <p:nvPr/>
        </p:nvPicPr>
        <p:blipFill rotWithShape="1">
          <a:blip r:embed="rId3">
            <a:alphaModFix/>
          </a:blip>
          <a:srcRect b="81969" l="0" r="0" t="0"/>
          <a:stretch/>
        </p:blipFill>
        <p:spPr>
          <a:xfrm>
            <a:off x="3995936" y="548680"/>
            <a:ext cx="4752527" cy="1044000"/>
          </a:xfrm>
          <a:prstGeom prst="rect">
            <a:avLst/>
          </a:prstGeom>
          <a:noFill/>
          <a:ln>
            <a:noFill/>
          </a:ln>
        </p:spPr>
      </p:pic>
      <p:grpSp>
        <p:nvGrpSpPr>
          <p:cNvPr id="147" name="Google Shape;147;p9"/>
          <p:cNvGrpSpPr/>
          <p:nvPr/>
        </p:nvGrpSpPr>
        <p:grpSpPr>
          <a:xfrm>
            <a:off x="1663650" y="1438101"/>
            <a:ext cx="4996582" cy="5087243"/>
            <a:chOff x="2670175" y="1458189"/>
            <a:chExt cx="3802063" cy="3871050"/>
          </a:xfrm>
        </p:grpSpPr>
        <p:sp>
          <p:nvSpPr>
            <p:cNvPr id="148" name="Google Shape;148;p9"/>
            <p:cNvSpPr/>
            <p:nvPr/>
          </p:nvSpPr>
          <p:spPr>
            <a:xfrm>
              <a:off x="4572000" y="1538288"/>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9"/>
            <p:cNvSpPr/>
            <p:nvPr/>
          </p:nvSpPr>
          <p:spPr>
            <a:xfrm>
              <a:off x="4572000" y="1622426"/>
              <a:ext cx="1065213" cy="1806575"/>
            </a:xfrm>
            <a:custGeom>
              <a:rect b="b" l="l" r="r" t="t"/>
              <a:pathLst>
                <a:path extrusionOk="0" h="9492" w="5596">
                  <a:moveTo>
                    <a:pt x="0" y="9492"/>
                  </a:moveTo>
                  <a:lnTo>
                    <a:pt x="5596" y="1285"/>
                  </a:lnTo>
                  <a:cubicBezTo>
                    <a:pt x="4776" y="726"/>
                    <a:pt x="3877" y="293"/>
                    <a:pt x="2928" y="0"/>
                  </a:cubicBezTo>
                  <a:lnTo>
                    <a:pt x="0" y="949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9"/>
            <p:cNvSpPr/>
            <p:nvPr/>
          </p:nvSpPr>
          <p:spPr>
            <a:xfrm>
              <a:off x="4572000" y="1866901"/>
              <a:ext cx="1479550" cy="1562100"/>
            </a:xfrm>
            <a:custGeom>
              <a:rect b="b" l="l" r="r" t="t"/>
              <a:pathLst>
                <a:path extrusionOk="0" h="8207" w="7767">
                  <a:moveTo>
                    <a:pt x="0" y="8207"/>
                  </a:moveTo>
                  <a:lnTo>
                    <a:pt x="7767" y="2014"/>
                  </a:lnTo>
                  <a:cubicBezTo>
                    <a:pt x="7148" y="1238"/>
                    <a:pt x="6416" y="559"/>
                    <a:pt x="5596" y="0"/>
                  </a:cubicBezTo>
                  <a:lnTo>
                    <a:pt x="0" y="8207"/>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9"/>
            <p:cNvSpPr/>
            <p:nvPr/>
          </p:nvSpPr>
          <p:spPr>
            <a:xfrm>
              <a:off x="4572000" y="2249488"/>
              <a:ext cx="1760538" cy="1179513"/>
            </a:xfrm>
            <a:custGeom>
              <a:rect b="b" l="l" r="r" t="t"/>
              <a:pathLst>
                <a:path extrusionOk="0" h="6193" w="9247">
                  <a:moveTo>
                    <a:pt x="0" y="6193"/>
                  </a:moveTo>
                  <a:lnTo>
                    <a:pt x="9247" y="2564"/>
                  </a:lnTo>
                  <a:cubicBezTo>
                    <a:pt x="8885" y="1640"/>
                    <a:pt x="8385" y="776"/>
                    <a:pt x="7767" y="0"/>
                  </a:cubicBezTo>
                  <a:lnTo>
                    <a:pt x="0" y="619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9"/>
            <p:cNvSpPr/>
            <p:nvPr/>
          </p:nvSpPr>
          <p:spPr>
            <a:xfrm>
              <a:off x="4572000" y="2738438"/>
              <a:ext cx="1885950" cy="690563"/>
            </a:xfrm>
            <a:custGeom>
              <a:rect b="b" l="l" r="r" t="t"/>
              <a:pathLst>
                <a:path extrusionOk="0" h="3629" w="9906">
                  <a:moveTo>
                    <a:pt x="0" y="3629"/>
                  </a:moveTo>
                  <a:lnTo>
                    <a:pt x="9906" y="2887"/>
                  </a:lnTo>
                  <a:cubicBezTo>
                    <a:pt x="9832" y="1897"/>
                    <a:pt x="9610" y="924"/>
                    <a:pt x="9247" y="0"/>
                  </a:cubicBezTo>
                  <a:lnTo>
                    <a:pt x="0" y="3629"/>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9"/>
            <p:cNvSpPr/>
            <p:nvPr/>
          </p:nvSpPr>
          <p:spPr>
            <a:xfrm>
              <a:off x="4572000" y="3287713"/>
              <a:ext cx="1900238" cy="563563"/>
            </a:xfrm>
            <a:custGeom>
              <a:rect b="b" l="l" r="r" t="t"/>
              <a:pathLst>
                <a:path extrusionOk="0" h="2953" w="9980">
                  <a:moveTo>
                    <a:pt x="0" y="742"/>
                  </a:moveTo>
                  <a:lnTo>
                    <a:pt x="9685" y="2953"/>
                  </a:lnTo>
                  <a:cubicBezTo>
                    <a:pt x="9906" y="1985"/>
                    <a:pt x="9980" y="990"/>
                    <a:pt x="9906" y="0"/>
                  </a:cubicBezTo>
                  <a:lnTo>
                    <a:pt x="0" y="742"/>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9"/>
            <p:cNvSpPr/>
            <p:nvPr/>
          </p:nvSpPr>
          <p:spPr>
            <a:xfrm>
              <a:off x="4572000" y="3429001"/>
              <a:ext cx="1844675" cy="946150"/>
            </a:xfrm>
            <a:custGeom>
              <a:rect b="b" l="l" r="r" t="t"/>
              <a:pathLst>
                <a:path extrusionOk="0" h="4967" w="9685">
                  <a:moveTo>
                    <a:pt x="0" y="0"/>
                  </a:moveTo>
                  <a:lnTo>
                    <a:pt x="8603" y="4967"/>
                  </a:lnTo>
                  <a:cubicBezTo>
                    <a:pt x="9099" y="4107"/>
                    <a:pt x="9464" y="3178"/>
                    <a:pt x="9685" y="2211"/>
                  </a:cubicBezTo>
                  <a:lnTo>
                    <a:pt x="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9"/>
            <p:cNvSpPr/>
            <p:nvPr/>
          </p:nvSpPr>
          <p:spPr>
            <a:xfrm>
              <a:off x="4572000" y="3429001"/>
              <a:ext cx="1638300" cy="1387475"/>
            </a:xfrm>
            <a:custGeom>
              <a:rect b="b" l="l" r="r" t="t"/>
              <a:pathLst>
                <a:path extrusionOk="0" h="7282" w="8603">
                  <a:moveTo>
                    <a:pt x="0" y="0"/>
                  </a:moveTo>
                  <a:lnTo>
                    <a:pt x="6757" y="7282"/>
                  </a:lnTo>
                  <a:cubicBezTo>
                    <a:pt x="7484" y="6607"/>
                    <a:pt x="8107" y="5826"/>
                    <a:pt x="8603" y="4967"/>
                  </a:cubicBezTo>
                  <a:lnTo>
                    <a:pt x="0"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9"/>
            <p:cNvSpPr/>
            <p:nvPr/>
          </p:nvSpPr>
          <p:spPr>
            <a:xfrm>
              <a:off x="4572000" y="3429001"/>
              <a:ext cx="1285875" cy="1704975"/>
            </a:xfrm>
            <a:custGeom>
              <a:rect b="b" l="l" r="r" t="t"/>
              <a:pathLst>
                <a:path extrusionOk="0" h="8950" w="6757">
                  <a:moveTo>
                    <a:pt x="0" y="0"/>
                  </a:moveTo>
                  <a:lnTo>
                    <a:pt x="4310" y="8950"/>
                  </a:lnTo>
                  <a:cubicBezTo>
                    <a:pt x="5205" y="8519"/>
                    <a:pt x="6029" y="7957"/>
                    <a:pt x="6757" y="7282"/>
                  </a:cubicBezTo>
                  <a:lnTo>
                    <a:pt x="0"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9"/>
            <p:cNvSpPr/>
            <p:nvPr/>
          </p:nvSpPr>
          <p:spPr>
            <a:xfrm>
              <a:off x="4572000" y="3429001"/>
              <a:ext cx="820738" cy="1871663"/>
            </a:xfrm>
            <a:custGeom>
              <a:rect b="b" l="l" r="r" t="t"/>
              <a:pathLst>
                <a:path extrusionOk="0" h="9823" w="4310">
                  <a:moveTo>
                    <a:pt x="0" y="0"/>
                  </a:moveTo>
                  <a:lnTo>
                    <a:pt x="1481" y="9823"/>
                  </a:lnTo>
                  <a:cubicBezTo>
                    <a:pt x="2462" y="9675"/>
                    <a:pt x="3416" y="9380"/>
                    <a:pt x="4310" y="8950"/>
                  </a:cubicBezTo>
                  <a:lnTo>
                    <a:pt x="0"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9"/>
            <p:cNvSpPr/>
            <p:nvPr/>
          </p:nvSpPr>
          <p:spPr>
            <a:xfrm>
              <a:off x="4289425" y="3429001"/>
              <a:ext cx="563563" cy="1900238"/>
            </a:xfrm>
            <a:custGeom>
              <a:rect b="b" l="l" r="r" t="t"/>
              <a:pathLst>
                <a:path extrusionOk="0" h="9970" w="2961">
                  <a:moveTo>
                    <a:pt x="1480" y="0"/>
                  </a:moveTo>
                  <a:lnTo>
                    <a:pt x="0" y="9823"/>
                  </a:lnTo>
                  <a:cubicBezTo>
                    <a:pt x="981" y="9970"/>
                    <a:pt x="1980" y="9970"/>
                    <a:pt x="2961" y="9823"/>
                  </a:cubicBezTo>
                  <a:lnTo>
                    <a:pt x="1480"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9"/>
            <p:cNvSpPr/>
            <p:nvPr/>
          </p:nvSpPr>
          <p:spPr>
            <a:xfrm>
              <a:off x="3749675" y="3429001"/>
              <a:ext cx="822325" cy="1871663"/>
            </a:xfrm>
            <a:custGeom>
              <a:rect b="b" l="l" r="r" t="t"/>
              <a:pathLst>
                <a:path extrusionOk="0" h="9823" w="4309">
                  <a:moveTo>
                    <a:pt x="4309" y="0"/>
                  </a:moveTo>
                  <a:lnTo>
                    <a:pt x="0" y="8950"/>
                  </a:lnTo>
                  <a:cubicBezTo>
                    <a:pt x="894" y="9380"/>
                    <a:pt x="1848" y="9675"/>
                    <a:pt x="2829" y="9823"/>
                  </a:cubicBezTo>
                  <a:lnTo>
                    <a:pt x="4309" y="0"/>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9"/>
            <p:cNvSpPr/>
            <p:nvPr/>
          </p:nvSpPr>
          <p:spPr>
            <a:xfrm>
              <a:off x="3284538" y="3429001"/>
              <a:ext cx="1287463" cy="1704975"/>
            </a:xfrm>
            <a:custGeom>
              <a:rect b="b" l="l" r="r" t="t"/>
              <a:pathLst>
                <a:path extrusionOk="0" h="8950" w="6756">
                  <a:moveTo>
                    <a:pt x="6756" y="0"/>
                  </a:moveTo>
                  <a:lnTo>
                    <a:pt x="0" y="7282"/>
                  </a:lnTo>
                  <a:cubicBezTo>
                    <a:pt x="728" y="7957"/>
                    <a:pt x="1552" y="8519"/>
                    <a:pt x="2447" y="8950"/>
                  </a:cubicBezTo>
                  <a:lnTo>
                    <a:pt x="6756" y="0"/>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9"/>
            <p:cNvSpPr/>
            <p:nvPr/>
          </p:nvSpPr>
          <p:spPr>
            <a:xfrm>
              <a:off x="2932113" y="3429001"/>
              <a:ext cx="1639888" cy="1387475"/>
            </a:xfrm>
            <a:custGeom>
              <a:rect b="b" l="l" r="r" t="t"/>
              <a:pathLst>
                <a:path extrusionOk="0" h="7282" w="8602">
                  <a:moveTo>
                    <a:pt x="8602" y="0"/>
                  </a:moveTo>
                  <a:lnTo>
                    <a:pt x="0" y="4967"/>
                  </a:lnTo>
                  <a:cubicBezTo>
                    <a:pt x="496" y="5826"/>
                    <a:pt x="1119" y="6607"/>
                    <a:pt x="1846" y="7282"/>
                  </a:cubicBezTo>
                  <a:lnTo>
                    <a:pt x="8602" y="0"/>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9"/>
            <p:cNvSpPr/>
            <p:nvPr/>
          </p:nvSpPr>
          <p:spPr>
            <a:xfrm>
              <a:off x="2725738" y="3429001"/>
              <a:ext cx="1846263" cy="946150"/>
            </a:xfrm>
            <a:custGeom>
              <a:rect b="b" l="l" r="r" t="t"/>
              <a:pathLst>
                <a:path extrusionOk="0" h="9933" w="19368">
                  <a:moveTo>
                    <a:pt x="19368" y="0"/>
                  </a:moveTo>
                  <a:lnTo>
                    <a:pt x="0" y="4421"/>
                  </a:lnTo>
                  <a:cubicBezTo>
                    <a:pt x="442" y="6356"/>
                    <a:pt x="1171" y="8214"/>
                    <a:pt x="2163" y="9933"/>
                  </a:cubicBezTo>
                  <a:lnTo>
                    <a:pt x="19368" y="0"/>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9"/>
            <p:cNvSpPr/>
            <p:nvPr/>
          </p:nvSpPr>
          <p:spPr>
            <a:xfrm>
              <a:off x="2670175" y="3287713"/>
              <a:ext cx="1901825" cy="563563"/>
            </a:xfrm>
            <a:custGeom>
              <a:rect b="b" l="l" r="r" t="t"/>
              <a:pathLst>
                <a:path extrusionOk="0" h="5906" w="19959">
                  <a:moveTo>
                    <a:pt x="19959" y="1485"/>
                  </a:moveTo>
                  <a:lnTo>
                    <a:pt x="148" y="0"/>
                  </a:lnTo>
                  <a:cubicBezTo>
                    <a:pt x="0" y="1980"/>
                    <a:pt x="149" y="3970"/>
                    <a:pt x="591" y="5906"/>
                  </a:cubicBezTo>
                  <a:lnTo>
                    <a:pt x="19959" y="1485"/>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9"/>
            <p:cNvSpPr/>
            <p:nvPr/>
          </p:nvSpPr>
          <p:spPr>
            <a:xfrm>
              <a:off x="2684463" y="2738438"/>
              <a:ext cx="1887538" cy="690563"/>
            </a:xfrm>
            <a:custGeom>
              <a:rect b="b" l="l" r="r" t="t"/>
              <a:pathLst>
                <a:path extrusionOk="0" h="7258" w="19811">
                  <a:moveTo>
                    <a:pt x="19811" y="7258"/>
                  </a:moveTo>
                  <a:lnTo>
                    <a:pt x="1318" y="0"/>
                  </a:lnTo>
                  <a:cubicBezTo>
                    <a:pt x="593" y="1848"/>
                    <a:pt x="149" y="3794"/>
                    <a:pt x="0" y="5773"/>
                  </a:cubicBezTo>
                  <a:lnTo>
                    <a:pt x="19811" y="7258"/>
                  </a:lnTo>
                  <a:close/>
                </a:path>
              </a:pathLst>
            </a:custGeom>
            <a:solidFill>
              <a:srgbClr val="C5D8F1"/>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9"/>
            <p:cNvSpPr/>
            <p:nvPr/>
          </p:nvSpPr>
          <p:spPr>
            <a:xfrm>
              <a:off x="2809875" y="2249488"/>
              <a:ext cx="1762125" cy="1179513"/>
            </a:xfrm>
            <a:custGeom>
              <a:rect b="b" l="l" r="r" t="t"/>
              <a:pathLst>
                <a:path extrusionOk="0" h="12387" w="18493">
                  <a:moveTo>
                    <a:pt x="18493" y="12387"/>
                  </a:moveTo>
                  <a:lnTo>
                    <a:pt x="2961" y="0"/>
                  </a:lnTo>
                  <a:cubicBezTo>
                    <a:pt x="1723" y="1552"/>
                    <a:pt x="725" y="3281"/>
                    <a:pt x="0" y="5129"/>
                  </a:cubicBezTo>
                  <a:lnTo>
                    <a:pt x="18493" y="12387"/>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9"/>
            <p:cNvSpPr/>
            <p:nvPr/>
          </p:nvSpPr>
          <p:spPr>
            <a:xfrm>
              <a:off x="3092450" y="1866901"/>
              <a:ext cx="1479550" cy="1562100"/>
            </a:xfrm>
            <a:custGeom>
              <a:rect b="b" l="l" r="r" t="t"/>
              <a:pathLst>
                <a:path extrusionOk="0" h="16415" w="15532">
                  <a:moveTo>
                    <a:pt x="15532" y="16415"/>
                  </a:moveTo>
                  <a:lnTo>
                    <a:pt x="4341" y="0"/>
                  </a:lnTo>
                  <a:cubicBezTo>
                    <a:pt x="2701" y="1118"/>
                    <a:pt x="1238" y="2476"/>
                    <a:pt x="0" y="4028"/>
                  </a:cubicBezTo>
                  <a:lnTo>
                    <a:pt x="15532" y="16415"/>
                  </a:lnTo>
                  <a:close/>
                </a:path>
              </a:pathLst>
            </a:custGeom>
            <a:solidFill>
              <a:srgbClr val="FABF8E"/>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9"/>
            <p:cNvSpPr/>
            <p:nvPr/>
          </p:nvSpPr>
          <p:spPr>
            <a:xfrm>
              <a:off x="3505200" y="1622426"/>
              <a:ext cx="1066800" cy="1806575"/>
            </a:xfrm>
            <a:custGeom>
              <a:rect b="b" l="l" r="r" t="t"/>
              <a:pathLst>
                <a:path extrusionOk="0" h="18984" w="11191">
                  <a:moveTo>
                    <a:pt x="11191" y="18984"/>
                  </a:moveTo>
                  <a:lnTo>
                    <a:pt x="5336" y="0"/>
                  </a:lnTo>
                  <a:cubicBezTo>
                    <a:pt x="3439" y="585"/>
                    <a:pt x="1640" y="1451"/>
                    <a:pt x="0" y="2569"/>
                  </a:cubicBezTo>
                  <a:lnTo>
                    <a:pt x="11191" y="18984"/>
                  </a:lnTo>
                  <a:close/>
                </a:path>
              </a:pathLst>
            </a:custGeom>
            <a:solidFill>
              <a:srgbClr val="FF66CC"/>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9"/>
            <p:cNvSpPr/>
            <p:nvPr/>
          </p:nvSpPr>
          <p:spPr>
            <a:xfrm>
              <a:off x="4013200" y="1538288"/>
              <a:ext cx="558800" cy="1890713"/>
            </a:xfrm>
            <a:custGeom>
              <a:rect b="b" l="l" r="r" t="t"/>
              <a:pathLst>
                <a:path extrusionOk="0" h="19867" w="5855">
                  <a:moveTo>
                    <a:pt x="5855" y="19867"/>
                  </a:moveTo>
                  <a:lnTo>
                    <a:pt x="5855" y="0"/>
                  </a:lnTo>
                  <a:cubicBezTo>
                    <a:pt x="3870" y="0"/>
                    <a:pt x="1897" y="298"/>
                    <a:pt x="0" y="883"/>
                  </a:cubicBezTo>
                  <a:lnTo>
                    <a:pt x="5855" y="19867"/>
                  </a:lnTo>
                  <a:close/>
                </a:path>
              </a:pathLst>
            </a:cu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9"/>
            <p:cNvSpPr txBox="1"/>
            <p:nvPr/>
          </p:nvSpPr>
          <p:spPr>
            <a:xfrm rot="-4847409">
              <a:off x="4434190" y="1729459"/>
              <a:ext cx="69923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0" name="Google Shape;170;p9"/>
            <p:cNvSpPr txBox="1"/>
            <p:nvPr/>
          </p:nvSpPr>
          <p:spPr>
            <a:xfrm rot="-3360996">
              <a:off x="4825234" y="184313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1" name="Google Shape;171;p9"/>
            <p:cNvSpPr txBox="1"/>
            <p:nvPr/>
          </p:nvSpPr>
          <p:spPr>
            <a:xfrm rot="-2580327">
              <a:off x="5139555" y="209326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2" name="Google Shape;172;p9"/>
            <p:cNvSpPr txBox="1"/>
            <p:nvPr/>
          </p:nvSpPr>
          <p:spPr>
            <a:xfrm rot="-1395867">
              <a:off x="5466208" y="245330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3" name="Google Shape;173;p9"/>
            <p:cNvSpPr txBox="1"/>
            <p:nvPr/>
          </p:nvSpPr>
          <p:spPr>
            <a:xfrm rot="-213786">
              <a:off x="5665790" y="284801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4" name="Google Shape;174;p9"/>
            <p:cNvSpPr txBox="1"/>
            <p:nvPr/>
          </p:nvSpPr>
          <p:spPr>
            <a:xfrm rot="638621">
              <a:off x="5688740" y="3338780"/>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5" name="Google Shape;175;p9"/>
            <p:cNvSpPr txBox="1"/>
            <p:nvPr/>
          </p:nvSpPr>
          <p:spPr>
            <a:xfrm rot="1614311">
              <a:off x="5574716" y="370623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6" name="Google Shape;176;p9"/>
            <p:cNvSpPr txBox="1"/>
            <p:nvPr/>
          </p:nvSpPr>
          <p:spPr>
            <a:xfrm rot="2395374">
              <a:off x="5358692" y="406627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7" name="Google Shape;177;p9"/>
            <p:cNvSpPr txBox="1"/>
            <p:nvPr/>
          </p:nvSpPr>
          <p:spPr>
            <a:xfrm rot="3585137">
              <a:off x="5071000" y="4364047"/>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8" name="Google Shape;178;p9"/>
            <p:cNvSpPr txBox="1"/>
            <p:nvPr/>
          </p:nvSpPr>
          <p:spPr>
            <a:xfrm rot="4467275">
              <a:off x="4638952" y="458007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79" name="Google Shape;179;p9"/>
            <p:cNvSpPr txBox="1"/>
            <p:nvPr/>
          </p:nvSpPr>
          <p:spPr>
            <a:xfrm rot="5687091">
              <a:off x="4251226" y="463071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0" name="Google Shape;180;p9"/>
            <p:cNvSpPr txBox="1"/>
            <p:nvPr/>
          </p:nvSpPr>
          <p:spPr>
            <a:xfrm rot="6884734">
              <a:off x="3786279" y="455870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1" name="Google Shape;181;p9"/>
            <p:cNvSpPr txBox="1"/>
            <p:nvPr/>
          </p:nvSpPr>
          <p:spPr>
            <a:xfrm rot="7534353">
              <a:off x="3426239" y="4404391"/>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2" name="Google Shape;182;p9"/>
            <p:cNvSpPr txBox="1"/>
            <p:nvPr/>
          </p:nvSpPr>
          <p:spPr>
            <a:xfrm rot="8670713">
              <a:off x="3101355" y="410339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3" name="Google Shape;183;p9"/>
            <p:cNvSpPr txBox="1"/>
            <p:nvPr/>
          </p:nvSpPr>
          <p:spPr>
            <a:xfrm rot="9725821">
              <a:off x="2912869" y="373309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4" name="Google Shape;184;p9"/>
            <p:cNvSpPr txBox="1"/>
            <p:nvPr/>
          </p:nvSpPr>
          <p:spPr>
            <a:xfrm rot="10539164">
              <a:off x="2788292" y="3309273"/>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5" name="Google Shape;185;p9"/>
            <p:cNvSpPr txBox="1"/>
            <p:nvPr/>
          </p:nvSpPr>
          <p:spPr>
            <a:xfrm rot="-9665241">
              <a:off x="2848167" y="287877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6" name="Google Shape;186;p9"/>
            <p:cNvSpPr txBox="1"/>
            <p:nvPr/>
          </p:nvSpPr>
          <p:spPr>
            <a:xfrm rot="-8627731">
              <a:off x="2952730" y="2521746"/>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7" name="Google Shape;187;p9"/>
            <p:cNvSpPr txBox="1"/>
            <p:nvPr/>
          </p:nvSpPr>
          <p:spPr>
            <a:xfrm rot="-7882178">
              <a:off x="3186522" y="2135162"/>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8" name="Google Shape;188;p9"/>
            <p:cNvSpPr txBox="1"/>
            <p:nvPr/>
          </p:nvSpPr>
          <p:spPr>
            <a:xfrm rot="-6654471">
              <a:off x="3554673" y="1884909"/>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89" name="Google Shape;189;p9"/>
            <p:cNvSpPr txBox="1"/>
            <p:nvPr/>
          </p:nvSpPr>
          <p:spPr>
            <a:xfrm rot="-5820531">
              <a:off x="3979457" y="1682624"/>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sp>
          <p:nvSpPr>
            <p:cNvPr id="190" name="Google Shape;190;p9"/>
            <p:cNvSpPr/>
            <p:nvPr/>
          </p:nvSpPr>
          <p:spPr>
            <a:xfrm rot="-1021006">
              <a:off x="4287497" y="1498335"/>
              <a:ext cx="557213" cy="1890713"/>
            </a:xfrm>
            <a:custGeom>
              <a:rect b="b" l="l" r="r" t="t"/>
              <a:pathLst>
                <a:path extrusionOk="0" h="9933" w="2928">
                  <a:moveTo>
                    <a:pt x="0" y="9933"/>
                  </a:moveTo>
                  <a:lnTo>
                    <a:pt x="2928" y="441"/>
                  </a:lnTo>
                  <a:cubicBezTo>
                    <a:pt x="1980" y="149"/>
                    <a:pt x="993" y="0"/>
                    <a:pt x="0" y="0"/>
                  </a:cubicBezTo>
                  <a:lnTo>
                    <a:pt x="0" y="9933"/>
                  </a:lnTo>
                  <a:close/>
                </a:path>
              </a:pathLst>
            </a:custGeom>
            <a:solidFill>
              <a:srgbClr val="CCFF33"/>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9"/>
            <p:cNvSpPr txBox="1"/>
            <p:nvPr/>
          </p:nvSpPr>
          <p:spPr>
            <a:xfrm rot="-5931661">
              <a:off x="4000261" y="1737048"/>
              <a:ext cx="69922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2400">
                  <a:solidFill>
                    <a:schemeClr val="dk1"/>
                  </a:solidFill>
                  <a:latin typeface="Calibri"/>
                  <a:ea typeface="Calibri"/>
                  <a:cs typeface="Calibri"/>
                  <a:sym typeface="Calibri"/>
                </a:rPr>
                <a:t>الإسم</a:t>
              </a:r>
              <a:endParaRPr b="1" sz="2400">
                <a:solidFill>
                  <a:schemeClr val="dk1"/>
                </a:solidFill>
                <a:latin typeface="Calibri"/>
                <a:ea typeface="Calibri"/>
                <a:cs typeface="Calibri"/>
                <a:sym typeface="Calibri"/>
              </a:endParaRPr>
            </a:p>
          </p:txBody>
        </p:sp>
      </p:grpSp>
      <p:sp>
        <p:nvSpPr>
          <p:cNvPr id="192" name="Google Shape;192;p9"/>
          <p:cNvSpPr/>
          <p:nvPr/>
        </p:nvSpPr>
        <p:spPr>
          <a:xfrm>
            <a:off x="6876256" y="3859724"/>
            <a:ext cx="2267744" cy="253421"/>
          </a:xfrm>
          <a:prstGeom prst="leftArrow">
            <a:avLst>
              <a:gd fmla="val 50000" name="adj1"/>
              <a:gd fmla="val 50000" name="adj2"/>
            </a:avLst>
          </a:prstGeom>
          <a:solidFill>
            <a:srgbClr val="FF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9"/>
          <p:cNvSpPr txBox="1"/>
          <p:nvPr>
            <p:ph type="title"/>
          </p:nvPr>
        </p:nvSpPr>
        <p:spPr>
          <a:xfrm>
            <a:off x="77190" y="194825"/>
            <a:ext cx="4559656"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Calibri"/>
              <a:buNone/>
            </a:pPr>
            <a:r>
              <a:rPr b="1" lang="ar-SA" sz="4000"/>
              <a:t>استراتيجية القرص الدوار</a:t>
            </a:r>
            <a:endParaRPr b="1" sz="4000"/>
          </a:p>
        </p:txBody>
      </p:sp>
      <p:sp>
        <p:nvSpPr>
          <p:cNvPr id="194" name="Google Shape;194;p9"/>
          <p:cNvSpPr txBox="1"/>
          <p:nvPr/>
        </p:nvSpPr>
        <p:spPr>
          <a:xfrm>
            <a:off x="4710427" y="6309320"/>
            <a:ext cx="4398078" cy="415364"/>
          </a:xfrm>
          <a:prstGeom prst="rect">
            <a:avLst/>
          </a:prstGeom>
          <a:no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انقر داخل القرص فقط </a:t>
            </a:r>
            <a:endParaRPr/>
          </a:p>
          <a:p>
            <a:pPr indent="-285750" lvl="0" marL="285750" marR="0" rtl="1" algn="r">
              <a:spcBef>
                <a:spcPts val="0"/>
              </a:spcBef>
              <a:spcAft>
                <a:spcPts val="0"/>
              </a:spcAft>
              <a:buClr>
                <a:schemeClr val="dk1"/>
              </a:buClr>
              <a:buSzPts val="1600"/>
              <a:buFont typeface="Calibri"/>
              <a:buChar char="-"/>
            </a:pPr>
            <a:r>
              <a:rPr lang="ar-SA" sz="1600">
                <a:solidFill>
                  <a:schemeClr val="dk1"/>
                </a:solidFill>
                <a:latin typeface="Calibri"/>
                <a:ea typeface="Calibri"/>
                <a:cs typeface="Calibri"/>
                <a:sym typeface="Calibri"/>
              </a:rPr>
              <a:t>اذا نقرت نقرتان متتاليتان سينتقل للشريحة التالية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47"/>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نسق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2021-01-06T19:53:05Z</dcterms:created>
  <dc:creator>HP</dc:creator>
</cp:coreProperties>
</file>