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3" r:id="rId3"/>
    <p:sldId id="299" r:id="rId4"/>
    <p:sldId id="300" r:id="rId5"/>
    <p:sldId id="258" r:id="rId6"/>
    <p:sldId id="260" r:id="rId7"/>
    <p:sldId id="344" r:id="rId8"/>
    <p:sldId id="345" r:id="rId9"/>
    <p:sldId id="372" r:id="rId10"/>
    <p:sldId id="304" r:id="rId11"/>
    <p:sldId id="365" r:id="rId12"/>
    <p:sldId id="306" r:id="rId13"/>
    <p:sldId id="308" r:id="rId14"/>
    <p:sldId id="358" r:id="rId15"/>
    <p:sldId id="309" r:id="rId16"/>
    <p:sldId id="366" r:id="rId17"/>
    <p:sldId id="335" r:id="rId18"/>
    <p:sldId id="311" r:id="rId19"/>
    <p:sldId id="337" r:id="rId20"/>
    <p:sldId id="343" r:id="rId21"/>
    <p:sldId id="368" r:id="rId22"/>
    <p:sldId id="338" r:id="rId23"/>
    <p:sldId id="369" r:id="rId24"/>
    <p:sldId id="316" r:id="rId25"/>
    <p:sldId id="356" r:id="rId26"/>
    <p:sldId id="373" r:id="rId27"/>
    <p:sldId id="342" r:id="rId28"/>
    <p:sldId id="282" r:id="rId29"/>
  </p:sldIdLst>
  <p:sldSz cx="12192000" cy="6858000"/>
  <p:notesSz cx="6858000" cy="9144000"/>
  <p:custDataLst>
    <p:tags r:id="rId30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04T09:36:36.37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7372 825,'-249'18,"205"-13,26-3,-1 1,1 1,0 1,0 0,1 1,-1 1,-18 11,11-7,0-1,0-2,-51 12,38-11,-56 13,-97 28,85-24,8-2,25-5,45-12,-38 13,-16 18,64-28,-1-1,0 0,0-1,-1-1,0-2,-40 8,28-9,-1 2,-58 19,59-16,1 0,-65 8,-287-14,202-5,-930 2,1066-3,1-2,-1-2,-49-14,50 11,-77-24,75 20,-89-16,58 16,2-3,-83-30,98 31,38 10,0 0,-28-12,-65-30,-47-23,-86-52,189 95,-72-25,-6-1,-18-19,-186-60,114 50,190 70,-47-10,58 17,0-1,0-1,1-1,-40-21,32 11,-1 2,-1 1,-1 1,-54-14,-76-28,114 36,-101-25,68 23,60 15,1 1,-1 1,-42-4,-9 5,55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04T09:36:42.44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7354 15,'0'0,"-1"-1,1 0,0 1,-1-1,1 0,-1 0,1 1,0-1,-1 1,0-1,1 0,-1 1,1-1,-1 1,0-1,1 1,-1 0,0-1,1 1,-1 0,0-1,0 1,1 0,-1 0,0-1,0 1,1 0,-3 0,-23-1,0 4,1 0,0 2,0 2,1 0,0 1,0 1,1 1,0 2,0 0,-39 29,-7 6,-138 69,13-33,22-10,-70 22,217-85,-1-1,0-1,0-1,-28 4,-110 6,-33 6,143-15,0-2,-60-2,-24 3,-177 23,-1-20,10-1,-94 22,127-23,-26 2,-110 21,-71-20,299-13,-1190 2,1336 1,-52 10,-26 2,-299-13,197-1,184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04T09:36:46.21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7670 1,'-1452'0,"1234"7,-266 45,334-27,57-8,-142 7,193-24,-55 1,1 4,-165 30,157-16,-191 9,48-8,205-15,1 2,-1 1,1 3,-67 25,49-13,-1-3,-93 19,64-23,-45 11,-45 10,15-4,-279 43,348-63,-38 11,-139 44,-46 10,193-53,-200 68,249-66,-2-3,-1-4,-1-4,-90 8,119-17,-1 1,-69 23,68-17,11-7,0-1,-1-2,0-1,-52-5,69 2,5-1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04T09:36:50.860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7734 1,'-24'0,"1"2,-1 1,0 1,1 0,0 2,0 1,1 1,-1 1,-31 17,-160 96,165-94,0-3,-2-2,-1-3,-89 24,73-22,-61 15,90-27,1 2,0 2,1 1,-59 34,50-24,-92 34,85-42,-129 47,144-50,0-2,-1-2,-55 7,-39 10,57-8,-84 12,122-24,0 2,-52 19,-21 5,26-16,-123 7,130-18,0 3,-91 24,114-21,-1-2,-1-3,-99-1,91-4,-205 22,-38 0,-126 7,297-18,33-2,-168 8,234-19,-49-2,1 3,-159 25,31 2,101-17,6-2,-143-9,-12 1,134 10,-42 2,-442-12,289-2,294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BEC111-88E2-480D-AC46-F861A362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D497D21-4779-4226-A9A3-983E427D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7843B1-589C-41BB-A321-57A10A9F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50EE91-CFE0-4DCF-8EF9-EBD992B6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A76835-FBF5-4C51-8449-B878C5AE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46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329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942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3025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686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6367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6800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4602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498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6205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096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FC676-ED70-48FA-A290-8E5CB4F4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31D246-6528-48C6-B0A9-047A6BAF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3EB270-97AE-4CF2-A4A7-FC7BE8AD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40D46B-E148-49CD-9749-74CA0F8F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018A5-AF72-4D23-B2FA-6A83EFDA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564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924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869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738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3872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3697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475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8811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538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7539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922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BF3CBA-81C4-4D56-802D-1D839C97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16167D-3319-48C3-A1C6-84DFAC52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AD7AF8-0BB3-4F9B-AB5C-268A6ECE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16C18-D8B4-4B4E-92AF-9E07334B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7E3E5F-F375-45C4-84C7-FAE63B6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1495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248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8888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2728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8024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8415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158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8792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6291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6320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833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9A5E85-3A49-4D4A-977D-185E1D5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7B5C8-720C-4968-8B9A-6B3E2140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9DAA67F-88CE-498F-A281-C2EDCEDF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AE7BF4-5C1E-432F-9E3D-C674D16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E32213-B0FB-4CE8-B756-7B8086A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9C1809-3A6B-4626-9B56-8073FDB2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9259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9970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51825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99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116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195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109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5134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3628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3491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578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E3D098-7651-46DA-B7F0-E56B0EE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B4D991-F3F4-4151-B968-E981A7CD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A8249E-67EE-4F06-BF39-6D88DB61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E23650D-935A-44AC-8918-14105D429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86D7A7-78FD-451F-B5D1-EE6C6714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C9E0E1-7232-4EE7-B438-F802DF8C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16B88-1A27-4B65-9C4A-0F15649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DF249A-9213-4D48-A94E-8FEB8547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50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7730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22975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45755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59187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5987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68324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69334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5725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7232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5919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A423A8-6A18-44DF-9A44-F5767C00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93EBDDB-7923-4B42-B5E3-26E08AB7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082472-F032-4F75-9D53-B6B02773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EDB0A0D-A38B-4EF2-BFFD-6E7DAC65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71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3500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45729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6327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08883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6648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37513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3117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F73C99-CFE2-441A-A04D-16701FA9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E50DB3-2D77-4472-9C67-A8D29C72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4DCF3C-6F0B-4FD5-B808-5387CD5D5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45543F-CA9B-4E40-81FA-2A9DA14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423711-4299-4DF2-8438-E5173C53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025A8-2646-4805-8D7B-174ECD14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394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251DE-04E5-4C2F-9203-E105697F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7231FF-CED3-43EE-B957-298DE7C4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534B3C-A6A9-43ED-820D-296D47FE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7593C2-2DEE-49CA-9BBC-C4999F0D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950623-6CD9-4ADD-94D5-461F22EE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D49554-EAD4-4950-B6F3-0B6A0A86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24001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48B315-9EC0-41F9-A9C8-AB3DC3D1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09CA428-6669-4689-B642-E3DCFE576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7653AE-10E4-48E2-A67C-6D28AA55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A3C5A-6744-48F5-BB39-9E535849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E3F7E2-B10E-4DB1-90CC-4E7CE166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269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804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3C8193D-366D-48BD-8802-BE25E9AA1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E0119E-6226-45B0-8562-84106532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0702B-2CD3-45C5-9A88-EBDDDB6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CBC7A1-4C96-408D-B8CF-629F1054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2D062A-0027-41E3-AF85-24B89F04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64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746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563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38090A-AEA6-428D-A2A0-F6DE90FD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EDFE433-19C1-4E5D-854C-B5C68C78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5EC7EF-0A97-4616-9344-04A918CC9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599EA-CAB0-46FD-82CF-5BCC9A610016}" type="datetimeFigureOut">
              <a:rPr lang="ar-SA" smtClean="0"/>
              <a:t>22/08/42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4C3C3B-259F-4D5B-827F-C26B9D744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55BCF2-54AF-4700-9238-A8AE0EC3C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9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18" r:id="rId8"/>
    <p:sldLayoutId id="2147483717" r:id="rId9"/>
    <p:sldLayoutId id="2147483716" r:id="rId10"/>
    <p:sldLayoutId id="2147483715" r:id="rId11"/>
    <p:sldLayoutId id="2147483714" r:id="rId12"/>
    <p:sldLayoutId id="2147483713" r:id="rId13"/>
    <p:sldLayoutId id="2147483712" r:id="rId14"/>
    <p:sldLayoutId id="2147483711" r:id="rId15"/>
    <p:sldLayoutId id="2147483710" r:id="rId16"/>
    <p:sldLayoutId id="2147483709" r:id="rId17"/>
    <p:sldLayoutId id="2147483708" r:id="rId18"/>
    <p:sldLayoutId id="2147483707" r:id="rId19"/>
    <p:sldLayoutId id="2147483706" r:id="rId20"/>
    <p:sldLayoutId id="2147483705" r:id="rId21"/>
    <p:sldLayoutId id="2147483704" r:id="rId22"/>
    <p:sldLayoutId id="2147483703" r:id="rId23"/>
    <p:sldLayoutId id="2147483702" r:id="rId24"/>
    <p:sldLayoutId id="2147483701" r:id="rId25"/>
    <p:sldLayoutId id="2147483700" r:id="rId26"/>
    <p:sldLayoutId id="2147483699" r:id="rId27"/>
    <p:sldLayoutId id="2147483698" r:id="rId28"/>
    <p:sldLayoutId id="2147483697" r:id="rId29"/>
    <p:sldLayoutId id="2147483696" r:id="rId30"/>
    <p:sldLayoutId id="2147483695" r:id="rId31"/>
    <p:sldLayoutId id="2147483694" r:id="rId32"/>
    <p:sldLayoutId id="2147483693" r:id="rId33"/>
    <p:sldLayoutId id="2147483692" r:id="rId34"/>
    <p:sldLayoutId id="2147483691" r:id="rId35"/>
    <p:sldLayoutId id="2147483690" r:id="rId36"/>
    <p:sldLayoutId id="2147483689" r:id="rId37"/>
    <p:sldLayoutId id="2147483688" r:id="rId38"/>
    <p:sldLayoutId id="2147483687" r:id="rId39"/>
    <p:sldLayoutId id="2147483686" r:id="rId40"/>
    <p:sldLayoutId id="2147483685" r:id="rId41"/>
    <p:sldLayoutId id="2147483684" r:id="rId42"/>
    <p:sldLayoutId id="2147483683" r:id="rId43"/>
    <p:sldLayoutId id="2147483682" r:id="rId44"/>
    <p:sldLayoutId id="2147483681" r:id="rId45"/>
    <p:sldLayoutId id="2147483680" r:id="rId46"/>
    <p:sldLayoutId id="2147483679" r:id="rId47"/>
    <p:sldLayoutId id="2147483678" r:id="rId48"/>
    <p:sldLayoutId id="2147483677" r:id="rId49"/>
    <p:sldLayoutId id="2147483676" r:id="rId50"/>
    <p:sldLayoutId id="2147483675" r:id="rId51"/>
    <p:sldLayoutId id="2147483674" r:id="rId52"/>
    <p:sldLayoutId id="2147483673" r:id="rId53"/>
    <p:sldLayoutId id="2147483672" r:id="rId54"/>
    <p:sldLayoutId id="2147483671" r:id="rId55"/>
    <p:sldLayoutId id="2147483670" r:id="rId56"/>
    <p:sldLayoutId id="2147483669" r:id="rId57"/>
    <p:sldLayoutId id="2147483668" r:id="rId58"/>
    <p:sldLayoutId id="2147483667" r:id="rId59"/>
    <p:sldLayoutId id="2147483666" r:id="rId60"/>
    <p:sldLayoutId id="2147483665" r:id="rId61"/>
    <p:sldLayoutId id="2147483664" r:id="rId62"/>
    <p:sldLayoutId id="2147483663" r:id="rId63"/>
    <p:sldLayoutId id="2147483662" r:id="rId64"/>
    <p:sldLayoutId id="2147483661" r:id="rId65"/>
    <p:sldLayoutId id="2147483660" r:id="rId66"/>
    <p:sldLayoutId id="2147483656" r:id="rId67"/>
    <p:sldLayoutId id="2147483657" r:id="rId68"/>
    <p:sldLayoutId id="2147483658" r:id="rId69"/>
    <p:sldLayoutId id="2147483659" r:id="rId70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2.png"/><Relationship Id="rId18" Type="http://schemas.openxmlformats.org/officeDocument/2006/relationships/customXml" Target="../ink/ink4.xml"/><Relationship Id="rId3" Type="http://schemas.openxmlformats.org/officeDocument/2006/relationships/image" Target="../media/image36.png"/><Relationship Id="rId7" Type="http://schemas.openxmlformats.org/officeDocument/2006/relationships/image" Target="../media/image9.png"/><Relationship Id="rId12" Type="http://schemas.openxmlformats.org/officeDocument/2006/relationships/customXml" Target="../ink/ink1.xml"/><Relationship Id="rId17" Type="http://schemas.openxmlformats.org/officeDocument/2006/relationships/image" Target="../media/image44.png"/><Relationship Id="rId2" Type="http://schemas.openxmlformats.org/officeDocument/2006/relationships/image" Target="../media/image8.jpg"/><Relationship Id="rId16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Relationship Id="rId14" Type="http://schemas.openxmlformats.org/officeDocument/2006/relationships/customXml" Target="../ink/ink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5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6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0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8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8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1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58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0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0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C0AF5C5A-F2CF-40F6-9A59-F3E2A43D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  <p:pic>
        <p:nvPicPr>
          <p:cNvPr id="3" name="صورة 2" descr="صورة تحتوي على نص, سروال داخلي&#10;&#10;تم إنشاء الوصف تلقائياً">
            <a:extLst>
              <a:ext uri="{FF2B5EF4-FFF2-40B4-BE49-F238E27FC236}">
                <a16:creationId xmlns:a16="http://schemas.microsoft.com/office/drawing/2014/main" id="{AE3A1468-68E1-4210-ABE8-A8DC5DBCC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9" y="5359399"/>
            <a:ext cx="1486872" cy="9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94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409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3710" y="842005"/>
            <a:ext cx="3144158" cy="56433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r="16473"/>
          <a:stretch/>
        </p:blipFill>
        <p:spPr>
          <a:xfrm>
            <a:off x="4311831" y="132695"/>
            <a:ext cx="3624807" cy="559836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141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b="12097"/>
          <a:stretch/>
        </p:blipFill>
        <p:spPr>
          <a:xfrm>
            <a:off x="6792685" y="1518490"/>
            <a:ext cx="4385882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498" y="2420861"/>
            <a:ext cx="4764021" cy="52421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B6B797-9628-49FE-AC7B-98E4F4FA65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4627" y="3159199"/>
            <a:ext cx="4764021" cy="49490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2A4F8A6-CDF4-4D0D-A680-28D0679B8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123" y="3860558"/>
            <a:ext cx="3666921" cy="559836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23E38BE-E638-4853-AD4C-5B0074D51887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CD04AE06-3954-4A4D-8B7C-8807D8321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93CA39DE-53B4-470B-A4EB-4A2F2CE31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810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3710" y="842005"/>
            <a:ext cx="3144158" cy="56433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r="16473"/>
          <a:stretch/>
        </p:blipFill>
        <p:spPr>
          <a:xfrm>
            <a:off x="4311831" y="132695"/>
            <a:ext cx="3624807" cy="559836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140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b="12097"/>
          <a:stretch/>
        </p:blipFill>
        <p:spPr>
          <a:xfrm>
            <a:off x="6792685" y="1518490"/>
            <a:ext cx="4385882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6787" y="2355187"/>
            <a:ext cx="2863493" cy="59755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B6B797-9628-49FE-AC7B-98E4F4FA65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8442" y="3229603"/>
            <a:ext cx="7110859" cy="61120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2A4F8A6-CDF4-4D0D-A680-28D0679B8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2559" y="4117667"/>
            <a:ext cx="4360251" cy="517479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99F1ABF-BC72-49B8-A3E7-83612AD397D6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44880FB5-4EC8-46E5-A795-C3FB77DE7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0960029-FDDC-4AAB-B0DF-AAA14B585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140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67550"/>
            <a:ext cx="2697603" cy="77484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6" b="23280"/>
          <a:stretch/>
        </p:blipFill>
        <p:spPr>
          <a:xfrm>
            <a:off x="7936637" y="1500300"/>
            <a:ext cx="3241929" cy="55983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555" y="846334"/>
            <a:ext cx="5836410" cy="119211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C3FA9A5-254C-46AA-A8EF-625F243CCC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r="16473"/>
          <a:stretch/>
        </p:blipFill>
        <p:spPr>
          <a:xfrm>
            <a:off x="4311831" y="132695"/>
            <a:ext cx="3624807" cy="559836"/>
          </a:xfrm>
          <a:prstGeom prst="rect">
            <a:avLst/>
          </a:prstGeom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15870D11-CB33-425C-9214-C9EAC2C23EDD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142</a:t>
            </a: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886794E5-CE79-432C-A329-B3F366E7C543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792DB176-D5AC-4A9A-8883-75E8BFDE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FD1127AF-5F9A-4DC9-AE09-00A129D67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F430BFCA-E017-4085-8483-7BEB19730F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114" y="2192253"/>
            <a:ext cx="5715292" cy="119211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1BB61F3-DE87-41F3-BF8C-2408BF9853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114" y="3540719"/>
            <a:ext cx="5715292" cy="118702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9F6720A-7D60-4951-83BC-F4CA61799D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513" y="4886615"/>
            <a:ext cx="5715292" cy="118197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30077D50-8A23-4EB7-BC6B-2A276FF81AC8}"/>
                  </a:ext>
                </a:extLst>
              </p14:cNvPr>
              <p14:cNvContentPartPr/>
              <p14:nvPr/>
            </p14:nvContentPartPr>
            <p14:xfrm>
              <a:off x="2184033" y="1194148"/>
              <a:ext cx="2653920" cy="466920"/>
            </p14:xfrm>
          </p:contentPart>
        </mc:Choice>
        <mc:Fallback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30077D50-8A23-4EB7-BC6B-2A276FF81A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48393" y="1158148"/>
                <a:ext cx="2725560" cy="53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18B7EE91-E7C8-4095-B73A-6D8E2FFCA124}"/>
                  </a:ext>
                </a:extLst>
              </p14:cNvPr>
              <p14:cNvContentPartPr/>
              <p14:nvPr/>
            </p14:nvContentPartPr>
            <p14:xfrm>
              <a:off x="2093313" y="2817388"/>
              <a:ext cx="2647440" cy="290160"/>
            </p14:xfrm>
          </p:contentPart>
        </mc:Choice>
        <mc:Fallback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18B7EE91-E7C8-4095-B73A-6D8E2FFCA12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57313" y="2781748"/>
                <a:ext cx="271908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8D8B08B4-431B-412E-B29D-85E3F475BAF7}"/>
                  </a:ext>
                </a:extLst>
              </p14:cNvPr>
              <p14:cNvContentPartPr/>
              <p14:nvPr/>
            </p14:nvContentPartPr>
            <p14:xfrm>
              <a:off x="2094753" y="4101148"/>
              <a:ext cx="2761200" cy="383040"/>
            </p14:xfrm>
          </p:contentPart>
        </mc:Choice>
        <mc:Fallback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8D8B08B4-431B-412E-B29D-85E3F475BAF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59113" y="4065508"/>
                <a:ext cx="283284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8A3990FA-34F2-4725-8C1E-8A7A0A819794}"/>
                  </a:ext>
                </a:extLst>
              </p14:cNvPr>
              <p14:cNvContentPartPr/>
              <p14:nvPr/>
            </p14:nvContentPartPr>
            <p14:xfrm>
              <a:off x="2089353" y="5415148"/>
              <a:ext cx="2784600" cy="435600"/>
            </p14:xfrm>
          </p:contentPart>
        </mc:Choice>
        <mc:Fallback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8A3990FA-34F2-4725-8C1E-8A7A0A81979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53353" y="5379508"/>
                <a:ext cx="2856240" cy="50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65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t="22353" r="-1" b="7479"/>
          <a:stretch/>
        </p:blipFill>
        <p:spPr>
          <a:xfrm>
            <a:off x="7254239" y="1134929"/>
            <a:ext cx="4320567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031" y="1698809"/>
            <a:ext cx="8807967" cy="346027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A8BB48A-63AE-4520-A8F0-4343185314C9}"/>
              </a:ext>
            </a:extLst>
          </p:cNvPr>
          <p:cNvSpPr txBox="1"/>
          <p:nvPr/>
        </p:nvSpPr>
        <p:spPr>
          <a:xfrm>
            <a:off x="7385116" y="3105780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اسم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113C004-58F2-4E3A-9F3C-4B2F0AE3008B}"/>
              </a:ext>
            </a:extLst>
          </p:cNvPr>
          <p:cNvSpPr txBox="1"/>
          <p:nvPr/>
        </p:nvSpPr>
        <p:spPr>
          <a:xfrm>
            <a:off x="1047639" y="3105780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نَظِيفٌ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264A696-0227-49AB-B252-F94BA01432B0}"/>
              </a:ext>
            </a:extLst>
          </p:cNvPr>
          <p:cNvSpPr txBox="1"/>
          <p:nvPr/>
        </p:nvSpPr>
        <p:spPr>
          <a:xfrm>
            <a:off x="1721184" y="4434505"/>
            <a:ext cx="43295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بَيْتُنَا مُعَقَّمٌ عَلَى الدَّوَام.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B69BE23-9E27-414C-9ECB-BE36036384F9}"/>
              </a:ext>
            </a:extLst>
          </p:cNvPr>
          <p:cNvSpPr txBox="1"/>
          <p:nvPr/>
        </p:nvSpPr>
        <p:spPr>
          <a:xfrm>
            <a:off x="4338262" y="1716396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مُلَوَّثُ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F5BFD31C-1191-4D22-BBB8-50EFD209B7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r="16473"/>
          <a:stretch/>
        </p:blipFill>
        <p:spPr>
          <a:xfrm>
            <a:off x="4311831" y="132695"/>
            <a:ext cx="3624807" cy="559836"/>
          </a:xfrm>
          <a:prstGeom prst="rect">
            <a:avLst/>
          </a:prstGeom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606AA57D-6165-4137-A1F1-D486853FCC7E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142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919450A1-883F-454D-B6E3-0C5AE973F532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D41BEEE1-BA2C-44E9-9D0F-302558D99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FD9C7863-6497-4C05-8BE9-A4B9BA4BC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29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9BF05D5-7574-45B5-B790-37ACF54B8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 b="17338"/>
          <a:stretch/>
        </p:blipFill>
        <p:spPr>
          <a:xfrm>
            <a:off x="1010935" y="361563"/>
            <a:ext cx="7787625" cy="5035681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B31695C-2442-4CF8-BB64-52C263EE80B4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16423939-1D12-46D5-885E-FDC7C2002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3965273-A78C-4167-B9E0-617C672A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76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256" y="1681084"/>
            <a:ext cx="5772441" cy="71351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92" y="2751052"/>
            <a:ext cx="8059420" cy="2712859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9047EE9-14AD-4C31-A181-6909E0CB0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395" y="6147346"/>
            <a:ext cx="3215402" cy="2356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8965A96-D683-49A4-90EE-E644B824B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9626" y="913034"/>
            <a:ext cx="2697603" cy="55987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4B6114-3765-4DCC-BA02-DF0B98CF71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2" t="1" r="17271" b="1379"/>
          <a:stretch/>
        </p:blipFill>
        <p:spPr>
          <a:xfrm>
            <a:off x="4734560" y="132695"/>
            <a:ext cx="3246254" cy="552113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E047D514-0A5E-462D-AD0F-B1DE64CCDCDF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143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FD3CBE57-246E-4952-97D8-B490FEF12177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A5656450-B9AC-45D7-9C51-08BC2305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078DF07B-F12C-4BEA-80FD-A5DF1E997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50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256" y="1706038"/>
            <a:ext cx="5772441" cy="66360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304" y="2934108"/>
            <a:ext cx="9858882" cy="1460339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9047EE9-14AD-4C31-A181-6909E0CB0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395" y="6147346"/>
            <a:ext cx="3215402" cy="2356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8965A96-D683-49A4-90EE-E644B824B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9626" y="913034"/>
            <a:ext cx="2697603" cy="55987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4B6114-3765-4DCC-BA02-DF0B98CF71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2" t="1" r="17271" b="1379"/>
          <a:stretch/>
        </p:blipFill>
        <p:spPr>
          <a:xfrm>
            <a:off x="4734560" y="132695"/>
            <a:ext cx="3246254" cy="552113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E047D514-0A5E-462D-AD0F-B1DE64CCDCDF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143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A6413FA-544D-4B31-9585-F2D65FF63D7C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25D4253C-1D71-4764-8100-D52D36891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621F0EEF-DA28-479D-AB2A-2C7023BA8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808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4545" y="780591"/>
            <a:ext cx="3065773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044" y="2485864"/>
            <a:ext cx="10162044" cy="106399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A68280B-4DD2-467B-A737-B9369F8F24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1040" r="46440"/>
          <a:stretch/>
        </p:blipFill>
        <p:spPr>
          <a:xfrm>
            <a:off x="4760167" y="132695"/>
            <a:ext cx="2621208" cy="559837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C654C4A4-D0C8-4F3F-8161-53513309B988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144</a:t>
            </a: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86328B72-50FD-48FF-AAE1-B42E3B51A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5632" y="1537693"/>
            <a:ext cx="5483497" cy="667144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1413C3D5-0A53-4D2C-A839-3E985364B722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06C742F2-09F4-478D-B2CD-B50F4D73A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69EC358F-237D-48CE-9F34-47E5370CF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B226A0-CCA6-404C-8DC0-441EF1761E26}"/>
              </a:ext>
            </a:extLst>
          </p:cNvPr>
          <p:cNvSpPr txBox="1"/>
          <p:nvPr/>
        </p:nvSpPr>
        <p:spPr>
          <a:xfrm>
            <a:off x="6328673" y="2726832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هَذَا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550BD8-2703-401B-8E5B-DDDA30741430}"/>
              </a:ext>
            </a:extLst>
          </p:cNvPr>
          <p:cNvSpPr txBox="1"/>
          <p:nvPr/>
        </p:nvSpPr>
        <p:spPr>
          <a:xfrm>
            <a:off x="3407920" y="2726831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هَذَانِ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135EBC8-54ED-4070-978B-0FCB870E2BAB}"/>
              </a:ext>
            </a:extLst>
          </p:cNvPr>
          <p:cNvSpPr txBox="1"/>
          <p:nvPr/>
        </p:nvSpPr>
        <p:spPr>
          <a:xfrm>
            <a:off x="487167" y="2726830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هَاتَان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6404" y="892820"/>
            <a:ext cx="1557850" cy="59277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5458" y="1669997"/>
            <a:ext cx="5844877" cy="53043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E3FFD46-726D-4160-8D0C-185CC8607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7" y="2739758"/>
            <a:ext cx="9435332" cy="181240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14825906-FC3F-4E70-9D35-FAE9F22F6A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1040" r="46440"/>
          <a:stretch/>
        </p:blipFill>
        <p:spPr>
          <a:xfrm>
            <a:off x="4760167" y="132695"/>
            <a:ext cx="2621208" cy="559837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078CA410-0EEF-4127-A666-8BA19AA9D6A1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144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3077A94-8438-4ECB-9038-F578C33C7F8F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331A50E4-5B8F-41D1-A47D-2463A7492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69BDBD84-5D8D-497B-BDB0-15290978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1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8400" y="1141846"/>
            <a:ext cx="7633877" cy="45552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E3FFD46-726D-4160-8D0C-185CC8607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67" y="1990940"/>
            <a:ext cx="10088579" cy="143328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638BCB9F-A887-4E17-AD4D-F9A749C723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1040" r="46440"/>
          <a:stretch/>
        </p:blipFill>
        <p:spPr>
          <a:xfrm>
            <a:off x="4760167" y="132695"/>
            <a:ext cx="2621208" cy="559837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86D4D061-8770-4BD7-8A10-6AF888716AE7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144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92DD0A54-A632-4C6D-94FB-7611D42DC0C9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FF7F2771-172F-4511-96D9-BBA6BD44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CF9F4094-48C1-47B8-9530-8F9278D03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23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7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0634816-1987-43BA-AD16-51B6DB1A1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149" y="2295740"/>
            <a:ext cx="11373700" cy="161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390" y="1394206"/>
            <a:ext cx="8601346" cy="55983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5247C07-25C8-4C47-94F7-6F232014BF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1040" r="46440"/>
          <a:stretch/>
        </p:blipFill>
        <p:spPr>
          <a:xfrm>
            <a:off x="4760167" y="132695"/>
            <a:ext cx="2621208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969F568-815B-468E-A5A4-09EA80E0F789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144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252DB76-EB47-4943-950C-E52329C6F83C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CF8FF0C0-EF5E-4E74-8415-104E7CBE6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4B9BD6AF-96B6-4AE9-A156-0BAE64642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9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4575" y="860696"/>
            <a:ext cx="2428161" cy="64962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228" y="916776"/>
            <a:ext cx="4113445" cy="67920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5247C07-25C8-4C47-94F7-6F232014B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1040" r="46440"/>
          <a:stretch/>
        </p:blipFill>
        <p:spPr>
          <a:xfrm>
            <a:off x="4760167" y="132695"/>
            <a:ext cx="2621208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969F568-815B-468E-A5A4-09EA80E0F789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145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3034ED2-2463-4D7A-B382-B040C5C4E91C}"/>
              </a:ext>
            </a:extLst>
          </p:cNvPr>
          <p:cNvSpPr txBox="1"/>
          <p:nvPr/>
        </p:nvSpPr>
        <p:spPr>
          <a:xfrm>
            <a:off x="8220721" y="4792096"/>
            <a:ext cx="56175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إلَّا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DDD84AE-3AA0-41F4-A1E7-F1AE2522E5C7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1F609866-76FD-42CD-A09D-34605B231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4ACAE2C3-750D-4BE3-8CBF-87C3AA567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  <p:pic>
        <p:nvPicPr>
          <p:cNvPr id="28" name="صورة 27">
            <a:extLst>
              <a:ext uri="{FF2B5EF4-FFF2-40B4-BE49-F238E27FC236}">
                <a16:creationId xmlns:a16="http://schemas.microsoft.com/office/drawing/2014/main" id="{6BFC7903-FC84-4C2B-B119-621B242D44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8627" y="1991214"/>
            <a:ext cx="2621207" cy="324653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C9DA074-FF15-4833-895B-7CA146C957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4346" y="2149208"/>
            <a:ext cx="2621207" cy="293054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F1BD06D0-0B13-4137-AA89-93C7B9CD8B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096" y="2078186"/>
            <a:ext cx="2105144" cy="2930542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3C9AEE7-1276-4A1C-8581-133A177308DA}"/>
              </a:ext>
            </a:extLst>
          </p:cNvPr>
          <p:cNvSpPr txBox="1"/>
          <p:nvPr/>
        </p:nvSpPr>
        <p:spPr>
          <a:xfrm>
            <a:off x="5282213" y="4652970"/>
            <a:ext cx="56175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إلَّا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99429E8-2DDB-4250-A551-B497DE9B18AD}"/>
              </a:ext>
            </a:extLst>
          </p:cNvPr>
          <p:cNvSpPr txBox="1"/>
          <p:nvPr/>
        </p:nvSpPr>
        <p:spPr>
          <a:xfrm>
            <a:off x="1242874" y="4298356"/>
            <a:ext cx="56175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إلَّا</a:t>
            </a:r>
          </a:p>
        </p:txBody>
      </p:sp>
    </p:spTree>
    <p:extLst>
      <p:ext uri="{BB962C8B-B14F-4D97-AF65-F5344CB8AC3E}">
        <p14:creationId xmlns:p14="http://schemas.microsoft.com/office/powerpoint/2010/main" val="35592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4575" y="807570"/>
            <a:ext cx="2952166" cy="64193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217" y="916776"/>
            <a:ext cx="4215468" cy="67920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5247C07-25C8-4C47-94F7-6F232014B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1040" r="46440"/>
          <a:stretch/>
        </p:blipFill>
        <p:spPr>
          <a:xfrm>
            <a:off x="4760167" y="132695"/>
            <a:ext cx="2621208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969F568-815B-468E-A5A4-09EA80E0F789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145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4B9BD5FD-84D1-43EE-B933-C69BFA4496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382" y="2104007"/>
            <a:ext cx="9536170" cy="2491079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B047FD1B-8F5F-47CC-9D06-4A8D292BFC7E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46811B57-CD54-4D9B-B707-B5F6DFE6D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73417C9D-E69D-4337-8E99-A1C9243F7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5A5ACF9-AF48-4818-8418-BE966AA5F334}"/>
              </a:ext>
            </a:extLst>
          </p:cNvPr>
          <p:cNvSpPr txBox="1"/>
          <p:nvPr/>
        </p:nvSpPr>
        <p:spPr>
          <a:xfrm>
            <a:off x="9028590" y="2077373"/>
            <a:ext cx="896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هَذَا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B666F16-3283-42CC-B0F9-58DD7D8CD8B6}"/>
              </a:ext>
            </a:extLst>
          </p:cNvPr>
          <p:cNvSpPr txBox="1"/>
          <p:nvPr/>
        </p:nvSpPr>
        <p:spPr>
          <a:xfrm>
            <a:off x="9028590" y="3024265"/>
            <a:ext cx="896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هَاتَانِ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D73F842-F9EB-4024-A812-4C81240F8501}"/>
              </a:ext>
            </a:extLst>
          </p:cNvPr>
          <p:cNvSpPr txBox="1"/>
          <p:nvPr/>
        </p:nvSpPr>
        <p:spPr>
          <a:xfrm>
            <a:off x="9028590" y="3966985"/>
            <a:ext cx="9676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هَؤُلَاء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D4E43B9-23F9-4A91-A29C-623A442B867F}"/>
              </a:ext>
            </a:extLst>
          </p:cNvPr>
          <p:cNvSpPr txBox="1"/>
          <p:nvPr/>
        </p:nvSpPr>
        <p:spPr>
          <a:xfrm>
            <a:off x="4267742" y="2074888"/>
            <a:ext cx="10144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هَذِهِ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CB10017-62EB-4104-BB6F-CD2F60937CED}"/>
              </a:ext>
            </a:extLst>
          </p:cNvPr>
          <p:cNvSpPr txBox="1"/>
          <p:nvPr/>
        </p:nvSpPr>
        <p:spPr>
          <a:xfrm>
            <a:off x="4356518" y="3021780"/>
            <a:ext cx="10144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هَذَانِ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9B670FB-B1BB-4E41-9E13-5AD1C0DDF07C}"/>
              </a:ext>
            </a:extLst>
          </p:cNvPr>
          <p:cNvSpPr txBox="1"/>
          <p:nvPr/>
        </p:nvSpPr>
        <p:spPr>
          <a:xfrm>
            <a:off x="4356519" y="3984032"/>
            <a:ext cx="10144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هَؤُلَاء</a:t>
            </a:r>
          </a:p>
        </p:txBody>
      </p:sp>
    </p:spTree>
    <p:extLst>
      <p:ext uri="{BB962C8B-B14F-4D97-AF65-F5344CB8AC3E}">
        <p14:creationId xmlns:p14="http://schemas.microsoft.com/office/powerpoint/2010/main" val="35129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6027" y="705140"/>
            <a:ext cx="2171061" cy="69298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t="3066" b="22296"/>
          <a:stretch/>
        </p:blipFill>
        <p:spPr>
          <a:xfrm>
            <a:off x="5566650" y="1464495"/>
            <a:ext cx="6015749" cy="55940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92" y="2261974"/>
            <a:ext cx="7175832" cy="321169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C9ABA10-36AB-4FBA-A035-B163B060E0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r="21307"/>
          <a:stretch/>
        </p:blipFill>
        <p:spPr>
          <a:xfrm>
            <a:off x="4607511" y="132695"/>
            <a:ext cx="3613211" cy="559408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9EF18F87-1656-41B1-8905-2F1CE4B4694D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146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95B46F7B-9098-4831-881F-101AB35FBE79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7F19B136-8FE6-480B-8688-6610860E8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EB194FB3-99D7-44BF-A0C4-006BFE64E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60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3846" y="746366"/>
            <a:ext cx="1728822" cy="69298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2836" y="856569"/>
            <a:ext cx="5872192" cy="70557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3BAB677-62D3-4A63-8FA3-D5182D0024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1"/>
          <a:stretch/>
        </p:blipFill>
        <p:spPr>
          <a:xfrm>
            <a:off x="4728528" y="132694"/>
            <a:ext cx="2596360" cy="559837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231CE684-535A-4B61-B168-82F1516A7C0B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147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5F94E658-9808-40B6-8E41-EFE77242F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44" y="2163067"/>
            <a:ext cx="10731539" cy="2142604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EDC6E82-E495-45C3-8824-D806A344CA30}"/>
              </a:ext>
            </a:extLst>
          </p:cNvPr>
          <p:cNvSpPr txBox="1"/>
          <p:nvPr/>
        </p:nvSpPr>
        <p:spPr>
          <a:xfrm>
            <a:off x="4545120" y="2462251"/>
            <a:ext cx="13032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</a:rPr>
              <a:t>الْمُسَاعَدَةَ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BA1DF107-E4CE-43A2-B277-B58C84BA1C18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79597A61-2D93-47A1-BF33-3F82CF20F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8BC6D264-3925-44E1-8326-675AB5523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C327060-722D-4C91-BE4E-AA516FEF76E5}"/>
              </a:ext>
            </a:extLst>
          </p:cNvPr>
          <p:cNvSpPr txBox="1"/>
          <p:nvPr/>
        </p:nvSpPr>
        <p:spPr>
          <a:xfrm>
            <a:off x="3705584" y="3104595"/>
            <a:ext cx="13032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</a:rPr>
              <a:t>الْمُطَهّرِ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DD7DB6F-F726-4CD4-A981-F9196423D55A}"/>
              </a:ext>
            </a:extLst>
          </p:cNvPr>
          <p:cNvSpPr txBox="1"/>
          <p:nvPr/>
        </p:nvSpPr>
        <p:spPr>
          <a:xfrm>
            <a:off x="8526159" y="3782451"/>
            <a:ext cx="13032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</a:rPr>
              <a:t>أَطْرى</a:t>
            </a:r>
          </a:p>
        </p:txBody>
      </p:sp>
    </p:spTree>
    <p:extLst>
      <p:ext uri="{BB962C8B-B14F-4D97-AF65-F5344CB8AC3E}">
        <p14:creationId xmlns:p14="http://schemas.microsoft.com/office/powerpoint/2010/main" val="306232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3846" y="746366"/>
            <a:ext cx="1728822" cy="69298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205" y="909557"/>
            <a:ext cx="6786823" cy="69298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3BAB677-62D3-4A63-8FA3-D5182D0024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1"/>
          <a:stretch/>
        </p:blipFill>
        <p:spPr>
          <a:xfrm>
            <a:off x="4728528" y="132694"/>
            <a:ext cx="2596360" cy="559837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231CE684-535A-4B61-B168-82F1516A7C0B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147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5F94E658-9808-40B6-8E41-EFE77242F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533" y="1904937"/>
            <a:ext cx="9040166" cy="3048125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EDC6E82-E495-45C3-8824-D806A344CA30}"/>
              </a:ext>
            </a:extLst>
          </p:cNvPr>
          <p:cNvSpPr txBox="1"/>
          <p:nvPr/>
        </p:nvSpPr>
        <p:spPr>
          <a:xfrm>
            <a:off x="3116062" y="2266940"/>
            <a:ext cx="4860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7030A0"/>
                </a:solidFill>
              </a:rPr>
              <a:t>أَطْلُبُ النَّجْدَةَ عِنْدَ الْحَاجَةِ.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BA1DF107-E4CE-43A2-B277-B58C84BA1C18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79597A61-2D93-47A1-BF33-3F82CF20F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8BC6D264-3925-44E1-8326-675AB5523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8A1153A-E45B-4CA0-BCA1-92E774F66E60}"/>
              </a:ext>
            </a:extLst>
          </p:cNvPr>
          <p:cNvSpPr txBox="1"/>
          <p:nvPr/>
        </p:nvSpPr>
        <p:spPr>
          <a:xfrm>
            <a:off x="3116062" y="3242297"/>
            <a:ext cx="4860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7030A0"/>
                </a:solidFill>
              </a:rPr>
              <a:t>اسْتَخْدِمُ الشَّاشَ الْمُعَقَّمُ لِلجُروح.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E220CF1-A7F5-40A7-8777-52DA1AA85733}"/>
              </a:ext>
            </a:extLst>
          </p:cNvPr>
          <p:cNvSpPr txBox="1"/>
          <p:nvPr/>
        </p:nvSpPr>
        <p:spPr>
          <a:xfrm>
            <a:off x="3116062" y="4235410"/>
            <a:ext cx="4860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7030A0"/>
                </a:solidFill>
              </a:rPr>
              <a:t>أَثْنَى الْمُعَلمُ عَلى الطلاب.</a:t>
            </a:r>
          </a:p>
        </p:txBody>
      </p:sp>
    </p:spTree>
    <p:extLst>
      <p:ext uri="{BB962C8B-B14F-4D97-AF65-F5344CB8AC3E}">
        <p14:creationId xmlns:p14="http://schemas.microsoft.com/office/powerpoint/2010/main" val="353888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E8A9A1E8-2567-462F-920E-64E8BE30B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01" y="1493176"/>
            <a:ext cx="10017772" cy="306142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C0FEF92-A859-4965-8FEB-ABFE5D291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1"/>
          <a:stretch/>
        </p:blipFill>
        <p:spPr>
          <a:xfrm>
            <a:off x="4728528" y="132694"/>
            <a:ext cx="2596360" cy="559837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CDE3D66-8D31-4C79-9873-93C8C8F6692E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147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2255A56-1408-473A-B970-AA74FE1D1616}"/>
              </a:ext>
            </a:extLst>
          </p:cNvPr>
          <p:cNvGrpSpPr/>
          <p:nvPr/>
        </p:nvGrpSpPr>
        <p:grpSpPr>
          <a:xfrm>
            <a:off x="10394491" y="92954"/>
            <a:ext cx="1639171" cy="799621"/>
            <a:chOff x="10394491" y="92954"/>
            <a:chExt cx="1639171" cy="799621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93BA137F-E057-4641-83DD-3F2387165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4491" y="361563"/>
              <a:ext cx="876491" cy="221763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D505A401-17BE-4A47-B38E-D75B99B0A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92954"/>
              <a:ext cx="660153" cy="79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99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CD5D7DD-2CDD-445B-92D0-5FCD8753F820}"/>
              </a:ext>
            </a:extLst>
          </p:cNvPr>
          <p:cNvSpPr txBox="1"/>
          <p:nvPr/>
        </p:nvSpPr>
        <p:spPr>
          <a:xfrm>
            <a:off x="197427" y="1119853"/>
            <a:ext cx="6961911" cy="33478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هو عنوان درسنا السابق؟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مَاذا عرض المعلم على تلاميذه؟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المهنة النافعة للوطن؟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معنى كلمة ( أحلق )؟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ضد كلمة ( التقدم )؟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أذكر أسماء الإشارة للقريب...</a:t>
            </a:r>
          </a:p>
        </p:txBody>
      </p:sp>
    </p:spTree>
    <p:extLst>
      <p:ext uri="{BB962C8B-B14F-4D97-AF65-F5344CB8AC3E}">
        <p14:creationId xmlns:p14="http://schemas.microsoft.com/office/powerpoint/2010/main" val="40884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54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E0F8096-9A59-4A88-BFBE-54A30D3E77A6}"/>
              </a:ext>
            </a:extLst>
          </p:cNvPr>
          <p:cNvSpPr txBox="1"/>
          <p:nvPr/>
        </p:nvSpPr>
        <p:spPr>
          <a:xfrm>
            <a:off x="3535681" y="947872"/>
            <a:ext cx="8295962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أن يقرأ الطالب الدرس قراءة سليمة.</a:t>
            </a:r>
            <a:endParaRPr lang="en-US" sz="2400" dirty="0"/>
          </a:p>
          <a:p>
            <a:r>
              <a:rPr lang="ar-SA" sz="2400" b="1" dirty="0"/>
              <a:t>  </a:t>
            </a:r>
            <a:endParaRPr lang="en-US" sz="2400" dirty="0"/>
          </a:p>
          <a:p>
            <a:r>
              <a:rPr lang="ar-SA" sz="2400" b="1" dirty="0"/>
              <a:t>أن يحكي الطالب قصة الدرس بأسلوبه. </a:t>
            </a:r>
            <a:endParaRPr lang="en-US" sz="2400" dirty="0"/>
          </a:p>
          <a:p>
            <a:r>
              <a:rPr lang="ar-SA" sz="2400" b="1" dirty="0"/>
              <a:t> </a:t>
            </a:r>
          </a:p>
          <a:p>
            <a:r>
              <a:rPr lang="ar-SA" sz="2400" b="1" dirty="0"/>
              <a:t>أن يستخرج الطالب كلمات  تحوي مهارات إملائية سبق دراستها.</a:t>
            </a:r>
          </a:p>
          <a:p>
            <a:endParaRPr lang="ar-SA" sz="2400" b="1" dirty="0"/>
          </a:p>
          <a:p>
            <a:r>
              <a:rPr lang="ar-SA" sz="2400" b="1" dirty="0"/>
              <a:t>أن يستطيع الطالب تعداد أسماء الإشارة للبعيد ( هذا، هذه، هذان، هاتان، هؤلاء).</a:t>
            </a:r>
          </a:p>
          <a:p>
            <a:endParaRPr lang="ar-SA" sz="2400" b="1" dirty="0"/>
          </a:p>
          <a:p>
            <a:r>
              <a:rPr lang="ar-SA" sz="2400" b="1" dirty="0"/>
              <a:t>أن يستطيع الطالب إعطاء مرادف لكلمات مختارة .</a:t>
            </a:r>
          </a:p>
          <a:p>
            <a:endParaRPr lang="ar-SA" sz="2400" b="1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0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659" y="282820"/>
            <a:ext cx="1929516" cy="488191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138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1143" y="101915"/>
            <a:ext cx="793703" cy="96138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B57067A-593C-4F14-BF92-6606BE1C4F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8" r="14254"/>
          <a:stretch/>
        </p:blipFill>
        <p:spPr>
          <a:xfrm>
            <a:off x="123734" y="172343"/>
            <a:ext cx="2476870" cy="293568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2218" y="1853939"/>
            <a:ext cx="8996299" cy="125409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5790B6D-F963-49F6-ACD5-146F361EA0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9442" y="3250320"/>
            <a:ext cx="8945053" cy="54461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B5ADE5E-65B5-46EB-89C0-11CCB457DE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7106" y="3854981"/>
            <a:ext cx="5209134" cy="58863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46866AC-7F16-4C76-A7AC-36AB414595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51" y="4533713"/>
            <a:ext cx="7792898" cy="113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AB57067A-593C-4F14-BF92-6606BE1C4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0759" y="0"/>
            <a:ext cx="2718132" cy="219173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535" y="2282743"/>
            <a:ext cx="9216727" cy="65704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36EAAD1-9EE5-4A98-B21E-B2DD2AF39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535" y="3015855"/>
            <a:ext cx="9216727" cy="131927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85109EE-8D0E-42DC-A24F-5878A8C92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154" y="4252404"/>
            <a:ext cx="8040044" cy="139312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80945FD-0092-4E62-B1A1-9BCE71F3F5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659" y="282820"/>
            <a:ext cx="1929516" cy="488191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E5293F72-0A34-440E-8B4D-64080692603A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139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503D037-764F-479E-AE4B-FDCD506B9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1143" y="101915"/>
            <a:ext cx="793703" cy="96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1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0138" y="2154832"/>
            <a:ext cx="9549461" cy="72502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E476269-BB8F-4A1D-81A8-0A897FA8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659" y="282820"/>
            <a:ext cx="1929516" cy="488191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CF515CF-2739-4615-831D-B69E028DE311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140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95922642-E7A4-43FB-99BD-264531BF5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1143" y="101915"/>
            <a:ext cx="793703" cy="9613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F91EDFC-0775-4E01-BEBC-D14277A37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54" y="101915"/>
            <a:ext cx="3075265" cy="198433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093BE96-FDDA-4E7B-84FA-E759999EBE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45" y="3058710"/>
            <a:ext cx="9557624" cy="151329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08F0D1FE-4936-43A3-BB78-AD9712F2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536" y="4678821"/>
            <a:ext cx="8676979" cy="656659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6499CECC-21D1-4C92-8BEC-509BEF4E75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71" y="5544458"/>
            <a:ext cx="5951846" cy="65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3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615" y="3168957"/>
            <a:ext cx="9917540" cy="153688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E476269-BB8F-4A1D-81A8-0A897FA8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659" y="282820"/>
            <a:ext cx="1929516" cy="488191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CF515CF-2739-4615-831D-B69E028DE311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140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95922642-E7A4-43FB-99BD-264531BF5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1143" y="101915"/>
            <a:ext cx="793703" cy="9613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F91EDFC-0775-4E01-BEBC-D14277A37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0328" y="526915"/>
            <a:ext cx="2324521" cy="243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59078489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145</Words>
  <Application>Microsoft Office PowerPoint</Application>
  <PresentationFormat>شاشة عريضة</PresentationFormat>
  <Paragraphs>58</Paragraphs>
  <Slides>28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3" baseType="lpstr">
      <vt:lpstr>Adobe Arabic_F1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76</cp:revision>
  <dcterms:created xsi:type="dcterms:W3CDTF">2021-03-02T13:59:27Z</dcterms:created>
  <dcterms:modified xsi:type="dcterms:W3CDTF">2021-04-04T13:16:49Z</dcterms:modified>
</cp:coreProperties>
</file>