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custDataLst>
    <p:tags r:id="rId4"/>
  </p:custData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23/08/38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7622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23/08/38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23975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23/08/38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49017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23/08/38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97851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23/08/38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28333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23/08/38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07259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23/08/38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82468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23/08/38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06692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23/08/38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05221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23/08/38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04813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23/08/38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34044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23/08/38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1576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sz="2800" dirty="0" smtClean="0">
                <a:ln>
                  <a:solidFill>
                    <a:srgbClr val="7030A0"/>
                  </a:solidFill>
                </a:ln>
              </a:rPr>
              <a:t>1</a:t>
            </a:r>
            <a:endParaRPr lang="en-US" sz="2800" dirty="0">
              <a:ln>
                <a:solidFill>
                  <a:srgbClr val="7030A0"/>
                </a:solidFill>
              </a:ln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الموقع والنمط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</a:t>
            </a:r>
            <a:endParaRPr lang="ar-SA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835496"/>
            <a:ext cx="7543800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ar-SA" sz="2800" b="1" dirty="0" smtClean="0">
                <a:solidFill>
                  <a:srgbClr val="FF0000"/>
                </a:solidFill>
              </a:rPr>
              <a:t>يلون الطالب الفرشاة الأولى بالأصفر ، والثانية بالأزرق ، والثالثة بالأحمر ، والرابعة بالأخضر ، ويرسم خطا يربط كل فرشاة بالدهان الذي له اللون نفسه .</a:t>
            </a:r>
            <a:endParaRPr lang="ar-SA" sz="2800" b="1" dirty="0">
              <a:solidFill>
                <a:srgbClr val="FF0000"/>
              </a:solidFill>
            </a:endParaRPr>
          </a:p>
        </p:txBody>
      </p:sp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2016592"/>
            <a:ext cx="2143108" cy="5715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72448" y="2330897"/>
            <a:ext cx="500066" cy="7648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00152" y="5188417"/>
            <a:ext cx="6210328" cy="904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1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86498" y="2688087"/>
            <a:ext cx="1714512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1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405350" y="2688087"/>
            <a:ext cx="1509710" cy="1295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1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700350" y="2688087"/>
            <a:ext cx="1643074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15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914400" y="2759525"/>
            <a:ext cx="1743074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7" name="Straight Connector 16"/>
          <p:cNvCxnSpPr/>
          <p:nvPr/>
        </p:nvCxnSpPr>
        <p:spPr>
          <a:xfrm rot="16200000" flipH="1">
            <a:off x="5843622" y="4259723"/>
            <a:ext cx="1500198" cy="642942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6200000" flipH="1">
            <a:off x="4057672" y="4331162"/>
            <a:ext cx="1500198" cy="642942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H="1">
            <a:off x="2343161" y="4402599"/>
            <a:ext cx="1500198" cy="64294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6200000" flipH="1">
            <a:off x="628647" y="4331161"/>
            <a:ext cx="1500198" cy="642942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ardrop 8"/>
          <p:cNvSpPr/>
          <p:nvPr/>
        </p:nvSpPr>
        <p:spPr>
          <a:xfrm>
            <a:off x="76200" y="36286"/>
            <a:ext cx="767644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47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6980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smtClean="0">
                <a:ln>
                  <a:solidFill>
                    <a:srgbClr val="7030A0"/>
                  </a:solidFill>
                </a:ln>
              </a:rPr>
              <a:t>2</a:t>
            </a:r>
            <a:endParaRPr lang="en-US" sz="2800" dirty="0">
              <a:ln>
                <a:solidFill>
                  <a:srgbClr val="7030A0"/>
                </a:solidFill>
              </a:ln>
            </a:endParaRPr>
          </a:p>
        </p:txBody>
      </p:sp>
      <p:sp>
        <p:nvSpPr>
          <p:cNvPr id="3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الموقع والنمط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6" name="Teardrop 5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</a:t>
            </a:r>
            <a:endParaRPr lang="ar-SA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447768"/>
            <a:ext cx="8001024" cy="32147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Oval 12"/>
          <p:cNvSpPr/>
          <p:nvPr/>
        </p:nvSpPr>
        <p:spPr>
          <a:xfrm>
            <a:off x="7543816" y="2019272"/>
            <a:ext cx="785818" cy="107157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Oval 13"/>
          <p:cNvSpPr/>
          <p:nvPr/>
        </p:nvSpPr>
        <p:spPr>
          <a:xfrm>
            <a:off x="1828776" y="2162148"/>
            <a:ext cx="1357322" cy="114300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62850" y="4948230"/>
            <a:ext cx="1123842" cy="980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3222" y="5019668"/>
            <a:ext cx="1123842" cy="980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57734" y="5091106"/>
            <a:ext cx="1214446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85834" y="5162544"/>
            <a:ext cx="1214446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TextBox 18"/>
          <p:cNvSpPr txBox="1"/>
          <p:nvPr/>
        </p:nvSpPr>
        <p:spPr>
          <a:xfrm>
            <a:off x="533400" y="725795"/>
            <a:ext cx="75438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ar-SA" sz="2400" b="1" dirty="0" smtClean="0">
                <a:solidFill>
                  <a:srgbClr val="FF0000"/>
                </a:solidFill>
              </a:rPr>
              <a:t>يحوط الطالب الشكل المختلف 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ar-SA" sz="2400" b="1" dirty="0" smtClean="0">
                <a:solidFill>
                  <a:srgbClr val="FF0000"/>
                </a:solidFill>
              </a:rPr>
              <a:t>يعيد الطالب رسم الأشكال في الفراغ المخصص أسفل كل منها .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20" name="Teardrop 8"/>
          <p:cNvSpPr/>
          <p:nvPr/>
        </p:nvSpPr>
        <p:spPr>
          <a:xfrm>
            <a:off x="76200" y="36286"/>
            <a:ext cx="767644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47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936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3" grpId="0" animBg="1"/>
      <p:bldP spid="14" grpId="0" animBg="1"/>
      <p:bldP spid="1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4"/>
  <p:tag name="ARTICULATE_PROJECT_OPEN" val="0"/>
</p:tagLst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56</Words>
  <Application>Microsoft Office PowerPoint</Application>
  <PresentationFormat>عرض على الشاشة (3:4)‏</PresentationFormat>
  <Paragraphs>19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نسق Office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TAREK</dc:creator>
  <cp:lastModifiedBy>User</cp:lastModifiedBy>
  <cp:revision>8</cp:revision>
  <dcterms:created xsi:type="dcterms:W3CDTF">2015-10-06T14:56:54Z</dcterms:created>
  <dcterms:modified xsi:type="dcterms:W3CDTF">2017-05-19T18:40:06Z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C1B26715-A636-463C-9959-B98432038260</vt:lpwstr>
  </property>
  <property fmtid="{D5CDD505-2E9C-101B-9397-08002B2CF9AE}" pid="3" name="ArticulatePath">
    <vt:lpwstr>9الطرح الرأسي</vt:lpwstr>
  </property>
</Properties>
</file>