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custDataLst>
    <p:tags r:id="rId5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8" y="-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0D2263A-334B-4122-AF2A-03302E260B76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07D8BB3-CE28-40DB-AD7E-D167803A67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6062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6B193-1F8C-41A8-9C2D-1F9112E212EE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3616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6B193-1F8C-41A8-9C2D-1F9112E212EE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3616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832" y="5215193"/>
            <a:ext cx="1676400" cy="481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493" y="1423690"/>
            <a:ext cx="3696308" cy="1548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1828800" y="76200"/>
            <a:ext cx="61722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منتصف الفصل – الدروس من </a:t>
            </a:r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(1-5) </a:t>
            </a:r>
            <a:endParaRPr lang="ar-EG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8458200" y="1447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6934200" y="838200"/>
            <a:ext cx="1828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</a:t>
            </a:r>
            <a:r>
              <a:rPr lang="ar-SA" sz="2400" b="1" dirty="0" smtClean="0">
                <a:solidFill>
                  <a:srgbClr val="00B0F0"/>
                </a:solidFill>
              </a:rPr>
              <a:t>اكتب  العدد</a:t>
            </a:r>
            <a:endParaRPr lang="ar-SA" sz="2400" b="1" dirty="0">
              <a:solidFill>
                <a:srgbClr val="00B0F0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3657600" y="1447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</a:t>
            </a:r>
            <a:endParaRPr lang="ar-SA" dirty="0">
              <a:solidFill>
                <a:prstClr val="white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990600"/>
            <a:ext cx="29718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مربع نص 20"/>
          <p:cNvSpPr txBox="1"/>
          <p:nvPr/>
        </p:nvSpPr>
        <p:spPr>
          <a:xfrm>
            <a:off x="7543800" y="2286000"/>
            <a:ext cx="7620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20</a:t>
            </a:r>
            <a:endParaRPr lang="ar-SA" sz="2400" b="1" dirty="0">
              <a:solidFill>
                <a:srgbClr val="00B0F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5638800" y="2286000"/>
            <a:ext cx="7620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2</a:t>
            </a:r>
            <a:endParaRPr lang="ar-SA" sz="2400" b="1" dirty="0">
              <a:solidFill>
                <a:srgbClr val="00B0F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2743200" y="2052935"/>
            <a:ext cx="7620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7</a:t>
            </a:r>
            <a:endParaRPr lang="ar-SA" sz="2400" b="1" dirty="0">
              <a:solidFill>
                <a:srgbClr val="00B0F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1524000" y="2057400"/>
            <a:ext cx="7620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4</a:t>
            </a:r>
            <a:endParaRPr lang="ar-SA" sz="2400" b="1" dirty="0">
              <a:solidFill>
                <a:srgbClr val="00B0F0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1904999" y="2586335"/>
            <a:ext cx="7620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40</a:t>
            </a:r>
            <a:endParaRPr lang="ar-SA" sz="2400" b="1" dirty="0">
              <a:solidFill>
                <a:srgbClr val="00B0F0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914399" y="2586335"/>
            <a:ext cx="7620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47</a:t>
            </a:r>
            <a:endParaRPr lang="ar-SA" sz="2400" b="1" dirty="0">
              <a:solidFill>
                <a:srgbClr val="00B0F0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2819399" y="2662535"/>
            <a:ext cx="7620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7</a:t>
            </a:r>
            <a:endParaRPr lang="ar-SA" sz="2400" b="1" dirty="0">
              <a:solidFill>
                <a:srgbClr val="00B0F0"/>
              </a:solidFill>
            </a:endParaRPr>
          </a:p>
        </p:txBody>
      </p:sp>
      <p:cxnSp>
        <p:nvCxnSpPr>
          <p:cNvPr id="10" name="رابط مستقيم 9"/>
          <p:cNvCxnSpPr/>
          <p:nvPr/>
        </p:nvCxnSpPr>
        <p:spPr>
          <a:xfrm>
            <a:off x="4343400" y="725924"/>
            <a:ext cx="0" cy="2626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>
            <a:off x="609601" y="3352800"/>
            <a:ext cx="800099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مربع نص 34"/>
          <p:cNvSpPr txBox="1"/>
          <p:nvPr/>
        </p:nvSpPr>
        <p:spPr>
          <a:xfrm>
            <a:off x="4343400" y="3429000"/>
            <a:ext cx="441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tx2"/>
                </a:solidFill>
              </a:rPr>
              <a:t> أحوط القيمة المنزلية للرقم الملون بالأحمر</a:t>
            </a:r>
            <a:endParaRPr lang="ar-SA" sz="2400" b="1" dirty="0">
              <a:solidFill>
                <a:schemeClr val="tx2"/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8343901" y="41910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3</a:t>
            </a:r>
            <a:endParaRPr lang="ar-SA" dirty="0">
              <a:solidFill>
                <a:prstClr val="white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962400"/>
            <a:ext cx="990600" cy="858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شكل بيضاوي 36"/>
          <p:cNvSpPr/>
          <p:nvPr/>
        </p:nvSpPr>
        <p:spPr>
          <a:xfrm>
            <a:off x="5334000" y="41910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4</a:t>
            </a:r>
            <a:endParaRPr lang="ar-SA" dirty="0">
              <a:solidFill>
                <a:prstClr val="white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3866444"/>
            <a:ext cx="838200" cy="1086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شكل بيضاوي 37"/>
          <p:cNvSpPr/>
          <p:nvPr/>
        </p:nvSpPr>
        <p:spPr>
          <a:xfrm>
            <a:off x="3352800" y="42672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5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7010400" y="5181600"/>
            <a:ext cx="914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90665"/>
            <a:ext cx="1143000" cy="89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257800"/>
            <a:ext cx="1524000" cy="468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181600"/>
            <a:ext cx="1752600" cy="53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شكل بيضاوي 47"/>
          <p:cNvSpPr/>
          <p:nvPr/>
        </p:nvSpPr>
        <p:spPr>
          <a:xfrm>
            <a:off x="5029200" y="5257800"/>
            <a:ext cx="609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9" name="شكل بيضاوي 48"/>
          <p:cNvSpPr/>
          <p:nvPr/>
        </p:nvSpPr>
        <p:spPr>
          <a:xfrm>
            <a:off x="1333500" y="5163312"/>
            <a:ext cx="914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Teardrop 8"/>
          <p:cNvSpPr/>
          <p:nvPr/>
        </p:nvSpPr>
        <p:spPr>
          <a:xfrm>
            <a:off x="272299" y="11248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60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2" grpId="0"/>
      <p:bldP spid="29" grpId="0" animBg="1"/>
      <p:bldP spid="21" grpId="0"/>
      <p:bldP spid="23" grpId="0"/>
      <p:bldP spid="24" grpId="0"/>
      <p:bldP spid="27" grpId="0"/>
      <p:bldP spid="31" grpId="0"/>
      <p:bldP spid="32" grpId="0"/>
      <p:bldP spid="33" grpId="0"/>
      <p:bldP spid="35" grpId="0"/>
      <p:bldP spid="36" grpId="0" animBg="1"/>
      <p:bldP spid="37" grpId="0" animBg="1"/>
      <p:bldP spid="38" grpId="0" animBg="1"/>
      <p:bldP spid="16" grpId="0" animBg="1"/>
      <p:bldP spid="48" grpId="0" animBg="1"/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76801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2667001" cy="58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1" y="1447799"/>
            <a:ext cx="3543300" cy="83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1828800" y="76200"/>
            <a:ext cx="61722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منتصف الفصل – الدروس من </a:t>
            </a:r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(1-5) </a:t>
            </a:r>
            <a:endParaRPr lang="ar-EG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8458200" y="1447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6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3706368" y="762000"/>
            <a:ext cx="49804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</a:t>
            </a:r>
            <a:r>
              <a:rPr lang="ar-SA" sz="2400" b="1" dirty="0" smtClean="0">
                <a:solidFill>
                  <a:srgbClr val="00B0F0"/>
                </a:solidFill>
              </a:rPr>
              <a:t>اكتب  الأعداد الآتية  بالأرقام أو الكلمات</a:t>
            </a:r>
            <a:endParaRPr lang="ar-SA" sz="2400" b="1" dirty="0">
              <a:solidFill>
                <a:srgbClr val="00B0F0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3657600" y="1447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7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5562600" y="1447800"/>
            <a:ext cx="7620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89</a:t>
            </a:r>
            <a:endParaRPr lang="ar-SA" sz="2400" b="1" dirty="0">
              <a:solidFill>
                <a:srgbClr val="00B0F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1142998" y="1367135"/>
            <a:ext cx="16764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 خمسة عشر</a:t>
            </a:r>
            <a:endParaRPr lang="ar-SA" sz="2400" b="1" dirty="0">
              <a:solidFill>
                <a:srgbClr val="00B0F0"/>
              </a:solidFill>
            </a:endParaRPr>
          </a:p>
        </p:txBody>
      </p:sp>
      <p:cxnSp>
        <p:nvCxnSpPr>
          <p:cNvPr id="34" name="رابط مستقيم 33"/>
          <p:cNvCxnSpPr/>
          <p:nvPr/>
        </p:nvCxnSpPr>
        <p:spPr>
          <a:xfrm>
            <a:off x="609601" y="2438400"/>
            <a:ext cx="800099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مربع نص 34"/>
          <p:cNvSpPr txBox="1"/>
          <p:nvPr/>
        </p:nvSpPr>
        <p:spPr>
          <a:xfrm>
            <a:off x="3886200" y="2667000"/>
            <a:ext cx="441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tx2"/>
                </a:solidFill>
              </a:rPr>
              <a:t>أقدر العدد فيما يأتي ، وأحوط الإجابة :</a:t>
            </a:r>
            <a:endParaRPr lang="ar-SA" sz="2400" b="1" dirty="0">
              <a:solidFill>
                <a:schemeClr val="tx2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62300"/>
            <a:ext cx="7391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شكل بيضاوي 35"/>
          <p:cNvSpPr/>
          <p:nvPr/>
        </p:nvSpPr>
        <p:spPr>
          <a:xfrm>
            <a:off x="8382000" y="28194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8</a:t>
            </a:r>
            <a:endParaRPr lang="ar-SA" dirty="0">
              <a:solidFill>
                <a:prstClr val="white"/>
              </a:solidFill>
            </a:endParaRPr>
          </a:p>
        </p:txBody>
      </p:sp>
      <p:cxnSp>
        <p:nvCxnSpPr>
          <p:cNvPr id="39" name="رابط مستقيم 38"/>
          <p:cNvCxnSpPr/>
          <p:nvPr/>
        </p:nvCxnSpPr>
        <p:spPr>
          <a:xfrm>
            <a:off x="533400" y="4724400"/>
            <a:ext cx="800099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شكل بيضاوي 39"/>
          <p:cNvSpPr/>
          <p:nvPr/>
        </p:nvSpPr>
        <p:spPr>
          <a:xfrm>
            <a:off x="8305800" y="51816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9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1" name="شكل بيضاوي 40"/>
          <p:cNvSpPr/>
          <p:nvPr/>
        </p:nvSpPr>
        <p:spPr>
          <a:xfrm>
            <a:off x="4038600" y="3276600"/>
            <a:ext cx="1094184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مربع نص 41"/>
          <p:cNvSpPr txBox="1"/>
          <p:nvPr/>
        </p:nvSpPr>
        <p:spPr>
          <a:xfrm>
            <a:off x="3581400" y="5490763"/>
            <a:ext cx="7620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74</a:t>
            </a:r>
            <a:endParaRPr lang="ar-SA" sz="2400" b="1" dirty="0">
              <a:solidFill>
                <a:srgbClr val="00B0F0"/>
              </a:solidFill>
            </a:endParaRPr>
          </a:p>
        </p:txBody>
      </p:sp>
      <p:sp>
        <p:nvSpPr>
          <p:cNvPr id="25" name="Teardrop 8"/>
          <p:cNvSpPr/>
          <p:nvPr/>
        </p:nvSpPr>
        <p:spPr>
          <a:xfrm>
            <a:off x="272299" y="11248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26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71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2" grpId="0"/>
      <p:bldP spid="29" grpId="0" animBg="1"/>
      <p:bldP spid="21" grpId="0"/>
      <p:bldP spid="23" grpId="0"/>
      <p:bldP spid="35" grpId="0"/>
      <p:bldP spid="36" grpId="0" animBg="1"/>
      <p:bldP spid="40" grpId="0" animBg="1"/>
      <p:bldP spid="41" grpId="0" animBg="1"/>
      <p:bldP spid="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80</Words>
  <Application>Microsoft Office PowerPoint</Application>
  <PresentationFormat>عرض على الشاشة (3:4)‏</PresentationFormat>
  <Paragraphs>35</Paragraphs>
  <Slides>2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DAWHA</cp:lastModifiedBy>
  <cp:revision>7</cp:revision>
  <dcterms:created xsi:type="dcterms:W3CDTF">2015-10-06T14:56:54Z</dcterms:created>
  <dcterms:modified xsi:type="dcterms:W3CDTF">2017-02-21T18:04:45Z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