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66" r:id="rId3"/>
    <p:sldId id="263" r:id="rId4"/>
    <p:sldId id="259" r:id="rId5"/>
    <p:sldId id="260" r:id="rId6"/>
    <p:sldId id="261" r:id="rId7"/>
    <p:sldId id="262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896C8-DCD4-4C3E-B812-35FF84850D00}" v="43" dt="2020-11-11T10:42:05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صالح أبو سويد" userId="42c216c852ea278f" providerId="LiveId" clId="{CF6896C8-DCD4-4C3E-B812-35FF84850D00}"/>
    <pc:docChg chg="undo custSel addSld delSld modSld sldOrd modMainMaster">
      <pc:chgData name="صالح أبو سويد" userId="42c216c852ea278f" providerId="LiveId" clId="{CF6896C8-DCD4-4C3E-B812-35FF84850D00}" dt="2020-11-11T11:38:03.348" v="928"/>
      <pc:docMkLst>
        <pc:docMk/>
      </pc:docMkLst>
      <pc:sldChg chg="del">
        <pc:chgData name="صالح أبو سويد" userId="42c216c852ea278f" providerId="LiveId" clId="{CF6896C8-DCD4-4C3E-B812-35FF84850D00}" dt="2020-11-11T10:24:48.595" v="0" actId="47"/>
        <pc:sldMkLst>
          <pc:docMk/>
          <pc:sldMk cId="3160032756" sldId="257"/>
        </pc:sldMkLst>
      </pc:sldChg>
      <pc:sldChg chg="del">
        <pc:chgData name="صالح أبو سويد" userId="42c216c852ea278f" providerId="LiveId" clId="{CF6896C8-DCD4-4C3E-B812-35FF84850D00}" dt="2020-11-11T10:24:50.215" v="1" actId="47"/>
        <pc:sldMkLst>
          <pc:docMk/>
          <pc:sldMk cId="4211695922" sldId="258"/>
        </pc:sldMkLst>
      </pc:sldChg>
      <pc:sldChg chg="addSp delSp modSp mod modTransition">
        <pc:chgData name="صالح أبو سويد" userId="42c216c852ea278f" providerId="LiveId" clId="{CF6896C8-DCD4-4C3E-B812-35FF84850D00}" dt="2020-11-11T11:36:30.428" v="920" actId="571"/>
        <pc:sldMkLst>
          <pc:docMk/>
          <pc:sldMk cId="1896920415" sldId="259"/>
        </pc:sldMkLst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4" creationId="{51475A2C-A697-4681-9C6F-7D95D4FE5FC4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5" creationId="{17C5BC7E-43CD-430B-BF72-D395144A2F6A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9" creationId="{7261BE7D-17F9-4064-9CCA-0C64A19E30D2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1" creationId="{05FFB004-327E-4F94-A703-F735DFA8E71F}"/>
          </ac:spMkLst>
        </pc:spChg>
        <pc:spChg chg="del">
          <ac:chgData name="صالح أبو سويد" userId="42c216c852ea278f" providerId="LiveId" clId="{CF6896C8-DCD4-4C3E-B812-35FF84850D00}" dt="2020-11-11T10:31:36.584" v="109" actId="478"/>
          <ac:spMkLst>
            <pc:docMk/>
            <pc:sldMk cId="1896920415" sldId="259"/>
            <ac:spMk id="12" creationId="{3DA91847-8BC5-43EB-99AF-025A80DFC768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3" creationId="{D165589C-E7A2-4E06-BBA9-DE7599B8CD67}"/>
          </ac:spMkLst>
        </pc:spChg>
        <pc:spChg chg="del">
          <ac:chgData name="صالح أبو سويد" userId="42c216c852ea278f" providerId="LiveId" clId="{CF6896C8-DCD4-4C3E-B812-35FF84850D00}" dt="2020-11-11T10:31:33.651" v="106" actId="478"/>
          <ac:spMkLst>
            <pc:docMk/>
            <pc:sldMk cId="1896920415" sldId="259"/>
            <ac:spMk id="16" creationId="{30872112-79BA-4D46-9A9A-B400936A433A}"/>
          </ac:spMkLst>
        </pc:spChg>
        <pc:spChg chg="del mod">
          <ac:chgData name="صالح أبو سويد" userId="42c216c852ea278f" providerId="LiveId" clId="{CF6896C8-DCD4-4C3E-B812-35FF84850D00}" dt="2020-11-11T10:31:35.502" v="108" actId="478"/>
          <ac:spMkLst>
            <pc:docMk/>
            <pc:sldMk cId="1896920415" sldId="259"/>
            <ac:spMk id="17" creationId="{3C8039F4-A683-4D97-ADFD-31A728475CDB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8" creationId="{CB4A7249-8330-4857-831F-0E0DC3147F6B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9" creationId="{68F3CE41-0E43-40A3-A8E2-6FA195874962}"/>
          </ac:spMkLst>
        </pc:spChg>
        <pc:spChg chg="del">
          <ac:chgData name="صالح أبو سويد" userId="42c216c852ea278f" providerId="LiveId" clId="{CF6896C8-DCD4-4C3E-B812-35FF84850D00}" dt="2020-11-11T10:31:53.553" v="116" actId="478"/>
          <ac:spMkLst>
            <pc:docMk/>
            <pc:sldMk cId="1896920415" sldId="259"/>
            <ac:spMk id="64" creationId="{C8A9DDF8-CF21-401E-B933-D975F704682C}"/>
          </ac:spMkLst>
        </pc:spChg>
        <pc:spChg chg="del">
          <ac:chgData name="صالح أبو سويد" userId="42c216c852ea278f" providerId="LiveId" clId="{CF6896C8-DCD4-4C3E-B812-35FF84850D00}" dt="2020-11-11T10:31:56.168" v="117" actId="478"/>
          <ac:spMkLst>
            <pc:docMk/>
            <pc:sldMk cId="1896920415" sldId="259"/>
            <ac:spMk id="65" creationId="{2825B14D-0ECD-49FB-B456-4FC95B36A343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66" creationId="{14059309-9EF9-47FC-94C9-A4618EA583BC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67" creationId="{EDC08A3A-BF93-498C-8B5E-C4C51322D1B9}"/>
          </ac:spMkLst>
        </pc:spChg>
        <pc:spChg chg="del">
          <ac:chgData name="صالح أبو سويد" userId="42c216c852ea278f" providerId="LiveId" clId="{CF6896C8-DCD4-4C3E-B812-35FF84850D00}" dt="2020-11-11T10:31:39.770" v="110" actId="478"/>
          <ac:spMkLst>
            <pc:docMk/>
            <pc:sldMk cId="1896920415" sldId="259"/>
            <ac:spMk id="68" creationId="{D6D3708B-5F6E-420D-A33E-A775EBEEB27B}"/>
          </ac:spMkLst>
        </pc:spChg>
        <pc:spChg chg="del">
          <ac:chgData name="صالح أبو سويد" userId="42c216c852ea278f" providerId="LiveId" clId="{CF6896C8-DCD4-4C3E-B812-35FF84850D00}" dt="2020-11-11T10:31:49.878" v="113" actId="478"/>
          <ac:spMkLst>
            <pc:docMk/>
            <pc:sldMk cId="1896920415" sldId="259"/>
            <ac:spMk id="69" creationId="{E699DD50-597E-4D3A-B09E-987113FA7BEC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70" creationId="{EFB7EAA5-ED30-4DFC-96D3-E8F9208B4FD0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71" creationId="{80BF9B5C-73E7-4C83-85DB-B5FEE67FCBD4}"/>
          </ac:spMkLst>
        </pc:spChg>
        <pc:spChg chg="del">
          <ac:chgData name="صالح أبو سويد" userId="42c216c852ea278f" providerId="LiveId" clId="{CF6896C8-DCD4-4C3E-B812-35FF84850D00}" dt="2020-11-11T10:31:52.615" v="115" actId="478"/>
          <ac:spMkLst>
            <pc:docMk/>
            <pc:sldMk cId="1896920415" sldId="259"/>
            <ac:spMk id="80" creationId="{454D477A-280C-47DB-826E-4CD01FF9E5EF}"/>
          </ac:spMkLst>
        </pc:spChg>
        <pc:spChg chg="del">
          <ac:chgData name="صالح أبو سويد" userId="42c216c852ea278f" providerId="LiveId" clId="{CF6896C8-DCD4-4C3E-B812-35FF84850D00}" dt="2020-11-11T10:31:51.323" v="114" actId="478"/>
          <ac:spMkLst>
            <pc:docMk/>
            <pc:sldMk cId="1896920415" sldId="259"/>
            <ac:spMk id="81" creationId="{28E9FA05-705A-4ECE-B2F0-94532EB580F8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82" creationId="{977D1406-24A0-4C4C-A62F-4AD84EB4C248}"/>
          </ac:spMkLst>
        </pc:spChg>
        <pc:spChg chg="mo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83" creationId="{EC219A3B-A80D-4CDA-85EF-5EB40810293F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84" creationId="{FEE5DE64-0374-45F6-83AC-9E48A9261575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85" creationId="{9E5CDDAC-09E4-40F5-9A1E-CC768827E45C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72" creationId="{97D86639-4DCB-49FA-BE1C-EE0B1E91B64B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73" creationId="{E8B21678-E35B-4312-BB9C-D1AFA95C673A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74" creationId="{7A2CF80A-0D6A-493C-9395-AA309415BD3A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75" creationId="{33A48C71-9E2E-4F42-B6EA-60F02EAAB7ED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76" creationId="{C65C2585-CDFF-4C4F-BD18-6FC25888A7DE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77" creationId="{DBFEF1E7-7E6D-4BA8-865F-CCAE9E6AE5C1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78" creationId="{EFE52468-ADBA-4181-88D8-B1B7CAB42AC9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79" creationId="{D600454B-0A06-48B9-90F9-38C04BE25120}"/>
          </ac:spMkLst>
        </pc:spChg>
        <pc:spChg chg="add del mod ord">
          <ac:chgData name="صالح أبو سويد" userId="42c216c852ea278f" providerId="LiveId" clId="{CF6896C8-DCD4-4C3E-B812-35FF84850D00}" dt="2020-11-11T10:38:55.586" v="392" actId="478"/>
          <ac:spMkLst>
            <pc:docMk/>
            <pc:sldMk cId="1896920415" sldId="259"/>
            <ac:spMk id="180" creationId="{5AC92FDA-BA74-4F80-A20B-34F3A593CF3F}"/>
          </ac:spMkLst>
        </pc:spChg>
        <pc:spChg chg="add mod ord">
          <ac:chgData name="صالح أبو سويد" userId="42c216c852ea278f" providerId="LiveId" clId="{CF6896C8-DCD4-4C3E-B812-35FF84850D00}" dt="2020-11-11T11:36:30.428" v="920" actId="571"/>
          <ac:spMkLst>
            <pc:docMk/>
            <pc:sldMk cId="1896920415" sldId="259"/>
            <ac:spMk id="181" creationId="{1E249CC0-5D2B-4192-B4E8-46F69D1F7E93}"/>
          </ac:spMkLst>
        </pc:spChg>
        <pc:grpChg chg="add mod">
          <ac:chgData name="صالح أبو سويد" userId="42c216c852ea278f" providerId="LiveId" clId="{CF6896C8-DCD4-4C3E-B812-35FF84850D00}" dt="2020-11-11T11:36:30.428" v="920" actId="571"/>
          <ac:grpSpMkLst>
            <pc:docMk/>
            <pc:sldMk cId="1896920415" sldId="259"/>
            <ac:grpSpMk id="2" creationId="{58CB38C1-B85F-492C-82C2-E9D3084B2181}"/>
          </ac:grpSpMkLst>
        </pc:grpChg>
        <pc:grpChg chg="add mod">
          <ac:chgData name="صالح أبو سويد" userId="42c216c852ea278f" providerId="LiveId" clId="{CF6896C8-DCD4-4C3E-B812-35FF84850D00}" dt="2020-11-11T11:36:30.428" v="920" actId="571"/>
          <ac:grpSpMkLst>
            <pc:docMk/>
            <pc:sldMk cId="1896920415" sldId="259"/>
            <ac:grpSpMk id="215" creationId="{8EAD69B4-5BBD-492D-BFAE-78DF2766CBB2}"/>
          </ac:grpSpMkLst>
        </pc:grpChg>
        <pc:picChg chg="mod ord">
          <ac:chgData name="صالح أبو سويد" userId="42c216c852ea278f" providerId="LiveId" clId="{CF6896C8-DCD4-4C3E-B812-35FF84850D00}" dt="2020-11-11T11:36:30.428" v="920" actId="571"/>
          <ac:picMkLst>
            <pc:docMk/>
            <pc:sldMk cId="1896920415" sldId="259"/>
            <ac:picMk id="15" creationId="{677F5DEC-D756-4ED8-B727-CDB81EFE8C5B}"/>
          </ac:picMkLst>
        </pc:pic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63" creationId="{D5A24A57-C7E7-4563-B9DA-E59EE7DB043A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64" creationId="{30231EFF-C9A2-4B4F-9635-25D7540631E7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65" creationId="{4AEAD769-EF77-4423-A7A4-4CCBECF84415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68" creationId="{1F3B47A6-D883-4CAE-A70D-4BE92299588F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69" creationId="{BFBDAF88-8764-45AD-B9BB-767AD328F988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72" creationId="{C1FC10A7-0C8D-48E6-911F-50EBAF1FCE17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73" creationId="{57A33084-7701-489D-9DE4-4F2295D30AEB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74" creationId="{5F03D0F4-6679-483C-A178-7DF8DAE8205E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75" creationId="{A78D97FE-F424-404F-B22C-C584CD54A26F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76" creationId="{D18A2803-A4D9-4952-B96A-CCBB1A167FFB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77" creationId="{9338577A-BE12-4DC4-9897-021E63075199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78" creationId="{D86FE751-75BC-4AA2-8DC9-A9AB8FCAEF91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79" creationId="{04822C83-7529-496D-AD48-54B31D1D7E51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80" creationId="{15E0651A-09D7-451D-988C-0F5A5431974C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81" creationId="{F28CC1FF-6C26-4E8D-AA0B-91D1AE8C20A3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86" creationId="{C09D02DA-C6AB-466E-AAE8-A1C7A0DE9187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87" creationId="{0AA699DB-BA13-4E3D-9765-D4B20D50F1A9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87" creationId="{8E472122-D1B7-4C7C-AFB7-252E32CD905F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88" creationId="{56020380-C577-4970-B78A-456574DEF46F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89" creationId="{9863583E-80BA-4B7A-A9DF-F072CB6C9C5C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90" creationId="{B67BCAD6-3320-40ED-BDC8-852AE2E9074B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91" creationId="{0FB4DD04-4390-444D-B7F4-3F7E13488275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97" creationId="{0056E32D-0E0B-4021-BD95-B3F41546673D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98" creationId="{CA8FD4DB-F439-4824-AB91-500A1D6C8451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99" creationId="{C8DE3335-818B-427C-B764-FE3FF1A2D4BA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100" creationId="{0ED2AE68-1374-42B1-956C-783126C8E683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101" creationId="{8B40CF5F-B599-49D2-91F0-0FF889901A4B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102" creationId="{5B7EB55B-8C91-4BF0-B9DE-2821E5131C0C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103" creationId="{9FA8C5D4-99CB-44E6-9B4D-88F261DC166B}"/>
          </ac:cxnSpMkLst>
        </pc:cxnChg>
        <pc:cxnChg chg="add del mod">
          <ac:chgData name="صالح أبو سويد" userId="42c216c852ea278f" providerId="LiveId" clId="{CF6896C8-DCD4-4C3E-B812-35FF84850D00}" dt="2020-11-11T10:31:00.213" v="103" actId="478"/>
          <ac:cxnSpMkLst>
            <pc:docMk/>
            <pc:sldMk cId="1896920415" sldId="259"/>
            <ac:cxnSpMk id="104" creationId="{00784491-A986-4F00-A4B4-494B35FD9F29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05" creationId="{6BE515EF-BF74-402D-840B-F47D946F7E6E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82" creationId="{0A7577BE-F6BE-4220-8FA8-80F902DCBCF0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83" creationId="{1DCB9C25-34A6-4956-BB94-619EA1C7835E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84" creationId="{7E2023A0-61A7-4ECC-B4F2-493FA77B2AE9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85" creationId="{D7325428-26B4-4523-A8AF-6918C08EFC57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86" creationId="{42510E99-56BF-41A6-BE54-D6EF7AB8E52D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87" creationId="{C38E67A9-D580-4C15-81AC-E9A617F712DB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88" creationId="{1EB3A7D7-7474-4FFE-8D2E-4D97F2795A32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89" creationId="{09AE307D-0519-439D-9108-A0630ECF28C9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0" creationId="{E8EF29CA-CE25-4E5E-98E0-B357B8E30961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1" creationId="{CE1DA2DA-87F3-4737-A8FE-3BAF2AC7DCFA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2" creationId="{F03123E6-0046-4447-9D7E-24A72B2B0CB2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3" creationId="{702AC18A-5DE7-424E-8693-F4451627265D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4" creationId="{6C0F3966-611D-49AF-92C3-92FDD8033BE0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5" creationId="{4024F44E-8230-48DC-9ADF-CFF9F14E176B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6" creationId="{ECC4D19F-E5DA-4601-801F-1100B839FFF7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7" creationId="{EA9CBE24-19E5-4E42-B6B2-45D34AA9F0F2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8" creationId="{B5EA9E99-9E2E-48F3-AEE2-EFC1D0C1DB55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199" creationId="{47DBBA99-09E3-4BA8-B100-7631790229C8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0" creationId="{FCB36A42-0509-4972-A48E-7CCAE716FB1B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1" creationId="{E5786A15-7145-459E-A873-E85F410DE29B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2" creationId="{286D8049-9390-4EBA-96D7-54FD558BEF66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3" creationId="{2A0D0643-48A0-49AA-B166-04136A43520D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4" creationId="{FC2AD1B6-3A88-4652-AC95-DCF8368F7D24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5" creationId="{C0AA6D20-AE73-402E-9FCF-B613EEFBD42D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6" creationId="{91E5AC00-0D42-4125-85F6-278F07FBC162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7" creationId="{F39FF6C3-313D-4123-B480-BF0DDC8662E4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8" creationId="{88BF0902-AA40-4A6D-A866-F9FE02F36559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09" creationId="{FE4DBFAF-0221-446A-AB37-29F72BFCD516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10" creationId="{E16269E8-34C1-4426-9F1C-74FA9EDD0E90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11" creationId="{53CC13FD-0BAB-42BD-8B2A-3EF14EB6A35E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12" creationId="{3CA5A433-C5EE-4447-9A21-B29078B3C44E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13" creationId="{07EFB26D-2010-47D6-BDB3-C0D8C28FFC36}"/>
          </ac:cxnSpMkLst>
        </pc:cxnChg>
        <pc:cxnChg chg="add mod">
          <ac:chgData name="صالح أبو سويد" userId="42c216c852ea278f" providerId="LiveId" clId="{CF6896C8-DCD4-4C3E-B812-35FF84850D00}" dt="2020-11-11T11:36:30.428" v="920" actId="571"/>
          <ac:cxnSpMkLst>
            <pc:docMk/>
            <pc:sldMk cId="1896920415" sldId="259"/>
            <ac:cxnSpMk id="214" creationId="{D360A09D-ECD3-48D7-A85F-A10D33DDDAF5}"/>
          </ac:cxnSpMkLst>
        </pc:cxnChg>
      </pc:sldChg>
      <pc:sldChg chg="add del">
        <pc:chgData name="صالح أبو سويد" userId="42c216c852ea278f" providerId="LiveId" clId="{CF6896C8-DCD4-4C3E-B812-35FF84850D00}" dt="2020-11-11T10:47:29.045" v="473" actId="47"/>
        <pc:sldMkLst>
          <pc:docMk/>
          <pc:sldMk cId="1021167297" sldId="260"/>
        </pc:sldMkLst>
      </pc:sldChg>
      <pc:sldChg chg="add modTransition">
        <pc:chgData name="صالح أبو سويد" userId="42c216c852ea278f" providerId="LiveId" clId="{CF6896C8-DCD4-4C3E-B812-35FF84850D00}" dt="2020-11-11T11:08:21.816" v="781"/>
        <pc:sldMkLst>
          <pc:docMk/>
          <pc:sldMk cId="2355518047" sldId="260"/>
        </pc:sldMkLst>
      </pc:sldChg>
      <pc:sldChg chg="add modTransition">
        <pc:chgData name="صالح أبو سويد" userId="42c216c852ea278f" providerId="LiveId" clId="{CF6896C8-DCD4-4C3E-B812-35FF84850D00}" dt="2020-11-11T11:08:21.816" v="781"/>
        <pc:sldMkLst>
          <pc:docMk/>
          <pc:sldMk cId="339350557" sldId="261"/>
        </pc:sldMkLst>
      </pc:sldChg>
      <pc:sldChg chg="add del">
        <pc:chgData name="صالح أبو سويد" userId="42c216c852ea278f" providerId="LiveId" clId="{CF6896C8-DCD4-4C3E-B812-35FF84850D00}" dt="2020-11-11T10:47:28.502" v="472" actId="47"/>
        <pc:sldMkLst>
          <pc:docMk/>
          <pc:sldMk cId="3769459145" sldId="261"/>
        </pc:sldMkLst>
      </pc:sldChg>
      <pc:sldChg chg="add del">
        <pc:chgData name="صالح أبو سويد" userId="42c216c852ea278f" providerId="LiveId" clId="{CF6896C8-DCD4-4C3E-B812-35FF84850D00}" dt="2020-11-11T10:47:28.078" v="471" actId="47"/>
        <pc:sldMkLst>
          <pc:docMk/>
          <pc:sldMk cId="2321559626" sldId="262"/>
        </pc:sldMkLst>
      </pc:sldChg>
      <pc:sldChg chg="add modTransition">
        <pc:chgData name="صالح أبو سويد" userId="42c216c852ea278f" providerId="LiveId" clId="{CF6896C8-DCD4-4C3E-B812-35FF84850D00}" dt="2020-11-11T11:08:21.816" v="781"/>
        <pc:sldMkLst>
          <pc:docMk/>
          <pc:sldMk cId="3858396509" sldId="262"/>
        </pc:sldMkLst>
      </pc:sldChg>
      <pc:sldChg chg="add modTransition">
        <pc:chgData name="صالح أبو سويد" userId="42c216c852ea278f" providerId="LiveId" clId="{CF6896C8-DCD4-4C3E-B812-35FF84850D00}" dt="2020-11-11T11:08:21.816" v="781"/>
        <pc:sldMkLst>
          <pc:docMk/>
          <pc:sldMk cId="2353526215" sldId="263"/>
        </pc:sldMkLst>
      </pc:sldChg>
      <pc:sldChg chg="add del">
        <pc:chgData name="صالح أبو سويد" userId="42c216c852ea278f" providerId="LiveId" clId="{CF6896C8-DCD4-4C3E-B812-35FF84850D00}" dt="2020-11-11T10:47:27.507" v="470" actId="47"/>
        <pc:sldMkLst>
          <pc:docMk/>
          <pc:sldMk cId="3315127966" sldId="263"/>
        </pc:sldMkLst>
      </pc:sldChg>
      <pc:sldChg chg="add modTransition">
        <pc:chgData name="صالح أبو سويد" userId="42c216c852ea278f" providerId="LiveId" clId="{CF6896C8-DCD4-4C3E-B812-35FF84850D00}" dt="2020-11-11T11:08:21.816" v="781"/>
        <pc:sldMkLst>
          <pc:docMk/>
          <pc:sldMk cId="722397534" sldId="264"/>
        </pc:sldMkLst>
      </pc:sldChg>
      <pc:sldChg chg="addSp delSp modSp new mod ord modTransition">
        <pc:chgData name="صالح أبو سويد" userId="42c216c852ea278f" providerId="LiveId" clId="{CF6896C8-DCD4-4C3E-B812-35FF84850D00}" dt="2020-11-11T11:38:03.348" v="928"/>
        <pc:sldMkLst>
          <pc:docMk/>
          <pc:sldMk cId="3548613144" sldId="265"/>
        </pc:sldMkLst>
        <pc:spChg chg="add mod">
          <ac:chgData name="صالح أبو سويد" userId="42c216c852ea278f" providerId="LiveId" clId="{CF6896C8-DCD4-4C3E-B812-35FF84850D00}" dt="2020-11-11T11:07:21.235" v="774" actId="1076"/>
          <ac:spMkLst>
            <pc:docMk/>
            <pc:sldMk cId="3548613144" sldId="265"/>
            <ac:spMk id="2" creationId="{CF973179-98DA-4166-9D67-C39CC3FB7551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4" creationId="{B32B1D40-709C-48C9-B443-5DEE5D182F06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6" creationId="{C324EEDC-8DDA-44F8-9FAC-AE33F79E74F9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8" creationId="{25A29DFD-A86E-4D76-BC57-0CECA7F1183D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10" creationId="{FA37926D-3519-4E68-A951-B583DE7518B2}"/>
          </ac:spMkLst>
        </pc:spChg>
        <pc:spChg chg="add del mod">
          <ac:chgData name="صالح أبو سويد" userId="42c216c852ea278f" providerId="LiveId" clId="{CF6896C8-DCD4-4C3E-B812-35FF84850D00}" dt="2020-11-11T10:55:39.715" v="569" actId="478"/>
          <ac:spMkLst>
            <pc:docMk/>
            <pc:sldMk cId="3548613144" sldId="265"/>
            <ac:spMk id="13" creationId="{907F38F4-C250-47A3-9132-E21285707640}"/>
          </ac:spMkLst>
        </pc:spChg>
        <pc:spChg chg="add del mod">
          <ac:chgData name="صالح أبو سويد" userId="42c216c852ea278f" providerId="LiveId" clId="{CF6896C8-DCD4-4C3E-B812-35FF84850D00}" dt="2020-11-11T10:55:39.715" v="569" actId="478"/>
          <ac:spMkLst>
            <pc:docMk/>
            <pc:sldMk cId="3548613144" sldId="265"/>
            <ac:spMk id="15" creationId="{7AD3370D-C15E-480F-A4DD-22ADCD10818D}"/>
          </ac:spMkLst>
        </pc:spChg>
        <pc:spChg chg="add del mod">
          <ac:chgData name="صالح أبو سويد" userId="42c216c852ea278f" providerId="LiveId" clId="{CF6896C8-DCD4-4C3E-B812-35FF84850D00}" dt="2020-11-11T10:55:39.715" v="569" actId="478"/>
          <ac:spMkLst>
            <pc:docMk/>
            <pc:sldMk cId="3548613144" sldId="265"/>
            <ac:spMk id="16" creationId="{9744F5DD-7DBB-4879-82E3-D485E3E8833F}"/>
          </ac:spMkLst>
        </pc:spChg>
        <pc:spChg chg="add mod">
          <ac:chgData name="صالح أبو سويد" userId="42c216c852ea278f" providerId="LiveId" clId="{CF6896C8-DCD4-4C3E-B812-35FF84850D00}" dt="2020-11-11T10:55:36.230" v="567"/>
          <ac:spMkLst>
            <pc:docMk/>
            <pc:sldMk cId="3548613144" sldId="265"/>
            <ac:spMk id="17" creationId="{B7EA149A-999A-44AF-A440-0B1262BA4878}"/>
          </ac:spMkLst>
        </pc:spChg>
        <pc:spChg chg="add mod">
          <ac:chgData name="صالح أبو سويد" userId="42c216c852ea278f" providerId="LiveId" clId="{CF6896C8-DCD4-4C3E-B812-35FF84850D00}" dt="2020-11-11T10:55:36.230" v="567"/>
          <ac:spMkLst>
            <pc:docMk/>
            <pc:sldMk cId="3548613144" sldId="265"/>
            <ac:spMk id="19" creationId="{1998F66A-FA70-4578-AAF7-1ACAE9AAF2AA}"/>
          </ac:spMkLst>
        </pc:spChg>
        <pc:spChg chg="add mod">
          <ac:chgData name="صالح أبو سويد" userId="42c216c852ea278f" providerId="LiveId" clId="{CF6896C8-DCD4-4C3E-B812-35FF84850D00}" dt="2020-11-11T10:55:36.230" v="567"/>
          <ac:spMkLst>
            <pc:docMk/>
            <pc:sldMk cId="3548613144" sldId="265"/>
            <ac:spMk id="20" creationId="{BC019250-0AED-4838-9285-2695D0D16315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1" creationId="{BD30112C-C58D-4B52-B95D-A91F5EBDB394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2" creationId="{7C73D6E8-3853-487D-B77E-8E896FD7F161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3" creationId="{59A751E9-0ED3-4B11-92D6-224259D45465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4" creationId="{E8A6FAD1-4201-436C-AD2D-1A4C61116055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5" creationId="{F5B12723-CB22-4E23-A0DF-BDBE3ACBE911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6" creationId="{347100BA-AEBF-42E6-8A57-0A5DB6B26391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7" creationId="{CF4F13B5-7170-45C9-BEFC-707EC66CD416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8" creationId="{F03E76D2-2EB6-42CC-87D3-E5CED6130D6B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29" creationId="{9A70903E-8672-405A-9B22-23D92094B695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30" creationId="{7D7C768B-E720-4564-965A-9AF22145ACCF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31" creationId="{0BB9CD0A-0AE3-4EA4-A11C-9C67445D4D53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32" creationId="{030C2E28-FF1F-4B0A-9A84-B8C58DE571AF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33" creationId="{D2DE4F91-7891-4D5D-AC9B-7C52D465D197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34" creationId="{79A7C6DF-10F2-49AF-B36D-DC2CEB2E6B25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35" creationId="{1F3BC3C5-96C2-4B86-A109-98AE0D8E888E}"/>
          </ac:spMkLst>
        </pc:spChg>
        <pc:spChg chg="add mod">
          <ac:chgData name="صالح أبو سويد" userId="42c216c852ea278f" providerId="LiveId" clId="{CF6896C8-DCD4-4C3E-B812-35FF84850D00}" dt="2020-11-11T11:05:05.543" v="767" actId="164"/>
          <ac:spMkLst>
            <pc:docMk/>
            <pc:sldMk cId="3548613144" sldId="265"/>
            <ac:spMk id="36" creationId="{1F4D05E4-C5FE-402B-8EC2-366CED479DC8}"/>
          </ac:spMkLst>
        </pc:spChg>
        <pc:grpChg chg="add mod ord">
          <ac:chgData name="صالح أبو سويد" userId="42c216c852ea278f" providerId="LiveId" clId="{CF6896C8-DCD4-4C3E-B812-35FF84850D00}" dt="2020-11-11T11:04:47.657" v="765" actId="164"/>
          <ac:grpSpMkLst>
            <pc:docMk/>
            <pc:sldMk cId="3548613144" sldId="265"/>
            <ac:grpSpMk id="37" creationId="{BDD28602-962A-4E34-9A5E-1496AEBA724E}"/>
          </ac:grpSpMkLst>
        </pc:grpChg>
        <pc:grpChg chg="add mod">
          <ac:chgData name="صالح أبو سويد" userId="42c216c852ea278f" providerId="LiveId" clId="{CF6896C8-DCD4-4C3E-B812-35FF84850D00}" dt="2020-11-11T11:07:34.746" v="775" actId="1076"/>
          <ac:grpSpMkLst>
            <pc:docMk/>
            <pc:sldMk cId="3548613144" sldId="265"/>
            <ac:grpSpMk id="38" creationId="{6666A7D1-8C96-4D6D-8D28-0F2A2701E81A}"/>
          </ac:grpSpMkLst>
        </pc:grpChg>
        <pc:picChg chg="add mod ord">
          <ac:chgData name="صالح أبو سويد" userId="42c216c852ea278f" providerId="LiveId" clId="{CF6896C8-DCD4-4C3E-B812-35FF84850D00}" dt="2020-11-11T11:05:05.543" v="767" actId="164"/>
          <ac:picMkLst>
            <pc:docMk/>
            <pc:sldMk cId="3548613144" sldId="265"/>
            <ac:picMk id="12" creationId="{3C69DD63-D266-4602-A1BC-437516626CDA}"/>
          </ac:picMkLst>
        </pc:picChg>
        <pc:picChg chg="add del mod">
          <ac:chgData name="صالح أبو سويد" userId="42c216c852ea278f" providerId="LiveId" clId="{CF6896C8-DCD4-4C3E-B812-35FF84850D00}" dt="2020-11-11T10:55:39.715" v="569" actId="478"/>
          <ac:picMkLst>
            <pc:docMk/>
            <pc:sldMk cId="3548613144" sldId="265"/>
            <ac:picMk id="14" creationId="{BDECA614-5D25-4CC5-B793-15BCED694AA5}"/>
          </ac:picMkLst>
        </pc:picChg>
        <pc:picChg chg="add mod">
          <ac:chgData name="صالح أبو سويد" userId="42c216c852ea278f" providerId="LiveId" clId="{CF6896C8-DCD4-4C3E-B812-35FF84850D00}" dt="2020-11-11T10:55:36.230" v="567"/>
          <ac:picMkLst>
            <pc:docMk/>
            <pc:sldMk cId="3548613144" sldId="265"/>
            <ac:picMk id="18" creationId="{B7BDD564-9BF8-44F5-BEC0-DE66A05F1E6E}"/>
          </ac:picMkLst>
        </pc:picChg>
      </pc:sldChg>
      <pc:sldChg chg="add del">
        <pc:chgData name="صالح أبو سويد" userId="42c216c852ea278f" providerId="LiveId" clId="{CF6896C8-DCD4-4C3E-B812-35FF84850D00}" dt="2020-11-11T10:50:28.160" v="493" actId="47"/>
        <pc:sldMkLst>
          <pc:docMk/>
          <pc:sldMk cId="706094667" sldId="266"/>
        </pc:sldMkLst>
      </pc:sldChg>
      <pc:sldChg chg="addSp modSp add mod ord">
        <pc:chgData name="صالح أبو سويد" userId="42c216c852ea278f" providerId="LiveId" clId="{CF6896C8-DCD4-4C3E-B812-35FF84850D00}" dt="2020-11-11T11:37:35.866" v="927" actId="1076"/>
        <pc:sldMkLst>
          <pc:docMk/>
          <pc:sldMk cId="2618829649" sldId="266"/>
        </pc:sldMkLst>
        <pc:spChg chg="mod">
          <ac:chgData name="صالح أبو سويد" userId="42c216c852ea278f" providerId="LiveId" clId="{CF6896C8-DCD4-4C3E-B812-35FF84850D00}" dt="2020-11-11T11:37:28.215" v="926" actId="164"/>
          <ac:spMkLst>
            <pc:docMk/>
            <pc:sldMk cId="2618829649" sldId="266"/>
            <ac:spMk id="2" creationId="{CF973179-98DA-4166-9D67-C39CC3FB7551}"/>
          </ac:spMkLst>
        </pc:spChg>
        <pc:spChg chg="add mod ord">
          <ac:chgData name="صالح أبو سويد" userId="42c216c852ea278f" providerId="LiveId" clId="{CF6896C8-DCD4-4C3E-B812-35FF84850D00}" dt="2020-11-11T11:37:28.215" v="926" actId="164"/>
          <ac:spMkLst>
            <pc:docMk/>
            <pc:sldMk cId="2618829649" sldId="266"/>
            <ac:spMk id="3" creationId="{17DB05F0-8B4D-43A7-B18C-AD81C70E6BEE}"/>
          </ac:spMkLst>
        </pc:spChg>
        <pc:spChg chg="add mod ord">
          <ac:chgData name="صالح أبو سويد" userId="42c216c852ea278f" providerId="LiveId" clId="{CF6896C8-DCD4-4C3E-B812-35FF84850D00}" dt="2020-11-11T11:37:28.215" v="926" actId="164"/>
          <ac:spMkLst>
            <pc:docMk/>
            <pc:sldMk cId="2618829649" sldId="266"/>
            <ac:spMk id="37" creationId="{629D544B-98A9-419D-9AE5-01687343FA45}"/>
          </ac:spMkLst>
        </pc:spChg>
        <pc:grpChg chg="add mod">
          <ac:chgData name="صالح أبو سويد" userId="42c216c852ea278f" providerId="LiveId" clId="{CF6896C8-DCD4-4C3E-B812-35FF84850D00}" dt="2020-11-11T11:37:18.997" v="925" actId="164"/>
          <ac:grpSpMkLst>
            <pc:docMk/>
            <pc:sldMk cId="2618829649" sldId="266"/>
            <ac:grpSpMk id="5" creationId="{A2691B94-BA74-4F8C-8724-B42B6AFF625E}"/>
          </ac:grpSpMkLst>
        </pc:grpChg>
        <pc:grpChg chg="add mod">
          <ac:chgData name="صالح أبو سويد" userId="42c216c852ea278f" providerId="LiveId" clId="{CF6896C8-DCD4-4C3E-B812-35FF84850D00}" dt="2020-11-11T11:37:35.866" v="927" actId="1076"/>
          <ac:grpSpMkLst>
            <pc:docMk/>
            <pc:sldMk cId="2618829649" sldId="266"/>
            <ac:grpSpMk id="7" creationId="{29F9CCB9-92EF-4072-AE2C-B282EB308CE9}"/>
          </ac:grpSpMkLst>
        </pc:grpChg>
        <pc:grpChg chg="mod">
          <ac:chgData name="صالح أبو سويد" userId="42c216c852ea278f" providerId="LiveId" clId="{CF6896C8-DCD4-4C3E-B812-35FF84850D00}" dt="2020-11-11T11:37:28.215" v="926" actId="164"/>
          <ac:grpSpMkLst>
            <pc:docMk/>
            <pc:sldMk cId="2618829649" sldId="266"/>
            <ac:grpSpMk id="38" creationId="{6666A7D1-8C96-4D6D-8D28-0F2A2701E81A}"/>
          </ac:grpSpMkLst>
        </pc:grp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0" creationId="{545D72D1-76CB-4143-AE7A-7A040480EFC3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1" creationId="{CEF834F1-AB50-42D3-A20B-931397E26E2D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2" creationId="{EED3DCC0-FF86-4FB4-B477-6547F9BB9FBD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3" creationId="{35586F8E-5D8C-47A4-ADDA-CD5450250EB5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4" creationId="{594B4384-0219-49F0-8404-1936E1FA793D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5" creationId="{06D2DD8D-2807-4BC8-98F0-33F05AEFC6AB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6" creationId="{8E640A59-7FA5-45F7-81D5-8FC0DF51C4AA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7" creationId="{15C3A343-67B1-45FF-9EA6-F627A87859E3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8" creationId="{3E7EBF86-6150-4AAC-BC5D-E04D50A3615A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49" creationId="{2E5AB492-41BF-4292-ABC9-7D547D880D16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50" creationId="{4B16947E-588E-47EB-AA11-440218ADF80C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51" creationId="{190848A7-6C6F-4CB1-8543-17F609D76796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52" creationId="{77BEC411-629B-4798-9517-98B6B8386821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53" creationId="{4E78429F-3BDA-4D65-ACDE-0131F0322A6C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54" creationId="{6BB7AF2E-1A5A-4AA6-B2CE-769C3060C42E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55" creationId="{4FC9F3D8-E881-4788-A589-6BFFE2661DCB}"/>
          </ac:cxnSpMkLst>
        </pc:cxnChg>
        <pc:cxnChg chg="add mod">
          <ac:chgData name="صالح أبو سويد" userId="42c216c852ea278f" providerId="LiveId" clId="{CF6896C8-DCD4-4C3E-B812-35FF84850D00}" dt="2020-11-11T11:37:28.215" v="926" actId="164"/>
          <ac:cxnSpMkLst>
            <pc:docMk/>
            <pc:sldMk cId="2618829649" sldId="266"/>
            <ac:cxnSpMk id="56" creationId="{BB620406-143B-4DDC-B6C5-3B95EABBEA22}"/>
          </ac:cxnSpMkLst>
        </pc:cxnChg>
      </pc:sldChg>
      <pc:sldMasterChg chg="modTransition modSldLayout">
        <pc:chgData name="صالح أبو سويد" userId="42c216c852ea278f" providerId="LiveId" clId="{CF6896C8-DCD4-4C3E-B812-35FF84850D00}" dt="2020-11-11T11:08:21.816" v="781"/>
        <pc:sldMasterMkLst>
          <pc:docMk/>
          <pc:sldMasterMk cId="3045536278" sldId="2147483648"/>
        </pc:sldMasterMkLst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1112627637" sldId="2147483649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1864421932" sldId="2147483650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156717643" sldId="2147483651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2274303203" sldId="2147483652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3456510176" sldId="2147483653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1590935622" sldId="2147483654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1370537711" sldId="2147483655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3024010017" sldId="2147483656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3877351270" sldId="2147483657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678233020" sldId="2147483658"/>
          </pc:sldLayoutMkLst>
        </pc:sldLayoutChg>
        <pc:sldLayoutChg chg="modTransition">
          <pc:chgData name="صالح أبو سويد" userId="42c216c852ea278f" providerId="LiveId" clId="{CF6896C8-DCD4-4C3E-B812-35FF84850D00}" dt="2020-11-11T11:08:21.816" v="781"/>
          <pc:sldLayoutMkLst>
            <pc:docMk/>
            <pc:sldMasterMk cId="3045536278" sldId="2147483648"/>
            <pc:sldLayoutMk cId="232242135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85A7D7-0551-454B-A0A9-E2F910E6F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948F512-9D80-4305-B26D-12B9C90A8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D432C2-0BE3-42F1-ADED-1BF8187F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1D205B-7FB2-47FF-A260-673C6E84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D7DF08-C6A7-4B73-B0B4-E418AFC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6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88F64D-CAF4-4045-AE77-D525C1D3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A7C8A5-00C5-44C5-9F52-F1887B879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F522E0-39F2-4A14-9632-C264F00A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5DDB3F-B7DD-45B3-9D50-0A683FFB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402B64-F22C-4A47-A9DC-87F83E4A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23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674F13A-0988-49C8-B969-D69880554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770903-FC1C-45C6-B9C7-27D475D6A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035DE6-79B9-48B3-A0C5-8E994996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DC2A98-72FA-4ED7-A14A-D6B6DF1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DA7372-2799-402A-BDC5-3AC2C35D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42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651FB0-724D-4D79-AADA-5E7EB7BE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50FCE9-3C46-4179-A875-8911CCD0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CBAE2D-C821-4F97-9685-0C5F3E40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81C5B-9627-4EA1-B3DA-EE3B4E3A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8F0D7E-905E-4090-B09D-40A0B366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42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297DFC-C182-45B8-B3D0-BD899B7D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8441E3-FA48-4575-8BB3-A9866D11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B13D1-7B7B-43AE-A1D4-FA65FD7B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14A40C-79D0-4772-B805-075895F7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071271-34EE-4F23-AE40-3181D2B3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1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0C73BF-7570-4416-BAA3-702FB5C3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2DA70E-2BF9-445B-9CC0-5FD853FA8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DF71EF3-322B-4973-85D1-7C2B412C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6DF3A-F362-4772-B709-C09AFB19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5DF48C-A97B-41EF-B8AF-99313D95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B961B9-4907-4C00-995C-95333F99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30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1F25FD-872F-4BA7-95C4-8D25E067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1CEC1D-9BB1-4E96-BDD1-1599F78BB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4C1470-AD7B-48D3-B61D-C0FEAAC78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4D80E89-6690-4DF9-AEAA-0C9F53ADB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49C32CB-3BE9-43DF-93B2-DF3A71208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EF322B-4607-4F8C-A62C-4B500FE8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5909A97-0DF4-4EFC-8BF3-F9A735F4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8D47E6-3E92-46A8-AB20-632E26A8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51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914779-C6EA-4EDA-822F-45394926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3764D9E-1C7F-4C5D-8762-FC58CDEF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854A8F1-9AF2-4139-B779-8034BDF0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792304C-7CDC-49C5-9EAE-DFA0E245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93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DF6C80-D3F3-4FB4-B12A-C920AE2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5EA6105-A7BB-45E6-8439-C8B8CBA1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AC3CDA6-F3DC-4C67-82FF-258BD2C2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053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DACD84-ADDD-4936-A062-41E8ED7D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1C5813-E149-4B9F-B58A-F0486D5FD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6301481-F108-42F3-AAC1-C1A0192B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6DF47F-303D-4EA0-9EE6-696F7256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399B77-113E-4AF0-849C-9A5B20C3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476632-9D50-4AC7-8CA9-5F006A7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01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44E001-6E61-439D-B59D-26DCE910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269463-B5B5-46F3-8430-3790E5EC9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4E8CBD5-3507-472F-95D4-FEB8A7F19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73A70A-BAC3-4CFB-BB50-D3AF92D9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A646176-9F04-465C-8FB4-2F3A2545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A1D5BC8-8DAB-4247-9F17-BF1EE73F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35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1928454-3FCC-4BCF-9A5C-683731C2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7C00AA7-3D04-4288-BB63-6CEEBA43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4DA22C-38F7-4095-889D-CDC499552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C55AF-6E29-445C-96E6-8418AA1A9345}" type="datetimeFigureOut">
              <a:rPr lang="ar-SA" smtClean="0"/>
              <a:t>20/01/1443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3C37B5-1464-4EAD-BE2C-2675BEAA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6C955E-4E14-493C-99F1-28DFE2861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EEE3-76E7-4928-A529-028FFC719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553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ستديرة 1">
            <a:extLst>
              <a:ext uri="{FF2B5EF4-FFF2-40B4-BE49-F238E27FC236}">
                <a16:creationId xmlns:a16="http://schemas.microsoft.com/office/drawing/2014/main" id="{CF973179-98DA-4166-9D67-C39CC3FB7551}"/>
              </a:ext>
            </a:extLst>
          </p:cNvPr>
          <p:cNvSpPr/>
          <p:nvPr/>
        </p:nvSpPr>
        <p:spPr>
          <a:xfrm rot="16200000" flipH="1">
            <a:off x="3292055" y="382905"/>
            <a:ext cx="6858001" cy="609219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6666A7D1-8C96-4D6D-8D28-0F2A2701E81A}"/>
              </a:ext>
            </a:extLst>
          </p:cNvPr>
          <p:cNvGrpSpPr/>
          <p:nvPr/>
        </p:nvGrpSpPr>
        <p:grpSpPr>
          <a:xfrm flipH="1">
            <a:off x="9277274" y="-1"/>
            <a:ext cx="945030" cy="6941521"/>
            <a:chOff x="4019325" y="24697"/>
            <a:chExt cx="945030" cy="694152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C69DD63-D266-4602-A1BC-437516626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30" b="97541" l="3145" r="98742">
                          <a14:foregroundMark x1="18239" y1="1639" x2="18239" y2="1639"/>
                          <a14:foregroundMark x1="3145" y1="5328" x2="3145" y2="5328"/>
                          <a14:foregroundMark x1="92453" y1="77869" x2="92453" y2="77869"/>
                          <a14:foregroundMark x1="91824" y1="90984" x2="91824" y2="90984"/>
                          <a14:foregroundMark x1="98742" y1="97541" x2="98742" y2="97541"/>
                          <a14:foregroundMark x1="17610" y1="14344" x2="17610" y2="14344"/>
                          <a14:foregroundMark x1="27044" y1="17623" x2="27044" y2="17623"/>
                          <a14:foregroundMark x1="27044" y1="12705" x2="28302" y2="20082"/>
                          <a14:foregroundMark x1="15723" y1="3689" x2="22013" y2="1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03406" flipH="1">
              <a:off x="4112351" y="24697"/>
              <a:ext cx="829929" cy="6941521"/>
            </a:xfrm>
            <a:prstGeom prst="rect">
              <a:avLst/>
            </a:prstGeom>
          </p:spPr>
        </p:pic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B32B1D40-709C-48C9-B443-5DEE5D182F06}"/>
                </a:ext>
              </a:extLst>
            </p:cNvPr>
            <p:cNvSpPr/>
            <p:nvPr/>
          </p:nvSpPr>
          <p:spPr>
            <a:xfrm>
              <a:off x="4686577" y="366574"/>
              <a:ext cx="277778" cy="3380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C324EEDC-8DDA-44F8-9FAC-AE33F79E74F9}"/>
                </a:ext>
              </a:extLst>
            </p:cNvPr>
            <p:cNvSpPr/>
            <p:nvPr/>
          </p:nvSpPr>
          <p:spPr>
            <a:xfrm>
              <a:off x="4025277" y="349428"/>
              <a:ext cx="277778" cy="3380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" name="قوس ممتلئ 7">
              <a:extLst>
                <a:ext uri="{FF2B5EF4-FFF2-40B4-BE49-F238E27FC236}">
                  <a16:creationId xmlns:a16="http://schemas.microsoft.com/office/drawing/2014/main" id="{25A29DFD-A86E-4D76-BC57-0CECA7F1183D}"/>
                </a:ext>
              </a:extLst>
            </p:cNvPr>
            <p:cNvSpPr/>
            <p:nvPr/>
          </p:nvSpPr>
          <p:spPr>
            <a:xfrm>
              <a:off x="4118202" y="328612"/>
              <a:ext cx="719621" cy="2955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0" name="قوس ممتلئ 9">
              <a:extLst>
                <a:ext uri="{FF2B5EF4-FFF2-40B4-BE49-F238E27FC236}">
                  <a16:creationId xmlns:a16="http://schemas.microsoft.com/office/drawing/2014/main" id="{FA37926D-3519-4E68-A951-B583DE7518B2}"/>
                </a:ext>
              </a:extLst>
            </p:cNvPr>
            <p:cNvSpPr/>
            <p:nvPr/>
          </p:nvSpPr>
          <p:spPr>
            <a:xfrm>
              <a:off x="4109554" y="485775"/>
              <a:ext cx="719621" cy="2955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BD30112C-C58D-4B52-B95D-A91F5EBDB394}"/>
                </a:ext>
              </a:extLst>
            </p:cNvPr>
            <p:cNvSpPr/>
            <p:nvPr/>
          </p:nvSpPr>
          <p:spPr>
            <a:xfrm>
              <a:off x="4646333" y="764155"/>
              <a:ext cx="277778" cy="3380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7C73D6E8-3853-487D-B77E-8E896FD7F161}"/>
                </a:ext>
              </a:extLst>
            </p:cNvPr>
            <p:cNvSpPr/>
            <p:nvPr/>
          </p:nvSpPr>
          <p:spPr>
            <a:xfrm>
              <a:off x="4036468" y="764154"/>
              <a:ext cx="277778" cy="3380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3" name="قوس ممتلئ 22">
              <a:extLst>
                <a:ext uri="{FF2B5EF4-FFF2-40B4-BE49-F238E27FC236}">
                  <a16:creationId xmlns:a16="http://schemas.microsoft.com/office/drawing/2014/main" id="{59A751E9-0ED3-4B11-92D6-224259D45465}"/>
                </a:ext>
              </a:extLst>
            </p:cNvPr>
            <p:cNvSpPr/>
            <p:nvPr/>
          </p:nvSpPr>
          <p:spPr>
            <a:xfrm>
              <a:off x="4146538" y="743338"/>
              <a:ext cx="719621" cy="2955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4" name="قوس ممتلئ 23">
              <a:extLst>
                <a:ext uri="{FF2B5EF4-FFF2-40B4-BE49-F238E27FC236}">
                  <a16:creationId xmlns:a16="http://schemas.microsoft.com/office/drawing/2014/main" id="{E8A6FAD1-4201-436C-AD2D-1A4C61116055}"/>
                </a:ext>
              </a:extLst>
            </p:cNvPr>
            <p:cNvSpPr/>
            <p:nvPr/>
          </p:nvSpPr>
          <p:spPr>
            <a:xfrm>
              <a:off x="4137890" y="900501"/>
              <a:ext cx="719621" cy="2955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F5B12723-CB22-4E23-A0DF-BDBE3ACBE911}"/>
                </a:ext>
              </a:extLst>
            </p:cNvPr>
            <p:cNvSpPr/>
            <p:nvPr/>
          </p:nvSpPr>
          <p:spPr>
            <a:xfrm>
              <a:off x="4663480" y="2916086"/>
              <a:ext cx="277778" cy="3380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347100BA-AEBF-42E6-8A57-0A5DB6B26391}"/>
                </a:ext>
              </a:extLst>
            </p:cNvPr>
            <p:cNvSpPr/>
            <p:nvPr/>
          </p:nvSpPr>
          <p:spPr>
            <a:xfrm>
              <a:off x="4019325" y="2916085"/>
              <a:ext cx="277778" cy="3380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7" name="قوس ممتلئ 26">
              <a:extLst>
                <a:ext uri="{FF2B5EF4-FFF2-40B4-BE49-F238E27FC236}">
                  <a16:creationId xmlns:a16="http://schemas.microsoft.com/office/drawing/2014/main" id="{CF4F13B5-7170-45C9-BEFC-707EC66CD416}"/>
                </a:ext>
              </a:extLst>
            </p:cNvPr>
            <p:cNvSpPr/>
            <p:nvPr/>
          </p:nvSpPr>
          <p:spPr>
            <a:xfrm>
              <a:off x="4135110" y="2895269"/>
              <a:ext cx="719621" cy="2955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8" name="قوس ممتلئ 27">
              <a:extLst>
                <a:ext uri="{FF2B5EF4-FFF2-40B4-BE49-F238E27FC236}">
                  <a16:creationId xmlns:a16="http://schemas.microsoft.com/office/drawing/2014/main" id="{F03E76D2-2EB6-42CC-87D3-E5CED6130D6B}"/>
                </a:ext>
              </a:extLst>
            </p:cNvPr>
            <p:cNvSpPr/>
            <p:nvPr/>
          </p:nvSpPr>
          <p:spPr>
            <a:xfrm>
              <a:off x="4126462" y="3052432"/>
              <a:ext cx="719621" cy="2955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70903E-8672-405A-9B22-23D92094B695}"/>
                </a:ext>
              </a:extLst>
            </p:cNvPr>
            <p:cNvSpPr/>
            <p:nvPr/>
          </p:nvSpPr>
          <p:spPr>
            <a:xfrm>
              <a:off x="4671321" y="5035783"/>
              <a:ext cx="277778" cy="3380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7D7C768B-E720-4564-965A-9AF22145ACCF}"/>
                </a:ext>
              </a:extLst>
            </p:cNvPr>
            <p:cNvSpPr/>
            <p:nvPr/>
          </p:nvSpPr>
          <p:spPr>
            <a:xfrm>
              <a:off x="4061456" y="5035782"/>
              <a:ext cx="277778" cy="3380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1" name="قوس ممتلئ 30">
              <a:extLst>
                <a:ext uri="{FF2B5EF4-FFF2-40B4-BE49-F238E27FC236}">
                  <a16:creationId xmlns:a16="http://schemas.microsoft.com/office/drawing/2014/main" id="{0BB9CD0A-0AE3-4EA4-A11C-9C67445D4D53}"/>
                </a:ext>
              </a:extLst>
            </p:cNvPr>
            <p:cNvSpPr/>
            <p:nvPr/>
          </p:nvSpPr>
          <p:spPr>
            <a:xfrm>
              <a:off x="4171526" y="5014966"/>
              <a:ext cx="719621" cy="2955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2" name="قوس ممتلئ 31">
              <a:extLst>
                <a:ext uri="{FF2B5EF4-FFF2-40B4-BE49-F238E27FC236}">
                  <a16:creationId xmlns:a16="http://schemas.microsoft.com/office/drawing/2014/main" id="{030C2E28-FF1F-4B0A-9A84-B8C58DE571AF}"/>
                </a:ext>
              </a:extLst>
            </p:cNvPr>
            <p:cNvSpPr/>
            <p:nvPr/>
          </p:nvSpPr>
          <p:spPr>
            <a:xfrm>
              <a:off x="4162878" y="5172129"/>
              <a:ext cx="719621" cy="29552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D2DE4F91-7891-4D5D-AC9B-7C52D465D197}"/>
                </a:ext>
              </a:extLst>
            </p:cNvPr>
            <p:cNvSpPr/>
            <p:nvPr/>
          </p:nvSpPr>
          <p:spPr>
            <a:xfrm>
              <a:off x="4662673" y="5531556"/>
              <a:ext cx="277778" cy="3633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79A7C6DF-10F2-49AF-B36D-DC2CEB2E6B25}"/>
                </a:ext>
              </a:extLst>
            </p:cNvPr>
            <p:cNvSpPr/>
            <p:nvPr/>
          </p:nvSpPr>
          <p:spPr>
            <a:xfrm>
              <a:off x="4052808" y="5531555"/>
              <a:ext cx="277778" cy="3633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5" name="قوس ممتلئ 34">
              <a:extLst>
                <a:ext uri="{FF2B5EF4-FFF2-40B4-BE49-F238E27FC236}">
                  <a16:creationId xmlns:a16="http://schemas.microsoft.com/office/drawing/2014/main" id="{1F3BC3C5-96C2-4B86-A109-98AE0D8E888E}"/>
                </a:ext>
              </a:extLst>
            </p:cNvPr>
            <p:cNvSpPr/>
            <p:nvPr/>
          </p:nvSpPr>
          <p:spPr>
            <a:xfrm>
              <a:off x="4162878" y="5513919"/>
              <a:ext cx="719621" cy="31764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6" name="قوس ممتلئ 35">
              <a:extLst>
                <a:ext uri="{FF2B5EF4-FFF2-40B4-BE49-F238E27FC236}">
                  <a16:creationId xmlns:a16="http://schemas.microsoft.com/office/drawing/2014/main" id="{1F4D05E4-C5FE-402B-8EC2-366CED479DC8}"/>
                </a:ext>
              </a:extLst>
            </p:cNvPr>
            <p:cNvSpPr/>
            <p:nvPr/>
          </p:nvSpPr>
          <p:spPr>
            <a:xfrm>
              <a:off x="4154230" y="5671082"/>
              <a:ext cx="719621" cy="31764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6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 rot="10800000">
            <a:off x="2500132" y="0"/>
            <a:ext cx="6986129" cy="6925416"/>
            <a:chOff x="1961909" y="-16266"/>
            <a:chExt cx="6986129" cy="6925416"/>
          </a:xfrm>
        </p:grpSpPr>
        <p:pic>
          <p:nvPicPr>
            <p:cNvPr id="15" name="صورة 14" descr="صورة تحتوي على أداة كتابة, قرطاسية, قلم رصاص&#10;&#10;تم إنشاء الوصف تلقائياً">
              <a:extLst>
                <a:ext uri="{FF2B5EF4-FFF2-40B4-BE49-F238E27FC236}">
                  <a16:creationId xmlns:a16="http://schemas.microsoft.com/office/drawing/2014/main" id="{677F5DEC-D756-4ED8-B727-CDB81EFE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12373">
              <a:off x="7466838" y="-16266"/>
              <a:ext cx="1481200" cy="6925416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8EAD69B4-5BBD-492D-BFAE-78DF2766CBB2}"/>
                </a:ext>
              </a:extLst>
            </p:cNvPr>
            <p:cNvGrpSpPr/>
            <p:nvPr/>
          </p:nvGrpSpPr>
          <p:grpSpPr>
            <a:xfrm>
              <a:off x="1961909" y="40302"/>
              <a:ext cx="6838732" cy="6812280"/>
              <a:chOff x="90027" y="0"/>
              <a:chExt cx="6785558" cy="6812280"/>
            </a:xfrm>
          </p:grpSpPr>
          <p:sp>
            <p:nvSpPr>
              <p:cNvPr id="4" name="مستطيل: زوايا علوية مستديرة 3">
                <a:extLst>
                  <a:ext uri="{FF2B5EF4-FFF2-40B4-BE49-F238E27FC236}">
                    <a16:creationId xmlns:a16="http://schemas.microsoft.com/office/drawing/2014/main" id="{51475A2C-A697-4681-9C6F-7D95D4FE5FC4}"/>
                  </a:ext>
                </a:extLst>
              </p:cNvPr>
              <p:cNvSpPr/>
              <p:nvPr/>
            </p:nvSpPr>
            <p:spPr>
              <a:xfrm rot="5400000">
                <a:off x="-315738" y="405765"/>
                <a:ext cx="6812280" cy="6000750"/>
              </a:xfrm>
              <a:prstGeom prst="round2SameRect">
                <a:avLst>
                  <a:gd name="adj1" fmla="val 1485"/>
                  <a:gd name="adj2" fmla="val 822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1" name="شكل بيضاوي 180">
                <a:extLst>
                  <a:ext uri="{FF2B5EF4-FFF2-40B4-BE49-F238E27FC236}">
                    <a16:creationId xmlns:a16="http://schemas.microsoft.com/office/drawing/2014/main" id="{1E249CC0-5D2B-4192-B4E8-46F69D1F7E93}"/>
                  </a:ext>
                </a:extLst>
              </p:cNvPr>
              <p:cNvSpPr/>
              <p:nvPr/>
            </p:nvSpPr>
            <p:spPr>
              <a:xfrm>
                <a:off x="5423620" y="569562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05FFB004-327E-4F94-A703-F735DFA8E71F}"/>
                  </a:ext>
                </a:extLst>
              </p:cNvPr>
              <p:cNvSpPr/>
              <p:nvPr/>
            </p:nvSpPr>
            <p:spPr>
              <a:xfrm>
                <a:off x="6483592" y="59924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" name="قوس ممتلئ 8">
                <a:extLst>
                  <a:ext uri="{FF2B5EF4-FFF2-40B4-BE49-F238E27FC236}">
                    <a16:creationId xmlns:a16="http://schemas.microsoft.com/office/drawing/2014/main" id="{7261BE7D-17F9-4064-9CCA-0C64A19E30D2}"/>
                  </a:ext>
                </a:extLst>
              </p:cNvPr>
              <p:cNvSpPr/>
              <p:nvPr/>
            </p:nvSpPr>
            <p:spPr>
              <a:xfrm>
                <a:off x="5606414" y="55209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97D86639-4DCB-49FA-BE1C-EE0B1E91B64B}"/>
                  </a:ext>
                </a:extLst>
              </p:cNvPr>
              <p:cNvSpPr/>
              <p:nvPr/>
            </p:nvSpPr>
            <p:spPr>
              <a:xfrm>
                <a:off x="6481172" y="105808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D600454B-0A06-48B9-90F9-38C04BE25120}"/>
                  </a:ext>
                </a:extLst>
              </p:cNvPr>
              <p:cNvSpPr/>
              <p:nvPr/>
            </p:nvSpPr>
            <p:spPr>
              <a:xfrm>
                <a:off x="5423620" y="103366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3" name="قوس ممتلئ 12">
                <a:extLst>
                  <a:ext uri="{FF2B5EF4-FFF2-40B4-BE49-F238E27FC236}">
                    <a16:creationId xmlns:a16="http://schemas.microsoft.com/office/drawing/2014/main" id="{D165589C-E7A2-4E06-BBA9-DE7599B8CD67}"/>
                  </a:ext>
                </a:extLst>
              </p:cNvPr>
              <p:cNvSpPr/>
              <p:nvPr/>
            </p:nvSpPr>
            <p:spPr>
              <a:xfrm>
                <a:off x="5597766" y="70925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CB4A7249-8330-4857-831F-0E0DC3147F6B}"/>
                  </a:ext>
                </a:extLst>
              </p:cNvPr>
              <p:cNvSpPr/>
              <p:nvPr/>
            </p:nvSpPr>
            <p:spPr>
              <a:xfrm>
                <a:off x="5574906" y="101847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قوس ممتلئ 18">
                <a:extLst>
                  <a:ext uri="{FF2B5EF4-FFF2-40B4-BE49-F238E27FC236}">
                    <a16:creationId xmlns:a16="http://schemas.microsoft.com/office/drawing/2014/main" id="{68F3CE41-0E43-40A3-A8E2-6FA195874962}"/>
                  </a:ext>
                </a:extLst>
              </p:cNvPr>
              <p:cNvSpPr/>
              <p:nvPr/>
            </p:nvSpPr>
            <p:spPr>
              <a:xfrm>
                <a:off x="5566258" y="1175633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C65C2585-CDFF-4C4F-BD18-6FC25888A7DE}"/>
                  </a:ext>
                </a:extLst>
              </p:cNvPr>
              <p:cNvSpPr/>
              <p:nvPr/>
            </p:nvSpPr>
            <p:spPr>
              <a:xfrm>
                <a:off x="5393709" y="56530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33A48C71-9E2E-4F42-B6EA-60F02EAAB7ED}"/>
                  </a:ext>
                </a:extLst>
              </p:cNvPr>
              <p:cNvSpPr/>
              <p:nvPr/>
            </p:nvSpPr>
            <p:spPr>
              <a:xfrm>
                <a:off x="6433910" y="5682138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6" name="قوس ممتلئ 65">
                <a:extLst>
                  <a:ext uri="{FF2B5EF4-FFF2-40B4-BE49-F238E27FC236}">
                    <a16:creationId xmlns:a16="http://schemas.microsoft.com/office/drawing/2014/main" id="{14059309-9EF9-47FC-94C9-A4618EA583BC}"/>
                  </a:ext>
                </a:extLst>
              </p:cNvPr>
              <p:cNvSpPr/>
              <p:nvPr/>
            </p:nvSpPr>
            <p:spPr>
              <a:xfrm>
                <a:off x="5543398" y="563521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E8B21678-E35B-4312-BB9C-D1AFA95C673A}"/>
                  </a:ext>
                </a:extLst>
              </p:cNvPr>
              <p:cNvSpPr/>
              <p:nvPr/>
            </p:nvSpPr>
            <p:spPr>
              <a:xfrm>
                <a:off x="6398667" y="330083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7" name="قوس ممتلئ 66">
                <a:extLst>
                  <a:ext uri="{FF2B5EF4-FFF2-40B4-BE49-F238E27FC236}">
                    <a16:creationId xmlns:a16="http://schemas.microsoft.com/office/drawing/2014/main" id="{EDC08A3A-BF93-498C-8B5E-C4C51322D1B9}"/>
                  </a:ext>
                </a:extLst>
              </p:cNvPr>
              <p:cNvSpPr/>
              <p:nvPr/>
            </p:nvSpPr>
            <p:spPr>
              <a:xfrm>
                <a:off x="5534750" y="579237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EFE52468-ADBA-4181-88D8-B1B7CAB42AC9}"/>
                  </a:ext>
                </a:extLst>
              </p:cNvPr>
              <p:cNvSpPr/>
              <p:nvPr/>
            </p:nvSpPr>
            <p:spPr>
              <a:xfrm>
                <a:off x="5457092" y="32952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قوس ممتلئ 69">
                <a:extLst>
                  <a:ext uri="{FF2B5EF4-FFF2-40B4-BE49-F238E27FC236}">
                    <a16:creationId xmlns:a16="http://schemas.microsoft.com/office/drawing/2014/main" id="{EFB7EAA5-ED30-4DFC-96D3-E8F9208B4FD0}"/>
                  </a:ext>
                </a:extLst>
              </p:cNvPr>
              <p:cNvSpPr/>
              <p:nvPr/>
            </p:nvSpPr>
            <p:spPr>
              <a:xfrm>
                <a:off x="5600622" y="3277891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7A2CF80A-0D6A-493C-9395-AA309415BD3A}"/>
                  </a:ext>
                </a:extLst>
              </p:cNvPr>
              <p:cNvSpPr/>
              <p:nvPr/>
            </p:nvSpPr>
            <p:spPr>
              <a:xfrm>
                <a:off x="6447171" y="507000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DBFEF1E7-7E6D-4BA8-865F-CCAE9E6AE5C1}"/>
                  </a:ext>
                </a:extLst>
              </p:cNvPr>
              <p:cNvSpPr/>
              <p:nvPr/>
            </p:nvSpPr>
            <p:spPr>
              <a:xfrm>
                <a:off x="5393813" y="505386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قوس ممتلئ 70">
                <a:extLst>
                  <a:ext uri="{FF2B5EF4-FFF2-40B4-BE49-F238E27FC236}">
                    <a16:creationId xmlns:a16="http://schemas.microsoft.com/office/drawing/2014/main" id="{80BF9B5C-73E7-4C83-85DB-B5FEE67FCBD4}"/>
                  </a:ext>
                </a:extLst>
              </p:cNvPr>
              <p:cNvSpPr/>
              <p:nvPr/>
            </p:nvSpPr>
            <p:spPr>
              <a:xfrm>
                <a:off x="5591974" y="3435054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قوس ممتلئ 81">
                <a:extLst>
                  <a:ext uri="{FF2B5EF4-FFF2-40B4-BE49-F238E27FC236}">
                    <a16:creationId xmlns:a16="http://schemas.microsoft.com/office/drawing/2014/main" id="{977D1406-24A0-4C4C-A62F-4AD84EB4C248}"/>
                  </a:ext>
                </a:extLst>
              </p:cNvPr>
              <p:cNvSpPr/>
              <p:nvPr/>
            </p:nvSpPr>
            <p:spPr>
              <a:xfrm>
                <a:off x="5543398" y="5035367"/>
                <a:ext cx="1120142" cy="314327"/>
              </a:xfrm>
              <a:prstGeom prst="blockArc">
                <a:avLst>
                  <a:gd name="adj1" fmla="val 10800000"/>
                  <a:gd name="adj2" fmla="val 4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قوس ممتلئ 82">
                <a:extLst>
                  <a:ext uri="{FF2B5EF4-FFF2-40B4-BE49-F238E27FC236}">
                    <a16:creationId xmlns:a16="http://schemas.microsoft.com/office/drawing/2014/main" id="{EC219A3B-A80D-4CDA-85EF-5EB40810293F}"/>
                  </a:ext>
                </a:extLst>
              </p:cNvPr>
              <p:cNvSpPr/>
              <p:nvPr/>
            </p:nvSpPr>
            <p:spPr>
              <a:xfrm>
                <a:off x="5534750" y="519253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67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9F9CCB9-92EF-4072-AE2C-B282EB308CE9}"/>
              </a:ext>
            </a:extLst>
          </p:cNvPr>
          <p:cNvGrpSpPr/>
          <p:nvPr/>
        </p:nvGrpSpPr>
        <p:grpSpPr>
          <a:xfrm>
            <a:off x="102870" y="-108217"/>
            <a:ext cx="11986260" cy="6966217"/>
            <a:chOff x="51435" y="-41760"/>
            <a:chExt cx="11986260" cy="6966217"/>
          </a:xfrm>
        </p:grpSpPr>
        <p:sp>
          <p:nvSpPr>
            <p:cNvPr id="37" name="مستطيل: زوايا علوية مستديرة 36">
              <a:extLst>
                <a:ext uri="{FF2B5EF4-FFF2-40B4-BE49-F238E27FC236}">
                  <a16:creationId xmlns:a16="http://schemas.microsoft.com/office/drawing/2014/main" id="{629D544B-98A9-419D-9AE5-01687343FA45}"/>
                </a:ext>
              </a:extLst>
            </p:cNvPr>
            <p:cNvSpPr/>
            <p:nvPr/>
          </p:nvSpPr>
          <p:spPr>
            <a:xfrm rot="5400000">
              <a:off x="5734871" y="555178"/>
              <a:ext cx="6858001" cy="574764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" name="مستطيل: زوايا علوية مستديرة 1">
              <a:extLst>
                <a:ext uri="{FF2B5EF4-FFF2-40B4-BE49-F238E27FC236}">
                  <a16:creationId xmlns:a16="http://schemas.microsoft.com/office/drawing/2014/main" id="{CF973179-98DA-4166-9D67-C39CC3FB7551}"/>
                </a:ext>
              </a:extLst>
            </p:cNvPr>
            <p:cNvSpPr/>
            <p:nvPr/>
          </p:nvSpPr>
          <p:spPr>
            <a:xfrm rot="16200000" flipH="1">
              <a:off x="-407997" y="525888"/>
              <a:ext cx="6858001" cy="5939138"/>
            </a:xfrm>
            <a:prstGeom prst="round2SameRect">
              <a:avLst>
                <a:gd name="adj1" fmla="val 9632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" name="مستطيل: زوايا علوية مستديرة 2">
              <a:extLst>
                <a:ext uri="{FF2B5EF4-FFF2-40B4-BE49-F238E27FC236}">
                  <a16:creationId xmlns:a16="http://schemas.microsoft.com/office/drawing/2014/main" id="{17DB05F0-8B4D-43A7-B18C-AD81C70E6BEE}"/>
                </a:ext>
              </a:extLst>
            </p:cNvPr>
            <p:cNvSpPr/>
            <p:nvPr/>
          </p:nvSpPr>
          <p:spPr>
            <a:xfrm rot="5400000">
              <a:off x="-340410" y="569011"/>
              <a:ext cx="6829279" cy="5839850"/>
            </a:xfrm>
            <a:prstGeom prst="round2SameRect">
              <a:avLst>
                <a:gd name="adj1" fmla="val 1485"/>
                <a:gd name="adj2" fmla="val 578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6666A7D1-8C96-4D6D-8D28-0F2A2701E81A}"/>
                </a:ext>
              </a:extLst>
            </p:cNvPr>
            <p:cNvGrpSpPr/>
            <p:nvPr/>
          </p:nvGrpSpPr>
          <p:grpSpPr>
            <a:xfrm flipH="1">
              <a:off x="5659173" y="-41760"/>
              <a:ext cx="945030" cy="6941521"/>
              <a:chOff x="4019325" y="24697"/>
              <a:chExt cx="945030" cy="6941521"/>
            </a:xfrm>
          </p:grpSpPr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3C69DD63-D266-4602-A1BC-437516626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230" b="97541" l="3145" r="98742">
                            <a14:foregroundMark x1="18239" y1="1639" x2="18239" y2="1639"/>
                            <a14:foregroundMark x1="3145" y1="5328" x2="3145" y2="5328"/>
                            <a14:foregroundMark x1="92453" y1="77869" x2="92453" y2="77869"/>
                            <a14:foregroundMark x1="91824" y1="90984" x2="91824" y2="90984"/>
                            <a14:foregroundMark x1="98742" y1="97541" x2="98742" y2="97541"/>
                            <a14:foregroundMark x1="17610" y1="14344" x2="17610" y2="14344"/>
                            <a14:foregroundMark x1="27044" y1="17623" x2="27044" y2="17623"/>
                            <a14:foregroundMark x1="27044" y1="12705" x2="28302" y2="20082"/>
                            <a14:foregroundMark x1="15723" y1="3689" x2="22013" y2="114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03406" flipH="1">
                <a:off x="4112351" y="24697"/>
                <a:ext cx="829929" cy="6941521"/>
              </a:xfrm>
              <a:prstGeom prst="rect">
                <a:avLst/>
              </a:prstGeom>
            </p:spPr>
          </p:pic>
          <p:sp>
            <p:nvSpPr>
              <p:cNvPr id="4" name="شكل بيضاوي 3">
                <a:extLst>
                  <a:ext uri="{FF2B5EF4-FFF2-40B4-BE49-F238E27FC236}">
                    <a16:creationId xmlns:a16="http://schemas.microsoft.com/office/drawing/2014/main" id="{B32B1D40-709C-48C9-B443-5DEE5D182F06}"/>
                  </a:ext>
                </a:extLst>
              </p:cNvPr>
              <p:cNvSpPr/>
              <p:nvPr/>
            </p:nvSpPr>
            <p:spPr>
              <a:xfrm>
                <a:off x="4686577" y="366574"/>
                <a:ext cx="277778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C324EEDC-8DDA-44F8-9FAC-AE33F79E74F9}"/>
                  </a:ext>
                </a:extLst>
              </p:cNvPr>
              <p:cNvSpPr/>
              <p:nvPr/>
            </p:nvSpPr>
            <p:spPr>
              <a:xfrm>
                <a:off x="4025277" y="349428"/>
                <a:ext cx="277778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8" name="قوس ممتلئ 7">
                <a:extLst>
                  <a:ext uri="{FF2B5EF4-FFF2-40B4-BE49-F238E27FC236}">
                    <a16:creationId xmlns:a16="http://schemas.microsoft.com/office/drawing/2014/main" id="{25A29DFD-A86E-4D76-BC57-0CECA7F1183D}"/>
                  </a:ext>
                </a:extLst>
              </p:cNvPr>
              <p:cNvSpPr/>
              <p:nvPr/>
            </p:nvSpPr>
            <p:spPr>
              <a:xfrm>
                <a:off x="4118202" y="328612"/>
                <a:ext cx="719621" cy="29552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قوس ممتلئ 9">
                <a:extLst>
                  <a:ext uri="{FF2B5EF4-FFF2-40B4-BE49-F238E27FC236}">
                    <a16:creationId xmlns:a16="http://schemas.microsoft.com/office/drawing/2014/main" id="{FA37926D-3519-4E68-A951-B583DE7518B2}"/>
                  </a:ext>
                </a:extLst>
              </p:cNvPr>
              <p:cNvSpPr/>
              <p:nvPr/>
            </p:nvSpPr>
            <p:spPr>
              <a:xfrm>
                <a:off x="4109554" y="485775"/>
                <a:ext cx="719621" cy="29552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BD30112C-C58D-4B52-B95D-A91F5EBDB394}"/>
                  </a:ext>
                </a:extLst>
              </p:cNvPr>
              <p:cNvSpPr/>
              <p:nvPr/>
            </p:nvSpPr>
            <p:spPr>
              <a:xfrm>
                <a:off x="4646333" y="764155"/>
                <a:ext cx="277778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7C73D6E8-3853-487D-B77E-8E896FD7F161}"/>
                  </a:ext>
                </a:extLst>
              </p:cNvPr>
              <p:cNvSpPr/>
              <p:nvPr/>
            </p:nvSpPr>
            <p:spPr>
              <a:xfrm>
                <a:off x="4036468" y="764154"/>
                <a:ext cx="277778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3" name="قوس ممتلئ 22">
                <a:extLst>
                  <a:ext uri="{FF2B5EF4-FFF2-40B4-BE49-F238E27FC236}">
                    <a16:creationId xmlns:a16="http://schemas.microsoft.com/office/drawing/2014/main" id="{59A751E9-0ED3-4B11-92D6-224259D45465}"/>
                  </a:ext>
                </a:extLst>
              </p:cNvPr>
              <p:cNvSpPr/>
              <p:nvPr/>
            </p:nvSpPr>
            <p:spPr>
              <a:xfrm>
                <a:off x="4146538" y="743338"/>
                <a:ext cx="719621" cy="29552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قوس ممتلئ 23">
                <a:extLst>
                  <a:ext uri="{FF2B5EF4-FFF2-40B4-BE49-F238E27FC236}">
                    <a16:creationId xmlns:a16="http://schemas.microsoft.com/office/drawing/2014/main" id="{E8A6FAD1-4201-436C-AD2D-1A4C61116055}"/>
                  </a:ext>
                </a:extLst>
              </p:cNvPr>
              <p:cNvSpPr/>
              <p:nvPr/>
            </p:nvSpPr>
            <p:spPr>
              <a:xfrm>
                <a:off x="4137890" y="900501"/>
                <a:ext cx="719621" cy="29552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F5B12723-CB22-4E23-A0DF-BDBE3ACBE911}"/>
                  </a:ext>
                </a:extLst>
              </p:cNvPr>
              <p:cNvSpPr/>
              <p:nvPr/>
            </p:nvSpPr>
            <p:spPr>
              <a:xfrm>
                <a:off x="4663480" y="2916086"/>
                <a:ext cx="277778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347100BA-AEBF-42E6-8A57-0A5DB6B26391}"/>
                  </a:ext>
                </a:extLst>
              </p:cNvPr>
              <p:cNvSpPr/>
              <p:nvPr/>
            </p:nvSpPr>
            <p:spPr>
              <a:xfrm>
                <a:off x="4019325" y="2916085"/>
                <a:ext cx="277778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7" name="قوس ممتلئ 26">
                <a:extLst>
                  <a:ext uri="{FF2B5EF4-FFF2-40B4-BE49-F238E27FC236}">
                    <a16:creationId xmlns:a16="http://schemas.microsoft.com/office/drawing/2014/main" id="{CF4F13B5-7170-45C9-BEFC-707EC66CD416}"/>
                  </a:ext>
                </a:extLst>
              </p:cNvPr>
              <p:cNvSpPr/>
              <p:nvPr/>
            </p:nvSpPr>
            <p:spPr>
              <a:xfrm>
                <a:off x="4135110" y="2895269"/>
                <a:ext cx="719621" cy="29552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قوس ممتلئ 27">
                <a:extLst>
                  <a:ext uri="{FF2B5EF4-FFF2-40B4-BE49-F238E27FC236}">
                    <a16:creationId xmlns:a16="http://schemas.microsoft.com/office/drawing/2014/main" id="{F03E76D2-2EB6-42CC-87D3-E5CED6130D6B}"/>
                  </a:ext>
                </a:extLst>
              </p:cNvPr>
              <p:cNvSpPr/>
              <p:nvPr/>
            </p:nvSpPr>
            <p:spPr>
              <a:xfrm>
                <a:off x="4126462" y="3052432"/>
                <a:ext cx="719621" cy="29552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9A70903E-8672-405A-9B22-23D92094B695}"/>
                  </a:ext>
                </a:extLst>
              </p:cNvPr>
              <p:cNvSpPr/>
              <p:nvPr/>
            </p:nvSpPr>
            <p:spPr>
              <a:xfrm>
                <a:off x="4671321" y="5035783"/>
                <a:ext cx="277778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7D7C768B-E720-4564-965A-9AF22145ACCF}"/>
                  </a:ext>
                </a:extLst>
              </p:cNvPr>
              <p:cNvSpPr/>
              <p:nvPr/>
            </p:nvSpPr>
            <p:spPr>
              <a:xfrm>
                <a:off x="4061456" y="5035782"/>
                <a:ext cx="277778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31" name="قوس ممتلئ 30">
                <a:extLst>
                  <a:ext uri="{FF2B5EF4-FFF2-40B4-BE49-F238E27FC236}">
                    <a16:creationId xmlns:a16="http://schemas.microsoft.com/office/drawing/2014/main" id="{0BB9CD0A-0AE3-4EA4-A11C-9C67445D4D53}"/>
                  </a:ext>
                </a:extLst>
              </p:cNvPr>
              <p:cNvSpPr/>
              <p:nvPr/>
            </p:nvSpPr>
            <p:spPr>
              <a:xfrm>
                <a:off x="4171526" y="5014966"/>
                <a:ext cx="719621" cy="29552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قوس ممتلئ 31">
                <a:extLst>
                  <a:ext uri="{FF2B5EF4-FFF2-40B4-BE49-F238E27FC236}">
                    <a16:creationId xmlns:a16="http://schemas.microsoft.com/office/drawing/2014/main" id="{030C2E28-FF1F-4B0A-9A84-B8C58DE571AF}"/>
                  </a:ext>
                </a:extLst>
              </p:cNvPr>
              <p:cNvSpPr/>
              <p:nvPr/>
            </p:nvSpPr>
            <p:spPr>
              <a:xfrm>
                <a:off x="4162878" y="5172129"/>
                <a:ext cx="719621" cy="29552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شكل بيضاوي 32">
                <a:extLst>
                  <a:ext uri="{FF2B5EF4-FFF2-40B4-BE49-F238E27FC236}">
                    <a16:creationId xmlns:a16="http://schemas.microsoft.com/office/drawing/2014/main" id="{D2DE4F91-7891-4D5D-AC9B-7C52D465D197}"/>
                  </a:ext>
                </a:extLst>
              </p:cNvPr>
              <p:cNvSpPr/>
              <p:nvPr/>
            </p:nvSpPr>
            <p:spPr>
              <a:xfrm>
                <a:off x="4662673" y="5531556"/>
                <a:ext cx="277778" cy="3633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34" name="شكل بيضاوي 33">
                <a:extLst>
                  <a:ext uri="{FF2B5EF4-FFF2-40B4-BE49-F238E27FC236}">
                    <a16:creationId xmlns:a16="http://schemas.microsoft.com/office/drawing/2014/main" id="{79A7C6DF-10F2-49AF-B36D-DC2CEB2E6B25}"/>
                  </a:ext>
                </a:extLst>
              </p:cNvPr>
              <p:cNvSpPr/>
              <p:nvPr/>
            </p:nvSpPr>
            <p:spPr>
              <a:xfrm>
                <a:off x="4052808" y="5531555"/>
                <a:ext cx="277778" cy="3633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35" name="قوس ممتلئ 34">
                <a:extLst>
                  <a:ext uri="{FF2B5EF4-FFF2-40B4-BE49-F238E27FC236}">
                    <a16:creationId xmlns:a16="http://schemas.microsoft.com/office/drawing/2014/main" id="{1F3BC3C5-96C2-4B86-A109-98AE0D8E888E}"/>
                  </a:ext>
                </a:extLst>
              </p:cNvPr>
              <p:cNvSpPr/>
              <p:nvPr/>
            </p:nvSpPr>
            <p:spPr>
              <a:xfrm>
                <a:off x="4162878" y="5513919"/>
                <a:ext cx="719621" cy="31764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قوس ممتلئ 35">
                <a:extLst>
                  <a:ext uri="{FF2B5EF4-FFF2-40B4-BE49-F238E27FC236}">
                    <a16:creationId xmlns:a16="http://schemas.microsoft.com/office/drawing/2014/main" id="{1F4D05E4-C5FE-402B-8EC2-366CED479DC8}"/>
                  </a:ext>
                </a:extLst>
              </p:cNvPr>
              <p:cNvSpPr/>
              <p:nvPr/>
            </p:nvSpPr>
            <p:spPr>
              <a:xfrm>
                <a:off x="4154230" y="5671082"/>
                <a:ext cx="719621" cy="31764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545D72D1-76CB-4143-AE7A-7A040480E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428253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CEF834F1-AB50-42D3-A20B-931397E26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802306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EED3DCC0-FF86-4FB4-B477-6547F9BB9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1176359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35586F8E-5D8C-47A4-ADDA-CD5450250E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1550412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594B4384-0219-49F0-8404-1936E1FA7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1924465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06D2DD8D-2807-4BC8-98F0-33F05AEFC6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2298518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8E640A59-7FA5-45F7-81D5-8FC0DF51C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2672571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15C3A343-67B1-45FF-9EA6-F627A8785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3046624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3E7EBF86-6150-4AAC-BC5D-E04D50A36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3420677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2E5AB492-41BF-4292-ABC9-7D547D880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3794730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4B16947E-588E-47EB-AA11-440218ADF8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4168783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190848A7-6C6F-4CB1-8543-17F609D767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4542836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77BEC411-629B-4798-9517-98B6B8386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4916889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4E78429F-3BDA-4D65-ACDE-0131F0322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5290942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6BB7AF2E-1A5A-4AA6-B2CE-769C3060C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5664995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4FC9F3D8-E881-4788-A589-6BFFE2661D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6039048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BB620406-143B-4DDC-B6C5-3B95EABBEA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42" y="6413101"/>
              <a:ext cx="4860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82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CB38C1-B85F-492C-82C2-E9D3084B2181}"/>
              </a:ext>
            </a:extLst>
          </p:cNvPr>
          <p:cNvGrpSpPr/>
          <p:nvPr/>
        </p:nvGrpSpPr>
        <p:grpSpPr>
          <a:xfrm>
            <a:off x="0" y="-247253"/>
            <a:ext cx="12192000" cy="7065248"/>
            <a:chOff x="0" y="-144383"/>
            <a:chExt cx="12192000" cy="7065248"/>
          </a:xfrm>
        </p:grpSpPr>
        <p:pic>
          <p:nvPicPr>
            <p:cNvPr id="15" name="صورة 14" descr="صورة تحتوي على أداة كتابة, قرطاسية, قلم رصاص&#10;&#10;تم إنشاء الوصف تلقائياً">
              <a:extLst>
                <a:ext uri="{FF2B5EF4-FFF2-40B4-BE49-F238E27FC236}">
                  <a16:creationId xmlns:a16="http://schemas.microsoft.com/office/drawing/2014/main" id="{677F5DEC-D756-4ED8-B727-CDB81EFE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12373">
              <a:off x="5462126" y="-144383"/>
              <a:ext cx="1469683" cy="6925416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8EAD69B4-5BBD-492D-BFAE-78DF2766CBB2}"/>
                </a:ext>
              </a:extLst>
            </p:cNvPr>
            <p:cNvGrpSpPr/>
            <p:nvPr/>
          </p:nvGrpSpPr>
          <p:grpSpPr>
            <a:xfrm>
              <a:off x="0" y="85724"/>
              <a:ext cx="12192000" cy="6835141"/>
              <a:chOff x="0" y="22859"/>
              <a:chExt cx="12192000" cy="6835141"/>
            </a:xfrm>
          </p:grpSpPr>
          <p:sp>
            <p:nvSpPr>
              <p:cNvPr id="4" name="مستطيل: زوايا علوية مستديرة 3">
                <a:extLst>
                  <a:ext uri="{FF2B5EF4-FFF2-40B4-BE49-F238E27FC236}">
                    <a16:creationId xmlns:a16="http://schemas.microsoft.com/office/drawing/2014/main" id="{51475A2C-A697-4681-9C6F-7D95D4FE5FC4}"/>
                  </a:ext>
                </a:extLst>
              </p:cNvPr>
              <p:cNvSpPr/>
              <p:nvPr/>
            </p:nvSpPr>
            <p:spPr>
              <a:xfrm rot="5400000">
                <a:off x="-405765" y="451485"/>
                <a:ext cx="6812280" cy="6000750"/>
              </a:xfrm>
              <a:prstGeom prst="round2SameRect">
                <a:avLst>
                  <a:gd name="adj1" fmla="val 1485"/>
                  <a:gd name="adj2" fmla="val 8225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مستطيل: زوايا علوية مستديرة 4">
                <a:extLst>
                  <a:ext uri="{FF2B5EF4-FFF2-40B4-BE49-F238E27FC236}">
                    <a16:creationId xmlns:a16="http://schemas.microsoft.com/office/drawing/2014/main" id="{17C5BC7E-43CD-430B-BF72-D395144A2F6A}"/>
                  </a:ext>
                </a:extLst>
              </p:cNvPr>
              <p:cNvSpPr/>
              <p:nvPr/>
            </p:nvSpPr>
            <p:spPr>
              <a:xfrm rot="16200000" flipH="1">
                <a:off x="5853113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مستطيل: زوايا علوية مستديرة 83">
                <a:extLst>
                  <a:ext uri="{FF2B5EF4-FFF2-40B4-BE49-F238E27FC236}">
                    <a16:creationId xmlns:a16="http://schemas.microsoft.com/office/drawing/2014/main" id="{FEE5DE64-0374-45F6-83AC-9E48A9261575}"/>
                  </a:ext>
                </a:extLst>
              </p:cNvPr>
              <p:cNvSpPr/>
              <p:nvPr/>
            </p:nvSpPr>
            <p:spPr>
              <a:xfrm rot="16200000" flipH="1">
                <a:off x="5774569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مستطيل: زوايا علوية مستديرة 84">
                <a:extLst>
                  <a:ext uri="{FF2B5EF4-FFF2-40B4-BE49-F238E27FC236}">
                    <a16:creationId xmlns:a16="http://schemas.microsoft.com/office/drawing/2014/main" id="{9E5CDDAC-09E4-40F5-9A1E-CC768827E45C}"/>
                  </a:ext>
                </a:extLst>
              </p:cNvPr>
              <p:cNvSpPr/>
              <p:nvPr/>
            </p:nvSpPr>
            <p:spPr>
              <a:xfrm rot="5400000">
                <a:off x="-378291" y="479693"/>
                <a:ext cx="6829279" cy="5915612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81" name="شكل بيضاوي 180">
                <a:extLst>
                  <a:ext uri="{FF2B5EF4-FFF2-40B4-BE49-F238E27FC236}">
                    <a16:creationId xmlns:a16="http://schemas.microsoft.com/office/drawing/2014/main" id="{1E249CC0-5D2B-4192-B4E8-46F69D1F7E93}"/>
                  </a:ext>
                </a:extLst>
              </p:cNvPr>
              <p:cNvSpPr/>
              <p:nvPr/>
            </p:nvSpPr>
            <p:spPr>
              <a:xfrm>
                <a:off x="5423620" y="569562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05FFB004-327E-4F94-A703-F735DFA8E71F}"/>
                  </a:ext>
                </a:extLst>
              </p:cNvPr>
              <p:cNvSpPr/>
              <p:nvPr/>
            </p:nvSpPr>
            <p:spPr>
              <a:xfrm>
                <a:off x="6483592" y="59924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" name="قوس ممتلئ 8">
                <a:extLst>
                  <a:ext uri="{FF2B5EF4-FFF2-40B4-BE49-F238E27FC236}">
                    <a16:creationId xmlns:a16="http://schemas.microsoft.com/office/drawing/2014/main" id="{7261BE7D-17F9-4064-9CCA-0C64A19E30D2}"/>
                  </a:ext>
                </a:extLst>
              </p:cNvPr>
              <p:cNvSpPr/>
              <p:nvPr/>
            </p:nvSpPr>
            <p:spPr>
              <a:xfrm>
                <a:off x="5606414" y="55209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97D86639-4DCB-49FA-BE1C-EE0B1E91B64B}"/>
                  </a:ext>
                </a:extLst>
              </p:cNvPr>
              <p:cNvSpPr/>
              <p:nvPr/>
            </p:nvSpPr>
            <p:spPr>
              <a:xfrm>
                <a:off x="6481172" y="105808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D600454B-0A06-48B9-90F9-38C04BE25120}"/>
                  </a:ext>
                </a:extLst>
              </p:cNvPr>
              <p:cNvSpPr/>
              <p:nvPr/>
            </p:nvSpPr>
            <p:spPr>
              <a:xfrm>
                <a:off x="5423620" y="103366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3" name="قوس ممتلئ 12">
                <a:extLst>
                  <a:ext uri="{FF2B5EF4-FFF2-40B4-BE49-F238E27FC236}">
                    <a16:creationId xmlns:a16="http://schemas.microsoft.com/office/drawing/2014/main" id="{D165589C-E7A2-4E06-BBA9-DE7599B8CD67}"/>
                  </a:ext>
                </a:extLst>
              </p:cNvPr>
              <p:cNvSpPr/>
              <p:nvPr/>
            </p:nvSpPr>
            <p:spPr>
              <a:xfrm>
                <a:off x="5597766" y="70925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CB4A7249-8330-4857-831F-0E0DC3147F6B}"/>
                  </a:ext>
                </a:extLst>
              </p:cNvPr>
              <p:cNvSpPr/>
              <p:nvPr/>
            </p:nvSpPr>
            <p:spPr>
              <a:xfrm>
                <a:off x="5574906" y="101847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قوس ممتلئ 18">
                <a:extLst>
                  <a:ext uri="{FF2B5EF4-FFF2-40B4-BE49-F238E27FC236}">
                    <a16:creationId xmlns:a16="http://schemas.microsoft.com/office/drawing/2014/main" id="{68F3CE41-0E43-40A3-A8E2-6FA195874962}"/>
                  </a:ext>
                </a:extLst>
              </p:cNvPr>
              <p:cNvSpPr/>
              <p:nvPr/>
            </p:nvSpPr>
            <p:spPr>
              <a:xfrm>
                <a:off x="5566258" y="1175633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C65C2585-CDFF-4C4F-BD18-6FC25888A7DE}"/>
                  </a:ext>
                </a:extLst>
              </p:cNvPr>
              <p:cNvSpPr/>
              <p:nvPr/>
            </p:nvSpPr>
            <p:spPr>
              <a:xfrm>
                <a:off x="5393709" y="56530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33A48C71-9E2E-4F42-B6EA-60F02EAAB7ED}"/>
                  </a:ext>
                </a:extLst>
              </p:cNvPr>
              <p:cNvSpPr/>
              <p:nvPr/>
            </p:nvSpPr>
            <p:spPr>
              <a:xfrm>
                <a:off x="6433910" y="5682138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6" name="قوس ممتلئ 65">
                <a:extLst>
                  <a:ext uri="{FF2B5EF4-FFF2-40B4-BE49-F238E27FC236}">
                    <a16:creationId xmlns:a16="http://schemas.microsoft.com/office/drawing/2014/main" id="{14059309-9EF9-47FC-94C9-A4618EA583BC}"/>
                  </a:ext>
                </a:extLst>
              </p:cNvPr>
              <p:cNvSpPr/>
              <p:nvPr/>
            </p:nvSpPr>
            <p:spPr>
              <a:xfrm>
                <a:off x="5543398" y="563521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E8B21678-E35B-4312-BB9C-D1AFA95C673A}"/>
                  </a:ext>
                </a:extLst>
              </p:cNvPr>
              <p:cNvSpPr/>
              <p:nvPr/>
            </p:nvSpPr>
            <p:spPr>
              <a:xfrm>
                <a:off x="6398667" y="330083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7" name="قوس ممتلئ 66">
                <a:extLst>
                  <a:ext uri="{FF2B5EF4-FFF2-40B4-BE49-F238E27FC236}">
                    <a16:creationId xmlns:a16="http://schemas.microsoft.com/office/drawing/2014/main" id="{EDC08A3A-BF93-498C-8B5E-C4C51322D1B9}"/>
                  </a:ext>
                </a:extLst>
              </p:cNvPr>
              <p:cNvSpPr/>
              <p:nvPr/>
            </p:nvSpPr>
            <p:spPr>
              <a:xfrm>
                <a:off x="5534750" y="579237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EFE52468-ADBA-4181-88D8-B1B7CAB42AC9}"/>
                  </a:ext>
                </a:extLst>
              </p:cNvPr>
              <p:cNvSpPr/>
              <p:nvPr/>
            </p:nvSpPr>
            <p:spPr>
              <a:xfrm>
                <a:off x="5457092" y="32952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قوس ممتلئ 69">
                <a:extLst>
                  <a:ext uri="{FF2B5EF4-FFF2-40B4-BE49-F238E27FC236}">
                    <a16:creationId xmlns:a16="http://schemas.microsoft.com/office/drawing/2014/main" id="{EFB7EAA5-ED30-4DFC-96D3-E8F9208B4FD0}"/>
                  </a:ext>
                </a:extLst>
              </p:cNvPr>
              <p:cNvSpPr/>
              <p:nvPr/>
            </p:nvSpPr>
            <p:spPr>
              <a:xfrm>
                <a:off x="5600622" y="3277891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7A2CF80A-0D6A-493C-9395-AA309415BD3A}"/>
                  </a:ext>
                </a:extLst>
              </p:cNvPr>
              <p:cNvSpPr/>
              <p:nvPr/>
            </p:nvSpPr>
            <p:spPr>
              <a:xfrm>
                <a:off x="6447171" y="507000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DBFEF1E7-7E6D-4BA8-865F-CCAE9E6AE5C1}"/>
                  </a:ext>
                </a:extLst>
              </p:cNvPr>
              <p:cNvSpPr/>
              <p:nvPr/>
            </p:nvSpPr>
            <p:spPr>
              <a:xfrm>
                <a:off x="5393813" y="505386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قوس ممتلئ 70">
                <a:extLst>
                  <a:ext uri="{FF2B5EF4-FFF2-40B4-BE49-F238E27FC236}">
                    <a16:creationId xmlns:a16="http://schemas.microsoft.com/office/drawing/2014/main" id="{80BF9B5C-73E7-4C83-85DB-B5FEE67FCBD4}"/>
                  </a:ext>
                </a:extLst>
              </p:cNvPr>
              <p:cNvSpPr/>
              <p:nvPr/>
            </p:nvSpPr>
            <p:spPr>
              <a:xfrm>
                <a:off x="5591974" y="3435054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قوس ممتلئ 81">
                <a:extLst>
                  <a:ext uri="{FF2B5EF4-FFF2-40B4-BE49-F238E27FC236}">
                    <a16:creationId xmlns:a16="http://schemas.microsoft.com/office/drawing/2014/main" id="{977D1406-24A0-4C4C-A62F-4AD84EB4C248}"/>
                  </a:ext>
                </a:extLst>
              </p:cNvPr>
              <p:cNvSpPr/>
              <p:nvPr/>
            </p:nvSpPr>
            <p:spPr>
              <a:xfrm>
                <a:off x="5543398" y="5035367"/>
                <a:ext cx="1120142" cy="314327"/>
              </a:xfrm>
              <a:prstGeom prst="blockArc">
                <a:avLst>
                  <a:gd name="adj1" fmla="val 10800000"/>
                  <a:gd name="adj2" fmla="val 4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قوس ممتلئ 82">
                <a:extLst>
                  <a:ext uri="{FF2B5EF4-FFF2-40B4-BE49-F238E27FC236}">
                    <a16:creationId xmlns:a16="http://schemas.microsoft.com/office/drawing/2014/main" id="{EC219A3B-A80D-4CDA-85EF-5EB40810293F}"/>
                  </a:ext>
                </a:extLst>
              </p:cNvPr>
              <p:cNvSpPr/>
              <p:nvPr/>
            </p:nvSpPr>
            <p:spPr>
              <a:xfrm>
                <a:off x="5534750" y="519253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6BE515EF-BF74-402D-840B-F47D946F7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28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181">
                <a:extLst>
                  <a:ext uri="{FF2B5EF4-FFF2-40B4-BE49-F238E27FC236}">
                    <a16:creationId xmlns:a16="http://schemas.microsoft.com/office/drawing/2014/main" id="{0A7577BE-F6BE-4220-8FA8-80F902DCBC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8269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182">
                <a:extLst>
                  <a:ext uri="{FF2B5EF4-FFF2-40B4-BE49-F238E27FC236}">
                    <a16:creationId xmlns:a16="http://schemas.microsoft.com/office/drawing/2014/main" id="{1DCB9C25-34A6-4956-BB94-619EA1C78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20095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183">
                <a:extLst>
                  <a:ext uri="{FF2B5EF4-FFF2-40B4-BE49-F238E27FC236}">
                    <a16:creationId xmlns:a16="http://schemas.microsoft.com/office/drawing/2014/main" id="{7E2023A0-61A7-4ECC-B4F2-493FA77B2A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57501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رابط مستقيم 184">
                <a:extLst>
                  <a:ext uri="{FF2B5EF4-FFF2-40B4-BE49-F238E27FC236}">
                    <a16:creationId xmlns:a16="http://schemas.microsoft.com/office/drawing/2014/main" id="{D7325428-26B4-4523-A8AF-6918C08EF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94906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رابط مستقيم 185">
                <a:extLst>
                  <a:ext uri="{FF2B5EF4-FFF2-40B4-BE49-F238E27FC236}">
                    <a16:creationId xmlns:a16="http://schemas.microsoft.com/office/drawing/2014/main" id="{42510E99-56BF-41A6-BE54-D6EF7AB8E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32311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رابط مستقيم 186">
                <a:extLst>
                  <a:ext uri="{FF2B5EF4-FFF2-40B4-BE49-F238E27FC236}">
                    <a16:creationId xmlns:a16="http://schemas.microsoft.com/office/drawing/2014/main" id="{C38E67A9-D580-4C15-81AC-E9A617F71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69717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رابط مستقيم 187">
                <a:extLst>
                  <a:ext uri="{FF2B5EF4-FFF2-40B4-BE49-F238E27FC236}">
                    <a16:creationId xmlns:a16="http://schemas.microsoft.com/office/drawing/2014/main" id="{1EB3A7D7-7474-4FFE-8D2E-4D97F279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07122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رابط مستقيم 188">
                <a:extLst>
                  <a:ext uri="{FF2B5EF4-FFF2-40B4-BE49-F238E27FC236}">
                    <a16:creationId xmlns:a16="http://schemas.microsoft.com/office/drawing/2014/main" id="{09AE307D-0519-439D-9108-A0630ECF28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44527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189">
                <a:extLst>
                  <a:ext uri="{FF2B5EF4-FFF2-40B4-BE49-F238E27FC236}">
                    <a16:creationId xmlns:a16="http://schemas.microsoft.com/office/drawing/2014/main" id="{E8EF29CA-CE25-4E5E-98E0-B357B8E309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81933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90">
                <a:extLst>
                  <a:ext uri="{FF2B5EF4-FFF2-40B4-BE49-F238E27FC236}">
                    <a16:creationId xmlns:a16="http://schemas.microsoft.com/office/drawing/2014/main" id="{CE1DA2DA-87F3-4737-A8FE-3BAF2AC7D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19338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91">
                <a:extLst>
                  <a:ext uri="{FF2B5EF4-FFF2-40B4-BE49-F238E27FC236}">
                    <a16:creationId xmlns:a16="http://schemas.microsoft.com/office/drawing/2014/main" id="{F03123E6-0046-4447-9D7E-24A72B2B0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6743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92">
                <a:extLst>
                  <a:ext uri="{FF2B5EF4-FFF2-40B4-BE49-F238E27FC236}">
                    <a16:creationId xmlns:a16="http://schemas.microsoft.com/office/drawing/2014/main" id="{702AC18A-5DE7-424E-8693-F44516272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94148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رابط مستقيم 193">
                <a:extLst>
                  <a:ext uri="{FF2B5EF4-FFF2-40B4-BE49-F238E27FC236}">
                    <a16:creationId xmlns:a16="http://schemas.microsoft.com/office/drawing/2014/main" id="{6C0F3966-611D-49AF-92C3-92FDD8033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31554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رابط مستقيم 194">
                <a:extLst>
                  <a:ext uri="{FF2B5EF4-FFF2-40B4-BE49-F238E27FC236}">
                    <a16:creationId xmlns:a16="http://schemas.microsoft.com/office/drawing/2014/main" id="{4024F44E-8230-48DC-9ADF-CFF9F14E1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68959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رابط مستقيم 195">
                <a:extLst>
                  <a:ext uri="{FF2B5EF4-FFF2-40B4-BE49-F238E27FC236}">
                    <a16:creationId xmlns:a16="http://schemas.microsoft.com/office/drawing/2014/main" id="{ECC4D19F-E5DA-4601-801F-1100B839F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06364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رابط مستقيم 196">
                <a:extLst>
                  <a:ext uri="{FF2B5EF4-FFF2-40B4-BE49-F238E27FC236}">
                    <a16:creationId xmlns:a16="http://schemas.microsoft.com/office/drawing/2014/main" id="{EA9CBE24-19E5-4E42-B6B2-45D34AA9F0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43770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رابط مستقيم 197">
                <a:extLst>
                  <a:ext uri="{FF2B5EF4-FFF2-40B4-BE49-F238E27FC236}">
                    <a16:creationId xmlns:a16="http://schemas.microsoft.com/office/drawing/2014/main" id="{B5EA9E99-9E2E-48F3-AEE2-EFC1D0C1D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6825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رابط مستقيم 198">
                <a:extLst>
                  <a:ext uri="{FF2B5EF4-FFF2-40B4-BE49-F238E27FC236}">
                    <a16:creationId xmlns:a16="http://schemas.microsoft.com/office/drawing/2014/main" id="{47DBBA99-09E3-4BA8-B100-7631790229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84231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199">
                <a:extLst>
                  <a:ext uri="{FF2B5EF4-FFF2-40B4-BE49-F238E27FC236}">
                    <a16:creationId xmlns:a16="http://schemas.microsoft.com/office/drawing/2014/main" id="{FCB36A42-0509-4972-A48E-7CCAE716FB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21636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200">
                <a:extLst>
                  <a:ext uri="{FF2B5EF4-FFF2-40B4-BE49-F238E27FC236}">
                    <a16:creationId xmlns:a16="http://schemas.microsoft.com/office/drawing/2014/main" id="{E5786A15-7145-459E-A873-E85F410DE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59041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201">
                <a:extLst>
                  <a:ext uri="{FF2B5EF4-FFF2-40B4-BE49-F238E27FC236}">
                    <a16:creationId xmlns:a16="http://schemas.microsoft.com/office/drawing/2014/main" id="{286D8049-9390-4EBA-96D7-54FD558BE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96447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رابط مستقيم 202">
                <a:extLst>
                  <a:ext uri="{FF2B5EF4-FFF2-40B4-BE49-F238E27FC236}">
                    <a16:creationId xmlns:a16="http://schemas.microsoft.com/office/drawing/2014/main" id="{2A0D0643-48A0-49AA-B166-04136A435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33852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رابط مستقيم 203">
                <a:extLst>
                  <a:ext uri="{FF2B5EF4-FFF2-40B4-BE49-F238E27FC236}">
                    <a16:creationId xmlns:a16="http://schemas.microsoft.com/office/drawing/2014/main" id="{FC2AD1B6-3A88-4652-AC95-DCF8368F7D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71257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C0AA6D20-AE73-402E-9FCF-B613EEFBD4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08662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رابط مستقيم 205">
                <a:extLst>
                  <a:ext uri="{FF2B5EF4-FFF2-40B4-BE49-F238E27FC236}">
                    <a16:creationId xmlns:a16="http://schemas.microsoft.com/office/drawing/2014/main" id="{91E5AC00-0D42-4125-85F6-278F07FBC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46068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206">
                <a:extLst>
                  <a:ext uri="{FF2B5EF4-FFF2-40B4-BE49-F238E27FC236}">
                    <a16:creationId xmlns:a16="http://schemas.microsoft.com/office/drawing/2014/main" id="{F39FF6C3-313D-4123-B480-BF0DDC8662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83473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07">
                <a:extLst>
                  <a:ext uri="{FF2B5EF4-FFF2-40B4-BE49-F238E27FC236}">
                    <a16:creationId xmlns:a16="http://schemas.microsoft.com/office/drawing/2014/main" id="{88BF0902-AA40-4A6D-A866-F9FE02F36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20878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08">
                <a:extLst>
                  <a:ext uri="{FF2B5EF4-FFF2-40B4-BE49-F238E27FC236}">
                    <a16:creationId xmlns:a16="http://schemas.microsoft.com/office/drawing/2014/main" id="{FE4DBFAF-0221-446A-AB37-29F72BFCD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58284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رابط مستقيم 209">
                <a:extLst>
                  <a:ext uri="{FF2B5EF4-FFF2-40B4-BE49-F238E27FC236}">
                    <a16:creationId xmlns:a16="http://schemas.microsoft.com/office/drawing/2014/main" id="{E16269E8-34C1-4426-9F1C-74FA9EDD0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95689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210">
                <a:extLst>
                  <a:ext uri="{FF2B5EF4-FFF2-40B4-BE49-F238E27FC236}">
                    <a16:creationId xmlns:a16="http://schemas.microsoft.com/office/drawing/2014/main" id="{53CC13FD-0BAB-42BD-8B2A-3EF14EB6A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33094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رابط مستقيم 211">
                <a:extLst>
                  <a:ext uri="{FF2B5EF4-FFF2-40B4-BE49-F238E27FC236}">
                    <a16:creationId xmlns:a16="http://schemas.microsoft.com/office/drawing/2014/main" id="{3CA5A433-C5EE-4447-9A21-B29078B3C4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70500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12">
                <a:extLst>
                  <a:ext uri="{FF2B5EF4-FFF2-40B4-BE49-F238E27FC236}">
                    <a16:creationId xmlns:a16="http://schemas.microsoft.com/office/drawing/2014/main" id="{07EFB26D-2010-47D6-BDB3-C0D8C28FFC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0790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13">
                <a:extLst>
                  <a:ext uri="{FF2B5EF4-FFF2-40B4-BE49-F238E27FC236}">
                    <a16:creationId xmlns:a16="http://schemas.microsoft.com/office/drawing/2014/main" id="{D360A09D-ECD3-48D7-A85F-A10D33DDD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4531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5352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CB38C1-B85F-492C-82C2-E9D3084B2181}"/>
              </a:ext>
            </a:extLst>
          </p:cNvPr>
          <p:cNvGrpSpPr/>
          <p:nvPr/>
        </p:nvGrpSpPr>
        <p:grpSpPr>
          <a:xfrm>
            <a:off x="0" y="-207248"/>
            <a:ext cx="12192000" cy="7065248"/>
            <a:chOff x="0" y="-144383"/>
            <a:chExt cx="12192000" cy="7065248"/>
          </a:xfrm>
        </p:grpSpPr>
        <p:pic>
          <p:nvPicPr>
            <p:cNvPr id="15" name="صورة 14" descr="صورة تحتوي على أداة كتابة, قرطاسية, قلم رصاص&#10;&#10;تم إنشاء الوصف تلقائياً">
              <a:extLst>
                <a:ext uri="{FF2B5EF4-FFF2-40B4-BE49-F238E27FC236}">
                  <a16:creationId xmlns:a16="http://schemas.microsoft.com/office/drawing/2014/main" id="{677F5DEC-D756-4ED8-B727-CDB81EFE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12373">
              <a:off x="5462126" y="-144383"/>
              <a:ext cx="1469683" cy="6925416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8EAD69B4-5BBD-492D-BFAE-78DF2766CBB2}"/>
                </a:ext>
              </a:extLst>
            </p:cNvPr>
            <p:cNvGrpSpPr/>
            <p:nvPr/>
          </p:nvGrpSpPr>
          <p:grpSpPr>
            <a:xfrm>
              <a:off x="0" y="85724"/>
              <a:ext cx="12192000" cy="6835141"/>
              <a:chOff x="0" y="22859"/>
              <a:chExt cx="12192000" cy="6835141"/>
            </a:xfrm>
          </p:grpSpPr>
          <p:sp>
            <p:nvSpPr>
              <p:cNvPr id="4" name="مستطيل: زوايا علوية مستديرة 3">
                <a:extLst>
                  <a:ext uri="{FF2B5EF4-FFF2-40B4-BE49-F238E27FC236}">
                    <a16:creationId xmlns:a16="http://schemas.microsoft.com/office/drawing/2014/main" id="{51475A2C-A697-4681-9C6F-7D95D4FE5FC4}"/>
                  </a:ext>
                </a:extLst>
              </p:cNvPr>
              <p:cNvSpPr/>
              <p:nvPr/>
            </p:nvSpPr>
            <p:spPr>
              <a:xfrm rot="5400000">
                <a:off x="-405765" y="451485"/>
                <a:ext cx="6812280" cy="6000750"/>
              </a:xfrm>
              <a:prstGeom prst="round2SameRect">
                <a:avLst>
                  <a:gd name="adj1" fmla="val 1485"/>
                  <a:gd name="adj2" fmla="val 8225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مستطيل: زوايا علوية مستديرة 4">
                <a:extLst>
                  <a:ext uri="{FF2B5EF4-FFF2-40B4-BE49-F238E27FC236}">
                    <a16:creationId xmlns:a16="http://schemas.microsoft.com/office/drawing/2014/main" id="{17C5BC7E-43CD-430B-BF72-D395144A2F6A}"/>
                  </a:ext>
                </a:extLst>
              </p:cNvPr>
              <p:cNvSpPr/>
              <p:nvPr/>
            </p:nvSpPr>
            <p:spPr>
              <a:xfrm rot="16200000" flipH="1">
                <a:off x="5853113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مستطيل: زوايا علوية مستديرة 83">
                <a:extLst>
                  <a:ext uri="{FF2B5EF4-FFF2-40B4-BE49-F238E27FC236}">
                    <a16:creationId xmlns:a16="http://schemas.microsoft.com/office/drawing/2014/main" id="{FEE5DE64-0374-45F6-83AC-9E48A9261575}"/>
                  </a:ext>
                </a:extLst>
              </p:cNvPr>
              <p:cNvSpPr/>
              <p:nvPr/>
            </p:nvSpPr>
            <p:spPr>
              <a:xfrm rot="16200000" flipH="1">
                <a:off x="5774569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مستطيل: زوايا علوية مستديرة 84">
                <a:extLst>
                  <a:ext uri="{FF2B5EF4-FFF2-40B4-BE49-F238E27FC236}">
                    <a16:creationId xmlns:a16="http://schemas.microsoft.com/office/drawing/2014/main" id="{9E5CDDAC-09E4-40F5-9A1E-CC768827E45C}"/>
                  </a:ext>
                </a:extLst>
              </p:cNvPr>
              <p:cNvSpPr/>
              <p:nvPr/>
            </p:nvSpPr>
            <p:spPr>
              <a:xfrm rot="5400000">
                <a:off x="-378291" y="479693"/>
                <a:ext cx="6829279" cy="5915612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81" name="شكل بيضاوي 180">
                <a:extLst>
                  <a:ext uri="{FF2B5EF4-FFF2-40B4-BE49-F238E27FC236}">
                    <a16:creationId xmlns:a16="http://schemas.microsoft.com/office/drawing/2014/main" id="{1E249CC0-5D2B-4192-B4E8-46F69D1F7E93}"/>
                  </a:ext>
                </a:extLst>
              </p:cNvPr>
              <p:cNvSpPr/>
              <p:nvPr/>
            </p:nvSpPr>
            <p:spPr>
              <a:xfrm>
                <a:off x="5423620" y="569562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05FFB004-327E-4F94-A703-F735DFA8E71F}"/>
                  </a:ext>
                </a:extLst>
              </p:cNvPr>
              <p:cNvSpPr/>
              <p:nvPr/>
            </p:nvSpPr>
            <p:spPr>
              <a:xfrm>
                <a:off x="6483592" y="59924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" name="قوس ممتلئ 8">
                <a:extLst>
                  <a:ext uri="{FF2B5EF4-FFF2-40B4-BE49-F238E27FC236}">
                    <a16:creationId xmlns:a16="http://schemas.microsoft.com/office/drawing/2014/main" id="{7261BE7D-17F9-4064-9CCA-0C64A19E30D2}"/>
                  </a:ext>
                </a:extLst>
              </p:cNvPr>
              <p:cNvSpPr/>
              <p:nvPr/>
            </p:nvSpPr>
            <p:spPr>
              <a:xfrm>
                <a:off x="5606414" y="55209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97D86639-4DCB-49FA-BE1C-EE0B1E91B64B}"/>
                  </a:ext>
                </a:extLst>
              </p:cNvPr>
              <p:cNvSpPr/>
              <p:nvPr/>
            </p:nvSpPr>
            <p:spPr>
              <a:xfrm>
                <a:off x="6481172" y="105808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D600454B-0A06-48B9-90F9-38C04BE25120}"/>
                  </a:ext>
                </a:extLst>
              </p:cNvPr>
              <p:cNvSpPr/>
              <p:nvPr/>
            </p:nvSpPr>
            <p:spPr>
              <a:xfrm>
                <a:off x="5423620" y="103366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3" name="قوس ممتلئ 12">
                <a:extLst>
                  <a:ext uri="{FF2B5EF4-FFF2-40B4-BE49-F238E27FC236}">
                    <a16:creationId xmlns:a16="http://schemas.microsoft.com/office/drawing/2014/main" id="{D165589C-E7A2-4E06-BBA9-DE7599B8CD67}"/>
                  </a:ext>
                </a:extLst>
              </p:cNvPr>
              <p:cNvSpPr/>
              <p:nvPr/>
            </p:nvSpPr>
            <p:spPr>
              <a:xfrm>
                <a:off x="5597766" y="70925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CB4A7249-8330-4857-831F-0E0DC3147F6B}"/>
                  </a:ext>
                </a:extLst>
              </p:cNvPr>
              <p:cNvSpPr/>
              <p:nvPr/>
            </p:nvSpPr>
            <p:spPr>
              <a:xfrm>
                <a:off x="5574906" y="101847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قوس ممتلئ 18">
                <a:extLst>
                  <a:ext uri="{FF2B5EF4-FFF2-40B4-BE49-F238E27FC236}">
                    <a16:creationId xmlns:a16="http://schemas.microsoft.com/office/drawing/2014/main" id="{68F3CE41-0E43-40A3-A8E2-6FA195874962}"/>
                  </a:ext>
                </a:extLst>
              </p:cNvPr>
              <p:cNvSpPr/>
              <p:nvPr/>
            </p:nvSpPr>
            <p:spPr>
              <a:xfrm>
                <a:off x="5566258" y="1175633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C65C2585-CDFF-4C4F-BD18-6FC25888A7DE}"/>
                  </a:ext>
                </a:extLst>
              </p:cNvPr>
              <p:cNvSpPr/>
              <p:nvPr/>
            </p:nvSpPr>
            <p:spPr>
              <a:xfrm>
                <a:off x="5393709" y="56530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33A48C71-9E2E-4F42-B6EA-60F02EAAB7ED}"/>
                  </a:ext>
                </a:extLst>
              </p:cNvPr>
              <p:cNvSpPr/>
              <p:nvPr/>
            </p:nvSpPr>
            <p:spPr>
              <a:xfrm>
                <a:off x="6433910" y="5682138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6" name="قوس ممتلئ 65">
                <a:extLst>
                  <a:ext uri="{FF2B5EF4-FFF2-40B4-BE49-F238E27FC236}">
                    <a16:creationId xmlns:a16="http://schemas.microsoft.com/office/drawing/2014/main" id="{14059309-9EF9-47FC-94C9-A4618EA583BC}"/>
                  </a:ext>
                </a:extLst>
              </p:cNvPr>
              <p:cNvSpPr/>
              <p:nvPr/>
            </p:nvSpPr>
            <p:spPr>
              <a:xfrm>
                <a:off x="5543398" y="563521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E8B21678-E35B-4312-BB9C-D1AFA95C673A}"/>
                  </a:ext>
                </a:extLst>
              </p:cNvPr>
              <p:cNvSpPr/>
              <p:nvPr/>
            </p:nvSpPr>
            <p:spPr>
              <a:xfrm>
                <a:off x="6398667" y="330083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7" name="قوس ممتلئ 66">
                <a:extLst>
                  <a:ext uri="{FF2B5EF4-FFF2-40B4-BE49-F238E27FC236}">
                    <a16:creationId xmlns:a16="http://schemas.microsoft.com/office/drawing/2014/main" id="{EDC08A3A-BF93-498C-8B5E-C4C51322D1B9}"/>
                  </a:ext>
                </a:extLst>
              </p:cNvPr>
              <p:cNvSpPr/>
              <p:nvPr/>
            </p:nvSpPr>
            <p:spPr>
              <a:xfrm>
                <a:off x="5534750" y="579237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EFE52468-ADBA-4181-88D8-B1B7CAB42AC9}"/>
                  </a:ext>
                </a:extLst>
              </p:cNvPr>
              <p:cNvSpPr/>
              <p:nvPr/>
            </p:nvSpPr>
            <p:spPr>
              <a:xfrm>
                <a:off x="5457092" y="32952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قوس ممتلئ 69">
                <a:extLst>
                  <a:ext uri="{FF2B5EF4-FFF2-40B4-BE49-F238E27FC236}">
                    <a16:creationId xmlns:a16="http://schemas.microsoft.com/office/drawing/2014/main" id="{EFB7EAA5-ED30-4DFC-96D3-E8F9208B4FD0}"/>
                  </a:ext>
                </a:extLst>
              </p:cNvPr>
              <p:cNvSpPr/>
              <p:nvPr/>
            </p:nvSpPr>
            <p:spPr>
              <a:xfrm>
                <a:off x="5600622" y="3277891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7A2CF80A-0D6A-493C-9395-AA309415BD3A}"/>
                  </a:ext>
                </a:extLst>
              </p:cNvPr>
              <p:cNvSpPr/>
              <p:nvPr/>
            </p:nvSpPr>
            <p:spPr>
              <a:xfrm>
                <a:off x="6447171" y="507000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DBFEF1E7-7E6D-4BA8-865F-CCAE9E6AE5C1}"/>
                  </a:ext>
                </a:extLst>
              </p:cNvPr>
              <p:cNvSpPr/>
              <p:nvPr/>
            </p:nvSpPr>
            <p:spPr>
              <a:xfrm>
                <a:off x="5393813" y="505386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قوس ممتلئ 70">
                <a:extLst>
                  <a:ext uri="{FF2B5EF4-FFF2-40B4-BE49-F238E27FC236}">
                    <a16:creationId xmlns:a16="http://schemas.microsoft.com/office/drawing/2014/main" id="{80BF9B5C-73E7-4C83-85DB-B5FEE67FCBD4}"/>
                  </a:ext>
                </a:extLst>
              </p:cNvPr>
              <p:cNvSpPr/>
              <p:nvPr/>
            </p:nvSpPr>
            <p:spPr>
              <a:xfrm>
                <a:off x="5591974" y="3435054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قوس ممتلئ 81">
                <a:extLst>
                  <a:ext uri="{FF2B5EF4-FFF2-40B4-BE49-F238E27FC236}">
                    <a16:creationId xmlns:a16="http://schemas.microsoft.com/office/drawing/2014/main" id="{977D1406-24A0-4C4C-A62F-4AD84EB4C248}"/>
                  </a:ext>
                </a:extLst>
              </p:cNvPr>
              <p:cNvSpPr/>
              <p:nvPr/>
            </p:nvSpPr>
            <p:spPr>
              <a:xfrm>
                <a:off x="5543398" y="5035367"/>
                <a:ext cx="1120142" cy="314327"/>
              </a:xfrm>
              <a:prstGeom prst="blockArc">
                <a:avLst>
                  <a:gd name="adj1" fmla="val 10800000"/>
                  <a:gd name="adj2" fmla="val 4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قوس ممتلئ 82">
                <a:extLst>
                  <a:ext uri="{FF2B5EF4-FFF2-40B4-BE49-F238E27FC236}">
                    <a16:creationId xmlns:a16="http://schemas.microsoft.com/office/drawing/2014/main" id="{EC219A3B-A80D-4CDA-85EF-5EB40810293F}"/>
                  </a:ext>
                </a:extLst>
              </p:cNvPr>
              <p:cNvSpPr/>
              <p:nvPr/>
            </p:nvSpPr>
            <p:spPr>
              <a:xfrm>
                <a:off x="5534750" y="519253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6BE515EF-BF74-402D-840B-F47D946F7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28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181">
                <a:extLst>
                  <a:ext uri="{FF2B5EF4-FFF2-40B4-BE49-F238E27FC236}">
                    <a16:creationId xmlns:a16="http://schemas.microsoft.com/office/drawing/2014/main" id="{0A7577BE-F6BE-4220-8FA8-80F902DCBC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8269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182">
                <a:extLst>
                  <a:ext uri="{FF2B5EF4-FFF2-40B4-BE49-F238E27FC236}">
                    <a16:creationId xmlns:a16="http://schemas.microsoft.com/office/drawing/2014/main" id="{1DCB9C25-34A6-4956-BB94-619EA1C78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20095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183">
                <a:extLst>
                  <a:ext uri="{FF2B5EF4-FFF2-40B4-BE49-F238E27FC236}">
                    <a16:creationId xmlns:a16="http://schemas.microsoft.com/office/drawing/2014/main" id="{7E2023A0-61A7-4ECC-B4F2-493FA77B2A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57501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رابط مستقيم 184">
                <a:extLst>
                  <a:ext uri="{FF2B5EF4-FFF2-40B4-BE49-F238E27FC236}">
                    <a16:creationId xmlns:a16="http://schemas.microsoft.com/office/drawing/2014/main" id="{D7325428-26B4-4523-A8AF-6918C08EF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94906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رابط مستقيم 185">
                <a:extLst>
                  <a:ext uri="{FF2B5EF4-FFF2-40B4-BE49-F238E27FC236}">
                    <a16:creationId xmlns:a16="http://schemas.microsoft.com/office/drawing/2014/main" id="{42510E99-56BF-41A6-BE54-D6EF7AB8E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32311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رابط مستقيم 186">
                <a:extLst>
                  <a:ext uri="{FF2B5EF4-FFF2-40B4-BE49-F238E27FC236}">
                    <a16:creationId xmlns:a16="http://schemas.microsoft.com/office/drawing/2014/main" id="{C38E67A9-D580-4C15-81AC-E9A617F71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69717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رابط مستقيم 187">
                <a:extLst>
                  <a:ext uri="{FF2B5EF4-FFF2-40B4-BE49-F238E27FC236}">
                    <a16:creationId xmlns:a16="http://schemas.microsoft.com/office/drawing/2014/main" id="{1EB3A7D7-7474-4FFE-8D2E-4D97F279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07122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رابط مستقيم 188">
                <a:extLst>
                  <a:ext uri="{FF2B5EF4-FFF2-40B4-BE49-F238E27FC236}">
                    <a16:creationId xmlns:a16="http://schemas.microsoft.com/office/drawing/2014/main" id="{09AE307D-0519-439D-9108-A0630ECF28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44527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189">
                <a:extLst>
                  <a:ext uri="{FF2B5EF4-FFF2-40B4-BE49-F238E27FC236}">
                    <a16:creationId xmlns:a16="http://schemas.microsoft.com/office/drawing/2014/main" id="{E8EF29CA-CE25-4E5E-98E0-B357B8E309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81933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90">
                <a:extLst>
                  <a:ext uri="{FF2B5EF4-FFF2-40B4-BE49-F238E27FC236}">
                    <a16:creationId xmlns:a16="http://schemas.microsoft.com/office/drawing/2014/main" id="{CE1DA2DA-87F3-4737-A8FE-3BAF2AC7D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19338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91">
                <a:extLst>
                  <a:ext uri="{FF2B5EF4-FFF2-40B4-BE49-F238E27FC236}">
                    <a16:creationId xmlns:a16="http://schemas.microsoft.com/office/drawing/2014/main" id="{F03123E6-0046-4447-9D7E-24A72B2B0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6743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92">
                <a:extLst>
                  <a:ext uri="{FF2B5EF4-FFF2-40B4-BE49-F238E27FC236}">
                    <a16:creationId xmlns:a16="http://schemas.microsoft.com/office/drawing/2014/main" id="{702AC18A-5DE7-424E-8693-F44516272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94148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رابط مستقيم 193">
                <a:extLst>
                  <a:ext uri="{FF2B5EF4-FFF2-40B4-BE49-F238E27FC236}">
                    <a16:creationId xmlns:a16="http://schemas.microsoft.com/office/drawing/2014/main" id="{6C0F3966-611D-49AF-92C3-92FDD8033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31554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رابط مستقيم 194">
                <a:extLst>
                  <a:ext uri="{FF2B5EF4-FFF2-40B4-BE49-F238E27FC236}">
                    <a16:creationId xmlns:a16="http://schemas.microsoft.com/office/drawing/2014/main" id="{4024F44E-8230-48DC-9ADF-CFF9F14E1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68959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رابط مستقيم 195">
                <a:extLst>
                  <a:ext uri="{FF2B5EF4-FFF2-40B4-BE49-F238E27FC236}">
                    <a16:creationId xmlns:a16="http://schemas.microsoft.com/office/drawing/2014/main" id="{ECC4D19F-E5DA-4601-801F-1100B839F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06364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رابط مستقيم 196">
                <a:extLst>
                  <a:ext uri="{FF2B5EF4-FFF2-40B4-BE49-F238E27FC236}">
                    <a16:creationId xmlns:a16="http://schemas.microsoft.com/office/drawing/2014/main" id="{EA9CBE24-19E5-4E42-B6B2-45D34AA9F0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43770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رابط مستقيم 197">
                <a:extLst>
                  <a:ext uri="{FF2B5EF4-FFF2-40B4-BE49-F238E27FC236}">
                    <a16:creationId xmlns:a16="http://schemas.microsoft.com/office/drawing/2014/main" id="{B5EA9E99-9E2E-48F3-AEE2-EFC1D0C1D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6825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رابط مستقيم 198">
                <a:extLst>
                  <a:ext uri="{FF2B5EF4-FFF2-40B4-BE49-F238E27FC236}">
                    <a16:creationId xmlns:a16="http://schemas.microsoft.com/office/drawing/2014/main" id="{47DBBA99-09E3-4BA8-B100-7631790229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84231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199">
                <a:extLst>
                  <a:ext uri="{FF2B5EF4-FFF2-40B4-BE49-F238E27FC236}">
                    <a16:creationId xmlns:a16="http://schemas.microsoft.com/office/drawing/2014/main" id="{FCB36A42-0509-4972-A48E-7CCAE716FB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21636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200">
                <a:extLst>
                  <a:ext uri="{FF2B5EF4-FFF2-40B4-BE49-F238E27FC236}">
                    <a16:creationId xmlns:a16="http://schemas.microsoft.com/office/drawing/2014/main" id="{E5786A15-7145-459E-A873-E85F410DE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59041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201">
                <a:extLst>
                  <a:ext uri="{FF2B5EF4-FFF2-40B4-BE49-F238E27FC236}">
                    <a16:creationId xmlns:a16="http://schemas.microsoft.com/office/drawing/2014/main" id="{286D8049-9390-4EBA-96D7-54FD558BE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96447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رابط مستقيم 202">
                <a:extLst>
                  <a:ext uri="{FF2B5EF4-FFF2-40B4-BE49-F238E27FC236}">
                    <a16:creationId xmlns:a16="http://schemas.microsoft.com/office/drawing/2014/main" id="{2A0D0643-48A0-49AA-B166-04136A435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33852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رابط مستقيم 203">
                <a:extLst>
                  <a:ext uri="{FF2B5EF4-FFF2-40B4-BE49-F238E27FC236}">
                    <a16:creationId xmlns:a16="http://schemas.microsoft.com/office/drawing/2014/main" id="{FC2AD1B6-3A88-4652-AC95-DCF8368F7D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71257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C0AA6D20-AE73-402E-9FCF-B613EEFBD4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08662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رابط مستقيم 205">
                <a:extLst>
                  <a:ext uri="{FF2B5EF4-FFF2-40B4-BE49-F238E27FC236}">
                    <a16:creationId xmlns:a16="http://schemas.microsoft.com/office/drawing/2014/main" id="{91E5AC00-0D42-4125-85F6-278F07FBC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46068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206">
                <a:extLst>
                  <a:ext uri="{FF2B5EF4-FFF2-40B4-BE49-F238E27FC236}">
                    <a16:creationId xmlns:a16="http://schemas.microsoft.com/office/drawing/2014/main" id="{F39FF6C3-313D-4123-B480-BF0DDC8662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83473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07">
                <a:extLst>
                  <a:ext uri="{FF2B5EF4-FFF2-40B4-BE49-F238E27FC236}">
                    <a16:creationId xmlns:a16="http://schemas.microsoft.com/office/drawing/2014/main" id="{88BF0902-AA40-4A6D-A866-F9FE02F36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20878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08">
                <a:extLst>
                  <a:ext uri="{FF2B5EF4-FFF2-40B4-BE49-F238E27FC236}">
                    <a16:creationId xmlns:a16="http://schemas.microsoft.com/office/drawing/2014/main" id="{FE4DBFAF-0221-446A-AB37-29F72BFCD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58284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رابط مستقيم 209">
                <a:extLst>
                  <a:ext uri="{FF2B5EF4-FFF2-40B4-BE49-F238E27FC236}">
                    <a16:creationId xmlns:a16="http://schemas.microsoft.com/office/drawing/2014/main" id="{E16269E8-34C1-4426-9F1C-74FA9EDD0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95689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210">
                <a:extLst>
                  <a:ext uri="{FF2B5EF4-FFF2-40B4-BE49-F238E27FC236}">
                    <a16:creationId xmlns:a16="http://schemas.microsoft.com/office/drawing/2014/main" id="{53CC13FD-0BAB-42BD-8B2A-3EF14EB6A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33094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رابط مستقيم 211">
                <a:extLst>
                  <a:ext uri="{FF2B5EF4-FFF2-40B4-BE49-F238E27FC236}">
                    <a16:creationId xmlns:a16="http://schemas.microsoft.com/office/drawing/2014/main" id="{3CA5A433-C5EE-4447-9A21-B29078B3C4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70500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12">
                <a:extLst>
                  <a:ext uri="{FF2B5EF4-FFF2-40B4-BE49-F238E27FC236}">
                    <a16:creationId xmlns:a16="http://schemas.microsoft.com/office/drawing/2014/main" id="{07EFB26D-2010-47D6-BDB3-C0D8C28FFC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0790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13">
                <a:extLst>
                  <a:ext uri="{FF2B5EF4-FFF2-40B4-BE49-F238E27FC236}">
                    <a16:creationId xmlns:a16="http://schemas.microsoft.com/office/drawing/2014/main" id="{D360A09D-ECD3-48D7-A85F-A10D33DDD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4531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512695" y="45720"/>
            <a:ext cx="4299269" cy="135038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762256" y="338940"/>
            <a:ext cx="24910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Ebrima" panose="02000000000000000000" pitchFamily="2" charset="0"/>
                <a:ea typeface="Ebrima" panose="02000000000000000000" pitchFamily="2" charset="0"/>
              </a:rPr>
              <a:t>مراجعة الدرس السابق 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8031760" y="1405751"/>
            <a:ext cx="3617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FF0000"/>
                </a:solidFill>
              </a:rPr>
              <a:t>ماهي الأمانة ؟ </a:t>
            </a:r>
          </a:p>
        </p:txBody>
      </p:sp>
      <p:sp>
        <p:nvSpPr>
          <p:cNvPr id="79" name="مربع نص 78"/>
          <p:cNvSpPr txBox="1"/>
          <p:nvPr/>
        </p:nvSpPr>
        <p:spPr>
          <a:xfrm>
            <a:off x="8031760" y="1755220"/>
            <a:ext cx="3617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FF0000"/>
                </a:solidFill>
              </a:rPr>
              <a:t>وما الصدق ؟ 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8031760" y="2104689"/>
            <a:ext cx="3617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FF0000"/>
                </a:solidFill>
              </a:rPr>
              <a:t>أذكـر أبرز مظاهـر الأمانة ؟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7299347" y="2454158"/>
            <a:ext cx="43495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FF0000"/>
                </a:solidFill>
              </a:rPr>
              <a:t>بماذا كان يلقب رسولنا الكريم صلى الله عليه وسلم ؟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7299346" y="2855221"/>
            <a:ext cx="43495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FF0000"/>
                </a:solidFill>
              </a:rPr>
              <a:t>ما هي أنواع الصدق ؟ </a:t>
            </a:r>
          </a:p>
        </p:txBody>
      </p:sp>
      <p:sp>
        <p:nvSpPr>
          <p:cNvPr id="87" name="مربع نص 86"/>
          <p:cNvSpPr txBox="1"/>
          <p:nvPr/>
        </p:nvSpPr>
        <p:spPr>
          <a:xfrm>
            <a:off x="7310945" y="3255963"/>
            <a:ext cx="43495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FF0000"/>
                </a:solidFill>
              </a:rPr>
              <a:t>عدد فوائد الصدق ؟ </a:t>
            </a:r>
          </a:p>
        </p:txBody>
      </p:sp>
      <p:sp>
        <p:nvSpPr>
          <p:cNvPr id="88" name="مربع نص 87"/>
          <p:cNvSpPr txBox="1"/>
          <p:nvPr/>
        </p:nvSpPr>
        <p:spPr>
          <a:xfrm>
            <a:off x="7068204" y="3657026"/>
            <a:ext cx="45922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FF0000"/>
                </a:solidFill>
              </a:rPr>
              <a:t>لماذا تحارب حكومة المملكة العربية السعودية الفساد ؟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10376707" y="559874"/>
            <a:ext cx="12661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Ebrima" panose="02000000000000000000" pitchFamily="2" charset="0"/>
                <a:ea typeface="Ebrima" panose="02000000000000000000" pitchFamily="2" charset="0"/>
              </a:rPr>
              <a:t>تغذية راجعة </a:t>
            </a:r>
          </a:p>
        </p:txBody>
      </p:sp>
      <p:pic>
        <p:nvPicPr>
          <p:cNvPr id="90" name="صورة 8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81389" y="75067"/>
            <a:ext cx="4299269" cy="1173321"/>
          </a:xfrm>
          <a:prstGeom prst="rect">
            <a:avLst/>
          </a:prstGeom>
        </p:spPr>
      </p:pic>
      <p:sp>
        <p:nvSpPr>
          <p:cNvPr id="91" name="مربع نص 90"/>
          <p:cNvSpPr txBox="1"/>
          <p:nvPr/>
        </p:nvSpPr>
        <p:spPr>
          <a:xfrm>
            <a:off x="3802233" y="507781"/>
            <a:ext cx="1395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Ebrima" panose="02000000000000000000" pitchFamily="2" charset="0"/>
                <a:ea typeface="Ebrima" panose="02000000000000000000" pitchFamily="2" charset="0"/>
              </a:rPr>
              <a:t>أهداف الدرس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45087" y="1360581"/>
            <a:ext cx="5007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4F4F4F"/>
                </a:solidFill>
                <a:latin typeface="Ebrima" panose="02000000000000000000" pitchFamily="2" charset="0"/>
                <a:ea typeface="Ebrima" panose="02000000000000000000" pitchFamily="2" charset="0"/>
              </a:rPr>
              <a:t>أن يعدد الطالب بعض فوائد الآثار للوطن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4F4F4F"/>
                </a:solidFill>
                <a:latin typeface="Ebrima" panose="02000000000000000000" pitchFamily="2" charset="0"/>
                <a:ea typeface="Ebrima" panose="02000000000000000000" pitchFamily="2" charset="0"/>
              </a:rPr>
              <a:t>أن يحدد الطالب على الخارطة بعض المدن الأثرية بالمملكة العربية السعودية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4F4F4F"/>
                </a:solidFill>
                <a:latin typeface="Ebrima" panose="02000000000000000000" pitchFamily="2" charset="0"/>
                <a:ea typeface="Ebrima" panose="02000000000000000000" pitchFamily="2" charset="0"/>
              </a:rPr>
              <a:t>أن يوضح الطالب مهام عالم الآثار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4F4F4F"/>
                </a:solidFill>
                <a:latin typeface="Ebrima" panose="02000000000000000000" pitchFamily="2" charset="0"/>
                <a:ea typeface="Ebrima" panose="02000000000000000000" pitchFamily="2" charset="0"/>
              </a:rPr>
              <a:t>أن يذكر الطالب بعض الأمثلة على أعمال التنقيب في وطني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4F4F4F"/>
                </a:solidFill>
                <a:latin typeface="Ebrima" panose="02000000000000000000" pitchFamily="2" charset="0"/>
                <a:ea typeface="Ebrima" panose="02000000000000000000" pitchFamily="2" charset="0"/>
              </a:rPr>
              <a:t>أن يوضح الطالب كيفية المحافظة على الآثار</a:t>
            </a:r>
            <a:endParaRPr lang="ar-SA" b="1" i="0" dirty="0">
              <a:solidFill>
                <a:srgbClr val="4F4F4F"/>
              </a:solidFill>
              <a:effectLst/>
              <a:latin typeface="Ebrima" panose="02000000000000000000" pitchFamily="2" charset="0"/>
              <a:ea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CB38C1-B85F-492C-82C2-E9D3084B2181}"/>
              </a:ext>
            </a:extLst>
          </p:cNvPr>
          <p:cNvGrpSpPr/>
          <p:nvPr/>
        </p:nvGrpSpPr>
        <p:grpSpPr>
          <a:xfrm>
            <a:off x="0" y="-568237"/>
            <a:ext cx="12192000" cy="7065248"/>
            <a:chOff x="0" y="-144383"/>
            <a:chExt cx="12192000" cy="7065248"/>
          </a:xfrm>
        </p:grpSpPr>
        <p:pic>
          <p:nvPicPr>
            <p:cNvPr id="15" name="صورة 14" descr="صورة تحتوي على أداة كتابة, قرطاسية, قلم رصاص&#10;&#10;تم إنشاء الوصف تلقائياً">
              <a:extLst>
                <a:ext uri="{FF2B5EF4-FFF2-40B4-BE49-F238E27FC236}">
                  <a16:creationId xmlns:a16="http://schemas.microsoft.com/office/drawing/2014/main" id="{677F5DEC-D756-4ED8-B727-CDB81EFE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12373">
              <a:off x="5462126" y="-144383"/>
              <a:ext cx="1469683" cy="6925416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8EAD69B4-5BBD-492D-BFAE-78DF2766CBB2}"/>
                </a:ext>
              </a:extLst>
            </p:cNvPr>
            <p:cNvGrpSpPr/>
            <p:nvPr/>
          </p:nvGrpSpPr>
          <p:grpSpPr>
            <a:xfrm>
              <a:off x="0" y="85724"/>
              <a:ext cx="12192000" cy="6835141"/>
              <a:chOff x="0" y="22859"/>
              <a:chExt cx="12192000" cy="6835141"/>
            </a:xfrm>
          </p:grpSpPr>
          <p:sp>
            <p:nvSpPr>
              <p:cNvPr id="4" name="مستطيل: زوايا علوية مستديرة 3">
                <a:extLst>
                  <a:ext uri="{FF2B5EF4-FFF2-40B4-BE49-F238E27FC236}">
                    <a16:creationId xmlns:a16="http://schemas.microsoft.com/office/drawing/2014/main" id="{51475A2C-A697-4681-9C6F-7D95D4FE5FC4}"/>
                  </a:ext>
                </a:extLst>
              </p:cNvPr>
              <p:cNvSpPr/>
              <p:nvPr/>
            </p:nvSpPr>
            <p:spPr>
              <a:xfrm rot="5400000">
                <a:off x="-405765" y="451485"/>
                <a:ext cx="6812280" cy="6000750"/>
              </a:xfrm>
              <a:prstGeom prst="round2SameRect">
                <a:avLst>
                  <a:gd name="adj1" fmla="val 1485"/>
                  <a:gd name="adj2" fmla="val 8225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مستطيل: زوايا علوية مستديرة 4">
                <a:extLst>
                  <a:ext uri="{FF2B5EF4-FFF2-40B4-BE49-F238E27FC236}">
                    <a16:creationId xmlns:a16="http://schemas.microsoft.com/office/drawing/2014/main" id="{17C5BC7E-43CD-430B-BF72-D395144A2F6A}"/>
                  </a:ext>
                </a:extLst>
              </p:cNvPr>
              <p:cNvSpPr/>
              <p:nvPr/>
            </p:nvSpPr>
            <p:spPr>
              <a:xfrm rot="16200000" flipH="1">
                <a:off x="5853113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مستطيل: زوايا علوية مستديرة 83">
                <a:extLst>
                  <a:ext uri="{FF2B5EF4-FFF2-40B4-BE49-F238E27FC236}">
                    <a16:creationId xmlns:a16="http://schemas.microsoft.com/office/drawing/2014/main" id="{FEE5DE64-0374-45F6-83AC-9E48A9261575}"/>
                  </a:ext>
                </a:extLst>
              </p:cNvPr>
              <p:cNvSpPr/>
              <p:nvPr/>
            </p:nvSpPr>
            <p:spPr>
              <a:xfrm rot="16200000" flipH="1">
                <a:off x="5774569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مستطيل: زوايا علوية مستديرة 84">
                <a:extLst>
                  <a:ext uri="{FF2B5EF4-FFF2-40B4-BE49-F238E27FC236}">
                    <a16:creationId xmlns:a16="http://schemas.microsoft.com/office/drawing/2014/main" id="{9E5CDDAC-09E4-40F5-9A1E-CC768827E45C}"/>
                  </a:ext>
                </a:extLst>
              </p:cNvPr>
              <p:cNvSpPr/>
              <p:nvPr/>
            </p:nvSpPr>
            <p:spPr>
              <a:xfrm rot="5400000">
                <a:off x="-378291" y="479693"/>
                <a:ext cx="6829279" cy="5915612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81" name="شكل بيضاوي 180">
                <a:extLst>
                  <a:ext uri="{FF2B5EF4-FFF2-40B4-BE49-F238E27FC236}">
                    <a16:creationId xmlns:a16="http://schemas.microsoft.com/office/drawing/2014/main" id="{1E249CC0-5D2B-4192-B4E8-46F69D1F7E93}"/>
                  </a:ext>
                </a:extLst>
              </p:cNvPr>
              <p:cNvSpPr/>
              <p:nvPr/>
            </p:nvSpPr>
            <p:spPr>
              <a:xfrm>
                <a:off x="5423620" y="569562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05FFB004-327E-4F94-A703-F735DFA8E71F}"/>
                  </a:ext>
                </a:extLst>
              </p:cNvPr>
              <p:cNvSpPr/>
              <p:nvPr/>
            </p:nvSpPr>
            <p:spPr>
              <a:xfrm>
                <a:off x="6483592" y="59924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" name="قوس ممتلئ 8">
                <a:extLst>
                  <a:ext uri="{FF2B5EF4-FFF2-40B4-BE49-F238E27FC236}">
                    <a16:creationId xmlns:a16="http://schemas.microsoft.com/office/drawing/2014/main" id="{7261BE7D-17F9-4064-9CCA-0C64A19E30D2}"/>
                  </a:ext>
                </a:extLst>
              </p:cNvPr>
              <p:cNvSpPr/>
              <p:nvPr/>
            </p:nvSpPr>
            <p:spPr>
              <a:xfrm>
                <a:off x="5606414" y="55209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97D86639-4DCB-49FA-BE1C-EE0B1E91B64B}"/>
                  </a:ext>
                </a:extLst>
              </p:cNvPr>
              <p:cNvSpPr/>
              <p:nvPr/>
            </p:nvSpPr>
            <p:spPr>
              <a:xfrm>
                <a:off x="6481172" y="105808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D600454B-0A06-48B9-90F9-38C04BE25120}"/>
                  </a:ext>
                </a:extLst>
              </p:cNvPr>
              <p:cNvSpPr/>
              <p:nvPr/>
            </p:nvSpPr>
            <p:spPr>
              <a:xfrm>
                <a:off x="5423620" y="103366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3" name="قوس ممتلئ 12">
                <a:extLst>
                  <a:ext uri="{FF2B5EF4-FFF2-40B4-BE49-F238E27FC236}">
                    <a16:creationId xmlns:a16="http://schemas.microsoft.com/office/drawing/2014/main" id="{D165589C-E7A2-4E06-BBA9-DE7599B8CD67}"/>
                  </a:ext>
                </a:extLst>
              </p:cNvPr>
              <p:cNvSpPr/>
              <p:nvPr/>
            </p:nvSpPr>
            <p:spPr>
              <a:xfrm>
                <a:off x="5597766" y="70925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CB4A7249-8330-4857-831F-0E0DC3147F6B}"/>
                  </a:ext>
                </a:extLst>
              </p:cNvPr>
              <p:cNvSpPr/>
              <p:nvPr/>
            </p:nvSpPr>
            <p:spPr>
              <a:xfrm>
                <a:off x="5574906" y="101847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قوس ممتلئ 18">
                <a:extLst>
                  <a:ext uri="{FF2B5EF4-FFF2-40B4-BE49-F238E27FC236}">
                    <a16:creationId xmlns:a16="http://schemas.microsoft.com/office/drawing/2014/main" id="{68F3CE41-0E43-40A3-A8E2-6FA195874962}"/>
                  </a:ext>
                </a:extLst>
              </p:cNvPr>
              <p:cNvSpPr/>
              <p:nvPr/>
            </p:nvSpPr>
            <p:spPr>
              <a:xfrm>
                <a:off x="5566258" y="1175633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C65C2585-CDFF-4C4F-BD18-6FC25888A7DE}"/>
                  </a:ext>
                </a:extLst>
              </p:cNvPr>
              <p:cNvSpPr/>
              <p:nvPr/>
            </p:nvSpPr>
            <p:spPr>
              <a:xfrm>
                <a:off x="5393709" y="56530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33A48C71-9E2E-4F42-B6EA-60F02EAAB7ED}"/>
                  </a:ext>
                </a:extLst>
              </p:cNvPr>
              <p:cNvSpPr/>
              <p:nvPr/>
            </p:nvSpPr>
            <p:spPr>
              <a:xfrm>
                <a:off x="6433910" y="5682138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6" name="قوس ممتلئ 65">
                <a:extLst>
                  <a:ext uri="{FF2B5EF4-FFF2-40B4-BE49-F238E27FC236}">
                    <a16:creationId xmlns:a16="http://schemas.microsoft.com/office/drawing/2014/main" id="{14059309-9EF9-47FC-94C9-A4618EA583BC}"/>
                  </a:ext>
                </a:extLst>
              </p:cNvPr>
              <p:cNvSpPr/>
              <p:nvPr/>
            </p:nvSpPr>
            <p:spPr>
              <a:xfrm>
                <a:off x="5543398" y="563521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E8B21678-E35B-4312-BB9C-D1AFA95C673A}"/>
                  </a:ext>
                </a:extLst>
              </p:cNvPr>
              <p:cNvSpPr/>
              <p:nvPr/>
            </p:nvSpPr>
            <p:spPr>
              <a:xfrm>
                <a:off x="6398667" y="330083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7" name="قوس ممتلئ 66">
                <a:extLst>
                  <a:ext uri="{FF2B5EF4-FFF2-40B4-BE49-F238E27FC236}">
                    <a16:creationId xmlns:a16="http://schemas.microsoft.com/office/drawing/2014/main" id="{EDC08A3A-BF93-498C-8B5E-C4C51322D1B9}"/>
                  </a:ext>
                </a:extLst>
              </p:cNvPr>
              <p:cNvSpPr/>
              <p:nvPr/>
            </p:nvSpPr>
            <p:spPr>
              <a:xfrm>
                <a:off x="5534750" y="579237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EFE52468-ADBA-4181-88D8-B1B7CAB42AC9}"/>
                  </a:ext>
                </a:extLst>
              </p:cNvPr>
              <p:cNvSpPr/>
              <p:nvPr/>
            </p:nvSpPr>
            <p:spPr>
              <a:xfrm>
                <a:off x="5457092" y="32952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قوس ممتلئ 69">
                <a:extLst>
                  <a:ext uri="{FF2B5EF4-FFF2-40B4-BE49-F238E27FC236}">
                    <a16:creationId xmlns:a16="http://schemas.microsoft.com/office/drawing/2014/main" id="{EFB7EAA5-ED30-4DFC-96D3-E8F9208B4FD0}"/>
                  </a:ext>
                </a:extLst>
              </p:cNvPr>
              <p:cNvSpPr/>
              <p:nvPr/>
            </p:nvSpPr>
            <p:spPr>
              <a:xfrm>
                <a:off x="5600622" y="3277891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7A2CF80A-0D6A-493C-9395-AA309415BD3A}"/>
                  </a:ext>
                </a:extLst>
              </p:cNvPr>
              <p:cNvSpPr/>
              <p:nvPr/>
            </p:nvSpPr>
            <p:spPr>
              <a:xfrm>
                <a:off x="6447171" y="507000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DBFEF1E7-7E6D-4BA8-865F-CCAE9E6AE5C1}"/>
                  </a:ext>
                </a:extLst>
              </p:cNvPr>
              <p:cNvSpPr/>
              <p:nvPr/>
            </p:nvSpPr>
            <p:spPr>
              <a:xfrm>
                <a:off x="5393813" y="505386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قوس ممتلئ 70">
                <a:extLst>
                  <a:ext uri="{FF2B5EF4-FFF2-40B4-BE49-F238E27FC236}">
                    <a16:creationId xmlns:a16="http://schemas.microsoft.com/office/drawing/2014/main" id="{80BF9B5C-73E7-4C83-85DB-B5FEE67FCBD4}"/>
                  </a:ext>
                </a:extLst>
              </p:cNvPr>
              <p:cNvSpPr/>
              <p:nvPr/>
            </p:nvSpPr>
            <p:spPr>
              <a:xfrm>
                <a:off x="5591974" y="3435054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قوس ممتلئ 81">
                <a:extLst>
                  <a:ext uri="{FF2B5EF4-FFF2-40B4-BE49-F238E27FC236}">
                    <a16:creationId xmlns:a16="http://schemas.microsoft.com/office/drawing/2014/main" id="{977D1406-24A0-4C4C-A62F-4AD84EB4C248}"/>
                  </a:ext>
                </a:extLst>
              </p:cNvPr>
              <p:cNvSpPr/>
              <p:nvPr/>
            </p:nvSpPr>
            <p:spPr>
              <a:xfrm>
                <a:off x="5543398" y="5035367"/>
                <a:ext cx="1120142" cy="314327"/>
              </a:xfrm>
              <a:prstGeom prst="blockArc">
                <a:avLst>
                  <a:gd name="adj1" fmla="val 10800000"/>
                  <a:gd name="adj2" fmla="val 4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قوس ممتلئ 82">
                <a:extLst>
                  <a:ext uri="{FF2B5EF4-FFF2-40B4-BE49-F238E27FC236}">
                    <a16:creationId xmlns:a16="http://schemas.microsoft.com/office/drawing/2014/main" id="{EC219A3B-A80D-4CDA-85EF-5EB40810293F}"/>
                  </a:ext>
                </a:extLst>
              </p:cNvPr>
              <p:cNvSpPr/>
              <p:nvPr/>
            </p:nvSpPr>
            <p:spPr>
              <a:xfrm>
                <a:off x="5534750" y="519253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6BE515EF-BF74-402D-840B-F47D946F7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28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181">
                <a:extLst>
                  <a:ext uri="{FF2B5EF4-FFF2-40B4-BE49-F238E27FC236}">
                    <a16:creationId xmlns:a16="http://schemas.microsoft.com/office/drawing/2014/main" id="{0A7577BE-F6BE-4220-8FA8-80F902DCBC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8269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182">
                <a:extLst>
                  <a:ext uri="{FF2B5EF4-FFF2-40B4-BE49-F238E27FC236}">
                    <a16:creationId xmlns:a16="http://schemas.microsoft.com/office/drawing/2014/main" id="{1DCB9C25-34A6-4956-BB94-619EA1C78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20095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183">
                <a:extLst>
                  <a:ext uri="{FF2B5EF4-FFF2-40B4-BE49-F238E27FC236}">
                    <a16:creationId xmlns:a16="http://schemas.microsoft.com/office/drawing/2014/main" id="{7E2023A0-61A7-4ECC-B4F2-493FA77B2A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57501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رابط مستقيم 184">
                <a:extLst>
                  <a:ext uri="{FF2B5EF4-FFF2-40B4-BE49-F238E27FC236}">
                    <a16:creationId xmlns:a16="http://schemas.microsoft.com/office/drawing/2014/main" id="{D7325428-26B4-4523-A8AF-6918C08EF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94906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رابط مستقيم 185">
                <a:extLst>
                  <a:ext uri="{FF2B5EF4-FFF2-40B4-BE49-F238E27FC236}">
                    <a16:creationId xmlns:a16="http://schemas.microsoft.com/office/drawing/2014/main" id="{42510E99-56BF-41A6-BE54-D6EF7AB8E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32311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رابط مستقيم 186">
                <a:extLst>
                  <a:ext uri="{FF2B5EF4-FFF2-40B4-BE49-F238E27FC236}">
                    <a16:creationId xmlns:a16="http://schemas.microsoft.com/office/drawing/2014/main" id="{C38E67A9-D580-4C15-81AC-E9A617F71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69717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رابط مستقيم 187">
                <a:extLst>
                  <a:ext uri="{FF2B5EF4-FFF2-40B4-BE49-F238E27FC236}">
                    <a16:creationId xmlns:a16="http://schemas.microsoft.com/office/drawing/2014/main" id="{1EB3A7D7-7474-4FFE-8D2E-4D97F279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07122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رابط مستقيم 188">
                <a:extLst>
                  <a:ext uri="{FF2B5EF4-FFF2-40B4-BE49-F238E27FC236}">
                    <a16:creationId xmlns:a16="http://schemas.microsoft.com/office/drawing/2014/main" id="{09AE307D-0519-439D-9108-A0630ECF28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44527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189">
                <a:extLst>
                  <a:ext uri="{FF2B5EF4-FFF2-40B4-BE49-F238E27FC236}">
                    <a16:creationId xmlns:a16="http://schemas.microsoft.com/office/drawing/2014/main" id="{E8EF29CA-CE25-4E5E-98E0-B357B8E309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81933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90">
                <a:extLst>
                  <a:ext uri="{FF2B5EF4-FFF2-40B4-BE49-F238E27FC236}">
                    <a16:creationId xmlns:a16="http://schemas.microsoft.com/office/drawing/2014/main" id="{CE1DA2DA-87F3-4737-A8FE-3BAF2AC7D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19338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91">
                <a:extLst>
                  <a:ext uri="{FF2B5EF4-FFF2-40B4-BE49-F238E27FC236}">
                    <a16:creationId xmlns:a16="http://schemas.microsoft.com/office/drawing/2014/main" id="{F03123E6-0046-4447-9D7E-24A72B2B0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6743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92">
                <a:extLst>
                  <a:ext uri="{FF2B5EF4-FFF2-40B4-BE49-F238E27FC236}">
                    <a16:creationId xmlns:a16="http://schemas.microsoft.com/office/drawing/2014/main" id="{702AC18A-5DE7-424E-8693-F44516272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94148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رابط مستقيم 193">
                <a:extLst>
                  <a:ext uri="{FF2B5EF4-FFF2-40B4-BE49-F238E27FC236}">
                    <a16:creationId xmlns:a16="http://schemas.microsoft.com/office/drawing/2014/main" id="{6C0F3966-611D-49AF-92C3-92FDD8033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31554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رابط مستقيم 194">
                <a:extLst>
                  <a:ext uri="{FF2B5EF4-FFF2-40B4-BE49-F238E27FC236}">
                    <a16:creationId xmlns:a16="http://schemas.microsoft.com/office/drawing/2014/main" id="{4024F44E-8230-48DC-9ADF-CFF9F14E1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68959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رابط مستقيم 195">
                <a:extLst>
                  <a:ext uri="{FF2B5EF4-FFF2-40B4-BE49-F238E27FC236}">
                    <a16:creationId xmlns:a16="http://schemas.microsoft.com/office/drawing/2014/main" id="{ECC4D19F-E5DA-4601-801F-1100B839F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06364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رابط مستقيم 196">
                <a:extLst>
                  <a:ext uri="{FF2B5EF4-FFF2-40B4-BE49-F238E27FC236}">
                    <a16:creationId xmlns:a16="http://schemas.microsoft.com/office/drawing/2014/main" id="{EA9CBE24-19E5-4E42-B6B2-45D34AA9F0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43770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رابط مستقيم 197">
                <a:extLst>
                  <a:ext uri="{FF2B5EF4-FFF2-40B4-BE49-F238E27FC236}">
                    <a16:creationId xmlns:a16="http://schemas.microsoft.com/office/drawing/2014/main" id="{B5EA9E99-9E2E-48F3-AEE2-EFC1D0C1D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6825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رابط مستقيم 198">
                <a:extLst>
                  <a:ext uri="{FF2B5EF4-FFF2-40B4-BE49-F238E27FC236}">
                    <a16:creationId xmlns:a16="http://schemas.microsoft.com/office/drawing/2014/main" id="{47DBBA99-09E3-4BA8-B100-7631790229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84231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199">
                <a:extLst>
                  <a:ext uri="{FF2B5EF4-FFF2-40B4-BE49-F238E27FC236}">
                    <a16:creationId xmlns:a16="http://schemas.microsoft.com/office/drawing/2014/main" id="{FCB36A42-0509-4972-A48E-7CCAE716FB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21636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200">
                <a:extLst>
                  <a:ext uri="{FF2B5EF4-FFF2-40B4-BE49-F238E27FC236}">
                    <a16:creationId xmlns:a16="http://schemas.microsoft.com/office/drawing/2014/main" id="{E5786A15-7145-459E-A873-E85F410DE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59041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201">
                <a:extLst>
                  <a:ext uri="{FF2B5EF4-FFF2-40B4-BE49-F238E27FC236}">
                    <a16:creationId xmlns:a16="http://schemas.microsoft.com/office/drawing/2014/main" id="{286D8049-9390-4EBA-96D7-54FD558BE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96447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رابط مستقيم 202">
                <a:extLst>
                  <a:ext uri="{FF2B5EF4-FFF2-40B4-BE49-F238E27FC236}">
                    <a16:creationId xmlns:a16="http://schemas.microsoft.com/office/drawing/2014/main" id="{2A0D0643-48A0-49AA-B166-04136A435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33852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رابط مستقيم 203">
                <a:extLst>
                  <a:ext uri="{FF2B5EF4-FFF2-40B4-BE49-F238E27FC236}">
                    <a16:creationId xmlns:a16="http://schemas.microsoft.com/office/drawing/2014/main" id="{FC2AD1B6-3A88-4652-AC95-DCF8368F7D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71257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C0AA6D20-AE73-402E-9FCF-B613EEFBD4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08662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رابط مستقيم 205">
                <a:extLst>
                  <a:ext uri="{FF2B5EF4-FFF2-40B4-BE49-F238E27FC236}">
                    <a16:creationId xmlns:a16="http://schemas.microsoft.com/office/drawing/2014/main" id="{91E5AC00-0D42-4125-85F6-278F07FBC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46068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206">
                <a:extLst>
                  <a:ext uri="{FF2B5EF4-FFF2-40B4-BE49-F238E27FC236}">
                    <a16:creationId xmlns:a16="http://schemas.microsoft.com/office/drawing/2014/main" id="{F39FF6C3-313D-4123-B480-BF0DDC8662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83473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07">
                <a:extLst>
                  <a:ext uri="{FF2B5EF4-FFF2-40B4-BE49-F238E27FC236}">
                    <a16:creationId xmlns:a16="http://schemas.microsoft.com/office/drawing/2014/main" id="{88BF0902-AA40-4A6D-A866-F9FE02F36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20878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08">
                <a:extLst>
                  <a:ext uri="{FF2B5EF4-FFF2-40B4-BE49-F238E27FC236}">
                    <a16:creationId xmlns:a16="http://schemas.microsoft.com/office/drawing/2014/main" id="{FE4DBFAF-0221-446A-AB37-29F72BFCD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58284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رابط مستقيم 209">
                <a:extLst>
                  <a:ext uri="{FF2B5EF4-FFF2-40B4-BE49-F238E27FC236}">
                    <a16:creationId xmlns:a16="http://schemas.microsoft.com/office/drawing/2014/main" id="{E16269E8-34C1-4426-9F1C-74FA9EDD0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95689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210">
                <a:extLst>
                  <a:ext uri="{FF2B5EF4-FFF2-40B4-BE49-F238E27FC236}">
                    <a16:creationId xmlns:a16="http://schemas.microsoft.com/office/drawing/2014/main" id="{53CC13FD-0BAB-42BD-8B2A-3EF14EB6A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33094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رابط مستقيم 211">
                <a:extLst>
                  <a:ext uri="{FF2B5EF4-FFF2-40B4-BE49-F238E27FC236}">
                    <a16:creationId xmlns:a16="http://schemas.microsoft.com/office/drawing/2014/main" id="{3CA5A433-C5EE-4447-9A21-B29078B3C4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70500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12">
                <a:extLst>
                  <a:ext uri="{FF2B5EF4-FFF2-40B4-BE49-F238E27FC236}">
                    <a16:creationId xmlns:a16="http://schemas.microsoft.com/office/drawing/2014/main" id="{07EFB26D-2010-47D6-BDB3-C0D8C28FFC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0790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13">
                <a:extLst>
                  <a:ext uri="{FF2B5EF4-FFF2-40B4-BE49-F238E27FC236}">
                    <a16:creationId xmlns:a16="http://schemas.microsoft.com/office/drawing/2014/main" id="{D360A09D-ECD3-48D7-A85F-A10D33DDD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4531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568" y="69821"/>
            <a:ext cx="2763226" cy="9194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772" y1="21774" x2="58772" y2="21774"/>
                        <a14:foregroundMark x1="58772" y1="21774" x2="61404" y2="38710"/>
                        <a14:foregroundMark x1="73684" y1="33065" x2="73684" y2="33065"/>
                        <a14:foregroundMark x1="49123" y1="30645" x2="49123" y2="30645"/>
                        <a14:foregroundMark x1="56140" y1="17742" x2="56140" y2="17742"/>
                        <a14:foregroundMark x1="56140" y1="14516" x2="64035" y2="12903"/>
                        <a14:foregroundMark x1="87719" y1="33871" x2="87719" y2="33871"/>
                        <a14:foregroundMark x1="42982" y1="66935" x2="42982" y2="66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3298" y="901436"/>
            <a:ext cx="844952" cy="92381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193666" y="1112479"/>
            <a:ext cx="39701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يتميز وطني المملكة العربية السعودية بعراقة تاريخه وكونه مهبط الوحي وأرض الحضارات العربية التي لا تزال بعض أثارها باقية إلى اليوم .</a:t>
            </a:r>
          </a:p>
        </p:txBody>
      </p:sp>
      <p:sp>
        <p:nvSpPr>
          <p:cNvPr id="68" name="مربع نص 67"/>
          <p:cNvSpPr txBox="1"/>
          <p:nvPr/>
        </p:nvSpPr>
        <p:spPr>
          <a:xfrm>
            <a:off x="7387507" y="2057842"/>
            <a:ext cx="3970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فما الحضارات التاريخية في وطني ؟ 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9563100" y="2421225"/>
            <a:ext cx="19426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وما واجبنا </a:t>
            </a:r>
            <a:r>
              <a:rPr lang="ar-SA" b="1" dirty="0" err="1">
                <a:solidFill>
                  <a:srgbClr val="FF0000"/>
                </a:solidFill>
              </a:rPr>
              <a:t>تجهاها</a:t>
            </a:r>
            <a:r>
              <a:rPr lang="ar-SA" b="1" dirty="0">
                <a:solidFill>
                  <a:srgbClr val="FF0000"/>
                </a:solidFill>
              </a:rPr>
              <a:t> ؟ 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7614202" y="2800019"/>
            <a:ext cx="39701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الآثار سجل حضاري مهم للوطن ؛ لأنها تعبر عن امتداد تريخ الوطن وتراثه . 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28230" y="2835274"/>
            <a:ext cx="3208355" cy="4647419"/>
          </a:xfrm>
          <a:prstGeom prst="rect">
            <a:avLst/>
          </a:prstGeom>
        </p:spPr>
      </p:pic>
      <p:sp>
        <p:nvSpPr>
          <p:cNvPr id="78" name="مربع نص 77"/>
          <p:cNvSpPr txBox="1"/>
          <p:nvPr/>
        </p:nvSpPr>
        <p:spPr>
          <a:xfrm rot="16200000">
            <a:off x="8115820" y="5045301"/>
            <a:ext cx="24456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يعتني بالمقتنيات والمعالم الأثرية ودراستها </a:t>
            </a:r>
          </a:p>
        </p:txBody>
      </p:sp>
      <p:sp>
        <p:nvSpPr>
          <p:cNvPr id="79" name="مربع نص 78"/>
          <p:cNvSpPr txBox="1"/>
          <p:nvPr/>
        </p:nvSpPr>
        <p:spPr>
          <a:xfrm rot="16200000">
            <a:off x="7331031" y="5010558"/>
            <a:ext cx="22884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يحلل المعلومات ويربطها بالامتداد التاريخي </a:t>
            </a:r>
          </a:p>
        </p:txBody>
      </p:sp>
      <p:sp>
        <p:nvSpPr>
          <p:cNvPr id="77" name="مربع نص 76"/>
          <p:cNvSpPr txBox="1"/>
          <p:nvPr/>
        </p:nvSpPr>
        <p:spPr>
          <a:xfrm rot="16200000">
            <a:off x="9419587" y="4729186"/>
            <a:ext cx="15157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يبحث عن الآثار ويكشف عنها 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8573811" y="3642496"/>
            <a:ext cx="12507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عالم الآثار 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237903" y="243434"/>
            <a:ext cx="51060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يهتم العلماء في العالم بآثار وطني لأنها من أقدم المعالم في الأرض ويحرصون على معرفة أصول البشرية وحضاراتها التي انطلقت من شبه الجزيرة العربية وهذا يجعلني افخر بوطني وتراثه .</a:t>
            </a: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510694" y="1559483"/>
            <a:ext cx="4419637" cy="7248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أمثله لأعمال التنقيب الأثري في وطني </a:t>
            </a:r>
          </a:p>
        </p:txBody>
      </p:sp>
      <p:sp>
        <p:nvSpPr>
          <p:cNvPr id="86" name="مخطط انسيابي: معالجة متعاقبة 85"/>
          <p:cNvSpPr/>
          <p:nvPr/>
        </p:nvSpPr>
        <p:spPr>
          <a:xfrm>
            <a:off x="4009566" y="2860109"/>
            <a:ext cx="980272" cy="8056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sz="2400" b="1" dirty="0">
                <a:solidFill>
                  <a:srgbClr val="FFFF00"/>
                </a:solidFill>
              </a:rPr>
              <a:t>الفاو</a:t>
            </a:r>
          </a:p>
          <a:p>
            <a:pPr algn="ctr"/>
            <a:endParaRPr lang="ar-SA" sz="2000" b="1" dirty="0"/>
          </a:p>
        </p:txBody>
      </p:sp>
      <p:sp>
        <p:nvSpPr>
          <p:cNvPr id="87" name="مخطط انسيابي: معالجة متعاقبة 86"/>
          <p:cNvSpPr/>
          <p:nvPr/>
        </p:nvSpPr>
        <p:spPr>
          <a:xfrm>
            <a:off x="3747421" y="3325795"/>
            <a:ext cx="1503361" cy="19373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في وادي الدواسر جنوب الرياض </a:t>
            </a:r>
          </a:p>
        </p:txBody>
      </p:sp>
      <p:sp>
        <p:nvSpPr>
          <p:cNvPr id="88" name="مخطط انسيابي: معالجة متعاقبة 87"/>
          <p:cNvSpPr/>
          <p:nvPr/>
        </p:nvSpPr>
        <p:spPr>
          <a:xfrm>
            <a:off x="3885866" y="5023650"/>
            <a:ext cx="1257431" cy="755651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الحضارة العربية قبل الإسلام </a:t>
            </a:r>
          </a:p>
        </p:txBody>
      </p:sp>
      <p:sp>
        <p:nvSpPr>
          <p:cNvPr id="101" name="مخطط انسيابي: معالجة متعاقبة 100"/>
          <p:cNvSpPr/>
          <p:nvPr/>
        </p:nvSpPr>
        <p:spPr>
          <a:xfrm>
            <a:off x="2194269" y="2846935"/>
            <a:ext cx="980272" cy="8056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sz="2400" b="1" dirty="0" err="1">
                <a:solidFill>
                  <a:srgbClr val="FFFF00"/>
                </a:solidFill>
              </a:rPr>
              <a:t>الربذة</a:t>
            </a:r>
            <a:r>
              <a:rPr lang="ar-SA" sz="2400" b="1" dirty="0">
                <a:solidFill>
                  <a:srgbClr val="FFFF00"/>
                </a:solidFill>
              </a:rPr>
              <a:t> </a:t>
            </a:r>
          </a:p>
          <a:p>
            <a:pPr algn="ctr"/>
            <a:endParaRPr lang="ar-SA" sz="2000" b="1" dirty="0"/>
          </a:p>
        </p:txBody>
      </p:sp>
      <p:sp>
        <p:nvSpPr>
          <p:cNvPr id="102" name="مخطط انسيابي: معالجة متعاقبة 101"/>
          <p:cNvSpPr/>
          <p:nvPr/>
        </p:nvSpPr>
        <p:spPr>
          <a:xfrm>
            <a:off x="1932124" y="3312621"/>
            <a:ext cx="1503361" cy="19373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جنوب شرق المدينة المنورة </a:t>
            </a:r>
          </a:p>
        </p:txBody>
      </p:sp>
      <p:sp>
        <p:nvSpPr>
          <p:cNvPr id="103" name="مخطط انسيابي: معالجة متعاقبة 102"/>
          <p:cNvSpPr/>
          <p:nvPr/>
        </p:nvSpPr>
        <p:spPr>
          <a:xfrm>
            <a:off x="2070569" y="5010476"/>
            <a:ext cx="1257431" cy="755651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العصور الإسلامية </a:t>
            </a:r>
          </a:p>
        </p:txBody>
      </p:sp>
      <p:sp>
        <p:nvSpPr>
          <p:cNvPr id="108" name="مخطط انسيابي: معالجة متعاقبة 107"/>
          <p:cNvSpPr/>
          <p:nvPr/>
        </p:nvSpPr>
        <p:spPr>
          <a:xfrm>
            <a:off x="510694" y="2870063"/>
            <a:ext cx="980272" cy="8056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sz="2400" b="1" dirty="0">
                <a:solidFill>
                  <a:srgbClr val="FFFF00"/>
                </a:solidFill>
              </a:rPr>
              <a:t>جُرش</a:t>
            </a:r>
          </a:p>
          <a:p>
            <a:pPr algn="ctr"/>
            <a:endParaRPr lang="ar-SA" sz="2000" b="1" dirty="0"/>
          </a:p>
        </p:txBody>
      </p:sp>
      <p:sp>
        <p:nvSpPr>
          <p:cNvPr id="109" name="مخطط انسيابي: معالجة متعاقبة 108"/>
          <p:cNvSpPr/>
          <p:nvPr/>
        </p:nvSpPr>
        <p:spPr>
          <a:xfrm>
            <a:off x="248549" y="3335749"/>
            <a:ext cx="1503361" cy="19373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جنوب خميس مشيط </a:t>
            </a:r>
          </a:p>
        </p:txBody>
      </p:sp>
      <p:sp>
        <p:nvSpPr>
          <p:cNvPr id="17" name="سهم للأسفل 16"/>
          <p:cNvSpPr/>
          <p:nvPr/>
        </p:nvSpPr>
        <p:spPr>
          <a:xfrm>
            <a:off x="4371479" y="2268650"/>
            <a:ext cx="249401" cy="326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سهم للأسفل 110"/>
          <p:cNvSpPr/>
          <p:nvPr/>
        </p:nvSpPr>
        <p:spPr>
          <a:xfrm>
            <a:off x="2581434" y="2268650"/>
            <a:ext cx="249401" cy="326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سهم للأسفل 111"/>
          <p:cNvSpPr/>
          <p:nvPr/>
        </p:nvSpPr>
        <p:spPr>
          <a:xfrm>
            <a:off x="791389" y="2268650"/>
            <a:ext cx="249401" cy="326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خطط انسيابي: معالجة متعاقبة 109"/>
          <p:cNvSpPr/>
          <p:nvPr/>
        </p:nvSpPr>
        <p:spPr>
          <a:xfrm>
            <a:off x="386994" y="5033604"/>
            <a:ext cx="1257431" cy="104312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عصور ما قبل الإسلام والعصور الإسلامية </a:t>
            </a:r>
          </a:p>
        </p:txBody>
      </p:sp>
      <p:sp>
        <p:nvSpPr>
          <p:cNvPr id="20" name="شكل بيضاوي 19"/>
          <p:cNvSpPr/>
          <p:nvPr/>
        </p:nvSpPr>
        <p:spPr>
          <a:xfrm>
            <a:off x="11233150" y="5778500"/>
            <a:ext cx="609600" cy="663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83</a:t>
            </a:r>
          </a:p>
        </p:txBody>
      </p:sp>
      <p:sp>
        <p:nvSpPr>
          <p:cNvPr id="113" name="شكل بيضاوي 112"/>
          <p:cNvSpPr/>
          <p:nvPr/>
        </p:nvSpPr>
        <p:spPr>
          <a:xfrm>
            <a:off x="5245593" y="5800864"/>
            <a:ext cx="609600" cy="663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235551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8" grpId="0"/>
      <p:bldP spid="69" grpId="0"/>
      <p:bldP spid="72" grpId="0"/>
      <p:bldP spid="78" grpId="0"/>
      <p:bldP spid="79" grpId="0"/>
      <p:bldP spid="77" grpId="0"/>
      <p:bldP spid="76" grpId="0"/>
      <p:bldP spid="80" grpId="0"/>
      <p:bldP spid="16" grpId="0" animBg="1"/>
      <p:bldP spid="86" grpId="0" animBg="1"/>
      <p:bldP spid="87" grpId="0" animBg="1"/>
      <p:bldP spid="88" grpId="0" animBg="1"/>
      <p:bldP spid="101" grpId="0" animBg="1"/>
      <p:bldP spid="102" grpId="0" animBg="1"/>
      <p:bldP spid="103" grpId="0" animBg="1"/>
      <p:bldP spid="108" grpId="0" animBg="1"/>
      <p:bldP spid="109" grpId="0" animBg="1"/>
      <p:bldP spid="17" grpId="0" animBg="1"/>
      <p:bldP spid="111" grpId="0" animBg="1"/>
      <p:bldP spid="112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CB38C1-B85F-492C-82C2-E9D3084B2181}"/>
              </a:ext>
            </a:extLst>
          </p:cNvPr>
          <p:cNvGrpSpPr/>
          <p:nvPr/>
        </p:nvGrpSpPr>
        <p:grpSpPr>
          <a:xfrm>
            <a:off x="-11747" y="-617974"/>
            <a:ext cx="12192000" cy="7065248"/>
            <a:chOff x="0" y="-144383"/>
            <a:chExt cx="12192000" cy="7065248"/>
          </a:xfrm>
        </p:grpSpPr>
        <p:pic>
          <p:nvPicPr>
            <p:cNvPr id="15" name="صورة 14" descr="صورة تحتوي على أداة كتابة, قرطاسية, قلم رصاص&#10;&#10;تم إنشاء الوصف تلقائياً">
              <a:extLst>
                <a:ext uri="{FF2B5EF4-FFF2-40B4-BE49-F238E27FC236}">
                  <a16:creationId xmlns:a16="http://schemas.microsoft.com/office/drawing/2014/main" id="{677F5DEC-D756-4ED8-B727-CDB81EFE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12373">
              <a:off x="5462126" y="-144383"/>
              <a:ext cx="1469683" cy="6925416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8EAD69B4-5BBD-492D-BFAE-78DF2766CBB2}"/>
                </a:ext>
              </a:extLst>
            </p:cNvPr>
            <p:cNvGrpSpPr/>
            <p:nvPr/>
          </p:nvGrpSpPr>
          <p:grpSpPr>
            <a:xfrm>
              <a:off x="0" y="85724"/>
              <a:ext cx="12192000" cy="6835141"/>
              <a:chOff x="0" y="22859"/>
              <a:chExt cx="12192000" cy="6835141"/>
            </a:xfrm>
          </p:grpSpPr>
          <p:sp>
            <p:nvSpPr>
              <p:cNvPr id="4" name="مستطيل: زوايا علوية مستديرة 3">
                <a:extLst>
                  <a:ext uri="{FF2B5EF4-FFF2-40B4-BE49-F238E27FC236}">
                    <a16:creationId xmlns:a16="http://schemas.microsoft.com/office/drawing/2014/main" id="{51475A2C-A697-4681-9C6F-7D95D4FE5FC4}"/>
                  </a:ext>
                </a:extLst>
              </p:cNvPr>
              <p:cNvSpPr/>
              <p:nvPr/>
            </p:nvSpPr>
            <p:spPr>
              <a:xfrm rot="5400000">
                <a:off x="-405765" y="451485"/>
                <a:ext cx="6812280" cy="6000750"/>
              </a:xfrm>
              <a:prstGeom prst="round2SameRect">
                <a:avLst>
                  <a:gd name="adj1" fmla="val 1485"/>
                  <a:gd name="adj2" fmla="val 8225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مستطيل: زوايا علوية مستديرة 4">
                <a:extLst>
                  <a:ext uri="{FF2B5EF4-FFF2-40B4-BE49-F238E27FC236}">
                    <a16:creationId xmlns:a16="http://schemas.microsoft.com/office/drawing/2014/main" id="{17C5BC7E-43CD-430B-BF72-D395144A2F6A}"/>
                  </a:ext>
                </a:extLst>
              </p:cNvPr>
              <p:cNvSpPr/>
              <p:nvPr/>
            </p:nvSpPr>
            <p:spPr>
              <a:xfrm rot="16200000" flipH="1">
                <a:off x="5853113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مستطيل: زوايا علوية مستديرة 83">
                <a:extLst>
                  <a:ext uri="{FF2B5EF4-FFF2-40B4-BE49-F238E27FC236}">
                    <a16:creationId xmlns:a16="http://schemas.microsoft.com/office/drawing/2014/main" id="{FEE5DE64-0374-45F6-83AC-9E48A9261575}"/>
                  </a:ext>
                </a:extLst>
              </p:cNvPr>
              <p:cNvSpPr/>
              <p:nvPr/>
            </p:nvSpPr>
            <p:spPr>
              <a:xfrm rot="16200000" flipH="1">
                <a:off x="5774569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مستطيل: زوايا علوية مستديرة 84">
                <a:extLst>
                  <a:ext uri="{FF2B5EF4-FFF2-40B4-BE49-F238E27FC236}">
                    <a16:creationId xmlns:a16="http://schemas.microsoft.com/office/drawing/2014/main" id="{9E5CDDAC-09E4-40F5-9A1E-CC768827E45C}"/>
                  </a:ext>
                </a:extLst>
              </p:cNvPr>
              <p:cNvSpPr/>
              <p:nvPr/>
            </p:nvSpPr>
            <p:spPr>
              <a:xfrm rot="5400000">
                <a:off x="-378291" y="479693"/>
                <a:ext cx="6829279" cy="5915612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81" name="شكل بيضاوي 180">
                <a:extLst>
                  <a:ext uri="{FF2B5EF4-FFF2-40B4-BE49-F238E27FC236}">
                    <a16:creationId xmlns:a16="http://schemas.microsoft.com/office/drawing/2014/main" id="{1E249CC0-5D2B-4192-B4E8-46F69D1F7E93}"/>
                  </a:ext>
                </a:extLst>
              </p:cNvPr>
              <p:cNvSpPr/>
              <p:nvPr/>
            </p:nvSpPr>
            <p:spPr>
              <a:xfrm>
                <a:off x="5423620" y="569562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05FFB004-327E-4F94-A703-F735DFA8E71F}"/>
                  </a:ext>
                </a:extLst>
              </p:cNvPr>
              <p:cNvSpPr/>
              <p:nvPr/>
            </p:nvSpPr>
            <p:spPr>
              <a:xfrm>
                <a:off x="6483592" y="59924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" name="قوس ممتلئ 8">
                <a:extLst>
                  <a:ext uri="{FF2B5EF4-FFF2-40B4-BE49-F238E27FC236}">
                    <a16:creationId xmlns:a16="http://schemas.microsoft.com/office/drawing/2014/main" id="{7261BE7D-17F9-4064-9CCA-0C64A19E30D2}"/>
                  </a:ext>
                </a:extLst>
              </p:cNvPr>
              <p:cNvSpPr/>
              <p:nvPr/>
            </p:nvSpPr>
            <p:spPr>
              <a:xfrm>
                <a:off x="5606414" y="55209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97D86639-4DCB-49FA-BE1C-EE0B1E91B64B}"/>
                  </a:ext>
                </a:extLst>
              </p:cNvPr>
              <p:cNvSpPr/>
              <p:nvPr/>
            </p:nvSpPr>
            <p:spPr>
              <a:xfrm>
                <a:off x="6481172" y="105808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D600454B-0A06-48B9-90F9-38C04BE25120}"/>
                  </a:ext>
                </a:extLst>
              </p:cNvPr>
              <p:cNvSpPr/>
              <p:nvPr/>
            </p:nvSpPr>
            <p:spPr>
              <a:xfrm>
                <a:off x="5423620" y="103366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3" name="قوس ممتلئ 12">
                <a:extLst>
                  <a:ext uri="{FF2B5EF4-FFF2-40B4-BE49-F238E27FC236}">
                    <a16:creationId xmlns:a16="http://schemas.microsoft.com/office/drawing/2014/main" id="{D165589C-E7A2-4E06-BBA9-DE7599B8CD67}"/>
                  </a:ext>
                </a:extLst>
              </p:cNvPr>
              <p:cNvSpPr/>
              <p:nvPr/>
            </p:nvSpPr>
            <p:spPr>
              <a:xfrm>
                <a:off x="5597766" y="70925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CB4A7249-8330-4857-831F-0E0DC3147F6B}"/>
                  </a:ext>
                </a:extLst>
              </p:cNvPr>
              <p:cNvSpPr/>
              <p:nvPr/>
            </p:nvSpPr>
            <p:spPr>
              <a:xfrm>
                <a:off x="5574906" y="101847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قوس ممتلئ 18">
                <a:extLst>
                  <a:ext uri="{FF2B5EF4-FFF2-40B4-BE49-F238E27FC236}">
                    <a16:creationId xmlns:a16="http://schemas.microsoft.com/office/drawing/2014/main" id="{68F3CE41-0E43-40A3-A8E2-6FA195874962}"/>
                  </a:ext>
                </a:extLst>
              </p:cNvPr>
              <p:cNvSpPr/>
              <p:nvPr/>
            </p:nvSpPr>
            <p:spPr>
              <a:xfrm>
                <a:off x="5566258" y="1175633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C65C2585-CDFF-4C4F-BD18-6FC25888A7DE}"/>
                  </a:ext>
                </a:extLst>
              </p:cNvPr>
              <p:cNvSpPr/>
              <p:nvPr/>
            </p:nvSpPr>
            <p:spPr>
              <a:xfrm>
                <a:off x="5393709" y="56530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33A48C71-9E2E-4F42-B6EA-60F02EAAB7ED}"/>
                  </a:ext>
                </a:extLst>
              </p:cNvPr>
              <p:cNvSpPr/>
              <p:nvPr/>
            </p:nvSpPr>
            <p:spPr>
              <a:xfrm>
                <a:off x="6433910" y="5682138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6" name="قوس ممتلئ 65">
                <a:extLst>
                  <a:ext uri="{FF2B5EF4-FFF2-40B4-BE49-F238E27FC236}">
                    <a16:creationId xmlns:a16="http://schemas.microsoft.com/office/drawing/2014/main" id="{14059309-9EF9-47FC-94C9-A4618EA583BC}"/>
                  </a:ext>
                </a:extLst>
              </p:cNvPr>
              <p:cNvSpPr/>
              <p:nvPr/>
            </p:nvSpPr>
            <p:spPr>
              <a:xfrm>
                <a:off x="5543398" y="563521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E8B21678-E35B-4312-BB9C-D1AFA95C673A}"/>
                  </a:ext>
                </a:extLst>
              </p:cNvPr>
              <p:cNvSpPr/>
              <p:nvPr/>
            </p:nvSpPr>
            <p:spPr>
              <a:xfrm>
                <a:off x="6398667" y="330083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7" name="قوس ممتلئ 66">
                <a:extLst>
                  <a:ext uri="{FF2B5EF4-FFF2-40B4-BE49-F238E27FC236}">
                    <a16:creationId xmlns:a16="http://schemas.microsoft.com/office/drawing/2014/main" id="{EDC08A3A-BF93-498C-8B5E-C4C51322D1B9}"/>
                  </a:ext>
                </a:extLst>
              </p:cNvPr>
              <p:cNvSpPr/>
              <p:nvPr/>
            </p:nvSpPr>
            <p:spPr>
              <a:xfrm>
                <a:off x="5534750" y="579237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EFE52468-ADBA-4181-88D8-B1B7CAB42AC9}"/>
                  </a:ext>
                </a:extLst>
              </p:cNvPr>
              <p:cNvSpPr/>
              <p:nvPr/>
            </p:nvSpPr>
            <p:spPr>
              <a:xfrm>
                <a:off x="5457092" y="32952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قوس ممتلئ 69">
                <a:extLst>
                  <a:ext uri="{FF2B5EF4-FFF2-40B4-BE49-F238E27FC236}">
                    <a16:creationId xmlns:a16="http://schemas.microsoft.com/office/drawing/2014/main" id="{EFB7EAA5-ED30-4DFC-96D3-E8F9208B4FD0}"/>
                  </a:ext>
                </a:extLst>
              </p:cNvPr>
              <p:cNvSpPr/>
              <p:nvPr/>
            </p:nvSpPr>
            <p:spPr>
              <a:xfrm>
                <a:off x="5600622" y="3277891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7A2CF80A-0D6A-493C-9395-AA309415BD3A}"/>
                  </a:ext>
                </a:extLst>
              </p:cNvPr>
              <p:cNvSpPr/>
              <p:nvPr/>
            </p:nvSpPr>
            <p:spPr>
              <a:xfrm>
                <a:off x="6447171" y="507000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DBFEF1E7-7E6D-4BA8-865F-CCAE9E6AE5C1}"/>
                  </a:ext>
                </a:extLst>
              </p:cNvPr>
              <p:cNvSpPr/>
              <p:nvPr/>
            </p:nvSpPr>
            <p:spPr>
              <a:xfrm>
                <a:off x="5393813" y="505386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قوس ممتلئ 70">
                <a:extLst>
                  <a:ext uri="{FF2B5EF4-FFF2-40B4-BE49-F238E27FC236}">
                    <a16:creationId xmlns:a16="http://schemas.microsoft.com/office/drawing/2014/main" id="{80BF9B5C-73E7-4C83-85DB-B5FEE67FCBD4}"/>
                  </a:ext>
                </a:extLst>
              </p:cNvPr>
              <p:cNvSpPr/>
              <p:nvPr/>
            </p:nvSpPr>
            <p:spPr>
              <a:xfrm>
                <a:off x="5591974" y="3435054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قوس ممتلئ 81">
                <a:extLst>
                  <a:ext uri="{FF2B5EF4-FFF2-40B4-BE49-F238E27FC236}">
                    <a16:creationId xmlns:a16="http://schemas.microsoft.com/office/drawing/2014/main" id="{977D1406-24A0-4C4C-A62F-4AD84EB4C248}"/>
                  </a:ext>
                </a:extLst>
              </p:cNvPr>
              <p:cNvSpPr/>
              <p:nvPr/>
            </p:nvSpPr>
            <p:spPr>
              <a:xfrm>
                <a:off x="5543398" y="5035367"/>
                <a:ext cx="1120142" cy="314327"/>
              </a:xfrm>
              <a:prstGeom prst="blockArc">
                <a:avLst>
                  <a:gd name="adj1" fmla="val 10800000"/>
                  <a:gd name="adj2" fmla="val 4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قوس ممتلئ 82">
                <a:extLst>
                  <a:ext uri="{FF2B5EF4-FFF2-40B4-BE49-F238E27FC236}">
                    <a16:creationId xmlns:a16="http://schemas.microsoft.com/office/drawing/2014/main" id="{EC219A3B-A80D-4CDA-85EF-5EB40810293F}"/>
                  </a:ext>
                </a:extLst>
              </p:cNvPr>
              <p:cNvSpPr/>
              <p:nvPr/>
            </p:nvSpPr>
            <p:spPr>
              <a:xfrm>
                <a:off x="5534750" y="519253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6BE515EF-BF74-402D-840B-F47D946F7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28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181">
                <a:extLst>
                  <a:ext uri="{FF2B5EF4-FFF2-40B4-BE49-F238E27FC236}">
                    <a16:creationId xmlns:a16="http://schemas.microsoft.com/office/drawing/2014/main" id="{0A7577BE-F6BE-4220-8FA8-80F902DCBC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8269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182">
                <a:extLst>
                  <a:ext uri="{FF2B5EF4-FFF2-40B4-BE49-F238E27FC236}">
                    <a16:creationId xmlns:a16="http://schemas.microsoft.com/office/drawing/2014/main" id="{1DCB9C25-34A6-4956-BB94-619EA1C78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20095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183">
                <a:extLst>
                  <a:ext uri="{FF2B5EF4-FFF2-40B4-BE49-F238E27FC236}">
                    <a16:creationId xmlns:a16="http://schemas.microsoft.com/office/drawing/2014/main" id="{7E2023A0-61A7-4ECC-B4F2-493FA77B2A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57501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رابط مستقيم 184">
                <a:extLst>
                  <a:ext uri="{FF2B5EF4-FFF2-40B4-BE49-F238E27FC236}">
                    <a16:creationId xmlns:a16="http://schemas.microsoft.com/office/drawing/2014/main" id="{D7325428-26B4-4523-A8AF-6918C08EF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94906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رابط مستقيم 185">
                <a:extLst>
                  <a:ext uri="{FF2B5EF4-FFF2-40B4-BE49-F238E27FC236}">
                    <a16:creationId xmlns:a16="http://schemas.microsoft.com/office/drawing/2014/main" id="{42510E99-56BF-41A6-BE54-D6EF7AB8E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32311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رابط مستقيم 186">
                <a:extLst>
                  <a:ext uri="{FF2B5EF4-FFF2-40B4-BE49-F238E27FC236}">
                    <a16:creationId xmlns:a16="http://schemas.microsoft.com/office/drawing/2014/main" id="{C38E67A9-D580-4C15-81AC-E9A617F71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69717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رابط مستقيم 187">
                <a:extLst>
                  <a:ext uri="{FF2B5EF4-FFF2-40B4-BE49-F238E27FC236}">
                    <a16:creationId xmlns:a16="http://schemas.microsoft.com/office/drawing/2014/main" id="{1EB3A7D7-7474-4FFE-8D2E-4D97F279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07122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رابط مستقيم 188">
                <a:extLst>
                  <a:ext uri="{FF2B5EF4-FFF2-40B4-BE49-F238E27FC236}">
                    <a16:creationId xmlns:a16="http://schemas.microsoft.com/office/drawing/2014/main" id="{09AE307D-0519-439D-9108-A0630ECF28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44527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189">
                <a:extLst>
                  <a:ext uri="{FF2B5EF4-FFF2-40B4-BE49-F238E27FC236}">
                    <a16:creationId xmlns:a16="http://schemas.microsoft.com/office/drawing/2014/main" id="{E8EF29CA-CE25-4E5E-98E0-B357B8E309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81933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90">
                <a:extLst>
                  <a:ext uri="{FF2B5EF4-FFF2-40B4-BE49-F238E27FC236}">
                    <a16:creationId xmlns:a16="http://schemas.microsoft.com/office/drawing/2014/main" id="{CE1DA2DA-87F3-4737-A8FE-3BAF2AC7D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19338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91">
                <a:extLst>
                  <a:ext uri="{FF2B5EF4-FFF2-40B4-BE49-F238E27FC236}">
                    <a16:creationId xmlns:a16="http://schemas.microsoft.com/office/drawing/2014/main" id="{F03123E6-0046-4447-9D7E-24A72B2B0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6743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92">
                <a:extLst>
                  <a:ext uri="{FF2B5EF4-FFF2-40B4-BE49-F238E27FC236}">
                    <a16:creationId xmlns:a16="http://schemas.microsoft.com/office/drawing/2014/main" id="{702AC18A-5DE7-424E-8693-F44516272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94148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رابط مستقيم 193">
                <a:extLst>
                  <a:ext uri="{FF2B5EF4-FFF2-40B4-BE49-F238E27FC236}">
                    <a16:creationId xmlns:a16="http://schemas.microsoft.com/office/drawing/2014/main" id="{6C0F3966-611D-49AF-92C3-92FDD8033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31554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رابط مستقيم 194">
                <a:extLst>
                  <a:ext uri="{FF2B5EF4-FFF2-40B4-BE49-F238E27FC236}">
                    <a16:creationId xmlns:a16="http://schemas.microsoft.com/office/drawing/2014/main" id="{4024F44E-8230-48DC-9ADF-CFF9F14E1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68959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رابط مستقيم 195">
                <a:extLst>
                  <a:ext uri="{FF2B5EF4-FFF2-40B4-BE49-F238E27FC236}">
                    <a16:creationId xmlns:a16="http://schemas.microsoft.com/office/drawing/2014/main" id="{ECC4D19F-E5DA-4601-801F-1100B839F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06364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رابط مستقيم 196">
                <a:extLst>
                  <a:ext uri="{FF2B5EF4-FFF2-40B4-BE49-F238E27FC236}">
                    <a16:creationId xmlns:a16="http://schemas.microsoft.com/office/drawing/2014/main" id="{EA9CBE24-19E5-4E42-B6B2-45D34AA9F0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43770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رابط مستقيم 197">
                <a:extLst>
                  <a:ext uri="{FF2B5EF4-FFF2-40B4-BE49-F238E27FC236}">
                    <a16:creationId xmlns:a16="http://schemas.microsoft.com/office/drawing/2014/main" id="{B5EA9E99-9E2E-48F3-AEE2-EFC1D0C1D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6825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رابط مستقيم 198">
                <a:extLst>
                  <a:ext uri="{FF2B5EF4-FFF2-40B4-BE49-F238E27FC236}">
                    <a16:creationId xmlns:a16="http://schemas.microsoft.com/office/drawing/2014/main" id="{47DBBA99-09E3-4BA8-B100-7631790229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84231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199">
                <a:extLst>
                  <a:ext uri="{FF2B5EF4-FFF2-40B4-BE49-F238E27FC236}">
                    <a16:creationId xmlns:a16="http://schemas.microsoft.com/office/drawing/2014/main" id="{FCB36A42-0509-4972-A48E-7CCAE716FB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21636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200">
                <a:extLst>
                  <a:ext uri="{FF2B5EF4-FFF2-40B4-BE49-F238E27FC236}">
                    <a16:creationId xmlns:a16="http://schemas.microsoft.com/office/drawing/2014/main" id="{E5786A15-7145-459E-A873-E85F410DE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59041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201">
                <a:extLst>
                  <a:ext uri="{FF2B5EF4-FFF2-40B4-BE49-F238E27FC236}">
                    <a16:creationId xmlns:a16="http://schemas.microsoft.com/office/drawing/2014/main" id="{286D8049-9390-4EBA-96D7-54FD558BE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96447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رابط مستقيم 202">
                <a:extLst>
                  <a:ext uri="{FF2B5EF4-FFF2-40B4-BE49-F238E27FC236}">
                    <a16:creationId xmlns:a16="http://schemas.microsoft.com/office/drawing/2014/main" id="{2A0D0643-48A0-49AA-B166-04136A435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33852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رابط مستقيم 203">
                <a:extLst>
                  <a:ext uri="{FF2B5EF4-FFF2-40B4-BE49-F238E27FC236}">
                    <a16:creationId xmlns:a16="http://schemas.microsoft.com/office/drawing/2014/main" id="{FC2AD1B6-3A88-4652-AC95-DCF8368F7D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71257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C0AA6D20-AE73-402E-9FCF-B613EEFBD4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08662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رابط مستقيم 205">
                <a:extLst>
                  <a:ext uri="{FF2B5EF4-FFF2-40B4-BE49-F238E27FC236}">
                    <a16:creationId xmlns:a16="http://schemas.microsoft.com/office/drawing/2014/main" id="{91E5AC00-0D42-4125-85F6-278F07FBC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46068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206">
                <a:extLst>
                  <a:ext uri="{FF2B5EF4-FFF2-40B4-BE49-F238E27FC236}">
                    <a16:creationId xmlns:a16="http://schemas.microsoft.com/office/drawing/2014/main" id="{F39FF6C3-313D-4123-B480-BF0DDC8662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83473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07">
                <a:extLst>
                  <a:ext uri="{FF2B5EF4-FFF2-40B4-BE49-F238E27FC236}">
                    <a16:creationId xmlns:a16="http://schemas.microsoft.com/office/drawing/2014/main" id="{88BF0902-AA40-4A6D-A866-F9FE02F36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20878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08">
                <a:extLst>
                  <a:ext uri="{FF2B5EF4-FFF2-40B4-BE49-F238E27FC236}">
                    <a16:creationId xmlns:a16="http://schemas.microsoft.com/office/drawing/2014/main" id="{FE4DBFAF-0221-446A-AB37-29F72BFCD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58284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رابط مستقيم 209">
                <a:extLst>
                  <a:ext uri="{FF2B5EF4-FFF2-40B4-BE49-F238E27FC236}">
                    <a16:creationId xmlns:a16="http://schemas.microsoft.com/office/drawing/2014/main" id="{E16269E8-34C1-4426-9F1C-74FA9EDD0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95689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210">
                <a:extLst>
                  <a:ext uri="{FF2B5EF4-FFF2-40B4-BE49-F238E27FC236}">
                    <a16:creationId xmlns:a16="http://schemas.microsoft.com/office/drawing/2014/main" id="{53CC13FD-0BAB-42BD-8B2A-3EF14EB6A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33094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رابط مستقيم 211">
                <a:extLst>
                  <a:ext uri="{FF2B5EF4-FFF2-40B4-BE49-F238E27FC236}">
                    <a16:creationId xmlns:a16="http://schemas.microsoft.com/office/drawing/2014/main" id="{3CA5A433-C5EE-4447-9A21-B29078B3C4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70500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12">
                <a:extLst>
                  <a:ext uri="{FF2B5EF4-FFF2-40B4-BE49-F238E27FC236}">
                    <a16:creationId xmlns:a16="http://schemas.microsoft.com/office/drawing/2014/main" id="{07EFB26D-2010-47D6-BDB3-C0D8C28FFC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0790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13">
                <a:extLst>
                  <a:ext uri="{FF2B5EF4-FFF2-40B4-BE49-F238E27FC236}">
                    <a16:creationId xmlns:a16="http://schemas.microsoft.com/office/drawing/2014/main" id="{D360A09D-ECD3-48D7-A85F-A10D33DDD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4531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1250">
                        <a14:foregroundMark x1="33750" y1="44872" x2="43750" y2="55128"/>
                        <a14:foregroundMark x1="46250" y1="55128" x2="46250" y2="55128"/>
                        <a14:foregroundMark x1="50000" y1="57692" x2="50000" y2="57692"/>
                        <a14:foregroundMark x1="50000" y1="57692" x2="50000" y2="57692"/>
                        <a14:foregroundMark x1="50000" y1="57692" x2="50000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3729" y="-86545"/>
            <a:ext cx="889000" cy="62373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471064" y="866890"/>
            <a:ext cx="4088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ما المتاحف ؟ 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7704596" y="502969"/>
            <a:ext cx="4088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نجد الآثار في المتاحف والمواقع التاريخية . </a:t>
            </a:r>
          </a:p>
        </p:txBody>
      </p:sp>
      <p:pic>
        <p:nvPicPr>
          <p:cNvPr id="68" name="صورة 6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1250">
                        <a14:foregroundMark x1="33750" y1="44872" x2="43750" y2="55128"/>
                        <a14:foregroundMark x1="46250" y1="55128" x2="46250" y2="55128"/>
                        <a14:foregroundMark x1="50000" y1="57692" x2="50000" y2="57692"/>
                        <a14:foregroundMark x1="50000" y1="57692" x2="50000" y2="57692"/>
                        <a14:foregroundMark x1="50000" y1="57692" x2="50000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8325" y="624804"/>
            <a:ext cx="889000" cy="623735"/>
          </a:xfrm>
          <a:prstGeom prst="rect">
            <a:avLst/>
          </a:prstGeom>
        </p:spPr>
      </p:pic>
      <p:sp>
        <p:nvSpPr>
          <p:cNvPr id="69" name="مربع نص 68"/>
          <p:cNvSpPr txBox="1"/>
          <p:nvPr/>
        </p:nvSpPr>
        <p:spPr>
          <a:xfrm>
            <a:off x="6778242" y="1272096"/>
            <a:ext cx="5077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المتاحف هي الأماكن التي تعرض فيها الآثار وقصصها التاريخية . 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9550400" y="117354"/>
            <a:ext cx="19281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أين نجد الآثار ؟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5349" y1="27059" x2="40930" y2="37647"/>
                        <a14:foregroundMark x1="84651" y1="82353" x2="54884" y2="78824"/>
                        <a14:foregroundMark x1="21860" y1="50588" x2="24186" y2="78824"/>
                        <a14:foregroundMark x1="31163" y1="37647" x2="31163" y2="37647"/>
                        <a14:foregroundMark x1="31163" y1="37647" x2="31163" y2="37647"/>
                        <a14:foregroundMark x1="80000" y1="55294" x2="61860" y2="61176"/>
                        <a14:foregroundMark x1="82326" y1="68235" x2="44186" y2="68235"/>
                        <a14:foregroundMark x1="93023" y1="25882" x2="94419" y2="56471"/>
                        <a14:foregroundMark x1="86512" y1="0" x2="95814" y2="2353"/>
                        <a14:foregroundMark x1="59535" y1="23529" x2="59535" y2="23529"/>
                        <a14:foregroundMark x1="98605" y1="35294" x2="96744" y2="80000"/>
                        <a14:foregroundMark x1="94419" y1="85882" x2="41860" y2="68235"/>
                        <a14:foregroundMark x1="80465" y1="97647" x2="39535" y2="91765"/>
                        <a14:foregroundMark x1="92093" y1="91765" x2="22326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1755" y="1678584"/>
            <a:ext cx="1657351" cy="542580"/>
          </a:xfrm>
          <a:prstGeom prst="rect">
            <a:avLst/>
          </a:prstGeom>
        </p:spPr>
      </p:pic>
      <p:sp>
        <p:nvSpPr>
          <p:cNvPr id="73" name="مربع نص 72"/>
          <p:cNvSpPr txBox="1"/>
          <p:nvPr/>
        </p:nvSpPr>
        <p:spPr>
          <a:xfrm>
            <a:off x="5359785" y="1695933"/>
            <a:ext cx="5077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يرجع الطلبة إلى موقع المتحف الوطني ويختارون </a:t>
            </a:r>
          </a:p>
          <a:p>
            <a:r>
              <a:rPr lang="ar-SA" b="1" dirty="0"/>
              <a:t>ثلاثاً من </a:t>
            </a:r>
            <a:r>
              <a:rPr lang="ar-SA" b="1" dirty="0" err="1"/>
              <a:t>المتقتنيات</a:t>
            </a:r>
            <a:r>
              <a:rPr lang="ar-SA" b="1" dirty="0"/>
              <a:t> ويصفونها بالاستعانة بمصادر التعلم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079" y1="30131" x2="80335" y2="56769"/>
                        <a14:foregroundMark x1="88703" y1="29258" x2="90795" y2="72052"/>
                        <a14:foregroundMark x1="88703" y1="88210" x2="13389" y2="87336"/>
                        <a14:foregroundMark x1="86611" y1="78603" x2="12552" y2="78603"/>
                        <a14:foregroundMark x1="23849" y1="33624" x2="23849" y2="61135"/>
                        <a14:foregroundMark x1="57322" y1="26201" x2="61506" y2="48908"/>
                        <a14:foregroundMark x1="77406" y1="13100" x2="25105" y2="17031"/>
                        <a14:foregroundMark x1="31381" y1="24017" x2="39331" y2="59825"/>
                        <a14:foregroundMark x1="78243" y1="45415" x2="12134" y2="65066"/>
                        <a14:foregroundMark x1="50209" y1="30568" x2="37657" y2="54585"/>
                        <a14:foregroundMark x1="79498" y1="58515" x2="55230" y2="62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910" y="2239356"/>
            <a:ext cx="1352112" cy="127817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0948" y1="70635" x2="20948" y2="70635"/>
                        <a14:foregroundMark x1="22559" y1="74206" x2="22559" y2="74206"/>
                        <a14:foregroundMark x1="21896" y1="78730" x2="21896" y2="78730"/>
                        <a14:foregroundMark x1="23507" y1="82381" x2="23507" y2="82381"/>
                        <a14:foregroundMark x1="23318" y1="77937" x2="23318" y2="77937"/>
                        <a14:foregroundMark x1="19242" y1="79603" x2="18863" y2="84127"/>
                        <a14:foregroundMark x1="18389" y1="76349" x2="18389" y2="76349"/>
                        <a14:foregroundMark x1="18389" y1="75238" x2="18389" y2="75238"/>
                        <a14:foregroundMark x1="18863" y1="74841" x2="20284" y2="82778"/>
                        <a14:foregroundMark x1="22180" y1="83571" x2="20284" y2="89286"/>
                        <a14:foregroundMark x1="23128" y1="75952" x2="23128" y2="80317"/>
                        <a14:foregroundMark x1="18389" y1="76349" x2="18863" y2="77540"/>
                        <a14:foregroundMark x1="29479" y1="81984" x2="29479" y2="83333"/>
                        <a14:foregroundMark x1="26825" y1="82937" x2="27109" y2="83889"/>
                        <a14:foregroundMark x1="27583" y1="83095" x2="27583" y2="83095"/>
                        <a14:foregroundMark x1="17915" y1="77778" x2="18673" y2="81032"/>
                        <a14:foregroundMark x1="17346" y1="78492" x2="17820" y2="80556"/>
                        <a14:foregroundMark x1="17346" y1="78492" x2="17346" y2="78254"/>
                        <a14:foregroundMark x1="17725" y1="78016" x2="17725" y2="78016"/>
                        <a14:foregroundMark x1="17536" y1="77460" x2="17536" y2="77460"/>
                        <a14:foregroundMark x1="17441" y1="76984" x2="17441" y2="76984"/>
                        <a14:foregroundMark x1="17441" y1="76905" x2="17441" y2="76905"/>
                        <a14:foregroundMark x1="17441" y1="80794" x2="18009" y2="81905"/>
                        <a14:foregroundMark x1="18009" y1="80873" x2="18673" y2="81905"/>
                        <a14:foregroundMark x1="17441" y1="76190" x2="16682" y2="77381"/>
                        <a14:foregroundMark x1="16398" y1="76667" x2="16303" y2="79921"/>
                        <a14:foregroundMark x1="17251" y1="81825" x2="17251" y2="77937"/>
                        <a14:foregroundMark x1="18199" y1="80397" x2="18199" y2="81667"/>
                        <a14:foregroundMark x1="17725" y1="80635" x2="17725" y2="80317"/>
                        <a14:foregroundMark x1="17251" y1="80714" x2="17156" y2="80794"/>
                        <a14:foregroundMark x1="17156" y1="80794" x2="17156" y2="80794"/>
                        <a14:foregroundMark x1="16872" y1="76667" x2="16872" y2="76667"/>
                        <a14:foregroundMark x1="16682" y1="76429" x2="16682" y2="76429"/>
                        <a14:foregroundMark x1="16019" y1="77857" x2="15924" y2="78175"/>
                        <a14:foregroundMark x1="16114" y1="77063" x2="16114" y2="77063"/>
                        <a14:foregroundMark x1="16114" y1="79603" x2="16114" y2="80159"/>
                        <a14:foregroundMark x1="16777" y1="81032" x2="16872" y2="81349"/>
                        <a14:foregroundMark x1="19147" y1="81349" x2="19147" y2="81349"/>
                        <a14:foregroundMark x1="19242" y1="80794" x2="18768" y2="80794"/>
                        <a14:foregroundMark x1="18768" y1="74365" x2="17536" y2="74524"/>
                        <a14:foregroundMark x1="17062" y1="75556" x2="17062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510" t="59258" r="9246" b="7412"/>
          <a:stretch/>
        </p:blipFill>
        <p:spPr>
          <a:xfrm>
            <a:off x="7314755" y="3627306"/>
            <a:ext cx="4478070" cy="239652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8261" y1="16667" x2="97826" y2="67647"/>
                        <a14:foregroundMark x1="97826" y1="68627" x2="41739" y2="83333"/>
                        <a14:foregroundMark x1="94783" y1="19608" x2="19565" y2="19608"/>
                        <a14:foregroundMark x1="17391" y1="19608" x2="13478" y2="60784"/>
                        <a14:foregroundMark x1="17391" y1="92157" x2="65652" y2="83333"/>
                        <a14:foregroundMark x1="64348" y1="92157" x2="78261" y2="85294"/>
                        <a14:foregroundMark x1="90435" y1="87255" x2="50000" y2="87255"/>
                        <a14:foregroundMark x1="98261" y1="6863" x2="98261" y2="77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419" y="-82730"/>
            <a:ext cx="1516646" cy="56695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3757" y1="51630" x2="52254" y2="68750"/>
                        <a14:foregroundMark x1="92832" y1="81793" x2="71676" y2="82337"/>
                        <a14:foregroundMark x1="57572" y1="36141" x2="61503" y2="66576"/>
                        <a14:foregroundMark x1="57225" y1="27989" x2="57225" y2="27989"/>
                        <a14:foregroundMark x1="53526" y1="35598" x2="50751" y2="49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750" y="4831588"/>
            <a:ext cx="4188941" cy="1604759"/>
          </a:xfrm>
          <a:prstGeom prst="rect">
            <a:avLst/>
          </a:prstGeom>
        </p:spPr>
      </p:pic>
      <p:sp>
        <p:nvSpPr>
          <p:cNvPr id="75" name="مربع نص 74"/>
          <p:cNvSpPr txBox="1"/>
          <p:nvPr/>
        </p:nvSpPr>
        <p:spPr>
          <a:xfrm>
            <a:off x="269349" y="447274"/>
            <a:ext cx="5077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يحدد الطلبة أقرب ثلاثة مواقع أثرية وتاريخية إليهم في المملكة العربية السعودية ويصفونها . 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365223" y="1121504"/>
            <a:ext cx="5077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1- مدائن صالح بالعلا  </a:t>
            </a:r>
          </a:p>
        </p:txBody>
      </p:sp>
      <p:sp>
        <p:nvSpPr>
          <p:cNvPr id="77" name="مربع نص 76"/>
          <p:cNvSpPr txBox="1"/>
          <p:nvPr/>
        </p:nvSpPr>
        <p:spPr>
          <a:xfrm>
            <a:off x="365223" y="1394842"/>
            <a:ext cx="5077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2- </a:t>
            </a:r>
            <a:r>
              <a:rPr lang="ar-SA" b="1" dirty="0" err="1"/>
              <a:t>الربذة</a:t>
            </a:r>
            <a:r>
              <a:rPr lang="ar-SA" b="1" dirty="0"/>
              <a:t> 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365223" y="1668180"/>
            <a:ext cx="5077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3-الفاو </a:t>
            </a:r>
          </a:p>
        </p:txBody>
      </p:sp>
      <p:sp>
        <p:nvSpPr>
          <p:cNvPr id="79" name="مربع نص 78"/>
          <p:cNvSpPr txBox="1"/>
          <p:nvPr/>
        </p:nvSpPr>
        <p:spPr>
          <a:xfrm>
            <a:off x="404495" y="1941518"/>
            <a:ext cx="5077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المحافظة على الآثار الوطنية . 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443767" y="2214856"/>
            <a:ext cx="5077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الآثار </a:t>
            </a:r>
            <a:r>
              <a:rPr lang="ar-SA" b="1" dirty="0">
                <a:solidFill>
                  <a:srgbClr val="00B0F0"/>
                </a:solidFill>
              </a:rPr>
              <a:t>ثروة وطنية </a:t>
            </a:r>
            <a:r>
              <a:rPr lang="ar-SA" b="1" dirty="0"/>
              <a:t>والمحافظة عليها واجب وطني ولهذا تهتم وزارة الثقافة بالآثار في مناطق المملكة العربية السعودية .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317118" y="2831497"/>
            <a:ext cx="5077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F0"/>
                </a:solidFill>
              </a:rPr>
              <a:t>نظام الآثار والمتاحف والتراث العمراني </a:t>
            </a:r>
            <a:r>
              <a:rPr lang="ar-SA" b="1" dirty="0"/>
              <a:t>يحقق </a:t>
            </a:r>
            <a:r>
              <a:rPr lang="ar-SA" b="1" dirty="0">
                <a:solidFill>
                  <a:srgbClr val="00B0F0"/>
                </a:solidFill>
              </a:rPr>
              <a:t>المحافظة</a:t>
            </a:r>
            <a:r>
              <a:rPr lang="ar-SA" b="1" dirty="0"/>
              <a:t> على الآثار </a:t>
            </a:r>
            <a:r>
              <a:rPr lang="ar-SA" b="1" dirty="0">
                <a:solidFill>
                  <a:srgbClr val="00B0F0"/>
                </a:solidFill>
              </a:rPr>
              <a:t>ويعاقب</a:t>
            </a:r>
            <a:r>
              <a:rPr lang="ar-SA" b="1" dirty="0"/>
              <a:t> المخالفين لذلك 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3052727" y="3448138"/>
            <a:ext cx="2214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كيف نحافظ على الأثار ؟ </a:t>
            </a:r>
          </a:p>
        </p:txBody>
      </p:sp>
      <p:sp>
        <p:nvSpPr>
          <p:cNvPr id="87" name="مربع نص 86"/>
          <p:cNvSpPr txBox="1"/>
          <p:nvPr/>
        </p:nvSpPr>
        <p:spPr>
          <a:xfrm>
            <a:off x="3590289" y="3816214"/>
            <a:ext cx="19148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B0F0"/>
                </a:solidFill>
              </a:rPr>
              <a:t>تجنب العبث </a:t>
            </a:r>
            <a:r>
              <a:rPr lang="ar-SA" b="1" dirty="0"/>
              <a:t>بها . </a:t>
            </a:r>
          </a:p>
        </p:txBody>
      </p:sp>
      <p:sp>
        <p:nvSpPr>
          <p:cNvPr id="88" name="مربع نص 87"/>
          <p:cNvSpPr txBox="1"/>
          <p:nvPr/>
        </p:nvSpPr>
        <p:spPr>
          <a:xfrm>
            <a:off x="167389" y="3851880"/>
            <a:ext cx="35774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B0F0"/>
                </a:solidFill>
              </a:rPr>
              <a:t>إبلاغ</a:t>
            </a:r>
            <a:r>
              <a:rPr lang="ar-SA" b="1" dirty="0"/>
              <a:t> الجهات المختصة عن أماكن وجودها 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2276443" y="4328395"/>
            <a:ext cx="32909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B0F0"/>
                </a:solidFill>
              </a:rPr>
              <a:t>تجنب نقلها </a:t>
            </a:r>
            <a:r>
              <a:rPr lang="ar-SA" b="1" dirty="0"/>
              <a:t>أو ترحيلها من مكانها . 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-50934" y="4354361"/>
            <a:ext cx="26876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B0F0"/>
                </a:solidFill>
              </a:rPr>
              <a:t>توعية</a:t>
            </a:r>
            <a:r>
              <a:rPr lang="ar-SA" b="1" dirty="0"/>
              <a:t> الآخرين بأهميتها .</a:t>
            </a:r>
          </a:p>
        </p:txBody>
      </p:sp>
    </p:spTree>
    <p:extLst>
      <p:ext uri="{BB962C8B-B14F-4D97-AF65-F5344CB8AC3E}">
        <p14:creationId xmlns:p14="http://schemas.microsoft.com/office/powerpoint/2010/main" val="33935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5" grpId="0"/>
      <p:bldP spid="69" grpId="0"/>
      <p:bldP spid="72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7" grpId="0"/>
      <p:bldP spid="88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CB38C1-B85F-492C-82C2-E9D3084B2181}"/>
              </a:ext>
            </a:extLst>
          </p:cNvPr>
          <p:cNvGrpSpPr/>
          <p:nvPr/>
        </p:nvGrpSpPr>
        <p:grpSpPr>
          <a:xfrm>
            <a:off x="-50800" y="-630416"/>
            <a:ext cx="12192000" cy="7065248"/>
            <a:chOff x="0" y="-144383"/>
            <a:chExt cx="12192000" cy="7065248"/>
          </a:xfrm>
        </p:grpSpPr>
        <p:pic>
          <p:nvPicPr>
            <p:cNvPr id="15" name="صورة 14" descr="صورة تحتوي على أداة كتابة, قرطاسية, قلم رصاص&#10;&#10;تم إنشاء الوصف تلقائياً">
              <a:extLst>
                <a:ext uri="{FF2B5EF4-FFF2-40B4-BE49-F238E27FC236}">
                  <a16:creationId xmlns:a16="http://schemas.microsoft.com/office/drawing/2014/main" id="{677F5DEC-D756-4ED8-B727-CDB81EFE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12373">
              <a:off x="5462126" y="-144383"/>
              <a:ext cx="1469683" cy="6925416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8EAD69B4-5BBD-492D-BFAE-78DF2766CBB2}"/>
                </a:ext>
              </a:extLst>
            </p:cNvPr>
            <p:cNvGrpSpPr/>
            <p:nvPr/>
          </p:nvGrpSpPr>
          <p:grpSpPr>
            <a:xfrm>
              <a:off x="0" y="85724"/>
              <a:ext cx="12192000" cy="6835141"/>
              <a:chOff x="0" y="22859"/>
              <a:chExt cx="12192000" cy="6835141"/>
            </a:xfrm>
          </p:grpSpPr>
          <p:sp>
            <p:nvSpPr>
              <p:cNvPr id="4" name="مستطيل: زوايا علوية مستديرة 3">
                <a:extLst>
                  <a:ext uri="{FF2B5EF4-FFF2-40B4-BE49-F238E27FC236}">
                    <a16:creationId xmlns:a16="http://schemas.microsoft.com/office/drawing/2014/main" id="{51475A2C-A697-4681-9C6F-7D95D4FE5FC4}"/>
                  </a:ext>
                </a:extLst>
              </p:cNvPr>
              <p:cNvSpPr/>
              <p:nvPr/>
            </p:nvSpPr>
            <p:spPr>
              <a:xfrm rot="5400000">
                <a:off x="-405765" y="451485"/>
                <a:ext cx="6812280" cy="6000750"/>
              </a:xfrm>
              <a:prstGeom prst="round2SameRect">
                <a:avLst>
                  <a:gd name="adj1" fmla="val 1485"/>
                  <a:gd name="adj2" fmla="val 8225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مستطيل: زوايا علوية مستديرة 4">
                <a:extLst>
                  <a:ext uri="{FF2B5EF4-FFF2-40B4-BE49-F238E27FC236}">
                    <a16:creationId xmlns:a16="http://schemas.microsoft.com/office/drawing/2014/main" id="{17C5BC7E-43CD-430B-BF72-D395144A2F6A}"/>
                  </a:ext>
                </a:extLst>
              </p:cNvPr>
              <p:cNvSpPr/>
              <p:nvPr/>
            </p:nvSpPr>
            <p:spPr>
              <a:xfrm rot="16200000" flipH="1">
                <a:off x="5853113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مستطيل: زوايا علوية مستديرة 83">
                <a:extLst>
                  <a:ext uri="{FF2B5EF4-FFF2-40B4-BE49-F238E27FC236}">
                    <a16:creationId xmlns:a16="http://schemas.microsoft.com/office/drawing/2014/main" id="{FEE5DE64-0374-45F6-83AC-9E48A9261575}"/>
                  </a:ext>
                </a:extLst>
              </p:cNvPr>
              <p:cNvSpPr/>
              <p:nvPr/>
            </p:nvSpPr>
            <p:spPr>
              <a:xfrm rot="16200000" flipH="1">
                <a:off x="5774569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مستطيل: زوايا علوية مستديرة 84">
                <a:extLst>
                  <a:ext uri="{FF2B5EF4-FFF2-40B4-BE49-F238E27FC236}">
                    <a16:creationId xmlns:a16="http://schemas.microsoft.com/office/drawing/2014/main" id="{9E5CDDAC-09E4-40F5-9A1E-CC768827E45C}"/>
                  </a:ext>
                </a:extLst>
              </p:cNvPr>
              <p:cNvSpPr/>
              <p:nvPr/>
            </p:nvSpPr>
            <p:spPr>
              <a:xfrm rot="5400000">
                <a:off x="-378291" y="479693"/>
                <a:ext cx="6829279" cy="5915612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81" name="شكل بيضاوي 180">
                <a:extLst>
                  <a:ext uri="{FF2B5EF4-FFF2-40B4-BE49-F238E27FC236}">
                    <a16:creationId xmlns:a16="http://schemas.microsoft.com/office/drawing/2014/main" id="{1E249CC0-5D2B-4192-B4E8-46F69D1F7E93}"/>
                  </a:ext>
                </a:extLst>
              </p:cNvPr>
              <p:cNvSpPr/>
              <p:nvPr/>
            </p:nvSpPr>
            <p:spPr>
              <a:xfrm>
                <a:off x="5423620" y="569562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05FFB004-327E-4F94-A703-F735DFA8E71F}"/>
                  </a:ext>
                </a:extLst>
              </p:cNvPr>
              <p:cNvSpPr/>
              <p:nvPr/>
            </p:nvSpPr>
            <p:spPr>
              <a:xfrm>
                <a:off x="6483592" y="59924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" name="قوس ممتلئ 8">
                <a:extLst>
                  <a:ext uri="{FF2B5EF4-FFF2-40B4-BE49-F238E27FC236}">
                    <a16:creationId xmlns:a16="http://schemas.microsoft.com/office/drawing/2014/main" id="{7261BE7D-17F9-4064-9CCA-0C64A19E30D2}"/>
                  </a:ext>
                </a:extLst>
              </p:cNvPr>
              <p:cNvSpPr/>
              <p:nvPr/>
            </p:nvSpPr>
            <p:spPr>
              <a:xfrm>
                <a:off x="5606414" y="55209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97D86639-4DCB-49FA-BE1C-EE0B1E91B64B}"/>
                  </a:ext>
                </a:extLst>
              </p:cNvPr>
              <p:cNvSpPr/>
              <p:nvPr/>
            </p:nvSpPr>
            <p:spPr>
              <a:xfrm>
                <a:off x="6481172" y="105808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D600454B-0A06-48B9-90F9-38C04BE25120}"/>
                  </a:ext>
                </a:extLst>
              </p:cNvPr>
              <p:cNvSpPr/>
              <p:nvPr/>
            </p:nvSpPr>
            <p:spPr>
              <a:xfrm>
                <a:off x="5423620" y="103366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3" name="قوس ممتلئ 12">
                <a:extLst>
                  <a:ext uri="{FF2B5EF4-FFF2-40B4-BE49-F238E27FC236}">
                    <a16:creationId xmlns:a16="http://schemas.microsoft.com/office/drawing/2014/main" id="{D165589C-E7A2-4E06-BBA9-DE7599B8CD67}"/>
                  </a:ext>
                </a:extLst>
              </p:cNvPr>
              <p:cNvSpPr/>
              <p:nvPr/>
            </p:nvSpPr>
            <p:spPr>
              <a:xfrm>
                <a:off x="5597766" y="70925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CB4A7249-8330-4857-831F-0E0DC3147F6B}"/>
                  </a:ext>
                </a:extLst>
              </p:cNvPr>
              <p:cNvSpPr/>
              <p:nvPr/>
            </p:nvSpPr>
            <p:spPr>
              <a:xfrm>
                <a:off x="5574906" y="101847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قوس ممتلئ 18">
                <a:extLst>
                  <a:ext uri="{FF2B5EF4-FFF2-40B4-BE49-F238E27FC236}">
                    <a16:creationId xmlns:a16="http://schemas.microsoft.com/office/drawing/2014/main" id="{68F3CE41-0E43-40A3-A8E2-6FA195874962}"/>
                  </a:ext>
                </a:extLst>
              </p:cNvPr>
              <p:cNvSpPr/>
              <p:nvPr/>
            </p:nvSpPr>
            <p:spPr>
              <a:xfrm>
                <a:off x="5566258" y="1175633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C65C2585-CDFF-4C4F-BD18-6FC25888A7DE}"/>
                  </a:ext>
                </a:extLst>
              </p:cNvPr>
              <p:cNvSpPr/>
              <p:nvPr/>
            </p:nvSpPr>
            <p:spPr>
              <a:xfrm>
                <a:off x="5393709" y="56530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33A48C71-9E2E-4F42-B6EA-60F02EAAB7ED}"/>
                  </a:ext>
                </a:extLst>
              </p:cNvPr>
              <p:cNvSpPr/>
              <p:nvPr/>
            </p:nvSpPr>
            <p:spPr>
              <a:xfrm>
                <a:off x="6433910" y="5682138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6" name="قوس ممتلئ 65">
                <a:extLst>
                  <a:ext uri="{FF2B5EF4-FFF2-40B4-BE49-F238E27FC236}">
                    <a16:creationId xmlns:a16="http://schemas.microsoft.com/office/drawing/2014/main" id="{14059309-9EF9-47FC-94C9-A4618EA583BC}"/>
                  </a:ext>
                </a:extLst>
              </p:cNvPr>
              <p:cNvSpPr/>
              <p:nvPr/>
            </p:nvSpPr>
            <p:spPr>
              <a:xfrm>
                <a:off x="5543398" y="563521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E8B21678-E35B-4312-BB9C-D1AFA95C673A}"/>
                  </a:ext>
                </a:extLst>
              </p:cNvPr>
              <p:cNvSpPr/>
              <p:nvPr/>
            </p:nvSpPr>
            <p:spPr>
              <a:xfrm>
                <a:off x="6398667" y="330083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7" name="قوس ممتلئ 66">
                <a:extLst>
                  <a:ext uri="{FF2B5EF4-FFF2-40B4-BE49-F238E27FC236}">
                    <a16:creationId xmlns:a16="http://schemas.microsoft.com/office/drawing/2014/main" id="{EDC08A3A-BF93-498C-8B5E-C4C51322D1B9}"/>
                  </a:ext>
                </a:extLst>
              </p:cNvPr>
              <p:cNvSpPr/>
              <p:nvPr/>
            </p:nvSpPr>
            <p:spPr>
              <a:xfrm>
                <a:off x="5534750" y="579237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EFE52468-ADBA-4181-88D8-B1B7CAB42AC9}"/>
                  </a:ext>
                </a:extLst>
              </p:cNvPr>
              <p:cNvSpPr/>
              <p:nvPr/>
            </p:nvSpPr>
            <p:spPr>
              <a:xfrm>
                <a:off x="5457092" y="32952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قوس ممتلئ 69">
                <a:extLst>
                  <a:ext uri="{FF2B5EF4-FFF2-40B4-BE49-F238E27FC236}">
                    <a16:creationId xmlns:a16="http://schemas.microsoft.com/office/drawing/2014/main" id="{EFB7EAA5-ED30-4DFC-96D3-E8F9208B4FD0}"/>
                  </a:ext>
                </a:extLst>
              </p:cNvPr>
              <p:cNvSpPr/>
              <p:nvPr/>
            </p:nvSpPr>
            <p:spPr>
              <a:xfrm>
                <a:off x="5600622" y="3277891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7A2CF80A-0D6A-493C-9395-AA309415BD3A}"/>
                  </a:ext>
                </a:extLst>
              </p:cNvPr>
              <p:cNvSpPr/>
              <p:nvPr/>
            </p:nvSpPr>
            <p:spPr>
              <a:xfrm>
                <a:off x="6447171" y="507000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DBFEF1E7-7E6D-4BA8-865F-CCAE9E6AE5C1}"/>
                  </a:ext>
                </a:extLst>
              </p:cNvPr>
              <p:cNvSpPr/>
              <p:nvPr/>
            </p:nvSpPr>
            <p:spPr>
              <a:xfrm>
                <a:off x="5393813" y="505386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قوس ممتلئ 70">
                <a:extLst>
                  <a:ext uri="{FF2B5EF4-FFF2-40B4-BE49-F238E27FC236}">
                    <a16:creationId xmlns:a16="http://schemas.microsoft.com/office/drawing/2014/main" id="{80BF9B5C-73E7-4C83-85DB-B5FEE67FCBD4}"/>
                  </a:ext>
                </a:extLst>
              </p:cNvPr>
              <p:cNvSpPr/>
              <p:nvPr/>
            </p:nvSpPr>
            <p:spPr>
              <a:xfrm>
                <a:off x="5591974" y="3435054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قوس ممتلئ 81">
                <a:extLst>
                  <a:ext uri="{FF2B5EF4-FFF2-40B4-BE49-F238E27FC236}">
                    <a16:creationId xmlns:a16="http://schemas.microsoft.com/office/drawing/2014/main" id="{977D1406-24A0-4C4C-A62F-4AD84EB4C248}"/>
                  </a:ext>
                </a:extLst>
              </p:cNvPr>
              <p:cNvSpPr/>
              <p:nvPr/>
            </p:nvSpPr>
            <p:spPr>
              <a:xfrm>
                <a:off x="5543398" y="5035367"/>
                <a:ext cx="1120142" cy="314327"/>
              </a:xfrm>
              <a:prstGeom prst="blockArc">
                <a:avLst>
                  <a:gd name="adj1" fmla="val 10800000"/>
                  <a:gd name="adj2" fmla="val 4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قوس ممتلئ 82">
                <a:extLst>
                  <a:ext uri="{FF2B5EF4-FFF2-40B4-BE49-F238E27FC236}">
                    <a16:creationId xmlns:a16="http://schemas.microsoft.com/office/drawing/2014/main" id="{EC219A3B-A80D-4CDA-85EF-5EB40810293F}"/>
                  </a:ext>
                </a:extLst>
              </p:cNvPr>
              <p:cNvSpPr/>
              <p:nvPr/>
            </p:nvSpPr>
            <p:spPr>
              <a:xfrm>
                <a:off x="5534750" y="519253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6BE515EF-BF74-402D-840B-F47D946F7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28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181">
                <a:extLst>
                  <a:ext uri="{FF2B5EF4-FFF2-40B4-BE49-F238E27FC236}">
                    <a16:creationId xmlns:a16="http://schemas.microsoft.com/office/drawing/2014/main" id="{0A7577BE-F6BE-4220-8FA8-80F902DCBC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8269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182">
                <a:extLst>
                  <a:ext uri="{FF2B5EF4-FFF2-40B4-BE49-F238E27FC236}">
                    <a16:creationId xmlns:a16="http://schemas.microsoft.com/office/drawing/2014/main" id="{1DCB9C25-34A6-4956-BB94-619EA1C78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20095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183">
                <a:extLst>
                  <a:ext uri="{FF2B5EF4-FFF2-40B4-BE49-F238E27FC236}">
                    <a16:creationId xmlns:a16="http://schemas.microsoft.com/office/drawing/2014/main" id="{7E2023A0-61A7-4ECC-B4F2-493FA77B2A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57501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رابط مستقيم 184">
                <a:extLst>
                  <a:ext uri="{FF2B5EF4-FFF2-40B4-BE49-F238E27FC236}">
                    <a16:creationId xmlns:a16="http://schemas.microsoft.com/office/drawing/2014/main" id="{D7325428-26B4-4523-A8AF-6918C08EF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94906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رابط مستقيم 185">
                <a:extLst>
                  <a:ext uri="{FF2B5EF4-FFF2-40B4-BE49-F238E27FC236}">
                    <a16:creationId xmlns:a16="http://schemas.microsoft.com/office/drawing/2014/main" id="{42510E99-56BF-41A6-BE54-D6EF7AB8E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32311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رابط مستقيم 186">
                <a:extLst>
                  <a:ext uri="{FF2B5EF4-FFF2-40B4-BE49-F238E27FC236}">
                    <a16:creationId xmlns:a16="http://schemas.microsoft.com/office/drawing/2014/main" id="{C38E67A9-D580-4C15-81AC-E9A617F71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69717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رابط مستقيم 187">
                <a:extLst>
                  <a:ext uri="{FF2B5EF4-FFF2-40B4-BE49-F238E27FC236}">
                    <a16:creationId xmlns:a16="http://schemas.microsoft.com/office/drawing/2014/main" id="{1EB3A7D7-7474-4FFE-8D2E-4D97F279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07122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رابط مستقيم 188">
                <a:extLst>
                  <a:ext uri="{FF2B5EF4-FFF2-40B4-BE49-F238E27FC236}">
                    <a16:creationId xmlns:a16="http://schemas.microsoft.com/office/drawing/2014/main" id="{09AE307D-0519-439D-9108-A0630ECF28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44527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189">
                <a:extLst>
                  <a:ext uri="{FF2B5EF4-FFF2-40B4-BE49-F238E27FC236}">
                    <a16:creationId xmlns:a16="http://schemas.microsoft.com/office/drawing/2014/main" id="{E8EF29CA-CE25-4E5E-98E0-B357B8E309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81933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90">
                <a:extLst>
                  <a:ext uri="{FF2B5EF4-FFF2-40B4-BE49-F238E27FC236}">
                    <a16:creationId xmlns:a16="http://schemas.microsoft.com/office/drawing/2014/main" id="{CE1DA2DA-87F3-4737-A8FE-3BAF2AC7D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19338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91">
                <a:extLst>
                  <a:ext uri="{FF2B5EF4-FFF2-40B4-BE49-F238E27FC236}">
                    <a16:creationId xmlns:a16="http://schemas.microsoft.com/office/drawing/2014/main" id="{F03123E6-0046-4447-9D7E-24A72B2B0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6743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92">
                <a:extLst>
                  <a:ext uri="{FF2B5EF4-FFF2-40B4-BE49-F238E27FC236}">
                    <a16:creationId xmlns:a16="http://schemas.microsoft.com/office/drawing/2014/main" id="{702AC18A-5DE7-424E-8693-F44516272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94148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رابط مستقيم 193">
                <a:extLst>
                  <a:ext uri="{FF2B5EF4-FFF2-40B4-BE49-F238E27FC236}">
                    <a16:creationId xmlns:a16="http://schemas.microsoft.com/office/drawing/2014/main" id="{6C0F3966-611D-49AF-92C3-92FDD8033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31554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رابط مستقيم 194">
                <a:extLst>
                  <a:ext uri="{FF2B5EF4-FFF2-40B4-BE49-F238E27FC236}">
                    <a16:creationId xmlns:a16="http://schemas.microsoft.com/office/drawing/2014/main" id="{4024F44E-8230-48DC-9ADF-CFF9F14E1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68959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رابط مستقيم 195">
                <a:extLst>
                  <a:ext uri="{FF2B5EF4-FFF2-40B4-BE49-F238E27FC236}">
                    <a16:creationId xmlns:a16="http://schemas.microsoft.com/office/drawing/2014/main" id="{ECC4D19F-E5DA-4601-801F-1100B839F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06364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رابط مستقيم 196">
                <a:extLst>
                  <a:ext uri="{FF2B5EF4-FFF2-40B4-BE49-F238E27FC236}">
                    <a16:creationId xmlns:a16="http://schemas.microsoft.com/office/drawing/2014/main" id="{EA9CBE24-19E5-4E42-B6B2-45D34AA9F0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43770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رابط مستقيم 197">
                <a:extLst>
                  <a:ext uri="{FF2B5EF4-FFF2-40B4-BE49-F238E27FC236}">
                    <a16:creationId xmlns:a16="http://schemas.microsoft.com/office/drawing/2014/main" id="{B5EA9E99-9E2E-48F3-AEE2-EFC1D0C1D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6825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رابط مستقيم 198">
                <a:extLst>
                  <a:ext uri="{FF2B5EF4-FFF2-40B4-BE49-F238E27FC236}">
                    <a16:creationId xmlns:a16="http://schemas.microsoft.com/office/drawing/2014/main" id="{47DBBA99-09E3-4BA8-B100-7631790229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84231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199">
                <a:extLst>
                  <a:ext uri="{FF2B5EF4-FFF2-40B4-BE49-F238E27FC236}">
                    <a16:creationId xmlns:a16="http://schemas.microsoft.com/office/drawing/2014/main" id="{FCB36A42-0509-4972-A48E-7CCAE716FB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21636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200">
                <a:extLst>
                  <a:ext uri="{FF2B5EF4-FFF2-40B4-BE49-F238E27FC236}">
                    <a16:creationId xmlns:a16="http://schemas.microsoft.com/office/drawing/2014/main" id="{E5786A15-7145-459E-A873-E85F410DE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59041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201">
                <a:extLst>
                  <a:ext uri="{FF2B5EF4-FFF2-40B4-BE49-F238E27FC236}">
                    <a16:creationId xmlns:a16="http://schemas.microsoft.com/office/drawing/2014/main" id="{286D8049-9390-4EBA-96D7-54FD558BE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96447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رابط مستقيم 202">
                <a:extLst>
                  <a:ext uri="{FF2B5EF4-FFF2-40B4-BE49-F238E27FC236}">
                    <a16:creationId xmlns:a16="http://schemas.microsoft.com/office/drawing/2014/main" id="{2A0D0643-48A0-49AA-B166-04136A435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33852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رابط مستقيم 203">
                <a:extLst>
                  <a:ext uri="{FF2B5EF4-FFF2-40B4-BE49-F238E27FC236}">
                    <a16:creationId xmlns:a16="http://schemas.microsoft.com/office/drawing/2014/main" id="{FC2AD1B6-3A88-4652-AC95-DCF8368F7D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71257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C0AA6D20-AE73-402E-9FCF-B613EEFBD4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08662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رابط مستقيم 205">
                <a:extLst>
                  <a:ext uri="{FF2B5EF4-FFF2-40B4-BE49-F238E27FC236}">
                    <a16:creationId xmlns:a16="http://schemas.microsoft.com/office/drawing/2014/main" id="{91E5AC00-0D42-4125-85F6-278F07FBC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46068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206">
                <a:extLst>
                  <a:ext uri="{FF2B5EF4-FFF2-40B4-BE49-F238E27FC236}">
                    <a16:creationId xmlns:a16="http://schemas.microsoft.com/office/drawing/2014/main" id="{F39FF6C3-313D-4123-B480-BF0DDC8662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83473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07">
                <a:extLst>
                  <a:ext uri="{FF2B5EF4-FFF2-40B4-BE49-F238E27FC236}">
                    <a16:creationId xmlns:a16="http://schemas.microsoft.com/office/drawing/2014/main" id="{88BF0902-AA40-4A6D-A866-F9FE02F36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20878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08">
                <a:extLst>
                  <a:ext uri="{FF2B5EF4-FFF2-40B4-BE49-F238E27FC236}">
                    <a16:creationId xmlns:a16="http://schemas.microsoft.com/office/drawing/2014/main" id="{FE4DBFAF-0221-446A-AB37-29F72BFCD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58284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رابط مستقيم 209">
                <a:extLst>
                  <a:ext uri="{FF2B5EF4-FFF2-40B4-BE49-F238E27FC236}">
                    <a16:creationId xmlns:a16="http://schemas.microsoft.com/office/drawing/2014/main" id="{E16269E8-34C1-4426-9F1C-74FA9EDD0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95689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210">
                <a:extLst>
                  <a:ext uri="{FF2B5EF4-FFF2-40B4-BE49-F238E27FC236}">
                    <a16:creationId xmlns:a16="http://schemas.microsoft.com/office/drawing/2014/main" id="{53CC13FD-0BAB-42BD-8B2A-3EF14EB6A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33094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رابط مستقيم 211">
                <a:extLst>
                  <a:ext uri="{FF2B5EF4-FFF2-40B4-BE49-F238E27FC236}">
                    <a16:creationId xmlns:a16="http://schemas.microsoft.com/office/drawing/2014/main" id="{3CA5A433-C5EE-4447-9A21-B29078B3C4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70500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12">
                <a:extLst>
                  <a:ext uri="{FF2B5EF4-FFF2-40B4-BE49-F238E27FC236}">
                    <a16:creationId xmlns:a16="http://schemas.microsoft.com/office/drawing/2014/main" id="{07EFB26D-2010-47D6-BDB3-C0D8C28FFC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0790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13">
                <a:extLst>
                  <a:ext uri="{FF2B5EF4-FFF2-40B4-BE49-F238E27FC236}">
                    <a16:creationId xmlns:a16="http://schemas.microsoft.com/office/drawing/2014/main" id="{D360A09D-ECD3-48D7-A85F-A10D33DDD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4531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834" y1="22654" x2="43610" y2="33981"/>
                        <a14:foregroundMark x1="88004" y1="42718" x2="43722" y2="43689"/>
                        <a14:foregroundMark x1="78475" y1="58900" x2="48094" y2="52427"/>
                        <a14:foregroundMark x1="34978" y1="15858" x2="15359" y2="28803"/>
                        <a14:foregroundMark x1="34417" y1="43366" x2="5830" y2="46926"/>
                        <a14:foregroundMark x1="35762" y1="55663" x2="21861" y2="68608"/>
                        <a14:foregroundMark x1="13453" y1="44984" x2="13117" y2="72816"/>
                        <a14:foregroundMark x1="12892" y1="42071" x2="10538" y2="57282"/>
                        <a14:foregroundMark x1="25224" y1="39482" x2="13341" y2="64401"/>
                        <a14:foregroundMark x1="38901" y1="77670" x2="38901" y2="77670"/>
                        <a14:foregroundMark x1="40359" y1="80906" x2="42601" y2="80906"/>
                        <a14:foregroundMark x1="40583" y1="82524" x2="25224" y2="80906"/>
                        <a14:foregroundMark x1="28587" y1="79288" x2="22870" y2="90291"/>
                        <a14:foregroundMark x1="39238" y1="85437" x2="12892" y2="80583"/>
                        <a14:foregroundMark x1="6951" y1="51780" x2="8408" y2="63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971" y="403738"/>
            <a:ext cx="4489449" cy="166360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701" y1="8102" x2="80230" y2="3198"/>
                        <a14:foregroundMark x1="98046" y1="15139" x2="89080" y2="72068"/>
                        <a14:foregroundMark x1="97701" y1="64606" x2="90575" y2="95736"/>
                        <a14:foregroundMark x1="89425" y1="96588" x2="36897" y2="81237"/>
                        <a14:foregroundMark x1="8736" y1="91258" x2="34828" y2="91258"/>
                        <a14:foregroundMark x1="12414" y1="13006" x2="56092" y2="10661"/>
                        <a14:foregroundMark x1="74713" y1="25800" x2="45747" y2="2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9412" y="2076450"/>
            <a:ext cx="5277382" cy="238811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4000" y1="56667" x2="64000" y2="56667"/>
                        <a14:foregroundMark x1="68000" y1="48333" x2="50667" y2="45000"/>
                        <a14:foregroundMark x1="50667" y1="45000" x2="50667" y2="45000"/>
                        <a14:foregroundMark x1="61333" y1="28333" x2="61333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6011" y="4382375"/>
            <a:ext cx="714168" cy="571334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7372350" y="4597400"/>
            <a:ext cx="39836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ماذا يستفيد الوطن من الآثار ؟</a:t>
            </a:r>
          </a:p>
        </p:txBody>
      </p:sp>
      <p:sp>
        <p:nvSpPr>
          <p:cNvPr id="68" name="مربع نص 67"/>
          <p:cNvSpPr txBox="1"/>
          <p:nvPr/>
        </p:nvSpPr>
        <p:spPr>
          <a:xfrm>
            <a:off x="9598012" y="5019840"/>
            <a:ext cx="2318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/>
              <a:t>تعزيز </a:t>
            </a:r>
            <a:r>
              <a:rPr lang="ar-SA" b="1" dirty="0" err="1"/>
              <a:t>الإنتماء</a:t>
            </a:r>
            <a:r>
              <a:rPr lang="ar-SA" b="1" dirty="0"/>
              <a:t> الوطني .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7188415" y="5058644"/>
            <a:ext cx="23059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/>
              <a:t>توفير مقتنيات للمتاحف .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9120175" y="5398872"/>
            <a:ext cx="28178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/>
              <a:t>انها مورد اقتصادي وسياحي </a:t>
            </a:r>
          </a:p>
        </p:txBody>
      </p:sp>
      <p:sp>
        <p:nvSpPr>
          <p:cNvPr id="73" name="مربع نص 72"/>
          <p:cNvSpPr txBox="1"/>
          <p:nvPr/>
        </p:nvSpPr>
        <p:spPr>
          <a:xfrm>
            <a:off x="6796125" y="5352465"/>
            <a:ext cx="23059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/>
              <a:t>تعزيز الجانب الثقافي . </a:t>
            </a:r>
          </a:p>
        </p:txBody>
      </p:sp>
      <p:sp>
        <p:nvSpPr>
          <p:cNvPr id="74" name="مربع نص 73"/>
          <p:cNvSpPr txBox="1"/>
          <p:nvPr/>
        </p:nvSpPr>
        <p:spPr>
          <a:xfrm>
            <a:off x="7126971" y="5775053"/>
            <a:ext cx="47897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/>
              <a:t>توثيق التاريخ والتراث الوطني والمحافظة عليه  . 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9084" y1="21746" x2="71132" y2="51036"/>
                        <a14:foregroundMark x1="76059" y1="20340" x2="21003" y2="22707"/>
                        <a14:foregroundMark x1="20916" y1="30251" x2="17286" y2="65607"/>
                        <a14:foregroundMark x1="65255" y1="30104" x2="62921" y2="34689"/>
                        <a14:foregroundMark x1="58773" y1="29882" x2="58773" y2="29882"/>
                        <a14:foregroundMark x1="58773" y1="31213" x2="58773" y2="34172"/>
                        <a14:foregroundMark x1="66811" y1="39201" x2="65860" y2="44157"/>
                        <a14:foregroundMark x1="63526" y1="39571" x2="62835" y2="45414"/>
                        <a14:foregroundMark x1="61193" y1="39571" x2="61193" y2="43047"/>
                        <a14:foregroundMark x1="60501" y1="41938" x2="60242" y2="45266"/>
                        <a14:foregroundMark x1="50821" y1="31065" x2="50821" y2="31065"/>
                        <a14:foregroundMark x1="49265" y1="34393" x2="49265" y2="34393"/>
                        <a14:foregroundMark x1="49870" y1="40680" x2="49870" y2="40680"/>
                        <a14:foregroundMark x1="49092" y1="44896" x2="49092" y2="44896"/>
                        <a14:foregroundMark x1="46413" y1="39867" x2="48574" y2="43417"/>
                        <a14:foregroundMark x1="53328" y1="39127" x2="49092" y2="44157"/>
                        <a14:foregroundMark x1="43647" y1="39867" x2="44252" y2="44527"/>
                        <a14:foregroundMark x1="52550" y1="44896" x2="46067" y2="43639"/>
                        <a14:foregroundMark x1="49525" y1="34320" x2="49525" y2="34320"/>
                        <a14:foregroundMark x1="36992" y1="39201" x2="30683" y2="43047"/>
                        <a14:foregroundMark x1="36560" y1="42530" x2="27917" y2="43787"/>
                        <a14:foregroundMark x1="37597" y1="41568" x2="36301" y2="46376"/>
                        <a14:foregroundMark x1="28954" y1="39571" x2="31288" y2="44305"/>
                        <a14:foregroundMark x1="35264" y1="49556" x2="35264" y2="49556"/>
                        <a14:foregroundMark x1="33535" y1="59098" x2="33535" y2="59098"/>
                        <a14:foregroundMark x1="36733" y1="58210" x2="33967" y2="62130"/>
                        <a14:foregroundMark x1="28954" y1="58358" x2="29213" y2="61908"/>
                        <a14:foregroundMark x1="27398" y1="62796" x2="28695" y2="63166"/>
                        <a14:foregroundMark x1="37338" y1="60651" x2="35869" y2="62796"/>
                        <a14:foregroundMark x1="49438" y1="49556" x2="47364" y2="53624"/>
                        <a14:foregroundMark x1="52031" y1="49926" x2="52031" y2="49926"/>
                        <a14:foregroundMark x1="46845" y1="48817" x2="46845" y2="48817"/>
                        <a14:foregroundMark x1="45549" y1="49334" x2="45376" y2="53550"/>
                        <a14:foregroundMark x1="53328" y1="53033" x2="53328" y2="53033"/>
                        <a14:foregroundMark x1="53155" y1="48817" x2="52031" y2="52071"/>
                        <a14:foregroundMark x1="49957" y1="50962" x2="49957" y2="50962"/>
                        <a14:foregroundMark x1="52118" y1="58358" x2="52031" y2="61908"/>
                        <a14:foregroundMark x1="48142" y1="57988" x2="48142" y2="61021"/>
                        <a14:foregroundMark x1="44252" y1="58580" x2="44252" y2="61760"/>
                        <a14:foregroundMark x1="45203" y1="63609" x2="49092" y2="62796"/>
                        <a14:foregroundMark x1="67589" y1="48077" x2="66379" y2="53624"/>
                        <a14:foregroundMark x1="67589" y1="57618" x2="65946" y2="64275"/>
                        <a14:foregroundMark x1="62230" y1="58210" x2="61971" y2="62056"/>
                        <a14:foregroundMark x1="60069" y1="58802" x2="60069" y2="62130"/>
                        <a14:foregroundMark x1="58513" y1="57988" x2="58513" y2="61317"/>
                        <a14:foregroundMark x1="59205" y1="60799" x2="60328" y2="64275"/>
                        <a14:foregroundMark x1="75194" y1="67604" x2="74330" y2="73373"/>
                        <a14:foregroundMark x1="72861" y1="76701" x2="72602" y2="81879"/>
                        <a14:foregroundMark x1="69317" y1="77663" x2="68453" y2="82766"/>
                        <a14:foregroundMark x1="64823" y1="77663" x2="65255" y2="81731"/>
                        <a14:foregroundMark x1="75367" y1="79290" x2="74071" y2="82766"/>
                        <a14:foregroundMark x1="74157" y1="81139" x2="73898" y2="81657"/>
                        <a14:foregroundMark x1="56871" y1="68343" x2="56439" y2="73521"/>
                        <a14:foregroundMark x1="54883" y1="69083" x2="60069" y2="69083"/>
                        <a14:foregroundMark x1="59810" y1="67234" x2="57649" y2="67456"/>
                        <a14:foregroundMark x1="59810" y1="77589" x2="58168" y2="80917"/>
                        <a14:foregroundMark x1="55056" y1="77071" x2="54710" y2="79290"/>
                        <a14:foregroundMark x1="51858" y1="77293" x2="52550" y2="80621"/>
                        <a14:foregroundMark x1="51599" y1="80917" x2="53846" y2="84098"/>
                        <a14:foregroundMark x1="59810" y1="81287" x2="55920" y2="81287"/>
                        <a14:foregroundMark x1="44512" y1="67825" x2="44339" y2="73003"/>
                        <a14:foregroundMark x1="40882" y1="67234" x2="40017" y2="71524"/>
                        <a14:foregroundMark x1="45117" y1="68343" x2="45117" y2="72263"/>
                        <a14:foregroundMark x1="44685" y1="77663" x2="42783" y2="81879"/>
                        <a14:foregroundMark x1="38202" y1="76331" x2="39585" y2="81361"/>
                        <a14:foregroundMark x1="45376" y1="79068" x2="45376" y2="82249"/>
                        <a14:foregroundMark x1="45376" y1="82249" x2="37857" y2="81731"/>
                        <a14:foregroundMark x1="29386" y1="67086" x2="29127" y2="72041"/>
                        <a14:foregroundMark x1="24633" y1="68935" x2="25238" y2="70562"/>
                        <a14:foregroundMark x1="29127" y1="77071" x2="28781" y2="81509"/>
                        <a14:foregroundMark x1="30683" y1="76183" x2="30683" y2="80399"/>
                        <a14:foregroundMark x1="26534" y1="77219" x2="26188" y2="80030"/>
                        <a14:foregroundMark x1="22904" y1="77293" x2="23163" y2="80251"/>
                        <a14:foregroundMark x1="21175" y1="78550" x2="22040" y2="81657"/>
                        <a14:foregroundMark x1="29646" y1="82101" x2="25929" y2="81879"/>
                        <a14:foregroundMark x1="31115" y1="82396" x2="31115" y2="82396"/>
                        <a14:foregroundMark x1="46845" y1="33802" x2="46845" y2="33802"/>
                        <a14:foregroundMark x1="52118" y1="34689" x2="44685" y2="34541"/>
                        <a14:foregroundMark x1="58513" y1="66716" x2="51858" y2="69083"/>
                        <a14:foregroundMark x1="81677" y1="17160" x2="73898" y2="16790"/>
                        <a14:foregroundMark x1="79775" y1="18047" x2="72169" y2="17899"/>
                        <a14:foregroundMark x1="80640" y1="17899" x2="80640" y2="18639"/>
                        <a14:foregroundMark x1="80640" y1="18639" x2="74589" y2="19749"/>
                        <a14:foregroundMark x1="71564" y1="17678" x2="71564" y2="17678"/>
                        <a14:foregroundMark x1="71564" y1="17678" x2="70614" y2="17382"/>
                        <a14:foregroundMark x1="72169" y1="17382" x2="72342" y2="18047"/>
                        <a14:foregroundMark x1="68366" y1="42086" x2="68021" y2="44822"/>
                        <a14:foregroundMark x1="59205" y1="38683" x2="59205" y2="41050"/>
                        <a14:foregroundMark x1="57995" y1="42086" x2="58946" y2="44305"/>
                        <a14:foregroundMark x1="34486" y1="58802" x2="32325" y2="62056"/>
                        <a14:foregroundMark x1="37165" y1="63092" x2="36560" y2="63905"/>
                        <a14:foregroundMark x1="76664" y1="23669" x2="76664" y2="23669"/>
                        <a14:foregroundMark x1="75194" y1="23225" x2="75022" y2="24482"/>
                        <a14:foregroundMark x1="74589" y1="23373" x2="72083" y2="23225"/>
                        <a14:foregroundMark x1="72169" y1="23595" x2="70441" y2="24038"/>
                        <a14:foregroundMark x1="69749" y1="23595" x2="69749" y2="23595"/>
                        <a14:foregroundMark x1="79084" y1="23299" x2="79170" y2="23299"/>
                        <a14:foregroundMark x1="76923" y1="22929" x2="75886" y2="22929"/>
                        <a14:foregroundMark x1="77787" y1="22929" x2="77787" y2="22929"/>
                        <a14:foregroundMark x1="78306" y1="23891" x2="78306" y2="23891"/>
                        <a14:foregroundMark x1="71046" y1="24038" x2="75108" y2="23964"/>
                        <a14:foregroundMark x1="69317" y1="24704" x2="76837" y2="24926"/>
                        <a14:foregroundMark x1="79516" y1="23077" x2="79084" y2="25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163" t="15316" r="16596" b="14917"/>
          <a:stretch/>
        </p:blipFill>
        <p:spPr>
          <a:xfrm>
            <a:off x="382142" y="286091"/>
            <a:ext cx="4879079" cy="61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9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CB38C1-B85F-492C-82C2-E9D3084B2181}"/>
              </a:ext>
            </a:extLst>
          </p:cNvPr>
          <p:cNvGrpSpPr/>
          <p:nvPr/>
        </p:nvGrpSpPr>
        <p:grpSpPr>
          <a:xfrm>
            <a:off x="0" y="-247253"/>
            <a:ext cx="12192000" cy="7065248"/>
            <a:chOff x="0" y="-144383"/>
            <a:chExt cx="12192000" cy="7065248"/>
          </a:xfrm>
        </p:grpSpPr>
        <p:pic>
          <p:nvPicPr>
            <p:cNvPr id="15" name="صورة 14" descr="صورة تحتوي على أداة كتابة, قرطاسية, قلم رصاص&#10;&#10;تم إنشاء الوصف تلقائياً">
              <a:extLst>
                <a:ext uri="{FF2B5EF4-FFF2-40B4-BE49-F238E27FC236}">
                  <a16:creationId xmlns:a16="http://schemas.microsoft.com/office/drawing/2014/main" id="{677F5DEC-D756-4ED8-B727-CDB81EFE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12373">
              <a:off x="5462126" y="-144383"/>
              <a:ext cx="1469683" cy="6925416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8EAD69B4-5BBD-492D-BFAE-78DF2766CBB2}"/>
                </a:ext>
              </a:extLst>
            </p:cNvPr>
            <p:cNvGrpSpPr/>
            <p:nvPr/>
          </p:nvGrpSpPr>
          <p:grpSpPr>
            <a:xfrm>
              <a:off x="0" y="85724"/>
              <a:ext cx="12192000" cy="6835141"/>
              <a:chOff x="0" y="22859"/>
              <a:chExt cx="12192000" cy="6835141"/>
            </a:xfrm>
          </p:grpSpPr>
          <p:sp>
            <p:nvSpPr>
              <p:cNvPr id="4" name="مستطيل: زوايا علوية مستديرة 3">
                <a:extLst>
                  <a:ext uri="{FF2B5EF4-FFF2-40B4-BE49-F238E27FC236}">
                    <a16:creationId xmlns:a16="http://schemas.microsoft.com/office/drawing/2014/main" id="{51475A2C-A697-4681-9C6F-7D95D4FE5FC4}"/>
                  </a:ext>
                </a:extLst>
              </p:cNvPr>
              <p:cNvSpPr/>
              <p:nvPr/>
            </p:nvSpPr>
            <p:spPr>
              <a:xfrm rot="5400000">
                <a:off x="-405765" y="451485"/>
                <a:ext cx="6812280" cy="6000750"/>
              </a:xfrm>
              <a:prstGeom prst="round2SameRect">
                <a:avLst>
                  <a:gd name="adj1" fmla="val 1485"/>
                  <a:gd name="adj2" fmla="val 8225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مستطيل: زوايا علوية مستديرة 4">
                <a:extLst>
                  <a:ext uri="{FF2B5EF4-FFF2-40B4-BE49-F238E27FC236}">
                    <a16:creationId xmlns:a16="http://schemas.microsoft.com/office/drawing/2014/main" id="{17C5BC7E-43CD-430B-BF72-D395144A2F6A}"/>
                  </a:ext>
                </a:extLst>
              </p:cNvPr>
              <p:cNvSpPr/>
              <p:nvPr/>
            </p:nvSpPr>
            <p:spPr>
              <a:xfrm rot="16200000" flipH="1">
                <a:off x="5853113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مستطيل: زوايا علوية مستديرة 83">
                <a:extLst>
                  <a:ext uri="{FF2B5EF4-FFF2-40B4-BE49-F238E27FC236}">
                    <a16:creationId xmlns:a16="http://schemas.microsoft.com/office/drawing/2014/main" id="{FEE5DE64-0374-45F6-83AC-9E48A9261575}"/>
                  </a:ext>
                </a:extLst>
              </p:cNvPr>
              <p:cNvSpPr/>
              <p:nvPr/>
            </p:nvSpPr>
            <p:spPr>
              <a:xfrm rot="16200000" flipH="1">
                <a:off x="5774569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مستطيل: زوايا علوية مستديرة 84">
                <a:extLst>
                  <a:ext uri="{FF2B5EF4-FFF2-40B4-BE49-F238E27FC236}">
                    <a16:creationId xmlns:a16="http://schemas.microsoft.com/office/drawing/2014/main" id="{9E5CDDAC-09E4-40F5-9A1E-CC768827E45C}"/>
                  </a:ext>
                </a:extLst>
              </p:cNvPr>
              <p:cNvSpPr/>
              <p:nvPr/>
            </p:nvSpPr>
            <p:spPr>
              <a:xfrm rot="5400000">
                <a:off x="-378291" y="479693"/>
                <a:ext cx="6829279" cy="5915612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81" name="شكل بيضاوي 180">
                <a:extLst>
                  <a:ext uri="{FF2B5EF4-FFF2-40B4-BE49-F238E27FC236}">
                    <a16:creationId xmlns:a16="http://schemas.microsoft.com/office/drawing/2014/main" id="{1E249CC0-5D2B-4192-B4E8-46F69D1F7E93}"/>
                  </a:ext>
                </a:extLst>
              </p:cNvPr>
              <p:cNvSpPr/>
              <p:nvPr/>
            </p:nvSpPr>
            <p:spPr>
              <a:xfrm>
                <a:off x="5423620" y="569562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05FFB004-327E-4F94-A703-F735DFA8E71F}"/>
                  </a:ext>
                </a:extLst>
              </p:cNvPr>
              <p:cNvSpPr/>
              <p:nvPr/>
            </p:nvSpPr>
            <p:spPr>
              <a:xfrm>
                <a:off x="6483592" y="59924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" name="قوس ممتلئ 8">
                <a:extLst>
                  <a:ext uri="{FF2B5EF4-FFF2-40B4-BE49-F238E27FC236}">
                    <a16:creationId xmlns:a16="http://schemas.microsoft.com/office/drawing/2014/main" id="{7261BE7D-17F9-4064-9CCA-0C64A19E30D2}"/>
                  </a:ext>
                </a:extLst>
              </p:cNvPr>
              <p:cNvSpPr/>
              <p:nvPr/>
            </p:nvSpPr>
            <p:spPr>
              <a:xfrm>
                <a:off x="5606414" y="55209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97D86639-4DCB-49FA-BE1C-EE0B1E91B64B}"/>
                  </a:ext>
                </a:extLst>
              </p:cNvPr>
              <p:cNvSpPr/>
              <p:nvPr/>
            </p:nvSpPr>
            <p:spPr>
              <a:xfrm>
                <a:off x="6481172" y="105808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D600454B-0A06-48B9-90F9-38C04BE25120}"/>
                  </a:ext>
                </a:extLst>
              </p:cNvPr>
              <p:cNvSpPr/>
              <p:nvPr/>
            </p:nvSpPr>
            <p:spPr>
              <a:xfrm>
                <a:off x="5423620" y="103366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3" name="قوس ممتلئ 12">
                <a:extLst>
                  <a:ext uri="{FF2B5EF4-FFF2-40B4-BE49-F238E27FC236}">
                    <a16:creationId xmlns:a16="http://schemas.microsoft.com/office/drawing/2014/main" id="{D165589C-E7A2-4E06-BBA9-DE7599B8CD67}"/>
                  </a:ext>
                </a:extLst>
              </p:cNvPr>
              <p:cNvSpPr/>
              <p:nvPr/>
            </p:nvSpPr>
            <p:spPr>
              <a:xfrm>
                <a:off x="5597766" y="70925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CB4A7249-8330-4857-831F-0E0DC3147F6B}"/>
                  </a:ext>
                </a:extLst>
              </p:cNvPr>
              <p:cNvSpPr/>
              <p:nvPr/>
            </p:nvSpPr>
            <p:spPr>
              <a:xfrm>
                <a:off x="5574906" y="101847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قوس ممتلئ 18">
                <a:extLst>
                  <a:ext uri="{FF2B5EF4-FFF2-40B4-BE49-F238E27FC236}">
                    <a16:creationId xmlns:a16="http://schemas.microsoft.com/office/drawing/2014/main" id="{68F3CE41-0E43-40A3-A8E2-6FA195874962}"/>
                  </a:ext>
                </a:extLst>
              </p:cNvPr>
              <p:cNvSpPr/>
              <p:nvPr/>
            </p:nvSpPr>
            <p:spPr>
              <a:xfrm>
                <a:off x="5566258" y="1175633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C65C2585-CDFF-4C4F-BD18-6FC25888A7DE}"/>
                  </a:ext>
                </a:extLst>
              </p:cNvPr>
              <p:cNvSpPr/>
              <p:nvPr/>
            </p:nvSpPr>
            <p:spPr>
              <a:xfrm>
                <a:off x="5393709" y="56530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33A48C71-9E2E-4F42-B6EA-60F02EAAB7ED}"/>
                  </a:ext>
                </a:extLst>
              </p:cNvPr>
              <p:cNvSpPr/>
              <p:nvPr/>
            </p:nvSpPr>
            <p:spPr>
              <a:xfrm>
                <a:off x="6433910" y="5682138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6" name="قوس ممتلئ 65">
                <a:extLst>
                  <a:ext uri="{FF2B5EF4-FFF2-40B4-BE49-F238E27FC236}">
                    <a16:creationId xmlns:a16="http://schemas.microsoft.com/office/drawing/2014/main" id="{14059309-9EF9-47FC-94C9-A4618EA583BC}"/>
                  </a:ext>
                </a:extLst>
              </p:cNvPr>
              <p:cNvSpPr/>
              <p:nvPr/>
            </p:nvSpPr>
            <p:spPr>
              <a:xfrm>
                <a:off x="5543398" y="563521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E8B21678-E35B-4312-BB9C-D1AFA95C673A}"/>
                  </a:ext>
                </a:extLst>
              </p:cNvPr>
              <p:cNvSpPr/>
              <p:nvPr/>
            </p:nvSpPr>
            <p:spPr>
              <a:xfrm>
                <a:off x="6398667" y="330083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7" name="قوس ممتلئ 66">
                <a:extLst>
                  <a:ext uri="{FF2B5EF4-FFF2-40B4-BE49-F238E27FC236}">
                    <a16:creationId xmlns:a16="http://schemas.microsoft.com/office/drawing/2014/main" id="{EDC08A3A-BF93-498C-8B5E-C4C51322D1B9}"/>
                  </a:ext>
                </a:extLst>
              </p:cNvPr>
              <p:cNvSpPr/>
              <p:nvPr/>
            </p:nvSpPr>
            <p:spPr>
              <a:xfrm>
                <a:off x="5534750" y="579237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EFE52468-ADBA-4181-88D8-B1B7CAB42AC9}"/>
                  </a:ext>
                </a:extLst>
              </p:cNvPr>
              <p:cNvSpPr/>
              <p:nvPr/>
            </p:nvSpPr>
            <p:spPr>
              <a:xfrm>
                <a:off x="5457092" y="32952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قوس ممتلئ 69">
                <a:extLst>
                  <a:ext uri="{FF2B5EF4-FFF2-40B4-BE49-F238E27FC236}">
                    <a16:creationId xmlns:a16="http://schemas.microsoft.com/office/drawing/2014/main" id="{EFB7EAA5-ED30-4DFC-96D3-E8F9208B4FD0}"/>
                  </a:ext>
                </a:extLst>
              </p:cNvPr>
              <p:cNvSpPr/>
              <p:nvPr/>
            </p:nvSpPr>
            <p:spPr>
              <a:xfrm>
                <a:off x="5600622" y="3277891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7A2CF80A-0D6A-493C-9395-AA309415BD3A}"/>
                  </a:ext>
                </a:extLst>
              </p:cNvPr>
              <p:cNvSpPr/>
              <p:nvPr/>
            </p:nvSpPr>
            <p:spPr>
              <a:xfrm>
                <a:off x="6447171" y="507000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DBFEF1E7-7E6D-4BA8-865F-CCAE9E6AE5C1}"/>
                  </a:ext>
                </a:extLst>
              </p:cNvPr>
              <p:cNvSpPr/>
              <p:nvPr/>
            </p:nvSpPr>
            <p:spPr>
              <a:xfrm>
                <a:off x="5393813" y="505386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قوس ممتلئ 70">
                <a:extLst>
                  <a:ext uri="{FF2B5EF4-FFF2-40B4-BE49-F238E27FC236}">
                    <a16:creationId xmlns:a16="http://schemas.microsoft.com/office/drawing/2014/main" id="{80BF9B5C-73E7-4C83-85DB-B5FEE67FCBD4}"/>
                  </a:ext>
                </a:extLst>
              </p:cNvPr>
              <p:cNvSpPr/>
              <p:nvPr/>
            </p:nvSpPr>
            <p:spPr>
              <a:xfrm>
                <a:off x="5591974" y="3435054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قوس ممتلئ 81">
                <a:extLst>
                  <a:ext uri="{FF2B5EF4-FFF2-40B4-BE49-F238E27FC236}">
                    <a16:creationId xmlns:a16="http://schemas.microsoft.com/office/drawing/2014/main" id="{977D1406-24A0-4C4C-A62F-4AD84EB4C248}"/>
                  </a:ext>
                </a:extLst>
              </p:cNvPr>
              <p:cNvSpPr/>
              <p:nvPr/>
            </p:nvSpPr>
            <p:spPr>
              <a:xfrm>
                <a:off x="5543398" y="5035367"/>
                <a:ext cx="1120142" cy="314327"/>
              </a:xfrm>
              <a:prstGeom prst="blockArc">
                <a:avLst>
                  <a:gd name="adj1" fmla="val 10800000"/>
                  <a:gd name="adj2" fmla="val 4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قوس ممتلئ 82">
                <a:extLst>
                  <a:ext uri="{FF2B5EF4-FFF2-40B4-BE49-F238E27FC236}">
                    <a16:creationId xmlns:a16="http://schemas.microsoft.com/office/drawing/2014/main" id="{EC219A3B-A80D-4CDA-85EF-5EB40810293F}"/>
                  </a:ext>
                </a:extLst>
              </p:cNvPr>
              <p:cNvSpPr/>
              <p:nvPr/>
            </p:nvSpPr>
            <p:spPr>
              <a:xfrm>
                <a:off x="5534750" y="519253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6BE515EF-BF74-402D-840B-F47D946F7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28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181">
                <a:extLst>
                  <a:ext uri="{FF2B5EF4-FFF2-40B4-BE49-F238E27FC236}">
                    <a16:creationId xmlns:a16="http://schemas.microsoft.com/office/drawing/2014/main" id="{0A7577BE-F6BE-4220-8FA8-80F902DCBC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8269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182">
                <a:extLst>
                  <a:ext uri="{FF2B5EF4-FFF2-40B4-BE49-F238E27FC236}">
                    <a16:creationId xmlns:a16="http://schemas.microsoft.com/office/drawing/2014/main" id="{1DCB9C25-34A6-4956-BB94-619EA1C78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20095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183">
                <a:extLst>
                  <a:ext uri="{FF2B5EF4-FFF2-40B4-BE49-F238E27FC236}">
                    <a16:creationId xmlns:a16="http://schemas.microsoft.com/office/drawing/2014/main" id="{7E2023A0-61A7-4ECC-B4F2-493FA77B2A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57501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رابط مستقيم 184">
                <a:extLst>
                  <a:ext uri="{FF2B5EF4-FFF2-40B4-BE49-F238E27FC236}">
                    <a16:creationId xmlns:a16="http://schemas.microsoft.com/office/drawing/2014/main" id="{D7325428-26B4-4523-A8AF-6918C08EF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94906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رابط مستقيم 185">
                <a:extLst>
                  <a:ext uri="{FF2B5EF4-FFF2-40B4-BE49-F238E27FC236}">
                    <a16:creationId xmlns:a16="http://schemas.microsoft.com/office/drawing/2014/main" id="{42510E99-56BF-41A6-BE54-D6EF7AB8E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32311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رابط مستقيم 186">
                <a:extLst>
                  <a:ext uri="{FF2B5EF4-FFF2-40B4-BE49-F238E27FC236}">
                    <a16:creationId xmlns:a16="http://schemas.microsoft.com/office/drawing/2014/main" id="{C38E67A9-D580-4C15-81AC-E9A617F71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69717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رابط مستقيم 187">
                <a:extLst>
                  <a:ext uri="{FF2B5EF4-FFF2-40B4-BE49-F238E27FC236}">
                    <a16:creationId xmlns:a16="http://schemas.microsoft.com/office/drawing/2014/main" id="{1EB3A7D7-7474-4FFE-8D2E-4D97F279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07122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رابط مستقيم 188">
                <a:extLst>
                  <a:ext uri="{FF2B5EF4-FFF2-40B4-BE49-F238E27FC236}">
                    <a16:creationId xmlns:a16="http://schemas.microsoft.com/office/drawing/2014/main" id="{09AE307D-0519-439D-9108-A0630ECF28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44527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189">
                <a:extLst>
                  <a:ext uri="{FF2B5EF4-FFF2-40B4-BE49-F238E27FC236}">
                    <a16:creationId xmlns:a16="http://schemas.microsoft.com/office/drawing/2014/main" id="{E8EF29CA-CE25-4E5E-98E0-B357B8E309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81933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90">
                <a:extLst>
                  <a:ext uri="{FF2B5EF4-FFF2-40B4-BE49-F238E27FC236}">
                    <a16:creationId xmlns:a16="http://schemas.microsoft.com/office/drawing/2014/main" id="{CE1DA2DA-87F3-4737-A8FE-3BAF2AC7D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19338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91">
                <a:extLst>
                  <a:ext uri="{FF2B5EF4-FFF2-40B4-BE49-F238E27FC236}">
                    <a16:creationId xmlns:a16="http://schemas.microsoft.com/office/drawing/2014/main" id="{F03123E6-0046-4447-9D7E-24A72B2B0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6743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92">
                <a:extLst>
                  <a:ext uri="{FF2B5EF4-FFF2-40B4-BE49-F238E27FC236}">
                    <a16:creationId xmlns:a16="http://schemas.microsoft.com/office/drawing/2014/main" id="{702AC18A-5DE7-424E-8693-F44516272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94148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رابط مستقيم 193">
                <a:extLst>
                  <a:ext uri="{FF2B5EF4-FFF2-40B4-BE49-F238E27FC236}">
                    <a16:creationId xmlns:a16="http://schemas.microsoft.com/office/drawing/2014/main" id="{6C0F3966-611D-49AF-92C3-92FDD8033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31554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رابط مستقيم 194">
                <a:extLst>
                  <a:ext uri="{FF2B5EF4-FFF2-40B4-BE49-F238E27FC236}">
                    <a16:creationId xmlns:a16="http://schemas.microsoft.com/office/drawing/2014/main" id="{4024F44E-8230-48DC-9ADF-CFF9F14E1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68959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رابط مستقيم 195">
                <a:extLst>
                  <a:ext uri="{FF2B5EF4-FFF2-40B4-BE49-F238E27FC236}">
                    <a16:creationId xmlns:a16="http://schemas.microsoft.com/office/drawing/2014/main" id="{ECC4D19F-E5DA-4601-801F-1100B839F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06364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رابط مستقيم 196">
                <a:extLst>
                  <a:ext uri="{FF2B5EF4-FFF2-40B4-BE49-F238E27FC236}">
                    <a16:creationId xmlns:a16="http://schemas.microsoft.com/office/drawing/2014/main" id="{EA9CBE24-19E5-4E42-B6B2-45D34AA9F0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43770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رابط مستقيم 197">
                <a:extLst>
                  <a:ext uri="{FF2B5EF4-FFF2-40B4-BE49-F238E27FC236}">
                    <a16:creationId xmlns:a16="http://schemas.microsoft.com/office/drawing/2014/main" id="{B5EA9E99-9E2E-48F3-AEE2-EFC1D0C1D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6825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رابط مستقيم 198">
                <a:extLst>
                  <a:ext uri="{FF2B5EF4-FFF2-40B4-BE49-F238E27FC236}">
                    <a16:creationId xmlns:a16="http://schemas.microsoft.com/office/drawing/2014/main" id="{47DBBA99-09E3-4BA8-B100-7631790229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84231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199">
                <a:extLst>
                  <a:ext uri="{FF2B5EF4-FFF2-40B4-BE49-F238E27FC236}">
                    <a16:creationId xmlns:a16="http://schemas.microsoft.com/office/drawing/2014/main" id="{FCB36A42-0509-4972-A48E-7CCAE716FB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21636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200">
                <a:extLst>
                  <a:ext uri="{FF2B5EF4-FFF2-40B4-BE49-F238E27FC236}">
                    <a16:creationId xmlns:a16="http://schemas.microsoft.com/office/drawing/2014/main" id="{E5786A15-7145-459E-A873-E85F410DE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59041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201">
                <a:extLst>
                  <a:ext uri="{FF2B5EF4-FFF2-40B4-BE49-F238E27FC236}">
                    <a16:creationId xmlns:a16="http://schemas.microsoft.com/office/drawing/2014/main" id="{286D8049-9390-4EBA-96D7-54FD558BE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196447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رابط مستقيم 202">
                <a:extLst>
                  <a:ext uri="{FF2B5EF4-FFF2-40B4-BE49-F238E27FC236}">
                    <a16:creationId xmlns:a16="http://schemas.microsoft.com/office/drawing/2014/main" id="{2A0D0643-48A0-49AA-B166-04136A435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33852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رابط مستقيم 203">
                <a:extLst>
                  <a:ext uri="{FF2B5EF4-FFF2-40B4-BE49-F238E27FC236}">
                    <a16:creationId xmlns:a16="http://schemas.microsoft.com/office/drawing/2014/main" id="{FC2AD1B6-3A88-4652-AC95-DCF8368F7D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271257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C0AA6D20-AE73-402E-9FCF-B613EEFBD4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08662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رابط مستقيم 205">
                <a:extLst>
                  <a:ext uri="{FF2B5EF4-FFF2-40B4-BE49-F238E27FC236}">
                    <a16:creationId xmlns:a16="http://schemas.microsoft.com/office/drawing/2014/main" id="{91E5AC00-0D42-4125-85F6-278F07FBC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46068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206">
                <a:extLst>
                  <a:ext uri="{FF2B5EF4-FFF2-40B4-BE49-F238E27FC236}">
                    <a16:creationId xmlns:a16="http://schemas.microsoft.com/office/drawing/2014/main" id="{F39FF6C3-313D-4123-B480-BF0DDC8662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383473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07">
                <a:extLst>
                  <a:ext uri="{FF2B5EF4-FFF2-40B4-BE49-F238E27FC236}">
                    <a16:creationId xmlns:a16="http://schemas.microsoft.com/office/drawing/2014/main" id="{88BF0902-AA40-4A6D-A866-F9FE02F36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20878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08">
                <a:extLst>
                  <a:ext uri="{FF2B5EF4-FFF2-40B4-BE49-F238E27FC236}">
                    <a16:creationId xmlns:a16="http://schemas.microsoft.com/office/drawing/2014/main" id="{FE4DBFAF-0221-446A-AB37-29F72BFCD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58284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رابط مستقيم 209">
                <a:extLst>
                  <a:ext uri="{FF2B5EF4-FFF2-40B4-BE49-F238E27FC236}">
                    <a16:creationId xmlns:a16="http://schemas.microsoft.com/office/drawing/2014/main" id="{E16269E8-34C1-4426-9F1C-74FA9EDD0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495689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210">
                <a:extLst>
                  <a:ext uri="{FF2B5EF4-FFF2-40B4-BE49-F238E27FC236}">
                    <a16:creationId xmlns:a16="http://schemas.microsoft.com/office/drawing/2014/main" id="{53CC13FD-0BAB-42BD-8B2A-3EF14EB6A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33094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رابط مستقيم 211">
                <a:extLst>
                  <a:ext uri="{FF2B5EF4-FFF2-40B4-BE49-F238E27FC236}">
                    <a16:creationId xmlns:a16="http://schemas.microsoft.com/office/drawing/2014/main" id="{3CA5A433-C5EE-4447-9A21-B29078B3C4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570500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12">
                <a:extLst>
                  <a:ext uri="{FF2B5EF4-FFF2-40B4-BE49-F238E27FC236}">
                    <a16:creationId xmlns:a16="http://schemas.microsoft.com/office/drawing/2014/main" id="{07EFB26D-2010-47D6-BDB3-C0D8C28FFC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0790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13">
                <a:extLst>
                  <a:ext uri="{FF2B5EF4-FFF2-40B4-BE49-F238E27FC236}">
                    <a16:creationId xmlns:a16="http://schemas.microsoft.com/office/drawing/2014/main" id="{D360A09D-ECD3-48D7-A85F-A10D33DDD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42" y="64531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223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CB38C1-B85F-492C-82C2-E9D3084B2181}"/>
              </a:ext>
            </a:extLst>
          </p:cNvPr>
          <p:cNvGrpSpPr/>
          <p:nvPr/>
        </p:nvGrpSpPr>
        <p:grpSpPr>
          <a:xfrm>
            <a:off x="40510" y="-247253"/>
            <a:ext cx="12151489" cy="7065248"/>
            <a:chOff x="0" y="-144383"/>
            <a:chExt cx="12192000" cy="7065248"/>
          </a:xfrm>
        </p:grpSpPr>
        <p:pic>
          <p:nvPicPr>
            <p:cNvPr id="15" name="صورة 14" descr="صورة تحتوي على أداة كتابة, قرطاسية, قلم رصاص&#10;&#10;تم إنشاء الوصف تلقائياً">
              <a:extLst>
                <a:ext uri="{FF2B5EF4-FFF2-40B4-BE49-F238E27FC236}">
                  <a16:creationId xmlns:a16="http://schemas.microsoft.com/office/drawing/2014/main" id="{677F5DEC-D756-4ED8-B727-CDB81EFE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12373">
              <a:off x="5462126" y="-144383"/>
              <a:ext cx="1469683" cy="6925416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8EAD69B4-5BBD-492D-BFAE-78DF2766CBB2}"/>
                </a:ext>
              </a:extLst>
            </p:cNvPr>
            <p:cNvGrpSpPr/>
            <p:nvPr/>
          </p:nvGrpSpPr>
          <p:grpSpPr>
            <a:xfrm>
              <a:off x="0" y="85725"/>
              <a:ext cx="12192000" cy="6835140"/>
              <a:chOff x="0" y="22860"/>
              <a:chExt cx="12192000" cy="6835140"/>
            </a:xfrm>
          </p:grpSpPr>
          <p:sp>
            <p:nvSpPr>
              <p:cNvPr id="4" name="مستطيل: زوايا علوية مستديرة 3">
                <a:extLst>
                  <a:ext uri="{FF2B5EF4-FFF2-40B4-BE49-F238E27FC236}">
                    <a16:creationId xmlns:a16="http://schemas.microsoft.com/office/drawing/2014/main" id="{51475A2C-A697-4681-9C6F-7D95D4FE5FC4}"/>
                  </a:ext>
                </a:extLst>
              </p:cNvPr>
              <p:cNvSpPr/>
              <p:nvPr/>
            </p:nvSpPr>
            <p:spPr>
              <a:xfrm rot="5400000">
                <a:off x="-405765" y="451485"/>
                <a:ext cx="6812280" cy="6000750"/>
              </a:xfrm>
              <a:prstGeom prst="round2SameRect">
                <a:avLst>
                  <a:gd name="adj1" fmla="val 1485"/>
                  <a:gd name="adj2" fmla="val 822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مستطيل: زوايا علوية مستديرة 4">
                <a:extLst>
                  <a:ext uri="{FF2B5EF4-FFF2-40B4-BE49-F238E27FC236}">
                    <a16:creationId xmlns:a16="http://schemas.microsoft.com/office/drawing/2014/main" id="{17C5BC7E-43CD-430B-BF72-D395144A2F6A}"/>
                  </a:ext>
                </a:extLst>
              </p:cNvPr>
              <p:cNvSpPr/>
              <p:nvPr/>
            </p:nvSpPr>
            <p:spPr>
              <a:xfrm rot="16200000" flipH="1">
                <a:off x="5853113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مستطيل: زوايا علوية مستديرة 83">
                <a:extLst>
                  <a:ext uri="{FF2B5EF4-FFF2-40B4-BE49-F238E27FC236}">
                    <a16:creationId xmlns:a16="http://schemas.microsoft.com/office/drawing/2014/main" id="{FEE5DE64-0374-45F6-83AC-9E48A9261575}"/>
                  </a:ext>
                </a:extLst>
              </p:cNvPr>
              <p:cNvSpPr/>
              <p:nvPr/>
            </p:nvSpPr>
            <p:spPr>
              <a:xfrm rot="16200000" flipH="1">
                <a:off x="5774569" y="496252"/>
                <a:ext cx="6812280" cy="5865495"/>
              </a:xfrm>
              <a:prstGeom prst="round2SameRect">
                <a:avLst>
                  <a:gd name="adj1" fmla="val 1485"/>
                  <a:gd name="adj2" fmla="val 57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1" name="شكل بيضاوي 180">
                <a:extLst>
                  <a:ext uri="{FF2B5EF4-FFF2-40B4-BE49-F238E27FC236}">
                    <a16:creationId xmlns:a16="http://schemas.microsoft.com/office/drawing/2014/main" id="{1E249CC0-5D2B-4192-B4E8-46F69D1F7E93}"/>
                  </a:ext>
                </a:extLst>
              </p:cNvPr>
              <p:cNvSpPr/>
              <p:nvPr/>
            </p:nvSpPr>
            <p:spPr>
              <a:xfrm>
                <a:off x="5423620" y="569562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05FFB004-327E-4F94-A703-F735DFA8E71F}"/>
                  </a:ext>
                </a:extLst>
              </p:cNvPr>
              <p:cNvSpPr/>
              <p:nvPr/>
            </p:nvSpPr>
            <p:spPr>
              <a:xfrm>
                <a:off x="6483592" y="59924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9" name="قوس ممتلئ 8">
                <a:extLst>
                  <a:ext uri="{FF2B5EF4-FFF2-40B4-BE49-F238E27FC236}">
                    <a16:creationId xmlns:a16="http://schemas.microsoft.com/office/drawing/2014/main" id="{7261BE7D-17F9-4064-9CCA-0C64A19E30D2}"/>
                  </a:ext>
                </a:extLst>
              </p:cNvPr>
              <p:cNvSpPr/>
              <p:nvPr/>
            </p:nvSpPr>
            <p:spPr>
              <a:xfrm>
                <a:off x="5606414" y="55209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شكل بيضاوي 171">
                <a:extLst>
                  <a:ext uri="{FF2B5EF4-FFF2-40B4-BE49-F238E27FC236}">
                    <a16:creationId xmlns:a16="http://schemas.microsoft.com/office/drawing/2014/main" id="{97D86639-4DCB-49FA-BE1C-EE0B1E91B64B}"/>
                  </a:ext>
                </a:extLst>
              </p:cNvPr>
              <p:cNvSpPr/>
              <p:nvPr/>
            </p:nvSpPr>
            <p:spPr>
              <a:xfrm>
                <a:off x="6481172" y="105808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D600454B-0A06-48B9-90F9-38C04BE25120}"/>
                  </a:ext>
                </a:extLst>
              </p:cNvPr>
              <p:cNvSpPr/>
              <p:nvPr/>
            </p:nvSpPr>
            <p:spPr>
              <a:xfrm>
                <a:off x="5423620" y="1033669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3" name="قوس ممتلئ 12">
                <a:extLst>
                  <a:ext uri="{FF2B5EF4-FFF2-40B4-BE49-F238E27FC236}">
                    <a16:creationId xmlns:a16="http://schemas.microsoft.com/office/drawing/2014/main" id="{D165589C-E7A2-4E06-BBA9-DE7599B8CD67}"/>
                  </a:ext>
                </a:extLst>
              </p:cNvPr>
              <p:cNvSpPr/>
              <p:nvPr/>
            </p:nvSpPr>
            <p:spPr>
              <a:xfrm>
                <a:off x="5597766" y="70925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CB4A7249-8330-4857-831F-0E0DC3147F6B}"/>
                  </a:ext>
                </a:extLst>
              </p:cNvPr>
              <p:cNvSpPr/>
              <p:nvPr/>
            </p:nvSpPr>
            <p:spPr>
              <a:xfrm>
                <a:off x="5574906" y="101847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قوس ممتلئ 18">
                <a:extLst>
                  <a:ext uri="{FF2B5EF4-FFF2-40B4-BE49-F238E27FC236}">
                    <a16:creationId xmlns:a16="http://schemas.microsoft.com/office/drawing/2014/main" id="{68F3CE41-0E43-40A3-A8E2-6FA195874962}"/>
                  </a:ext>
                </a:extLst>
              </p:cNvPr>
              <p:cNvSpPr/>
              <p:nvPr/>
            </p:nvSpPr>
            <p:spPr>
              <a:xfrm>
                <a:off x="5566258" y="1175633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شكل بيضاوي 175">
                <a:extLst>
                  <a:ext uri="{FF2B5EF4-FFF2-40B4-BE49-F238E27FC236}">
                    <a16:creationId xmlns:a16="http://schemas.microsoft.com/office/drawing/2014/main" id="{C65C2585-CDFF-4C4F-BD18-6FC25888A7DE}"/>
                  </a:ext>
                </a:extLst>
              </p:cNvPr>
              <p:cNvSpPr/>
              <p:nvPr/>
            </p:nvSpPr>
            <p:spPr>
              <a:xfrm>
                <a:off x="5393709" y="56530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5" name="شكل بيضاوي 174">
                <a:extLst>
                  <a:ext uri="{FF2B5EF4-FFF2-40B4-BE49-F238E27FC236}">
                    <a16:creationId xmlns:a16="http://schemas.microsoft.com/office/drawing/2014/main" id="{33A48C71-9E2E-4F42-B6EA-60F02EAAB7ED}"/>
                  </a:ext>
                </a:extLst>
              </p:cNvPr>
              <p:cNvSpPr/>
              <p:nvPr/>
            </p:nvSpPr>
            <p:spPr>
              <a:xfrm>
                <a:off x="6433910" y="5682138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6" name="قوس ممتلئ 65">
                <a:extLst>
                  <a:ext uri="{FF2B5EF4-FFF2-40B4-BE49-F238E27FC236}">
                    <a16:creationId xmlns:a16="http://schemas.microsoft.com/office/drawing/2014/main" id="{14059309-9EF9-47FC-94C9-A4618EA583BC}"/>
                  </a:ext>
                </a:extLst>
              </p:cNvPr>
              <p:cNvSpPr/>
              <p:nvPr/>
            </p:nvSpPr>
            <p:spPr>
              <a:xfrm>
                <a:off x="5543398" y="5635216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شكل بيضاوي 172">
                <a:extLst>
                  <a:ext uri="{FF2B5EF4-FFF2-40B4-BE49-F238E27FC236}">
                    <a16:creationId xmlns:a16="http://schemas.microsoft.com/office/drawing/2014/main" id="{E8B21678-E35B-4312-BB9C-D1AFA95C673A}"/>
                  </a:ext>
                </a:extLst>
              </p:cNvPr>
              <p:cNvSpPr/>
              <p:nvPr/>
            </p:nvSpPr>
            <p:spPr>
              <a:xfrm>
                <a:off x="6398667" y="330083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7" name="قوس ممتلئ 66">
                <a:extLst>
                  <a:ext uri="{FF2B5EF4-FFF2-40B4-BE49-F238E27FC236}">
                    <a16:creationId xmlns:a16="http://schemas.microsoft.com/office/drawing/2014/main" id="{EDC08A3A-BF93-498C-8B5E-C4C51322D1B9}"/>
                  </a:ext>
                </a:extLst>
              </p:cNvPr>
              <p:cNvSpPr/>
              <p:nvPr/>
            </p:nvSpPr>
            <p:spPr>
              <a:xfrm>
                <a:off x="5534750" y="5792379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EFE52468-ADBA-4181-88D8-B1B7CAB42AC9}"/>
                  </a:ext>
                </a:extLst>
              </p:cNvPr>
              <p:cNvSpPr/>
              <p:nvPr/>
            </p:nvSpPr>
            <p:spPr>
              <a:xfrm>
                <a:off x="5457092" y="3295234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0" name="قوس ممتلئ 69">
                <a:extLst>
                  <a:ext uri="{FF2B5EF4-FFF2-40B4-BE49-F238E27FC236}">
                    <a16:creationId xmlns:a16="http://schemas.microsoft.com/office/drawing/2014/main" id="{EFB7EAA5-ED30-4DFC-96D3-E8F9208B4FD0}"/>
                  </a:ext>
                </a:extLst>
              </p:cNvPr>
              <p:cNvSpPr/>
              <p:nvPr/>
            </p:nvSpPr>
            <p:spPr>
              <a:xfrm>
                <a:off x="5600622" y="3277891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شكل بيضاوي 173">
                <a:extLst>
                  <a:ext uri="{FF2B5EF4-FFF2-40B4-BE49-F238E27FC236}">
                    <a16:creationId xmlns:a16="http://schemas.microsoft.com/office/drawing/2014/main" id="{7A2CF80A-0D6A-493C-9395-AA309415BD3A}"/>
                  </a:ext>
                </a:extLst>
              </p:cNvPr>
              <p:cNvSpPr/>
              <p:nvPr/>
            </p:nvSpPr>
            <p:spPr>
              <a:xfrm>
                <a:off x="6447171" y="5070007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DBFEF1E7-7E6D-4BA8-865F-CCAE9E6AE5C1}"/>
                  </a:ext>
                </a:extLst>
              </p:cNvPr>
              <p:cNvSpPr/>
              <p:nvPr/>
            </p:nvSpPr>
            <p:spPr>
              <a:xfrm>
                <a:off x="5393813" y="5053860"/>
                <a:ext cx="391993" cy="338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71" name="قوس ممتلئ 70">
                <a:extLst>
                  <a:ext uri="{FF2B5EF4-FFF2-40B4-BE49-F238E27FC236}">
                    <a16:creationId xmlns:a16="http://schemas.microsoft.com/office/drawing/2014/main" id="{80BF9B5C-73E7-4C83-85DB-B5FEE67FCBD4}"/>
                  </a:ext>
                </a:extLst>
              </p:cNvPr>
              <p:cNvSpPr/>
              <p:nvPr/>
            </p:nvSpPr>
            <p:spPr>
              <a:xfrm>
                <a:off x="5591974" y="3435054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قوس ممتلئ 81">
                <a:extLst>
                  <a:ext uri="{FF2B5EF4-FFF2-40B4-BE49-F238E27FC236}">
                    <a16:creationId xmlns:a16="http://schemas.microsoft.com/office/drawing/2014/main" id="{977D1406-24A0-4C4C-A62F-4AD84EB4C248}"/>
                  </a:ext>
                </a:extLst>
              </p:cNvPr>
              <p:cNvSpPr/>
              <p:nvPr/>
            </p:nvSpPr>
            <p:spPr>
              <a:xfrm>
                <a:off x="5543398" y="5035367"/>
                <a:ext cx="1120142" cy="314327"/>
              </a:xfrm>
              <a:prstGeom prst="blockArc">
                <a:avLst>
                  <a:gd name="adj1" fmla="val 10800000"/>
                  <a:gd name="adj2" fmla="val 4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قوس ممتلئ 82">
                <a:extLst>
                  <a:ext uri="{FF2B5EF4-FFF2-40B4-BE49-F238E27FC236}">
                    <a16:creationId xmlns:a16="http://schemas.microsoft.com/office/drawing/2014/main" id="{EC219A3B-A80D-4CDA-85EF-5EB40810293F}"/>
                  </a:ext>
                </a:extLst>
              </p:cNvPr>
              <p:cNvSpPr/>
              <p:nvPr/>
            </p:nvSpPr>
            <p:spPr>
              <a:xfrm>
                <a:off x="5534750" y="5192530"/>
                <a:ext cx="1120142" cy="31432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6BE515EF-BF74-402D-840B-F47D946F7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285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181">
                <a:extLst>
                  <a:ext uri="{FF2B5EF4-FFF2-40B4-BE49-F238E27FC236}">
                    <a16:creationId xmlns:a16="http://schemas.microsoft.com/office/drawing/2014/main" id="{0A7577BE-F6BE-4220-8FA8-80F902DCBC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82690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182">
                <a:extLst>
                  <a:ext uri="{FF2B5EF4-FFF2-40B4-BE49-F238E27FC236}">
                    <a16:creationId xmlns:a16="http://schemas.microsoft.com/office/drawing/2014/main" id="{1DCB9C25-34A6-4956-BB94-619EA1C78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20095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183">
                <a:extLst>
                  <a:ext uri="{FF2B5EF4-FFF2-40B4-BE49-F238E27FC236}">
                    <a16:creationId xmlns:a16="http://schemas.microsoft.com/office/drawing/2014/main" id="{7E2023A0-61A7-4ECC-B4F2-493FA77B2A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57501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رابط مستقيم 184">
                <a:extLst>
                  <a:ext uri="{FF2B5EF4-FFF2-40B4-BE49-F238E27FC236}">
                    <a16:creationId xmlns:a16="http://schemas.microsoft.com/office/drawing/2014/main" id="{D7325428-26B4-4523-A8AF-6918C08EF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194906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رابط مستقيم 185">
                <a:extLst>
                  <a:ext uri="{FF2B5EF4-FFF2-40B4-BE49-F238E27FC236}">
                    <a16:creationId xmlns:a16="http://schemas.microsoft.com/office/drawing/2014/main" id="{42510E99-56BF-41A6-BE54-D6EF7AB8E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32311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رابط مستقيم 186">
                <a:extLst>
                  <a:ext uri="{FF2B5EF4-FFF2-40B4-BE49-F238E27FC236}">
                    <a16:creationId xmlns:a16="http://schemas.microsoft.com/office/drawing/2014/main" id="{C38E67A9-D580-4C15-81AC-E9A617F71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269717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رابط مستقيم 187">
                <a:extLst>
                  <a:ext uri="{FF2B5EF4-FFF2-40B4-BE49-F238E27FC236}">
                    <a16:creationId xmlns:a16="http://schemas.microsoft.com/office/drawing/2014/main" id="{1EB3A7D7-7474-4FFE-8D2E-4D97F279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071224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رابط مستقيم 188">
                <a:extLst>
                  <a:ext uri="{FF2B5EF4-FFF2-40B4-BE49-F238E27FC236}">
                    <a16:creationId xmlns:a16="http://schemas.microsoft.com/office/drawing/2014/main" id="{09AE307D-0519-439D-9108-A0630ECF28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445277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189">
                <a:extLst>
                  <a:ext uri="{FF2B5EF4-FFF2-40B4-BE49-F238E27FC236}">
                    <a16:creationId xmlns:a16="http://schemas.microsoft.com/office/drawing/2014/main" id="{E8EF29CA-CE25-4E5E-98E0-B357B8E309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3819330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90">
                <a:extLst>
                  <a:ext uri="{FF2B5EF4-FFF2-40B4-BE49-F238E27FC236}">
                    <a16:creationId xmlns:a16="http://schemas.microsoft.com/office/drawing/2014/main" id="{CE1DA2DA-87F3-4737-A8FE-3BAF2AC7D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193383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91">
                <a:extLst>
                  <a:ext uri="{FF2B5EF4-FFF2-40B4-BE49-F238E27FC236}">
                    <a16:creationId xmlns:a16="http://schemas.microsoft.com/office/drawing/2014/main" id="{F03123E6-0046-4447-9D7E-24A72B2B0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567436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92">
                <a:extLst>
                  <a:ext uri="{FF2B5EF4-FFF2-40B4-BE49-F238E27FC236}">
                    <a16:creationId xmlns:a16="http://schemas.microsoft.com/office/drawing/2014/main" id="{702AC18A-5DE7-424E-8693-F44516272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4941489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رابط مستقيم 193">
                <a:extLst>
                  <a:ext uri="{FF2B5EF4-FFF2-40B4-BE49-F238E27FC236}">
                    <a16:creationId xmlns:a16="http://schemas.microsoft.com/office/drawing/2014/main" id="{6C0F3966-611D-49AF-92C3-92FDD8033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315542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رابط مستقيم 194">
                <a:extLst>
                  <a:ext uri="{FF2B5EF4-FFF2-40B4-BE49-F238E27FC236}">
                    <a16:creationId xmlns:a16="http://schemas.microsoft.com/office/drawing/2014/main" id="{4024F44E-8230-48DC-9ADF-CFF9F14E1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5689595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رابط مستقيم 195">
                <a:extLst>
                  <a:ext uri="{FF2B5EF4-FFF2-40B4-BE49-F238E27FC236}">
                    <a16:creationId xmlns:a16="http://schemas.microsoft.com/office/drawing/2014/main" id="{ECC4D19F-E5DA-4601-801F-1100B839F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063648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رابط مستقيم 196">
                <a:extLst>
                  <a:ext uri="{FF2B5EF4-FFF2-40B4-BE49-F238E27FC236}">
                    <a16:creationId xmlns:a16="http://schemas.microsoft.com/office/drawing/2014/main" id="{EA9CBE24-19E5-4E42-B6B2-45D34AA9F0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8204" y="6437701"/>
                <a:ext cx="48600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4700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363</Words>
  <Application>Microsoft Office PowerPoint</Application>
  <PresentationFormat>شاشة عريضة</PresentationFormat>
  <Paragraphs>60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Ebrima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صالح أبو سويد</dc:creator>
  <cp:lastModifiedBy>حمود حاتم الناصر</cp:lastModifiedBy>
  <cp:revision>33</cp:revision>
  <dcterms:created xsi:type="dcterms:W3CDTF">2020-11-11T09:10:33Z</dcterms:created>
  <dcterms:modified xsi:type="dcterms:W3CDTF">2021-08-28T17:01:33Z</dcterms:modified>
</cp:coreProperties>
</file>