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576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590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44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386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888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84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878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7764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829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8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20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465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( الدروس 1-3 )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943117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5800" y="798493"/>
            <a:ext cx="7543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 smtClean="0">
                <a:solidFill>
                  <a:srgbClr val="FF0000"/>
                </a:solidFill>
              </a:rPr>
              <a:t>يعد الطالب الأشياء ، وينطق العدد . ثم يلون مربعات حسب عددها ويكتب العدد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7" name="مستطيل 12"/>
          <p:cNvSpPr/>
          <p:nvPr/>
        </p:nvSpPr>
        <p:spPr>
          <a:xfrm>
            <a:off x="4953000" y="4114800"/>
            <a:ext cx="510184" cy="471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مستطيل 12"/>
          <p:cNvSpPr/>
          <p:nvPr/>
        </p:nvSpPr>
        <p:spPr>
          <a:xfrm>
            <a:off x="4442816" y="4114800"/>
            <a:ext cx="510184" cy="471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مستطيل 12"/>
          <p:cNvSpPr/>
          <p:nvPr/>
        </p:nvSpPr>
        <p:spPr>
          <a:xfrm>
            <a:off x="3962400" y="4114800"/>
            <a:ext cx="510184" cy="471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07" y="3276600"/>
            <a:ext cx="506393" cy="613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ardrop 8"/>
          <p:cNvSpPr/>
          <p:nvPr/>
        </p:nvSpPr>
        <p:spPr>
          <a:xfrm>
            <a:off x="76200" y="7136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3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( الدروس 1-3 )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762000"/>
            <a:ext cx="7543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 smtClean="0">
                <a:solidFill>
                  <a:srgbClr val="FF0000"/>
                </a:solidFill>
              </a:rPr>
              <a:t>يعد الطالب الضفادع في كل مجموعة ، ثم يحوط المجموعة المكونة من 5 ضفادع ، ويضع علامة × على كل مجموعة مكونة من 4 ضفادع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239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257799" y="3788228"/>
            <a:ext cx="2492829" cy="24093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Oval 8"/>
          <p:cNvSpPr/>
          <p:nvPr/>
        </p:nvSpPr>
        <p:spPr>
          <a:xfrm>
            <a:off x="859971" y="2587171"/>
            <a:ext cx="2492829" cy="17562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657600" y="2743200"/>
            <a:ext cx="14478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82568" y="2895600"/>
            <a:ext cx="1322832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30769" y="4337957"/>
            <a:ext cx="1447800" cy="1447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55737" y="4490357"/>
            <a:ext cx="1322832" cy="1295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ardrop 8"/>
          <p:cNvSpPr/>
          <p:nvPr/>
        </p:nvSpPr>
        <p:spPr>
          <a:xfrm>
            <a:off x="76200" y="7136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2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3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00250"/>
            <a:ext cx="6858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منتصف الفصل ( الدروس 1-3 )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762000"/>
            <a:ext cx="7543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 smtClean="0">
                <a:solidFill>
                  <a:srgbClr val="FF0000"/>
                </a:solidFill>
              </a:rPr>
              <a:t>يعد الطالب النحل ، وينطق العدد ، ثم يكتبه 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30" y="2209799"/>
            <a:ext cx="50937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ardrop 8"/>
          <p:cNvSpPr/>
          <p:nvPr/>
        </p:nvSpPr>
        <p:spPr>
          <a:xfrm>
            <a:off x="76200" y="71368"/>
            <a:ext cx="767644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34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7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84</Words>
  <Application>Microsoft Office PowerPoint</Application>
  <PresentationFormat>عرض على الشاشة (3:4)‏</PresentationFormat>
  <Paragraphs>24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8</cp:revision>
  <dcterms:created xsi:type="dcterms:W3CDTF">2015-10-06T14:56:54Z</dcterms:created>
  <dcterms:modified xsi:type="dcterms:W3CDTF">2017-05-19T18:28:32Z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