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طرائق الجمع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1244600" y="1637336"/>
            <a:ext cx="661488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كيف أعرف عدد أرجل طيور « الفلامنجو « ؟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54" y="2286000"/>
            <a:ext cx="7305675" cy="381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مخطط انسيابي: محطة طرفية 10"/>
          <p:cNvSpPr/>
          <p:nvPr/>
        </p:nvSpPr>
        <p:spPr>
          <a:xfrm>
            <a:off x="6656275" y="947056"/>
            <a:ext cx="1586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أستكشف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ardrop 8"/>
          <p:cNvSpPr/>
          <p:nvPr/>
        </p:nvSpPr>
        <p:spPr>
          <a:xfrm>
            <a:off x="43699" y="3628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36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61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طرائق الجمع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12"/>
          <p:cNvSpPr txBox="1"/>
          <p:nvPr/>
        </p:nvSpPr>
        <p:spPr>
          <a:xfrm>
            <a:off x="6172200" y="685800"/>
            <a:ext cx="1819908" cy="783193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التهيئة </a:t>
            </a:r>
            <a:endParaRPr lang="ar-EG" sz="4000" b="1" dirty="0">
              <a:solidFill>
                <a:srgbClr val="FF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-609600" y="846563"/>
            <a:ext cx="66148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عدد الأشياء :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479" y="1543988"/>
            <a:ext cx="7109151" cy="193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مربع نص 16"/>
          <p:cNvSpPr txBox="1"/>
          <p:nvPr/>
        </p:nvSpPr>
        <p:spPr>
          <a:xfrm>
            <a:off x="1428989" y="3476626"/>
            <a:ext cx="66148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أجد ناتج الجمع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3938291"/>
            <a:ext cx="7303419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17" y="5205116"/>
            <a:ext cx="7143750" cy="1119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مربع نص 19"/>
          <p:cNvSpPr txBox="1"/>
          <p:nvPr/>
        </p:nvSpPr>
        <p:spPr>
          <a:xfrm>
            <a:off x="5548306" y="2905405"/>
            <a:ext cx="92869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5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676400" y="2873514"/>
            <a:ext cx="92869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8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5791200" y="4459069"/>
            <a:ext cx="92869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10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2286000" y="4548479"/>
            <a:ext cx="92869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6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5257800" y="5638800"/>
            <a:ext cx="92869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8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1371600" y="5638800"/>
            <a:ext cx="92869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7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9" name="Teardrop 8"/>
          <p:cNvSpPr/>
          <p:nvPr/>
        </p:nvSpPr>
        <p:spPr>
          <a:xfrm>
            <a:off x="43699" y="3628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37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4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6" grpId="0"/>
      <p:bldP spid="17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طرائق الجمع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12"/>
          <p:cNvSpPr txBox="1"/>
          <p:nvPr/>
        </p:nvSpPr>
        <p:spPr>
          <a:xfrm>
            <a:off x="6485892" y="740807"/>
            <a:ext cx="1819908" cy="783193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التهيئة </a:t>
            </a:r>
            <a:endParaRPr lang="ar-EG" sz="40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302049" y="1752600"/>
            <a:ext cx="66148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أنظر إلي الصورة ، وأكتب الأعداد ، ثم أجد ناتج الجمع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296" y="2371725"/>
            <a:ext cx="512445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مربع نص 15"/>
          <p:cNvSpPr txBox="1"/>
          <p:nvPr/>
        </p:nvSpPr>
        <p:spPr>
          <a:xfrm>
            <a:off x="1331078" y="3943052"/>
            <a:ext cx="6614886" cy="21852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أحل :</a:t>
            </a:r>
          </a:p>
          <a:p>
            <a:r>
              <a:rPr lang="ar-SA" sz="2400" b="1" dirty="0" smtClean="0">
                <a:solidFill>
                  <a:srgbClr val="002060"/>
                </a:solidFill>
              </a:rPr>
              <a:t>8- في بيت العنكبوت ذبابتان وعنكبوت .</a:t>
            </a:r>
          </a:p>
          <a:p>
            <a:r>
              <a:rPr lang="ar-SA" sz="2400" b="1" dirty="0" smtClean="0">
                <a:solidFill>
                  <a:srgbClr val="002060"/>
                </a:solidFill>
              </a:rPr>
              <a:t>فكم حشرة هناك ؟   </a:t>
            </a:r>
          </a:p>
          <a:p>
            <a:endParaRPr lang="ar-SA" sz="2400" b="1" dirty="0">
              <a:solidFill>
                <a:srgbClr val="002060"/>
              </a:solidFill>
            </a:endParaRPr>
          </a:p>
          <a:p>
            <a:r>
              <a:rPr lang="ar-SA" sz="2400" b="1" dirty="0" smtClean="0">
                <a:solidFill>
                  <a:srgbClr val="002060"/>
                </a:solidFill>
              </a:rPr>
              <a:t>                                            </a:t>
            </a:r>
            <a:r>
              <a:rPr lang="ar-SA" sz="1200" b="1" dirty="0" smtClean="0">
                <a:solidFill>
                  <a:srgbClr val="002060"/>
                </a:solidFill>
              </a:rPr>
              <a:t>.....................   </a:t>
            </a:r>
            <a:r>
              <a:rPr lang="ar-SA" sz="2800" b="1" dirty="0" smtClean="0">
                <a:solidFill>
                  <a:srgbClr val="002060"/>
                </a:solidFill>
              </a:rPr>
              <a:t>حشرات 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 flipH="1">
            <a:off x="3886200" y="2935069"/>
            <a:ext cx="7143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 flipH="1">
            <a:off x="2667000" y="2895600"/>
            <a:ext cx="7143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4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 flipH="1">
            <a:off x="3174318" y="5486400"/>
            <a:ext cx="7143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3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5181600" y="2971800"/>
            <a:ext cx="10001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3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1" name="Teardrop 8"/>
          <p:cNvSpPr/>
          <p:nvPr/>
        </p:nvSpPr>
        <p:spPr>
          <a:xfrm>
            <a:off x="43699" y="3628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37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54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</Words>
  <Application>Microsoft Office PowerPoint</Application>
  <PresentationFormat>عرض على الشاشة (3:4)‏</PresentationFormat>
  <Paragraphs>44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7</cp:revision>
  <dcterms:created xsi:type="dcterms:W3CDTF">2015-10-06T14:56:54Z</dcterms:created>
  <dcterms:modified xsi:type="dcterms:W3CDTF">2017-02-21T18:15:57Z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