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6" r:id="rId2"/>
    <p:sldId id="413" r:id="rId3"/>
    <p:sldId id="446" r:id="rId4"/>
    <p:sldId id="447" r:id="rId5"/>
    <p:sldId id="448" r:id="rId6"/>
    <p:sldId id="453" r:id="rId7"/>
    <p:sldId id="454" r:id="rId8"/>
    <p:sldId id="423" r:id="rId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24" y="-48"/>
      </p:cViewPr>
      <p:guideLst>
        <p:guide orient="horz" pos="2160"/>
        <p:guide pos="5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23157" y="1933130"/>
            <a:ext cx="5355771" cy="3317260"/>
            <a:chOff x="3423157" y="1933130"/>
            <a:chExt cx="5355771" cy="331726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23157" y="2449133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المناطق السَّاحلية و الجُزُر</a:t>
              </a:r>
              <a:endParaRPr lang="ar-SY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2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631926" y="330282"/>
            <a:ext cx="1262196" cy="2365989"/>
            <a:chOff x="851086" y="335569"/>
            <a:chExt cx="126219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851086" y="444722"/>
              <a:ext cx="738664" cy="21260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51617" y="335569"/>
              <a:ext cx="461665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المناطق السَّاحلية و </a:t>
              </a:r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الجُزُر</a:t>
              </a:r>
              <a:endParaRPr lang="ar-SY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5522649" y="240004"/>
            <a:ext cx="2808743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8" y="346813"/>
              <a:ext cx="1656522" cy="515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المناطق السَّاحلية و الجُزُر</a:t>
              </a:r>
            </a:p>
          </p:txBody>
        </p:sp>
      </p:grpSp>
      <p:sp>
        <p:nvSpPr>
          <p:cNvPr id="17" name="Rectangle 14">
            <a:extLst>
              <a:ext uri="{FF2B5EF4-FFF2-40B4-BE49-F238E27FC236}">
                <a16:creationId xmlns:a16="http://schemas.microsoft.com/office/drawing/2014/main" xmlns="" id="{1A423408-FC64-43DF-A5A0-735109E55472}"/>
              </a:ext>
            </a:extLst>
          </p:cNvPr>
          <p:cNvSpPr/>
          <p:nvPr/>
        </p:nvSpPr>
        <p:spPr>
          <a:xfrm rot="173929">
            <a:off x="8669294" y="2346775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12516A55-482C-487D-AE14-27F4C6EEFB9A}"/>
              </a:ext>
            </a:extLst>
          </p:cNvPr>
          <p:cNvSpPr/>
          <p:nvPr/>
        </p:nvSpPr>
        <p:spPr>
          <a:xfrm rot="21269386">
            <a:off x="3930337" y="2772031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47">
            <a:extLst>
              <a:ext uri="{FF2B5EF4-FFF2-40B4-BE49-F238E27FC236}">
                <a16:creationId xmlns:a16="http://schemas.microsoft.com/office/drawing/2014/main" xmlns="" id="{744EE9FB-DF5A-408A-ABD7-445F38C39006}"/>
              </a:ext>
            </a:extLst>
          </p:cNvPr>
          <p:cNvSpPr/>
          <p:nvPr/>
        </p:nvSpPr>
        <p:spPr>
          <a:xfrm>
            <a:off x="3111967" y="1450165"/>
            <a:ext cx="8369562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0F007152-E63B-4203-B9F2-D5DE9B7CEC73}"/>
              </a:ext>
            </a:extLst>
          </p:cNvPr>
          <p:cNvGrpSpPr/>
          <p:nvPr/>
        </p:nvGrpSpPr>
        <p:grpSpPr>
          <a:xfrm>
            <a:off x="3581866" y="1794566"/>
            <a:ext cx="6622106" cy="1332570"/>
            <a:chOff x="2322159" y="2613653"/>
            <a:chExt cx="6622106" cy="1332570"/>
          </a:xfrm>
        </p:grpSpPr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xmlns="" id="{CF0CED87-BEAB-4CF9-AC90-D7B118E10A76}"/>
                </a:ext>
              </a:extLst>
            </p:cNvPr>
            <p:cNvSpPr txBox="1"/>
            <p:nvPr/>
          </p:nvSpPr>
          <p:spPr>
            <a:xfrm>
              <a:off x="6175150" y="2613653"/>
              <a:ext cx="12052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جُزُر فَرَسان</a:t>
              </a:r>
              <a:endParaRPr lang="en-US" sz="2000" b="1" dirty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xmlns="" id="{1824ED2D-9983-48E2-A5BE-AE16A6DCF05D}"/>
                </a:ext>
              </a:extLst>
            </p:cNvPr>
            <p:cNvSpPr txBox="1"/>
            <p:nvPr/>
          </p:nvSpPr>
          <p:spPr>
            <a:xfrm>
              <a:off x="2322159" y="3022893"/>
              <a:ext cx="66221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تقع في جنوب شرقي الجزء الجنوبي من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البحر الأحمر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و تبعد عن سواحل جازان نحو 40 كم , و من أهم هذه الجزر : فَرَسان الكبرى و السَّقيد و قُمَّاح , و فيها سكّان مقيمون. </a:t>
              </a:r>
            </a:p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ar-SY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جزيرة </a:t>
              </a:r>
              <a:r>
                <a:rPr lang="ar-SY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فَرَسان الكبرى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يبلغ طولها نحو 66كم و عرضها بين 5و8 كم  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xmlns="" id="{5EAE26C8-7255-4158-9B58-69D6BD276C24}"/>
              </a:ext>
            </a:extLst>
          </p:cNvPr>
          <p:cNvGrpSpPr/>
          <p:nvPr/>
        </p:nvGrpSpPr>
        <p:grpSpPr>
          <a:xfrm>
            <a:off x="10175244" y="1652263"/>
            <a:ext cx="1305689" cy="1121799"/>
            <a:chOff x="8467599" y="2504354"/>
            <a:chExt cx="1305689" cy="1121799"/>
          </a:xfrm>
        </p:grpSpPr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xmlns="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">
              <a:extLst>
                <a:ext uri="{FF2B5EF4-FFF2-40B4-BE49-F238E27FC236}">
                  <a16:creationId xmlns:a16="http://schemas.microsoft.com/office/drawing/2014/main" xmlns="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35" name="Freeform: Shape 19">
                <a:extLst>
                  <a:ext uri="{FF2B5EF4-FFF2-40B4-BE49-F238E27FC236}">
                    <a16:creationId xmlns:a16="http://schemas.microsoft.com/office/drawing/2014/main" xmlns="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00CC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2" descr="Stopwatch">
                <a:extLst>
                  <a:ext uri="{FF2B5EF4-FFF2-40B4-BE49-F238E27FC236}">
                    <a16:creationId xmlns:a16="http://schemas.microsoft.com/office/drawing/2014/main" xmlns="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984706" y="2772447"/>
                <a:ext cx="425468" cy="425468"/>
              </a:xfrm>
              <a:prstGeom prst="rect">
                <a:avLst/>
              </a:prstGeom>
            </p:spPr>
          </p:pic>
        </p:grpSp>
      </p:grpSp>
      <p:sp>
        <p:nvSpPr>
          <p:cNvPr id="42" name="Freeform: Shape 20">
            <a:extLst>
              <a:ext uri="{FF2B5EF4-FFF2-40B4-BE49-F238E27FC236}">
                <a16:creationId xmlns:a16="http://schemas.microsoft.com/office/drawing/2014/main" xmlns="" id="{D7D3105E-08F7-4205-9D71-8DC8073AAF66}"/>
              </a:ext>
            </a:extLst>
          </p:cNvPr>
          <p:cNvSpPr/>
          <p:nvPr/>
        </p:nvSpPr>
        <p:spPr>
          <a:xfrm>
            <a:off x="10203972" y="1464569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xmlns="" id="{1A423408-FC64-43DF-A5A0-735109E55472}"/>
              </a:ext>
            </a:extLst>
          </p:cNvPr>
          <p:cNvSpPr/>
          <p:nvPr/>
        </p:nvSpPr>
        <p:spPr>
          <a:xfrm rot="173929">
            <a:off x="8273427" y="4937516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xmlns="" id="{12516A55-482C-487D-AE14-27F4C6EEFB9A}"/>
              </a:ext>
            </a:extLst>
          </p:cNvPr>
          <p:cNvSpPr/>
          <p:nvPr/>
        </p:nvSpPr>
        <p:spPr>
          <a:xfrm rot="21269386">
            <a:off x="3534470" y="5362772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47">
            <a:extLst>
              <a:ext uri="{FF2B5EF4-FFF2-40B4-BE49-F238E27FC236}">
                <a16:creationId xmlns:a16="http://schemas.microsoft.com/office/drawing/2014/main" xmlns="" id="{744EE9FB-DF5A-408A-ABD7-445F38C39006}"/>
              </a:ext>
            </a:extLst>
          </p:cNvPr>
          <p:cNvSpPr/>
          <p:nvPr/>
        </p:nvSpPr>
        <p:spPr>
          <a:xfrm>
            <a:off x="3507834" y="4040906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oup 5">
            <a:extLst>
              <a:ext uri="{FF2B5EF4-FFF2-40B4-BE49-F238E27FC236}">
                <a16:creationId xmlns:a16="http://schemas.microsoft.com/office/drawing/2014/main" xmlns="" id="{0F007152-E63B-4203-B9F2-D5DE9B7CEC73}"/>
              </a:ext>
            </a:extLst>
          </p:cNvPr>
          <p:cNvGrpSpPr/>
          <p:nvPr/>
        </p:nvGrpSpPr>
        <p:grpSpPr>
          <a:xfrm>
            <a:off x="3507834" y="4385307"/>
            <a:ext cx="6271544" cy="891601"/>
            <a:chOff x="2643994" y="2613653"/>
            <a:chExt cx="6271544" cy="891601"/>
          </a:xfrm>
        </p:grpSpPr>
        <p:sp>
          <p:nvSpPr>
            <p:cNvPr id="39" name="TextBox 25">
              <a:extLst>
                <a:ext uri="{FF2B5EF4-FFF2-40B4-BE49-F238E27FC236}">
                  <a16:creationId xmlns:a16="http://schemas.microsoft.com/office/drawing/2014/main" xmlns="" id="{CF0CED87-BEAB-4CF9-AC90-D7B118E10A76}"/>
                </a:ext>
              </a:extLst>
            </p:cNvPr>
            <p:cNvSpPr txBox="1"/>
            <p:nvPr/>
          </p:nvSpPr>
          <p:spPr>
            <a:xfrm>
              <a:off x="6171806" y="2613653"/>
              <a:ext cx="16408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جزيرة أمّ القَمَاري</a:t>
              </a:r>
              <a:endParaRPr lang="en-US" sz="2000" b="1" dirty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40" name="TextBox 26">
              <a:extLst>
                <a:ext uri="{FF2B5EF4-FFF2-40B4-BE49-F238E27FC236}">
                  <a16:creationId xmlns:a16="http://schemas.microsoft.com/office/drawing/2014/main" xmlns="" id="{1824ED2D-9983-48E2-A5BE-AE16A6DCF05D}"/>
                </a:ext>
              </a:extLst>
            </p:cNvPr>
            <p:cNvSpPr txBox="1"/>
            <p:nvPr/>
          </p:nvSpPr>
          <p:spPr>
            <a:xfrm>
              <a:off x="2643994" y="3135922"/>
              <a:ext cx="6271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تقع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في البحر الأحمر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جنوب مدينة القُنفُذة , و تبعد عنها نحو 19كم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1" name="Group 8">
            <a:extLst>
              <a:ext uri="{FF2B5EF4-FFF2-40B4-BE49-F238E27FC236}">
                <a16:creationId xmlns:a16="http://schemas.microsoft.com/office/drawing/2014/main" xmlns="" id="{5EAE26C8-7255-4158-9B58-69D6BD276C24}"/>
              </a:ext>
            </a:extLst>
          </p:cNvPr>
          <p:cNvGrpSpPr/>
          <p:nvPr/>
        </p:nvGrpSpPr>
        <p:grpSpPr>
          <a:xfrm>
            <a:off x="9779377" y="4243004"/>
            <a:ext cx="1305689" cy="1121799"/>
            <a:chOff x="8467599" y="2504354"/>
            <a:chExt cx="1305689" cy="1121799"/>
          </a:xfrm>
        </p:grpSpPr>
        <p:sp>
          <p:nvSpPr>
            <p:cNvPr id="43" name="Rectangle 31">
              <a:extLst>
                <a:ext uri="{FF2B5EF4-FFF2-40B4-BE49-F238E27FC236}">
                  <a16:creationId xmlns:a16="http://schemas.microsoft.com/office/drawing/2014/main" xmlns="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2">
              <a:extLst>
                <a:ext uri="{FF2B5EF4-FFF2-40B4-BE49-F238E27FC236}">
                  <a16:creationId xmlns:a16="http://schemas.microsoft.com/office/drawing/2014/main" xmlns="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45" name="Freeform: Shape 19">
                <a:extLst>
                  <a:ext uri="{FF2B5EF4-FFF2-40B4-BE49-F238E27FC236}">
                    <a16:creationId xmlns:a16="http://schemas.microsoft.com/office/drawing/2014/main" xmlns="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Graphic 32" descr="Stopwatch">
                <a:extLst>
                  <a:ext uri="{FF2B5EF4-FFF2-40B4-BE49-F238E27FC236}">
                    <a16:creationId xmlns:a16="http://schemas.microsoft.com/office/drawing/2014/main" xmlns="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8922907" y="2772448"/>
                <a:ext cx="487266" cy="487266"/>
              </a:xfrm>
              <a:prstGeom prst="rect">
                <a:avLst/>
              </a:prstGeom>
            </p:spPr>
          </p:pic>
        </p:grpSp>
      </p:grpSp>
      <p:sp>
        <p:nvSpPr>
          <p:cNvPr id="47" name="Freeform: Shape 20">
            <a:extLst>
              <a:ext uri="{FF2B5EF4-FFF2-40B4-BE49-F238E27FC236}">
                <a16:creationId xmlns:a16="http://schemas.microsoft.com/office/drawing/2014/main" xmlns="" id="{D7D3105E-08F7-4205-9D71-8DC8073AAF66}"/>
              </a:ext>
            </a:extLst>
          </p:cNvPr>
          <p:cNvSpPr/>
          <p:nvPr/>
        </p:nvSpPr>
        <p:spPr>
          <a:xfrm>
            <a:off x="9808105" y="4055310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42" grpId="0" animBg="1"/>
      <p:bldP spid="30" grpId="0" animBg="1"/>
      <p:bldP spid="31" grpId="0" animBg="1"/>
      <p:bldP spid="37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699093" y="397449"/>
            <a:ext cx="1127862" cy="2365989"/>
            <a:chOff x="985420" y="335569"/>
            <a:chExt cx="1127862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985420" y="335570"/>
              <a:ext cx="738664" cy="21260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51617" y="335569"/>
              <a:ext cx="461665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المناطق السَّاحلية و الجُزُر</a:t>
              </a:r>
            </a:p>
          </p:txBody>
        </p:sp>
      </p:grpSp>
      <p:sp>
        <p:nvSpPr>
          <p:cNvPr id="17" name="Rectangle 14">
            <a:extLst>
              <a:ext uri="{FF2B5EF4-FFF2-40B4-BE49-F238E27FC236}">
                <a16:creationId xmlns:a16="http://schemas.microsoft.com/office/drawing/2014/main" xmlns="" id="{1A423408-FC64-43DF-A5A0-735109E55472}"/>
              </a:ext>
            </a:extLst>
          </p:cNvPr>
          <p:cNvSpPr/>
          <p:nvPr/>
        </p:nvSpPr>
        <p:spPr>
          <a:xfrm rot="173929">
            <a:off x="8049573" y="1000333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12516A55-482C-487D-AE14-27F4C6EEFB9A}"/>
              </a:ext>
            </a:extLst>
          </p:cNvPr>
          <p:cNvSpPr/>
          <p:nvPr/>
        </p:nvSpPr>
        <p:spPr>
          <a:xfrm rot="21269386">
            <a:off x="3310616" y="1425589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47">
            <a:extLst>
              <a:ext uri="{FF2B5EF4-FFF2-40B4-BE49-F238E27FC236}">
                <a16:creationId xmlns:a16="http://schemas.microsoft.com/office/drawing/2014/main" xmlns="" id="{744EE9FB-DF5A-408A-ABD7-445F38C39006}"/>
              </a:ext>
            </a:extLst>
          </p:cNvPr>
          <p:cNvSpPr/>
          <p:nvPr/>
        </p:nvSpPr>
        <p:spPr>
          <a:xfrm>
            <a:off x="3283980" y="103723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0F007152-E63B-4203-B9F2-D5DE9B7CEC73}"/>
              </a:ext>
            </a:extLst>
          </p:cNvPr>
          <p:cNvGrpSpPr/>
          <p:nvPr/>
        </p:nvGrpSpPr>
        <p:grpSpPr>
          <a:xfrm>
            <a:off x="4106580" y="448124"/>
            <a:ext cx="5334533" cy="891601"/>
            <a:chOff x="3466594" y="2613653"/>
            <a:chExt cx="5334533" cy="891601"/>
          </a:xfrm>
        </p:grpSpPr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xmlns="" id="{CF0CED87-BEAB-4CF9-AC90-D7B118E10A76}"/>
                </a:ext>
              </a:extLst>
            </p:cNvPr>
            <p:cNvSpPr txBox="1"/>
            <p:nvPr/>
          </p:nvSpPr>
          <p:spPr>
            <a:xfrm>
              <a:off x="6171806" y="2613653"/>
              <a:ext cx="16408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جزيرة جَنَا</a:t>
              </a:r>
              <a:endParaRPr lang="en-US" sz="2000" b="1" dirty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xmlns="" id="{1824ED2D-9983-48E2-A5BE-AE16A6DCF05D}"/>
                </a:ext>
              </a:extLst>
            </p:cNvPr>
            <p:cNvSpPr txBox="1"/>
            <p:nvPr/>
          </p:nvSpPr>
          <p:spPr>
            <a:xfrm>
              <a:off x="3466594" y="3135922"/>
              <a:ext cx="5334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تقع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في الخليج العربي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شرق المملكة العربية السعودية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xmlns="" id="{5EAE26C8-7255-4158-9B58-69D6BD276C24}"/>
              </a:ext>
            </a:extLst>
          </p:cNvPr>
          <p:cNvGrpSpPr/>
          <p:nvPr/>
        </p:nvGrpSpPr>
        <p:grpSpPr>
          <a:xfrm>
            <a:off x="9555523" y="305821"/>
            <a:ext cx="1305689" cy="1121799"/>
            <a:chOff x="8467599" y="2504354"/>
            <a:chExt cx="1305689" cy="1121799"/>
          </a:xfrm>
        </p:grpSpPr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xmlns="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">
              <a:extLst>
                <a:ext uri="{FF2B5EF4-FFF2-40B4-BE49-F238E27FC236}">
                  <a16:creationId xmlns:a16="http://schemas.microsoft.com/office/drawing/2014/main" xmlns="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35" name="Freeform: Shape 19">
                <a:extLst>
                  <a:ext uri="{FF2B5EF4-FFF2-40B4-BE49-F238E27FC236}">
                    <a16:creationId xmlns:a16="http://schemas.microsoft.com/office/drawing/2014/main" xmlns="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2" descr="Stopwatch">
                <a:extLst>
                  <a:ext uri="{FF2B5EF4-FFF2-40B4-BE49-F238E27FC236}">
                    <a16:creationId xmlns:a16="http://schemas.microsoft.com/office/drawing/2014/main" xmlns="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2" name="Freeform: Shape 20">
            <a:extLst>
              <a:ext uri="{FF2B5EF4-FFF2-40B4-BE49-F238E27FC236}">
                <a16:creationId xmlns:a16="http://schemas.microsoft.com/office/drawing/2014/main" xmlns="" id="{D7D3105E-08F7-4205-9D71-8DC8073AAF66}"/>
              </a:ext>
            </a:extLst>
          </p:cNvPr>
          <p:cNvSpPr/>
          <p:nvPr/>
        </p:nvSpPr>
        <p:spPr>
          <a:xfrm>
            <a:off x="9584251" y="118127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xmlns="" id="{1A423408-FC64-43DF-A5A0-735109E55472}"/>
              </a:ext>
            </a:extLst>
          </p:cNvPr>
          <p:cNvSpPr/>
          <p:nvPr/>
        </p:nvSpPr>
        <p:spPr>
          <a:xfrm rot="173929">
            <a:off x="8071613" y="3201256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xmlns="" id="{12516A55-482C-487D-AE14-27F4C6EEFB9A}"/>
              </a:ext>
            </a:extLst>
          </p:cNvPr>
          <p:cNvSpPr/>
          <p:nvPr/>
        </p:nvSpPr>
        <p:spPr>
          <a:xfrm rot="21269386">
            <a:off x="3332656" y="3626512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47">
            <a:extLst>
              <a:ext uri="{FF2B5EF4-FFF2-40B4-BE49-F238E27FC236}">
                <a16:creationId xmlns:a16="http://schemas.microsoft.com/office/drawing/2014/main" xmlns="" id="{744EE9FB-DF5A-408A-ABD7-445F38C39006}"/>
              </a:ext>
            </a:extLst>
          </p:cNvPr>
          <p:cNvSpPr/>
          <p:nvPr/>
        </p:nvSpPr>
        <p:spPr>
          <a:xfrm>
            <a:off x="3306020" y="2304646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5">
            <a:extLst>
              <a:ext uri="{FF2B5EF4-FFF2-40B4-BE49-F238E27FC236}">
                <a16:creationId xmlns:a16="http://schemas.microsoft.com/office/drawing/2014/main" xmlns="" id="{0F007152-E63B-4203-B9F2-D5DE9B7CEC73}"/>
              </a:ext>
            </a:extLst>
          </p:cNvPr>
          <p:cNvGrpSpPr/>
          <p:nvPr/>
        </p:nvGrpSpPr>
        <p:grpSpPr>
          <a:xfrm>
            <a:off x="4284380" y="2649047"/>
            <a:ext cx="5178773" cy="908056"/>
            <a:chOff x="3622354" y="2613653"/>
            <a:chExt cx="5178773" cy="908056"/>
          </a:xfrm>
        </p:grpSpPr>
        <p:sp>
          <p:nvSpPr>
            <p:cNvPr id="37" name="TextBox 25">
              <a:extLst>
                <a:ext uri="{FF2B5EF4-FFF2-40B4-BE49-F238E27FC236}">
                  <a16:creationId xmlns:a16="http://schemas.microsoft.com/office/drawing/2014/main" xmlns="" id="{CF0CED87-BEAB-4CF9-AC90-D7B118E10A76}"/>
                </a:ext>
              </a:extLst>
            </p:cNvPr>
            <p:cNvSpPr txBox="1"/>
            <p:nvPr/>
          </p:nvSpPr>
          <p:spPr>
            <a:xfrm>
              <a:off x="5480347" y="2613653"/>
              <a:ext cx="23323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جزيرتا ثِيران و صَنَافر</a:t>
              </a:r>
              <a:endParaRPr lang="en-US" sz="2000" b="1" dirty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38" name="TextBox 26">
              <a:extLst>
                <a:ext uri="{FF2B5EF4-FFF2-40B4-BE49-F238E27FC236}">
                  <a16:creationId xmlns:a16="http://schemas.microsoft.com/office/drawing/2014/main" xmlns="" id="{1824ED2D-9983-48E2-A5BE-AE16A6DCF05D}"/>
                </a:ext>
              </a:extLst>
            </p:cNvPr>
            <p:cNvSpPr txBox="1"/>
            <p:nvPr/>
          </p:nvSpPr>
          <p:spPr>
            <a:xfrm>
              <a:off x="3622354" y="3152377"/>
              <a:ext cx="5178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تقعان شمال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البحر الأحمر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عند مدخل خليج العقبة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9" name="Group 8">
            <a:extLst>
              <a:ext uri="{FF2B5EF4-FFF2-40B4-BE49-F238E27FC236}">
                <a16:creationId xmlns:a16="http://schemas.microsoft.com/office/drawing/2014/main" xmlns="" id="{5EAE26C8-7255-4158-9B58-69D6BD276C24}"/>
              </a:ext>
            </a:extLst>
          </p:cNvPr>
          <p:cNvGrpSpPr/>
          <p:nvPr/>
        </p:nvGrpSpPr>
        <p:grpSpPr>
          <a:xfrm>
            <a:off x="9577563" y="2506744"/>
            <a:ext cx="1305689" cy="1121799"/>
            <a:chOff x="8467599" y="2504354"/>
            <a:chExt cx="1305689" cy="1121799"/>
          </a:xfrm>
        </p:grpSpPr>
        <p:sp>
          <p:nvSpPr>
            <p:cNvPr id="40" name="Rectangle 31">
              <a:extLst>
                <a:ext uri="{FF2B5EF4-FFF2-40B4-BE49-F238E27FC236}">
                  <a16:creationId xmlns:a16="http://schemas.microsoft.com/office/drawing/2014/main" xmlns="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2">
              <a:extLst>
                <a:ext uri="{FF2B5EF4-FFF2-40B4-BE49-F238E27FC236}">
                  <a16:creationId xmlns:a16="http://schemas.microsoft.com/office/drawing/2014/main" xmlns="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43" name="Freeform: Shape 19">
                <a:extLst>
                  <a:ext uri="{FF2B5EF4-FFF2-40B4-BE49-F238E27FC236}">
                    <a16:creationId xmlns:a16="http://schemas.microsoft.com/office/drawing/2014/main" xmlns="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7030A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4" name="Graphic 32" descr="Stopwatch">
                <a:extLst>
                  <a:ext uri="{FF2B5EF4-FFF2-40B4-BE49-F238E27FC236}">
                    <a16:creationId xmlns:a16="http://schemas.microsoft.com/office/drawing/2014/main" xmlns="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5" name="Freeform: Shape 20">
            <a:extLst>
              <a:ext uri="{FF2B5EF4-FFF2-40B4-BE49-F238E27FC236}">
                <a16:creationId xmlns:a16="http://schemas.microsoft.com/office/drawing/2014/main" xmlns="" id="{D7D3105E-08F7-4205-9D71-8DC8073AAF66}"/>
              </a:ext>
            </a:extLst>
          </p:cNvPr>
          <p:cNvSpPr/>
          <p:nvPr/>
        </p:nvSpPr>
        <p:spPr>
          <a:xfrm>
            <a:off x="9606291" y="2319050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79" b="100000" l="1636" r="100000">
                        <a14:foregroundMark x1="51869" y1="87931" x2="12150" y2="90345"/>
                        <a14:foregroundMark x1="44393" y1="87241" x2="22430" y2="79655"/>
                        <a14:foregroundMark x1="45093" y1="93793" x2="7710" y2="91034"/>
                        <a14:foregroundMark x1="40888" y1="95517" x2="12617" y2="95862"/>
                        <a14:foregroundMark x1="38084" y1="85172" x2="12617" y2="86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599" y="4435267"/>
            <a:ext cx="3714406" cy="2516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3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42" grpId="0" animBg="1"/>
      <p:bldP spid="25" grpId="0" animBg="1"/>
      <p:bldP spid="26" grpId="0" animBg="1"/>
      <p:bldP spid="30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653191" y="351547"/>
            <a:ext cx="1219666" cy="2365989"/>
            <a:chOff x="893616" y="335569"/>
            <a:chExt cx="121966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893616" y="444721"/>
              <a:ext cx="738664" cy="21260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51617" y="335569"/>
              <a:ext cx="461665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المناطق السَّاحلية و الجُزُر</a:t>
              </a:r>
            </a:p>
          </p:txBody>
        </p:sp>
      </p:grpSp>
      <p:sp>
        <p:nvSpPr>
          <p:cNvPr id="17" name="Rectangle 14">
            <a:extLst>
              <a:ext uri="{FF2B5EF4-FFF2-40B4-BE49-F238E27FC236}">
                <a16:creationId xmlns:a16="http://schemas.microsoft.com/office/drawing/2014/main" xmlns="" id="{1A423408-FC64-43DF-A5A0-735109E55472}"/>
              </a:ext>
            </a:extLst>
          </p:cNvPr>
          <p:cNvSpPr/>
          <p:nvPr/>
        </p:nvSpPr>
        <p:spPr>
          <a:xfrm rot="173929">
            <a:off x="8516428" y="2368679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12516A55-482C-487D-AE14-27F4C6EEFB9A}"/>
              </a:ext>
            </a:extLst>
          </p:cNvPr>
          <p:cNvSpPr/>
          <p:nvPr/>
        </p:nvSpPr>
        <p:spPr>
          <a:xfrm rot="21269386">
            <a:off x="3777471" y="2793935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47">
            <a:extLst>
              <a:ext uri="{FF2B5EF4-FFF2-40B4-BE49-F238E27FC236}">
                <a16:creationId xmlns:a16="http://schemas.microsoft.com/office/drawing/2014/main" xmlns="" id="{744EE9FB-DF5A-408A-ABD7-445F38C39006}"/>
              </a:ext>
            </a:extLst>
          </p:cNvPr>
          <p:cNvSpPr/>
          <p:nvPr/>
        </p:nvSpPr>
        <p:spPr>
          <a:xfrm>
            <a:off x="3750835" y="1472069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0F007152-E63B-4203-B9F2-D5DE9B7CEC73}"/>
              </a:ext>
            </a:extLst>
          </p:cNvPr>
          <p:cNvGrpSpPr/>
          <p:nvPr/>
        </p:nvGrpSpPr>
        <p:grpSpPr>
          <a:xfrm>
            <a:off x="3636424" y="1877801"/>
            <a:ext cx="6271544" cy="1011260"/>
            <a:chOff x="2529583" y="2674984"/>
            <a:chExt cx="6271544" cy="1011260"/>
          </a:xfrm>
        </p:grpSpPr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xmlns="" id="{CF0CED87-BEAB-4CF9-AC90-D7B118E10A76}"/>
                </a:ext>
              </a:extLst>
            </p:cNvPr>
            <p:cNvSpPr txBox="1"/>
            <p:nvPr/>
          </p:nvSpPr>
          <p:spPr>
            <a:xfrm>
              <a:off x="6244646" y="2674984"/>
              <a:ext cx="156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جزيرة كُرَان</a:t>
              </a:r>
              <a:endParaRPr lang="en-US" sz="2000" b="1" dirty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xmlns="" id="{1824ED2D-9983-48E2-A5BE-AE16A6DCF05D}"/>
                </a:ext>
              </a:extLst>
            </p:cNvPr>
            <p:cNvSpPr txBox="1"/>
            <p:nvPr/>
          </p:nvSpPr>
          <p:spPr>
            <a:xfrm>
              <a:off x="2529583" y="3316912"/>
              <a:ext cx="6271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تقع في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الخليج العربي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شرق المملكة العربية السعودية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xmlns="" id="{5EAE26C8-7255-4158-9B58-69D6BD276C24}"/>
              </a:ext>
            </a:extLst>
          </p:cNvPr>
          <p:cNvGrpSpPr/>
          <p:nvPr/>
        </p:nvGrpSpPr>
        <p:grpSpPr>
          <a:xfrm>
            <a:off x="10022378" y="1674167"/>
            <a:ext cx="1305689" cy="1121799"/>
            <a:chOff x="8467599" y="2504354"/>
            <a:chExt cx="1305689" cy="1121799"/>
          </a:xfrm>
        </p:grpSpPr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xmlns="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">
              <a:extLst>
                <a:ext uri="{FF2B5EF4-FFF2-40B4-BE49-F238E27FC236}">
                  <a16:creationId xmlns:a16="http://schemas.microsoft.com/office/drawing/2014/main" xmlns="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35" name="Freeform: Shape 19">
                <a:extLst>
                  <a:ext uri="{FF2B5EF4-FFF2-40B4-BE49-F238E27FC236}">
                    <a16:creationId xmlns:a16="http://schemas.microsoft.com/office/drawing/2014/main" xmlns="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blipFill>
                <a:blip r:embed="rId3"/>
                <a:tile tx="0" ty="0" sx="100000" sy="100000" flip="none" algn="tl"/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2" descr="Stopwatch">
                <a:extLst>
                  <a:ext uri="{FF2B5EF4-FFF2-40B4-BE49-F238E27FC236}">
                    <a16:creationId xmlns:a16="http://schemas.microsoft.com/office/drawing/2014/main" xmlns="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2" name="Freeform: Shape 20">
            <a:extLst>
              <a:ext uri="{FF2B5EF4-FFF2-40B4-BE49-F238E27FC236}">
                <a16:creationId xmlns:a16="http://schemas.microsoft.com/office/drawing/2014/main" xmlns="" id="{D7D3105E-08F7-4205-9D71-8DC8073AAF66}"/>
              </a:ext>
            </a:extLst>
          </p:cNvPr>
          <p:cNvSpPr/>
          <p:nvPr/>
        </p:nvSpPr>
        <p:spPr>
          <a:xfrm>
            <a:off x="10051106" y="1486473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8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655165" y="353521"/>
            <a:ext cx="1215719" cy="2365989"/>
            <a:chOff x="897563" y="335569"/>
            <a:chExt cx="1215719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897563" y="444721"/>
              <a:ext cx="738664" cy="21260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51617" y="335569"/>
              <a:ext cx="461665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المناطق السَّاحلية و الجُزُر</a:t>
              </a:r>
            </a:p>
          </p:txBody>
        </p:sp>
      </p:grpSp>
      <p:sp>
        <p:nvSpPr>
          <p:cNvPr id="17" name="Rectangle 14">
            <a:extLst>
              <a:ext uri="{FF2B5EF4-FFF2-40B4-BE49-F238E27FC236}">
                <a16:creationId xmlns:a16="http://schemas.microsoft.com/office/drawing/2014/main" xmlns="" id="{1A423408-FC64-43DF-A5A0-735109E55472}"/>
              </a:ext>
            </a:extLst>
          </p:cNvPr>
          <p:cNvSpPr/>
          <p:nvPr/>
        </p:nvSpPr>
        <p:spPr>
          <a:xfrm rot="173929">
            <a:off x="8552981" y="2099077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12516A55-482C-487D-AE14-27F4C6EEFB9A}"/>
              </a:ext>
            </a:extLst>
          </p:cNvPr>
          <p:cNvSpPr/>
          <p:nvPr/>
        </p:nvSpPr>
        <p:spPr>
          <a:xfrm rot="21269386">
            <a:off x="3814024" y="2524333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47">
            <a:extLst>
              <a:ext uri="{FF2B5EF4-FFF2-40B4-BE49-F238E27FC236}">
                <a16:creationId xmlns:a16="http://schemas.microsoft.com/office/drawing/2014/main" xmlns="" id="{744EE9FB-DF5A-408A-ABD7-445F38C39006}"/>
              </a:ext>
            </a:extLst>
          </p:cNvPr>
          <p:cNvSpPr/>
          <p:nvPr/>
        </p:nvSpPr>
        <p:spPr>
          <a:xfrm>
            <a:off x="3787388" y="1202467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0F007152-E63B-4203-B9F2-D5DE9B7CEC73}"/>
              </a:ext>
            </a:extLst>
          </p:cNvPr>
          <p:cNvGrpSpPr/>
          <p:nvPr/>
        </p:nvGrpSpPr>
        <p:grpSpPr>
          <a:xfrm>
            <a:off x="4664227" y="1559568"/>
            <a:ext cx="5423432" cy="1155900"/>
            <a:chOff x="3520833" y="2626353"/>
            <a:chExt cx="5423432" cy="1155900"/>
          </a:xfrm>
        </p:grpSpPr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xmlns="" id="{CF0CED87-BEAB-4CF9-AC90-D7B118E10A76}"/>
                </a:ext>
              </a:extLst>
            </p:cNvPr>
            <p:cNvSpPr txBox="1"/>
            <p:nvPr/>
          </p:nvSpPr>
          <p:spPr>
            <a:xfrm>
              <a:off x="6244646" y="2626353"/>
              <a:ext cx="156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0070C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الشعب المرجانية</a:t>
              </a:r>
              <a:endParaRPr lang="en-US" sz="2000" b="1" dirty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xmlns="" id="{1824ED2D-9983-48E2-A5BE-AE16A6DCF05D}"/>
                </a:ext>
              </a:extLst>
            </p:cNvPr>
            <p:cNvSpPr txBox="1"/>
            <p:nvPr/>
          </p:nvSpPr>
          <p:spPr>
            <a:xfrm>
              <a:off x="3520833" y="3135922"/>
              <a:ext cx="5423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هي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كائنات حية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تتكوّن في المياه الضّحلة , و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تُحقّق التوازن البيئي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البحري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xmlns="" id="{5EAE26C8-7255-4158-9B58-69D6BD276C24}"/>
              </a:ext>
            </a:extLst>
          </p:cNvPr>
          <p:cNvGrpSpPr/>
          <p:nvPr/>
        </p:nvGrpSpPr>
        <p:grpSpPr>
          <a:xfrm>
            <a:off x="10058931" y="1404565"/>
            <a:ext cx="1305689" cy="1121799"/>
            <a:chOff x="8467599" y="2504354"/>
            <a:chExt cx="1305689" cy="1121799"/>
          </a:xfrm>
        </p:grpSpPr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xmlns="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">
              <a:extLst>
                <a:ext uri="{FF2B5EF4-FFF2-40B4-BE49-F238E27FC236}">
                  <a16:creationId xmlns:a16="http://schemas.microsoft.com/office/drawing/2014/main" xmlns="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35" name="Freeform: Shape 19">
                <a:extLst>
                  <a:ext uri="{FF2B5EF4-FFF2-40B4-BE49-F238E27FC236}">
                    <a16:creationId xmlns:a16="http://schemas.microsoft.com/office/drawing/2014/main" xmlns="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blipFill>
                <a:blip r:embed="rId3"/>
                <a:tile tx="0" ty="0" sx="100000" sy="100000" flip="none" algn="tl"/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2" descr="Stopwatch">
                <a:extLst>
                  <a:ext uri="{FF2B5EF4-FFF2-40B4-BE49-F238E27FC236}">
                    <a16:creationId xmlns:a16="http://schemas.microsoft.com/office/drawing/2014/main" xmlns="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2" name="Freeform: Shape 20">
            <a:extLst>
              <a:ext uri="{FF2B5EF4-FFF2-40B4-BE49-F238E27FC236}">
                <a16:creationId xmlns:a16="http://schemas.microsoft.com/office/drawing/2014/main" xmlns="" id="{D7D3105E-08F7-4205-9D71-8DC8073AAF66}"/>
              </a:ext>
            </a:extLst>
          </p:cNvPr>
          <p:cNvSpPr/>
          <p:nvPr/>
        </p:nvSpPr>
        <p:spPr>
          <a:xfrm>
            <a:off x="10087659" y="1216871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59" l="498" r="99254">
                        <a14:foregroundMark x1="46269" y1="93174" x2="9950" y2="93174"/>
                        <a14:foregroundMark x1="43035" y1="90102" x2="10945" y2="90785"/>
                        <a14:foregroundMark x1="49254" y1="92491" x2="46020" y2="95222"/>
                        <a14:foregroundMark x1="43035" y1="95563" x2="17413" y2="95563"/>
                        <a14:foregroundMark x1="30348" y1="97270" x2="30348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8374" y="3188029"/>
            <a:ext cx="4895853" cy="3568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5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6623740" y="279660"/>
            <a:ext cx="2808743" cy="694475"/>
            <a:chOff x="5166610" y="157026"/>
            <a:chExt cx="1858780" cy="895505"/>
          </a:xfrm>
        </p:grpSpPr>
        <p:sp>
          <p:nvSpPr>
            <p:cNvPr id="26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8" y="346813"/>
              <a:ext cx="1656522" cy="515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الشعب المرجانية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71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5655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5655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5751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6911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8032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19279" y="404296"/>
            <a:ext cx="1226702" cy="2365989"/>
            <a:chOff x="899280" y="335569"/>
            <a:chExt cx="1226702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899280" y="455549"/>
              <a:ext cx="738664" cy="212603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4317" y="335569"/>
              <a:ext cx="461665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المناطق السَّاحلية و الجُزُر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9123467" y="20653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0070C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9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3759200" y="1670649"/>
            <a:ext cx="8098310" cy="457200"/>
            <a:chOff x="6808680" y="2432392"/>
            <a:chExt cx="8098307" cy="457200"/>
          </a:xfrm>
        </p:grpSpPr>
        <p:sp>
          <p:nvSpPr>
            <p:cNvPr id="60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869479" y="-1147917"/>
              <a:ext cx="457200" cy="761781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70360" y="2476323"/>
              <a:ext cx="7536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يذكر الطلبة بعضاً من فوائد الجُزُر في المملكة العربية السعودية التي اعتنت بها رؤية وطني 2030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0960570" y="3239003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1028789" y="3250770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47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0948101" y="2644519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1013170" y="2672409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49" name="Group 3">
            <a:extLst>
              <a:ext uri="{FF2B5EF4-FFF2-40B4-BE49-F238E27FC236}">
                <a16:creationId xmlns="" xmlns:a16="http://schemas.microsoft.com/office/drawing/2014/main" id="{CD8D4281-B2E6-49D5-B221-5FADED31DA96}"/>
              </a:ext>
            </a:extLst>
          </p:cNvPr>
          <p:cNvGrpSpPr/>
          <p:nvPr/>
        </p:nvGrpSpPr>
        <p:grpSpPr>
          <a:xfrm>
            <a:off x="8048017" y="2616366"/>
            <a:ext cx="2757882" cy="457200"/>
            <a:chOff x="2351084" y="2646425"/>
            <a:chExt cx="2757882" cy="457200"/>
          </a:xfrm>
        </p:grpSpPr>
        <p:sp>
          <p:nvSpPr>
            <p:cNvPr id="54" name="Rectangle: Top Corners Rounded 31">
              <a:extLst>
                <a:ext uri="{FF2B5EF4-FFF2-40B4-BE49-F238E27FC236}">
                  <a16:creationId xmlns="" xmlns:a16="http://schemas.microsoft.com/office/drawing/2014/main" id="{DC88F022-56F2-4D1E-811C-DAFB868B2DBF}"/>
                </a:ext>
              </a:extLst>
            </p:cNvPr>
            <p:cNvSpPr/>
            <p:nvPr/>
          </p:nvSpPr>
          <p:spPr>
            <a:xfrm rot="5400000">
              <a:off x="3453411" y="1544098"/>
              <a:ext cx="457200" cy="266185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55" name="Isosceles Triangle 32">
              <a:extLst>
                <a:ext uri="{FF2B5EF4-FFF2-40B4-BE49-F238E27FC236}">
                  <a16:creationId xmlns="" xmlns:a16="http://schemas.microsoft.com/office/drawing/2014/main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3" name="TextBox 72">
              <a:extLst>
                <a:ext uri="{FF2B5EF4-FFF2-40B4-BE49-F238E27FC236}">
                  <a16:creationId xmlns="" xmlns:a16="http://schemas.microsoft.com/office/drawing/2014/main" id="{C4E3C3CF-F623-489E-8FF9-232F563DEE61}"/>
                </a:ext>
              </a:extLst>
            </p:cNvPr>
            <p:cNvSpPr txBox="1"/>
            <p:nvPr/>
          </p:nvSpPr>
          <p:spPr>
            <a:xfrm>
              <a:off x="2427284" y="2707446"/>
              <a:ext cx="2567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الاستثمار الاقتصادي</a:t>
              </a:r>
              <a:endParaRPr lang="en-US" b="1" dirty="0"/>
            </a:p>
          </p:txBody>
        </p:sp>
      </p:grpSp>
      <p:grpSp>
        <p:nvGrpSpPr>
          <p:cNvPr id="64" name="Group 11">
            <a:extLst>
              <a:ext uri="{FF2B5EF4-FFF2-40B4-BE49-F238E27FC236}">
                <a16:creationId xmlns=""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8048016" y="3215876"/>
            <a:ext cx="2757886" cy="457200"/>
            <a:chOff x="1322130" y="3373096"/>
            <a:chExt cx="3786835" cy="457200"/>
          </a:xfrm>
        </p:grpSpPr>
        <p:sp>
          <p:nvSpPr>
            <p:cNvPr id="65" name="Rectangle: Top Corners Rounded 35">
              <a:extLst>
                <a:ext uri="{FF2B5EF4-FFF2-40B4-BE49-F238E27FC236}">
                  <a16:creationId xmlns=""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2938934" y="1756292"/>
              <a:ext cx="457200" cy="369080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6" name="Isosceles Triangle 36">
              <a:extLst>
                <a:ext uri="{FF2B5EF4-FFF2-40B4-BE49-F238E27FC236}">
                  <a16:creationId xmlns=""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7" name="TextBox 73">
              <a:extLst>
                <a:ext uri="{FF2B5EF4-FFF2-40B4-BE49-F238E27FC236}">
                  <a16:creationId xmlns=""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1374443" y="3428237"/>
              <a:ext cx="3595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استغلال موقعها من أجل السياحة</a:t>
              </a:r>
              <a:endParaRPr lang="en-US" b="1" dirty="0"/>
            </a:p>
          </p:txBody>
        </p:sp>
      </p:grpSp>
      <p:sp>
        <p:nvSpPr>
          <p:cNvPr id="68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0979239" y="3832624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1060158" y="3831691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ج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70" name="Group 11">
            <a:extLst>
              <a:ext uri="{FF2B5EF4-FFF2-40B4-BE49-F238E27FC236}">
                <a16:creationId xmlns=""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7924800" y="3811484"/>
            <a:ext cx="2912469" cy="457200"/>
            <a:chOff x="1109871" y="3373094"/>
            <a:chExt cx="3999094" cy="457200"/>
          </a:xfrm>
        </p:grpSpPr>
        <p:sp>
          <p:nvSpPr>
            <p:cNvPr id="71" name="Rectangle: Top Corners Rounded 35">
              <a:extLst>
                <a:ext uri="{FF2B5EF4-FFF2-40B4-BE49-F238E27FC236}">
                  <a16:creationId xmlns=""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2917399" y="1734754"/>
              <a:ext cx="457200" cy="373388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2" name="Isosceles Triangle 36">
              <a:extLst>
                <a:ext uri="{FF2B5EF4-FFF2-40B4-BE49-F238E27FC236}">
                  <a16:creationId xmlns=""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3" name="TextBox 73">
              <a:extLst>
                <a:ext uri="{FF2B5EF4-FFF2-40B4-BE49-F238E27FC236}">
                  <a16:creationId xmlns=""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1109871" y="3417028"/>
              <a:ext cx="3928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تهيئة الجزر لتحقيق استدامة البيئة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6039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9" grpId="0" animBg="1"/>
      <p:bldP spid="40" grpId="0"/>
      <p:bldP spid="47" grpId="0" animBg="1"/>
      <p:bldP spid="48" grpId="0"/>
      <p:bldP spid="68" grpId="0" animBg="1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5655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5655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5751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6911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8032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19279" y="404296"/>
            <a:ext cx="1226702" cy="2365989"/>
            <a:chOff x="899280" y="335569"/>
            <a:chExt cx="1226702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899280" y="455549"/>
              <a:ext cx="738664" cy="212603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جغرافية وطني</a:t>
              </a:r>
            </a:p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4317" y="335569"/>
              <a:ext cx="461665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المناطق السَّاحلية و الجُزُر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966281" y="79756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0070C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9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4203700" y="1391248"/>
            <a:ext cx="7653810" cy="457200"/>
            <a:chOff x="6808680" y="2432391"/>
            <a:chExt cx="7653807" cy="457200"/>
          </a:xfrm>
        </p:grpSpPr>
        <p:sp>
          <p:nvSpPr>
            <p:cNvPr id="60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647229" y="-925667"/>
              <a:ext cx="457200" cy="717331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70360" y="2476323"/>
              <a:ext cx="7092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جزيرة سعودية يسكن فيها نحو 23 ألف مواطن , و تبعد عن جازان نحو 40 كم , فما هي 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96" b="100000" l="6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2031" y="2101670"/>
            <a:ext cx="7795869" cy="3423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4003208" y="4898589"/>
            <a:ext cx="2916454" cy="626448"/>
            <a:chOff x="8648700" y="2597216"/>
            <a:chExt cx="2041597" cy="438531"/>
          </a:xfrm>
        </p:grpSpPr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xmlns="" id="{761AAE18-3BEA-489F-BA2E-7434214DBBC2}"/>
                </a:ext>
              </a:extLst>
            </p:cNvPr>
            <p:cNvSpPr/>
            <p:nvPr/>
          </p:nvSpPr>
          <p:spPr>
            <a:xfrm>
              <a:off x="8648700" y="2597216"/>
              <a:ext cx="2041597" cy="43853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31">
              <a:extLst>
                <a:ext uri="{FF2B5EF4-FFF2-40B4-BE49-F238E27FC236}">
                  <a16:creationId xmlns:a16="http://schemas.microsoft.com/office/drawing/2014/main" xmlns="" id="{8636962E-62B5-43DC-A866-C32BD26B3054}"/>
                </a:ext>
              </a:extLst>
            </p:cNvPr>
            <p:cNvSpPr txBox="1"/>
            <p:nvPr/>
          </p:nvSpPr>
          <p:spPr>
            <a:xfrm>
              <a:off x="8953499" y="2703573"/>
              <a:ext cx="1545049" cy="238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</a:rPr>
                <a:t>جزر فرسان</a:t>
              </a:r>
              <a:endParaRPr lang="ar-SY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39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08179" y="1933130"/>
            <a:ext cx="5355771" cy="3326116"/>
            <a:chOff x="3408179" y="1933130"/>
            <a:chExt cx="5355771" cy="332611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08179" y="2457989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0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255</Words>
  <Application>Microsoft Office PowerPoint</Application>
  <PresentationFormat>مخصص</PresentationFormat>
  <Paragraphs>58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1326</cp:revision>
  <dcterms:created xsi:type="dcterms:W3CDTF">2020-10-10T04:32:51Z</dcterms:created>
  <dcterms:modified xsi:type="dcterms:W3CDTF">2021-08-16T08:44:34Z</dcterms:modified>
</cp:coreProperties>
</file>