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6" r:id="rId2"/>
    <p:sldId id="413" r:id="rId3"/>
    <p:sldId id="425" r:id="rId4"/>
    <p:sldId id="415" r:id="rId5"/>
    <p:sldId id="426" r:id="rId6"/>
    <p:sldId id="428" r:id="rId7"/>
    <p:sldId id="427" r:id="rId8"/>
    <p:sldId id="429" r:id="rId9"/>
    <p:sldId id="423" r:id="rId10"/>
  </p:sldIdLst>
  <p:sldSz cx="12192000" cy="6858000"/>
  <p:notesSz cx="6858000" cy="9144000"/>
  <p:defaultTextStyle>
    <a:defPPr>
      <a:defRPr lang="ar-S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58" autoAdjust="0"/>
    <p:restoredTop sz="97691" autoAdjust="0"/>
  </p:normalViewPr>
  <p:slideViewPr>
    <p:cSldViewPr snapToGrid="0">
      <p:cViewPr>
        <p:scale>
          <a:sx n="75" d="100"/>
          <a:sy n="75" d="100"/>
        </p:scale>
        <p:origin x="-624" y="-72"/>
      </p:cViewPr>
      <p:guideLst>
        <p:guide orient="horz" pos="2168"/>
        <p:guide pos="48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385324-4A4B-4111-825E-6A15E803BD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87DB9CD-418F-4E90-B422-028EBB531D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FABF659-1574-44A8-BDFC-91429CC06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3595587-78D0-4BD3-8D47-4049FF32E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69CCF2D-7735-457B-B57A-62DF8795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99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FCDE0C-42DE-4362-8212-AD25650E3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EA6AEFB-7810-46AC-BBC6-094D7594F5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2897E13-CCD3-4D84-AE8C-DD0E7A77B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735C5AA-1A49-4A72-9882-F906CB84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8D7DBFD-3A4C-4488-8867-E745CFCC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00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6EF2C8B-EF93-41A4-A724-748073256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FC2A984-868F-4887-BD3B-6494E2A7A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186B80-29BD-476C-B5D8-DBEF25134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992CBDD-CC95-4E8F-92B4-3079FE7D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68F68CE-5061-46B1-9B69-6734191BA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23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CA2F224-963F-40AF-B0D3-3DA143365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17D7E4-586E-4976-A30E-1F40A06E63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0BEC46A-3052-4DA4-B32D-D3C60392F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A7874B-536B-4A10-82A2-8B90BC917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9755734-459D-4183-A082-5E4EBB994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9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71A3704-FFD4-4E2B-AB3F-0EE4571E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D229EC5-0CC6-45D5-98BB-489355780B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EF43EDA-0D42-41BC-A81D-863B639EA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64493C3-80B3-4198-A84A-6076F8C14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98F403F-95E6-4B4E-8D73-20AA6DC56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778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9B1F2DE-85ED-4CF7-BA2F-5428CE346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6818E28-CAE9-45CD-B841-2707A5AD9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48AF64E-C6D3-40D1-B36D-050AC7BC2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837C87C-EAB6-4A35-904D-969BC6B6C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3233834-260B-4816-B6A5-B970BBFD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F987C20-3D4D-4433-95C5-AFBB8A4B4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730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BA41B7-847F-4B60-992F-ECDD92E6F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8B5B16E-21BB-493E-8395-B529C0908F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2CCA84-1124-4F43-AA71-36145CFAA5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64570F5A-3AF6-48CA-B49E-4DB193EF9C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DA66AD5-D769-402E-8D04-F3CAF1B37E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FC0AE0E-D6BD-45DF-8C66-1EE6279C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B13D00A-D4EF-4946-B6B7-3EBC74632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69B308B-42B0-48EA-B9A6-A24BFE1C9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11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BEFB6A-8B3C-400D-BE17-CA55570D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86389DD1-9F93-483A-995F-4CA516584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C939AE2-3ED7-42FB-B58F-21D4769E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61E1D5F-E5CB-4E06-A4E3-9285650CE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005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D857826-4EC8-4319-BB88-0FC3F9344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D0D2653-8E51-40E3-872A-08BF8B69C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4D8406E-EE22-4E8E-8B4E-B3DF4127F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75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E435B4-C41B-46FC-B4D2-90C0D4176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1D1D79C-5FC9-400A-AF2C-741EB8BCD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D42E074-A494-40B8-9F1C-D1584B099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0F1042C-D898-4411-88C3-238BF611F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F3807AA-C9FA-4B10-840D-FE55F2E7B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B2352-7B39-4D78-8F05-9A6649BED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805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94566F-1025-4476-B344-9FB9EF648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3355062-4A30-45E7-9406-995B82EC84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F38D978-255C-4144-BD90-CA1950E3A3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EB3E44E-D9F3-445C-B49C-6BC97D6BC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6D2FA18-B72F-4928-927E-2D8BAF020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124C611-6C3C-4C61-B1D3-26F45C7FD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198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7DE78FE-BAEF-425E-A9F0-926710707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DD5678B-CFF9-4A4B-B347-00E35DFA5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9EEFB5-A043-4EDE-AD71-CB516B3BCD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43F15-352C-4B2E-951B-95A6F83A560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8/16/2021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E6624F0-592E-4447-9BDE-4E9875C98B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1BFC0C0-0E49-4A9C-AF69-4D944FB7B6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A8296-3D1A-4D99-96B5-B583D4F6DFB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37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png"/><Relationship Id="rId8" Type="http://schemas.openxmlformats.org/officeDocument/2006/relationships/image" Target="../media/image6.svg"/><Relationship Id="rId12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5.png"/><Relationship Id="rId6" Type="http://schemas.openxmlformats.org/officeDocument/2006/relationships/image" Target="../media/image4.sv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10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9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14.png"/><Relationship Id="rId10" Type="http://schemas.openxmlformats.org/officeDocument/2006/relationships/image" Target="../media/image13.PNG"/><Relationship Id="rId9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10" Type="http://schemas.openxmlformats.org/officeDocument/2006/relationships/image" Target="../media/image17.jpeg"/><Relationship Id="rId4" Type="http://schemas.openxmlformats.org/officeDocument/2006/relationships/image" Target="../media/image5.png"/><Relationship Id="rId9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45896" y="1933130"/>
            <a:ext cx="5355771" cy="3307014"/>
            <a:chOff x="3445896" y="1933130"/>
            <a:chExt cx="5355771" cy="3307014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45896" y="2438887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الدولة العبّاسية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22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02134" y="2521998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35002" y="2521998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786281" y="531573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673613" y="2647550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975901" y="3759641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785967" y="499712"/>
            <a:ext cx="954109" cy="2365989"/>
            <a:chOff x="1174562" y="335569"/>
            <a:chExt cx="954109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74562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  <a:endParaRPr lang="ar-SY" b="1" dirty="0">
                <a:solidFill>
                  <a:srgbClr val="0070C0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362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العباسيّة</a:t>
              </a:r>
            </a:p>
          </p:txBody>
        </p:sp>
      </p:grpSp>
      <p:grpSp>
        <p:nvGrpSpPr>
          <p:cNvPr id="24" name="Group 53">
            <a:extLst>
              <a:ext uri="{FF2B5EF4-FFF2-40B4-BE49-F238E27FC236}">
                <a16:creationId xmlns="" xmlns:a16="http://schemas.microsoft.com/office/drawing/2014/main" id="{588DBE0A-494B-4074-B44D-3FF4BEEEFCE9}"/>
              </a:ext>
            </a:extLst>
          </p:cNvPr>
          <p:cNvGrpSpPr/>
          <p:nvPr/>
        </p:nvGrpSpPr>
        <p:grpSpPr>
          <a:xfrm>
            <a:off x="5369838" y="240004"/>
            <a:ext cx="2808743" cy="694475"/>
            <a:chOff x="5166610" y="157026"/>
            <a:chExt cx="1858780" cy="895505"/>
          </a:xfrm>
        </p:grpSpPr>
        <p:sp>
          <p:nvSpPr>
            <p:cNvPr id="25" name="Rectangle: Rounded Corners 18">
              <a:extLst>
                <a:ext uri="{FF2B5EF4-FFF2-40B4-BE49-F238E27FC236}">
                  <a16:creationId xmlns="" xmlns:a16="http://schemas.microsoft.com/office/drawing/2014/main" id="{3F691350-E405-4253-9CED-6E5A863D89D5}"/>
                </a:ext>
              </a:extLst>
            </p:cNvPr>
            <p:cNvSpPr/>
            <p:nvPr/>
          </p:nvSpPr>
          <p:spPr>
            <a:xfrm>
              <a:off x="5166610" y="157026"/>
              <a:ext cx="1858780" cy="895505"/>
            </a:xfrm>
            <a:prstGeom prst="roundRect">
              <a:avLst>
                <a:gd name="adj" fmla="val 41068"/>
              </a:avLst>
            </a:prstGeom>
            <a:solidFill>
              <a:srgbClr val="00B050"/>
            </a:solidFill>
            <a:ln w="57150">
              <a:solidFill>
                <a:schemeClr val="bg1"/>
              </a:solidFill>
            </a:ln>
            <a:effectLst>
              <a:outerShdw blurRad="215900" dist="177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TextBox 29">
              <a:extLst>
                <a:ext uri="{FF2B5EF4-FFF2-40B4-BE49-F238E27FC236}">
                  <a16:creationId xmlns="" xmlns:a16="http://schemas.microsoft.com/office/drawing/2014/main" id="{D2394BDF-3F06-4F6B-82C4-F7DA188DB043}"/>
                </a:ext>
              </a:extLst>
            </p:cNvPr>
            <p:cNvSpPr txBox="1"/>
            <p:nvPr/>
          </p:nvSpPr>
          <p:spPr>
            <a:xfrm>
              <a:off x="5267738" y="310415"/>
              <a:ext cx="1656522" cy="6746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defRPr/>
              </a:pPr>
              <a:r>
                <a:rPr lang="ar-SY" sz="2800" b="1" dirty="0">
                  <a:solidFill>
                    <a:prstClr val="white"/>
                  </a:solidFill>
                  <a:latin typeface="SansSerif" panose="00000400000000000000" pitchFamily="2" charset="2"/>
                </a:rPr>
                <a:t>الدولة </a:t>
              </a:r>
              <a:r>
                <a:rPr lang="ar-SY" sz="2800" b="1" dirty="0" smtClean="0">
                  <a:solidFill>
                    <a:prstClr val="white"/>
                  </a:solidFill>
                  <a:latin typeface="SansSerif" panose="00000400000000000000" pitchFamily="2" charset="2"/>
                </a:rPr>
                <a:t>العباسيّة</a:t>
              </a:r>
              <a:endParaRPr lang="ar-SY" sz="2800" b="1" dirty="0">
                <a:solidFill>
                  <a:prstClr val="white"/>
                </a:solidFill>
                <a:latin typeface="SansSerif" panose="00000400000000000000" pitchFamily="2" charset="2"/>
              </a:endParaRPr>
            </a:p>
          </p:txBody>
        </p:sp>
      </p:grpSp>
      <p:sp>
        <p:nvSpPr>
          <p:cNvPr id="17" name="Rectangle 14">
            <a:extLst>
              <a:ext uri="{FF2B5EF4-FFF2-40B4-BE49-F238E27FC236}">
                <a16:creationId xmlns="" xmlns:a16="http://schemas.microsoft.com/office/drawing/2014/main" id="{1A423408-FC64-43DF-A5A0-735109E55472}"/>
              </a:ext>
            </a:extLst>
          </p:cNvPr>
          <p:cNvSpPr/>
          <p:nvPr/>
        </p:nvSpPr>
        <p:spPr>
          <a:xfrm rot="173929">
            <a:off x="8688754" y="2848138"/>
            <a:ext cx="2783080" cy="122342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="" xmlns:a16="http://schemas.microsoft.com/office/drawing/2014/main" id="{12516A55-482C-487D-AE14-27F4C6EEFB9A}"/>
              </a:ext>
            </a:extLst>
          </p:cNvPr>
          <p:cNvSpPr/>
          <p:nvPr/>
        </p:nvSpPr>
        <p:spPr>
          <a:xfrm rot="21269386">
            <a:off x="3949797" y="3273394"/>
            <a:ext cx="2783080" cy="688702"/>
          </a:xfrm>
          <a:prstGeom prst="rect">
            <a:avLst/>
          </a:prstGeom>
          <a:solidFill>
            <a:schemeClr val="tx1">
              <a:alpha val="14000"/>
            </a:schemeClr>
          </a:soli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47">
            <a:extLst>
              <a:ext uri="{FF2B5EF4-FFF2-40B4-BE49-F238E27FC236}">
                <a16:creationId xmlns="" xmlns:a16="http://schemas.microsoft.com/office/drawing/2014/main" id="{744EE9FB-DF5A-408A-ABD7-445F38C39006}"/>
              </a:ext>
            </a:extLst>
          </p:cNvPr>
          <p:cNvSpPr/>
          <p:nvPr/>
        </p:nvSpPr>
        <p:spPr>
          <a:xfrm>
            <a:off x="3559452" y="2302526"/>
            <a:ext cx="7577827" cy="2061028"/>
          </a:xfrm>
          <a:custGeom>
            <a:avLst/>
            <a:gdLst>
              <a:gd name="connsiteX0" fmla="*/ 4037710 w 7577827"/>
              <a:gd name="connsiteY0" fmla="*/ 1905337 h 2061028"/>
              <a:gd name="connsiteX1" fmla="*/ 4067044 w 7577827"/>
              <a:gd name="connsiteY1" fmla="*/ 1910479 h 2061028"/>
              <a:gd name="connsiteX2" fmla="*/ 4044536 w 7577827"/>
              <a:gd name="connsiteY2" fmla="*/ 1906552 h 2061028"/>
              <a:gd name="connsiteX3" fmla="*/ 1117191 w 7577827"/>
              <a:gd name="connsiteY3" fmla="*/ 1812576 h 2061028"/>
              <a:gd name="connsiteX4" fmla="*/ 1120599 w 7577827"/>
              <a:gd name="connsiteY4" fmla="*/ 1812990 h 2061028"/>
              <a:gd name="connsiteX5" fmla="*/ 1120900 w 7577827"/>
              <a:gd name="connsiteY5" fmla="*/ 1813039 h 2061028"/>
              <a:gd name="connsiteX6" fmla="*/ 208270 w 7577827"/>
              <a:gd name="connsiteY6" fmla="*/ 768113 h 2061028"/>
              <a:gd name="connsiteX7" fmla="*/ 139690 w 7577827"/>
              <a:gd name="connsiteY7" fmla="*/ 836693 h 2061028"/>
              <a:gd name="connsiteX8" fmla="*/ 208270 w 7577827"/>
              <a:gd name="connsiteY8" fmla="*/ 905273 h 2061028"/>
              <a:gd name="connsiteX9" fmla="*/ 276850 w 7577827"/>
              <a:gd name="connsiteY9" fmla="*/ 836693 h 2061028"/>
              <a:gd name="connsiteX10" fmla="*/ 208270 w 7577827"/>
              <a:gd name="connsiteY10" fmla="*/ 768113 h 2061028"/>
              <a:gd name="connsiteX11" fmla="*/ 208271 w 7577827"/>
              <a:gd name="connsiteY11" fmla="*/ 576229 h 2061028"/>
              <a:gd name="connsiteX12" fmla="*/ 139691 w 7577827"/>
              <a:gd name="connsiteY12" fmla="*/ 644809 h 2061028"/>
              <a:gd name="connsiteX13" fmla="*/ 208271 w 7577827"/>
              <a:gd name="connsiteY13" fmla="*/ 713389 h 2061028"/>
              <a:gd name="connsiteX14" fmla="*/ 276851 w 7577827"/>
              <a:gd name="connsiteY14" fmla="*/ 644809 h 2061028"/>
              <a:gd name="connsiteX15" fmla="*/ 208271 w 7577827"/>
              <a:gd name="connsiteY15" fmla="*/ 576229 h 2061028"/>
              <a:gd name="connsiteX16" fmla="*/ 208272 w 7577827"/>
              <a:gd name="connsiteY16" fmla="*/ 384345 h 2061028"/>
              <a:gd name="connsiteX17" fmla="*/ 139693 w 7577827"/>
              <a:gd name="connsiteY17" fmla="*/ 452925 h 2061028"/>
              <a:gd name="connsiteX18" fmla="*/ 208272 w 7577827"/>
              <a:gd name="connsiteY18" fmla="*/ 521505 h 2061028"/>
              <a:gd name="connsiteX19" fmla="*/ 276852 w 7577827"/>
              <a:gd name="connsiteY19" fmla="*/ 452925 h 2061028"/>
              <a:gd name="connsiteX20" fmla="*/ 208272 w 7577827"/>
              <a:gd name="connsiteY20" fmla="*/ 384345 h 2061028"/>
              <a:gd name="connsiteX21" fmla="*/ 208274 w 7577827"/>
              <a:gd name="connsiteY21" fmla="*/ 192461 h 2061028"/>
              <a:gd name="connsiteX22" fmla="*/ 139693 w 7577827"/>
              <a:gd name="connsiteY22" fmla="*/ 261041 h 2061028"/>
              <a:gd name="connsiteX23" fmla="*/ 208274 w 7577827"/>
              <a:gd name="connsiteY23" fmla="*/ 329621 h 2061028"/>
              <a:gd name="connsiteX24" fmla="*/ 276854 w 7577827"/>
              <a:gd name="connsiteY24" fmla="*/ 261041 h 2061028"/>
              <a:gd name="connsiteX25" fmla="*/ 208274 w 7577827"/>
              <a:gd name="connsiteY25" fmla="*/ 192461 h 2061028"/>
              <a:gd name="connsiteX26" fmla="*/ 1075428 w 7577827"/>
              <a:gd name="connsiteY26" fmla="*/ 623 h 2061028"/>
              <a:gd name="connsiteX27" fmla="*/ 1177027 w 7577827"/>
              <a:gd name="connsiteY27" fmla="*/ 71064 h 2061028"/>
              <a:gd name="connsiteX28" fmla="*/ 1888227 w 7577827"/>
              <a:gd name="connsiteY28" fmla="*/ 141505 h 2061028"/>
              <a:gd name="connsiteX29" fmla="*/ 1989828 w 7577827"/>
              <a:gd name="connsiteY29" fmla="*/ 159116 h 2061028"/>
              <a:gd name="connsiteX30" fmla="*/ 2338170 w 7577827"/>
              <a:gd name="connsiteY30" fmla="*/ 176726 h 2061028"/>
              <a:gd name="connsiteX31" fmla="*/ 2497827 w 7577827"/>
              <a:gd name="connsiteY31" fmla="*/ 194336 h 2061028"/>
              <a:gd name="connsiteX32" fmla="*/ 2759085 w 7577827"/>
              <a:gd name="connsiteY32" fmla="*/ 176726 h 2061028"/>
              <a:gd name="connsiteX33" fmla="*/ 4137942 w 7577827"/>
              <a:gd name="connsiteY33" fmla="*/ 194336 h 2061028"/>
              <a:gd name="connsiteX34" fmla="*/ 4108913 w 7577827"/>
              <a:gd name="connsiteY34" fmla="*/ 299998 h 2061028"/>
              <a:gd name="connsiteX35" fmla="*/ 4341142 w 7577827"/>
              <a:gd name="connsiteY35" fmla="*/ 299998 h 2061028"/>
              <a:gd name="connsiteX36" fmla="*/ 4762056 w 7577827"/>
              <a:gd name="connsiteY36" fmla="*/ 264777 h 2061028"/>
              <a:gd name="connsiteX37" fmla="*/ 4849142 w 7577827"/>
              <a:gd name="connsiteY37" fmla="*/ 317608 h 2061028"/>
              <a:gd name="connsiteX38" fmla="*/ 4878170 w 7577827"/>
              <a:gd name="connsiteY38" fmla="*/ 370439 h 2061028"/>
              <a:gd name="connsiteX39" fmla="*/ 4892685 w 7577827"/>
              <a:gd name="connsiteY39" fmla="*/ 423270 h 2061028"/>
              <a:gd name="connsiteX40" fmla="*/ 4936227 w 7577827"/>
              <a:gd name="connsiteY40" fmla="*/ 440880 h 2061028"/>
              <a:gd name="connsiteX41" fmla="*/ 5284570 w 7577827"/>
              <a:gd name="connsiteY41" fmla="*/ 493711 h 2061028"/>
              <a:gd name="connsiteX42" fmla="*/ 5342627 w 7577827"/>
              <a:gd name="connsiteY42" fmla="*/ 511321 h 2061028"/>
              <a:gd name="connsiteX43" fmla="*/ 5400685 w 7577827"/>
              <a:gd name="connsiteY43" fmla="*/ 705034 h 2061028"/>
              <a:gd name="connsiteX44" fmla="*/ 5444227 w 7577827"/>
              <a:gd name="connsiteY44" fmla="*/ 740256 h 2061028"/>
              <a:gd name="connsiteX45" fmla="*/ 5502285 w 7577827"/>
              <a:gd name="connsiteY45" fmla="*/ 616983 h 2061028"/>
              <a:gd name="connsiteX46" fmla="*/ 5574856 w 7577827"/>
              <a:gd name="connsiteY46" fmla="*/ 388049 h 2061028"/>
              <a:gd name="connsiteX47" fmla="*/ 5603885 w 7577827"/>
              <a:gd name="connsiteY47" fmla="*/ 335218 h 2061028"/>
              <a:gd name="connsiteX48" fmla="*/ 5676456 w 7577827"/>
              <a:gd name="connsiteY48" fmla="*/ 299998 h 2061028"/>
              <a:gd name="connsiteX49" fmla="*/ 5908685 w 7577827"/>
              <a:gd name="connsiteY49" fmla="*/ 282388 h 2061028"/>
              <a:gd name="connsiteX50" fmla="*/ 5966742 w 7577827"/>
              <a:gd name="connsiteY50" fmla="*/ 264777 h 2061028"/>
              <a:gd name="connsiteX51" fmla="*/ 6039313 w 7577827"/>
              <a:gd name="connsiteY51" fmla="*/ 247167 h 2061028"/>
              <a:gd name="connsiteX52" fmla="*/ 6677942 w 7577827"/>
              <a:gd name="connsiteY52" fmla="*/ 229557 h 2061028"/>
              <a:gd name="connsiteX53" fmla="*/ 6866627 w 7577827"/>
              <a:gd name="connsiteY53" fmla="*/ 211946 h 2061028"/>
              <a:gd name="connsiteX54" fmla="*/ 6982742 w 7577827"/>
              <a:gd name="connsiteY54" fmla="*/ 247167 h 2061028"/>
              <a:gd name="connsiteX55" fmla="*/ 7432685 w 7577827"/>
              <a:gd name="connsiteY55" fmla="*/ 264777 h 2061028"/>
              <a:gd name="connsiteX56" fmla="*/ 7476227 w 7577827"/>
              <a:gd name="connsiteY56" fmla="*/ 282388 h 2061028"/>
              <a:gd name="connsiteX57" fmla="*/ 7563313 w 7577827"/>
              <a:gd name="connsiteY57" fmla="*/ 352829 h 2061028"/>
              <a:gd name="connsiteX58" fmla="*/ 7577827 w 7577827"/>
              <a:gd name="connsiteY58" fmla="*/ 951579 h 2061028"/>
              <a:gd name="connsiteX59" fmla="*/ 7548799 w 7577827"/>
              <a:gd name="connsiteY59" fmla="*/ 1057241 h 2061028"/>
              <a:gd name="connsiteX60" fmla="*/ 7534285 w 7577827"/>
              <a:gd name="connsiteY60" fmla="*/ 1374226 h 2061028"/>
              <a:gd name="connsiteX61" fmla="*/ 7563313 w 7577827"/>
              <a:gd name="connsiteY61" fmla="*/ 1427057 h 2061028"/>
              <a:gd name="connsiteX62" fmla="*/ 7577827 w 7577827"/>
              <a:gd name="connsiteY62" fmla="*/ 1479889 h 2061028"/>
              <a:gd name="connsiteX63" fmla="*/ 7534285 w 7577827"/>
              <a:gd name="connsiteY63" fmla="*/ 1884926 h 2061028"/>
              <a:gd name="connsiteX64" fmla="*/ 7505256 w 7577827"/>
              <a:gd name="connsiteY64" fmla="*/ 1937756 h 2061028"/>
              <a:gd name="connsiteX65" fmla="*/ 6866627 w 7577827"/>
              <a:gd name="connsiteY65" fmla="*/ 1972977 h 2061028"/>
              <a:gd name="connsiteX66" fmla="*/ 6837599 w 7577827"/>
              <a:gd name="connsiteY66" fmla="*/ 2025808 h 2061028"/>
              <a:gd name="connsiteX67" fmla="*/ 6663427 w 7577827"/>
              <a:gd name="connsiteY67" fmla="*/ 2061028 h 2061028"/>
              <a:gd name="connsiteX68" fmla="*/ 6344113 w 7577827"/>
              <a:gd name="connsiteY68" fmla="*/ 2025808 h 2061028"/>
              <a:gd name="connsiteX69" fmla="*/ 6257027 w 7577827"/>
              <a:gd name="connsiteY69" fmla="*/ 2008198 h 2061028"/>
              <a:gd name="connsiteX70" fmla="*/ 6082856 w 7577827"/>
              <a:gd name="connsiteY70" fmla="*/ 1972977 h 2061028"/>
              <a:gd name="connsiteX71" fmla="*/ 4312113 w 7577827"/>
              <a:gd name="connsiteY71" fmla="*/ 1955367 h 2061028"/>
              <a:gd name="connsiteX72" fmla="*/ 4239542 w 7577827"/>
              <a:gd name="connsiteY72" fmla="*/ 1937756 h 2061028"/>
              <a:gd name="connsiteX73" fmla="*/ 4152456 w 7577827"/>
              <a:gd name="connsiteY73" fmla="*/ 1920146 h 2061028"/>
              <a:gd name="connsiteX74" fmla="*/ 3997404 w 7577827"/>
              <a:gd name="connsiteY74" fmla="*/ 1898165 h 2061028"/>
              <a:gd name="connsiteX75" fmla="*/ 4037710 w 7577827"/>
              <a:gd name="connsiteY75" fmla="*/ 1905337 h 2061028"/>
              <a:gd name="connsiteX76" fmla="*/ 4035438 w 7577827"/>
              <a:gd name="connsiteY76" fmla="*/ 1904939 h 2061028"/>
              <a:gd name="connsiteX77" fmla="*/ 3920227 w 7577827"/>
              <a:gd name="connsiteY77" fmla="*/ 1884926 h 2061028"/>
              <a:gd name="connsiteX78" fmla="*/ 3644456 w 7577827"/>
              <a:gd name="connsiteY78" fmla="*/ 1902536 h 2061028"/>
              <a:gd name="connsiteX79" fmla="*/ 3600913 w 7577827"/>
              <a:gd name="connsiteY79" fmla="*/ 1955367 h 2061028"/>
              <a:gd name="connsiteX80" fmla="*/ 3557370 w 7577827"/>
              <a:gd name="connsiteY80" fmla="*/ 1920146 h 2061028"/>
              <a:gd name="connsiteX81" fmla="*/ 3513827 w 7577827"/>
              <a:gd name="connsiteY81" fmla="*/ 1902536 h 2061028"/>
              <a:gd name="connsiteX82" fmla="*/ 3455770 w 7577827"/>
              <a:gd name="connsiteY82" fmla="*/ 1849705 h 2061028"/>
              <a:gd name="connsiteX83" fmla="*/ 3296113 w 7577827"/>
              <a:gd name="connsiteY83" fmla="*/ 1832095 h 2061028"/>
              <a:gd name="connsiteX84" fmla="*/ 3179999 w 7577827"/>
              <a:gd name="connsiteY84" fmla="*/ 1779264 h 2061028"/>
              <a:gd name="connsiteX85" fmla="*/ 3107427 w 7577827"/>
              <a:gd name="connsiteY85" fmla="*/ 1761654 h 2061028"/>
              <a:gd name="connsiteX86" fmla="*/ 3049370 w 7577827"/>
              <a:gd name="connsiteY86" fmla="*/ 1779264 h 2061028"/>
              <a:gd name="connsiteX87" fmla="*/ 2918742 w 7577827"/>
              <a:gd name="connsiteY87" fmla="*/ 1796874 h 2061028"/>
              <a:gd name="connsiteX88" fmla="*/ 2817142 w 7577827"/>
              <a:gd name="connsiteY88" fmla="*/ 1779264 h 2061028"/>
              <a:gd name="connsiteX89" fmla="*/ 2730056 w 7577827"/>
              <a:gd name="connsiteY89" fmla="*/ 1779264 h 2061028"/>
              <a:gd name="connsiteX90" fmla="*/ 2599427 w 7577827"/>
              <a:gd name="connsiteY90" fmla="*/ 1761654 h 2061028"/>
              <a:gd name="connsiteX91" fmla="*/ 2454285 w 7577827"/>
              <a:gd name="connsiteY91" fmla="*/ 1708823 h 2061028"/>
              <a:gd name="connsiteX92" fmla="*/ 2410742 w 7577827"/>
              <a:gd name="connsiteY92" fmla="*/ 1726433 h 2061028"/>
              <a:gd name="connsiteX93" fmla="*/ 2396227 w 7577827"/>
              <a:gd name="connsiteY93" fmla="*/ 1655992 h 2061028"/>
              <a:gd name="connsiteX94" fmla="*/ 2352685 w 7577827"/>
              <a:gd name="connsiteY94" fmla="*/ 1691212 h 2061028"/>
              <a:gd name="connsiteX95" fmla="*/ 2309142 w 7577827"/>
              <a:gd name="connsiteY95" fmla="*/ 1744043 h 2061028"/>
              <a:gd name="connsiteX96" fmla="*/ 2236570 w 7577827"/>
              <a:gd name="connsiteY96" fmla="*/ 1796874 h 2061028"/>
              <a:gd name="connsiteX97" fmla="*/ 2018856 w 7577827"/>
              <a:gd name="connsiteY97" fmla="*/ 1832095 h 2061028"/>
              <a:gd name="connsiteX98" fmla="*/ 1975313 w 7577827"/>
              <a:gd name="connsiteY98" fmla="*/ 1849705 h 2061028"/>
              <a:gd name="connsiteX99" fmla="*/ 1844685 w 7577827"/>
              <a:gd name="connsiteY99" fmla="*/ 1902536 h 2061028"/>
              <a:gd name="connsiteX100" fmla="*/ 1786627 w 7577827"/>
              <a:gd name="connsiteY100" fmla="*/ 1884926 h 2061028"/>
              <a:gd name="connsiteX101" fmla="*/ 1685027 w 7577827"/>
              <a:gd name="connsiteY101" fmla="*/ 1884926 h 2061028"/>
              <a:gd name="connsiteX102" fmla="*/ 1510856 w 7577827"/>
              <a:gd name="connsiteY102" fmla="*/ 1867315 h 2061028"/>
              <a:gd name="connsiteX103" fmla="*/ 1409257 w 7577827"/>
              <a:gd name="connsiteY103" fmla="*/ 1814484 h 2061028"/>
              <a:gd name="connsiteX104" fmla="*/ 1365713 w 7577827"/>
              <a:gd name="connsiteY104" fmla="*/ 1849705 h 2061028"/>
              <a:gd name="connsiteX105" fmla="*/ 1235085 w 7577827"/>
              <a:gd name="connsiteY105" fmla="*/ 1832095 h 2061028"/>
              <a:gd name="connsiteX106" fmla="*/ 1154962 w 7577827"/>
              <a:gd name="connsiteY106" fmla="*/ 1818475 h 2061028"/>
              <a:gd name="connsiteX107" fmla="*/ 1120900 w 7577827"/>
              <a:gd name="connsiteY107" fmla="*/ 1813039 h 2061028"/>
              <a:gd name="connsiteX108" fmla="*/ 1129938 w 7577827"/>
              <a:gd name="connsiteY108" fmla="*/ 1814166 h 2061028"/>
              <a:gd name="connsiteX109" fmla="*/ 1046399 w 7577827"/>
              <a:gd name="connsiteY109" fmla="*/ 1779264 h 2061028"/>
              <a:gd name="connsiteX110" fmla="*/ 944800 w 7577827"/>
              <a:gd name="connsiteY110" fmla="*/ 1761654 h 2061028"/>
              <a:gd name="connsiteX111" fmla="*/ 886743 w 7577827"/>
              <a:gd name="connsiteY111" fmla="*/ 1832095 h 2061028"/>
              <a:gd name="connsiteX112" fmla="*/ 843199 w 7577827"/>
              <a:gd name="connsiteY112" fmla="*/ 1867315 h 2061028"/>
              <a:gd name="connsiteX113" fmla="*/ 378743 w 7577827"/>
              <a:gd name="connsiteY113" fmla="*/ 1849705 h 2061028"/>
              <a:gd name="connsiteX114" fmla="*/ 73943 w 7577827"/>
              <a:gd name="connsiteY114" fmla="*/ 1867315 h 2061028"/>
              <a:gd name="connsiteX115" fmla="*/ 59427 w 7577827"/>
              <a:gd name="connsiteY115" fmla="*/ 1427057 h 2061028"/>
              <a:gd name="connsiteX116" fmla="*/ 30399 w 7577827"/>
              <a:gd name="connsiteY116" fmla="*/ 1250954 h 2061028"/>
              <a:gd name="connsiteX117" fmla="*/ 44913 w 7577827"/>
              <a:gd name="connsiteY117" fmla="*/ 1198123 h 2061028"/>
              <a:gd name="connsiteX118" fmla="*/ 59427 w 7577827"/>
              <a:gd name="connsiteY118" fmla="*/ 1004410 h 2061028"/>
              <a:gd name="connsiteX119" fmla="*/ 44913 w 7577827"/>
              <a:gd name="connsiteY119" fmla="*/ 775477 h 2061028"/>
              <a:gd name="connsiteX120" fmla="*/ 30399 w 7577827"/>
              <a:gd name="connsiteY120" fmla="*/ 423270 h 2061028"/>
              <a:gd name="connsiteX121" fmla="*/ 15886 w 7577827"/>
              <a:gd name="connsiteY121" fmla="*/ 123895 h 2061028"/>
              <a:gd name="connsiteX122" fmla="*/ 277143 w 7577827"/>
              <a:gd name="connsiteY122" fmla="*/ 106285 h 2061028"/>
              <a:gd name="connsiteX123" fmla="*/ 320686 w 7577827"/>
              <a:gd name="connsiteY123" fmla="*/ 88674 h 2061028"/>
              <a:gd name="connsiteX124" fmla="*/ 422286 w 7577827"/>
              <a:gd name="connsiteY124" fmla="*/ 71064 h 2061028"/>
              <a:gd name="connsiteX125" fmla="*/ 494857 w 7577827"/>
              <a:gd name="connsiteY125" fmla="*/ 53454 h 2061028"/>
              <a:gd name="connsiteX126" fmla="*/ 1075428 w 7577827"/>
              <a:gd name="connsiteY126" fmla="*/ 623 h 2061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7577827" h="2061028">
                <a:moveTo>
                  <a:pt x="4037710" y="1905337"/>
                </a:moveTo>
                <a:lnTo>
                  <a:pt x="4067044" y="1910479"/>
                </a:lnTo>
                <a:cubicBezTo>
                  <a:pt x="4066922" y="1910470"/>
                  <a:pt x="4057781" y="1908882"/>
                  <a:pt x="4044536" y="1906552"/>
                </a:cubicBezTo>
                <a:close/>
                <a:moveTo>
                  <a:pt x="1117191" y="1812576"/>
                </a:moveTo>
                <a:cubicBezTo>
                  <a:pt x="1114812" y="1812210"/>
                  <a:pt x="1115125" y="1812178"/>
                  <a:pt x="1120599" y="1812990"/>
                </a:cubicBezTo>
                <a:lnTo>
                  <a:pt x="1120900" y="1813039"/>
                </a:lnTo>
                <a:close/>
                <a:moveTo>
                  <a:pt x="208270" y="768113"/>
                </a:moveTo>
                <a:cubicBezTo>
                  <a:pt x="170394" y="768113"/>
                  <a:pt x="139690" y="798817"/>
                  <a:pt x="139690" y="836693"/>
                </a:cubicBezTo>
                <a:cubicBezTo>
                  <a:pt x="139690" y="874569"/>
                  <a:pt x="170394" y="905273"/>
                  <a:pt x="208270" y="905273"/>
                </a:cubicBezTo>
                <a:cubicBezTo>
                  <a:pt x="246146" y="905273"/>
                  <a:pt x="276850" y="874569"/>
                  <a:pt x="276850" y="836693"/>
                </a:cubicBezTo>
                <a:cubicBezTo>
                  <a:pt x="276850" y="798817"/>
                  <a:pt x="246146" y="768113"/>
                  <a:pt x="208270" y="768113"/>
                </a:cubicBezTo>
                <a:close/>
                <a:moveTo>
                  <a:pt x="208271" y="576229"/>
                </a:moveTo>
                <a:cubicBezTo>
                  <a:pt x="170395" y="576229"/>
                  <a:pt x="139691" y="606933"/>
                  <a:pt x="139691" y="644809"/>
                </a:cubicBezTo>
                <a:cubicBezTo>
                  <a:pt x="139691" y="682685"/>
                  <a:pt x="170395" y="713389"/>
                  <a:pt x="208271" y="713389"/>
                </a:cubicBezTo>
                <a:cubicBezTo>
                  <a:pt x="246147" y="713389"/>
                  <a:pt x="276851" y="682685"/>
                  <a:pt x="276851" y="644809"/>
                </a:cubicBezTo>
                <a:cubicBezTo>
                  <a:pt x="276851" y="606933"/>
                  <a:pt x="246147" y="576229"/>
                  <a:pt x="208271" y="576229"/>
                </a:cubicBezTo>
                <a:close/>
                <a:moveTo>
                  <a:pt x="208272" y="384345"/>
                </a:moveTo>
                <a:cubicBezTo>
                  <a:pt x="170396" y="384345"/>
                  <a:pt x="139693" y="415049"/>
                  <a:pt x="139693" y="452925"/>
                </a:cubicBezTo>
                <a:cubicBezTo>
                  <a:pt x="139693" y="490801"/>
                  <a:pt x="170396" y="521505"/>
                  <a:pt x="208272" y="521505"/>
                </a:cubicBezTo>
                <a:cubicBezTo>
                  <a:pt x="246148" y="521505"/>
                  <a:pt x="276852" y="490801"/>
                  <a:pt x="276852" y="452925"/>
                </a:cubicBezTo>
                <a:cubicBezTo>
                  <a:pt x="276852" y="415049"/>
                  <a:pt x="246148" y="384345"/>
                  <a:pt x="208272" y="384345"/>
                </a:cubicBezTo>
                <a:close/>
                <a:moveTo>
                  <a:pt x="208274" y="192461"/>
                </a:moveTo>
                <a:cubicBezTo>
                  <a:pt x="170398" y="192461"/>
                  <a:pt x="139693" y="223165"/>
                  <a:pt x="139693" y="261041"/>
                </a:cubicBezTo>
                <a:cubicBezTo>
                  <a:pt x="139693" y="298917"/>
                  <a:pt x="170398" y="329621"/>
                  <a:pt x="208274" y="329621"/>
                </a:cubicBezTo>
                <a:cubicBezTo>
                  <a:pt x="246150" y="329621"/>
                  <a:pt x="276854" y="298917"/>
                  <a:pt x="276854" y="261041"/>
                </a:cubicBezTo>
                <a:cubicBezTo>
                  <a:pt x="276854" y="223165"/>
                  <a:pt x="246150" y="192461"/>
                  <a:pt x="208274" y="192461"/>
                </a:cubicBezTo>
                <a:close/>
                <a:moveTo>
                  <a:pt x="1075428" y="623"/>
                </a:moveTo>
                <a:cubicBezTo>
                  <a:pt x="1150911" y="-3448"/>
                  <a:pt x="1144351" y="11592"/>
                  <a:pt x="1177027" y="71064"/>
                </a:cubicBezTo>
                <a:cubicBezTo>
                  <a:pt x="1407073" y="257144"/>
                  <a:pt x="1188403" y="93442"/>
                  <a:pt x="1888227" y="141505"/>
                </a:cubicBezTo>
                <a:cubicBezTo>
                  <a:pt x="1922383" y="143850"/>
                  <a:pt x="1955960" y="153246"/>
                  <a:pt x="1989828" y="159116"/>
                </a:cubicBezTo>
                <a:cubicBezTo>
                  <a:pt x="2105941" y="164986"/>
                  <a:pt x="2222144" y="168682"/>
                  <a:pt x="2338170" y="176726"/>
                </a:cubicBezTo>
                <a:cubicBezTo>
                  <a:pt x="2391521" y="180425"/>
                  <a:pt x="2444389" y="194336"/>
                  <a:pt x="2497827" y="194336"/>
                </a:cubicBezTo>
                <a:cubicBezTo>
                  <a:pt x="2585047" y="194336"/>
                  <a:pt x="2671999" y="182596"/>
                  <a:pt x="2759085" y="176726"/>
                </a:cubicBezTo>
                <a:cubicBezTo>
                  <a:pt x="4081453" y="158698"/>
                  <a:pt x="3642335" y="-6101"/>
                  <a:pt x="4137942" y="194336"/>
                </a:cubicBezTo>
                <a:cubicBezTo>
                  <a:pt x="4137942" y="194336"/>
                  <a:pt x="4075046" y="282388"/>
                  <a:pt x="4108913" y="299998"/>
                </a:cubicBezTo>
                <a:cubicBezTo>
                  <a:pt x="4142780" y="317608"/>
                  <a:pt x="4232285" y="305868"/>
                  <a:pt x="4341142" y="299998"/>
                </a:cubicBezTo>
                <a:lnTo>
                  <a:pt x="4762056" y="264777"/>
                </a:lnTo>
                <a:cubicBezTo>
                  <a:pt x="4797468" y="279100"/>
                  <a:pt x="4821007" y="283472"/>
                  <a:pt x="4849142" y="317608"/>
                </a:cubicBezTo>
                <a:cubicBezTo>
                  <a:pt x="4861477" y="332574"/>
                  <a:pt x="4870369" y="351509"/>
                  <a:pt x="4878170" y="370439"/>
                </a:cubicBezTo>
                <a:cubicBezTo>
                  <a:pt x="4885012" y="387042"/>
                  <a:pt x="4881867" y="410145"/>
                  <a:pt x="4892685" y="423270"/>
                </a:cubicBezTo>
                <a:cubicBezTo>
                  <a:pt x="4903503" y="436396"/>
                  <a:pt x="4921713" y="435010"/>
                  <a:pt x="4936227" y="440880"/>
                </a:cubicBezTo>
                <a:cubicBezTo>
                  <a:pt x="5085670" y="459012"/>
                  <a:pt x="5122989" y="461037"/>
                  <a:pt x="5284570" y="493711"/>
                </a:cubicBezTo>
                <a:cubicBezTo>
                  <a:pt x="5304246" y="497690"/>
                  <a:pt x="5327481" y="495570"/>
                  <a:pt x="5342627" y="511321"/>
                </a:cubicBezTo>
                <a:cubicBezTo>
                  <a:pt x="5423999" y="595947"/>
                  <a:pt x="5357864" y="601125"/>
                  <a:pt x="5400685" y="705034"/>
                </a:cubicBezTo>
                <a:cubicBezTo>
                  <a:pt x="5408486" y="723964"/>
                  <a:pt x="5429713" y="728516"/>
                  <a:pt x="5444227" y="740256"/>
                </a:cubicBezTo>
                <a:cubicBezTo>
                  <a:pt x="5463580" y="699164"/>
                  <a:pt x="5486651" y="660342"/>
                  <a:pt x="5502285" y="616983"/>
                </a:cubicBezTo>
                <a:cubicBezTo>
                  <a:pt x="5570797" y="426980"/>
                  <a:pt x="5516755" y="511413"/>
                  <a:pt x="5574856" y="388049"/>
                </a:cubicBezTo>
                <a:cubicBezTo>
                  <a:pt x="5583511" y="369672"/>
                  <a:pt x="5589690" y="347520"/>
                  <a:pt x="5603885" y="335218"/>
                </a:cubicBezTo>
                <a:cubicBezTo>
                  <a:pt x="5625086" y="316845"/>
                  <a:pt x="5652266" y="311738"/>
                  <a:pt x="5676456" y="299998"/>
                </a:cubicBezTo>
                <a:cubicBezTo>
                  <a:pt x="5753866" y="294128"/>
                  <a:pt x="5831509" y="291752"/>
                  <a:pt x="5908685" y="282388"/>
                </a:cubicBezTo>
                <a:cubicBezTo>
                  <a:pt x="5928534" y="279980"/>
                  <a:pt x="5947269" y="270027"/>
                  <a:pt x="5966742" y="264777"/>
                </a:cubicBezTo>
                <a:cubicBezTo>
                  <a:pt x="5990824" y="258283"/>
                  <a:pt x="6015123" y="253037"/>
                  <a:pt x="6039313" y="247167"/>
                </a:cubicBezTo>
                <a:cubicBezTo>
                  <a:pt x="6252189" y="241297"/>
                  <a:pt x="6465142" y="238617"/>
                  <a:pt x="6677942" y="229557"/>
                </a:cubicBezTo>
                <a:cubicBezTo>
                  <a:pt x="6740984" y="226873"/>
                  <a:pt x="6803546" y="211946"/>
                  <a:pt x="6866627" y="211946"/>
                </a:cubicBezTo>
                <a:cubicBezTo>
                  <a:pt x="6901653" y="211946"/>
                  <a:pt x="6948384" y="233272"/>
                  <a:pt x="6982742" y="247167"/>
                </a:cubicBezTo>
                <a:cubicBezTo>
                  <a:pt x="7132723" y="253037"/>
                  <a:pt x="7282885" y="254085"/>
                  <a:pt x="7432685" y="264777"/>
                </a:cubicBezTo>
                <a:cubicBezTo>
                  <a:pt x="7447958" y="265866"/>
                  <a:pt x="7461516" y="277288"/>
                  <a:pt x="7476227" y="282388"/>
                </a:cubicBezTo>
                <a:cubicBezTo>
                  <a:pt x="7510203" y="294166"/>
                  <a:pt x="7559078" y="289448"/>
                  <a:pt x="7563313" y="352829"/>
                </a:cubicBezTo>
                <a:cubicBezTo>
                  <a:pt x="7576612" y="551846"/>
                  <a:pt x="7572989" y="751996"/>
                  <a:pt x="7577827" y="951579"/>
                </a:cubicBezTo>
                <a:cubicBezTo>
                  <a:pt x="7577827" y="951579"/>
                  <a:pt x="7552594" y="1020401"/>
                  <a:pt x="7548799" y="1057241"/>
                </a:cubicBezTo>
                <a:cubicBezTo>
                  <a:pt x="7537981" y="1162248"/>
                  <a:pt x="7530136" y="1268522"/>
                  <a:pt x="7534285" y="1374226"/>
                </a:cubicBezTo>
                <a:cubicBezTo>
                  <a:pt x="7535115" y="1395367"/>
                  <a:pt x="7555512" y="1408127"/>
                  <a:pt x="7563313" y="1427057"/>
                </a:cubicBezTo>
                <a:cubicBezTo>
                  <a:pt x="7570155" y="1443660"/>
                  <a:pt x="7572989" y="1462279"/>
                  <a:pt x="7577827" y="1479889"/>
                </a:cubicBezTo>
                <a:cubicBezTo>
                  <a:pt x="7489518" y="1640611"/>
                  <a:pt x="7580442" y="1455576"/>
                  <a:pt x="7534285" y="1884926"/>
                </a:cubicBezTo>
                <a:cubicBezTo>
                  <a:pt x="7532029" y="1905913"/>
                  <a:pt x="7514932" y="1920146"/>
                  <a:pt x="7505256" y="1937756"/>
                </a:cubicBezTo>
                <a:cubicBezTo>
                  <a:pt x="7292380" y="1949496"/>
                  <a:pt x="7078475" y="1945038"/>
                  <a:pt x="6866627" y="1972977"/>
                </a:cubicBezTo>
                <a:cubicBezTo>
                  <a:pt x="6849285" y="1975264"/>
                  <a:pt x="6854027" y="2018690"/>
                  <a:pt x="6837599" y="2025808"/>
                </a:cubicBezTo>
                <a:cubicBezTo>
                  <a:pt x="6782170" y="2049827"/>
                  <a:pt x="6721484" y="2049288"/>
                  <a:pt x="6663427" y="2061028"/>
                </a:cubicBezTo>
                <a:cubicBezTo>
                  <a:pt x="6586821" y="2053282"/>
                  <a:pt x="6425357" y="2038129"/>
                  <a:pt x="6344113" y="2025808"/>
                </a:cubicBezTo>
                <a:cubicBezTo>
                  <a:pt x="6314911" y="2021380"/>
                  <a:pt x="6286160" y="2013248"/>
                  <a:pt x="6257027" y="2008198"/>
                </a:cubicBezTo>
                <a:cubicBezTo>
                  <a:pt x="6098472" y="1980716"/>
                  <a:pt x="6190336" y="2005579"/>
                  <a:pt x="6082856" y="1972977"/>
                </a:cubicBezTo>
                <a:lnTo>
                  <a:pt x="4312113" y="1955367"/>
                </a:lnTo>
                <a:cubicBezTo>
                  <a:pt x="4287447" y="1954896"/>
                  <a:pt x="4263814" y="1943110"/>
                  <a:pt x="4239542" y="1937756"/>
                </a:cubicBezTo>
                <a:cubicBezTo>
                  <a:pt x="4210588" y="1931368"/>
                  <a:pt x="4181627" y="1924865"/>
                  <a:pt x="4152456" y="1920146"/>
                </a:cubicBezTo>
                <a:cubicBezTo>
                  <a:pt x="3878082" y="1875760"/>
                  <a:pt x="3931254" y="1886234"/>
                  <a:pt x="3997404" y="1898165"/>
                </a:cubicBezTo>
                <a:lnTo>
                  <a:pt x="4037710" y="1905337"/>
                </a:lnTo>
                <a:lnTo>
                  <a:pt x="4035438" y="1904939"/>
                </a:lnTo>
                <a:cubicBezTo>
                  <a:pt x="4012607" y="1900959"/>
                  <a:pt x="3975842" y="1894566"/>
                  <a:pt x="3920227" y="1884926"/>
                </a:cubicBezTo>
                <a:cubicBezTo>
                  <a:pt x="3759988" y="1872775"/>
                  <a:pt x="3732426" y="1813590"/>
                  <a:pt x="3644456" y="1902536"/>
                </a:cubicBezTo>
                <a:cubicBezTo>
                  <a:pt x="3628687" y="1918480"/>
                  <a:pt x="3615427" y="1937757"/>
                  <a:pt x="3600913" y="1955367"/>
                </a:cubicBezTo>
                <a:cubicBezTo>
                  <a:pt x="3586399" y="1943627"/>
                  <a:pt x="3572972" y="1929611"/>
                  <a:pt x="3557370" y="1920146"/>
                </a:cubicBezTo>
                <a:cubicBezTo>
                  <a:pt x="3543686" y="1911845"/>
                  <a:pt x="3527111" y="1911746"/>
                  <a:pt x="3513827" y="1902536"/>
                </a:cubicBezTo>
                <a:cubicBezTo>
                  <a:pt x="3492824" y="1887974"/>
                  <a:pt x="3475122" y="1867315"/>
                  <a:pt x="3455770" y="1849705"/>
                </a:cubicBezTo>
                <a:cubicBezTo>
                  <a:pt x="3402551" y="1843835"/>
                  <a:pt x="3349014" y="1841264"/>
                  <a:pt x="3296113" y="1832095"/>
                </a:cubicBezTo>
                <a:cubicBezTo>
                  <a:pt x="3278421" y="1829029"/>
                  <a:pt x="3180663" y="1779587"/>
                  <a:pt x="3179999" y="1779264"/>
                </a:cubicBezTo>
                <a:cubicBezTo>
                  <a:pt x="3155808" y="1773394"/>
                  <a:pt x="3132097" y="1761654"/>
                  <a:pt x="3107427" y="1761654"/>
                </a:cubicBezTo>
                <a:cubicBezTo>
                  <a:pt x="3087479" y="1761654"/>
                  <a:pt x="3069086" y="1775584"/>
                  <a:pt x="3049370" y="1779264"/>
                </a:cubicBezTo>
                <a:cubicBezTo>
                  <a:pt x="3006069" y="1787347"/>
                  <a:pt x="2962285" y="1791004"/>
                  <a:pt x="2918742" y="1796874"/>
                </a:cubicBezTo>
                <a:cubicBezTo>
                  <a:pt x="2884875" y="1791004"/>
                  <a:pt x="2851352" y="1779264"/>
                  <a:pt x="2817142" y="1779264"/>
                </a:cubicBezTo>
                <a:cubicBezTo>
                  <a:pt x="2701027" y="1779264"/>
                  <a:pt x="2846171" y="1826224"/>
                  <a:pt x="2730056" y="1779264"/>
                </a:cubicBezTo>
                <a:lnTo>
                  <a:pt x="2599427" y="1761654"/>
                </a:lnTo>
                <a:cubicBezTo>
                  <a:pt x="2584214" y="1759603"/>
                  <a:pt x="2482835" y="1708823"/>
                  <a:pt x="2454285" y="1708823"/>
                </a:cubicBezTo>
                <a:cubicBezTo>
                  <a:pt x="2438986" y="1708823"/>
                  <a:pt x="2422982" y="1737571"/>
                  <a:pt x="2410742" y="1726433"/>
                </a:cubicBezTo>
                <a:cubicBezTo>
                  <a:pt x="2394784" y="1711911"/>
                  <a:pt x="2401065" y="1679472"/>
                  <a:pt x="2396227" y="1655992"/>
                </a:cubicBezTo>
                <a:cubicBezTo>
                  <a:pt x="2381713" y="1667732"/>
                  <a:pt x="2366086" y="1677663"/>
                  <a:pt x="2352685" y="1691212"/>
                </a:cubicBezTo>
                <a:cubicBezTo>
                  <a:pt x="2336916" y="1707156"/>
                  <a:pt x="2325563" y="1729100"/>
                  <a:pt x="2309142" y="1744043"/>
                </a:cubicBezTo>
                <a:cubicBezTo>
                  <a:pt x="2286573" y="1764580"/>
                  <a:pt x="2260761" y="1779264"/>
                  <a:pt x="2236570" y="1796874"/>
                </a:cubicBezTo>
                <a:cubicBezTo>
                  <a:pt x="2163999" y="1808614"/>
                  <a:pt x="2091073" y="1817492"/>
                  <a:pt x="2018856" y="1832095"/>
                </a:cubicBezTo>
                <a:cubicBezTo>
                  <a:pt x="2003765" y="1835147"/>
                  <a:pt x="1990248" y="1845678"/>
                  <a:pt x="1975313" y="1849705"/>
                </a:cubicBezTo>
                <a:cubicBezTo>
                  <a:pt x="1857985" y="1881338"/>
                  <a:pt x="1920440" y="1841258"/>
                  <a:pt x="1844685" y="1902536"/>
                </a:cubicBezTo>
                <a:cubicBezTo>
                  <a:pt x="1825332" y="1896666"/>
                  <a:pt x="1806575" y="1884926"/>
                  <a:pt x="1786627" y="1884926"/>
                </a:cubicBezTo>
                <a:cubicBezTo>
                  <a:pt x="1659053" y="1884926"/>
                  <a:pt x="1789428" y="1927149"/>
                  <a:pt x="1685027" y="1884926"/>
                </a:cubicBezTo>
                <a:cubicBezTo>
                  <a:pt x="1626970" y="1879056"/>
                  <a:pt x="1567983" y="1881177"/>
                  <a:pt x="1510856" y="1867315"/>
                </a:cubicBezTo>
                <a:cubicBezTo>
                  <a:pt x="1443991" y="1851089"/>
                  <a:pt x="1491925" y="1800155"/>
                  <a:pt x="1409257" y="1814484"/>
                </a:cubicBezTo>
                <a:cubicBezTo>
                  <a:pt x="1391987" y="1817477"/>
                  <a:pt x="1380227" y="1837965"/>
                  <a:pt x="1365713" y="1849705"/>
                </a:cubicBezTo>
                <a:cubicBezTo>
                  <a:pt x="1293142" y="1879055"/>
                  <a:pt x="1336685" y="1873185"/>
                  <a:pt x="1235085" y="1832095"/>
                </a:cubicBezTo>
                <a:cubicBezTo>
                  <a:pt x="1199107" y="1825859"/>
                  <a:pt x="1173221" y="1821489"/>
                  <a:pt x="1154962" y="1818475"/>
                </a:cubicBezTo>
                <a:lnTo>
                  <a:pt x="1120900" y="1813039"/>
                </a:lnTo>
                <a:lnTo>
                  <a:pt x="1129938" y="1814166"/>
                </a:lnTo>
                <a:cubicBezTo>
                  <a:pt x="1151123" y="1816260"/>
                  <a:pt x="1175910" y="1815526"/>
                  <a:pt x="1046399" y="1779264"/>
                </a:cubicBezTo>
                <a:cubicBezTo>
                  <a:pt x="1013066" y="1769931"/>
                  <a:pt x="978666" y="1767524"/>
                  <a:pt x="944800" y="1761654"/>
                </a:cubicBezTo>
                <a:cubicBezTo>
                  <a:pt x="849797" y="1800076"/>
                  <a:pt x="943040" y="1746712"/>
                  <a:pt x="886743" y="1832095"/>
                </a:cubicBezTo>
                <a:cubicBezTo>
                  <a:pt x="875846" y="1848622"/>
                  <a:pt x="857713" y="1855575"/>
                  <a:pt x="843199" y="1867315"/>
                </a:cubicBezTo>
                <a:cubicBezTo>
                  <a:pt x="688381" y="1861445"/>
                  <a:pt x="533638" y="1849705"/>
                  <a:pt x="378743" y="1849705"/>
                </a:cubicBezTo>
                <a:cubicBezTo>
                  <a:pt x="277028" y="1849705"/>
                  <a:pt x="142673" y="1958289"/>
                  <a:pt x="73943" y="1867315"/>
                </a:cubicBezTo>
                <a:cubicBezTo>
                  <a:pt x="-7854" y="1759049"/>
                  <a:pt x="64266" y="1573810"/>
                  <a:pt x="59427" y="1427057"/>
                </a:cubicBezTo>
                <a:cubicBezTo>
                  <a:pt x="59427" y="1427057"/>
                  <a:pt x="34183" y="1310642"/>
                  <a:pt x="30399" y="1250954"/>
                </a:cubicBezTo>
                <a:cubicBezTo>
                  <a:pt x="29226" y="1232446"/>
                  <a:pt x="42749" y="1216500"/>
                  <a:pt x="44913" y="1198123"/>
                </a:cubicBezTo>
                <a:cubicBezTo>
                  <a:pt x="52471" y="1133938"/>
                  <a:pt x="54590" y="1068981"/>
                  <a:pt x="59427" y="1004410"/>
                </a:cubicBezTo>
                <a:cubicBezTo>
                  <a:pt x="54590" y="928099"/>
                  <a:pt x="48729" y="851873"/>
                  <a:pt x="44913" y="775477"/>
                </a:cubicBezTo>
                <a:cubicBezTo>
                  <a:pt x="39052" y="658144"/>
                  <a:pt x="35629" y="540648"/>
                  <a:pt x="30399" y="423270"/>
                </a:cubicBezTo>
                <a:cubicBezTo>
                  <a:pt x="25952" y="323451"/>
                  <a:pt x="-25239" y="176726"/>
                  <a:pt x="15886" y="123895"/>
                </a:cubicBezTo>
                <a:cubicBezTo>
                  <a:pt x="57010" y="71064"/>
                  <a:pt x="190156" y="111310"/>
                  <a:pt x="277143" y="106285"/>
                </a:cubicBezTo>
                <a:cubicBezTo>
                  <a:pt x="292425" y="105401"/>
                  <a:pt x="305683" y="92315"/>
                  <a:pt x="320686" y="88674"/>
                </a:cubicBezTo>
                <a:cubicBezTo>
                  <a:pt x="354232" y="80533"/>
                  <a:pt x="388541" y="77887"/>
                  <a:pt x="422286" y="71064"/>
                </a:cubicBezTo>
                <a:cubicBezTo>
                  <a:pt x="446620" y="66142"/>
                  <a:pt x="470667" y="59324"/>
                  <a:pt x="494857" y="53454"/>
                </a:cubicBezTo>
                <a:cubicBezTo>
                  <a:pt x="688381" y="35844"/>
                  <a:pt x="881552" y="11078"/>
                  <a:pt x="1075428" y="623"/>
                </a:cubicBezTo>
                <a:close/>
              </a:path>
            </a:pathLst>
          </a:custGeom>
          <a:pattFill prst="dot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2" name="Group 5">
            <a:extLst>
              <a:ext uri="{FF2B5EF4-FFF2-40B4-BE49-F238E27FC236}">
                <a16:creationId xmlns="" xmlns:a16="http://schemas.microsoft.com/office/drawing/2014/main" id="{0F007152-E63B-4203-B9F2-D5DE9B7CEC73}"/>
              </a:ext>
            </a:extLst>
          </p:cNvPr>
          <p:cNvGrpSpPr/>
          <p:nvPr/>
        </p:nvGrpSpPr>
        <p:grpSpPr>
          <a:xfrm>
            <a:off x="4070437" y="2167365"/>
            <a:ext cx="6022455" cy="2021447"/>
            <a:chOff x="2791270" y="2485089"/>
            <a:chExt cx="6022455" cy="2021447"/>
          </a:xfrm>
        </p:grpSpPr>
        <p:sp>
          <p:nvSpPr>
            <p:cNvPr id="27" name="TextBox 25">
              <a:extLst>
                <a:ext uri="{FF2B5EF4-FFF2-40B4-BE49-F238E27FC236}">
                  <a16:creationId xmlns="" xmlns:a16="http://schemas.microsoft.com/office/drawing/2014/main" id="{CF0CED87-BEAB-4CF9-AC90-D7B118E10A76}"/>
                </a:ext>
              </a:extLst>
            </p:cNvPr>
            <p:cNvSpPr txBox="1"/>
            <p:nvPr/>
          </p:nvSpPr>
          <p:spPr>
            <a:xfrm>
              <a:off x="4290190" y="2485089"/>
              <a:ext cx="24105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  <p:sp>
          <p:nvSpPr>
            <p:cNvPr id="28" name="TextBox 26">
              <a:extLst>
                <a:ext uri="{FF2B5EF4-FFF2-40B4-BE49-F238E27FC236}">
                  <a16:creationId xmlns="" xmlns:a16="http://schemas.microsoft.com/office/drawing/2014/main" id="{1824ED2D-9983-48E2-A5BE-AE16A6DCF05D}"/>
                </a:ext>
              </a:extLst>
            </p:cNvPr>
            <p:cNvSpPr txBox="1"/>
            <p:nvPr/>
          </p:nvSpPr>
          <p:spPr>
            <a:xfrm>
              <a:off x="2791270" y="3398540"/>
              <a:ext cx="602245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قامت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الدولة العباسية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بعد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سقوط الدولة الأموية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عام </a:t>
              </a:r>
              <a:r>
                <a:rPr lang="ar-SY" b="1" dirty="0" smtClean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132 هـ </a:t>
              </a:r>
              <a:r>
                <a:rPr lang="ar-SY" b="1" dirty="0" smtClean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و سُميت بذلك نسبةً إلى الأسرة العبّاسية من قبيلة قريش التي يعود نسبها إلى العبّاس بن المطَّلب عم النبي محمّد صلى الله عليه و سلّم</a:t>
              </a:r>
              <a:endPara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algn="ctr"/>
              <a:endParaRPr lang="en-US" sz="1200" b="1" dirty="0">
                <a:solidFill>
                  <a:schemeClr val="bg1">
                    <a:lumMod val="6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32" name="Group 8">
            <a:extLst>
              <a:ext uri="{FF2B5EF4-FFF2-40B4-BE49-F238E27FC236}">
                <a16:creationId xmlns="" xmlns:a16="http://schemas.microsoft.com/office/drawing/2014/main" id="{5EAE26C8-7255-4158-9B58-69D6BD276C24}"/>
              </a:ext>
            </a:extLst>
          </p:cNvPr>
          <p:cNvGrpSpPr/>
          <p:nvPr/>
        </p:nvGrpSpPr>
        <p:grpSpPr>
          <a:xfrm>
            <a:off x="10194704" y="2153626"/>
            <a:ext cx="1305689" cy="1121799"/>
            <a:chOff x="8467599" y="2504354"/>
            <a:chExt cx="1305689" cy="1121799"/>
          </a:xfrm>
        </p:grpSpPr>
        <p:sp>
          <p:nvSpPr>
            <p:cNvPr id="33" name="Rectangle 31">
              <a:extLst>
                <a:ext uri="{FF2B5EF4-FFF2-40B4-BE49-F238E27FC236}">
                  <a16:creationId xmlns="" xmlns:a16="http://schemas.microsoft.com/office/drawing/2014/main" id="{A331FCAB-6EAD-4DD8-91E9-50B9D5A55AFA}"/>
                </a:ext>
              </a:extLst>
            </p:cNvPr>
            <p:cNvSpPr/>
            <p:nvPr/>
          </p:nvSpPr>
          <p:spPr>
            <a:xfrm rot="173929">
              <a:off x="8549675" y="2700061"/>
              <a:ext cx="1223613" cy="926092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4" name="Group 2">
              <a:extLst>
                <a:ext uri="{FF2B5EF4-FFF2-40B4-BE49-F238E27FC236}">
                  <a16:creationId xmlns="" xmlns:a16="http://schemas.microsoft.com/office/drawing/2014/main" id="{7842B95B-45A7-4364-82E6-AC3D3A6BED8A}"/>
                </a:ext>
              </a:extLst>
            </p:cNvPr>
            <p:cNvGrpSpPr/>
            <p:nvPr/>
          </p:nvGrpSpPr>
          <p:grpSpPr>
            <a:xfrm>
              <a:off x="8467599" y="2504354"/>
              <a:ext cx="1291771" cy="1103086"/>
              <a:chOff x="8467599" y="2504354"/>
              <a:chExt cx="1291771" cy="1103086"/>
            </a:xfrm>
          </p:grpSpPr>
          <p:sp>
            <p:nvSpPr>
              <p:cNvPr id="35" name="Freeform: Shape 19">
                <a:extLst>
                  <a:ext uri="{FF2B5EF4-FFF2-40B4-BE49-F238E27FC236}">
                    <a16:creationId xmlns="" xmlns:a16="http://schemas.microsoft.com/office/drawing/2014/main" id="{3118B035-75D1-43E3-80C3-2A813923BB7D}"/>
                  </a:ext>
                </a:extLst>
              </p:cNvPr>
              <p:cNvSpPr/>
              <p:nvPr/>
            </p:nvSpPr>
            <p:spPr>
              <a:xfrm>
                <a:off x="8467599" y="2504354"/>
                <a:ext cx="1291771" cy="1103086"/>
              </a:xfrm>
              <a:custGeom>
                <a:avLst/>
                <a:gdLst>
                  <a:gd name="connsiteX0" fmla="*/ 0 w 1291771"/>
                  <a:gd name="connsiteY0" fmla="*/ 101600 h 1103086"/>
                  <a:gd name="connsiteX1" fmla="*/ 43543 w 1291771"/>
                  <a:gd name="connsiteY1" fmla="*/ 1103086 h 1103086"/>
                  <a:gd name="connsiteX2" fmla="*/ 1030514 w 1291771"/>
                  <a:gd name="connsiteY2" fmla="*/ 972457 h 1103086"/>
                  <a:gd name="connsiteX3" fmla="*/ 1291771 w 1291771"/>
                  <a:gd name="connsiteY3" fmla="*/ 972457 h 1103086"/>
                  <a:gd name="connsiteX4" fmla="*/ 1204685 w 1291771"/>
                  <a:gd name="connsiteY4" fmla="*/ 348343 h 1103086"/>
                  <a:gd name="connsiteX5" fmla="*/ 1219200 w 1291771"/>
                  <a:gd name="connsiteY5" fmla="*/ 0 h 1103086"/>
                  <a:gd name="connsiteX6" fmla="*/ 0 w 1291771"/>
                  <a:gd name="connsiteY6" fmla="*/ 101600 h 11030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771" h="1103086">
                    <a:moveTo>
                      <a:pt x="0" y="101600"/>
                    </a:moveTo>
                    <a:lnTo>
                      <a:pt x="43543" y="1103086"/>
                    </a:lnTo>
                    <a:lnTo>
                      <a:pt x="1030514" y="972457"/>
                    </a:lnTo>
                    <a:lnTo>
                      <a:pt x="1291771" y="972457"/>
                    </a:lnTo>
                    <a:lnTo>
                      <a:pt x="1204685" y="348343"/>
                    </a:lnTo>
                    <a:lnTo>
                      <a:pt x="1219200" y="0"/>
                    </a:lnTo>
                    <a:lnTo>
                      <a:pt x="0" y="101600"/>
                    </a:lnTo>
                    <a:close/>
                  </a:path>
                </a:pathLst>
              </a:custGeom>
              <a:solidFill>
                <a:srgbClr val="00CC99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6" name="Graphic 32" descr="Stopwatch">
                <a:extLst>
                  <a:ext uri="{FF2B5EF4-FFF2-40B4-BE49-F238E27FC236}">
                    <a16:creationId xmlns="" xmlns:a16="http://schemas.microsoft.com/office/drawing/2014/main" id="{932570DC-8A78-448E-AFAF-C457E4EDC2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8861534" y="2772447"/>
                <a:ext cx="548640" cy="548640"/>
              </a:xfrm>
              <a:prstGeom prst="rect">
                <a:avLst/>
              </a:prstGeom>
            </p:spPr>
          </p:pic>
        </p:grpSp>
      </p:grpSp>
      <p:sp>
        <p:nvSpPr>
          <p:cNvPr id="42" name="Freeform: Shape 20">
            <a:extLst>
              <a:ext uri="{FF2B5EF4-FFF2-40B4-BE49-F238E27FC236}">
                <a16:creationId xmlns="" xmlns:a16="http://schemas.microsoft.com/office/drawing/2014/main" id="{D7D3105E-08F7-4205-9D71-8DC8073AAF66}"/>
              </a:ext>
            </a:extLst>
          </p:cNvPr>
          <p:cNvSpPr/>
          <p:nvPr/>
        </p:nvSpPr>
        <p:spPr>
          <a:xfrm>
            <a:off x="10223432" y="1965932"/>
            <a:ext cx="398764" cy="682943"/>
          </a:xfrm>
          <a:custGeom>
            <a:avLst/>
            <a:gdLst>
              <a:gd name="connsiteX0" fmla="*/ 159957 w 398764"/>
              <a:gd name="connsiteY0" fmla="*/ 289294 h 682943"/>
              <a:gd name="connsiteX1" fmla="*/ 232529 w 398764"/>
              <a:gd name="connsiteY1" fmla="*/ 652151 h 682943"/>
              <a:gd name="connsiteX2" fmla="*/ 392186 w 398764"/>
              <a:gd name="connsiteY2" fmla="*/ 594094 h 682943"/>
              <a:gd name="connsiteX3" fmla="*/ 334129 w 398764"/>
              <a:gd name="connsiteY3" fmla="*/ 42551 h 682943"/>
              <a:gd name="connsiteX4" fmla="*/ 29329 w 398764"/>
              <a:gd name="connsiteY4" fmla="*/ 57065 h 682943"/>
              <a:gd name="connsiteX5" fmla="*/ 29329 w 398764"/>
              <a:gd name="connsiteY5" fmla="*/ 216723 h 68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764" h="682943">
                <a:moveTo>
                  <a:pt x="159957" y="289294"/>
                </a:moveTo>
                <a:cubicBezTo>
                  <a:pt x="176890" y="445322"/>
                  <a:pt x="193824" y="601351"/>
                  <a:pt x="232529" y="652151"/>
                </a:cubicBezTo>
                <a:cubicBezTo>
                  <a:pt x="271234" y="702951"/>
                  <a:pt x="375253" y="695694"/>
                  <a:pt x="392186" y="594094"/>
                </a:cubicBezTo>
                <a:cubicBezTo>
                  <a:pt x="409119" y="492494"/>
                  <a:pt x="394605" y="132056"/>
                  <a:pt x="334129" y="42551"/>
                </a:cubicBezTo>
                <a:cubicBezTo>
                  <a:pt x="273653" y="-46954"/>
                  <a:pt x="80129" y="28036"/>
                  <a:pt x="29329" y="57065"/>
                </a:cubicBezTo>
                <a:cubicBezTo>
                  <a:pt x="-21471" y="86094"/>
                  <a:pt x="3929" y="151408"/>
                  <a:pt x="29329" y="216723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6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7" grpId="0" animBg="1"/>
      <p:bldP spid="19" grpId="0" animBg="1"/>
      <p:bldP spid="20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55">
            <a:extLst>
              <a:ext uri="{FF2B5EF4-FFF2-40B4-BE49-F238E27FC236}">
                <a16:creationId xmlns:a16="http://schemas.microsoft.com/office/drawing/2014/main" xmlns="" id="{75223D86-A301-4692-A9C0-510866A4209B}"/>
              </a:ext>
            </a:extLst>
          </p:cNvPr>
          <p:cNvGrpSpPr/>
          <p:nvPr/>
        </p:nvGrpSpPr>
        <p:grpSpPr>
          <a:xfrm>
            <a:off x="9513603" y="862295"/>
            <a:ext cx="1828800" cy="1828800"/>
            <a:chOff x="7702736" y="1795447"/>
            <a:chExt cx="1828800" cy="1828800"/>
          </a:xfrm>
        </p:grpSpPr>
        <p:sp>
          <p:nvSpPr>
            <p:cNvPr id="75" name="Oval 35">
              <a:extLst>
                <a:ext uri="{FF2B5EF4-FFF2-40B4-BE49-F238E27FC236}">
                  <a16:creationId xmlns:a16="http://schemas.microsoft.com/office/drawing/2014/main" xmlns="" id="{971F382E-ABA9-440D-8B52-F99BBBBADD80}"/>
                </a:ext>
              </a:extLst>
            </p:cNvPr>
            <p:cNvSpPr/>
            <p:nvPr/>
          </p:nvSpPr>
          <p:spPr>
            <a:xfrm>
              <a:off x="7702736" y="1795447"/>
              <a:ext cx="1828800" cy="18288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6" name="Oval 36">
              <a:extLst>
                <a:ext uri="{FF2B5EF4-FFF2-40B4-BE49-F238E27FC236}">
                  <a16:creationId xmlns:a16="http://schemas.microsoft.com/office/drawing/2014/main" xmlns="" id="{BA713677-8061-4207-9265-19AAB6918614}"/>
                </a:ext>
              </a:extLst>
            </p:cNvPr>
            <p:cNvSpPr/>
            <p:nvPr/>
          </p:nvSpPr>
          <p:spPr>
            <a:xfrm>
              <a:off x="7794176" y="1886887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7" name="Oval 37">
            <a:extLst>
              <a:ext uri="{FF2B5EF4-FFF2-40B4-BE49-F238E27FC236}">
                <a16:creationId xmlns:a16="http://schemas.microsoft.com/office/drawing/2014/main" xmlns="" id="{03DD69EC-5ABB-41AB-B7B4-49B0E024C19B}"/>
              </a:ext>
            </a:extLst>
          </p:cNvPr>
          <p:cNvSpPr/>
          <p:nvPr/>
        </p:nvSpPr>
        <p:spPr>
          <a:xfrm>
            <a:off x="9245600" y="1980676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Rectangle 38">
            <a:extLst>
              <a:ext uri="{FF2B5EF4-FFF2-40B4-BE49-F238E27FC236}">
                <a16:creationId xmlns:a16="http://schemas.microsoft.com/office/drawing/2014/main" xmlns="" id="{43DCAEB0-A91C-46C4-9265-206FC6BC484C}"/>
              </a:ext>
            </a:extLst>
          </p:cNvPr>
          <p:cNvSpPr/>
          <p:nvPr/>
        </p:nvSpPr>
        <p:spPr>
          <a:xfrm>
            <a:off x="8994928" y="2195210"/>
            <a:ext cx="3197072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Isosceles Triangle 39">
            <a:extLst>
              <a:ext uri="{FF2B5EF4-FFF2-40B4-BE49-F238E27FC236}">
                <a16:creationId xmlns:a16="http://schemas.microsoft.com/office/drawing/2014/main" xmlns="" id="{2429D8F0-CED5-4AFB-A673-9ECDA23264D9}"/>
              </a:ext>
            </a:extLst>
          </p:cNvPr>
          <p:cNvSpPr/>
          <p:nvPr/>
        </p:nvSpPr>
        <p:spPr>
          <a:xfrm flipV="1">
            <a:off x="10054392" y="1903194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0" name="Group 60">
            <a:extLst>
              <a:ext uri="{FF2B5EF4-FFF2-40B4-BE49-F238E27FC236}">
                <a16:creationId xmlns:a16="http://schemas.microsoft.com/office/drawing/2014/main" xmlns="" id="{75E4F3E5-D9C0-4F89-B13B-C09290DECAC1}"/>
              </a:ext>
            </a:extLst>
          </p:cNvPr>
          <p:cNvGrpSpPr/>
          <p:nvPr/>
        </p:nvGrpSpPr>
        <p:grpSpPr>
          <a:xfrm>
            <a:off x="9186966" y="1042327"/>
            <a:ext cx="653274" cy="595086"/>
            <a:chOff x="7376099" y="1975479"/>
            <a:chExt cx="653274" cy="595086"/>
          </a:xfrm>
        </p:grpSpPr>
        <p:sp>
          <p:nvSpPr>
            <p:cNvPr id="81" name="Oval 40">
              <a:extLst>
                <a:ext uri="{FF2B5EF4-FFF2-40B4-BE49-F238E27FC236}">
                  <a16:creationId xmlns:a16="http://schemas.microsoft.com/office/drawing/2014/main" xmlns="" id="{DA22F887-38DA-4B0A-96F9-5CD374591176}"/>
                </a:ext>
              </a:extLst>
            </p:cNvPr>
            <p:cNvSpPr/>
            <p:nvPr/>
          </p:nvSpPr>
          <p:spPr>
            <a:xfrm>
              <a:off x="7405193" y="1975479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92D05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82" name="TextBox 41">
              <a:extLst>
                <a:ext uri="{FF2B5EF4-FFF2-40B4-BE49-F238E27FC236}">
                  <a16:creationId xmlns:a16="http://schemas.microsoft.com/office/drawing/2014/main" xmlns="" id="{0D50A4DF-81FC-4C01-9704-65BA64DB7BDC}"/>
                </a:ext>
              </a:extLst>
            </p:cNvPr>
            <p:cNvSpPr txBox="1"/>
            <p:nvPr/>
          </p:nvSpPr>
          <p:spPr>
            <a:xfrm>
              <a:off x="7376099" y="2088356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5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3" name="Group 65">
            <a:extLst>
              <a:ext uri="{FF2B5EF4-FFF2-40B4-BE49-F238E27FC236}">
                <a16:creationId xmlns:a16="http://schemas.microsoft.com/office/drawing/2014/main" xmlns="" id="{10DD5070-6F49-42F9-861F-2C2D08F21507}"/>
              </a:ext>
            </a:extLst>
          </p:cNvPr>
          <p:cNvGrpSpPr/>
          <p:nvPr/>
        </p:nvGrpSpPr>
        <p:grpSpPr>
          <a:xfrm>
            <a:off x="9450477" y="1406269"/>
            <a:ext cx="1985196" cy="649331"/>
            <a:chOff x="7639610" y="2339421"/>
            <a:chExt cx="1985196" cy="649331"/>
          </a:xfrm>
        </p:grpSpPr>
        <p:sp>
          <p:nvSpPr>
            <p:cNvPr id="84" name="TextBox 42">
              <a:extLst>
                <a:ext uri="{FF2B5EF4-FFF2-40B4-BE49-F238E27FC236}">
                  <a16:creationId xmlns:a16="http://schemas.microsoft.com/office/drawing/2014/main" xmlns="" id="{30AFBAAF-952E-4C1B-B207-D744B3561C7D}"/>
                </a:ext>
              </a:extLst>
            </p:cNvPr>
            <p:cNvSpPr txBox="1"/>
            <p:nvPr/>
          </p:nvSpPr>
          <p:spPr>
            <a:xfrm>
              <a:off x="7639610" y="2339421"/>
              <a:ext cx="1985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المعتصم بالله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218هـ - 227هـ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85" name="TextBox 43">
              <a:extLst>
                <a:ext uri="{FF2B5EF4-FFF2-40B4-BE49-F238E27FC236}">
                  <a16:creationId xmlns:a16="http://schemas.microsoft.com/office/drawing/2014/main" xmlns="" id="{2DDCBD97-2950-4D14-9C24-B94CB73EF38D}"/>
                </a:ext>
              </a:extLst>
            </p:cNvPr>
            <p:cNvSpPr txBox="1"/>
            <p:nvPr/>
          </p:nvSpPr>
          <p:spPr>
            <a:xfrm>
              <a:off x="7702736" y="2757920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86" name="Graphic 74" descr="Handshake">
            <a:extLst>
              <a:ext uri="{FF2B5EF4-FFF2-40B4-BE49-F238E27FC236}">
                <a16:creationId xmlns:a16="http://schemas.microsoft.com/office/drawing/2014/main" xmlns="" id="{9AEABFEC-7656-4F39-B9A2-959C3BA0B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68755" y="2475335"/>
            <a:ext cx="548640" cy="54864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74698" y="570874"/>
            <a:ext cx="960439" cy="2365989"/>
            <a:chOff x="1193632" y="335569"/>
            <a:chExt cx="960439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93632" y="594418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العباسيّة</a:t>
              </a:r>
            </a:p>
          </p:txBody>
        </p:sp>
      </p:grpSp>
      <p:grpSp>
        <p:nvGrpSpPr>
          <p:cNvPr id="16" name="Group 55">
            <a:extLst>
              <a:ext uri="{FF2B5EF4-FFF2-40B4-BE49-F238E27FC236}">
                <a16:creationId xmlns:a16="http://schemas.microsoft.com/office/drawing/2014/main" xmlns="" id="{75223D86-A301-4692-A9C0-510866A4209B}"/>
              </a:ext>
            </a:extLst>
          </p:cNvPr>
          <p:cNvGrpSpPr/>
          <p:nvPr/>
        </p:nvGrpSpPr>
        <p:grpSpPr>
          <a:xfrm>
            <a:off x="7401291" y="1915977"/>
            <a:ext cx="1828800" cy="1828800"/>
            <a:chOff x="7702736" y="1795447"/>
            <a:chExt cx="1828800" cy="1828800"/>
          </a:xfrm>
        </p:grpSpPr>
        <p:sp>
          <p:nvSpPr>
            <p:cNvPr id="17" name="Oval 35">
              <a:extLst>
                <a:ext uri="{FF2B5EF4-FFF2-40B4-BE49-F238E27FC236}">
                  <a16:creationId xmlns:a16="http://schemas.microsoft.com/office/drawing/2014/main" xmlns="" id="{971F382E-ABA9-440D-8B52-F99BBBBADD80}"/>
                </a:ext>
              </a:extLst>
            </p:cNvPr>
            <p:cNvSpPr/>
            <p:nvPr/>
          </p:nvSpPr>
          <p:spPr>
            <a:xfrm>
              <a:off x="7702736" y="1795447"/>
              <a:ext cx="1828800" cy="1828800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36">
              <a:extLst>
                <a:ext uri="{FF2B5EF4-FFF2-40B4-BE49-F238E27FC236}">
                  <a16:creationId xmlns:a16="http://schemas.microsoft.com/office/drawing/2014/main" xmlns="" id="{BA713677-8061-4207-9265-19AAB6918614}"/>
                </a:ext>
              </a:extLst>
            </p:cNvPr>
            <p:cNvSpPr/>
            <p:nvPr/>
          </p:nvSpPr>
          <p:spPr>
            <a:xfrm>
              <a:off x="7794176" y="1886887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37">
            <a:extLst>
              <a:ext uri="{FF2B5EF4-FFF2-40B4-BE49-F238E27FC236}">
                <a16:creationId xmlns:a16="http://schemas.microsoft.com/office/drawing/2014/main" xmlns="" id="{03DD69EC-5ABB-41AB-B7B4-49B0E024C19B}"/>
              </a:ext>
            </a:extLst>
          </p:cNvPr>
          <p:cNvSpPr/>
          <p:nvPr/>
        </p:nvSpPr>
        <p:spPr>
          <a:xfrm>
            <a:off x="6857138" y="3034358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8">
            <a:extLst>
              <a:ext uri="{FF2B5EF4-FFF2-40B4-BE49-F238E27FC236}">
                <a16:creationId xmlns:a16="http://schemas.microsoft.com/office/drawing/2014/main" xmlns="" id="{43DCAEB0-A91C-46C4-9265-206FC6BC484C}"/>
              </a:ext>
            </a:extLst>
          </p:cNvPr>
          <p:cNvSpPr/>
          <p:nvPr/>
        </p:nvSpPr>
        <p:spPr>
          <a:xfrm>
            <a:off x="6606466" y="3248892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39">
            <a:extLst>
              <a:ext uri="{FF2B5EF4-FFF2-40B4-BE49-F238E27FC236}">
                <a16:creationId xmlns:a16="http://schemas.microsoft.com/office/drawing/2014/main" xmlns="" id="{2429D8F0-CED5-4AFB-A673-9ECDA23264D9}"/>
              </a:ext>
            </a:extLst>
          </p:cNvPr>
          <p:cNvSpPr/>
          <p:nvPr/>
        </p:nvSpPr>
        <p:spPr>
          <a:xfrm flipV="1">
            <a:off x="7942080" y="2956876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60">
            <a:extLst>
              <a:ext uri="{FF2B5EF4-FFF2-40B4-BE49-F238E27FC236}">
                <a16:creationId xmlns:a16="http://schemas.microsoft.com/office/drawing/2014/main" xmlns="" id="{75E4F3E5-D9C0-4F89-B13B-C09290DECAC1}"/>
              </a:ext>
            </a:extLst>
          </p:cNvPr>
          <p:cNvGrpSpPr/>
          <p:nvPr/>
        </p:nvGrpSpPr>
        <p:grpSpPr>
          <a:xfrm>
            <a:off x="7074654" y="2096009"/>
            <a:ext cx="653274" cy="595086"/>
            <a:chOff x="7376099" y="1975479"/>
            <a:chExt cx="653274" cy="595086"/>
          </a:xfrm>
        </p:grpSpPr>
        <p:sp>
          <p:nvSpPr>
            <p:cNvPr id="23" name="Oval 40">
              <a:extLst>
                <a:ext uri="{FF2B5EF4-FFF2-40B4-BE49-F238E27FC236}">
                  <a16:creationId xmlns:a16="http://schemas.microsoft.com/office/drawing/2014/main" xmlns="" id="{DA22F887-38DA-4B0A-96F9-5CD374591176}"/>
                </a:ext>
              </a:extLst>
            </p:cNvPr>
            <p:cNvSpPr/>
            <p:nvPr/>
          </p:nvSpPr>
          <p:spPr>
            <a:xfrm>
              <a:off x="7405193" y="1975479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9900CC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41">
              <a:extLst>
                <a:ext uri="{FF2B5EF4-FFF2-40B4-BE49-F238E27FC236}">
                  <a16:creationId xmlns:a16="http://schemas.microsoft.com/office/drawing/2014/main" xmlns="" id="{0D50A4DF-81FC-4C01-9704-65BA64DB7BDC}"/>
                </a:ext>
              </a:extLst>
            </p:cNvPr>
            <p:cNvSpPr txBox="1"/>
            <p:nvPr/>
          </p:nvSpPr>
          <p:spPr>
            <a:xfrm>
              <a:off x="7376099" y="2088356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4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xmlns="" id="{10DD5070-6F49-42F9-861F-2C2D08F21507}"/>
              </a:ext>
            </a:extLst>
          </p:cNvPr>
          <p:cNvGrpSpPr/>
          <p:nvPr/>
        </p:nvGrpSpPr>
        <p:grpSpPr>
          <a:xfrm>
            <a:off x="7338165" y="2356320"/>
            <a:ext cx="1985196" cy="649331"/>
            <a:chOff x="7639610" y="2339421"/>
            <a:chExt cx="1985196" cy="649331"/>
          </a:xfrm>
        </p:grpSpPr>
        <p:sp>
          <p:nvSpPr>
            <p:cNvPr id="26" name="TextBox 42">
              <a:extLst>
                <a:ext uri="{FF2B5EF4-FFF2-40B4-BE49-F238E27FC236}">
                  <a16:creationId xmlns:a16="http://schemas.microsoft.com/office/drawing/2014/main" xmlns="" id="{30AFBAAF-952E-4C1B-B207-D744B3561C7D}"/>
                </a:ext>
              </a:extLst>
            </p:cNvPr>
            <p:cNvSpPr txBox="1"/>
            <p:nvPr/>
          </p:nvSpPr>
          <p:spPr>
            <a:xfrm>
              <a:off x="7639610" y="2339421"/>
              <a:ext cx="19851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هارون الرّشيد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170هـ - 193هـ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43">
              <a:extLst>
                <a:ext uri="{FF2B5EF4-FFF2-40B4-BE49-F238E27FC236}">
                  <a16:creationId xmlns:a16="http://schemas.microsoft.com/office/drawing/2014/main" xmlns="" id="{2DDCBD97-2950-4D14-9C24-B94CB73EF38D}"/>
                </a:ext>
              </a:extLst>
            </p:cNvPr>
            <p:cNvSpPr txBox="1"/>
            <p:nvPr/>
          </p:nvSpPr>
          <p:spPr>
            <a:xfrm>
              <a:off x="7702736" y="2757920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54">
            <a:extLst>
              <a:ext uri="{FF2B5EF4-FFF2-40B4-BE49-F238E27FC236}">
                <a16:creationId xmlns:a16="http://schemas.microsoft.com/office/drawing/2014/main" xmlns="" id="{05CE0E30-05D0-464F-AFF5-AE1DF615D5C6}"/>
              </a:ext>
            </a:extLst>
          </p:cNvPr>
          <p:cNvGrpSpPr/>
          <p:nvPr/>
        </p:nvGrpSpPr>
        <p:grpSpPr>
          <a:xfrm>
            <a:off x="5187100" y="2929250"/>
            <a:ext cx="1828800" cy="1828800"/>
            <a:chOff x="5488545" y="2808720"/>
            <a:chExt cx="1828800" cy="1828800"/>
          </a:xfrm>
        </p:grpSpPr>
        <p:sp>
          <p:nvSpPr>
            <p:cNvPr id="29" name="Oval 25">
              <a:extLst>
                <a:ext uri="{FF2B5EF4-FFF2-40B4-BE49-F238E27FC236}">
                  <a16:creationId xmlns:a16="http://schemas.microsoft.com/office/drawing/2014/main" xmlns="" id="{816E2F26-7180-42F3-A72D-047DF3B04993}"/>
                </a:ext>
              </a:extLst>
            </p:cNvPr>
            <p:cNvSpPr/>
            <p:nvPr/>
          </p:nvSpPr>
          <p:spPr>
            <a:xfrm>
              <a:off x="5488545" y="2808720"/>
              <a:ext cx="1828800" cy="1828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xmlns="" id="{D1FEF9EB-963D-4A6C-9206-4022643089DF}"/>
                </a:ext>
              </a:extLst>
            </p:cNvPr>
            <p:cNvSpPr/>
            <p:nvPr/>
          </p:nvSpPr>
          <p:spPr>
            <a:xfrm>
              <a:off x="5579985" y="2900160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27">
            <a:extLst>
              <a:ext uri="{FF2B5EF4-FFF2-40B4-BE49-F238E27FC236}">
                <a16:creationId xmlns:a16="http://schemas.microsoft.com/office/drawing/2014/main" xmlns="" id="{45DB5CA3-A7E9-4FFD-8C1A-E654E9301152}"/>
              </a:ext>
            </a:extLst>
          </p:cNvPr>
          <p:cNvSpPr/>
          <p:nvPr/>
        </p:nvSpPr>
        <p:spPr>
          <a:xfrm>
            <a:off x="4642947" y="4047631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xmlns="" id="{A8E445CD-EFEA-4FE9-9A59-4EE931EB9E52}"/>
              </a:ext>
            </a:extLst>
          </p:cNvPr>
          <p:cNvSpPr/>
          <p:nvPr/>
        </p:nvSpPr>
        <p:spPr>
          <a:xfrm>
            <a:off x="4392275" y="4262165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xmlns="" id="{978BAE55-ACB7-479C-9D5C-5B0CB2F28163}"/>
              </a:ext>
            </a:extLst>
          </p:cNvPr>
          <p:cNvSpPr/>
          <p:nvPr/>
        </p:nvSpPr>
        <p:spPr>
          <a:xfrm flipV="1">
            <a:off x="5727889" y="3970149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59">
            <a:extLst>
              <a:ext uri="{FF2B5EF4-FFF2-40B4-BE49-F238E27FC236}">
                <a16:creationId xmlns:a16="http://schemas.microsoft.com/office/drawing/2014/main" xmlns="" id="{A27EE541-992C-4337-A0A1-70D68B392B09}"/>
              </a:ext>
            </a:extLst>
          </p:cNvPr>
          <p:cNvGrpSpPr/>
          <p:nvPr/>
        </p:nvGrpSpPr>
        <p:grpSpPr>
          <a:xfrm>
            <a:off x="4860463" y="3109282"/>
            <a:ext cx="653274" cy="595086"/>
            <a:chOff x="5161908" y="2988752"/>
            <a:chExt cx="653274" cy="595086"/>
          </a:xfrm>
        </p:grpSpPr>
        <p:sp>
          <p:nvSpPr>
            <p:cNvPr id="35" name="Oval 30">
              <a:extLst>
                <a:ext uri="{FF2B5EF4-FFF2-40B4-BE49-F238E27FC236}">
                  <a16:creationId xmlns:a16="http://schemas.microsoft.com/office/drawing/2014/main" xmlns="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1">
              <a:extLst>
                <a:ext uri="{FF2B5EF4-FFF2-40B4-BE49-F238E27FC236}">
                  <a16:creationId xmlns:a16="http://schemas.microsoft.com/office/drawing/2014/main" xmlns="" id="{94FF4C30-5C2F-4D01-8430-398F364AA53A}"/>
                </a:ext>
              </a:extLst>
            </p:cNvPr>
            <p:cNvSpPr txBox="1"/>
            <p:nvPr/>
          </p:nvSpPr>
          <p:spPr>
            <a:xfrm>
              <a:off x="5161908" y="3101629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3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64">
            <a:extLst>
              <a:ext uri="{FF2B5EF4-FFF2-40B4-BE49-F238E27FC236}">
                <a16:creationId xmlns:a16="http://schemas.microsoft.com/office/drawing/2014/main" xmlns="" id="{750A99F7-2CB0-481F-9979-C2E4E5A8FAD2}"/>
              </a:ext>
            </a:extLst>
          </p:cNvPr>
          <p:cNvGrpSpPr/>
          <p:nvPr/>
        </p:nvGrpSpPr>
        <p:grpSpPr>
          <a:xfrm>
            <a:off x="5324260" y="3236956"/>
            <a:ext cx="1676400" cy="830997"/>
            <a:chOff x="5625705" y="3269037"/>
            <a:chExt cx="1676400" cy="830997"/>
          </a:xfrm>
        </p:grpSpPr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xmlns="" id="{0509F64D-C5B0-4F57-A419-1198E2C75B92}"/>
                </a:ext>
              </a:extLst>
            </p:cNvPr>
            <p:cNvSpPr txBox="1"/>
            <p:nvPr/>
          </p:nvSpPr>
          <p:spPr>
            <a:xfrm>
              <a:off x="5656185" y="3269037"/>
              <a:ext cx="1645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أبو عبد الله 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محمد المهدي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158هـ - 169هـ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3">
              <a:extLst>
                <a:ext uri="{FF2B5EF4-FFF2-40B4-BE49-F238E27FC236}">
                  <a16:creationId xmlns:a16="http://schemas.microsoft.com/office/drawing/2014/main" xmlns="" id="{BD442126-ECE2-43AA-9323-3AA2CBE10ED7}"/>
                </a:ext>
              </a:extLst>
            </p:cNvPr>
            <p:cNvSpPr txBox="1"/>
            <p:nvPr/>
          </p:nvSpPr>
          <p:spPr>
            <a:xfrm>
              <a:off x="5625705" y="3467277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7">
            <a:extLst>
              <a:ext uri="{FF2B5EF4-FFF2-40B4-BE49-F238E27FC236}">
                <a16:creationId xmlns:a16="http://schemas.microsoft.com/office/drawing/2014/main" xmlns="" id="{89A87E51-1FB7-46F1-9430-698860B9A0ED}"/>
              </a:ext>
            </a:extLst>
          </p:cNvPr>
          <p:cNvGrpSpPr/>
          <p:nvPr/>
        </p:nvGrpSpPr>
        <p:grpSpPr>
          <a:xfrm>
            <a:off x="3073888" y="3875304"/>
            <a:ext cx="1828800" cy="1828800"/>
            <a:chOff x="3375333" y="3754774"/>
            <a:chExt cx="1828800" cy="1828800"/>
          </a:xfrm>
        </p:grpSpPr>
        <p:sp>
          <p:nvSpPr>
            <p:cNvPr id="41" name="Oval 15">
              <a:extLst>
                <a:ext uri="{FF2B5EF4-FFF2-40B4-BE49-F238E27FC236}">
                  <a16:creationId xmlns:a16="http://schemas.microsoft.com/office/drawing/2014/main" xmlns="" id="{F66672B6-3A6D-4918-BADD-0EA828EA51B3}"/>
                </a:ext>
              </a:extLst>
            </p:cNvPr>
            <p:cNvSpPr/>
            <p:nvPr/>
          </p:nvSpPr>
          <p:spPr>
            <a:xfrm>
              <a:off x="3375333" y="3754774"/>
              <a:ext cx="1828800" cy="18288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16">
              <a:extLst>
                <a:ext uri="{FF2B5EF4-FFF2-40B4-BE49-F238E27FC236}">
                  <a16:creationId xmlns:a16="http://schemas.microsoft.com/office/drawing/2014/main" xmlns="" id="{BB60BD24-86E6-4CE5-A285-0A668BCDF32F}"/>
                </a:ext>
              </a:extLst>
            </p:cNvPr>
            <p:cNvSpPr/>
            <p:nvPr/>
          </p:nvSpPr>
          <p:spPr>
            <a:xfrm>
              <a:off x="3466773" y="3846214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17">
            <a:extLst>
              <a:ext uri="{FF2B5EF4-FFF2-40B4-BE49-F238E27FC236}">
                <a16:creationId xmlns:a16="http://schemas.microsoft.com/office/drawing/2014/main" xmlns="" id="{E706B0D1-A4CA-425B-85E7-A2DE8C413CB8}"/>
              </a:ext>
            </a:extLst>
          </p:cNvPr>
          <p:cNvSpPr/>
          <p:nvPr/>
        </p:nvSpPr>
        <p:spPr>
          <a:xfrm>
            <a:off x="2529735" y="4993685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xmlns="" id="{3222ABEC-F694-4A74-98C6-9B48079C8C48}"/>
              </a:ext>
            </a:extLst>
          </p:cNvPr>
          <p:cNvSpPr/>
          <p:nvPr/>
        </p:nvSpPr>
        <p:spPr>
          <a:xfrm>
            <a:off x="2279063" y="5208219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19">
            <a:extLst>
              <a:ext uri="{FF2B5EF4-FFF2-40B4-BE49-F238E27FC236}">
                <a16:creationId xmlns:a16="http://schemas.microsoft.com/office/drawing/2014/main" xmlns="" id="{A3C08218-6696-4FBF-9337-86F9B90EE3EF}"/>
              </a:ext>
            </a:extLst>
          </p:cNvPr>
          <p:cNvSpPr/>
          <p:nvPr/>
        </p:nvSpPr>
        <p:spPr>
          <a:xfrm flipV="1">
            <a:off x="3614677" y="4916203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58">
            <a:extLst>
              <a:ext uri="{FF2B5EF4-FFF2-40B4-BE49-F238E27FC236}">
                <a16:creationId xmlns:a16="http://schemas.microsoft.com/office/drawing/2014/main" xmlns="" id="{4A1C45CA-FD95-46B3-A1F0-57F4817E9CE0}"/>
              </a:ext>
            </a:extLst>
          </p:cNvPr>
          <p:cNvGrpSpPr/>
          <p:nvPr/>
        </p:nvGrpSpPr>
        <p:grpSpPr>
          <a:xfrm>
            <a:off x="2747251" y="4055336"/>
            <a:ext cx="653274" cy="595086"/>
            <a:chOff x="3048696" y="3934806"/>
            <a:chExt cx="653274" cy="595086"/>
          </a:xfrm>
        </p:grpSpPr>
        <p:sp>
          <p:nvSpPr>
            <p:cNvPr id="47" name="Oval 20">
              <a:extLst>
                <a:ext uri="{FF2B5EF4-FFF2-40B4-BE49-F238E27FC236}">
                  <a16:creationId xmlns:a16="http://schemas.microsoft.com/office/drawing/2014/main" xmlns="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21">
              <a:extLst>
                <a:ext uri="{FF2B5EF4-FFF2-40B4-BE49-F238E27FC236}">
                  <a16:creationId xmlns:a16="http://schemas.microsoft.com/office/drawing/2014/main" xmlns="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2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Group 63">
            <a:extLst>
              <a:ext uri="{FF2B5EF4-FFF2-40B4-BE49-F238E27FC236}">
                <a16:creationId xmlns:a16="http://schemas.microsoft.com/office/drawing/2014/main" xmlns="" id="{809DFDE0-8A6D-4403-B9F1-265F009C7577}"/>
              </a:ext>
            </a:extLst>
          </p:cNvPr>
          <p:cNvGrpSpPr/>
          <p:nvPr/>
        </p:nvGrpSpPr>
        <p:grpSpPr>
          <a:xfrm>
            <a:off x="3225368" y="4298625"/>
            <a:ext cx="1693117" cy="753981"/>
            <a:chOff x="3526813" y="4178095"/>
            <a:chExt cx="1693117" cy="753981"/>
          </a:xfrm>
        </p:grpSpPr>
        <p:sp>
          <p:nvSpPr>
            <p:cNvPr id="50" name="TextBox 22">
              <a:extLst>
                <a:ext uri="{FF2B5EF4-FFF2-40B4-BE49-F238E27FC236}">
                  <a16:creationId xmlns:a16="http://schemas.microsoft.com/office/drawing/2014/main" xmlns="" id="{14A292BA-7F2D-430A-BEDE-6D7EE1FA986B}"/>
                </a:ext>
              </a:extLst>
            </p:cNvPr>
            <p:cNvSpPr txBox="1"/>
            <p:nvPr/>
          </p:nvSpPr>
          <p:spPr>
            <a:xfrm>
              <a:off x="3574010" y="4178095"/>
              <a:ext cx="164592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أبو جعفر المنصور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136هـ - 158هـ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23">
              <a:extLst>
                <a:ext uri="{FF2B5EF4-FFF2-40B4-BE49-F238E27FC236}">
                  <a16:creationId xmlns:a16="http://schemas.microsoft.com/office/drawing/2014/main" xmlns="" id="{253266AB-934D-4041-90C4-5459AB0BF68F}"/>
                </a:ext>
              </a:extLst>
            </p:cNvPr>
            <p:cNvSpPr txBox="1"/>
            <p:nvPr/>
          </p:nvSpPr>
          <p:spPr>
            <a:xfrm>
              <a:off x="3526813" y="4701244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3">
            <a:extLst>
              <a:ext uri="{FF2B5EF4-FFF2-40B4-BE49-F238E27FC236}">
                <a16:creationId xmlns:a16="http://schemas.microsoft.com/office/drawing/2014/main" xmlns="" id="{B63E09DE-2294-4399-A197-0035F483616C}"/>
              </a:ext>
            </a:extLst>
          </p:cNvPr>
          <p:cNvGrpSpPr/>
          <p:nvPr/>
        </p:nvGrpSpPr>
        <p:grpSpPr>
          <a:xfrm>
            <a:off x="870318" y="4714091"/>
            <a:ext cx="1828800" cy="1828800"/>
            <a:chOff x="1171763" y="4593561"/>
            <a:chExt cx="1828800" cy="18288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xmlns="" id="{BDFDD896-7B0D-4EEF-96F5-AE3A3DB323AF}"/>
                </a:ext>
              </a:extLst>
            </p:cNvPr>
            <p:cNvSpPr/>
            <p:nvPr/>
          </p:nvSpPr>
          <p:spPr>
            <a:xfrm>
              <a:off x="1171763" y="4593561"/>
              <a:ext cx="1828800" cy="1828800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4">
              <a:extLst>
                <a:ext uri="{FF2B5EF4-FFF2-40B4-BE49-F238E27FC236}">
                  <a16:creationId xmlns:a16="http://schemas.microsoft.com/office/drawing/2014/main" xmlns="" id="{F05D20DA-453B-46AB-95A1-844D6D9DCA1C}"/>
                </a:ext>
              </a:extLst>
            </p:cNvPr>
            <p:cNvSpPr/>
            <p:nvPr/>
          </p:nvSpPr>
          <p:spPr>
            <a:xfrm>
              <a:off x="1263203" y="4685001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Oval 8">
            <a:extLst>
              <a:ext uri="{FF2B5EF4-FFF2-40B4-BE49-F238E27FC236}">
                <a16:creationId xmlns:a16="http://schemas.microsoft.com/office/drawing/2014/main" xmlns="" id="{1238B729-E08C-4976-9C7C-FAD9188098F5}"/>
              </a:ext>
            </a:extLst>
          </p:cNvPr>
          <p:cNvSpPr/>
          <p:nvPr/>
        </p:nvSpPr>
        <p:spPr>
          <a:xfrm>
            <a:off x="326165" y="5832472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xmlns="" id="{224E493B-C951-4F7E-A1A1-8C015785565F}"/>
              </a:ext>
            </a:extLst>
          </p:cNvPr>
          <p:cNvSpPr/>
          <p:nvPr/>
        </p:nvSpPr>
        <p:spPr>
          <a:xfrm>
            <a:off x="75493" y="6047006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Isosceles Triangle 9">
            <a:extLst>
              <a:ext uri="{FF2B5EF4-FFF2-40B4-BE49-F238E27FC236}">
                <a16:creationId xmlns:a16="http://schemas.microsoft.com/office/drawing/2014/main" xmlns="" id="{036AC0F8-3593-4D5B-A338-80D80789CDD9}"/>
              </a:ext>
            </a:extLst>
          </p:cNvPr>
          <p:cNvSpPr/>
          <p:nvPr/>
        </p:nvSpPr>
        <p:spPr>
          <a:xfrm flipV="1">
            <a:off x="1411107" y="5754990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7">
            <a:extLst>
              <a:ext uri="{FF2B5EF4-FFF2-40B4-BE49-F238E27FC236}">
                <a16:creationId xmlns:a16="http://schemas.microsoft.com/office/drawing/2014/main" xmlns="" id="{74A0F2B4-9E17-4919-A307-A5A32D457EB5}"/>
              </a:ext>
            </a:extLst>
          </p:cNvPr>
          <p:cNvGrpSpPr/>
          <p:nvPr/>
        </p:nvGrpSpPr>
        <p:grpSpPr>
          <a:xfrm>
            <a:off x="543681" y="4894123"/>
            <a:ext cx="653274" cy="595086"/>
            <a:chOff x="845126" y="4773593"/>
            <a:chExt cx="653274" cy="595086"/>
          </a:xfrm>
        </p:grpSpPr>
        <p:sp>
          <p:nvSpPr>
            <p:cNvPr id="60" name="Oval 10">
              <a:extLst>
                <a:ext uri="{FF2B5EF4-FFF2-40B4-BE49-F238E27FC236}">
                  <a16:creationId xmlns:a16="http://schemas.microsoft.com/office/drawing/2014/main" xmlns="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11">
              <a:extLst>
                <a:ext uri="{FF2B5EF4-FFF2-40B4-BE49-F238E27FC236}">
                  <a16:creationId xmlns:a16="http://schemas.microsoft.com/office/drawing/2014/main" xmlns="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1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xmlns="" id="{78B364FA-D617-42F3-AC37-F6D8890D0E23}"/>
              </a:ext>
            </a:extLst>
          </p:cNvPr>
          <p:cNvGrpSpPr/>
          <p:nvPr/>
        </p:nvGrpSpPr>
        <p:grpSpPr>
          <a:xfrm>
            <a:off x="1049968" y="5108742"/>
            <a:ext cx="1645920" cy="830997"/>
            <a:chOff x="1308923" y="4988212"/>
            <a:chExt cx="1645920" cy="830997"/>
          </a:xfrm>
        </p:grpSpPr>
        <p:sp>
          <p:nvSpPr>
            <p:cNvPr id="63" name="TextBox 12">
              <a:extLst>
                <a:ext uri="{FF2B5EF4-FFF2-40B4-BE49-F238E27FC236}">
                  <a16:creationId xmlns:a16="http://schemas.microsoft.com/office/drawing/2014/main" xmlns="" id="{5BCEECDD-F6EB-4CFE-9C4D-9315ACC9EE4F}"/>
                </a:ext>
              </a:extLst>
            </p:cNvPr>
            <p:cNvSpPr txBox="1"/>
            <p:nvPr/>
          </p:nvSpPr>
          <p:spPr>
            <a:xfrm>
              <a:off x="1308923" y="4988212"/>
              <a:ext cx="16459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أبو العباس 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عبد الله بن محمد</a:t>
              </a:r>
            </a:p>
            <a:p>
              <a:pPr algn="ctr"/>
              <a:r>
                <a:rPr lang="ar-SY" sz="1600" b="1" dirty="0" smtClean="0">
                  <a:latin typeface="Century Gothic" panose="020B0502020202020204" pitchFamily="34" charset="0"/>
                </a:rPr>
                <a:t>132هـ - 136هـ</a:t>
              </a:r>
              <a:endParaRPr lang="en-US" sz="16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13">
              <a:extLst>
                <a:ext uri="{FF2B5EF4-FFF2-40B4-BE49-F238E27FC236}">
                  <a16:creationId xmlns:a16="http://schemas.microsoft.com/office/drawing/2014/main" xmlns="" id="{AC918EE3-24E5-4521-BC3D-EDEFE3EC643F}"/>
                </a:ext>
              </a:extLst>
            </p:cNvPr>
            <p:cNvSpPr txBox="1"/>
            <p:nvPr/>
          </p:nvSpPr>
          <p:spPr>
            <a:xfrm>
              <a:off x="1308923" y="5413937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5" name="Graphic 68" descr="Presentation with bar chart">
            <a:extLst>
              <a:ext uri="{FF2B5EF4-FFF2-40B4-BE49-F238E27FC236}">
                <a16:creationId xmlns:a16="http://schemas.microsoft.com/office/drawing/2014/main" xmlns="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552048" y="6364590"/>
            <a:ext cx="548640" cy="548640"/>
          </a:xfrm>
          <a:prstGeom prst="rect">
            <a:avLst/>
          </a:prstGeom>
        </p:spPr>
      </p:pic>
      <p:pic>
        <p:nvPicPr>
          <p:cNvPr id="69" name="Graphic 70" descr="Head with gears">
            <a:extLst>
              <a:ext uri="{FF2B5EF4-FFF2-40B4-BE49-F238E27FC236}">
                <a16:creationId xmlns:a16="http://schemas.microsoft.com/office/drawing/2014/main" xmlns="" id="{656C72C9-C556-4427-99D5-A48FA0F3044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728615" y="5603285"/>
            <a:ext cx="548640" cy="548640"/>
          </a:xfrm>
          <a:prstGeom prst="rect">
            <a:avLst/>
          </a:prstGeom>
        </p:spPr>
      </p:pic>
      <p:pic>
        <p:nvPicPr>
          <p:cNvPr id="70" name="Graphic 72" descr="Bank">
            <a:extLst>
              <a:ext uri="{FF2B5EF4-FFF2-40B4-BE49-F238E27FC236}">
                <a16:creationId xmlns:a16="http://schemas.microsoft.com/office/drawing/2014/main" xmlns="" id="{312780FD-26B7-4500-BA9F-758242D6352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5831667" y="4620696"/>
            <a:ext cx="548640" cy="548640"/>
          </a:xfrm>
          <a:prstGeom prst="rect">
            <a:avLst/>
          </a:prstGeom>
        </p:spPr>
      </p:pic>
      <p:pic>
        <p:nvPicPr>
          <p:cNvPr id="71" name="Graphic 74" descr="Handshake">
            <a:extLst>
              <a:ext uri="{FF2B5EF4-FFF2-40B4-BE49-F238E27FC236}">
                <a16:creationId xmlns:a16="http://schemas.microsoft.com/office/drawing/2014/main" xmlns="" id="{9AEABFEC-7656-4F39-B9A2-959C3BA0B5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056443" y="3529017"/>
            <a:ext cx="548640" cy="548640"/>
          </a:xfrm>
          <a:prstGeom prst="rect">
            <a:avLst/>
          </a:prstGeom>
        </p:spPr>
      </p:pic>
      <p:grpSp>
        <p:nvGrpSpPr>
          <p:cNvPr id="72" name="مجموعة 71"/>
          <p:cNvGrpSpPr/>
          <p:nvPr/>
        </p:nvGrpSpPr>
        <p:grpSpPr>
          <a:xfrm>
            <a:off x="4918484" y="414312"/>
            <a:ext cx="3305767" cy="740892"/>
            <a:chOff x="4100525" y="1082155"/>
            <a:chExt cx="3305767" cy="740892"/>
          </a:xfrm>
        </p:grpSpPr>
        <p:sp>
          <p:nvSpPr>
            <p:cNvPr id="73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4100527" y="1082155"/>
              <a:ext cx="3137958" cy="7408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4100525" y="1115161"/>
              <a:ext cx="330576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أبرز خلفاء الدولة العباسية</a:t>
              </a:r>
            </a:p>
            <a:p>
              <a:pPr algn="ct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 132هـ - 656هـ</a:t>
              </a:r>
              <a:endParaRPr lang="ar-SY" sz="2000" b="1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53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"/>
                            </p:stCondLst>
                            <p:childTnLst>
                              <p:par>
                                <p:cTn id="8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"/>
                            </p:stCondLst>
                            <p:childTnLst>
                              <p:par>
                                <p:cTn id="14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300"/>
                            </p:stCondLst>
                            <p:childTnLst>
                              <p:par>
                                <p:cTn id="17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6" grpId="0" animBg="1"/>
      <p:bldP spid="7" grpId="0" animBg="1"/>
      <p:bldP spid="8" grpId="0" animBg="1"/>
      <p:bldP spid="21" grpId="0" animBg="1"/>
      <p:bldP spid="33" grpId="0" animBg="1"/>
      <p:bldP spid="45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0805" y="381511"/>
            <a:ext cx="1023647" cy="2365989"/>
            <a:chOff x="1130424" y="335569"/>
            <a:chExt cx="1023647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616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العباسيّة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399197" y="1115161"/>
            <a:ext cx="7297048" cy="1552898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811349"/>
              <a:chOff x="2309334" y="576307"/>
              <a:chExt cx="6365433" cy="1113060"/>
            </a:xfrm>
          </p:grpSpPr>
          <p:sp>
            <p:nvSpPr>
              <p:cNvPr id="51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09334" y="908245"/>
                <a:ext cx="6365433" cy="781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 smtClean="0">
                    <a:solidFill>
                      <a:srgbClr val="C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عدد خلفاء الدولة العبّاسيّة </a:t>
                </a:r>
                <a:r>
                  <a:rPr lang="ar-SY" sz="20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54 خليفة في العراق و مصر</a:t>
                </a:r>
                <a:endParaRPr lang="en-US" sz="2000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3" name="مجموعة 82"/>
          <p:cNvGrpSpPr/>
          <p:nvPr/>
        </p:nvGrpSpPr>
        <p:grpSpPr>
          <a:xfrm>
            <a:off x="4165600" y="2717495"/>
            <a:ext cx="7630693" cy="1552898"/>
            <a:chOff x="4065552" y="1115161"/>
            <a:chExt cx="7630693" cy="1552898"/>
          </a:xfrm>
        </p:grpSpPr>
        <p:sp>
          <p:nvSpPr>
            <p:cNvPr id="84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6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065552" y="1241398"/>
              <a:ext cx="7630693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87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154452" y="1449889"/>
              <a:ext cx="6272599" cy="680369"/>
              <a:chOff x="1844569" y="576307"/>
              <a:chExt cx="6849649" cy="933374"/>
            </a:xfrm>
          </p:grpSpPr>
          <p:sp>
            <p:nvSpPr>
              <p:cNvPr id="94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95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1844569" y="1003008"/>
                <a:ext cx="6849649" cy="5066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solidFill>
                      <a:srgbClr val="C0000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آخر خلفاء الدولة العباسيّة : </a:t>
                </a:r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المستعصم بالله عبد الله  بن منصور (640هـ -656هـ )</a:t>
                </a:r>
                <a:endParaRPr lang="en-US" b="1" dirty="0"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88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90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1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92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93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89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86106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14455" y="387861"/>
            <a:ext cx="1036347" cy="2365989"/>
            <a:chOff x="1130424" y="335569"/>
            <a:chExt cx="1036347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43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العباسيّة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399197" y="1115161"/>
            <a:ext cx="7297048" cy="1552898"/>
            <a:chOff x="4399197" y="1115161"/>
            <a:chExt cx="7297048" cy="1552898"/>
          </a:xfrm>
        </p:grpSpPr>
        <p:sp>
          <p:nvSpPr>
            <p:cNvPr id="47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580063" y="1449889"/>
              <a:ext cx="5829176" cy="1119124"/>
              <a:chOff x="2309334" y="576307"/>
              <a:chExt cx="6365433" cy="1535284"/>
            </a:xfrm>
          </p:grpSpPr>
          <p:sp>
            <p:nvSpPr>
              <p:cNvPr id="51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309334" y="908244"/>
                <a:ext cx="6365433" cy="1203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ar-SY" sz="20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اتَّخذ خلفاء الدولة العبّاسيّة مدينة </a:t>
                </a:r>
                <a:r>
                  <a:rPr lang="ar-SY" sz="2000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بغداد</a:t>
                </a:r>
                <a:r>
                  <a:rPr lang="ar-SY" sz="20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بالعراق </a:t>
                </a:r>
                <a:r>
                  <a:rPr lang="ar-SY" sz="2000" b="1" dirty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عاصمة</a:t>
                </a:r>
                <a:r>
                  <a:rPr lang="ar-SY" sz="2000" b="1" dirty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للدولة العبّاسيّة </a:t>
                </a:r>
                <a:r>
                  <a:rPr lang="ar-SY" sz="20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حتّى سقوطها </a:t>
                </a:r>
                <a:r>
                  <a:rPr lang="ar-SY" sz="2000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عام 656هـ</a:t>
                </a:r>
                <a:endParaRPr lang="en-US" sz="2000" b="1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  <a:p>
                <a:pPr algn="ctr"/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91" b="98828" l="1480" r="99366">
                        <a14:foregroundMark x1="90698" y1="91016" x2="15645" y2="90625"/>
                        <a14:foregroundMark x1="92600" y1="87500" x2="29598" y2="89453"/>
                        <a14:foregroundMark x1="52854" y1="92578" x2="14799" y2="92578"/>
                        <a14:foregroundMark x1="20085" y1="90625" x2="9725" y2="90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2318" y="3079197"/>
            <a:ext cx="5751386" cy="3112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6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94030" y="2570925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26898" y="2570925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78177" y="580500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65509" y="2696477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67797" y="3808568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67978" y="578276"/>
            <a:ext cx="973879" cy="2365989"/>
            <a:chOff x="1194314" y="335569"/>
            <a:chExt cx="973879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9431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75750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العباسيّة</a:t>
              </a:r>
            </a:p>
          </p:txBody>
        </p:sp>
      </p:grpSp>
      <p:grpSp>
        <p:nvGrpSpPr>
          <p:cNvPr id="16" name="Group 55">
            <a:extLst>
              <a:ext uri="{FF2B5EF4-FFF2-40B4-BE49-F238E27FC236}">
                <a16:creationId xmlns:a16="http://schemas.microsoft.com/office/drawing/2014/main" xmlns="" id="{75223D86-A301-4692-A9C0-510866A4209B}"/>
              </a:ext>
            </a:extLst>
          </p:cNvPr>
          <p:cNvGrpSpPr/>
          <p:nvPr/>
        </p:nvGrpSpPr>
        <p:grpSpPr>
          <a:xfrm>
            <a:off x="9444686" y="1325132"/>
            <a:ext cx="1828800" cy="1828800"/>
            <a:chOff x="7702736" y="1795447"/>
            <a:chExt cx="1828800" cy="1828800"/>
          </a:xfrm>
        </p:grpSpPr>
        <p:sp>
          <p:nvSpPr>
            <p:cNvPr id="17" name="Oval 35">
              <a:extLst>
                <a:ext uri="{FF2B5EF4-FFF2-40B4-BE49-F238E27FC236}">
                  <a16:creationId xmlns:a16="http://schemas.microsoft.com/office/drawing/2014/main" xmlns="" id="{971F382E-ABA9-440D-8B52-F99BBBBADD80}"/>
                </a:ext>
              </a:extLst>
            </p:cNvPr>
            <p:cNvSpPr/>
            <p:nvPr/>
          </p:nvSpPr>
          <p:spPr>
            <a:xfrm>
              <a:off x="7702736" y="1795447"/>
              <a:ext cx="1828800" cy="1828800"/>
            </a:xfrm>
            <a:prstGeom prst="ellipse">
              <a:avLst/>
            </a:prstGeom>
            <a:solidFill>
              <a:srgbClr val="9900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Oval 36">
              <a:extLst>
                <a:ext uri="{FF2B5EF4-FFF2-40B4-BE49-F238E27FC236}">
                  <a16:creationId xmlns:a16="http://schemas.microsoft.com/office/drawing/2014/main" xmlns="" id="{BA713677-8061-4207-9265-19AAB6918614}"/>
                </a:ext>
              </a:extLst>
            </p:cNvPr>
            <p:cNvSpPr/>
            <p:nvPr/>
          </p:nvSpPr>
          <p:spPr>
            <a:xfrm>
              <a:off x="7794176" y="1886887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Oval 37">
            <a:extLst>
              <a:ext uri="{FF2B5EF4-FFF2-40B4-BE49-F238E27FC236}">
                <a16:creationId xmlns:a16="http://schemas.microsoft.com/office/drawing/2014/main" xmlns="" id="{03DD69EC-5ABB-41AB-B7B4-49B0E024C19B}"/>
              </a:ext>
            </a:extLst>
          </p:cNvPr>
          <p:cNvSpPr/>
          <p:nvPr/>
        </p:nvSpPr>
        <p:spPr>
          <a:xfrm>
            <a:off x="8900533" y="2443513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38">
            <a:extLst>
              <a:ext uri="{FF2B5EF4-FFF2-40B4-BE49-F238E27FC236}">
                <a16:creationId xmlns:a16="http://schemas.microsoft.com/office/drawing/2014/main" xmlns="" id="{43DCAEB0-A91C-46C4-9265-206FC6BC484C}"/>
              </a:ext>
            </a:extLst>
          </p:cNvPr>
          <p:cNvSpPr/>
          <p:nvPr/>
        </p:nvSpPr>
        <p:spPr>
          <a:xfrm>
            <a:off x="8649861" y="2658047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Isosceles Triangle 39">
            <a:extLst>
              <a:ext uri="{FF2B5EF4-FFF2-40B4-BE49-F238E27FC236}">
                <a16:creationId xmlns:a16="http://schemas.microsoft.com/office/drawing/2014/main" xmlns="" id="{2429D8F0-CED5-4AFB-A673-9ECDA23264D9}"/>
              </a:ext>
            </a:extLst>
          </p:cNvPr>
          <p:cNvSpPr/>
          <p:nvPr/>
        </p:nvSpPr>
        <p:spPr>
          <a:xfrm flipV="1">
            <a:off x="9985475" y="2366031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60">
            <a:extLst>
              <a:ext uri="{FF2B5EF4-FFF2-40B4-BE49-F238E27FC236}">
                <a16:creationId xmlns:a16="http://schemas.microsoft.com/office/drawing/2014/main" xmlns="" id="{75E4F3E5-D9C0-4F89-B13B-C09290DECAC1}"/>
              </a:ext>
            </a:extLst>
          </p:cNvPr>
          <p:cNvGrpSpPr/>
          <p:nvPr/>
        </p:nvGrpSpPr>
        <p:grpSpPr>
          <a:xfrm>
            <a:off x="9118049" y="1505164"/>
            <a:ext cx="653274" cy="595086"/>
            <a:chOff x="7376099" y="1975479"/>
            <a:chExt cx="653274" cy="595086"/>
          </a:xfrm>
        </p:grpSpPr>
        <p:sp>
          <p:nvSpPr>
            <p:cNvPr id="23" name="Oval 40">
              <a:extLst>
                <a:ext uri="{FF2B5EF4-FFF2-40B4-BE49-F238E27FC236}">
                  <a16:creationId xmlns:a16="http://schemas.microsoft.com/office/drawing/2014/main" xmlns="" id="{DA22F887-38DA-4B0A-96F9-5CD374591176}"/>
                </a:ext>
              </a:extLst>
            </p:cNvPr>
            <p:cNvSpPr/>
            <p:nvPr/>
          </p:nvSpPr>
          <p:spPr>
            <a:xfrm>
              <a:off x="7405193" y="1975479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9900CC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TextBox 41">
              <a:extLst>
                <a:ext uri="{FF2B5EF4-FFF2-40B4-BE49-F238E27FC236}">
                  <a16:creationId xmlns:a16="http://schemas.microsoft.com/office/drawing/2014/main" xmlns="" id="{0D50A4DF-81FC-4C01-9704-65BA64DB7BDC}"/>
                </a:ext>
              </a:extLst>
            </p:cNvPr>
            <p:cNvSpPr txBox="1"/>
            <p:nvPr/>
          </p:nvSpPr>
          <p:spPr>
            <a:xfrm>
              <a:off x="7376099" y="2088356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4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5" name="Group 65">
            <a:extLst>
              <a:ext uri="{FF2B5EF4-FFF2-40B4-BE49-F238E27FC236}">
                <a16:creationId xmlns:a16="http://schemas.microsoft.com/office/drawing/2014/main" xmlns="" id="{10DD5070-6F49-42F9-861F-2C2D08F21507}"/>
              </a:ext>
            </a:extLst>
          </p:cNvPr>
          <p:cNvGrpSpPr/>
          <p:nvPr/>
        </p:nvGrpSpPr>
        <p:grpSpPr>
          <a:xfrm>
            <a:off x="9381560" y="1869106"/>
            <a:ext cx="1985196" cy="649331"/>
            <a:chOff x="7639610" y="2339421"/>
            <a:chExt cx="1985196" cy="649331"/>
          </a:xfrm>
        </p:grpSpPr>
        <p:sp>
          <p:nvSpPr>
            <p:cNvPr id="26" name="TextBox 42">
              <a:extLst>
                <a:ext uri="{FF2B5EF4-FFF2-40B4-BE49-F238E27FC236}">
                  <a16:creationId xmlns:a16="http://schemas.microsoft.com/office/drawing/2014/main" xmlns="" id="{30AFBAAF-952E-4C1B-B207-D744B3561C7D}"/>
                </a:ext>
              </a:extLst>
            </p:cNvPr>
            <p:cNvSpPr txBox="1"/>
            <p:nvPr/>
          </p:nvSpPr>
          <p:spPr>
            <a:xfrm>
              <a:off x="7639610" y="2339421"/>
              <a:ext cx="19851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7030A0"/>
                  </a:solidFill>
                  <a:latin typeface="Century Gothic" panose="020B0502020202020204" pitchFamily="34" charset="0"/>
                </a:rPr>
                <a:t>فاس </a:t>
              </a:r>
              <a:r>
                <a:rPr lang="ar-SY" b="1" dirty="0" smtClean="0">
                  <a:latin typeface="Century Gothic" panose="020B0502020202020204" pitchFamily="34" charset="0"/>
                </a:rPr>
                <a:t>في المغرب</a:t>
              </a:r>
            </a:p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182هـ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27" name="TextBox 43">
              <a:extLst>
                <a:ext uri="{FF2B5EF4-FFF2-40B4-BE49-F238E27FC236}">
                  <a16:creationId xmlns:a16="http://schemas.microsoft.com/office/drawing/2014/main" xmlns="" id="{2DDCBD97-2950-4D14-9C24-B94CB73EF38D}"/>
                </a:ext>
              </a:extLst>
            </p:cNvPr>
            <p:cNvSpPr txBox="1"/>
            <p:nvPr/>
          </p:nvSpPr>
          <p:spPr>
            <a:xfrm>
              <a:off x="7702736" y="2757920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28" name="Group 54">
            <a:extLst>
              <a:ext uri="{FF2B5EF4-FFF2-40B4-BE49-F238E27FC236}">
                <a16:creationId xmlns:a16="http://schemas.microsoft.com/office/drawing/2014/main" xmlns="" id="{05CE0E30-05D0-464F-AFF5-AE1DF615D5C6}"/>
              </a:ext>
            </a:extLst>
          </p:cNvPr>
          <p:cNvGrpSpPr/>
          <p:nvPr/>
        </p:nvGrpSpPr>
        <p:grpSpPr>
          <a:xfrm>
            <a:off x="7230495" y="2338405"/>
            <a:ext cx="1828800" cy="1828800"/>
            <a:chOff x="5488545" y="2808720"/>
            <a:chExt cx="1828800" cy="1828800"/>
          </a:xfrm>
        </p:grpSpPr>
        <p:sp>
          <p:nvSpPr>
            <p:cNvPr id="29" name="Oval 25">
              <a:extLst>
                <a:ext uri="{FF2B5EF4-FFF2-40B4-BE49-F238E27FC236}">
                  <a16:creationId xmlns:a16="http://schemas.microsoft.com/office/drawing/2014/main" xmlns="" id="{816E2F26-7180-42F3-A72D-047DF3B04993}"/>
                </a:ext>
              </a:extLst>
            </p:cNvPr>
            <p:cNvSpPr/>
            <p:nvPr/>
          </p:nvSpPr>
          <p:spPr>
            <a:xfrm>
              <a:off x="5488545" y="2808720"/>
              <a:ext cx="1828800" cy="182880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Oval 26">
              <a:extLst>
                <a:ext uri="{FF2B5EF4-FFF2-40B4-BE49-F238E27FC236}">
                  <a16:creationId xmlns:a16="http://schemas.microsoft.com/office/drawing/2014/main" xmlns="" id="{D1FEF9EB-963D-4A6C-9206-4022643089DF}"/>
                </a:ext>
              </a:extLst>
            </p:cNvPr>
            <p:cNvSpPr/>
            <p:nvPr/>
          </p:nvSpPr>
          <p:spPr>
            <a:xfrm>
              <a:off x="5579985" y="2900160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1" name="Oval 27">
            <a:extLst>
              <a:ext uri="{FF2B5EF4-FFF2-40B4-BE49-F238E27FC236}">
                <a16:creationId xmlns:a16="http://schemas.microsoft.com/office/drawing/2014/main" xmlns="" id="{45DB5CA3-A7E9-4FFD-8C1A-E654E9301152}"/>
              </a:ext>
            </a:extLst>
          </p:cNvPr>
          <p:cNvSpPr/>
          <p:nvPr/>
        </p:nvSpPr>
        <p:spPr>
          <a:xfrm>
            <a:off x="6686342" y="3456786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28">
            <a:extLst>
              <a:ext uri="{FF2B5EF4-FFF2-40B4-BE49-F238E27FC236}">
                <a16:creationId xmlns:a16="http://schemas.microsoft.com/office/drawing/2014/main" xmlns="" id="{A8E445CD-EFEA-4FE9-9A59-4EE931EB9E52}"/>
              </a:ext>
            </a:extLst>
          </p:cNvPr>
          <p:cNvSpPr/>
          <p:nvPr/>
        </p:nvSpPr>
        <p:spPr>
          <a:xfrm>
            <a:off x="6435670" y="3671320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Isosceles Triangle 29">
            <a:extLst>
              <a:ext uri="{FF2B5EF4-FFF2-40B4-BE49-F238E27FC236}">
                <a16:creationId xmlns:a16="http://schemas.microsoft.com/office/drawing/2014/main" xmlns="" id="{978BAE55-ACB7-479C-9D5C-5B0CB2F28163}"/>
              </a:ext>
            </a:extLst>
          </p:cNvPr>
          <p:cNvSpPr/>
          <p:nvPr/>
        </p:nvSpPr>
        <p:spPr>
          <a:xfrm flipV="1">
            <a:off x="7771284" y="3379304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4" name="Group 59">
            <a:extLst>
              <a:ext uri="{FF2B5EF4-FFF2-40B4-BE49-F238E27FC236}">
                <a16:creationId xmlns:a16="http://schemas.microsoft.com/office/drawing/2014/main" xmlns="" id="{A27EE541-992C-4337-A0A1-70D68B392B09}"/>
              </a:ext>
            </a:extLst>
          </p:cNvPr>
          <p:cNvGrpSpPr/>
          <p:nvPr/>
        </p:nvGrpSpPr>
        <p:grpSpPr>
          <a:xfrm>
            <a:off x="6903858" y="2518437"/>
            <a:ext cx="653274" cy="595086"/>
            <a:chOff x="5161908" y="2988752"/>
            <a:chExt cx="653274" cy="595086"/>
          </a:xfrm>
        </p:grpSpPr>
        <p:sp>
          <p:nvSpPr>
            <p:cNvPr id="35" name="Oval 30">
              <a:extLst>
                <a:ext uri="{FF2B5EF4-FFF2-40B4-BE49-F238E27FC236}">
                  <a16:creationId xmlns:a16="http://schemas.microsoft.com/office/drawing/2014/main" xmlns="" id="{585CE835-877E-4D94-B9E3-CBCB0273F6DB}"/>
                </a:ext>
              </a:extLst>
            </p:cNvPr>
            <p:cNvSpPr/>
            <p:nvPr/>
          </p:nvSpPr>
          <p:spPr>
            <a:xfrm>
              <a:off x="5191002" y="2988752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FF9900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6" name="TextBox 31">
              <a:extLst>
                <a:ext uri="{FF2B5EF4-FFF2-40B4-BE49-F238E27FC236}">
                  <a16:creationId xmlns:a16="http://schemas.microsoft.com/office/drawing/2014/main" xmlns="" id="{94FF4C30-5C2F-4D01-8430-398F364AA53A}"/>
                </a:ext>
              </a:extLst>
            </p:cNvPr>
            <p:cNvSpPr txBox="1"/>
            <p:nvPr/>
          </p:nvSpPr>
          <p:spPr>
            <a:xfrm>
              <a:off x="5161908" y="3101629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3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37" name="Group 64">
            <a:extLst>
              <a:ext uri="{FF2B5EF4-FFF2-40B4-BE49-F238E27FC236}">
                <a16:creationId xmlns:a16="http://schemas.microsoft.com/office/drawing/2014/main" xmlns="" id="{750A99F7-2CB0-481F-9979-C2E4E5A8FAD2}"/>
              </a:ext>
            </a:extLst>
          </p:cNvPr>
          <p:cNvGrpSpPr/>
          <p:nvPr/>
        </p:nvGrpSpPr>
        <p:grpSpPr>
          <a:xfrm>
            <a:off x="7344721" y="2798722"/>
            <a:ext cx="1699334" cy="773480"/>
            <a:chOff x="5602771" y="3269037"/>
            <a:chExt cx="1699334" cy="773480"/>
          </a:xfrm>
        </p:grpSpPr>
        <p:sp>
          <p:nvSpPr>
            <p:cNvPr id="38" name="TextBox 32">
              <a:extLst>
                <a:ext uri="{FF2B5EF4-FFF2-40B4-BE49-F238E27FC236}">
                  <a16:creationId xmlns:a16="http://schemas.microsoft.com/office/drawing/2014/main" xmlns="" id="{0509F64D-C5B0-4F57-A419-1198E2C75B92}"/>
                </a:ext>
              </a:extLst>
            </p:cNvPr>
            <p:cNvSpPr txBox="1"/>
            <p:nvPr/>
          </p:nvSpPr>
          <p:spPr>
            <a:xfrm>
              <a:off x="5656185" y="3269037"/>
              <a:ext cx="1645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accent2"/>
                  </a:solidFill>
                  <a:latin typeface="Century Gothic" panose="020B0502020202020204" pitchFamily="34" charset="0"/>
                </a:rPr>
                <a:t>سامرّاء </a:t>
              </a:r>
              <a:r>
                <a:rPr lang="ar-SY" b="1" dirty="0" smtClean="0">
                  <a:latin typeface="Century Gothic" panose="020B0502020202020204" pitchFamily="34" charset="0"/>
                </a:rPr>
                <a:t>في العراق</a:t>
              </a:r>
            </a:p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221هـ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3">
              <a:extLst>
                <a:ext uri="{FF2B5EF4-FFF2-40B4-BE49-F238E27FC236}">
                  <a16:creationId xmlns:a16="http://schemas.microsoft.com/office/drawing/2014/main" xmlns="" id="{BD442126-ECE2-43AA-9323-3AA2CBE10ED7}"/>
                </a:ext>
              </a:extLst>
            </p:cNvPr>
            <p:cNvSpPr txBox="1"/>
            <p:nvPr/>
          </p:nvSpPr>
          <p:spPr>
            <a:xfrm>
              <a:off x="5602771" y="3811685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0" name="Group 7">
            <a:extLst>
              <a:ext uri="{FF2B5EF4-FFF2-40B4-BE49-F238E27FC236}">
                <a16:creationId xmlns:a16="http://schemas.microsoft.com/office/drawing/2014/main" xmlns="" id="{89A87E51-1FB7-46F1-9430-698860B9A0ED}"/>
              </a:ext>
            </a:extLst>
          </p:cNvPr>
          <p:cNvGrpSpPr/>
          <p:nvPr/>
        </p:nvGrpSpPr>
        <p:grpSpPr>
          <a:xfrm>
            <a:off x="5117283" y="3284459"/>
            <a:ext cx="1828800" cy="1828800"/>
            <a:chOff x="3375333" y="3754774"/>
            <a:chExt cx="1828800" cy="1828800"/>
          </a:xfrm>
        </p:grpSpPr>
        <p:sp>
          <p:nvSpPr>
            <p:cNvPr id="41" name="Oval 15">
              <a:extLst>
                <a:ext uri="{FF2B5EF4-FFF2-40B4-BE49-F238E27FC236}">
                  <a16:creationId xmlns:a16="http://schemas.microsoft.com/office/drawing/2014/main" xmlns="" id="{F66672B6-3A6D-4918-BADD-0EA828EA51B3}"/>
                </a:ext>
              </a:extLst>
            </p:cNvPr>
            <p:cNvSpPr/>
            <p:nvPr/>
          </p:nvSpPr>
          <p:spPr>
            <a:xfrm>
              <a:off x="3375333" y="3754774"/>
              <a:ext cx="1828800" cy="1828800"/>
            </a:xfrm>
            <a:prstGeom prst="ellipse">
              <a:avLst/>
            </a:prstGeom>
            <a:solidFill>
              <a:srgbClr val="00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Oval 16">
              <a:extLst>
                <a:ext uri="{FF2B5EF4-FFF2-40B4-BE49-F238E27FC236}">
                  <a16:creationId xmlns:a16="http://schemas.microsoft.com/office/drawing/2014/main" xmlns="" id="{BB60BD24-86E6-4CE5-A285-0A668BCDF32F}"/>
                </a:ext>
              </a:extLst>
            </p:cNvPr>
            <p:cNvSpPr/>
            <p:nvPr/>
          </p:nvSpPr>
          <p:spPr>
            <a:xfrm>
              <a:off x="3466773" y="3846214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3" name="Oval 17">
            <a:extLst>
              <a:ext uri="{FF2B5EF4-FFF2-40B4-BE49-F238E27FC236}">
                <a16:creationId xmlns:a16="http://schemas.microsoft.com/office/drawing/2014/main" xmlns="" id="{E706B0D1-A4CA-425B-85E7-A2DE8C413CB8}"/>
              </a:ext>
            </a:extLst>
          </p:cNvPr>
          <p:cNvSpPr/>
          <p:nvPr/>
        </p:nvSpPr>
        <p:spPr>
          <a:xfrm>
            <a:off x="4573130" y="4402840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18">
            <a:extLst>
              <a:ext uri="{FF2B5EF4-FFF2-40B4-BE49-F238E27FC236}">
                <a16:creationId xmlns:a16="http://schemas.microsoft.com/office/drawing/2014/main" xmlns="" id="{3222ABEC-F694-4A74-98C6-9B48079C8C48}"/>
              </a:ext>
            </a:extLst>
          </p:cNvPr>
          <p:cNvSpPr/>
          <p:nvPr/>
        </p:nvSpPr>
        <p:spPr>
          <a:xfrm>
            <a:off x="4322458" y="4617374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19">
            <a:extLst>
              <a:ext uri="{FF2B5EF4-FFF2-40B4-BE49-F238E27FC236}">
                <a16:creationId xmlns:a16="http://schemas.microsoft.com/office/drawing/2014/main" xmlns="" id="{A3C08218-6696-4FBF-9337-86F9B90EE3EF}"/>
              </a:ext>
            </a:extLst>
          </p:cNvPr>
          <p:cNvSpPr/>
          <p:nvPr/>
        </p:nvSpPr>
        <p:spPr>
          <a:xfrm flipV="1">
            <a:off x="5658072" y="4325358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6" name="Group 58">
            <a:extLst>
              <a:ext uri="{FF2B5EF4-FFF2-40B4-BE49-F238E27FC236}">
                <a16:creationId xmlns:a16="http://schemas.microsoft.com/office/drawing/2014/main" xmlns="" id="{4A1C45CA-FD95-46B3-A1F0-57F4817E9CE0}"/>
              </a:ext>
            </a:extLst>
          </p:cNvPr>
          <p:cNvGrpSpPr/>
          <p:nvPr/>
        </p:nvGrpSpPr>
        <p:grpSpPr>
          <a:xfrm>
            <a:off x="4790646" y="3464491"/>
            <a:ext cx="653274" cy="595086"/>
            <a:chOff x="3048696" y="3934806"/>
            <a:chExt cx="653274" cy="595086"/>
          </a:xfrm>
        </p:grpSpPr>
        <p:sp>
          <p:nvSpPr>
            <p:cNvPr id="47" name="Oval 20">
              <a:extLst>
                <a:ext uri="{FF2B5EF4-FFF2-40B4-BE49-F238E27FC236}">
                  <a16:creationId xmlns:a16="http://schemas.microsoft.com/office/drawing/2014/main" xmlns="" id="{C34816C2-66E6-4C23-9768-F8B1EFB0A0FE}"/>
                </a:ext>
              </a:extLst>
            </p:cNvPr>
            <p:cNvSpPr/>
            <p:nvPr/>
          </p:nvSpPr>
          <p:spPr>
            <a:xfrm>
              <a:off x="3077790" y="3934806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0099FF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8" name="TextBox 21">
              <a:extLst>
                <a:ext uri="{FF2B5EF4-FFF2-40B4-BE49-F238E27FC236}">
                  <a16:creationId xmlns:a16="http://schemas.microsoft.com/office/drawing/2014/main" xmlns="" id="{A6D7CFF5-E94F-43D6-A0F6-E757EDF37FB7}"/>
                </a:ext>
              </a:extLst>
            </p:cNvPr>
            <p:cNvSpPr txBox="1"/>
            <p:nvPr/>
          </p:nvSpPr>
          <p:spPr>
            <a:xfrm>
              <a:off x="3048696" y="4047683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2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9" name="Group 63">
            <a:extLst>
              <a:ext uri="{FF2B5EF4-FFF2-40B4-BE49-F238E27FC236}">
                <a16:creationId xmlns:a16="http://schemas.microsoft.com/office/drawing/2014/main" xmlns="" id="{809DFDE0-8A6D-4403-B9F1-265F009C7577}"/>
              </a:ext>
            </a:extLst>
          </p:cNvPr>
          <p:cNvGrpSpPr/>
          <p:nvPr/>
        </p:nvGrpSpPr>
        <p:grpSpPr>
          <a:xfrm>
            <a:off x="5268763" y="3707780"/>
            <a:ext cx="1693117" cy="810476"/>
            <a:chOff x="3526813" y="4178095"/>
            <a:chExt cx="1693117" cy="810476"/>
          </a:xfrm>
        </p:grpSpPr>
        <p:sp>
          <p:nvSpPr>
            <p:cNvPr id="50" name="TextBox 22">
              <a:extLst>
                <a:ext uri="{FF2B5EF4-FFF2-40B4-BE49-F238E27FC236}">
                  <a16:creationId xmlns:a16="http://schemas.microsoft.com/office/drawing/2014/main" xmlns="" id="{14A292BA-7F2D-430A-BEDE-6D7EE1FA986B}"/>
                </a:ext>
              </a:extLst>
            </p:cNvPr>
            <p:cNvSpPr txBox="1"/>
            <p:nvPr/>
          </p:nvSpPr>
          <p:spPr>
            <a:xfrm>
              <a:off x="3574010" y="4178095"/>
              <a:ext cx="1645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0070C0"/>
                  </a:solidFill>
                  <a:latin typeface="Century Gothic" panose="020B0502020202020204" pitchFamily="34" charset="0"/>
                </a:rPr>
                <a:t>بغداد </a:t>
              </a:r>
              <a:r>
                <a:rPr lang="ar-SY" b="1" dirty="0" smtClean="0">
                  <a:latin typeface="Century Gothic" panose="020B0502020202020204" pitchFamily="34" charset="0"/>
                </a:rPr>
                <a:t>في العراق</a:t>
              </a:r>
            </a:p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145هــ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51" name="TextBox 23">
              <a:extLst>
                <a:ext uri="{FF2B5EF4-FFF2-40B4-BE49-F238E27FC236}">
                  <a16:creationId xmlns:a16="http://schemas.microsoft.com/office/drawing/2014/main" xmlns="" id="{253266AB-934D-4041-90C4-5459AB0BF68F}"/>
                </a:ext>
              </a:extLst>
            </p:cNvPr>
            <p:cNvSpPr txBox="1"/>
            <p:nvPr/>
          </p:nvSpPr>
          <p:spPr>
            <a:xfrm>
              <a:off x="3526813" y="4757739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2" name="Group 3">
            <a:extLst>
              <a:ext uri="{FF2B5EF4-FFF2-40B4-BE49-F238E27FC236}">
                <a16:creationId xmlns:a16="http://schemas.microsoft.com/office/drawing/2014/main" xmlns="" id="{B63E09DE-2294-4399-A197-0035F483616C}"/>
              </a:ext>
            </a:extLst>
          </p:cNvPr>
          <p:cNvGrpSpPr/>
          <p:nvPr/>
        </p:nvGrpSpPr>
        <p:grpSpPr>
          <a:xfrm>
            <a:off x="2913713" y="4123246"/>
            <a:ext cx="1828800" cy="1828800"/>
            <a:chOff x="1171763" y="4593561"/>
            <a:chExt cx="1828800" cy="1828800"/>
          </a:xfrm>
        </p:grpSpPr>
        <p:sp>
          <p:nvSpPr>
            <p:cNvPr id="53" name="Oval 5">
              <a:extLst>
                <a:ext uri="{FF2B5EF4-FFF2-40B4-BE49-F238E27FC236}">
                  <a16:creationId xmlns:a16="http://schemas.microsoft.com/office/drawing/2014/main" xmlns="" id="{BDFDD896-7B0D-4EEF-96F5-AE3A3DB323AF}"/>
                </a:ext>
              </a:extLst>
            </p:cNvPr>
            <p:cNvSpPr/>
            <p:nvPr/>
          </p:nvSpPr>
          <p:spPr>
            <a:xfrm>
              <a:off x="1171763" y="4593561"/>
              <a:ext cx="1828800" cy="1828800"/>
            </a:xfrm>
            <a:prstGeom prst="ellipse">
              <a:avLst/>
            </a:prstGeom>
            <a:solidFill>
              <a:srgbClr val="CC0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Oval 4">
              <a:extLst>
                <a:ext uri="{FF2B5EF4-FFF2-40B4-BE49-F238E27FC236}">
                  <a16:creationId xmlns:a16="http://schemas.microsoft.com/office/drawing/2014/main" xmlns="" id="{F05D20DA-453B-46AB-95A1-844D6D9DCA1C}"/>
                </a:ext>
              </a:extLst>
            </p:cNvPr>
            <p:cNvSpPr/>
            <p:nvPr/>
          </p:nvSpPr>
          <p:spPr>
            <a:xfrm>
              <a:off x="1263203" y="4685001"/>
              <a:ext cx="1645920" cy="164592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5" name="Oval 8">
            <a:extLst>
              <a:ext uri="{FF2B5EF4-FFF2-40B4-BE49-F238E27FC236}">
                <a16:creationId xmlns:a16="http://schemas.microsoft.com/office/drawing/2014/main" xmlns="" id="{1238B729-E08C-4976-9C7C-FAD9188098F5}"/>
              </a:ext>
            </a:extLst>
          </p:cNvPr>
          <p:cNvSpPr/>
          <p:nvPr/>
        </p:nvSpPr>
        <p:spPr>
          <a:xfrm>
            <a:off x="2369560" y="5241627"/>
            <a:ext cx="2946400" cy="710419"/>
          </a:xfrm>
          <a:prstGeom prst="ellipse">
            <a:avLst/>
          </a:prstGeom>
          <a:solidFill>
            <a:schemeClr val="tx1">
              <a:alpha val="51000"/>
            </a:schemeClr>
          </a:soli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6">
            <a:extLst>
              <a:ext uri="{FF2B5EF4-FFF2-40B4-BE49-F238E27FC236}">
                <a16:creationId xmlns:a16="http://schemas.microsoft.com/office/drawing/2014/main" xmlns="" id="{224E493B-C951-4F7E-A1A1-8C015785565F}"/>
              </a:ext>
            </a:extLst>
          </p:cNvPr>
          <p:cNvSpPr/>
          <p:nvPr/>
        </p:nvSpPr>
        <p:spPr>
          <a:xfrm>
            <a:off x="2118888" y="5456161"/>
            <a:ext cx="3418450" cy="731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Isosceles Triangle 9">
            <a:extLst>
              <a:ext uri="{FF2B5EF4-FFF2-40B4-BE49-F238E27FC236}">
                <a16:creationId xmlns:a16="http://schemas.microsoft.com/office/drawing/2014/main" xmlns="" id="{036AC0F8-3593-4D5B-A338-80D80789CDD9}"/>
              </a:ext>
            </a:extLst>
          </p:cNvPr>
          <p:cNvSpPr/>
          <p:nvPr/>
        </p:nvSpPr>
        <p:spPr>
          <a:xfrm flipV="1">
            <a:off x="3454502" y="5164145"/>
            <a:ext cx="776516" cy="609600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9" name="Group 57">
            <a:extLst>
              <a:ext uri="{FF2B5EF4-FFF2-40B4-BE49-F238E27FC236}">
                <a16:creationId xmlns:a16="http://schemas.microsoft.com/office/drawing/2014/main" xmlns="" id="{74A0F2B4-9E17-4919-A307-A5A32D457EB5}"/>
              </a:ext>
            </a:extLst>
          </p:cNvPr>
          <p:cNvGrpSpPr/>
          <p:nvPr/>
        </p:nvGrpSpPr>
        <p:grpSpPr>
          <a:xfrm>
            <a:off x="2587076" y="4303278"/>
            <a:ext cx="653274" cy="595086"/>
            <a:chOff x="845126" y="4773593"/>
            <a:chExt cx="653274" cy="595086"/>
          </a:xfrm>
        </p:grpSpPr>
        <p:sp>
          <p:nvSpPr>
            <p:cNvPr id="60" name="Oval 10">
              <a:extLst>
                <a:ext uri="{FF2B5EF4-FFF2-40B4-BE49-F238E27FC236}">
                  <a16:creationId xmlns:a16="http://schemas.microsoft.com/office/drawing/2014/main" xmlns="" id="{095564A4-23BB-4FF7-A0B7-895301266BD9}"/>
                </a:ext>
              </a:extLst>
            </p:cNvPr>
            <p:cNvSpPr/>
            <p:nvPr/>
          </p:nvSpPr>
          <p:spPr>
            <a:xfrm>
              <a:off x="874220" y="4773593"/>
              <a:ext cx="595086" cy="595086"/>
            </a:xfrm>
            <a:prstGeom prst="ellipse">
              <a:avLst/>
            </a:prstGeom>
            <a:solidFill>
              <a:schemeClr val="bg1"/>
            </a:solidFill>
            <a:ln w="44450">
              <a:solidFill>
                <a:srgbClr val="CC0066"/>
              </a:solidFill>
            </a:ln>
            <a:effectLst>
              <a:outerShdw blurRad="50800" dist="889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1" name="TextBox 11">
              <a:extLst>
                <a:ext uri="{FF2B5EF4-FFF2-40B4-BE49-F238E27FC236}">
                  <a16:creationId xmlns:a16="http://schemas.microsoft.com/office/drawing/2014/main" xmlns="" id="{66C336DB-71CC-49BB-B018-AA555158FB85}"/>
                </a:ext>
              </a:extLst>
            </p:cNvPr>
            <p:cNvSpPr txBox="1"/>
            <p:nvPr/>
          </p:nvSpPr>
          <p:spPr>
            <a:xfrm>
              <a:off x="845126" y="4886470"/>
              <a:ext cx="6532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Century Gothic" panose="020B0502020202020204" pitchFamily="34" charset="0"/>
                </a:rPr>
                <a:t>1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62" name="Group 62">
            <a:extLst>
              <a:ext uri="{FF2B5EF4-FFF2-40B4-BE49-F238E27FC236}">
                <a16:creationId xmlns:a16="http://schemas.microsoft.com/office/drawing/2014/main" xmlns="" id="{78B364FA-D617-42F3-AC37-F6D8890D0E23}"/>
              </a:ext>
            </a:extLst>
          </p:cNvPr>
          <p:cNvGrpSpPr/>
          <p:nvPr/>
        </p:nvGrpSpPr>
        <p:grpSpPr>
          <a:xfrm>
            <a:off x="3093363" y="4682012"/>
            <a:ext cx="1645920" cy="681386"/>
            <a:chOff x="1308923" y="5152327"/>
            <a:chExt cx="1645920" cy="681386"/>
          </a:xfrm>
        </p:grpSpPr>
        <p:sp>
          <p:nvSpPr>
            <p:cNvPr id="63" name="TextBox 12">
              <a:extLst>
                <a:ext uri="{FF2B5EF4-FFF2-40B4-BE49-F238E27FC236}">
                  <a16:creationId xmlns:a16="http://schemas.microsoft.com/office/drawing/2014/main" xmlns="" id="{5BCEECDD-F6EB-4CFE-9C4D-9315ACC9EE4F}"/>
                </a:ext>
              </a:extLst>
            </p:cNvPr>
            <p:cNvSpPr txBox="1"/>
            <p:nvPr/>
          </p:nvSpPr>
          <p:spPr>
            <a:xfrm>
              <a:off x="1308923" y="5152327"/>
              <a:ext cx="1645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rgbClr val="C00000"/>
                  </a:solidFill>
                  <a:latin typeface="Century Gothic" panose="020B0502020202020204" pitchFamily="34" charset="0"/>
                </a:rPr>
                <a:t>القطائع </a:t>
              </a:r>
              <a:r>
                <a:rPr lang="ar-SY" b="1" dirty="0" smtClean="0">
                  <a:latin typeface="Century Gothic" panose="020B0502020202020204" pitchFamily="34" charset="0"/>
                </a:rPr>
                <a:t>في مصر</a:t>
              </a:r>
            </a:p>
            <a:p>
              <a:pPr algn="ctr"/>
              <a:r>
                <a:rPr lang="ar-SY" b="1" dirty="0" smtClean="0">
                  <a:latin typeface="Century Gothic" panose="020B0502020202020204" pitchFamily="34" charset="0"/>
                </a:rPr>
                <a:t>256هـ</a:t>
              </a:r>
              <a:endParaRPr lang="en-US" b="1" dirty="0">
                <a:latin typeface="Century Gothic" panose="020B0502020202020204" pitchFamily="34" charset="0"/>
              </a:endParaRPr>
            </a:p>
          </p:txBody>
        </p:sp>
        <p:sp>
          <p:nvSpPr>
            <p:cNvPr id="64" name="TextBox 13">
              <a:extLst>
                <a:ext uri="{FF2B5EF4-FFF2-40B4-BE49-F238E27FC236}">
                  <a16:creationId xmlns:a16="http://schemas.microsoft.com/office/drawing/2014/main" xmlns="" id="{AC918EE3-24E5-4521-BC3D-EDEFE3EC643F}"/>
                </a:ext>
              </a:extLst>
            </p:cNvPr>
            <p:cNvSpPr txBox="1"/>
            <p:nvPr/>
          </p:nvSpPr>
          <p:spPr>
            <a:xfrm>
              <a:off x="1308923" y="5602881"/>
              <a:ext cx="164592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900" dirty="0">
                <a:latin typeface="Century Gothic" panose="020B0502020202020204" pitchFamily="34" charset="0"/>
              </a:endParaRPr>
            </a:p>
          </p:txBody>
        </p:sp>
      </p:grpSp>
      <p:pic>
        <p:nvPicPr>
          <p:cNvPr id="65" name="Graphic 68" descr="Presentation with bar chart">
            <a:extLst>
              <a:ext uri="{FF2B5EF4-FFF2-40B4-BE49-F238E27FC236}">
                <a16:creationId xmlns:a16="http://schemas.microsoft.com/office/drawing/2014/main" xmlns="" id="{38703D9B-5D2E-4476-BFAE-77FFCDFBA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595443" y="5773745"/>
            <a:ext cx="548640" cy="548640"/>
          </a:xfrm>
          <a:prstGeom prst="rect">
            <a:avLst/>
          </a:prstGeom>
        </p:spPr>
      </p:pic>
      <p:pic>
        <p:nvPicPr>
          <p:cNvPr id="69" name="Graphic 70" descr="Head with gears">
            <a:extLst>
              <a:ext uri="{FF2B5EF4-FFF2-40B4-BE49-F238E27FC236}">
                <a16:creationId xmlns:a16="http://schemas.microsoft.com/office/drawing/2014/main" xmlns="" id="{656C72C9-C556-4427-99D5-A48FA0F30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772010" y="5012440"/>
            <a:ext cx="548640" cy="548640"/>
          </a:xfrm>
          <a:prstGeom prst="rect">
            <a:avLst/>
          </a:prstGeom>
        </p:spPr>
      </p:pic>
      <p:pic>
        <p:nvPicPr>
          <p:cNvPr id="70" name="Graphic 72" descr="Bank">
            <a:extLst>
              <a:ext uri="{FF2B5EF4-FFF2-40B4-BE49-F238E27FC236}">
                <a16:creationId xmlns:a16="http://schemas.microsoft.com/office/drawing/2014/main" xmlns="" id="{312780FD-26B7-4500-BA9F-758242D635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875062" y="4029851"/>
            <a:ext cx="548640" cy="548640"/>
          </a:xfrm>
          <a:prstGeom prst="rect">
            <a:avLst/>
          </a:prstGeom>
        </p:spPr>
      </p:pic>
      <p:pic>
        <p:nvPicPr>
          <p:cNvPr id="71" name="Graphic 74" descr="Handshake">
            <a:extLst>
              <a:ext uri="{FF2B5EF4-FFF2-40B4-BE49-F238E27FC236}">
                <a16:creationId xmlns:a16="http://schemas.microsoft.com/office/drawing/2014/main" xmlns="" id="{9AEABFEC-7656-4F39-B9A2-959C3BA0B5E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099838" y="2938172"/>
            <a:ext cx="548640" cy="548640"/>
          </a:xfrm>
          <a:prstGeom prst="rect">
            <a:avLst/>
          </a:prstGeom>
        </p:spPr>
      </p:pic>
      <p:grpSp>
        <p:nvGrpSpPr>
          <p:cNvPr id="72" name="مجموعة 71"/>
          <p:cNvGrpSpPr/>
          <p:nvPr/>
        </p:nvGrpSpPr>
        <p:grpSpPr>
          <a:xfrm>
            <a:off x="4104969" y="445411"/>
            <a:ext cx="4829362" cy="433116"/>
            <a:chOff x="3230370" y="1082155"/>
            <a:chExt cx="4829362" cy="433116"/>
          </a:xfrm>
        </p:grpSpPr>
        <p:sp>
          <p:nvSpPr>
            <p:cNvPr id="73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>
              <a:off x="3230370" y="1082155"/>
              <a:ext cx="4829362" cy="433116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 flipH="1">
              <a:off x="3459296" y="1115161"/>
              <a:ext cx="4484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000" b="1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أبرز المدن التي أنشأها العبّاسيّون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585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"/>
                            </p:stCondLst>
                            <p:childTnLst>
                              <p:par>
                                <p:cTn id="59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00"/>
                            </p:stCondLst>
                            <p:childTnLst>
                              <p:par>
                                <p:cTn id="88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300"/>
                            </p:stCondLst>
                            <p:childTnLst>
                              <p:par>
                                <p:cTn id="117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000"/>
                            </p:stCondLst>
                            <p:childTnLst>
                              <p:par>
                                <p:cTn id="1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300"/>
                            </p:stCondLst>
                            <p:childTnLst>
                              <p:par>
                                <p:cTn id="146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1" grpId="0" animBg="1"/>
      <p:bldP spid="33" grpId="0" animBg="1"/>
      <p:bldP spid="45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7173" y="375143"/>
            <a:ext cx="1010911" cy="2365989"/>
            <a:chOff x="1130424" y="335569"/>
            <a:chExt cx="1010911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892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العباسيّة</a:t>
              </a: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3353882" y="337787"/>
            <a:ext cx="7297048" cy="1560464"/>
            <a:chOff x="4399197" y="1115161"/>
            <a:chExt cx="7297048" cy="1560464"/>
          </a:xfrm>
        </p:grpSpPr>
        <p:sp>
          <p:nvSpPr>
            <p:cNvPr id="47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399197" y="1241398"/>
              <a:ext cx="7297048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668915" y="1352186"/>
              <a:ext cx="5606319" cy="1323439"/>
              <a:chOff x="2406360" y="442271"/>
              <a:chExt cx="6122073" cy="1815576"/>
            </a:xfrm>
          </p:grpSpPr>
          <p:sp>
            <p:nvSpPr>
              <p:cNvPr id="51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2406360" y="442271"/>
                <a:ext cx="6122073" cy="18155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sz="2000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 درب زبيدة </a:t>
                </a:r>
                <a:r>
                  <a:rPr lang="ar-SY" sz="20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:</a:t>
                </a:r>
              </a:p>
              <a:p>
                <a:pPr algn="r"/>
                <a:r>
                  <a:rPr lang="ar-SY" sz="20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أنشأت السيّدة زبيدة بنت جعفر بن المنصور و هي زوجة الخليفة هارون الرشيد – </a:t>
                </a:r>
                <a:r>
                  <a:rPr lang="ar-SY" sz="2000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طريق الحج</a:t>
                </a:r>
                <a:r>
                  <a:rPr lang="ar-SY" sz="20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 – من الكوفة بالعراق حتى مكّة المكرّمة , و يُسمّى ( </a:t>
                </a:r>
                <a:r>
                  <a:rPr lang="ar-SY" sz="2000" b="1" dirty="0" smtClean="0">
                    <a:solidFill>
                      <a:srgbClr val="0070C0"/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درب زبيدة </a:t>
                </a:r>
                <a:r>
                  <a:rPr lang="ar-SY" sz="2000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)</a:t>
                </a:r>
                <a:endParaRPr lang="en-US" sz="110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"/>
          <a:stretch/>
        </p:blipFill>
        <p:spPr bwMode="auto">
          <a:xfrm>
            <a:off x="3740011" y="2004086"/>
            <a:ext cx="4410193" cy="2150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143" b="100000" l="0" r="100000">
                        <a14:foregroundMark x1="80941" y1="9048" x2="21535" y2="15238"/>
                        <a14:foregroundMark x1="84653" y1="5714" x2="18317" y2="6429"/>
                        <a14:foregroundMark x1="61386" y1="9048" x2="30198" y2="9524"/>
                        <a14:foregroundMark x1="78713" y1="47143" x2="69554" y2="47143"/>
                        <a14:foregroundMark x1="16832" y1="8333" x2="7921" y2="8571"/>
                        <a14:foregroundMark x1="29208" y1="8333" x2="16584" y2="11667"/>
                        <a14:foregroundMark x1="84653" y1="64524" x2="54208" y2="64524"/>
                        <a14:foregroundMark x1="37376" y1="69048" x2="9653" y2="69048"/>
                        <a14:foregroundMark x1="40594" y1="65476" x2="12871" y2="65476"/>
                        <a14:foregroundMark x1="88861" y1="67143" x2="53713" y2="71667"/>
                        <a14:foregroundMark x1="85149" y1="83333" x2="50248" y2="86905"/>
                        <a14:foregroundMark x1="37871" y1="87857" x2="9653" y2="89524"/>
                        <a14:foregroundMark x1="25990" y1="55952" x2="23762" y2="59048"/>
                        <a14:foregroundMark x1="22030" y1="56667" x2="22030" y2="56667"/>
                        <a14:foregroundMark x1="73762" y1="55000" x2="72030" y2="57143"/>
                        <a14:foregroundMark x1="68812" y1="55476" x2="72030" y2="58571"/>
                        <a14:foregroundMark x1="24257" y1="72857" x2="24257" y2="83095"/>
                        <a14:foregroundMark x1="72277" y1="74286" x2="72277" y2="80000"/>
                        <a14:foregroundMark x1="92822" y1="6905" x2="78218" y2="10952"/>
                        <a14:foregroundMark x1="85396" y1="29524" x2="27228" y2="28095"/>
                        <a14:backgroundMark x1="25495" y1="55000" x2="25248" y2="57143"/>
                        <a14:backgroundMark x1="23762" y1="59286" x2="23762" y2="59286"/>
                        <a14:backgroundMark x1="88119" y1="38810" x2="5446" y2="38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37355" y="2413166"/>
            <a:ext cx="3637733" cy="378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5191" y="4304067"/>
            <a:ext cx="2814050" cy="2417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938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00" b="100000" l="2351" r="99277">
                        <a14:foregroundMark x1="90054" y1="3600" x2="20072" y2="10800"/>
                        <a14:foregroundMark x1="50090" y1="72800" x2="15913" y2="72400"/>
                        <a14:foregroundMark x1="95479" y1="28000" x2="95479" y2="59600"/>
                        <a14:foregroundMark x1="52984" y1="10000" x2="47559" y2="28800"/>
                        <a14:foregroundMark x1="22966" y1="96400" x2="10488" y2="94400"/>
                        <a14:foregroundMark x1="22966" y1="92000" x2="7595" y2="91600"/>
                        <a14:foregroundMark x1="25497" y1="96800" x2="5606" y2="94000"/>
                        <a14:foregroundMark x1="18445" y1="96800" x2="5063" y2="97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089" y="4638200"/>
            <a:ext cx="4916540" cy="2222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Rectangle 8">
            <a:extLst>
              <a:ext uri="{FF2B5EF4-FFF2-40B4-BE49-F238E27FC236}">
                <a16:creationId xmlns="" xmlns:a16="http://schemas.microsoft.com/office/drawing/2014/main" id="{E4118AEC-26BC-4DCF-B290-9395F9C896EF}"/>
              </a:ext>
            </a:extLst>
          </p:cNvPr>
          <p:cNvSpPr/>
          <p:nvPr/>
        </p:nvSpPr>
        <p:spPr>
          <a:xfrm>
            <a:off x="571741" y="2413166"/>
            <a:ext cx="1303383" cy="1792512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10">
            <a:extLst>
              <a:ext uri="{FF2B5EF4-FFF2-40B4-BE49-F238E27FC236}">
                <a16:creationId xmlns="" xmlns:a16="http://schemas.microsoft.com/office/drawing/2014/main" id="{C66FAF7E-8CDD-4926-A0A3-38BBE055ABF3}"/>
              </a:ext>
            </a:extLst>
          </p:cNvPr>
          <p:cNvSpPr/>
          <p:nvPr/>
        </p:nvSpPr>
        <p:spPr>
          <a:xfrm flipH="1">
            <a:off x="104609" y="2413166"/>
            <a:ext cx="467132" cy="1792512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24">
            <a:extLst>
              <a:ext uri="{FF2B5EF4-FFF2-40B4-BE49-F238E27FC236}">
                <a16:creationId xmlns="" xmlns:a16="http://schemas.microsoft.com/office/drawing/2014/main" id="{2031FD8F-C762-45B7-9144-CFCF75B7A842}"/>
              </a:ext>
            </a:extLst>
          </p:cNvPr>
          <p:cNvSpPr/>
          <p:nvPr/>
        </p:nvSpPr>
        <p:spPr>
          <a:xfrm rot="16200000" flipH="1">
            <a:off x="855888" y="422741"/>
            <a:ext cx="785521" cy="2842979"/>
          </a:xfrm>
          <a:prstGeom prst="ellipse">
            <a:avLst/>
          </a:prstGeom>
          <a:gradFill flip="none" rotWithShape="1">
            <a:gsLst>
              <a:gs pos="71000">
                <a:schemeClr val="bg1"/>
              </a:gs>
              <a:gs pos="77000">
                <a:schemeClr val="tx1">
                  <a:lumMod val="65000"/>
                  <a:lumOff val="3500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177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16">
            <a:extLst>
              <a:ext uri="{FF2B5EF4-FFF2-40B4-BE49-F238E27FC236}">
                <a16:creationId xmlns="" xmlns:a16="http://schemas.microsoft.com/office/drawing/2014/main" id="{A557BA40-394C-4DEB-B07B-6482F26A4E82}"/>
              </a:ext>
            </a:extLst>
          </p:cNvPr>
          <p:cNvGrpSpPr/>
          <p:nvPr/>
        </p:nvGrpSpPr>
        <p:grpSpPr>
          <a:xfrm>
            <a:off x="743220" y="2538718"/>
            <a:ext cx="1001486" cy="1186810"/>
            <a:chOff x="3009022" y="4211323"/>
            <a:chExt cx="1001486" cy="1186810"/>
          </a:xfrm>
        </p:grpSpPr>
        <p:sp>
          <p:nvSpPr>
            <p:cNvPr id="10" name="TextBox 1">
              <a:extLst>
                <a:ext uri="{FF2B5EF4-FFF2-40B4-BE49-F238E27FC236}">
                  <a16:creationId xmlns="" xmlns:a16="http://schemas.microsoft.com/office/drawing/2014/main" id="{AA2499F0-511C-43F7-A264-303F54DEFF44}"/>
                </a:ext>
              </a:extLst>
            </p:cNvPr>
            <p:cNvSpPr txBox="1"/>
            <p:nvPr/>
          </p:nvSpPr>
          <p:spPr>
            <a:xfrm>
              <a:off x="3009022" y="4211323"/>
              <a:ext cx="1001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b="1" dirty="0" smtClean="0">
                  <a:solidFill>
                    <a:schemeClr val="bg1"/>
                  </a:solidFill>
                  <a:latin typeface="Oswald" panose="02000503000000000000" pitchFamily="2" charset="0"/>
                </a:rPr>
                <a:t>الوحدة الثانية</a:t>
              </a:r>
              <a:endParaRPr lang="en-US" b="1" dirty="0">
                <a:solidFill>
                  <a:schemeClr val="bg1"/>
                </a:solidFill>
                <a:latin typeface="Oswald" panose="02000503000000000000" pitchFamily="2" charset="0"/>
              </a:endParaRPr>
            </a:p>
          </p:txBody>
        </p:sp>
        <p:sp>
          <p:nvSpPr>
            <p:cNvPr id="11" name="TextBox 2">
              <a:extLst>
                <a:ext uri="{FF2B5EF4-FFF2-40B4-BE49-F238E27FC236}">
                  <a16:creationId xmlns="" xmlns:a16="http://schemas.microsoft.com/office/drawing/2014/main" id="{FEF93B47-867D-41A4-BEEF-0B2046E16230}"/>
                </a:ext>
              </a:extLst>
            </p:cNvPr>
            <p:cNvSpPr txBox="1"/>
            <p:nvPr/>
          </p:nvSpPr>
          <p:spPr>
            <a:xfrm>
              <a:off x="3096473" y="4751802"/>
              <a:ext cx="785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Oswald" panose="02000503000000000000" pitchFamily="2" charset="0"/>
                </a:rPr>
                <a:t>2</a:t>
              </a:r>
              <a:endPara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swald" panose="02000503000000000000" pitchFamily="2" charset="0"/>
              </a:endParaRPr>
            </a:p>
          </p:txBody>
        </p:sp>
      </p:grpSp>
      <p:pic>
        <p:nvPicPr>
          <p:cNvPr id="12" name="Graphic 44">
            <a:extLst>
              <a:ext uri="{FF2B5EF4-FFF2-40B4-BE49-F238E27FC236}">
                <a16:creationId xmlns="" xmlns:a16="http://schemas.microsoft.com/office/drawing/2014/main" id="{3811AB20-2F0F-4BBB-AEEE-982409F952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2526">
            <a:off x="1045508" y="3650809"/>
            <a:ext cx="595902" cy="3512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Group 53">
            <a:extLst>
              <a:ext uri="{FF2B5EF4-FFF2-40B4-BE49-F238E27FC236}">
                <a16:creationId xmlns="" xmlns:a16="http://schemas.microsoft.com/office/drawing/2014/main" id="{6A460868-B9FD-412C-A768-ECBAB7A7A540}"/>
              </a:ext>
            </a:extLst>
          </p:cNvPr>
          <p:cNvGrpSpPr/>
          <p:nvPr/>
        </p:nvGrpSpPr>
        <p:grpSpPr>
          <a:xfrm rot="5400000">
            <a:off x="827155" y="375161"/>
            <a:ext cx="1010947" cy="2365989"/>
            <a:chOff x="1130424" y="335569"/>
            <a:chExt cx="1010947" cy="2365989"/>
          </a:xfrm>
        </p:grpSpPr>
        <p:sp>
          <p:nvSpPr>
            <p:cNvPr id="14" name="TextBox 51">
              <a:extLst>
                <a:ext uri="{FF2B5EF4-FFF2-40B4-BE49-F238E27FC236}">
                  <a16:creationId xmlns="" xmlns:a16="http://schemas.microsoft.com/office/drawing/2014/main" id="{4E19FC31-64B6-492B-A85A-416820957BD0}"/>
                </a:ext>
              </a:extLst>
            </p:cNvPr>
            <p:cNvSpPr txBox="1"/>
            <p:nvPr/>
          </p:nvSpPr>
          <p:spPr>
            <a:xfrm>
              <a:off x="1130424" y="575526"/>
              <a:ext cx="461665" cy="1886073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b="1" dirty="0">
                  <a:solidFill>
                    <a:srgbClr val="0070C0"/>
                  </a:solidFill>
                  <a:latin typeface="Oswald" panose="02000503000000000000" pitchFamily="2" charset="0"/>
                </a:rPr>
                <a:t>التاريخ الإسلامي</a:t>
              </a:r>
            </a:p>
          </p:txBody>
        </p:sp>
        <p:sp>
          <p:nvSpPr>
            <p:cNvPr id="15" name="TextBox 52">
              <a:extLst>
                <a:ext uri="{FF2B5EF4-FFF2-40B4-BE49-F238E27FC236}">
                  <a16:creationId xmlns="" xmlns:a16="http://schemas.microsoft.com/office/drawing/2014/main" id="{626BC3BB-DB17-4728-9BD9-860DBDFEF42C}"/>
                </a:ext>
              </a:extLst>
            </p:cNvPr>
            <p:cNvSpPr txBox="1"/>
            <p:nvPr/>
          </p:nvSpPr>
          <p:spPr>
            <a:xfrm>
              <a:off x="1648928" y="335569"/>
              <a:ext cx="492443" cy="2365989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ar-SY" sz="2000" b="1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الدولة العباسيّة</a:t>
              </a:r>
            </a:p>
          </p:txBody>
        </p:sp>
      </p:grpSp>
      <p:grpSp>
        <p:nvGrpSpPr>
          <p:cNvPr id="41" name="Group 84">
            <a:extLst>
              <a:ext uri="{FF2B5EF4-FFF2-40B4-BE49-F238E27FC236}">
                <a16:creationId xmlns="" xmlns:a16="http://schemas.microsoft.com/office/drawing/2014/main" id="{706834C1-82D1-497D-8C56-9F86A9E84F86}"/>
              </a:ext>
            </a:extLst>
          </p:cNvPr>
          <p:cNvGrpSpPr/>
          <p:nvPr/>
        </p:nvGrpSpPr>
        <p:grpSpPr>
          <a:xfrm>
            <a:off x="9154780" y="-40919"/>
            <a:ext cx="1586404" cy="637097"/>
            <a:chOff x="676027" y="2568995"/>
            <a:chExt cx="1586404" cy="637097"/>
          </a:xfrm>
        </p:grpSpPr>
        <p:sp>
          <p:nvSpPr>
            <p:cNvPr id="42" name="Rectangle 39">
              <a:extLst>
                <a:ext uri="{FF2B5EF4-FFF2-40B4-BE49-F238E27FC236}">
                  <a16:creationId xmlns="" xmlns:a16="http://schemas.microsoft.com/office/drawing/2014/main" id="{99014343-0912-40CE-B895-BD4566B81FC4}"/>
                </a:ext>
              </a:extLst>
            </p:cNvPr>
            <p:cNvSpPr/>
            <p:nvPr/>
          </p:nvSpPr>
          <p:spPr>
            <a:xfrm flipH="1">
              <a:off x="951707" y="2583328"/>
              <a:ext cx="1310724" cy="622764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alpha val="4000"/>
                  </a:schemeClr>
                </a:gs>
                <a:gs pos="100000">
                  <a:schemeClr val="bg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3" name="Group 57">
              <a:extLst>
                <a:ext uri="{FF2B5EF4-FFF2-40B4-BE49-F238E27FC236}">
                  <a16:creationId xmlns="" xmlns:a16="http://schemas.microsoft.com/office/drawing/2014/main" id="{F5CA8972-C449-4130-83CC-A6F56C9AA01E}"/>
                </a:ext>
              </a:extLst>
            </p:cNvPr>
            <p:cNvGrpSpPr/>
            <p:nvPr/>
          </p:nvGrpSpPr>
          <p:grpSpPr>
            <a:xfrm>
              <a:off x="676027" y="2568995"/>
              <a:ext cx="537103" cy="534197"/>
              <a:chOff x="11049987" y="1270856"/>
              <a:chExt cx="537103" cy="534197"/>
            </a:xfrm>
          </p:grpSpPr>
          <p:sp>
            <p:nvSpPr>
              <p:cNvPr id="45" name="Teardrop 58">
                <a:extLst>
                  <a:ext uri="{FF2B5EF4-FFF2-40B4-BE49-F238E27FC236}">
                    <a16:creationId xmlns="" xmlns:a16="http://schemas.microsoft.com/office/drawing/2014/main" id="{D26EBC7D-7990-493D-B051-9A00B10CED2A}"/>
                  </a:ext>
                </a:extLst>
              </p:cNvPr>
              <p:cNvSpPr/>
              <p:nvPr/>
            </p:nvSpPr>
            <p:spPr>
              <a:xfrm rot="8141980">
                <a:off x="11049987" y="1270856"/>
                <a:ext cx="537103" cy="534197"/>
              </a:xfrm>
              <a:prstGeom prst="teardrop">
                <a:avLst>
                  <a:gd name="adj" fmla="val 114035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6" name="Oval 59">
                <a:extLst>
                  <a:ext uri="{FF2B5EF4-FFF2-40B4-BE49-F238E27FC236}">
                    <a16:creationId xmlns="" xmlns:a16="http://schemas.microsoft.com/office/drawing/2014/main" id="{999149D9-C008-42D7-BD94-86997ED39A60}"/>
                  </a:ext>
                </a:extLst>
              </p:cNvPr>
              <p:cNvSpPr/>
              <p:nvPr/>
            </p:nvSpPr>
            <p:spPr>
              <a:xfrm>
                <a:off x="11155136" y="1374552"/>
                <a:ext cx="326805" cy="326805"/>
              </a:xfrm>
              <a:prstGeom prst="ellipse">
                <a:avLst/>
              </a:prstGeom>
              <a:solidFill>
                <a:srgbClr val="FFFF00"/>
              </a:solidFill>
              <a:ln w="76200"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TextBox 75">
              <a:extLst>
                <a:ext uri="{FF2B5EF4-FFF2-40B4-BE49-F238E27FC236}">
                  <a16:creationId xmlns="" xmlns:a16="http://schemas.microsoft.com/office/drawing/2014/main" id="{D5DD5411-44CA-4DF8-A259-53D0BDF41CDE}"/>
                </a:ext>
              </a:extLst>
            </p:cNvPr>
            <p:cNvSpPr txBox="1"/>
            <p:nvPr/>
          </p:nvSpPr>
          <p:spPr>
            <a:xfrm>
              <a:off x="1074868" y="2663877"/>
              <a:ext cx="1133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Y" sz="2400" b="1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نشاط 2</a:t>
              </a:r>
              <a:endParaRPr lang="ar-SY" sz="24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</p:grpSp>
      <p:grpSp>
        <p:nvGrpSpPr>
          <p:cNvPr id="3" name="مجموعة 2"/>
          <p:cNvGrpSpPr/>
          <p:nvPr/>
        </p:nvGrpSpPr>
        <p:grpSpPr>
          <a:xfrm>
            <a:off x="4739809" y="1159223"/>
            <a:ext cx="6961628" cy="1423557"/>
            <a:chOff x="4102100" y="1115161"/>
            <a:chExt cx="7594145" cy="1552898"/>
          </a:xfrm>
        </p:grpSpPr>
        <p:sp>
          <p:nvSpPr>
            <p:cNvPr id="47" name="Rectangle 13">
              <a:extLst>
                <a:ext uri="{FF2B5EF4-FFF2-40B4-BE49-F238E27FC236}">
                  <a16:creationId xmlns="" xmlns:a16="http://schemas.microsoft.com/office/drawing/2014/main" id="{468E39C0-3777-42DF-99E5-7E7AA8305FC5}"/>
                </a:ext>
              </a:extLst>
            </p:cNvPr>
            <p:cNvSpPr/>
            <p:nvPr/>
          </p:nvSpPr>
          <p:spPr>
            <a:xfrm rot="173929">
              <a:off x="8968075" y="1776264"/>
              <a:ext cx="2548619" cy="891795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="" xmlns:a16="http://schemas.microsoft.com/office/drawing/2014/main" id="{6A18B9AE-39F4-4CD2-9308-2E4BC1EAD4F0}"/>
                </a:ext>
              </a:extLst>
            </p:cNvPr>
            <p:cNvSpPr/>
            <p:nvPr/>
          </p:nvSpPr>
          <p:spPr>
            <a:xfrm rot="21269386">
              <a:off x="4423589" y="2109734"/>
              <a:ext cx="2548619" cy="502019"/>
            </a:xfrm>
            <a:prstGeom prst="rect">
              <a:avLst/>
            </a:prstGeom>
            <a:solidFill>
              <a:schemeClr val="tx1">
                <a:alpha val="14000"/>
              </a:schemeClr>
            </a:solidFill>
            <a:ln>
              <a:noFill/>
            </a:ln>
            <a:effectLst>
              <a:softEdge rad="508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: Shape 46">
              <a:extLst>
                <a:ext uri="{FF2B5EF4-FFF2-40B4-BE49-F238E27FC236}">
                  <a16:creationId xmlns="" xmlns:a16="http://schemas.microsoft.com/office/drawing/2014/main" id="{6B14ACBE-14D9-4D3B-BAD8-0274A075EEBA}"/>
                </a:ext>
              </a:extLst>
            </p:cNvPr>
            <p:cNvSpPr/>
            <p:nvPr/>
          </p:nvSpPr>
          <p:spPr>
            <a:xfrm>
              <a:off x="4102100" y="1241398"/>
              <a:ext cx="7594145" cy="1396556"/>
            </a:xfrm>
            <a:custGeom>
              <a:avLst/>
              <a:gdLst>
                <a:gd name="connsiteX0" fmla="*/ 7750893 w 7968342"/>
                <a:gd name="connsiteY0" fmla="*/ 825347 h 1915885"/>
                <a:gd name="connsiteX1" fmla="*/ 7751085 w 7968342"/>
                <a:gd name="connsiteY1" fmla="*/ 825781 h 1915885"/>
                <a:gd name="connsiteX2" fmla="*/ 7747618 w 7968342"/>
                <a:gd name="connsiteY2" fmla="*/ 836785 h 1915885"/>
                <a:gd name="connsiteX3" fmla="*/ 7747059 w 7968342"/>
                <a:gd name="connsiteY3" fmla="*/ 837999 h 1915885"/>
                <a:gd name="connsiteX4" fmla="*/ 7747421 w 7968342"/>
                <a:gd name="connsiteY4" fmla="*/ 836690 h 1915885"/>
                <a:gd name="connsiteX5" fmla="*/ 7750893 w 7968342"/>
                <a:gd name="connsiteY5" fmla="*/ 825347 h 1915885"/>
                <a:gd name="connsiteX6" fmla="*/ 223920 w 7968342"/>
                <a:gd name="connsiteY6" fmla="*/ 759320 h 1915885"/>
                <a:gd name="connsiteX7" fmla="*/ 155341 w 7968342"/>
                <a:gd name="connsiteY7" fmla="*/ 827900 h 1915885"/>
                <a:gd name="connsiteX8" fmla="*/ 223920 w 7968342"/>
                <a:gd name="connsiteY8" fmla="*/ 896480 h 1915885"/>
                <a:gd name="connsiteX9" fmla="*/ 292500 w 7968342"/>
                <a:gd name="connsiteY9" fmla="*/ 827900 h 1915885"/>
                <a:gd name="connsiteX10" fmla="*/ 223920 w 7968342"/>
                <a:gd name="connsiteY10" fmla="*/ 759320 h 1915885"/>
                <a:gd name="connsiteX11" fmla="*/ 223921 w 7968342"/>
                <a:gd name="connsiteY11" fmla="*/ 567436 h 1915885"/>
                <a:gd name="connsiteX12" fmla="*/ 155341 w 7968342"/>
                <a:gd name="connsiteY12" fmla="*/ 636016 h 1915885"/>
                <a:gd name="connsiteX13" fmla="*/ 223921 w 7968342"/>
                <a:gd name="connsiteY13" fmla="*/ 704596 h 1915885"/>
                <a:gd name="connsiteX14" fmla="*/ 292502 w 7968342"/>
                <a:gd name="connsiteY14" fmla="*/ 636016 h 1915885"/>
                <a:gd name="connsiteX15" fmla="*/ 223921 w 7968342"/>
                <a:gd name="connsiteY15" fmla="*/ 567436 h 1915885"/>
                <a:gd name="connsiteX16" fmla="*/ 223922 w 7968342"/>
                <a:gd name="connsiteY16" fmla="*/ 375552 h 1915885"/>
                <a:gd name="connsiteX17" fmla="*/ 155343 w 7968342"/>
                <a:gd name="connsiteY17" fmla="*/ 444132 h 1915885"/>
                <a:gd name="connsiteX18" fmla="*/ 223922 w 7968342"/>
                <a:gd name="connsiteY18" fmla="*/ 512712 h 1915885"/>
                <a:gd name="connsiteX19" fmla="*/ 292502 w 7968342"/>
                <a:gd name="connsiteY19" fmla="*/ 444132 h 1915885"/>
                <a:gd name="connsiteX20" fmla="*/ 223922 w 7968342"/>
                <a:gd name="connsiteY20" fmla="*/ 375552 h 1915885"/>
                <a:gd name="connsiteX21" fmla="*/ 223923 w 7968342"/>
                <a:gd name="connsiteY21" fmla="*/ 183668 h 1915885"/>
                <a:gd name="connsiteX22" fmla="*/ 155343 w 7968342"/>
                <a:gd name="connsiteY22" fmla="*/ 252248 h 1915885"/>
                <a:gd name="connsiteX23" fmla="*/ 223923 w 7968342"/>
                <a:gd name="connsiteY23" fmla="*/ 320828 h 1915885"/>
                <a:gd name="connsiteX24" fmla="*/ 292503 w 7968342"/>
                <a:gd name="connsiteY24" fmla="*/ 252248 h 1915885"/>
                <a:gd name="connsiteX25" fmla="*/ 223923 w 7968342"/>
                <a:gd name="connsiteY25" fmla="*/ 183668 h 1915885"/>
                <a:gd name="connsiteX26" fmla="*/ 1980393 w 7968342"/>
                <a:gd name="connsiteY26" fmla="*/ 0 h 1915885"/>
                <a:gd name="connsiteX27" fmla="*/ 2100840 w 7968342"/>
                <a:gd name="connsiteY27" fmla="*/ 17226 h 1915885"/>
                <a:gd name="connsiteX28" fmla="*/ 2204080 w 7968342"/>
                <a:gd name="connsiteY28" fmla="*/ 34452 h 1915885"/>
                <a:gd name="connsiteX29" fmla="*/ 2341734 w 7968342"/>
                <a:gd name="connsiteY29" fmla="*/ 51679 h 1915885"/>
                <a:gd name="connsiteX30" fmla="*/ 2444975 w 7968342"/>
                <a:gd name="connsiteY30" fmla="*/ 68904 h 1915885"/>
                <a:gd name="connsiteX31" fmla="*/ 2565422 w 7968342"/>
                <a:gd name="connsiteY31" fmla="*/ 86130 h 1915885"/>
                <a:gd name="connsiteX32" fmla="*/ 2909558 w 7968342"/>
                <a:gd name="connsiteY32" fmla="*/ 137808 h 1915885"/>
                <a:gd name="connsiteX33" fmla="*/ 2995591 w 7968342"/>
                <a:gd name="connsiteY33" fmla="*/ 103357 h 1915885"/>
                <a:gd name="connsiteX34" fmla="*/ 3150452 w 7968342"/>
                <a:gd name="connsiteY34" fmla="*/ 34452 h 1915885"/>
                <a:gd name="connsiteX35" fmla="*/ 4217270 w 7968342"/>
                <a:gd name="connsiteY35" fmla="*/ 17226 h 1915885"/>
                <a:gd name="connsiteX36" fmla="*/ 4733473 w 7968342"/>
                <a:gd name="connsiteY36" fmla="*/ 0 h 1915885"/>
                <a:gd name="connsiteX37" fmla="*/ 4853920 w 7968342"/>
                <a:gd name="connsiteY37" fmla="*/ 51679 h 1915885"/>
                <a:gd name="connsiteX38" fmla="*/ 4905541 w 7968342"/>
                <a:gd name="connsiteY38" fmla="*/ 68904 h 1915885"/>
                <a:gd name="connsiteX39" fmla="*/ 5129229 w 7968342"/>
                <a:gd name="connsiteY39" fmla="*/ 120583 h 1915885"/>
                <a:gd name="connsiteX40" fmla="*/ 5180848 w 7968342"/>
                <a:gd name="connsiteY40" fmla="*/ 103357 h 1915885"/>
                <a:gd name="connsiteX41" fmla="*/ 5284089 w 7968342"/>
                <a:gd name="connsiteY41" fmla="*/ 68904 h 1915885"/>
                <a:gd name="connsiteX42" fmla="*/ 5456156 w 7968342"/>
                <a:gd name="connsiteY42" fmla="*/ 51679 h 1915885"/>
                <a:gd name="connsiteX43" fmla="*/ 6006772 w 7968342"/>
                <a:gd name="connsiteY43" fmla="*/ 34452 h 1915885"/>
                <a:gd name="connsiteX44" fmla="*/ 6041186 w 7968342"/>
                <a:gd name="connsiteY44" fmla="*/ 86130 h 1915885"/>
                <a:gd name="connsiteX45" fmla="*/ 6110013 w 7968342"/>
                <a:gd name="connsiteY45" fmla="*/ 189487 h 1915885"/>
                <a:gd name="connsiteX46" fmla="*/ 6299287 w 7968342"/>
                <a:gd name="connsiteY46" fmla="*/ 206713 h 1915885"/>
                <a:gd name="connsiteX47" fmla="*/ 6350907 w 7968342"/>
                <a:gd name="connsiteY47" fmla="*/ 258391 h 1915885"/>
                <a:gd name="connsiteX48" fmla="*/ 6918729 w 7968342"/>
                <a:gd name="connsiteY48" fmla="*/ 258391 h 1915885"/>
                <a:gd name="connsiteX49" fmla="*/ 7108003 w 7968342"/>
                <a:gd name="connsiteY49" fmla="*/ 241165 h 1915885"/>
                <a:gd name="connsiteX50" fmla="*/ 7314485 w 7968342"/>
                <a:gd name="connsiteY50" fmla="*/ 206713 h 1915885"/>
                <a:gd name="connsiteX51" fmla="*/ 7383312 w 7968342"/>
                <a:gd name="connsiteY51" fmla="*/ 103357 h 1915885"/>
                <a:gd name="connsiteX52" fmla="*/ 7507025 w 7968342"/>
                <a:gd name="connsiteY52" fmla="*/ 89864 h 1915885"/>
                <a:gd name="connsiteX53" fmla="*/ 7559620 w 7968342"/>
                <a:gd name="connsiteY53" fmla="*/ 84509 h 1915885"/>
                <a:gd name="connsiteX54" fmla="*/ 7568913 w 7968342"/>
                <a:gd name="connsiteY54" fmla="*/ 84141 h 1915885"/>
                <a:gd name="connsiteX55" fmla="*/ 7567104 w 7968342"/>
                <a:gd name="connsiteY55" fmla="*/ 83747 h 1915885"/>
                <a:gd name="connsiteX56" fmla="*/ 7559620 w 7968342"/>
                <a:gd name="connsiteY56" fmla="*/ 84509 h 1915885"/>
                <a:gd name="connsiteX57" fmla="*/ 7533844 w 7968342"/>
                <a:gd name="connsiteY57" fmla="*/ 85530 h 1915885"/>
                <a:gd name="connsiteX58" fmla="*/ 7607000 w 7968342"/>
                <a:gd name="connsiteY58" fmla="*/ 68904 h 1915885"/>
                <a:gd name="connsiteX59" fmla="*/ 7727447 w 7968342"/>
                <a:gd name="connsiteY59" fmla="*/ 51679 h 1915885"/>
                <a:gd name="connsiteX60" fmla="*/ 7744654 w 7968342"/>
                <a:gd name="connsiteY60" fmla="*/ 155034 h 1915885"/>
                <a:gd name="connsiteX61" fmla="*/ 7727447 w 7968342"/>
                <a:gd name="connsiteY61" fmla="*/ 447878 h 1915885"/>
                <a:gd name="connsiteX62" fmla="*/ 7744654 w 7968342"/>
                <a:gd name="connsiteY62" fmla="*/ 499556 h 1915885"/>
                <a:gd name="connsiteX63" fmla="*/ 7779068 w 7968342"/>
                <a:gd name="connsiteY63" fmla="*/ 602913 h 1915885"/>
                <a:gd name="connsiteX64" fmla="*/ 7727447 w 7968342"/>
                <a:gd name="connsiteY64" fmla="*/ 792400 h 1915885"/>
                <a:gd name="connsiteX65" fmla="*/ 7741630 w 7968342"/>
                <a:gd name="connsiteY65" fmla="*/ 849777 h 1915885"/>
                <a:gd name="connsiteX66" fmla="*/ 7747059 w 7968342"/>
                <a:gd name="connsiteY66" fmla="*/ 837999 h 1915885"/>
                <a:gd name="connsiteX67" fmla="*/ 7742891 w 7968342"/>
                <a:gd name="connsiteY67" fmla="*/ 853052 h 1915885"/>
                <a:gd name="connsiteX68" fmla="*/ 7727447 w 7968342"/>
                <a:gd name="connsiteY68" fmla="*/ 912982 h 1915885"/>
                <a:gd name="connsiteX69" fmla="*/ 7675827 w 7968342"/>
                <a:gd name="connsiteY69" fmla="*/ 1068017 h 1915885"/>
                <a:gd name="connsiteX70" fmla="*/ 7710240 w 7968342"/>
                <a:gd name="connsiteY70" fmla="*/ 1119695 h 1915885"/>
                <a:gd name="connsiteX71" fmla="*/ 7761861 w 7968342"/>
                <a:gd name="connsiteY71" fmla="*/ 1136922 h 1915885"/>
                <a:gd name="connsiteX72" fmla="*/ 7813481 w 7968342"/>
                <a:gd name="connsiteY72" fmla="*/ 1154147 h 1915885"/>
                <a:gd name="connsiteX73" fmla="*/ 7968342 w 7968342"/>
                <a:gd name="connsiteY73" fmla="*/ 1205826 h 1915885"/>
                <a:gd name="connsiteX74" fmla="*/ 7813481 w 7968342"/>
                <a:gd name="connsiteY74" fmla="*/ 1274730 h 1915885"/>
                <a:gd name="connsiteX75" fmla="*/ 7761861 w 7968342"/>
                <a:gd name="connsiteY75" fmla="*/ 1309183 h 1915885"/>
                <a:gd name="connsiteX76" fmla="*/ 7744654 w 7968342"/>
                <a:gd name="connsiteY76" fmla="*/ 1515895 h 1915885"/>
                <a:gd name="connsiteX77" fmla="*/ 7796275 w 7968342"/>
                <a:gd name="connsiteY77" fmla="*/ 1550348 h 1915885"/>
                <a:gd name="connsiteX78" fmla="*/ 7744654 w 7968342"/>
                <a:gd name="connsiteY78" fmla="*/ 1670930 h 1915885"/>
                <a:gd name="connsiteX79" fmla="*/ 7641413 w 7968342"/>
                <a:gd name="connsiteY79" fmla="*/ 1705382 h 1915885"/>
                <a:gd name="connsiteX80" fmla="*/ 7710240 w 7968342"/>
                <a:gd name="connsiteY80" fmla="*/ 1808739 h 1915885"/>
                <a:gd name="connsiteX81" fmla="*/ 7693033 w 7968342"/>
                <a:gd name="connsiteY81" fmla="*/ 1860417 h 1915885"/>
                <a:gd name="connsiteX82" fmla="*/ 7125211 w 7968342"/>
                <a:gd name="connsiteY82" fmla="*/ 1843190 h 1915885"/>
                <a:gd name="connsiteX83" fmla="*/ 6540181 w 7968342"/>
                <a:gd name="connsiteY83" fmla="*/ 1825965 h 1915885"/>
                <a:gd name="connsiteX84" fmla="*/ 6454148 w 7968342"/>
                <a:gd name="connsiteY84" fmla="*/ 1808739 h 1915885"/>
                <a:gd name="connsiteX85" fmla="*/ 6385320 w 7968342"/>
                <a:gd name="connsiteY85" fmla="*/ 1774286 h 1915885"/>
                <a:gd name="connsiteX86" fmla="*/ 6333701 w 7968342"/>
                <a:gd name="connsiteY86" fmla="*/ 1757060 h 1915885"/>
                <a:gd name="connsiteX87" fmla="*/ 6282081 w 7968342"/>
                <a:gd name="connsiteY87" fmla="*/ 1774286 h 1915885"/>
                <a:gd name="connsiteX88" fmla="*/ 6230460 w 7968342"/>
                <a:gd name="connsiteY88" fmla="*/ 1808739 h 1915885"/>
                <a:gd name="connsiteX89" fmla="*/ 5714257 w 7968342"/>
                <a:gd name="connsiteY89" fmla="*/ 1825965 h 1915885"/>
                <a:gd name="connsiteX90" fmla="*/ 4750679 w 7968342"/>
                <a:gd name="connsiteY90" fmla="*/ 1843190 h 1915885"/>
                <a:gd name="connsiteX91" fmla="*/ 4526992 w 7968342"/>
                <a:gd name="connsiteY91" fmla="*/ 1825965 h 1915885"/>
                <a:gd name="connsiteX92" fmla="*/ 4440958 w 7968342"/>
                <a:gd name="connsiteY92" fmla="*/ 1808739 h 1915885"/>
                <a:gd name="connsiteX93" fmla="*/ 4268890 w 7968342"/>
                <a:gd name="connsiteY93" fmla="*/ 1791513 h 1915885"/>
                <a:gd name="connsiteX94" fmla="*/ 3632241 w 7968342"/>
                <a:gd name="connsiteY94" fmla="*/ 1791513 h 1915885"/>
                <a:gd name="connsiteX95" fmla="*/ 2083633 w 7968342"/>
                <a:gd name="connsiteY95" fmla="*/ 1774286 h 1915885"/>
                <a:gd name="connsiteX96" fmla="*/ 1928773 w 7968342"/>
                <a:gd name="connsiteY96" fmla="*/ 1757060 h 1915885"/>
                <a:gd name="connsiteX97" fmla="*/ 1584638 w 7968342"/>
                <a:gd name="connsiteY97" fmla="*/ 1739835 h 1915885"/>
                <a:gd name="connsiteX98" fmla="*/ 1533018 w 7968342"/>
                <a:gd name="connsiteY98" fmla="*/ 1757060 h 1915885"/>
                <a:gd name="connsiteX99" fmla="*/ 1464191 w 7968342"/>
                <a:gd name="connsiteY99" fmla="*/ 1739835 h 1915885"/>
                <a:gd name="connsiteX100" fmla="*/ 1343744 w 7968342"/>
                <a:gd name="connsiteY100" fmla="*/ 1791513 h 1915885"/>
                <a:gd name="connsiteX101" fmla="*/ 1206089 w 7968342"/>
                <a:gd name="connsiteY101" fmla="*/ 1739835 h 1915885"/>
                <a:gd name="connsiteX102" fmla="*/ 1154469 w 7968342"/>
                <a:gd name="connsiteY102" fmla="*/ 1757060 h 1915885"/>
                <a:gd name="connsiteX103" fmla="*/ 999609 w 7968342"/>
                <a:gd name="connsiteY103" fmla="*/ 1774286 h 1915885"/>
                <a:gd name="connsiteX104" fmla="*/ 913575 w 7968342"/>
                <a:gd name="connsiteY104" fmla="*/ 1791513 h 1915885"/>
                <a:gd name="connsiteX105" fmla="*/ 810334 w 7968342"/>
                <a:gd name="connsiteY105" fmla="*/ 1843190 h 1915885"/>
                <a:gd name="connsiteX106" fmla="*/ 741508 w 7968342"/>
                <a:gd name="connsiteY106" fmla="*/ 1860417 h 1915885"/>
                <a:gd name="connsiteX107" fmla="*/ 707094 w 7968342"/>
                <a:gd name="connsiteY107" fmla="*/ 1860417 h 1915885"/>
                <a:gd name="connsiteX108" fmla="*/ 655473 w 7968342"/>
                <a:gd name="connsiteY108" fmla="*/ 1808739 h 1915885"/>
                <a:gd name="connsiteX109" fmla="*/ 569440 w 7968342"/>
                <a:gd name="connsiteY109" fmla="*/ 1739835 h 1915885"/>
                <a:gd name="connsiteX110" fmla="*/ 517819 w 7968342"/>
                <a:gd name="connsiteY110" fmla="*/ 1757060 h 1915885"/>
                <a:gd name="connsiteX111" fmla="*/ 380166 w 7968342"/>
                <a:gd name="connsiteY111" fmla="*/ 1774286 h 1915885"/>
                <a:gd name="connsiteX112" fmla="*/ 294131 w 7968342"/>
                <a:gd name="connsiteY112" fmla="*/ 1791513 h 1915885"/>
                <a:gd name="connsiteX113" fmla="*/ 242511 w 7968342"/>
                <a:gd name="connsiteY113" fmla="*/ 1774286 h 1915885"/>
                <a:gd name="connsiteX114" fmla="*/ 87651 w 7968342"/>
                <a:gd name="connsiteY114" fmla="*/ 1808739 h 1915885"/>
                <a:gd name="connsiteX115" fmla="*/ 18824 w 7968342"/>
                <a:gd name="connsiteY115" fmla="*/ 1791513 h 1915885"/>
                <a:gd name="connsiteX116" fmla="*/ 1616 w 7968342"/>
                <a:gd name="connsiteY116" fmla="*/ 1584799 h 1915885"/>
                <a:gd name="connsiteX117" fmla="*/ 36030 w 7968342"/>
                <a:gd name="connsiteY117" fmla="*/ 1481442 h 1915885"/>
                <a:gd name="connsiteX118" fmla="*/ 53237 w 7968342"/>
                <a:gd name="connsiteY118" fmla="*/ 1395313 h 1915885"/>
                <a:gd name="connsiteX119" fmla="*/ 87651 w 7968342"/>
                <a:gd name="connsiteY119" fmla="*/ 1291956 h 1915885"/>
                <a:gd name="connsiteX120" fmla="*/ 70444 w 7968342"/>
                <a:gd name="connsiteY120" fmla="*/ 1240277 h 1915885"/>
                <a:gd name="connsiteX121" fmla="*/ 36030 w 7968342"/>
                <a:gd name="connsiteY121" fmla="*/ 1136922 h 1915885"/>
                <a:gd name="connsiteX122" fmla="*/ 53237 w 7968342"/>
                <a:gd name="connsiteY122" fmla="*/ 1033565 h 1915885"/>
                <a:gd name="connsiteX123" fmla="*/ 87651 w 7968342"/>
                <a:gd name="connsiteY123" fmla="*/ 964661 h 1915885"/>
                <a:gd name="connsiteX124" fmla="*/ 122064 w 7968342"/>
                <a:gd name="connsiteY124" fmla="*/ 861304 h 1915885"/>
                <a:gd name="connsiteX125" fmla="*/ 156477 w 7968342"/>
                <a:gd name="connsiteY125" fmla="*/ 809625 h 1915885"/>
                <a:gd name="connsiteX126" fmla="*/ 53237 w 7968342"/>
                <a:gd name="connsiteY126" fmla="*/ 757947 h 1915885"/>
                <a:gd name="connsiteX127" fmla="*/ 87651 w 7968342"/>
                <a:gd name="connsiteY127" fmla="*/ 706270 h 1915885"/>
                <a:gd name="connsiteX128" fmla="*/ 104857 w 7968342"/>
                <a:gd name="connsiteY128" fmla="*/ 654591 h 1915885"/>
                <a:gd name="connsiteX129" fmla="*/ 122064 w 7968342"/>
                <a:gd name="connsiteY129" fmla="*/ 499556 h 1915885"/>
                <a:gd name="connsiteX130" fmla="*/ 70444 w 7968342"/>
                <a:gd name="connsiteY130" fmla="*/ 327295 h 1915885"/>
                <a:gd name="connsiteX131" fmla="*/ 53237 w 7968342"/>
                <a:gd name="connsiteY131" fmla="*/ 241165 h 1915885"/>
                <a:gd name="connsiteX132" fmla="*/ 87651 w 7968342"/>
                <a:gd name="connsiteY132" fmla="*/ 172261 h 1915885"/>
                <a:gd name="connsiteX133" fmla="*/ 18824 w 7968342"/>
                <a:gd name="connsiteY133" fmla="*/ 103357 h 1915885"/>
                <a:gd name="connsiteX134" fmla="*/ 294131 w 7968342"/>
                <a:gd name="connsiteY134" fmla="*/ 86130 h 1915885"/>
                <a:gd name="connsiteX135" fmla="*/ 603853 w 7968342"/>
                <a:gd name="connsiteY135" fmla="*/ 68904 h 1915885"/>
                <a:gd name="connsiteX136" fmla="*/ 844747 w 7968342"/>
                <a:gd name="connsiteY136" fmla="*/ 34452 h 1915885"/>
                <a:gd name="connsiteX137" fmla="*/ 896368 w 7968342"/>
                <a:gd name="connsiteY137" fmla="*/ 17226 h 19158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</a:cxnLst>
              <a:rect l="l" t="t" r="r" b="b"/>
              <a:pathLst>
                <a:path w="7968342" h="1915885">
                  <a:moveTo>
                    <a:pt x="7750893" y="825347"/>
                  </a:moveTo>
                  <a:cubicBezTo>
                    <a:pt x="7751459" y="823783"/>
                    <a:pt x="7751479" y="824181"/>
                    <a:pt x="7751085" y="825781"/>
                  </a:cubicBezTo>
                  <a:cubicBezTo>
                    <a:pt x="7750560" y="827915"/>
                    <a:pt x="7749299" y="832184"/>
                    <a:pt x="7747618" y="836785"/>
                  </a:cubicBezTo>
                  <a:lnTo>
                    <a:pt x="7747059" y="837999"/>
                  </a:lnTo>
                  <a:lnTo>
                    <a:pt x="7747421" y="836690"/>
                  </a:lnTo>
                  <a:cubicBezTo>
                    <a:pt x="7749213" y="830439"/>
                    <a:pt x="7750327" y="826912"/>
                    <a:pt x="7750893" y="825347"/>
                  </a:cubicBezTo>
                  <a:close/>
                  <a:moveTo>
                    <a:pt x="223920" y="759320"/>
                  </a:moveTo>
                  <a:cubicBezTo>
                    <a:pt x="186045" y="759320"/>
                    <a:pt x="155341" y="790024"/>
                    <a:pt x="155341" y="827900"/>
                  </a:cubicBezTo>
                  <a:cubicBezTo>
                    <a:pt x="155341" y="865776"/>
                    <a:pt x="186045" y="896480"/>
                    <a:pt x="223920" y="896480"/>
                  </a:cubicBezTo>
                  <a:cubicBezTo>
                    <a:pt x="261797" y="896480"/>
                    <a:pt x="292500" y="865776"/>
                    <a:pt x="292500" y="827900"/>
                  </a:cubicBezTo>
                  <a:cubicBezTo>
                    <a:pt x="292500" y="790024"/>
                    <a:pt x="261797" y="759320"/>
                    <a:pt x="223920" y="759320"/>
                  </a:cubicBezTo>
                  <a:close/>
                  <a:moveTo>
                    <a:pt x="223921" y="567436"/>
                  </a:moveTo>
                  <a:cubicBezTo>
                    <a:pt x="186045" y="567436"/>
                    <a:pt x="155341" y="598140"/>
                    <a:pt x="155341" y="636016"/>
                  </a:cubicBezTo>
                  <a:cubicBezTo>
                    <a:pt x="155341" y="673892"/>
                    <a:pt x="186045" y="704596"/>
                    <a:pt x="223921" y="704596"/>
                  </a:cubicBezTo>
                  <a:cubicBezTo>
                    <a:pt x="261798" y="704596"/>
                    <a:pt x="292502" y="673892"/>
                    <a:pt x="292502" y="636016"/>
                  </a:cubicBezTo>
                  <a:cubicBezTo>
                    <a:pt x="292502" y="598140"/>
                    <a:pt x="261798" y="567436"/>
                    <a:pt x="223921" y="567436"/>
                  </a:cubicBezTo>
                  <a:close/>
                  <a:moveTo>
                    <a:pt x="223922" y="375552"/>
                  </a:moveTo>
                  <a:cubicBezTo>
                    <a:pt x="186047" y="375552"/>
                    <a:pt x="155343" y="406256"/>
                    <a:pt x="155343" y="444132"/>
                  </a:cubicBezTo>
                  <a:cubicBezTo>
                    <a:pt x="155343" y="482008"/>
                    <a:pt x="186047" y="512712"/>
                    <a:pt x="223922" y="512712"/>
                  </a:cubicBezTo>
                  <a:cubicBezTo>
                    <a:pt x="261798" y="512712"/>
                    <a:pt x="292502" y="482008"/>
                    <a:pt x="292502" y="444132"/>
                  </a:cubicBezTo>
                  <a:cubicBezTo>
                    <a:pt x="292502" y="406256"/>
                    <a:pt x="261798" y="375552"/>
                    <a:pt x="223922" y="375552"/>
                  </a:cubicBezTo>
                  <a:close/>
                  <a:moveTo>
                    <a:pt x="223923" y="183668"/>
                  </a:moveTo>
                  <a:cubicBezTo>
                    <a:pt x="186047" y="183668"/>
                    <a:pt x="155343" y="214372"/>
                    <a:pt x="155343" y="252248"/>
                  </a:cubicBezTo>
                  <a:cubicBezTo>
                    <a:pt x="155343" y="290124"/>
                    <a:pt x="186047" y="320828"/>
                    <a:pt x="223923" y="320828"/>
                  </a:cubicBezTo>
                  <a:cubicBezTo>
                    <a:pt x="261799" y="320828"/>
                    <a:pt x="292503" y="290124"/>
                    <a:pt x="292503" y="252248"/>
                  </a:cubicBezTo>
                  <a:cubicBezTo>
                    <a:pt x="292503" y="214372"/>
                    <a:pt x="261799" y="183668"/>
                    <a:pt x="223923" y="183668"/>
                  </a:cubicBezTo>
                  <a:close/>
                  <a:moveTo>
                    <a:pt x="1980393" y="0"/>
                  </a:moveTo>
                  <a:cubicBezTo>
                    <a:pt x="2020542" y="5742"/>
                    <a:pt x="2060755" y="11052"/>
                    <a:pt x="2100840" y="17226"/>
                  </a:cubicBezTo>
                  <a:cubicBezTo>
                    <a:pt x="2135322" y="22537"/>
                    <a:pt x="2169543" y="29512"/>
                    <a:pt x="2204080" y="34452"/>
                  </a:cubicBezTo>
                  <a:cubicBezTo>
                    <a:pt x="2249858" y="40998"/>
                    <a:pt x="2295957" y="45132"/>
                    <a:pt x="2341734" y="51679"/>
                  </a:cubicBezTo>
                  <a:cubicBezTo>
                    <a:pt x="2376271" y="56618"/>
                    <a:pt x="2410561" y="63162"/>
                    <a:pt x="2444975" y="68904"/>
                  </a:cubicBezTo>
                  <a:cubicBezTo>
                    <a:pt x="2484980" y="75579"/>
                    <a:pt x="2525304" y="80180"/>
                    <a:pt x="2565422" y="86130"/>
                  </a:cubicBezTo>
                  <a:lnTo>
                    <a:pt x="2909558" y="137808"/>
                  </a:lnTo>
                  <a:cubicBezTo>
                    <a:pt x="2938235" y="126325"/>
                    <a:pt x="2967202" y="115537"/>
                    <a:pt x="2995591" y="103357"/>
                  </a:cubicBezTo>
                  <a:cubicBezTo>
                    <a:pt x="3047512" y="81080"/>
                    <a:pt x="3094103" y="38424"/>
                    <a:pt x="3150452" y="34452"/>
                  </a:cubicBezTo>
                  <a:lnTo>
                    <a:pt x="4217270" y="17226"/>
                  </a:lnTo>
                  <a:lnTo>
                    <a:pt x="4733473" y="0"/>
                  </a:lnTo>
                  <a:cubicBezTo>
                    <a:pt x="4876717" y="35851"/>
                    <a:pt x="4735091" y="-7803"/>
                    <a:pt x="4853920" y="51679"/>
                  </a:cubicBezTo>
                  <a:cubicBezTo>
                    <a:pt x="4870143" y="59799"/>
                    <a:pt x="4887944" y="64500"/>
                    <a:pt x="4905541" y="68904"/>
                  </a:cubicBezTo>
                  <a:lnTo>
                    <a:pt x="5129229" y="120583"/>
                  </a:lnTo>
                  <a:lnTo>
                    <a:pt x="5180848" y="103357"/>
                  </a:lnTo>
                  <a:cubicBezTo>
                    <a:pt x="5215262" y="91873"/>
                    <a:pt x="5248435" y="75597"/>
                    <a:pt x="5284089" y="68904"/>
                  </a:cubicBezTo>
                  <a:cubicBezTo>
                    <a:pt x="5340743" y="58269"/>
                    <a:pt x="5398580" y="54424"/>
                    <a:pt x="5456156" y="51679"/>
                  </a:cubicBezTo>
                  <a:lnTo>
                    <a:pt x="6006772" y="34452"/>
                  </a:lnTo>
                  <a:lnTo>
                    <a:pt x="6041186" y="86130"/>
                  </a:lnTo>
                  <a:lnTo>
                    <a:pt x="6110013" y="189487"/>
                  </a:lnTo>
                  <a:cubicBezTo>
                    <a:pt x="6173104" y="195229"/>
                    <a:pt x="6238374" y="189289"/>
                    <a:pt x="6299287" y="206713"/>
                  </a:cubicBezTo>
                  <a:cubicBezTo>
                    <a:pt x="6322685" y="213405"/>
                    <a:pt x="6326761" y="255369"/>
                    <a:pt x="6350907" y="258391"/>
                  </a:cubicBezTo>
                  <a:cubicBezTo>
                    <a:pt x="6747383" y="308006"/>
                    <a:pt x="6706367" y="311540"/>
                    <a:pt x="6918729" y="258391"/>
                  </a:cubicBezTo>
                  <a:lnTo>
                    <a:pt x="7108003" y="241165"/>
                  </a:lnTo>
                  <a:cubicBezTo>
                    <a:pt x="7272659" y="224681"/>
                    <a:pt x="7216467" y="239423"/>
                    <a:pt x="7314485" y="206713"/>
                  </a:cubicBezTo>
                  <a:cubicBezTo>
                    <a:pt x="7353722" y="193618"/>
                    <a:pt x="7360371" y="137808"/>
                    <a:pt x="7383312" y="103357"/>
                  </a:cubicBezTo>
                  <a:cubicBezTo>
                    <a:pt x="7437170" y="97366"/>
                    <a:pt x="7477400" y="93000"/>
                    <a:pt x="7507025" y="89864"/>
                  </a:cubicBezTo>
                  <a:lnTo>
                    <a:pt x="7559620" y="84509"/>
                  </a:lnTo>
                  <a:lnTo>
                    <a:pt x="7568913" y="84141"/>
                  </a:lnTo>
                  <a:cubicBezTo>
                    <a:pt x="7582518" y="82788"/>
                    <a:pt x="7589976" y="81601"/>
                    <a:pt x="7567104" y="83747"/>
                  </a:cubicBezTo>
                  <a:lnTo>
                    <a:pt x="7559620" y="84509"/>
                  </a:lnTo>
                  <a:lnTo>
                    <a:pt x="7533844" y="85530"/>
                  </a:lnTo>
                  <a:cubicBezTo>
                    <a:pt x="7532130" y="84046"/>
                    <a:pt x="7548454" y="79561"/>
                    <a:pt x="7607000" y="68904"/>
                  </a:cubicBezTo>
                  <a:cubicBezTo>
                    <a:pt x="7646903" y="61641"/>
                    <a:pt x="7693056" y="30160"/>
                    <a:pt x="7727447" y="51679"/>
                  </a:cubicBezTo>
                  <a:cubicBezTo>
                    <a:pt x="7757033" y="70190"/>
                    <a:pt x="7744654" y="120107"/>
                    <a:pt x="7744654" y="155034"/>
                  </a:cubicBezTo>
                  <a:cubicBezTo>
                    <a:pt x="7744654" y="252818"/>
                    <a:pt x="7733183" y="350263"/>
                    <a:pt x="7727447" y="447878"/>
                  </a:cubicBezTo>
                  <a:lnTo>
                    <a:pt x="7744654" y="499556"/>
                  </a:lnTo>
                  <a:lnTo>
                    <a:pt x="7779068" y="602913"/>
                  </a:lnTo>
                  <a:cubicBezTo>
                    <a:pt x="7727846" y="679832"/>
                    <a:pt x="7727447" y="663738"/>
                    <a:pt x="7727447" y="792400"/>
                  </a:cubicBezTo>
                  <a:cubicBezTo>
                    <a:pt x="7727447" y="857271"/>
                    <a:pt x="7735011" y="860154"/>
                    <a:pt x="7741630" y="849777"/>
                  </a:cubicBezTo>
                  <a:lnTo>
                    <a:pt x="7747059" y="837999"/>
                  </a:lnTo>
                  <a:lnTo>
                    <a:pt x="7742891" y="853052"/>
                  </a:lnTo>
                  <a:cubicBezTo>
                    <a:pt x="7739214" y="866681"/>
                    <a:pt x="7734171" y="886057"/>
                    <a:pt x="7727447" y="912982"/>
                  </a:cubicBezTo>
                  <a:cubicBezTo>
                    <a:pt x="7691129" y="967520"/>
                    <a:pt x="7666997" y="988445"/>
                    <a:pt x="7675827" y="1068017"/>
                  </a:cubicBezTo>
                  <a:cubicBezTo>
                    <a:pt x="7678111" y="1088594"/>
                    <a:pt x="7698769" y="1102469"/>
                    <a:pt x="7710240" y="1119695"/>
                  </a:cubicBezTo>
                  <a:lnTo>
                    <a:pt x="7761861" y="1136922"/>
                  </a:lnTo>
                  <a:lnTo>
                    <a:pt x="7813481" y="1154147"/>
                  </a:lnTo>
                  <a:lnTo>
                    <a:pt x="7968342" y="1205826"/>
                  </a:lnTo>
                  <a:cubicBezTo>
                    <a:pt x="7851515" y="1283796"/>
                    <a:pt x="7997775" y="1192728"/>
                    <a:pt x="7813481" y="1274730"/>
                  </a:cubicBezTo>
                  <a:cubicBezTo>
                    <a:pt x="7794583" y="1283139"/>
                    <a:pt x="7767541" y="1289276"/>
                    <a:pt x="7761861" y="1309183"/>
                  </a:cubicBezTo>
                  <a:cubicBezTo>
                    <a:pt x="7742887" y="1375666"/>
                    <a:pt x="7750389" y="1446991"/>
                    <a:pt x="7744654" y="1515895"/>
                  </a:cubicBezTo>
                  <a:cubicBezTo>
                    <a:pt x="7761861" y="1527379"/>
                    <a:pt x="7789735" y="1530707"/>
                    <a:pt x="7796275" y="1550348"/>
                  </a:cubicBezTo>
                  <a:cubicBezTo>
                    <a:pt x="7808620" y="1587427"/>
                    <a:pt x="7761957" y="1644948"/>
                    <a:pt x="7744654" y="1670930"/>
                  </a:cubicBezTo>
                  <a:cubicBezTo>
                    <a:pt x="7744654" y="1670930"/>
                    <a:pt x="7664636" y="1677483"/>
                    <a:pt x="7641413" y="1705382"/>
                  </a:cubicBezTo>
                  <a:cubicBezTo>
                    <a:pt x="7601732" y="1753053"/>
                    <a:pt x="7693079" y="1797285"/>
                    <a:pt x="7710240" y="1808739"/>
                  </a:cubicBezTo>
                  <a:cubicBezTo>
                    <a:pt x="7704505" y="1825965"/>
                    <a:pt x="7711011" y="1858017"/>
                    <a:pt x="7693033" y="1860417"/>
                  </a:cubicBezTo>
                  <a:cubicBezTo>
                    <a:pt x="7250287" y="1919517"/>
                    <a:pt x="7330277" y="1945841"/>
                    <a:pt x="7125211" y="1843190"/>
                  </a:cubicBezTo>
                  <a:cubicBezTo>
                    <a:pt x="6930201" y="1837448"/>
                    <a:pt x="6735020" y="1835967"/>
                    <a:pt x="6540181" y="1825965"/>
                  </a:cubicBezTo>
                  <a:cubicBezTo>
                    <a:pt x="6510974" y="1824466"/>
                    <a:pt x="6481893" y="1817997"/>
                    <a:pt x="6454148" y="1808739"/>
                  </a:cubicBezTo>
                  <a:cubicBezTo>
                    <a:pt x="6429813" y="1800618"/>
                    <a:pt x="6408897" y="1784401"/>
                    <a:pt x="6385320" y="1774286"/>
                  </a:cubicBezTo>
                  <a:cubicBezTo>
                    <a:pt x="6368649" y="1767133"/>
                    <a:pt x="6350907" y="1762802"/>
                    <a:pt x="6333701" y="1757060"/>
                  </a:cubicBezTo>
                  <a:cubicBezTo>
                    <a:pt x="6316495" y="1762802"/>
                    <a:pt x="6298303" y="1766166"/>
                    <a:pt x="6282081" y="1774286"/>
                  </a:cubicBezTo>
                  <a:cubicBezTo>
                    <a:pt x="6263584" y="1783545"/>
                    <a:pt x="6251055" y="1806865"/>
                    <a:pt x="6230460" y="1808739"/>
                  </a:cubicBezTo>
                  <a:cubicBezTo>
                    <a:pt x="6059004" y="1824343"/>
                    <a:pt x="5886374" y="1821958"/>
                    <a:pt x="5714257" y="1825965"/>
                  </a:cubicBezTo>
                  <a:lnTo>
                    <a:pt x="4750679" y="1843190"/>
                  </a:lnTo>
                  <a:cubicBezTo>
                    <a:pt x="4676117" y="1837448"/>
                    <a:pt x="4601318" y="1834232"/>
                    <a:pt x="4526992" y="1825965"/>
                  </a:cubicBezTo>
                  <a:cubicBezTo>
                    <a:pt x="4497925" y="1822732"/>
                    <a:pt x="4469947" y="1812608"/>
                    <a:pt x="4440958" y="1808739"/>
                  </a:cubicBezTo>
                  <a:cubicBezTo>
                    <a:pt x="4383821" y="1801112"/>
                    <a:pt x="4326464" y="1794325"/>
                    <a:pt x="4268890" y="1791513"/>
                  </a:cubicBezTo>
                  <a:cubicBezTo>
                    <a:pt x="3744187" y="1765889"/>
                    <a:pt x="3902409" y="1746432"/>
                    <a:pt x="3632241" y="1791513"/>
                  </a:cubicBezTo>
                  <a:lnTo>
                    <a:pt x="2083633" y="1774286"/>
                  </a:lnTo>
                  <a:cubicBezTo>
                    <a:pt x="2031706" y="1773236"/>
                    <a:pt x="1980587" y="1760637"/>
                    <a:pt x="1928773" y="1757060"/>
                  </a:cubicBezTo>
                  <a:cubicBezTo>
                    <a:pt x="1814190" y="1749149"/>
                    <a:pt x="1699494" y="1739835"/>
                    <a:pt x="1584638" y="1739835"/>
                  </a:cubicBezTo>
                  <a:cubicBezTo>
                    <a:pt x="1566501" y="1739835"/>
                    <a:pt x="1550224" y="1751318"/>
                    <a:pt x="1533018" y="1757060"/>
                  </a:cubicBezTo>
                  <a:cubicBezTo>
                    <a:pt x="1510076" y="1751318"/>
                    <a:pt x="1487840" y="1739835"/>
                    <a:pt x="1464191" y="1739835"/>
                  </a:cubicBezTo>
                  <a:cubicBezTo>
                    <a:pt x="1408634" y="1739835"/>
                    <a:pt x="1385892" y="1763383"/>
                    <a:pt x="1343744" y="1791513"/>
                  </a:cubicBezTo>
                  <a:cubicBezTo>
                    <a:pt x="1290340" y="1755871"/>
                    <a:pt x="1280509" y="1739835"/>
                    <a:pt x="1206089" y="1739835"/>
                  </a:cubicBezTo>
                  <a:cubicBezTo>
                    <a:pt x="1187952" y="1739835"/>
                    <a:pt x="1171676" y="1751318"/>
                    <a:pt x="1154469" y="1757060"/>
                  </a:cubicBezTo>
                  <a:cubicBezTo>
                    <a:pt x="1102849" y="1762802"/>
                    <a:pt x="1051025" y="1766932"/>
                    <a:pt x="999609" y="1774286"/>
                  </a:cubicBezTo>
                  <a:cubicBezTo>
                    <a:pt x="970656" y="1778427"/>
                    <a:pt x="936043" y="1772769"/>
                    <a:pt x="913575" y="1791513"/>
                  </a:cubicBezTo>
                  <a:cubicBezTo>
                    <a:pt x="814810" y="1873912"/>
                    <a:pt x="1011647" y="1883500"/>
                    <a:pt x="810334" y="1843190"/>
                  </a:cubicBezTo>
                  <a:cubicBezTo>
                    <a:pt x="787393" y="1848932"/>
                    <a:pt x="759974" y="1845628"/>
                    <a:pt x="741508" y="1860417"/>
                  </a:cubicBezTo>
                  <a:cubicBezTo>
                    <a:pt x="705282" y="1889431"/>
                    <a:pt x="743318" y="1969213"/>
                    <a:pt x="707094" y="1860417"/>
                  </a:cubicBezTo>
                  <a:cubicBezTo>
                    <a:pt x="689887" y="1843191"/>
                    <a:pt x="671052" y="1827454"/>
                    <a:pt x="655473" y="1808739"/>
                  </a:cubicBezTo>
                  <a:cubicBezTo>
                    <a:pt x="622443" y="1769057"/>
                    <a:pt x="630642" y="1739835"/>
                    <a:pt x="569440" y="1739835"/>
                  </a:cubicBezTo>
                  <a:cubicBezTo>
                    <a:pt x="551303" y="1739835"/>
                    <a:pt x="535026" y="1751318"/>
                    <a:pt x="517819" y="1757060"/>
                  </a:cubicBezTo>
                  <a:cubicBezTo>
                    <a:pt x="471935" y="1762802"/>
                    <a:pt x="425869" y="1767247"/>
                    <a:pt x="380166" y="1774286"/>
                  </a:cubicBezTo>
                  <a:cubicBezTo>
                    <a:pt x="351260" y="1778738"/>
                    <a:pt x="323378" y="1791513"/>
                    <a:pt x="294131" y="1791513"/>
                  </a:cubicBezTo>
                  <a:cubicBezTo>
                    <a:pt x="275993" y="1791513"/>
                    <a:pt x="259717" y="1780028"/>
                    <a:pt x="242511" y="1774286"/>
                  </a:cubicBezTo>
                  <a:cubicBezTo>
                    <a:pt x="215962" y="1780931"/>
                    <a:pt x="109500" y="1808739"/>
                    <a:pt x="87651" y="1808739"/>
                  </a:cubicBezTo>
                  <a:cubicBezTo>
                    <a:pt x="64002" y="1808739"/>
                    <a:pt x="27313" y="1813610"/>
                    <a:pt x="18824" y="1791513"/>
                  </a:cubicBezTo>
                  <a:cubicBezTo>
                    <a:pt x="-5970" y="1726979"/>
                    <a:pt x="7352" y="1653703"/>
                    <a:pt x="1616" y="1584799"/>
                  </a:cubicBezTo>
                  <a:cubicBezTo>
                    <a:pt x="1616" y="1584799"/>
                    <a:pt x="26486" y="1516479"/>
                    <a:pt x="36030" y="1481442"/>
                  </a:cubicBezTo>
                  <a:cubicBezTo>
                    <a:pt x="43725" y="1453196"/>
                    <a:pt x="47501" y="1424022"/>
                    <a:pt x="53237" y="1395313"/>
                  </a:cubicBezTo>
                  <a:cubicBezTo>
                    <a:pt x="60351" y="1359702"/>
                    <a:pt x="76180" y="1326408"/>
                    <a:pt x="87651" y="1291956"/>
                  </a:cubicBezTo>
                  <a:lnTo>
                    <a:pt x="70444" y="1240277"/>
                  </a:lnTo>
                  <a:cubicBezTo>
                    <a:pt x="58973" y="1205826"/>
                    <a:pt x="32024" y="1173015"/>
                    <a:pt x="36030" y="1136922"/>
                  </a:cubicBezTo>
                  <a:cubicBezTo>
                    <a:pt x="51802" y="994812"/>
                    <a:pt x="144042" y="1169924"/>
                    <a:pt x="53237" y="1033565"/>
                  </a:cubicBezTo>
                  <a:lnTo>
                    <a:pt x="87651" y="964661"/>
                  </a:lnTo>
                  <a:cubicBezTo>
                    <a:pt x="103873" y="932179"/>
                    <a:pt x="107331" y="894490"/>
                    <a:pt x="122064" y="861304"/>
                  </a:cubicBezTo>
                  <a:cubicBezTo>
                    <a:pt x="130463" y="842384"/>
                    <a:pt x="145007" y="826851"/>
                    <a:pt x="156477" y="809625"/>
                  </a:cubicBezTo>
                  <a:cubicBezTo>
                    <a:pt x="139569" y="803983"/>
                    <a:pt x="58002" y="781800"/>
                    <a:pt x="53237" y="757947"/>
                  </a:cubicBezTo>
                  <a:cubicBezTo>
                    <a:pt x="49181" y="737646"/>
                    <a:pt x="78403" y="724787"/>
                    <a:pt x="87651" y="706270"/>
                  </a:cubicBezTo>
                  <a:cubicBezTo>
                    <a:pt x="95762" y="690029"/>
                    <a:pt x="99122" y="671817"/>
                    <a:pt x="104857" y="654591"/>
                  </a:cubicBezTo>
                  <a:cubicBezTo>
                    <a:pt x="76180" y="568460"/>
                    <a:pt x="81915" y="620139"/>
                    <a:pt x="122064" y="499556"/>
                  </a:cubicBezTo>
                  <a:cubicBezTo>
                    <a:pt x="100209" y="433916"/>
                    <a:pt x="90144" y="406182"/>
                    <a:pt x="70444" y="327295"/>
                  </a:cubicBezTo>
                  <a:cubicBezTo>
                    <a:pt x="63351" y="298891"/>
                    <a:pt x="50369" y="267004"/>
                    <a:pt x="53237" y="241165"/>
                  </a:cubicBezTo>
                  <a:cubicBezTo>
                    <a:pt x="56105" y="215327"/>
                    <a:pt x="107652" y="200295"/>
                    <a:pt x="87651" y="172261"/>
                  </a:cubicBezTo>
                  <a:cubicBezTo>
                    <a:pt x="12147" y="66437"/>
                    <a:pt x="-25193" y="235546"/>
                    <a:pt x="18824" y="103357"/>
                  </a:cubicBezTo>
                  <a:lnTo>
                    <a:pt x="294131" y="86130"/>
                  </a:lnTo>
                  <a:cubicBezTo>
                    <a:pt x="397352" y="80051"/>
                    <a:pt x="500757" y="76843"/>
                    <a:pt x="603853" y="68904"/>
                  </a:cubicBezTo>
                  <a:cubicBezTo>
                    <a:pt x="643702" y="65835"/>
                    <a:pt x="795803" y="45341"/>
                    <a:pt x="844747" y="34452"/>
                  </a:cubicBezTo>
                  <a:cubicBezTo>
                    <a:pt x="862453" y="30513"/>
                    <a:pt x="878239" y="17775"/>
                    <a:pt x="896368" y="17226"/>
                  </a:cubicBezTo>
                  <a:close/>
                </a:path>
              </a:pathLst>
            </a:custGeom>
            <a:pattFill prst="dotGrid">
              <a:fgClr>
                <a:schemeClr val="bg1">
                  <a:lumMod val="9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grpSp>
          <p:nvGrpSpPr>
            <p:cNvPr id="50" name="Group 4">
              <a:extLst>
                <a:ext uri="{FF2B5EF4-FFF2-40B4-BE49-F238E27FC236}">
                  <a16:creationId xmlns="" xmlns:a16="http://schemas.microsoft.com/office/drawing/2014/main" id="{54CF8F33-453A-45BE-B988-F8BB194E6484}"/>
                </a:ext>
              </a:extLst>
            </p:cNvPr>
            <p:cNvGrpSpPr/>
            <p:nvPr/>
          </p:nvGrpSpPr>
          <p:grpSpPr>
            <a:xfrm>
              <a:off x="4284714" y="1449889"/>
              <a:ext cx="6021687" cy="752649"/>
              <a:chOff x="1986814" y="576307"/>
              <a:chExt cx="6575654" cy="1032530"/>
            </a:xfrm>
          </p:grpSpPr>
          <p:sp>
            <p:nvSpPr>
              <p:cNvPr id="51" name="TextBox 23">
                <a:extLst>
                  <a:ext uri="{FF2B5EF4-FFF2-40B4-BE49-F238E27FC236}">
                    <a16:creationId xmlns="" xmlns:a16="http://schemas.microsoft.com/office/drawing/2014/main" id="{B533C95B-6D36-440A-89C8-175EC191625C}"/>
                  </a:ext>
                </a:extLst>
              </p:cNvPr>
              <p:cNvSpPr txBox="1"/>
              <p:nvPr/>
            </p:nvSpPr>
            <p:spPr>
              <a:xfrm>
                <a:off x="4781268" y="576307"/>
                <a:ext cx="2410562" cy="504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and Of Sean" panose="02000500000000000000" pitchFamily="2" charset="-128"/>
                  <a:ea typeface="Hand Of Sean" panose="02000500000000000000" pitchFamily="2" charset="-128"/>
                </a:endParaRPr>
              </a:p>
            </p:txBody>
          </p:sp>
          <p:sp>
            <p:nvSpPr>
              <p:cNvPr id="52" name="TextBox 24">
                <a:extLst>
                  <a:ext uri="{FF2B5EF4-FFF2-40B4-BE49-F238E27FC236}">
                    <a16:creationId xmlns="" xmlns:a16="http://schemas.microsoft.com/office/drawing/2014/main" id="{1B9EB52A-015D-488D-B598-B0DB7F544E55}"/>
                  </a:ext>
                </a:extLst>
              </p:cNvPr>
              <p:cNvSpPr txBox="1"/>
              <p:nvPr/>
            </p:nvSpPr>
            <p:spPr>
              <a:xfrm>
                <a:off x="1986814" y="722160"/>
                <a:ext cx="6575654" cy="8866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ar-SY" b="1" dirty="0" smtClean="0"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عندما سقطت الدولة الأموية , و قامت الدولة العبّاسية , ظلَّت الأندلس ( في شبه جزيرة إيبيريا التي تُعرف بإسبانيا و البرتغال ) تحت الحكم الأموي</a:t>
                </a:r>
                <a:endParaRPr lang="en-US" sz="1050" dirty="0">
                  <a:solidFill>
                    <a:schemeClr val="bg1">
                      <a:lumMod val="6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53" name="Group 7">
              <a:extLst>
                <a:ext uri="{FF2B5EF4-FFF2-40B4-BE49-F238E27FC236}">
                  <a16:creationId xmlns="" xmlns:a16="http://schemas.microsoft.com/office/drawing/2014/main" id="{68C6B186-2980-40AB-8370-2E4C1C8B9EA1}"/>
                </a:ext>
              </a:extLst>
            </p:cNvPr>
            <p:cNvGrpSpPr/>
            <p:nvPr/>
          </p:nvGrpSpPr>
          <p:grpSpPr>
            <a:xfrm>
              <a:off x="10314441" y="1251978"/>
              <a:ext cx="1186709" cy="846479"/>
              <a:chOff x="8571248" y="304800"/>
              <a:chExt cx="1295881" cy="1161254"/>
            </a:xfrm>
          </p:grpSpPr>
          <p:sp>
            <p:nvSpPr>
              <p:cNvPr id="54" name="Rectangle 29">
                <a:extLst>
                  <a:ext uri="{FF2B5EF4-FFF2-40B4-BE49-F238E27FC236}">
                    <a16:creationId xmlns="" xmlns:a16="http://schemas.microsoft.com/office/drawing/2014/main" id="{692190DA-A72F-4D55-877D-0437DA47B195}"/>
                  </a:ext>
                </a:extLst>
              </p:cNvPr>
              <p:cNvSpPr/>
              <p:nvPr/>
            </p:nvSpPr>
            <p:spPr>
              <a:xfrm rot="173929">
                <a:off x="8571248" y="539962"/>
                <a:ext cx="1223613" cy="926092"/>
              </a:xfrm>
              <a:prstGeom prst="rect">
                <a:avLst/>
              </a:prstGeom>
              <a:solidFill>
                <a:schemeClr val="tx1">
                  <a:alpha val="14000"/>
                </a:schemeClr>
              </a:solidFill>
              <a:ln>
                <a:noFill/>
              </a:ln>
              <a:effectLst>
                <a:softEdge rad="508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55" name="Group 1">
                <a:extLst>
                  <a:ext uri="{FF2B5EF4-FFF2-40B4-BE49-F238E27FC236}">
                    <a16:creationId xmlns="" xmlns:a16="http://schemas.microsoft.com/office/drawing/2014/main" id="{AA62B52E-3995-45C6-A10F-03C5CC1502AB}"/>
                  </a:ext>
                </a:extLst>
              </p:cNvPr>
              <p:cNvGrpSpPr/>
              <p:nvPr/>
            </p:nvGrpSpPr>
            <p:grpSpPr>
              <a:xfrm>
                <a:off x="8575358" y="304800"/>
                <a:ext cx="1291771" cy="1103086"/>
                <a:chOff x="8575358" y="304800"/>
                <a:chExt cx="1291771" cy="1103086"/>
              </a:xfrm>
            </p:grpSpPr>
            <p:sp>
              <p:nvSpPr>
                <p:cNvPr id="56" name="Freeform: Shape 17">
                  <a:extLst>
                    <a:ext uri="{FF2B5EF4-FFF2-40B4-BE49-F238E27FC236}">
                      <a16:creationId xmlns="" xmlns:a16="http://schemas.microsoft.com/office/drawing/2014/main" id="{C3FA542C-2EBD-4CBB-AC4E-0C341B4486B1}"/>
                    </a:ext>
                  </a:extLst>
                </p:cNvPr>
                <p:cNvSpPr/>
                <p:nvPr/>
              </p:nvSpPr>
              <p:spPr>
                <a:xfrm>
                  <a:off x="8575358" y="304800"/>
                  <a:ext cx="1291771" cy="1103086"/>
                </a:xfrm>
                <a:custGeom>
                  <a:avLst/>
                  <a:gdLst>
                    <a:gd name="connsiteX0" fmla="*/ 0 w 1291771"/>
                    <a:gd name="connsiteY0" fmla="*/ 101600 h 1103086"/>
                    <a:gd name="connsiteX1" fmla="*/ 43543 w 1291771"/>
                    <a:gd name="connsiteY1" fmla="*/ 1103086 h 1103086"/>
                    <a:gd name="connsiteX2" fmla="*/ 1030514 w 1291771"/>
                    <a:gd name="connsiteY2" fmla="*/ 972457 h 1103086"/>
                    <a:gd name="connsiteX3" fmla="*/ 1291771 w 1291771"/>
                    <a:gd name="connsiteY3" fmla="*/ 972457 h 1103086"/>
                    <a:gd name="connsiteX4" fmla="*/ 1204685 w 1291771"/>
                    <a:gd name="connsiteY4" fmla="*/ 348343 h 1103086"/>
                    <a:gd name="connsiteX5" fmla="*/ 1219200 w 1291771"/>
                    <a:gd name="connsiteY5" fmla="*/ 0 h 1103086"/>
                    <a:gd name="connsiteX6" fmla="*/ 0 w 1291771"/>
                    <a:gd name="connsiteY6" fmla="*/ 101600 h 11030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291771" h="1103086">
                      <a:moveTo>
                        <a:pt x="0" y="101600"/>
                      </a:moveTo>
                      <a:lnTo>
                        <a:pt x="43543" y="1103086"/>
                      </a:lnTo>
                      <a:lnTo>
                        <a:pt x="1030514" y="972457"/>
                      </a:lnTo>
                      <a:lnTo>
                        <a:pt x="1291771" y="972457"/>
                      </a:lnTo>
                      <a:lnTo>
                        <a:pt x="1204685" y="348343"/>
                      </a:lnTo>
                      <a:lnTo>
                        <a:pt x="1219200" y="0"/>
                      </a:lnTo>
                      <a:lnTo>
                        <a:pt x="0" y="101600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pic>
              <p:nvPicPr>
                <p:cNvPr id="57" name="Graphic 30" descr="Lightbulb">
                  <a:extLst>
                    <a:ext uri="{FF2B5EF4-FFF2-40B4-BE49-F238E27FC236}">
                      <a16:creationId xmlns="" xmlns:a16="http://schemas.microsoft.com/office/drawing/2014/main" id="{C943BEB8-1FE1-40B4-A517-EEF820F2618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  <a:ext uri="{96DAC541-7B7A-43D3-8B79-37D633B846F1}">
                      <asvg:svgBlip xmlns="" xmlns:asvg="http://schemas.microsoft.com/office/drawing/2016/SVG/main" r:embed="rId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884988" y="616859"/>
                  <a:ext cx="548640" cy="548640"/>
                </a:xfrm>
                <a:prstGeom prst="rect">
                  <a:avLst/>
                </a:prstGeom>
              </p:spPr>
            </p:pic>
          </p:grpSp>
        </p:grpSp>
        <p:sp>
          <p:nvSpPr>
            <p:cNvPr id="58" name="Freeform: Shape 18">
              <a:extLst>
                <a:ext uri="{FF2B5EF4-FFF2-40B4-BE49-F238E27FC236}">
                  <a16:creationId xmlns="" xmlns:a16="http://schemas.microsoft.com/office/drawing/2014/main" id="{CC0B3BAF-40CF-4E53-A6C9-AC9F133B10C5}"/>
                </a:ext>
              </a:extLst>
            </p:cNvPr>
            <p:cNvSpPr/>
            <p:nvPr/>
          </p:nvSpPr>
          <p:spPr>
            <a:xfrm>
              <a:off x="10344514" y="1115161"/>
              <a:ext cx="365170" cy="497821"/>
            </a:xfrm>
            <a:custGeom>
              <a:avLst/>
              <a:gdLst>
                <a:gd name="connsiteX0" fmla="*/ 159957 w 398764"/>
                <a:gd name="connsiteY0" fmla="*/ 289294 h 682943"/>
                <a:gd name="connsiteX1" fmla="*/ 232529 w 398764"/>
                <a:gd name="connsiteY1" fmla="*/ 652151 h 682943"/>
                <a:gd name="connsiteX2" fmla="*/ 392186 w 398764"/>
                <a:gd name="connsiteY2" fmla="*/ 594094 h 682943"/>
                <a:gd name="connsiteX3" fmla="*/ 334129 w 398764"/>
                <a:gd name="connsiteY3" fmla="*/ 42551 h 682943"/>
                <a:gd name="connsiteX4" fmla="*/ 29329 w 398764"/>
                <a:gd name="connsiteY4" fmla="*/ 57065 h 682943"/>
                <a:gd name="connsiteX5" fmla="*/ 29329 w 398764"/>
                <a:gd name="connsiteY5" fmla="*/ 216723 h 682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8764" h="682943">
                  <a:moveTo>
                    <a:pt x="159957" y="289294"/>
                  </a:moveTo>
                  <a:cubicBezTo>
                    <a:pt x="176890" y="445322"/>
                    <a:pt x="193824" y="601351"/>
                    <a:pt x="232529" y="652151"/>
                  </a:cubicBezTo>
                  <a:cubicBezTo>
                    <a:pt x="271234" y="702951"/>
                    <a:pt x="375253" y="695694"/>
                    <a:pt x="392186" y="594094"/>
                  </a:cubicBezTo>
                  <a:cubicBezTo>
                    <a:pt x="409119" y="492494"/>
                    <a:pt x="394605" y="132056"/>
                    <a:pt x="334129" y="42551"/>
                  </a:cubicBezTo>
                  <a:cubicBezTo>
                    <a:pt x="273653" y="-46954"/>
                    <a:pt x="80129" y="28036"/>
                    <a:pt x="29329" y="57065"/>
                  </a:cubicBezTo>
                  <a:cubicBezTo>
                    <a:pt x="-21471" y="86094"/>
                    <a:pt x="3929" y="151408"/>
                    <a:pt x="29329" y="216723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59008" y="3713763"/>
            <a:ext cx="457025" cy="400243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427227" y="3725530"/>
            <a:ext cx="330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ب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sp>
        <p:nvSpPr>
          <p:cNvPr id="68" name="Rectangle: Rounded Corners 40">
            <a:extLst>
              <a:ext uri="{FF2B5EF4-FFF2-40B4-BE49-F238E27FC236}">
                <a16:creationId xmlns:a16="http://schemas.microsoft.com/office/drawing/2014/main" xmlns="" id="{9C006904-9BF0-43D1-8AD4-B5C52CE3A6CB}"/>
              </a:ext>
            </a:extLst>
          </p:cNvPr>
          <p:cNvSpPr/>
          <p:nvPr/>
        </p:nvSpPr>
        <p:spPr>
          <a:xfrm>
            <a:off x="11334809" y="2584990"/>
            <a:ext cx="457024" cy="400243"/>
          </a:xfrm>
          <a:prstGeom prst="roundRect">
            <a:avLst/>
          </a:prstGeom>
          <a:blipFill>
            <a:blip r:embed="rId10"/>
            <a:tile tx="0" ty="0" sx="100000" sy="100000" flip="none" algn="tl"/>
          </a:blip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41">
            <a:extLst>
              <a:ext uri="{FF2B5EF4-FFF2-40B4-BE49-F238E27FC236}">
                <a16:creationId xmlns:a16="http://schemas.microsoft.com/office/drawing/2014/main" xmlns="" id="{D77AD07B-92C3-4D10-AA4E-4B9370461E59}"/>
              </a:ext>
            </a:extLst>
          </p:cNvPr>
          <p:cNvSpPr txBox="1"/>
          <p:nvPr/>
        </p:nvSpPr>
        <p:spPr>
          <a:xfrm>
            <a:off x="11399878" y="2612880"/>
            <a:ext cx="3701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sz="2000" b="1" dirty="0" smtClean="0">
                <a:latin typeface="Century Gothic" panose="020B0502020202020204" pitchFamily="34" charset="0"/>
              </a:rPr>
              <a:t>أ</a:t>
            </a:r>
            <a:endParaRPr lang="ar-SY" sz="2000" b="1" dirty="0">
              <a:latin typeface="Century Gothic" panose="020B0502020202020204" pitchFamily="34" charset="0"/>
            </a:endParaRPr>
          </a:p>
        </p:txBody>
      </p:sp>
      <p:grpSp>
        <p:nvGrpSpPr>
          <p:cNvPr id="70" name="Group 3">
            <a:extLst>
              <a:ext uri="{FF2B5EF4-FFF2-40B4-BE49-F238E27FC236}">
                <a16:creationId xmlns:a16="http://schemas.microsoft.com/office/drawing/2014/main" xmlns="" id="{CD8D4281-B2E6-49D5-B221-5FADED31DA96}"/>
              </a:ext>
            </a:extLst>
          </p:cNvPr>
          <p:cNvGrpSpPr/>
          <p:nvPr/>
        </p:nvGrpSpPr>
        <p:grpSpPr>
          <a:xfrm>
            <a:off x="2821439" y="3145761"/>
            <a:ext cx="9034002" cy="457200"/>
            <a:chOff x="-6560135" y="2646425"/>
            <a:chExt cx="11669101" cy="457200"/>
          </a:xfrm>
        </p:grpSpPr>
        <p:sp>
          <p:nvSpPr>
            <p:cNvPr id="71" name="Rectangle: Top Corners Rounded 31">
              <a:extLst>
                <a:ext uri="{FF2B5EF4-FFF2-40B4-BE49-F238E27FC236}">
                  <a16:creationId xmlns:a16="http://schemas.microsoft.com/office/drawing/2014/main" xmlns="" id="{DC88F022-56F2-4D1E-811C-DAFB868B2DBF}"/>
                </a:ext>
              </a:extLst>
            </p:cNvPr>
            <p:cNvSpPr/>
            <p:nvPr/>
          </p:nvSpPr>
          <p:spPr>
            <a:xfrm rot="5400000">
              <a:off x="-1002199" y="-2911511"/>
              <a:ext cx="457200" cy="11573072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72" name="Isosceles Triangle 32">
              <a:extLst>
                <a:ext uri="{FF2B5EF4-FFF2-40B4-BE49-F238E27FC236}">
                  <a16:creationId xmlns:a16="http://schemas.microsoft.com/office/drawing/2014/main" xmlns="" id="{1097F6C7-21F6-4C36-A276-290B15A8905C}"/>
                </a:ext>
              </a:extLst>
            </p:cNvPr>
            <p:cNvSpPr/>
            <p:nvPr/>
          </p:nvSpPr>
          <p:spPr>
            <a:xfrm rot="5400000">
              <a:off x="4941246" y="2810910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C4E3C3CF-F623-489E-8FF9-232F563DEE61}"/>
                </a:ext>
              </a:extLst>
            </p:cNvPr>
            <p:cNvSpPr txBox="1"/>
            <p:nvPr/>
          </p:nvSpPr>
          <p:spPr>
            <a:xfrm>
              <a:off x="-6560135" y="2673921"/>
              <a:ext cx="1157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فتح المسلمون الأندلس في عهد الدولة              و استمرّت تحت حكمهم حتى خرج المسلمون منها في عام  897هـ </a:t>
              </a:r>
              <a:endParaRPr lang="en-US" b="1" dirty="0"/>
            </a:p>
          </p:txBody>
        </p:sp>
      </p:grpSp>
      <p:grpSp>
        <p:nvGrpSpPr>
          <p:cNvPr id="74" name="Group 11">
            <a:extLst>
              <a:ext uri="{FF2B5EF4-FFF2-40B4-BE49-F238E27FC236}">
                <a16:creationId xmlns:a16="http://schemas.microsoft.com/office/drawing/2014/main" xmlns="" id="{CD037CFC-817D-4D32-BD60-D0F26F214287}"/>
              </a:ext>
            </a:extLst>
          </p:cNvPr>
          <p:cNvGrpSpPr/>
          <p:nvPr/>
        </p:nvGrpSpPr>
        <p:grpSpPr>
          <a:xfrm>
            <a:off x="5076209" y="4193700"/>
            <a:ext cx="6739824" cy="457200"/>
            <a:chOff x="-6844838" y="3373089"/>
            <a:chExt cx="11953803" cy="457200"/>
          </a:xfrm>
        </p:grpSpPr>
        <p:sp>
          <p:nvSpPr>
            <p:cNvPr id="75" name="Rectangle: Top Corners Rounded 35">
              <a:extLst>
                <a:ext uri="{FF2B5EF4-FFF2-40B4-BE49-F238E27FC236}">
                  <a16:creationId xmlns:a16="http://schemas.microsoft.com/office/drawing/2014/main" xmlns="" id="{99CEBF00-8713-444D-A6DF-CB25F44016E7}"/>
                </a:ext>
              </a:extLst>
            </p:cNvPr>
            <p:cNvSpPr/>
            <p:nvPr/>
          </p:nvSpPr>
          <p:spPr>
            <a:xfrm rot="5400000">
              <a:off x="-1144550" y="-2327199"/>
              <a:ext cx="457200" cy="11857776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6" name="Isosceles Triangle 36">
              <a:extLst>
                <a:ext uri="{FF2B5EF4-FFF2-40B4-BE49-F238E27FC236}">
                  <a16:creationId xmlns:a16="http://schemas.microsoft.com/office/drawing/2014/main" xmlns="" id="{A264E089-E905-4F21-A11C-5AA75AF6875D}"/>
                </a:ext>
              </a:extLst>
            </p:cNvPr>
            <p:cNvSpPr/>
            <p:nvPr/>
          </p:nvSpPr>
          <p:spPr>
            <a:xfrm rot="5400000">
              <a:off x="4941245" y="3527034"/>
              <a:ext cx="193923" cy="141516"/>
            </a:xfrm>
            <a:prstGeom prst="triangl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7" name="TextBox 73">
              <a:extLst>
                <a:ext uri="{FF2B5EF4-FFF2-40B4-BE49-F238E27FC236}">
                  <a16:creationId xmlns:a16="http://schemas.microsoft.com/office/drawing/2014/main" xmlns="" id="{1ED73ACD-83A4-4DFC-945B-C81D5C698724}"/>
                </a:ext>
              </a:extLst>
            </p:cNvPr>
            <p:cNvSpPr txBox="1"/>
            <p:nvPr/>
          </p:nvSpPr>
          <p:spPr>
            <a:xfrm>
              <a:off x="-6844836" y="3428237"/>
              <a:ext cx="1179095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/>
                <a:t>حكم </a:t>
              </a:r>
              <a:r>
                <a:rPr lang="ar-SY" b="1" dirty="0"/>
                <a:t>المسلمين </a:t>
              </a:r>
              <a:r>
                <a:rPr lang="ar-SY" b="1" dirty="0" smtClean="0"/>
                <a:t>الأندلس </a:t>
              </a:r>
              <a:r>
                <a:rPr lang="ar-SY" b="1" dirty="0"/>
                <a:t>منذ عام 95 هجري وحتى عام </a:t>
              </a:r>
              <a:r>
                <a:rPr lang="ar-SY" b="1" dirty="0" smtClean="0"/>
                <a:t>897 </a:t>
              </a:r>
              <a:r>
                <a:rPr lang="ar-SY" b="1" dirty="0"/>
                <a:t>هجري أي قرابة 800 </a:t>
              </a:r>
              <a:r>
                <a:rPr lang="ar-SY" b="1" dirty="0" smtClean="0"/>
                <a:t>سنة</a:t>
              </a:r>
              <a:endParaRPr lang="ar-SY" b="1" dirty="0"/>
            </a:p>
          </p:txBody>
        </p:sp>
      </p:grpSp>
      <p:sp>
        <p:nvSpPr>
          <p:cNvPr id="89" name="TextBox 73">
            <a:extLst>
              <a:ext uri="{FF2B5EF4-FFF2-40B4-BE49-F238E27FC236}">
                <a16:creationId xmlns:a16="http://schemas.microsoft.com/office/drawing/2014/main" xmlns="" id="{1ED73ACD-83A4-4DFC-945B-C81D5C698724}"/>
              </a:ext>
            </a:extLst>
          </p:cNvPr>
          <p:cNvSpPr txBox="1"/>
          <p:nvPr/>
        </p:nvSpPr>
        <p:spPr>
          <a:xfrm>
            <a:off x="8012198" y="3169350"/>
            <a:ext cx="871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Y" b="1" dirty="0" smtClean="0">
                <a:solidFill>
                  <a:srgbClr val="C00000"/>
                </a:solidFill>
              </a:rPr>
              <a:t>الأموية</a:t>
            </a:r>
            <a:endParaRPr lang="ar-SY" b="1" dirty="0">
              <a:solidFill>
                <a:srgbClr val="C00000"/>
              </a:solidFill>
            </a:endParaRPr>
          </a:p>
        </p:txBody>
      </p:sp>
      <p:grpSp>
        <p:nvGrpSpPr>
          <p:cNvPr id="59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6113617" y="657961"/>
            <a:ext cx="4795726" cy="457200"/>
            <a:chOff x="6808680" y="2432388"/>
            <a:chExt cx="4795725" cy="457200"/>
          </a:xfrm>
        </p:grpSpPr>
        <p:sp>
          <p:nvSpPr>
            <p:cNvPr id="60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9218187" y="503371"/>
              <a:ext cx="457200" cy="4315234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2501863"/>
              <a:ext cx="421401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يقرأ الطلبة النص الآتي ثم يجيبون عن الأسئلة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628625" y="2543405"/>
            <a:ext cx="3597509" cy="457200"/>
            <a:chOff x="6808680" y="2432388"/>
            <a:chExt cx="3597508" cy="457200"/>
          </a:xfrm>
        </p:grpSpPr>
        <p:sp>
          <p:nvSpPr>
            <p:cNvPr id="64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619079" y="1102479"/>
              <a:ext cx="457200" cy="311701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2501863"/>
              <a:ext cx="301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يُكملُ الطلبة الفراغات الآتية :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1" name="Group 85">
            <a:extLst>
              <a:ext uri="{FF2B5EF4-FFF2-40B4-BE49-F238E27FC236}">
                <a16:creationId xmlns="" xmlns:a16="http://schemas.microsoft.com/office/drawing/2014/main" id="{D6ED553C-21E6-427B-B99A-F502605D79B0}"/>
              </a:ext>
            </a:extLst>
          </p:cNvPr>
          <p:cNvGrpSpPr/>
          <p:nvPr/>
        </p:nvGrpSpPr>
        <p:grpSpPr>
          <a:xfrm flipH="1">
            <a:off x="7540145" y="3668440"/>
            <a:ext cx="3597509" cy="457200"/>
            <a:chOff x="6808680" y="2432388"/>
            <a:chExt cx="3597508" cy="457200"/>
          </a:xfrm>
        </p:grpSpPr>
        <p:sp>
          <p:nvSpPr>
            <p:cNvPr id="92" name="Rectangle: Top Corners Rounded 47">
              <a:extLst>
                <a:ext uri="{FF2B5EF4-FFF2-40B4-BE49-F238E27FC236}">
                  <a16:creationId xmlns="" xmlns:a16="http://schemas.microsoft.com/office/drawing/2014/main" id="{809C19F5-FD09-453F-A917-DF4964D8A5BE}"/>
                </a:ext>
              </a:extLst>
            </p:cNvPr>
            <p:cNvSpPr/>
            <p:nvPr/>
          </p:nvSpPr>
          <p:spPr>
            <a:xfrm rot="16200000" flipH="1">
              <a:off x="8619079" y="1102479"/>
              <a:ext cx="457200" cy="3117017"/>
            </a:xfrm>
            <a:prstGeom prst="round2SameRect">
              <a:avLst>
                <a:gd name="adj1" fmla="val 0"/>
                <a:gd name="adj2" fmla="val 2258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Isosceles Triangle 48">
              <a:extLst>
                <a:ext uri="{FF2B5EF4-FFF2-40B4-BE49-F238E27FC236}">
                  <a16:creationId xmlns="" xmlns:a16="http://schemas.microsoft.com/office/drawing/2014/main" id="{9972F0B1-88BE-4DFD-B6A7-106189596BA2}"/>
                </a:ext>
              </a:extLst>
            </p:cNvPr>
            <p:cNvSpPr/>
            <p:nvPr/>
          </p:nvSpPr>
          <p:spPr>
            <a:xfrm rot="16200000" flipH="1">
              <a:off x="6979806" y="2392903"/>
              <a:ext cx="173298" cy="51555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TextBox 77">
              <a:extLst>
                <a:ext uri="{FF2B5EF4-FFF2-40B4-BE49-F238E27FC236}">
                  <a16:creationId xmlns="" xmlns:a16="http://schemas.microsoft.com/office/drawing/2014/main" id="{4130D395-E325-40CB-B1B9-ACAC5CCBC41D}"/>
                </a:ext>
              </a:extLst>
            </p:cNvPr>
            <p:cNvSpPr txBox="1"/>
            <p:nvPr/>
          </p:nvSpPr>
          <p:spPr>
            <a:xfrm>
              <a:off x="7390394" y="2501863"/>
              <a:ext cx="3015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ar-SY" b="1" dirty="0" smtClean="0">
                  <a:solidFill>
                    <a:srgbClr val="FFFF00"/>
                  </a:solidFill>
                </a:rPr>
                <a:t>كم امتدَّ الحكم الإسلامي في الأندلس ؟ 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183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66" grpId="0" animBg="1"/>
      <p:bldP spid="67" grpId="0"/>
      <p:bldP spid="68" grpId="0" animBg="1"/>
      <p:bldP spid="69" grpId="0"/>
      <p:bldP spid="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: Shape 53">
            <a:extLst>
              <a:ext uri="{FF2B5EF4-FFF2-40B4-BE49-F238E27FC236}">
                <a16:creationId xmlns="" xmlns:a16="http://schemas.microsoft.com/office/drawing/2014/main" id="{4F8881DB-C253-436B-A364-82CABF39AC88}"/>
              </a:ext>
            </a:extLst>
          </p:cNvPr>
          <p:cNvSpPr/>
          <p:nvPr/>
        </p:nvSpPr>
        <p:spPr>
          <a:xfrm>
            <a:off x="1625403" y="5797992"/>
            <a:ext cx="1017040" cy="821601"/>
          </a:xfrm>
          <a:custGeom>
            <a:avLst/>
            <a:gdLst>
              <a:gd name="connsiteX0" fmla="*/ 653340 w 1017040"/>
              <a:gd name="connsiteY0" fmla="*/ 776979 h 821601"/>
              <a:gd name="connsiteX1" fmla="*/ 188883 w 1017040"/>
              <a:gd name="connsiteY1" fmla="*/ 138351 h 821601"/>
              <a:gd name="connsiteX2" fmla="*/ 197 w 1017040"/>
              <a:gd name="connsiteY2" fmla="*/ 123837 h 821601"/>
              <a:gd name="connsiteX3" fmla="*/ 217911 w 1017040"/>
              <a:gd name="connsiteY3" fmla="*/ 7722 h 821601"/>
              <a:gd name="connsiteX4" fmla="*/ 537226 w 1017040"/>
              <a:gd name="connsiteY4" fmla="*/ 370579 h 821601"/>
              <a:gd name="connsiteX5" fmla="*/ 1016197 w 1017040"/>
              <a:gd name="connsiteY5" fmla="*/ 718922 h 821601"/>
              <a:gd name="connsiteX6" fmla="*/ 653340 w 1017040"/>
              <a:gd name="connsiteY6" fmla="*/ 776979 h 821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17040" h="821601">
                <a:moveTo>
                  <a:pt x="653340" y="776979"/>
                </a:moveTo>
                <a:cubicBezTo>
                  <a:pt x="515454" y="680217"/>
                  <a:pt x="297740" y="247208"/>
                  <a:pt x="188883" y="138351"/>
                </a:cubicBezTo>
                <a:cubicBezTo>
                  <a:pt x="80026" y="29494"/>
                  <a:pt x="-4641" y="145608"/>
                  <a:pt x="197" y="123837"/>
                </a:cubicBezTo>
                <a:cubicBezTo>
                  <a:pt x="5035" y="102066"/>
                  <a:pt x="128406" y="-33402"/>
                  <a:pt x="217911" y="7722"/>
                </a:cubicBezTo>
                <a:cubicBezTo>
                  <a:pt x="307416" y="48846"/>
                  <a:pt x="404178" y="252046"/>
                  <a:pt x="537226" y="370579"/>
                </a:cubicBezTo>
                <a:cubicBezTo>
                  <a:pt x="670274" y="489112"/>
                  <a:pt x="999264" y="643931"/>
                  <a:pt x="1016197" y="718922"/>
                </a:cubicBezTo>
                <a:cubicBezTo>
                  <a:pt x="1033130" y="793913"/>
                  <a:pt x="791226" y="873741"/>
                  <a:pt x="653340" y="776979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50369A5B-E709-4DA0-937C-2688E78B2A51}"/>
              </a:ext>
            </a:extLst>
          </p:cNvPr>
          <p:cNvSpPr/>
          <p:nvPr/>
        </p:nvSpPr>
        <p:spPr>
          <a:xfrm>
            <a:off x="7996744" y="2286111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B9F1B188-D8DC-416E-BD29-DE48D1E2B4EE}"/>
              </a:ext>
            </a:extLst>
          </p:cNvPr>
          <p:cNvSpPr/>
          <p:nvPr/>
        </p:nvSpPr>
        <p:spPr>
          <a:xfrm>
            <a:off x="4007652" y="2250830"/>
            <a:ext cx="122779" cy="640861"/>
          </a:xfrm>
          <a:custGeom>
            <a:avLst/>
            <a:gdLst>
              <a:gd name="connsiteX0" fmla="*/ 122779 w 122779"/>
              <a:gd name="connsiteY0" fmla="*/ 0 h 605692"/>
              <a:gd name="connsiteX1" fmla="*/ 32902 w 122779"/>
              <a:gd name="connsiteY1" fmla="*/ 128954 h 605692"/>
              <a:gd name="connsiteX2" fmla="*/ 1640 w 122779"/>
              <a:gd name="connsiteY2" fmla="*/ 296984 h 605692"/>
              <a:gd name="connsiteX3" fmla="*/ 9456 w 122779"/>
              <a:gd name="connsiteY3" fmla="*/ 433754 h 605692"/>
              <a:gd name="connsiteX4" fmla="*/ 52440 w 122779"/>
              <a:gd name="connsiteY4" fmla="*/ 605692 h 605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79" h="605692">
                <a:moveTo>
                  <a:pt x="122779" y="0"/>
                </a:moveTo>
                <a:cubicBezTo>
                  <a:pt x="87935" y="39728"/>
                  <a:pt x="53092" y="79457"/>
                  <a:pt x="32902" y="128954"/>
                </a:cubicBezTo>
                <a:cubicBezTo>
                  <a:pt x="12712" y="178451"/>
                  <a:pt x="5548" y="246184"/>
                  <a:pt x="1640" y="296984"/>
                </a:cubicBezTo>
                <a:cubicBezTo>
                  <a:pt x="-2268" y="347784"/>
                  <a:pt x="989" y="382303"/>
                  <a:pt x="9456" y="433754"/>
                </a:cubicBezTo>
                <a:cubicBezTo>
                  <a:pt x="17923" y="485205"/>
                  <a:pt x="35181" y="545448"/>
                  <a:pt x="52440" y="605692"/>
                </a:cubicBezTo>
              </a:path>
            </a:pathLst>
          </a:custGeom>
          <a:noFill/>
          <a:ln w="79375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BFBA319D-59D0-4256-BECE-51E1DA6B5268}"/>
              </a:ext>
            </a:extLst>
          </p:cNvPr>
          <p:cNvSpPr/>
          <p:nvPr/>
        </p:nvSpPr>
        <p:spPr>
          <a:xfrm>
            <a:off x="896236" y="6141774"/>
            <a:ext cx="3106057" cy="667658"/>
          </a:xfrm>
          <a:prstGeom prst="ellipse">
            <a:avLst/>
          </a:prstGeom>
          <a:gradFill flip="none" rotWithShape="1">
            <a:gsLst>
              <a:gs pos="10000">
                <a:schemeClr val="tx1"/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5BE7FEFE-73BE-484C-9D49-937F94EF5614}"/>
              </a:ext>
            </a:extLst>
          </p:cNvPr>
          <p:cNvGrpSpPr/>
          <p:nvPr/>
        </p:nvGrpSpPr>
        <p:grpSpPr>
          <a:xfrm>
            <a:off x="2097313" y="787399"/>
            <a:ext cx="769257" cy="5704115"/>
            <a:chOff x="3048001" y="798285"/>
            <a:chExt cx="769257" cy="5704115"/>
          </a:xfrm>
        </p:grpSpPr>
        <p:sp>
          <p:nvSpPr>
            <p:cNvPr id="10" name="Freeform: Shape 9">
              <a:extLst>
                <a:ext uri="{FF2B5EF4-FFF2-40B4-BE49-F238E27FC236}">
                  <a16:creationId xmlns="" xmlns:a16="http://schemas.microsoft.com/office/drawing/2014/main" id="{291BDE17-CF99-4B31-AEC6-32348F17B9AF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333828" y="580572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="" xmlns:a16="http://schemas.microsoft.com/office/drawing/2014/main" id="{541F16FC-DCD2-4062-8665-0C08E0C6234D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45143" y="29029"/>
                  </a:lnTo>
                  <a:lnTo>
                    <a:pt x="217714" y="0"/>
                  </a:lnTo>
                  <a:lnTo>
                    <a:pt x="290286" y="14514"/>
                  </a:lnTo>
                  <a:lnTo>
                    <a:pt x="362857" y="14514"/>
                  </a:lnTo>
                  <a:lnTo>
                    <a:pt x="478971" y="14514"/>
                  </a:lnTo>
                  <a:lnTo>
                    <a:pt x="508000" y="14514"/>
                  </a:ln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Right Triangle 17">
            <a:extLst>
              <a:ext uri="{FF2B5EF4-FFF2-40B4-BE49-F238E27FC236}">
                <a16:creationId xmlns="" xmlns:a16="http://schemas.microsoft.com/office/drawing/2014/main" id="{73BF00BF-766D-4818-AB0E-8EAA2FDA5BE6}"/>
              </a:ext>
            </a:extLst>
          </p:cNvPr>
          <p:cNvSpPr/>
          <p:nvPr/>
        </p:nvSpPr>
        <p:spPr>
          <a:xfrm flipH="1" flipV="1">
            <a:off x="1716053" y="170587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9F794BB3-48E6-452D-8D02-7BCF2C6C62D0}"/>
              </a:ext>
            </a:extLst>
          </p:cNvPr>
          <p:cNvGrpSpPr/>
          <p:nvPr/>
        </p:nvGrpSpPr>
        <p:grpSpPr>
          <a:xfrm>
            <a:off x="9586687" y="787399"/>
            <a:ext cx="769257" cy="5704115"/>
            <a:chOff x="3048001" y="798285"/>
            <a:chExt cx="769257" cy="5704115"/>
          </a:xfrm>
        </p:grpSpPr>
        <p:sp>
          <p:nvSpPr>
            <p:cNvPr id="7" name="Freeform: Shape 6">
              <a:extLst>
                <a:ext uri="{FF2B5EF4-FFF2-40B4-BE49-F238E27FC236}">
                  <a16:creationId xmlns="" xmlns:a16="http://schemas.microsoft.com/office/drawing/2014/main" id="{114BC6FE-7588-4525-98B4-1111DD4209D8}"/>
                </a:ext>
              </a:extLst>
            </p:cNvPr>
            <p:cNvSpPr/>
            <p:nvPr/>
          </p:nvSpPr>
          <p:spPr>
            <a:xfrm>
              <a:off x="3352801" y="798285"/>
              <a:ext cx="464457" cy="5704115"/>
            </a:xfrm>
            <a:custGeom>
              <a:avLst/>
              <a:gdLst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333828 w 464457"/>
                <a:gd name="connsiteY2" fmla="*/ 580572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  <a:gd name="connsiteX0" fmla="*/ 188685 w 464457"/>
                <a:gd name="connsiteY0" fmla="*/ 0 h 5704115"/>
                <a:gd name="connsiteX1" fmla="*/ 362857 w 464457"/>
                <a:gd name="connsiteY1" fmla="*/ 275772 h 5704115"/>
                <a:gd name="connsiteX2" fmla="*/ 406400 w 464457"/>
                <a:gd name="connsiteY2" fmla="*/ 609601 h 5704115"/>
                <a:gd name="connsiteX3" fmla="*/ 406400 w 464457"/>
                <a:gd name="connsiteY3" fmla="*/ 1582058 h 5704115"/>
                <a:gd name="connsiteX4" fmla="*/ 449943 w 464457"/>
                <a:gd name="connsiteY4" fmla="*/ 3410858 h 5704115"/>
                <a:gd name="connsiteX5" fmla="*/ 464457 w 464457"/>
                <a:gd name="connsiteY5" fmla="*/ 4673600 h 5704115"/>
                <a:gd name="connsiteX6" fmla="*/ 435428 w 464457"/>
                <a:gd name="connsiteY6" fmla="*/ 5646058 h 5704115"/>
                <a:gd name="connsiteX7" fmla="*/ 203200 w 464457"/>
                <a:gd name="connsiteY7" fmla="*/ 5704115 h 5704115"/>
                <a:gd name="connsiteX8" fmla="*/ 14514 w 464457"/>
                <a:gd name="connsiteY8" fmla="*/ 5631543 h 5704115"/>
                <a:gd name="connsiteX9" fmla="*/ 0 w 464457"/>
                <a:gd name="connsiteY9" fmla="*/ 3817258 h 5704115"/>
                <a:gd name="connsiteX10" fmla="*/ 72571 w 464457"/>
                <a:gd name="connsiteY10" fmla="*/ 2235200 h 5704115"/>
                <a:gd name="connsiteX11" fmla="*/ 14514 w 464457"/>
                <a:gd name="connsiteY11" fmla="*/ 1132115 h 5704115"/>
                <a:gd name="connsiteX12" fmla="*/ 101600 w 464457"/>
                <a:gd name="connsiteY12" fmla="*/ 508000 h 5704115"/>
                <a:gd name="connsiteX13" fmla="*/ 188685 w 464457"/>
                <a:gd name="connsiteY13" fmla="*/ 0 h 5704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64457" h="5704115">
                  <a:moveTo>
                    <a:pt x="188685" y="0"/>
                  </a:moveTo>
                  <a:lnTo>
                    <a:pt x="362857" y="275772"/>
                  </a:lnTo>
                  <a:lnTo>
                    <a:pt x="406400" y="609601"/>
                  </a:lnTo>
                  <a:lnTo>
                    <a:pt x="406400" y="1582058"/>
                  </a:lnTo>
                  <a:lnTo>
                    <a:pt x="449943" y="3410858"/>
                  </a:lnTo>
                  <a:lnTo>
                    <a:pt x="464457" y="4673600"/>
                  </a:lnTo>
                  <a:lnTo>
                    <a:pt x="435428" y="5646058"/>
                  </a:lnTo>
                  <a:lnTo>
                    <a:pt x="203200" y="5704115"/>
                  </a:lnTo>
                  <a:lnTo>
                    <a:pt x="14514" y="5631543"/>
                  </a:lnTo>
                  <a:lnTo>
                    <a:pt x="0" y="3817258"/>
                  </a:lnTo>
                  <a:lnTo>
                    <a:pt x="72571" y="2235200"/>
                  </a:lnTo>
                  <a:lnTo>
                    <a:pt x="14514" y="1132115"/>
                  </a:lnTo>
                  <a:lnTo>
                    <a:pt x="101600" y="508000"/>
                  </a:lnTo>
                  <a:lnTo>
                    <a:pt x="188685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3A72E434-EB8D-47AD-BD7B-039D71ED97AE}"/>
                </a:ext>
              </a:extLst>
            </p:cNvPr>
            <p:cNvSpPr/>
            <p:nvPr/>
          </p:nvSpPr>
          <p:spPr>
            <a:xfrm>
              <a:off x="3048001" y="801914"/>
              <a:ext cx="508000" cy="5689600"/>
            </a:xfrm>
            <a:custGeom>
              <a:avLst/>
              <a:gdLst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0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45143 w 508000"/>
                <a:gd name="connsiteY12" fmla="*/ 29029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90286 w 508000"/>
                <a:gd name="connsiteY14" fmla="*/ 14514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62857 w 508000"/>
                <a:gd name="connsiteY15" fmla="*/ 14514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76937 w 508000"/>
                <a:gd name="connsiteY14" fmla="*/ 4502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  <a:gd name="connsiteX0" fmla="*/ 58057 w 508000"/>
                <a:gd name="connsiteY0" fmla="*/ 5544457 h 5689600"/>
                <a:gd name="connsiteX1" fmla="*/ 58057 w 508000"/>
                <a:gd name="connsiteY1" fmla="*/ 4702629 h 5689600"/>
                <a:gd name="connsiteX2" fmla="*/ 43543 w 508000"/>
                <a:gd name="connsiteY2" fmla="*/ 4122057 h 5689600"/>
                <a:gd name="connsiteX3" fmla="*/ 58057 w 508000"/>
                <a:gd name="connsiteY3" fmla="*/ 3367314 h 5689600"/>
                <a:gd name="connsiteX4" fmla="*/ 14514 w 508000"/>
                <a:gd name="connsiteY4" fmla="*/ 2685143 h 5689600"/>
                <a:gd name="connsiteX5" fmla="*/ 43543 w 508000"/>
                <a:gd name="connsiteY5" fmla="*/ 2264229 h 5689600"/>
                <a:gd name="connsiteX6" fmla="*/ 14514 w 508000"/>
                <a:gd name="connsiteY6" fmla="*/ 1669143 h 5689600"/>
                <a:gd name="connsiteX7" fmla="*/ 14514 w 508000"/>
                <a:gd name="connsiteY7" fmla="*/ 1291771 h 5689600"/>
                <a:gd name="connsiteX8" fmla="*/ 14514 w 508000"/>
                <a:gd name="connsiteY8" fmla="*/ 885371 h 5689600"/>
                <a:gd name="connsiteX9" fmla="*/ 14514 w 508000"/>
                <a:gd name="connsiteY9" fmla="*/ 406400 h 5689600"/>
                <a:gd name="connsiteX10" fmla="*/ 0 w 508000"/>
                <a:gd name="connsiteY10" fmla="*/ 72571 h 5689600"/>
                <a:gd name="connsiteX11" fmla="*/ 0 w 508000"/>
                <a:gd name="connsiteY11" fmla="*/ 0 h 5689600"/>
                <a:gd name="connsiteX12" fmla="*/ 115108 w 508000"/>
                <a:gd name="connsiteY12" fmla="*/ 62402 h 5689600"/>
                <a:gd name="connsiteX13" fmla="*/ 217714 w 508000"/>
                <a:gd name="connsiteY13" fmla="*/ 50058 h 5689600"/>
                <a:gd name="connsiteX14" fmla="*/ 256914 w 508000"/>
                <a:gd name="connsiteY14" fmla="*/ 37874 h 5689600"/>
                <a:gd name="connsiteX15" fmla="*/ 352845 w 508000"/>
                <a:gd name="connsiteY15" fmla="*/ 41212 h 5689600"/>
                <a:gd name="connsiteX16" fmla="*/ 478971 w 508000"/>
                <a:gd name="connsiteY16" fmla="*/ 14514 h 5689600"/>
                <a:gd name="connsiteX17" fmla="*/ 508000 w 508000"/>
                <a:gd name="connsiteY17" fmla="*/ 14514 h 5689600"/>
                <a:gd name="connsiteX18" fmla="*/ 508000 w 508000"/>
                <a:gd name="connsiteY18" fmla="*/ 2002971 h 5689600"/>
                <a:gd name="connsiteX19" fmla="*/ 493486 w 508000"/>
                <a:gd name="connsiteY19" fmla="*/ 3018971 h 5689600"/>
                <a:gd name="connsiteX20" fmla="*/ 478971 w 508000"/>
                <a:gd name="connsiteY20" fmla="*/ 4034971 h 5689600"/>
                <a:gd name="connsiteX21" fmla="*/ 508000 w 508000"/>
                <a:gd name="connsiteY21" fmla="*/ 4818743 h 5689600"/>
                <a:gd name="connsiteX22" fmla="*/ 449943 w 508000"/>
                <a:gd name="connsiteY22" fmla="*/ 5457371 h 5689600"/>
                <a:gd name="connsiteX23" fmla="*/ 508000 w 508000"/>
                <a:gd name="connsiteY23" fmla="*/ 5689600 h 5689600"/>
                <a:gd name="connsiteX24" fmla="*/ 217714 w 508000"/>
                <a:gd name="connsiteY24" fmla="*/ 5675086 h 5689600"/>
                <a:gd name="connsiteX25" fmla="*/ 14514 w 508000"/>
                <a:gd name="connsiteY25" fmla="*/ 5689600 h 5689600"/>
                <a:gd name="connsiteX26" fmla="*/ 58057 w 508000"/>
                <a:gd name="connsiteY26" fmla="*/ 5544457 h 568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08000" h="5689600">
                  <a:moveTo>
                    <a:pt x="58057" y="5544457"/>
                  </a:moveTo>
                  <a:lnTo>
                    <a:pt x="58057" y="4702629"/>
                  </a:lnTo>
                  <a:lnTo>
                    <a:pt x="43543" y="4122057"/>
                  </a:lnTo>
                  <a:lnTo>
                    <a:pt x="58057" y="3367314"/>
                  </a:lnTo>
                  <a:lnTo>
                    <a:pt x="14514" y="2685143"/>
                  </a:lnTo>
                  <a:lnTo>
                    <a:pt x="43543" y="2264229"/>
                  </a:lnTo>
                  <a:lnTo>
                    <a:pt x="14514" y="1669143"/>
                  </a:lnTo>
                  <a:lnTo>
                    <a:pt x="14514" y="1291771"/>
                  </a:lnTo>
                  <a:lnTo>
                    <a:pt x="14514" y="885371"/>
                  </a:lnTo>
                  <a:lnTo>
                    <a:pt x="14514" y="406400"/>
                  </a:lnTo>
                  <a:lnTo>
                    <a:pt x="0" y="72571"/>
                  </a:lnTo>
                  <a:lnTo>
                    <a:pt x="0" y="0"/>
                  </a:lnTo>
                  <a:lnTo>
                    <a:pt x="115108" y="62402"/>
                  </a:lnTo>
                  <a:lnTo>
                    <a:pt x="217714" y="50058"/>
                  </a:lnTo>
                  <a:lnTo>
                    <a:pt x="256914" y="37874"/>
                  </a:lnTo>
                  <a:cubicBezTo>
                    <a:pt x="285554" y="41211"/>
                    <a:pt x="315836" y="45105"/>
                    <a:pt x="352845" y="41212"/>
                  </a:cubicBezTo>
                  <a:cubicBezTo>
                    <a:pt x="389855" y="37319"/>
                    <a:pt x="453112" y="18964"/>
                    <a:pt x="478971" y="14514"/>
                  </a:cubicBezTo>
                  <a:cubicBezTo>
                    <a:pt x="504830" y="10064"/>
                    <a:pt x="498324" y="14514"/>
                    <a:pt x="508000" y="14514"/>
                  </a:cubicBezTo>
                  <a:lnTo>
                    <a:pt x="508000" y="2002971"/>
                  </a:lnTo>
                  <a:lnTo>
                    <a:pt x="493486" y="3018971"/>
                  </a:lnTo>
                  <a:lnTo>
                    <a:pt x="478971" y="4034971"/>
                  </a:lnTo>
                  <a:lnTo>
                    <a:pt x="508000" y="4818743"/>
                  </a:lnTo>
                  <a:lnTo>
                    <a:pt x="449943" y="5457371"/>
                  </a:lnTo>
                  <a:lnTo>
                    <a:pt x="508000" y="5689600"/>
                  </a:lnTo>
                  <a:lnTo>
                    <a:pt x="217714" y="5675086"/>
                  </a:lnTo>
                  <a:lnTo>
                    <a:pt x="14514" y="5689600"/>
                  </a:lnTo>
                  <a:lnTo>
                    <a:pt x="58057" y="554445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9" name="Right Triangle 18">
            <a:extLst>
              <a:ext uri="{FF2B5EF4-FFF2-40B4-BE49-F238E27FC236}">
                <a16:creationId xmlns="" xmlns:a16="http://schemas.microsoft.com/office/drawing/2014/main" id="{75984B28-161B-48CD-AD02-1FD6E4D632E8}"/>
              </a:ext>
            </a:extLst>
          </p:cNvPr>
          <p:cNvSpPr/>
          <p:nvPr/>
        </p:nvSpPr>
        <p:spPr>
          <a:xfrm flipH="1" flipV="1">
            <a:off x="9256227" y="1796367"/>
            <a:ext cx="1030514" cy="532839"/>
          </a:xfrm>
          <a:prstGeom prst="rtTriangle">
            <a:avLst/>
          </a:prstGeom>
          <a:solidFill>
            <a:schemeClr val="tx1">
              <a:alpha val="82000"/>
            </a:schemeClr>
          </a:solidFill>
          <a:ln>
            <a:noFill/>
          </a:ln>
          <a:effectLst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84E83F8-4F1D-41AD-BCBF-8A8B98563E74}"/>
              </a:ext>
            </a:extLst>
          </p:cNvPr>
          <p:cNvSpPr/>
          <p:nvPr/>
        </p:nvSpPr>
        <p:spPr>
          <a:xfrm>
            <a:off x="1553029" y="1219200"/>
            <a:ext cx="9390742" cy="667657"/>
          </a:xfrm>
          <a:custGeom>
            <a:avLst/>
            <a:gdLst>
              <a:gd name="connsiteX0" fmla="*/ 217714 w 9390742"/>
              <a:gd name="connsiteY0" fmla="*/ 0 h 667657"/>
              <a:gd name="connsiteX1" fmla="*/ 769257 w 9390742"/>
              <a:gd name="connsiteY1" fmla="*/ 14514 h 667657"/>
              <a:gd name="connsiteX2" fmla="*/ 2351314 w 9390742"/>
              <a:gd name="connsiteY2" fmla="*/ 29029 h 667657"/>
              <a:gd name="connsiteX3" fmla="*/ 2481942 w 9390742"/>
              <a:gd name="connsiteY3" fmla="*/ 29029 h 667657"/>
              <a:gd name="connsiteX4" fmla="*/ 3788228 w 9390742"/>
              <a:gd name="connsiteY4" fmla="*/ 43543 h 667657"/>
              <a:gd name="connsiteX5" fmla="*/ 5428342 w 9390742"/>
              <a:gd name="connsiteY5" fmla="*/ 43543 h 667657"/>
              <a:gd name="connsiteX6" fmla="*/ 6516914 w 9390742"/>
              <a:gd name="connsiteY6" fmla="*/ 116114 h 667657"/>
              <a:gd name="connsiteX7" fmla="*/ 7823200 w 9390742"/>
              <a:gd name="connsiteY7" fmla="*/ 72571 h 667657"/>
              <a:gd name="connsiteX8" fmla="*/ 9260114 w 9390742"/>
              <a:gd name="connsiteY8" fmla="*/ 29029 h 667657"/>
              <a:gd name="connsiteX9" fmla="*/ 9332685 w 9390742"/>
              <a:gd name="connsiteY9" fmla="*/ 130629 h 667657"/>
              <a:gd name="connsiteX10" fmla="*/ 9347200 w 9390742"/>
              <a:gd name="connsiteY10" fmla="*/ 246743 h 667657"/>
              <a:gd name="connsiteX11" fmla="*/ 9376228 w 9390742"/>
              <a:gd name="connsiteY11" fmla="*/ 449943 h 667657"/>
              <a:gd name="connsiteX12" fmla="*/ 9390742 w 9390742"/>
              <a:gd name="connsiteY12" fmla="*/ 609600 h 667657"/>
              <a:gd name="connsiteX13" fmla="*/ 7881257 w 9390742"/>
              <a:gd name="connsiteY13" fmla="*/ 667657 h 667657"/>
              <a:gd name="connsiteX14" fmla="*/ 5820228 w 9390742"/>
              <a:gd name="connsiteY14" fmla="*/ 667657 h 667657"/>
              <a:gd name="connsiteX15" fmla="*/ 3933371 w 9390742"/>
              <a:gd name="connsiteY15" fmla="*/ 638629 h 667657"/>
              <a:gd name="connsiteX16" fmla="*/ 2191657 w 9390742"/>
              <a:gd name="connsiteY16" fmla="*/ 609600 h 667657"/>
              <a:gd name="connsiteX17" fmla="*/ 1059542 w 9390742"/>
              <a:gd name="connsiteY17" fmla="*/ 537029 h 667657"/>
              <a:gd name="connsiteX18" fmla="*/ 43542 w 9390742"/>
              <a:gd name="connsiteY18" fmla="*/ 580571 h 667657"/>
              <a:gd name="connsiteX19" fmla="*/ 29028 w 9390742"/>
              <a:gd name="connsiteY19" fmla="*/ 449943 h 667657"/>
              <a:gd name="connsiteX20" fmla="*/ 0 w 9390742"/>
              <a:gd name="connsiteY20" fmla="*/ 319314 h 667657"/>
              <a:gd name="connsiteX21" fmla="*/ 43542 w 9390742"/>
              <a:gd name="connsiteY21" fmla="*/ 217714 h 667657"/>
              <a:gd name="connsiteX22" fmla="*/ 0 w 9390742"/>
              <a:gd name="connsiteY22" fmla="*/ 101600 h 667657"/>
              <a:gd name="connsiteX23" fmla="*/ 0 w 9390742"/>
              <a:gd name="connsiteY23" fmla="*/ 14514 h 667657"/>
              <a:gd name="connsiteX24" fmla="*/ 217714 w 9390742"/>
              <a:gd name="connsiteY24" fmla="*/ 0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390742" h="667657">
                <a:moveTo>
                  <a:pt x="217714" y="0"/>
                </a:moveTo>
                <a:lnTo>
                  <a:pt x="769257" y="14514"/>
                </a:lnTo>
                <a:lnTo>
                  <a:pt x="2351314" y="29029"/>
                </a:lnTo>
                <a:lnTo>
                  <a:pt x="2481942" y="29029"/>
                </a:lnTo>
                <a:lnTo>
                  <a:pt x="3788228" y="43543"/>
                </a:lnTo>
                <a:lnTo>
                  <a:pt x="5428342" y="43543"/>
                </a:lnTo>
                <a:lnTo>
                  <a:pt x="6516914" y="116114"/>
                </a:lnTo>
                <a:lnTo>
                  <a:pt x="7823200" y="72571"/>
                </a:lnTo>
                <a:lnTo>
                  <a:pt x="9260114" y="29029"/>
                </a:lnTo>
                <a:lnTo>
                  <a:pt x="9332685" y="130629"/>
                </a:lnTo>
                <a:lnTo>
                  <a:pt x="9347200" y="246743"/>
                </a:lnTo>
                <a:lnTo>
                  <a:pt x="9376228" y="449943"/>
                </a:lnTo>
                <a:lnTo>
                  <a:pt x="9390742" y="609600"/>
                </a:lnTo>
                <a:lnTo>
                  <a:pt x="7881257" y="667657"/>
                </a:lnTo>
                <a:lnTo>
                  <a:pt x="5820228" y="667657"/>
                </a:lnTo>
                <a:lnTo>
                  <a:pt x="3933371" y="638629"/>
                </a:lnTo>
                <a:lnTo>
                  <a:pt x="2191657" y="609600"/>
                </a:lnTo>
                <a:lnTo>
                  <a:pt x="1059542" y="537029"/>
                </a:lnTo>
                <a:lnTo>
                  <a:pt x="43542" y="580571"/>
                </a:lnTo>
                <a:lnTo>
                  <a:pt x="29028" y="449943"/>
                </a:lnTo>
                <a:lnTo>
                  <a:pt x="0" y="319314"/>
                </a:lnTo>
                <a:lnTo>
                  <a:pt x="43542" y="217714"/>
                </a:lnTo>
                <a:lnTo>
                  <a:pt x="0" y="101600"/>
                </a:lnTo>
                <a:lnTo>
                  <a:pt x="0" y="14514"/>
                </a:lnTo>
                <a:lnTo>
                  <a:pt x="217714" y="0"/>
                </a:lnTo>
                <a:close/>
              </a:path>
            </a:pathLst>
          </a:custGeom>
          <a:blipFill dpi="0" rotWithShape="0">
            <a:blip r:embed="rId4"/>
            <a:srcRect/>
            <a:stretch>
              <a:fillRect t="-97000" b="-126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B564B5D0-F350-418E-BC34-F6EACBA43B8D}"/>
              </a:ext>
            </a:extLst>
          </p:cNvPr>
          <p:cNvSpPr/>
          <p:nvPr/>
        </p:nvSpPr>
        <p:spPr>
          <a:xfrm>
            <a:off x="2633889" y="6072660"/>
            <a:ext cx="7082153" cy="667658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26000"/>
                </a:schemeClr>
              </a:gs>
              <a:gs pos="100000">
                <a:srgbClr val="FEFEF6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39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621DDEA3-3807-4A4D-96A4-3F4F039368AC}"/>
              </a:ext>
            </a:extLst>
          </p:cNvPr>
          <p:cNvGrpSpPr/>
          <p:nvPr/>
        </p:nvGrpSpPr>
        <p:grpSpPr>
          <a:xfrm>
            <a:off x="4024510" y="1238738"/>
            <a:ext cx="175846" cy="688156"/>
            <a:chOff x="4024510" y="1238738"/>
            <a:chExt cx="175846" cy="688156"/>
          </a:xfrm>
        </p:grpSpPr>
        <p:sp>
          <p:nvSpPr>
            <p:cNvPr id="29" name="Freeform: Shape 28">
              <a:extLst>
                <a:ext uri="{FF2B5EF4-FFF2-40B4-BE49-F238E27FC236}">
                  <a16:creationId xmlns="" xmlns:a16="http://schemas.microsoft.com/office/drawing/2014/main" id="{E05FEAE2-4736-419F-B035-2035BCC82369}"/>
                </a:ext>
              </a:extLst>
            </p:cNvPr>
            <p:cNvSpPr/>
            <p:nvPr/>
          </p:nvSpPr>
          <p:spPr>
            <a:xfrm>
              <a:off x="4064000" y="1238738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="" xmlns:a16="http://schemas.microsoft.com/office/drawing/2014/main" id="{E3E9E16A-BC55-45C7-83F8-99BF0A1F7A9E}"/>
                </a:ext>
              </a:extLst>
            </p:cNvPr>
            <p:cNvSpPr/>
            <p:nvPr/>
          </p:nvSpPr>
          <p:spPr>
            <a:xfrm>
              <a:off x="4024510" y="1850569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="" xmlns:a16="http://schemas.microsoft.com/office/drawing/2014/main" id="{0BB1258E-3078-4489-82F2-4425A86C7493}"/>
                </a:ext>
              </a:extLst>
            </p:cNvPr>
            <p:cNvSpPr/>
            <p:nvPr/>
          </p:nvSpPr>
          <p:spPr>
            <a:xfrm rot="392642">
              <a:off x="4053664" y="1881175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D35A3115-35FB-4C2B-A243-F275B864E49A}"/>
              </a:ext>
            </a:extLst>
          </p:cNvPr>
          <p:cNvGrpSpPr/>
          <p:nvPr/>
        </p:nvGrpSpPr>
        <p:grpSpPr>
          <a:xfrm>
            <a:off x="8013602" y="1274019"/>
            <a:ext cx="175846" cy="688156"/>
            <a:chOff x="8013602" y="1274019"/>
            <a:chExt cx="175846" cy="688156"/>
          </a:xfrm>
        </p:grpSpPr>
        <p:sp>
          <p:nvSpPr>
            <p:cNvPr id="42" name="Freeform: Shape 41">
              <a:extLst>
                <a:ext uri="{FF2B5EF4-FFF2-40B4-BE49-F238E27FC236}">
                  <a16:creationId xmlns="" xmlns:a16="http://schemas.microsoft.com/office/drawing/2014/main" id="{55EAA271-DA41-470D-9A8D-0609E5F88006}"/>
                </a:ext>
              </a:extLst>
            </p:cNvPr>
            <p:cNvSpPr/>
            <p:nvPr/>
          </p:nvSpPr>
          <p:spPr>
            <a:xfrm>
              <a:off x="8053092" y="1274019"/>
              <a:ext cx="62523" cy="648119"/>
            </a:xfrm>
            <a:custGeom>
              <a:avLst/>
              <a:gdLst>
                <a:gd name="connsiteX0" fmla="*/ 0 w 57163"/>
                <a:gd name="connsiteY0" fmla="*/ 0 h 597877"/>
                <a:gd name="connsiteX1" fmla="*/ 50800 w 57163"/>
                <a:gd name="connsiteY1" fmla="*/ 285262 h 597877"/>
                <a:gd name="connsiteX2" fmla="*/ 54708 w 57163"/>
                <a:gd name="connsiteY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163" h="597877">
                  <a:moveTo>
                    <a:pt x="0" y="0"/>
                  </a:moveTo>
                  <a:cubicBezTo>
                    <a:pt x="20841" y="92808"/>
                    <a:pt x="41682" y="185616"/>
                    <a:pt x="50800" y="285262"/>
                  </a:cubicBezTo>
                  <a:cubicBezTo>
                    <a:pt x="59918" y="384908"/>
                    <a:pt x="57313" y="491392"/>
                    <a:pt x="54708" y="597877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="" xmlns:a16="http://schemas.microsoft.com/office/drawing/2014/main" id="{49DBEEFE-E853-4B9C-8ADB-98B29F1FF68C}"/>
                </a:ext>
              </a:extLst>
            </p:cNvPr>
            <p:cNvSpPr/>
            <p:nvPr/>
          </p:nvSpPr>
          <p:spPr>
            <a:xfrm>
              <a:off x="8013602" y="1885850"/>
              <a:ext cx="175846" cy="7815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B9D267FB-88EE-4662-94C2-4B452C4031EC}"/>
                </a:ext>
              </a:extLst>
            </p:cNvPr>
            <p:cNvSpPr/>
            <p:nvPr/>
          </p:nvSpPr>
          <p:spPr>
            <a:xfrm rot="392642">
              <a:off x="8042756" y="1916456"/>
              <a:ext cx="140677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="" xmlns:a16="http://schemas.microsoft.com/office/drawing/2014/main" id="{DD066D19-C9AE-43B9-86FD-0162ECEFDF1E}"/>
              </a:ext>
            </a:extLst>
          </p:cNvPr>
          <p:cNvSpPr/>
          <p:nvPr/>
        </p:nvSpPr>
        <p:spPr>
          <a:xfrm flipH="1">
            <a:off x="2402113" y="5888829"/>
            <a:ext cx="1046444" cy="70690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Oval 64">
            <a:extLst>
              <a:ext uri="{FF2B5EF4-FFF2-40B4-BE49-F238E27FC236}">
                <a16:creationId xmlns="" xmlns:a16="http://schemas.microsoft.com/office/drawing/2014/main" id="{DD1A40BF-0C89-4305-B703-16C5F86D068F}"/>
              </a:ext>
            </a:extLst>
          </p:cNvPr>
          <p:cNvSpPr/>
          <p:nvPr/>
        </p:nvSpPr>
        <p:spPr>
          <a:xfrm>
            <a:off x="9463200" y="5547891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8FC2F978-9529-499E-AE00-AF31C6604808}"/>
              </a:ext>
            </a:extLst>
          </p:cNvPr>
          <p:cNvSpPr/>
          <p:nvPr/>
        </p:nvSpPr>
        <p:spPr>
          <a:xfrm>
            <a:off x="2097313" y="5509653"/>
            <a:ext cx="872151" cy="1023262"/>
          </a:xfrm>
          <a:prstGeom prst="ellipse">
            <a:avLst/>
          </a:prstGeom>
          <a:gradFill flip="none" rotWithShape="1">
            <a:gsLst>
              <a:gs pos="0">
                <a:schemeClr val="tx1">
                  <a:alpha val="85000"/>
                </a:schemeClr>
              </a:gs>
              <a:gs pos="100000">
                <a:srgbClr val="9E8067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90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="" xmlns:a16="http://schemas.microsoft.com/office/drawing/2014/main" id="{EF06A241-DEAE-4854-BC2D-827F463A216D}"/>
              </a:ext>
            </a:extLst>
          </p:cNvPr>
          <p:cNvSpPr/>
          <p:nvPr/>
        </p:nvSpPr>
        <p:spPr>
          <a:xfrm>
            <a:off x="1316991" y="5296800"/>
            <a:ext cx="1301857" cy="1370643"/>
          </a:xfrm>
          <a:custGeom>
            <a:avLst/>
            <a:gdLst>
              <a:gd name="connsiteX0" fmla="*/ 842733 w 1301857"/>
              <a:gd name="connsiteY0" fmla="*/ 1295630 h 1370643"/>
              <a:gd name="connsiteX1" fmla="*/ 683076 w 1301857"/>
              <a:gd name="connsiteY1" fmla="*/ 468316 h 1370643"/>
              <a:gd name="connsiteX2" fmla="*/ 904 w 1301857"/>
              <a:gd name="connsiteY2" fmla="*/ 3859 h 1370643"/>
              <a:gd name="connsiteX3" fmla="*/ 842733 w 1301857"/>
              <a:gd name="connsiteY3" fmla="*/ 279630 h 1370643"/>
              <a:gd name="connsiteX4" fmla="*/ 1205590 w 1301857"/>
              <a:gd name="connsiteY4" fmla="*/ 845687 h 1370643"/>
              <a:gd name="connsiteX5" fmla="*/ 1278161 w 1301857"/>
              <a:gd name="connsiteY5" fmla="*/ 1281116 h 1370643"/>
              <a:gd name="connsiteX6" fmla="*/ 842733 w 1301857"/>
              <a:gd name="connsiteY6" fmla="*/ 1295630 h 1370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01857" h="1370643">
                <a:moveTo>
                  <a:pt x="842733" y="1295630"/>
                </a:moveTo>
                <a:cubicBezTo>
                  <a:pt x="743552" y="1160163"/>
                  <a:pt x="823381" y="683611"/>
                  <a:pt x="683076" y="468316"/>
                </a:cubicBezTo>
                <a:cubicBezTo>
                  <a:pt x="542771" y="253021"/>
                  <a:pt x="-25705" y="35306"/>
                  <a:pt x="904" y="3859"/>
                </a:cubicBezTo>
                <a:cubicBezTo>
                  <a:pt x="27513" y="-27588"/>
                  <a:pt x="641952" y="139325"/>
                  <a:pt x="842733" y="279630"/>
                </a:cubicBezTo>
                <a:cubicBezTo>
                  <a:pt x="1043514" y="419935"/>
                  <a:pt x="1133019" y="678773"/>
                  <a:pt x="1205590" y="845687"/>
                </a:cubicBezTo>
                <a:cubicBezTo>
                  <a:pt x="1278161" y="1012601"/>
                  <a:pt x="1336218" y="1206125"/>
                  <a:pt x="1278161" y="1281116"/>
                </a:cubicBezTo>
                <a:cubicBezTo>
                  <a:pt x="1220104" y="1356107"/>
                  <a:pt x="941914" y="1431097"/>
                  <a:pt x="842733" y="1295630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Freeform: Shape 54">
            <a:extLst>
              <a:ext uri="{FF2B5EF4-FFF2-40B4-BE49-F238E27FC236}">
                <a16:creationId xmlns="" xmlns:a16="http://schemas.microsoft.com/office/drawing/2014/main" id="{534F4588-C577-4A25-9E21-AD78131846CB}"/>
              </a:ext>
            </a:extLst>
          </p:cNvPr>
          <p:cNvSpPr/>
          <p:nvPr/>
        </p:nvSpPr>
        <p:spPr>
          <a:xfrm>
            <a:off x="2496201" y="5529082"/>
            <a:ext cx="692671" cy="1138361"/>
          </a:xfrm>
          <a:custGeom>
            <a:avLst/>
            <a:gdLst>
              <a:gd name="connsiteX0" fmla="*/ 3397 w 715368"/>
              <a:gd name="connsiteY0" fmla="*/ 1669142 h 1742606"/>
              <a:gd name="connsiteX1" fmla="*/ 206597 w 715368"/>
              <a:gd name="connsiteY1" fmla="*/ 566057 h 1742606"/>
              <a:gd name="connsiteX2" fmla="*/ 714597 w 715368"/>
              <a:gd name="connsiteY2" fmla="*/ 0 h 1742606"/>
              <a:gd name="connsiteX3" fmla="*/ 322711 w 715368"/>
              <a:gd name="connsiteY3" fmla="*/ 566057 h 1742606"/>
              <a:gd name="connsiteX4" fmla="*/ 351740 w 715368"/>
              <a:gd name="connsiteY4" fmla="*/ 1364342 h 1742606"/>
              <a:gd name="connsiteX5" fmla="*/ 351740 w 715368"/>
              <a:gd name="connsiteY5" fmla="*/ 1611085 h 1742606"/>
              <a:gd name="connsiteX6" fmla="*/ 3397 w 715368"/>
              <a:gd name="connsiteY6" fmla="*/ 1669142 h 1742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5368" h="1742606">
                <a:moveTo>
                  <a:pt x="3397" y="1669142"/>
                </a:moveTo>
                <a:cubicBezTo>
                  <a:pt x="-20793" y="1494971"/>
                  <a:pt x="88064" y="844247"/>
                  <a:pt x="206597" y="566057"/>
                </a:cubicBezTo>
                <a:cubicBezTo>
                  <a:pt x="325130" y="287867"/>
                  <a:pt x="695245" y="0"/>
                  <a:pt x="714597" y="0"/>
                </a:cubicBezTo>
                <a:cubicBezTo>
                  <a:pt x="733949" y="0"/>
                  <a:pt x="383187" y="338667"/>
                  <a:pt x="322711" y="566057"/>
                </a:cubicBezTo>
                <a:cubicBezTo>
                  <a:pt x="262235" y="793447"/>
                  <a:pt x="346902" y="1190171"/>
                  <a:pt x="351740" y="1364342"/>
                </a:cubicBezTo>
                <a:cubicBezTo>
                  <a:pt x="356578" y="1538513"/>
                  <a:pt x="414635" y="1562704"/>
                  <a:pt x="351740" y="1611085"/>
                </a:cubicBezTo>
                <a:cubicBezTo>
                  <a:pt x="288845" y="1659466"/>
                  <a:pt x="27587" y="1843313"/>
                  <a:pt x="3397" y="1669142"/>
                </a:cubicBezTo>
                <a:close/>
              </a:path>
            </a:pathLst>
          </a:custGeom>
          <a:solidFill>
            <a:srgbClr val="007E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F29D031D-DABC-4B5B-859B-E2DD79BF2864}"/>
              </a:ext>
            </a:extLst>
          </p:cNvPr>
          <p:cNvGrpSpPr/>
          <p:nvPr/>
        </p:nvGrpSpPr>
        <p:grpSpPr>
          <a:xfrm flipH="1">
            <a:off x="8476753" y="5428403"/>
            <a:ext cx="3106057" cy="1391915"/>
            <a:chOff x="8391450" y="5381493"/>
            <a:chExt cx="3106057" cy="1391915"/>
          </a:xfrm>
        </p:grpSpPr>
        <p:sp>
          <p:nvSpPr>
            <p:cNvPr id="56" name="Freeform: Shape 55">
              <a:extLst>
                <a:ext uri="{FF2B5EF4-FFF2-40B4-BE49-F238E27FC236}">
                  <a16:creationId xmlns="" xmlns:a16="http://schemas.microsoft.com/office/drawing/2014/main" id="{5B17E516-F1F0-4323-8836-D6AF425AA092}"/>
                </a:ext>
              </a:extLst>
            </p:cNvPr>
            <p:cNvSpPr/>
            <p:nvPr/>
          </p:nvSpPr>
          <p:spPr>
            <a:xfrm>
              <a:off x="9251850" y="6020062"/>
              <a:ext cx="885807" cy="563507"/>
            </a:xfrm>
            <a:custGeom>
              <a:avLst/>
              <a:gdLst>
                <a:gd name="connsiteX0" fmla="*/ 653340 w 1017040"/>
                <a:gd name="connsiteY0" fmla="*/ 776979 h 821601"/>
                <a:gd name="connsiteX1" fmla="*/ 188883 w 1017040"/>
                <a:gd name="connsiteY1" fmla="*/ 138351 h 821601"/>
                <a:gd name="connsiteX2" fmla="*/ 197 w 1017040"/>
                <a:gd name="connsiteY2" fmla="*/ 123837 h 821601"/>
                <a:gd name="connsiteX3" fmla="*/ 217911 w 1017040"/>
                <a:gd name="connsiteY3" fmla="*/ 7722 h 821601"/>
                <a:gd name="connsiteX4" fmla="*/ 537226 w 1017040"/>
                <a:gd name="connsiteY4" fmla="*/ 370579 h 821601"/>
                <a:gd name="connsiteX5" fmla="*/ 1016197 w 1017040"/>
                <a:gd name="connsiteY5" fmla="*/ 718922 h 821601"/>
                <a:gd name="connsiteX6" fmla="*/ 653340 w 1017040"/>
                <a:gd name="connsiteY6" fmla="*/ 776979 h 82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7040" h="821601">
                  <a:moveTo>
                    <a:pt x="653340" y="776979"/>
                  </a:moveTo>
                  <a:cubicBezTo>
                    <a:pt x="515454" y="680217"/>
                    <a:pt x="297740" y="247208"/>
                    <a:pt x="188883" y="138351"/>
                  </a:cubicBezTo>
                  <a:cubicBezTo>
                    <a:pt x="80026" y="29494"/>
                    <a:pt x="-4641" y="145608"/>
                    <a:pt x="197" y="123837"/>
                  </a:cubicBezTo>
                  <a:cubicBezTo>
                    <a:pt x="5035" y="102066"/>
                    <a:pt x="128406" y="-33402"/>
                    <a:pt x="217911" y="7722"/>
                  </a:cubicBezTo>
                  <a:cubicBezTo>
                    <a:pt x="307416" y="48846"/>
                    <a:pt x="404178" y="252046"/>
                    <a:pt x="537226" y="370579"/>
                  </a:cubicBezTo>
                  <a:cubicBezTo>
                    <a:pt x="670274" y="489112"/>
                    <a:pt x="999264" y="643931"/>
                    <a:pt x="1016197" y="718922"/>
                  </a:cubicBezTo>
                  <a:cubicBezTo>
                    <a:pt x="1033130" y="793913"/>
                    <a:pt x="791226" y="873741"/>
                    <a:pt x="653340" y="776979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Oval 56">
              <a:extLst>
                <a:ext uri="{FF2B5EF4-FFF2-40B4-BE49-F238E27FC236}">
                  <a16:creationId xmlns="" xmlns:a16="http://schemas.microsoft.com/office/drawing/2014/main" id="{14AA5780-E5A3-41F3-B600-29C193A945B2}"/>
                </a:ext>
              </a:extLst>
            </p:cNvPr>
            <p:cNvSpPr/>
            <p:nvPr/>
          </p:nvSpPr>
          <p:spPr>
            <a:xfrm>
              <a:off x="8391450" y="6105750"/>
              <a:ext cx="3106057" cy="667658"/>
            </a:xfrm>
            <a:prstGeom prst="ellipse">
              <a:avLst/>
            </a:prstGeom>
            <a:gradFill flip="none" rotWithShape="1">
              <a:gsLst>
                <a:gs pos="10000">
                  <a:schemeClr val="tx1"/>
                </a:gs>
                <a:gs pos="100000">
                  <a:srgbClr val="FEFEF6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softEdge rad="139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D908DF5-F424-4081-B2F0-6A61395A67A9}"/>
                </a:ext>
              </a:extLst>
            </p:cNvPr>
            <p:cNvSpPr/>
            <p:nvPr/>
          </p:nvSpPr>
          <p:spPr>
            <a:xfrm flipH="1">
              <a:off x="9897327" y="5852805"/>
              <a:ext cx="1046444" cy="706903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69C1D45D-DD0B-4600-A541-FED175493402}"/>
                </a:ext>
              </a:extLst>
            </p:cNvPr>
            <p:cNvSpPr/>
            <p:nvPr/>
          </p:nvSpPr>
          <p:spPr>
            <a:xfrm>
              <a:off x="8787146" y="5381493"/>
              <a:ext cx="1379724" cy="1221428"/>
            </a:xfrm>
            <a:custGeom>
              <a:avLst/>
              <a:gdLst>
                <a:gd name="connsiteX0" fmla="*/ 842733 w 1301857"/>
                <a:gd name="connsiteY0" fmla="*/ 1295630 h 1370643"/>
                <a:gd name="connsiteX1" fmla="*/ 683076 w 1301857"/>
                <a:gd name="connsiteY1" fmla="*/ 468316 h 1370643"/>
                <a:gd name="connsiteX2" fmla="*/ 904 w 1301857"/>
                <a:gd name="connsiteY2" fmla="*/ 3859 h 1370643"/>
                <a:gd name="connsiteX3" fmla="*/ 842733 w 1301857"/>
                <a:gd name="connsiteY3" fmla="*/ 279630 h 1370643"/>
                <a:gd name="connsiteX4" fmla="*/ 1205590 w 1301857"/>
                <a:gd name="connsiteY4" fmla="*/ 845687 h 1370643"/>
                <a:gd name="connsiteX5" fmla="*/ 1278161 w 1301857"/>
                <a:gd name="connsiteY5" fmla="*/ 1281116 h 1370643"/>
                <a:gd name="connsiteX6" fmla="*/ 842733 w 1301857"/>
                <a:gd name="connsiteY6" fmla="*/ 1295630 h 1370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01857" h="1370643">
                  <a:moveTo>
                    <a:pt x="842733" y="1295630"/>
                  </a:moveTo>
                  <a:cubicBezTo>
                    <a:pt x="743552" y="1160163"/>
                    <a:pt x="823381" y="683611"/>
                    <a:pt x="683076" y="468316"/>
                  </a:cubicBezTo>
                  <a:cubicBezTo>
                    <a:pt x="542771" y="253021"/>
                    <a:pt x="-25705" y="35306"/>
                    <a:pt x="904" y="3859"/>
                  </a:cubicBezTo>
                  <a:cubicBezTo>
                    <a:pt x="27513" y="-27588"/>
                    <a:pt x="641952" y="139325"/>
                    <a:pt x="842733" y="279630"/>
                  </a:cubicBezTo>
                  <a:cubicBezTo>
                    <a:pt x="1043514" y="419935"/>
                    <a:pt x="1133019" y="678773"/>
                    <a:pt x="1205590" y="845687"/>
                  </a:cubicBezTo>
                  <a:cubicBezTo>
                    <a:pt x="1278161" y="1012601"/>
                    <a:pt x="1336218" y="1206125"/>
                    <a:pt x="1278161" y="1281116"/>
                  </a:cubicBezTo>
                  <a:cubicBezTo>
                    <a:pt x="1220104" y="1356107"/>
                    <a:pt x="941914" y="1431097"/>
                    <a:pt x="842733" y="129563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="" xmlns:a16="http://schemas.microsoft.com/office/drawing/2014/main" id="{E71FE574-8E90-46DF-B1AF-D325C95EB472}"/>
                </a:ext>
              </a:extLst>
            </p:cNvPr>
            <p:cNvSpPr/>
            <p:nvPr/>
          </p:nvSpPr>
          <p:spPr>
            <a:xfrm>
              <a:off x="10008825" y="5455935"/>
              <a:ext cx="692671" cy="1138361"/>
            </a:xfrm>
            <a:custGeom>
              <a:avLst/>
              <a:gdLst>
                <a:gd name="connsiteX0" fmla="*/ 3397 w 715368"/>
                <a:gd name="connsiteY0" fmla="*/ 1669142 h 1742606"/>
                <a:gd name="connsiteX1" fmla="*/ 206597 w 715368"/>
                <a:gd name="connsiteY1" fmla="*/ 566057 h 1742606"/>
                <a:gd name="connsiteX2" fmla="*/ 714597 w 715368"/>
                <a:gd name="connsiteY2" fmla="*/ 0 h 1742606"/>
                <a:gd name="connsiteX3" fmla="*/ 322711 w 715368"/>
                <a:gd name="connsiteY3" fmla="*/ 566057 h 1742606"/>
                <a:gd name="connsiteX4" fmla="*/ 351740 w 715368"/>
                <a:gd name="connsiteY4" fmla="*/ 1364342 h 1742606"/>
                <a:gd name="connsiteX5" fmla="*/ 351740 w 715368"/>
                <a:gd name="connsiteY5" fmla="*/ 1611085 h 1742606"/>
                <a:gd name="connsiteX6" fmla="*/ 3397 w 715368"/>
                <a:gd name="connsiteY6" fmla="*/ 1669142 h 1742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5368" h="1742606">
                  <a:moveTo>
                    <a:pt x="3397" y="1669142"/>
                  </a:moveTo>
                  <a:cubicBezTo>
                    <a:pt x="-20793" y="1494971"/>
                    <a:pt x="88064" y="844247"/>
                    <a:pt x="206597" y="566057"/>
                  </a:cubicBezTo>
                  <a:cubicBezTo>
                    <a:pt x="325130" y="287867"/>
                    <a:pt x="695245" y="0"/>
                    <a:pt x="714597" y="0"/>
                  </a:cubicBezTo>
                  <a:cubicBezTo>
                    <a:pt x="733949" y="0"/>
                    <a:pt x="383187" y="338667"/>
                    <a:pt x="322711" y="566057"/>
                  </a:cubicBezTo>
                  <a:cubicBezTo>
                    <a:pt x="262235" y="793447"/>
                    <a:pt x="346902" y="1190171"/>
                    <a:pt x="351740" y="1364342"/>
                  </a:cubicBezTo>
                  <a:cubicBezTo>
                    <a:pt x="356578" y="1538513"/>
                    <a:pt x="414635" y="1562704"/>
                    <a:pt x="351740" y="1611085"/>
                  </a:cubicBezTo>
                  <a:cubicBezTo>
                    <a:pt x="288845" y="1659466"/>
                    <a:pt x="27587" y="1843313"/>
                    <a:pt x="3397" y="1669142"/>
                  </a:cubicBezTo>
                  <a:close/>
                </a:path>
              </a:pathLst>
            </a:custGeom>
            <a:solidFill>
              <a:srgbClr val="007E3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0448C2B-A4C3-491E-8298-B8AABDF5BFA7}"/>
              </a:ext>
            </a:extLst>
          </p:cNvPr>
          <p:cNvSpPr/>
          <p:nvPr/>
        </p:nvSpPr>
        <p:spPr>
          <a:xfrm>
            <a:off x="2020727" y="1489570"/>
            <a:ext cx="739824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lowchart: Summing Junction 11">
            <a:extLst>
              <a:ext uri="{FF2B5EF4-FFF2-40B4-BE49-F238E27FC236}">
                <a16:creationId xmlns="" xmlns:a16="http://schemas.microsoft.com/office/drawing/2014/main" id="{F4B2DE9A-D439-4C9C-95CC-985934B13A07}"/>
              </a:ext>
            </a:extLst>
          </p:cNvPr>
          <p:cNvSpPr/>
          <p:nvPr/>
        </p:nvSpPr>
        <p:spPr>
          <a:xfrm>
            <a:off x="2256149" y="1390079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BF10FF22-8275-4432-927D-E2E8954F88AD}"/>
              </a:ext>
            </a:extLst>
          </p:cNvPr>
          <p:cNvSpPr/>
          <p:nvPr/>
        </p:nvSpPr>
        <p:spPr>
          <a:xfrm>
            <a:off x="9583018" y="1531291"/>
            <a:ext cx="663250" cy="263365"/>
          </a:xfrm>
          <a:prstGeom prst="ellipse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A07959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508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lowchart: Summing Junction 12">
            <a:extLst>
              <a:ext uri="{FF2B5EF4-FFF2-40B4-BE49-F238E27FC236}">
                <a16:creationId xmlns="" xmlns:a16="http://schemas.microsoft.com/office/drawing/2014/main" id="{85BD9B79-9A4D-4C93-9FAE-791D64977C32}"/>
              </a:ext>
            </a:extLst>
          </p:cNvPr>
          <p:cNvSpPr/>
          <p:nvPr/>
        </p:nvSpPr>
        <p:spPr>
          <a:xfrm>
            <a:off x="9818202" y="1447238"/>
            <a:ext cx="211580" cy="211580"/>
          </a:xfrm>
          <a:prstGeom prst="flowChartSummingJunction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3EF4D74-C438-43C0-9825-F988D0CD04DA}"/>
              </a:ext>
            </a:extLst>
          </p:cNvPr>
          <p:cNvGrpSpPr/>
          <p:nvPr/>
        </p:nvGrpSpPr>
        <p:grpSpPr>
          <a:xfrm>
            <a:off x="3420878" y="1933130"/>
            <a:ext cx="5355771" cy="3368184"/>
            <a:chOff x="3420878" y="1933130"/>
            <a:chExt cx="5355771" cy="3368184"/>
          </a:xfrm>
        </p:grpSpPr>
        <p:sp>
          <p:nvSpPr>
            <p:cNvPr id="24" name="Freeform: Shape 23">
              <a:extLst>
                <a:ext uri="{FF2B5EF4-FFF2-40B4-BE49-F238E27FC236}">
                  <a16:creationId xmlns="" xmlns:a16="http://schemas.microsoft.com/office/drawing/2014/main" id="{B1A9CCC0-5F4F-4C20-A0CA-47B60ACE01F9}"/>
                </a:ext>
              </a:extLst>
            </p:cNvPr>
            <p:cNvSpPr/>
            <p:nvPr/>
          </p:nvSpPr>
          <p:spPr>
            <a:xfrm>
              <a:off x="3420878" y="2500057"/>
              <a:ext cx="5355771" cy="2801257"/>
            </a:xfrm>
            <a:custGeom>
              <a:avLst/>
              <a:gdLst>
                <a:gd name="connsiteX0" fmla="*/ 0 w 5355771"/>
                <a:gd name="connsiteY0" fmla="*/ 0 h 2801257"/>
                <a:gd name="connsiteX1" fmla="*/ 696685 w 5355771"/>
                <a:gd name="connsiteY1" fmla="*/ 103751 h 2801257"/>
                <a:gd name="connsiteX2" fmla="*/ 1654628 w 5355771"/>
                <a:gd name="connsiteY2" fmla="*/ 121042 h 2801257"/>
                <a:gd name="connsiteX3" fmla="*/ 2743200 w 5355771"/>
                <a:gd name="connsiteY3" fmla="*/ 172917 h 2801257"/>
                <a:gd name="connsiteX4" fmla="*/ 3991428 w 5355771"/>
                <a:gd name="connsiteY4" fmla="*/ 51875 h 2801257"/>
                <a:gd name="connsiteX5" fmla="*/ 5326743 w 5355771"/>
                <a:gd name="connsiteY5" fmla="*/ 69167 h 2801257"/>
                <a:gd name="connsiteX6" fmla="*/ 5326743 w 5355771"/>
                <a:gd name="connsiteY6" fmla="*/ 207500 h 2801257"/>
                <a:gd name="connsiteX7" fmla="*/ 5312228 w 5355771"/>
                <a:gd name="connsiteY7" fmla="*/ 518751 h 2801257"/>
                <a:gd name="connsiteX8" fmla="*/ 5283200 w 5355771"/>
                <a:gd name="connsiteY8" fmla="*/ 778127 h 2801257"/>
                <a:gd name="connsiteX9" fmla="*/ 5283200 w 5355771"/>
                <a:gd name="connsiteY9" fmla="*/ 899169 h 2801257"/>
                <a:gd name="connsiteX10" fmla="*/ 5341257 w 5355771"/>
                <a:gd name="connsiteY10" fmla="*/ 1210420 h 2801257"/>
                <a:gd name="connsiteX11" fmla="*/ 5355771 w 5355771"/>
                <a:gd name="connsiteY11" fmla="*/ 1763755 h 2801257"/>
                <a:gd name="connsiteX12" fmla="*/ 5355771 w 5355771"/>
                <a:gd name="connsiteY12" fmla="*/ 2075005 h 2801257"/>
                <a:gd name="connsiteX13" fmla="*/ 5312228 w 5355771"/>
                <a:gd name="connsiteY13" fmla="*/ 2126881 h 2801257"/>
                <a:gd name="connsiteX14" fmla="*/ 5283200 w 5355771"/>
                <a:gd name="connsiteY14" fmla="*/ 2247923 h 2801257"/>
                <a:gd name="connsiteX15" fmla="*/ 5341257 w 5355771"/>
                <a:gd name="connsiteY15" fmla="*/ 2265214 h 2801257"/>
                <a:gd name="connsiteX16" fmla="*/ 5355771 w 5355771"/>
                <a:gd name="connsiteY16" fmla="*/ 2749382 h 2801257"/>
                <a:gd name="connsiteX17" fmla="*/ 4310743 w 5355771"/>
                <a:gd name="connsiteY17" fmla="*/ 2783966 h 2801257"/>
                <a:gd name="connsiteX18" fmla="*/ 3106057 w 5355771"/>
                <a:gd name="connsiteY18" fmla="*/ 2801257 h 2801257"/>
                <a:gd name="connsiteX19" fmla="*/ 1596571 w 5355771"/>
                <a:gd name="connsiteY19" fmla="*/ 2766674 h 2801257"/>
                <a:gd name="connsiteX20" fmla="*/ 101600 w 5355771"/>
                <a:gd name="connsiteY20" fmla="*/ 2766674 h 2801257"/>
                <a:gd name="connsiteX21" fmla="*/ 72571 w 5355771"/>
                <a:gd name="connsiteY21" fmla="*/ 2576465 h 2801257"/>
                <a:gd name="connsiteX22" fmla="*/ 72571 w 5355771"/>
                <a:gd name="connsiteY22" fmla="*/ 2005839 h 2801257"/>
                <a:gd name="connsiteX23" fmla="*/ 72571 w 5355771"/>
                <a:gd name="connsiteY23" fmla="*/ 1694588 h 2801257"/>
                <a:gd name="connsiteX24" fmla="*/ 58057 w 5355771"/>
                <a:gd name="connsiteY24" fmla="*/ 1158545 h 2801257"/>
                <a:gd name="connsiteX25" fmla="*/ 58057 w 5355771"/>
                <a:gd name="connsiteY25" fmla="*/ 847294 h 2801257"/>
                <a:gd name="connsiteX26" fmla="*/ 101600 w 5355771"/>
                <a:gd name="connsiteY26" fmla="*/ 726252 h 2801257"/>
                <a:gd name="connsiteX27" fmla="*/ 130628 w 5355771"/>
                <a:gd name="connsiteY27" fmla="*/ 708961 h 2801257"/>
                <a:gd name="connsiteX28" fmla="*/ 87085 w 5355771"/>
                <a:gd name="connsiteY28" fmla="*/ 639793 h 2801257"/>
                <a:gd name="connsiteX29" fmla="*/ 14514 w 5355771"/>
                <a:gd name="connsiteY29" fmla="*/ 622501 h 2801257"/>
                <a:gd name="connsiteX30" fmla="*/ 0 w 5355771"/>
                <a:gd name="connsiteY30" fmla="*/ 0 h 2801257"/>
                <a:gd name="connsiteX31" fmla="*/ 4652545 w 5355771"/>
                <a:gd name="connsiteY31" fmla="*/ 283026 h 2801257"/>
                <a:gd name="connsiteX32" fmla="*/ 4543687 w 5355771"/>
                <a:gd name="connsiteY32" fmla="*/ 391884 h 2801257"/>
                <a:gd name="connsiteX33" fmla="*/ 4652545 w 5355771"/>
                <a:gd name="connsiteY33" fmla="*/ 500742 h 2801257"/>
                <a:gd name="connsiteX34" fmla="*/ 4761403 w 5355771"/>
                <a:gd name="connsiteY34" fmla="*/ 391884 h 2801257"/>
                <a:gd name="connsiteX35" fmla="*/ 4652545 w 5355771"/>
                <a:gd name="connsiteY35" fmla="*/ 283026 h 2801257"/>
                <a:gd name="connsiteX36" fmla="*/ 676899 w 5355771"/>
                <a:gd name="connsiteY36" fmla="*/ 283027 h 2801257"/>
                <a:gd name="connsiteX37" fmla="*/ 568041 w 5355771"/>
                <a:gd name="connsiteY37" fmla="*/ 391885 h 2801257"/>
                <a:gd name="connsiteX38" fmla="*/ 676899 w 5355771"/>
                <a:gd name="connsiteY38" fmla="*/ 500743 h 2801257"/>
                <a:gd name="connsiteX39" fmla="*/ 785757 w 5355771"/>
                <a:gd name="connsiteY39" fmla="*/ 391885 h 2801257"/>
                <a:gd name="connsiteX40" fmla="*/ 676899 w 5355771"/>
                <a:gd name="connsiteY40" fmla="*/ 283027 h 2801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5355771" h="2801257">
                  <a:moveTo>
                    <a:pt x="0" y="0"/>
                  </a:moveTo>
                  <a:lnTo>
                    <a:pt x="696685" y="103751"/>
                  </a:lnTo>
                  <a:lnTo>
                    <a:pt x="1654628" y="121042"/>
                  </a:lnTo>
                  <a:lnTo>
                    <a:pt x="2743200" y="172917"/>
                  </a:lnTo>
                  <a:lnTo>
                    <a:pt x="3991428" y="51875"/>
                  </a:lnTo>
                  <a:lnTo>
                    <a:pt x="5326743" y="69167"/>
                  </a:lnTo>
                  <a:lnTo>
                    <a:pt x="5326743" y="207500"/>
                  </a:lnTo>
                  <a:lnTo>
                    <a:pt x="5312228" y="518751"/>
                  </a:lnTo>
                  <a:lnTo>
                    <a:pt x="5283200" y="778127"/>
                  </a:lnTo>
                  <a:lnTo>
                    <a:pt x="5283200" y="899169"/>
                  </a:lnTo>
                  <a:lnTo>
                    <a:pt x="5341257" y="1210420"/>
                  </a:lnTo>
                  <a:lnTo>
                    <a:pt x="5355771" y="1763755"/>
                  </a:lnTo>
                  <a:lnTo>
                    <a:pt x="5355771" y="2075005"/>
                  </a:lnTo>
                  <a:lnTo>
                    <a:pt x="5312228" y="2126881"/>
                  </a:lnTo>
                  <a:lnTo>
                    <a:pt x="5283200" y="2247923"/>
                  </a:lnTo>
                  <a:lnTo>
                    <a:pt x="5341257" y="2265214"/>
                  </a:lnTo>
                  <a:lnTo>
                    <a:pt x="5355771" y="2749382"/>
                  </a:lnTo>
                  <a:lnTo>
                    <a:pt x="4310743" y="2783966"/>
                  </a:lnTo>
                  <a:lnTo>
                    <a:pt x="3106057" y="2801257"/>
                  </a:lnTo>
                  <a:lnTo>
                    <a:pt x="1596571" y="2766674"/>
                  </a:lnTo>
                  <a:lnTo>
                    <a:pt x="101600" y="2766674"/>
                  </a:lnTo>
                  <a:lnTo>
                    <a:pt x="72571" y="2576465"/>
                  </a:lnTo>
                  <a:lnTo>
                    <a:pt x="72571" y="2005839"/>
                  </a:lnTo>
                  <a:lnTo>
                    <a:pt x="72571" y="1694588"/>
                  </a:lnTo>
                  <a:lnTo>
                    <a:pt x="58057" y="1158545"/>
                  </a:lnTo>
                  <a:lnTo>
                    <a:pt x="58057" y="847294"/>
                  </a:lnTo>
                  <a:lnTo>
                    <a:pt x="101600" y="726252"/>
                  </a:lnTo>
                  <a:lnTo>
                    <a:pt x="130628" y="708961"/>
                  </a:lnTo>
                  <a:lnTo>
                    <a:pt x="87085" y="639793"/>
                  </a:lnTo>
                  <a:lnTo>
                    <a:pt x="14514" y="622501"/>
                  </a:lnTo>
                  <a:lnTo>
                    <a:pt x="0" y="0"/>
                  </a:lnTo>
                  <a:close/>
                  <a:moveTo>
                    <a:pt x="4652545" y="283026"/>
                  </a:moveTo>
                  <a:cubicBezTo>
                    <a:pt x="4592424" y="283026"/>
                    <a:pt x="4543687" y="331763"/>
                    <a:pt x="4543687" y="391884"/>
                  </a:cubicBezTo>
                  <a:cubicBezTo>
                    <a:pt x="4543687" y="452005"/>
                    <a:pt x="4592424" y="500742"/>
                    <a:pt x="4652545" y="500742"/>
                  </a:cubicBezTo>
                  <a:cubicBezTo>
                    <a:pt x="4712666" y="500742"/>
                    <a:pt x="4761403" y="452005"/>
                    <a:pt x="4761403" y="391884"/>
                  </a:cubicBezTo>
                  <a:cubicBezTo>
                    <a:pt x="4761403" y="331763"/>
                    <a:pt x="4712666" y="283026"/>
                    <a:pt x="4652545" y="283026"/>
                  </a:cubicBezTo>
                  <a:close/>
                  <a:moveTo>
                    <a:pt x="676899" y="283027"/>
                  </a:moveTo>
                  <a:cubicBezTo>
                    <a:pt x="616778" y="283027"/>
                    <a:pt x="568041" y="331764"/>
                    <a:pt x="568041" y="391885"/>
                  </a:cubicBezTo>
                  <a:cubicBezTo>
                    <a:pt x="568041" y="452006"/>
                    <a:pt x="616778" y="500743"/>
                    <a:pt x="676899" y="500743"/>
                  </a:cubicBezTo>
                  <a:cubicBezTo>
                    <a:pt x="737020" y="500743"/>
                    <a:pt x="785757" y="452006"/>
                    <a:pt x="785757" y="391885"/>
                  </a:cubicBezTo>
                  <a:cubicBezTo>
                    <a:pt x="785757" y="331764"/>
                    <a:pt x="737020" y="283027"/>
                    <a:pt x="676899" y="283027"/>
                  </a:cubicBezTo>
                  <a:close/>
                </a:path>
              </a:pathLst>
            </a:custGeom>
            <a:blipFill dpi="0" rotWithShape="1">
              <a:blip r:embed="rId3"/>
              <a:srcRect/>
              <a:stretch>
                <a:fillRect/>
              </a:stretch>
            </a:blipFill>
            <a:ln>
              <a:noFill/>
            </a:ln>
            <a:scene3d>
              <a:camera prst="obliqueBottomLeft"/>
              <a:lightRig rig="threePt" dir="t"/>
            </a:scene3d>
            <a:sp3d extrusionH="2857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="" xmlns:a16="http://schemas.microsoft.com/office/drawing/2014/main" id="{427B7B13-1917-46DD-86D9-60B046D37DDC}"/>
                </a:ext>
              </a:extLst>
            </p:cNvPr>
            <p:cNvSpPr/>
            <p:nvPr/>
          </p:nvSpPr>
          <p:spPr>
            <a:xfrm>
              <a:off x="4056185" y="1933130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="" xmlns:a16="http://schemas.microsoft.com/office/drawing/2014/main" id="{A34D2A18-0D83-4AA3-8EEB-91EAB61C0600}"/>
                </a:ext>
              </a:extLst>
            </p:cNvPr>
            <p:cNvSpPr/>
            <p:nvPr/>
          </p:nvSpPr>
          <p:spPr>
            <a:xfrm rot="20454436" flipV="1">
              <a:off x="3990099" y="2220410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A8E04582-8603-4891-9D3E-2F5C0818D3ED}"/>
                </a:ext>
              </a:extLst>
            </p:cNvPr>
            <p:cNvSpPr/>
            <p:nvPr/>
          </p:nvSpPr>
          <p:spPr>
            <a:xfrm rot="20454436" flipV="1">
              <a:off x="4022793" y="2159416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782C0B8F-565A-49B9-BBEA-7A1D93FF7A72}"/>
                </a:ext>
              </a:extLst>
            </p:cNvPr>
            <p:cNvSpPr/>
            <p:nvPr/>
          </p:nvSpPr>
          <p:spPr>
            <a:xfrm rot="20454436" flipV="1">
              <a:off x="4067938" y="2104319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4EE26ABF-1069-4192-902C-CF283E461407}"/>
                </a:ext>
              </a:extLst>
            </p:cNvPr>
            <p:cNvCxnSpPr>
              <a:stCxn id="36" idx="0"/>
              <a:endCxn id="36" idx="0"/>
            </p:cNvCxnSpPr>
            <p:nvPr/>
          </p:nvCxnSpPr>
          <p:spPr>
            <a:xfrm>
              <a:off x="4065195" y="2133730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: Shape 38">
              <a:extLst>
                <a:ext uri="{FF2B5EF4-FFF2-40B4-BE49-F238E27FC236}">
                  <a16:creationId xmlns="" xmlns:a16="http://schemas.microsoft.com/office/drawing/2014/main" id="{21DC7FA5-0141-4F88-8495-B458288E6789}"/>
                </a:ext>
              </a:extLst>
            </p:cNvPr>
            <p:cNvSpPr/>
            <p:nvPr/>
          </p:nvSpPr>
          <p:spPr>
            <a:xfrm>
              <a:off x="3950677" y="2051601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="" xmlns:a16="http://schemas.microsoft.com/office/drawing/2014/main" id="{C3275C41-BE87-4B5B-BB29-E122E92C5E85}"/>
                </a:ext>
              </a:extLst>
            </p:cNvPr>
            <p:cNvSpPr/>
            <p:nvPr/>
          </p:nvSpPr>
          <p:spPr>
            <a:xfrm rot="5559045">
              <a:off x="4174527" y="2045296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42394E00-A267-4300-8503-B19C6DAA1F6C}"/>
                </a:ext>
              </a:extLst>
            </p:cNvPr>
            <p:cNvSpPr/>
            <p:nvPr/>
          </p:nvSpPr>
          <p:spPr>
            <a:xfrm>
              <a:off x="8045277" y="1968411"/>
              <a:ext cx="146009" cy="970286"/>
            </a:xfrm>
            <a:custGeom>
              <a:avLst/>
              <a:gdLst>
                <a:gd name="connsiteX0" fmla="*/ 19539 w 91837"/>
                <a:gd name="connsiteY0" fmla="*/ 0 h 875323"/>
                <a:gd name="connsiteX1" fmla="*/ 58616 w 91837"/>
                <a:gd name="connsiteY1" fmla="*/ 183661 h 875323"/>
                <a:gd name="connsiteX2" fmla="*/ 89877 w 91837"/>
                <a:gd name="connsiteY2" fmla="*/ 566615 h 875323"/>
                <a:gd name="connsiteX3" fmla="*/ 0 w 91837"/>
                <a:gd name="connsiteY3" fmla="*/ 875323 h 875323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  <a:gd name="connsiteX0" fmla="*/ 76557 w 152175"/>
                <a:gd name="connsiteY0" fmla="*/ 0 h 886450"/>
                <a:gd name="connsiteX1" fmla="*/ 115634 w 152175"/>
                <a:gd name="connsiteY1" fmla="*/ 183661 h 886450"/>
                <a:gd name="connsiteX2" fmla="*/ 146895 w 152175"/>
                <a:gd name="connsiteY2" fmla="*/ 566615 h 886450"/>
                <a:gd name="connsiteX3" fmla="*/ 0 w 152175"/>
                <a:gd name="connsiteY3" fmla="*/ 886450 h 886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2175" h="886450">
                  <a:moveTo>
                    <a:pt x="76557" y="0"/>
                  </a:moveTo>
                  <a:cubicBezTo>
                    <a:pt x="90234" y="44612"/>
                    <a:pt x="103911" y="89225"/>
                    <a:pt x="115634" y="183661"/>
                  </a:cubicBezTo>
                  <a:cubicBezTo>
                    <a:pt x="127357" y="278097"/>
                    <a:pt x="166167" y="449484"/>
                    <a:pt x="146895" y="566615"/>
                  </a:cubicBezTo>
                  <a:cubicBezTo>
                    <a:pt x="127623" y="683746"/>
                    <a:pt x="129653" y="837951"/>
                    <a:pt x="0" y="886450"/>
                  </a:cubicBez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="" xmlns:a16="http://schemas.microsoft.com/office/drawing/2014/main" id="{B4ACEC97-9A5F-4DC0-BC98-276199B073FC}"/>
                </a:ext>
              </a:extLst>
            </p:cNvPr>
            <p:cNvSpPr/>
            <p:nvPr/>
          </p:nvSpPr>
          <p:spPr>
            <a:xfrm rot="20454436" flipV="1">
              <a:off x="7979191" y="2255691"/>
              <a:ext cx="330110" cy="65041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="" xmlns:a16="http://schemas.microsoft.com/office/drawing/2014/main" id="{A04AE4CB-7D84-46D9-AE4C-C853A482EADD}"/>
                </a:ext>
              </a:extLst>
            </p:cNvPr>
            <p:cNvSpPr/>
            <p:nvPr/>
          </p:nvSpPr>
          <p:spPr>
            <a:xfrm rot="20454436" flipV="1">
              <a:off x="8011885" y="2194697"/>
              <a:ext cx="263659" cy="56788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="" xmlns:a16="http://schemas.microsoft.com/office/drawing/2014/main" id="{499D117F-4E7D-46CD-8187-41F590C3873C}"/>
                </a:ext>
              </a:extLst>
            </p:cNvPr>
            <p:cNvSpPr/>
            <p:nvPr/>
          </p:nvSpPr>
          <p:spPr>
            <a:xfrm rot="20454436" flipV="1">
              <a:off x="8057030" y="2139600"/>
              <a:ext cx="172142" cy="45719"/>
            </a:xfrm>
            <a:custGeom>
              <a:avLst/>
              <a:gdLst>
                <a:gd name="connsiteX0" fmla="*/ 0 w 175846"/>
                <a:gd name="connsiteY0" fmla="*/ 7815 h 7815"/>
                <a:gd name="connsiteX1" fmla="*/ 175846 w 175846"/>
                <a:gd name="connsiteY1" fmla="*/ 0 h 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75846" h="7815">
                  <a:moveTo>
                    <a:pt x="0" y="7815"/>
                  </a:moveTo>
                  <a:lnTo>
                    <a:pt x="175846" y="0"/>
                  </a:lnTo>
                </a:path>
              </a:pathLst>
            </a:custGeom>
            <a:noFill/>
            <a:ln w="793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F1470CE1-1936-49D3-A6AF-3FA1FCDFE877}"/>
                </a:ext>
              </a:extLst>
            </p:cNvPr>
            <p:cNvCxnSpPr>
              <a:stCxn id="48" idx="0"/>
              <a:endCxn id="48" idx="0"/>
            </p:cNvCxnSpPr>
            <p:nvPr/>
          </p:nvCxnSpPr>
          <p:spPr>
            <a:xfrm>
              <a:off x="8054287" y="2169011"/>
              <a:ext cx="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Freeform: Shape 49">
              <a:extLst>
                <a:ext uri="{FF2B5EF4-FFF2-40B4-BE49-F238E27FC236}">
                  <a16:creationId xmlns="" xmlns:a16="http://schemas.microsoft.com/office/drawing/2014/main" id="{ABA92D05-4174-4645-820F-5970165485BF}"/>
                </a:ext>
              </a:extLst>
            </p:cNvPr>
            <p:cNvSpPr/>
            <p:nvPr/>
          </p:nvSpPr>
          <p:spPr>
            <a:xfrm>
              <a:off x="7939769" y="2086882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="" xmlns:a16="http://schemas.microsoft.com/office/drawing/2014/main" id="{1A70C3E6-7218-4455-BDDA-022CB2968B67}"/>
                </a:ext>
              </a:extLst>
            </p:cNvPr>
            <p:cNvSpPr/>
            <p:nvPr/>
          </p:nvSpPr>
          <p:spPr>
            <a:xfrm rot="5559045">
              <a:off x="8163619" y="2080577"/>
              <a:ext cx="152400" cy="101537"/>
            </a:xfrm>
            <a:custGeom>
              <a:avLst/>
              <a:gdLst>
                <a:gd name="connsiteX0" fmla="*/ 152400 w 152400"/>
                <a:gd name="connsiteY0" fmla="*/ 101537 h 101537"/>
                <a:gd name="connsiteX1" fmla="*/ 27354 w 152400"/>
                <a:gd name="connsiteY1" fmla="*/ 11661 h 101537"/>
                <a:gd name="connsiteX2" fmla="*/ 0 w 152400"/>
                <a:gd name="connsiteY2" fmla="*/ 3845 h 10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0" h="101537">
                  <a:moveTo>
                    <a:pt x="152400" y="101537"/>
                  </a:moveTo>
                  <a:cubicBezTo>
                    <a:pt x="102577" y="64740"/>
                    <a:pt x="52754" y="27943"/>
                    <a:pt x="27354" y="11661"/>
                  </a:cubicBezTo>
                  <a:cubicBezTo>
                    <a:pt x="1954" y="-4621"/>
                    <a:pt x="977" y="-388"/>
                    <a:pt x="0" y="3845"/>
                  </a:cubicBezTo>
                </a:path>
              </a:pathLst>
            </a:custGeom>
            <a:noFill/>
            <a:ln w="66675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91056F6A-2633-4757-983E-68DBADE2A9D7}"/>
                </a:ext>
              </a:extLst>
            </p:cNvPr>
            <p:cNvSpPr txBox="1"/>
            <p:nvPr/>
          </p:nvSpPr>
          <p:spPr>
            <a:xfrm>
              <a:off x="3860744" y="3125332"/>
              <a:ext cx="452607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extrusionH="57150">
                <a:bevelT h="25400" prst="softRound"/>
              </a:sp3d>
            </a:bodyPr>
            <a:lstStyle/>
            <a:p>
              <a:pPr algn="ctr"/>
              <a:r>
                <a:rPr lang="ar-SY" sz="4000" b="1" dirty="0" smtClean="0">
                  <a:solidFill>
                    <a:srgbClr val="00B050"/>
                  </a:solidFill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  <a:latin typeface="Hand Of Sean" panose="02000500000000000000" pitchFamily="2" charset="-128"/>
                  <a:ea typeface="Hand Of Sean" panose="02000500000000000000" pitchFamily="2" charset="-128"/>
                </a:rPr>
                <a:t>انتهى الدرس</a:t>
              </a:r>
              <a:endParaRPr lang="en-US" sz="4000" b="1" dirty="0"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  <a:latin typeface="Hand Of Sean" panose="02000500000000000000" pitchFamily="2" charset="-128"/>
                <a:ea typeface="Hand Of Sean" panose="02000500000000000000" pitchFamily="2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00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33" grpId="0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2077</TotalTime>
  <Words>320</Words>
  <Application>Microsoft Office PowerPoint</Application>
  <PresentationFormat>مخصص</PresentationFormat>
  <Paragraphs>79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4_Office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duha omar</dc:creator>
  <cp:lastModifiedBy>Win7</cp:lastModifiedBy>
  <cp:revision>873</cp:revision>
  <dcterms:created xsi:type="dcterms:W3CDTF">2020-10-10T04:32:51Z</dcterms:created>
  <dcterms:modified xsi:type="dcterms:W3CDTF">2021-08-16T08:37:39Z</dcterms:modified>
</cp:coreProperties>
</file>