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923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2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41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034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951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370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552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688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90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976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366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62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الأعداد حتى 5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0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2756" y="1676400"/>
            <a:ext cx="4226844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ربع نص 12"/>
          <p:cNvSpPr txBox="1"/>
          <p:nvPr/>
        </p:nvSpPr>
        <p:spPr>
          <a:xfrm>
            <a:off x="4397000" y="762000"/>
            <a:ext cx="3832600" cy="715089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FF0000"/>
                </a:solidFill>
              </a:rPr>
              <a:t>كم غزالا في الصورة ؟</a:t>
            </a:r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11" name="مربع نص 16"/>
          <p:cNvSpPr txBox="1"/>
          <p:nvPr/>
        </p:nvSpPr>
        <p:spPr>
          <a:xfrm>
            <a:off x="1143000" y="1484346"/>
            <a:ext cx="2366954" cy="450892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28700" b="1" dirty="0" smtClean="0">
                <a:solidFill>
                  <a:srgbClr val="FF0000"/>
                </a:solidFill>
              </a:rPr>
              <a:t>2</a:t>
            </a:r>
            <a:endParaRPr lang="ar-EG" sz="28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مربع نص 13"/>
          <p:cNvSpPr txBox="1"/>
          <p:nvPr/>
        </p:nvSpPr>
        <p:spPr>
          <a:xfrm>
            <a:off x="1066800" y="1726362"/>
            <a:ext cx="2290754" cy="3770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23900" b="1" dirty="0" smtClean="0">
                <a:solidFill>
                  <a:srgbClr val="FF0000"/>
                </a:solidFill>
              </a:rPr>
              <a:t>4</a:t>
            </a:r>
            <a:endParaRPr lang="ar-EG" sz="23900" b="1" dirty="0">
              <a:solidFill>
                <a:srgbClr val="FF0000"/>
              </a:solidFill>
            </a:endParaRPr>
          </a:p>
        </p:txBody>
      </p:sp>
      <p:sp>
        <p:nvSpPr>
          <p:cNvPr id="10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الأعداد حتى 5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1" name="Teardrop 10"/>
          <p:cNvSpPr/>
          <p:nvPr/>
        </p:nvSpPr>
        <p:spPr>
          <a:xfrm>
            <a:off x="7848600" y="0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2756" y="1676400"/>
            <a:ext cx="4226844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مربع نص 12"/>
          <p:cNvSpPr txBox="1"/>
          <p:nvPr/>
        </p:nvSpPr>
        <p:spPr>
          <a:xfrm>
            <a:off x="4397000" y="762000"/>
            <a:ext cx="3832600" cy="715089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3600" b="1" dirty="0" smtClean="0">
                <a:solidFill>
                  <a:srgbClr val="FF0000"/>
                </a:solidFill>
              </a:rPr>
              <a:t>كم </a:t>
            </a:r>
            <a:r>
              <a:rPr lang="ar-SA" sz="3600" b="1" dirty="0" smtClean="0">
                <a:solidFill>
                  <a:srgbClr val="FF0000"/>
                </a:solidFill>
              </a:rPr>
              <a:t>عينا </a:t>
            </a:r>
            <a:r>
              <a:rPr lang="ar-EG" sz="3600" b="1" dirty="0" smtClean="0">
                <a:solidFill>
                  <a:srgbClr val="FF0000"/>
                </a:solidFill>
              </a:rPr>
              <a:t>في الصورة ؟</a:t>
            </a:r>
            <a:endParaRPr lang="ar-EG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الأعداد حتى 5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0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6409692" y="762000"/>
            <a:ext cx="1819908" cy="78319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التهيئة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0200"/>
            <a:ext cx="723900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3" name="Straight Connector 12"/>
          <p:cNvCxnSpPr/>
          <p:nvPr/>
        </p:nvCxnSpPr>
        <p:spPr>
          <a:xfrm flipH="1">
            <a:off x="3276600" y="2209800"/>
            <a:ext cx="16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76600" y="3352800"/>
            <a:ext cx="16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857" y="4724400"/>
            <a:ext cx="866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866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724400"/>
            <a:ext cx="866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0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258" y="1505121"/>
            <a:ext cx="775814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مربع نص 13"/>
          <p:cNvSpPr txBox="1"/>
          <p:nvPr/>
        </p:nvSpPr>
        <p:spPr>
          <a:xfrm>
            <a:off x="7187515" y="1457590"/>
            <a:ext cx="642942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6600" b="1" dirty="0" smtClean="0">
                <a:solidFill>
                  <a:srgbClr val="FF0000"/>
                </a:solidFill>
              </a:rPr>
              <a:t>1</a:t>
            </a:r>
            <a:endParaRPr lang="ar-EG" sz="6600" b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3514" y="1790873"/>
            <a:ext cx="752475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ربع نص 14"/>
          <p:cNvSpPr txBox="1"/>
          <p:nvPr/>
        </p:nvSpPr>
        <p:spPr>
          <a:xfrm>
            <a:off x="4633910" y="3448064"/>
            <a:ext cx="642942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1</a:t>
            </a:r>
            <a:endParaRPr lang="ar-EG" sz="7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3848092" y="3662378"/>
            <a:ext cx="642942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EG" sz="7200" b="1" dirty="0" smtClean="0">
                <a:solidFill>
                  <a:srgbClr val="FF0000"/>
                </a:solidFill>
              </a:rPr>
              <a:t>2</a:t>
            </a:r>
            <a:endParaRPr lang="ar-EG" sz="7200" b="1" dirty="0">
              <a:solidFill>
                <a:srgbClr val="FF000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47894" y="3719699"/>
            <a:ext cx="1000132" cy="1133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2010" y="4576955"/>
            <a:ext cx="1000132" cy="1133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الأعداد حتى 5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5" name="Teardrop 14"/>
          <p:cNvSpPr/>
          <p:nvPr/>
        </p:nvSpPr>
        <p:spPr>
          <a:xfrm>
            <a:off x="7848600" y="0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مربع نص 12"/>
          <p:cNvSpPr txBox="1"/>
          <p:nvPr/>
        </p:nvSpPr>
        <p:spPr>
          <a:xfrm>
            <a:off x="6409692" y="762000"/>
            <a:ext cx="1819908" cy="78319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التهيئة </a:t>
            </a:r>
            <a:endParaRPr lang="ar-EG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5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45</Words>
  <Application>Microsoft Office PowerPoint</Application>
  <PresentationFormat>عرض على الشاشة (3:4)‏</PresentationFormat>
  <Paragraphs>37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7</cp:revision>
  <dcterms:created xsi:type="dcterms:W3CDTF">2015-10-06T14:56:54Z</dcterms:created>
  <dcterms:modified xsi:type="dcterms:W3CDTF">2017-05-19T18:29:09Z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