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908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54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90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2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9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35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2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21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46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09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9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21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العددان 4 ، 5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2-3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ربع نص 14"/>
          <p:cNvSpPr txBox="1"/>
          <p:nvPr/>
        </p:nvSpPr>
        <p:spPr>
          <a:xfrm>
            <a:off x="5867400" y="685800"/>
            <a:ext cx="2002971" cy="851297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400" b="1" dirty="0" smtClean="0"/>
              <a:t>المفردات </a:t>
            </a:r>
            <a:endParaRPr lang="ar-EG" sz="4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7" y="1537097"/>
            <a:ext cx="7239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ربع نص 14"/>
          <p:cNvSpPr txBox="1"/>
          <p:nvPr/>
        </p:nvSpPr>
        <p:spPr>
          <a:xfrm>
            <a:off x="6096000" y="4867870"/>
            <a:ext cx="22145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C00000"/>
                </a:solidFill>
              </a:rPr>
              <a:t> أربعـــة</a:t>
            </a:r>
            <a:endParaRPr lang="ar-EG" sz="5400" b="1" dirty="0">
              <a:solidFill>
                <a:srgbClr val="C00000"/>
              </a:solidFill>
            </a:endParaRPr>
          </a:p>
        </p:txBody>
      </p:sp>
      <p:sp>
        <p:nvSpPr>
          <p:cNvPr id="17" name="مربع نص 15"/>
          <p:cNvSpPr txBox="1"/>
          <p:nvPr/>
        </p:nvSpPr>
        <p:spPr>
          <a:xfrm>
            <a:off x="1981200" y="4969929"/>
            <a:ext cx="22145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smtClean="0">
                <a:solidFill>
                  <a:srgbClr val="C00000"/>
                </a:solidFill>
              </a:rPr>
              <a:t> خمســة</a:t>
            </a:r>
            <a:endParaRPr lang="ar-EG" sz="5400" b="1" dirty="0">
              <a:solidFill>
                <a:srgbClr val="C00000"/>
              </a:solidFill>
            </a:endParaRPr>
          </a:p>
        </p:txBody>
      </p:sp>
      <p:sp>
        <p:nvSpPr>
          <p:cNvPr id="18" name="مستطيل 16"/>
          <p:cNvSpPr/>
          <p:nvPr/>
        </p:nvSpPr>
        <p:spPr>
          <a:xfrm>
            <a:off x="4953000" y="4267200"/>
            <a:ext cx="12140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3800" b="1" dirty="0" smtClean="0">
                <a:solidFill>
                  <a:srgbClr val="0000FF"/>
                </a:solidFill>
                <a:latin typeface="Aharoni" pitchFamily="2" charset="-79"/>
                <a:cs typeface="PT Bold Heading" pitchFamily="2" charset="-78"/>
              </a:rPr>
              <a:t>4</a:t>
            </a:r>
            <a:endParaRPr lang="ar-EG" sz="13800" dirty="0"/>
          </a:p>
        </p:txBody>
      </p:sp>
      <p:sp>
        <p:nvSpPr>
          <p:cNvPr id="19" name="مستطيل 17"/>
          <p:cNvSpPr/>
          <p:nvPr/>
        </p:nvSpPr>
        <p:spPr>
          <a:xfrm>
            <a:off x="1252490" y="4500570"/>
            <a:ext cx="7287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1500" b="1" dirty="0" smtClean="0">
                <a:solidFill>
                  <a:srgbClr val="0000FF"/>
                </a:solidFill>
                <a:latin typeface="Aharoni" pitchFamily="2" charset="-79"/>
                <a:cs typeface="PT Bold Heading" pitchFamily="2" charset="-78"/>
              </a:rPr>
              <a:t>5</a:t>
            </a:r>
            <a:endParaRPr lang="ar-EG" sz="11500" b="1" dirty="0">
              <a:solidFill>
                <a:srgbClr val="FF0000"/>
              </a:solidFill>
              <a:latin typeface="Aharoni" pitchFamily="2" charset="-79"/>
              <a:cs typeface="PT Bold Heading" pitchFamily="2" charset="-78"/>
            </a:endParaRPr>
          </a:p>
        </p:txBody>
      </p:sp>
      <p:sp>
        <p:nvSpPr>
          <p:cNvPr id="13" name="Teardrop 8"/>
          <p:cNvSpPr/>
          <p:nvPr/>
        </p:nvSpPr>
        <p:spPr>
          <a:xfrm>
            <a:off x="181426" y="6652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العددان 4 ، 5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2-3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73744"/>
            <a:ext cx="7467599" cy="526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83" y="2324095"/>
            <a:ext cx="309563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6" y="2324096"/>
            <a:ext cx="309563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01" y="3657600"/>
            <a:ext cx="309563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80" y="3508693"/>
            <a:ext cx="309563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ardrop 8"/>
          <p:cNvSpPr/>
          <p:nvPr/>
        </p:nvSpPr>
        <p:spPr>
          <a:xfrm>
            <a:off x="181426" y="6652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90550"/>
            <a:ext cx="773614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621460" y="2033558"/>
            <a:ext cx="571504" cy="42862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78452" y="1819244"/>
            <a:ext cx="714380" cy="2143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64402" y="2890814"/>
            <a:ext cx="571504" cy="50006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835510" y="2247873"/>
            <a:ext cx="500066" cy="50006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07080" y="2890814"/>
            <a:ext cx="785818" cy="35719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35444" y="3105128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192568" y="3890946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3192700" y="3390880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Oval 13"/>
          <p:cNvSpPr/>
          <p:nvPr/>
        </p:nvSpPr>
        <p:spPr>
          <a:xfrm>
            <a:off x="2835510" y="4248136"/>
            <a:ext cx="428628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Oval 14"/>
          <p:cNvSpPr/>
          <p:nvPr/>
        </p:nvSpPr>
        <p:spPr>
          <a:xfrm>
            <a:off x="4121394" y="4105260"/>
            <a:ext cx="357190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العددان 4 ، 5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2-3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ardrop 8"/>
          <p:cNvSpPr/>
          <p:nvPr/>
        </p:nvSpPr>
        <p:spPr>
          <a:xfrm>
            <a:off x="181426" y="6652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العددان 4 ، 5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2-3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6300"/>
            <a:ext cx="63246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114800" y="1143000"/>
            <a:ext cx="1828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1200" y="1524000"/>
            <a:ext cx="12954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1524000"/>
            <a:ext cx="10668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52600" y="2590800"/>
            <a:ext cx="1828800" cy="1415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2209800" y="4038600"/>
            <a:ext cx="1828800" cy="1273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80892" y="3298371"/>
            <a:ext cx="12954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09492" y="3298371"/>
            <a:ext cx="10668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ardrop 8"/>
          <p:cNvSpPr/>
          <p:nvPr/>
        </p:nvSpPr>
        <p:spPr>
          <a:xfrm>
            <a:off x="181426" y="6652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43</Words>
  <Application>Microsoft Office PowerPoint</Application>
  <PresentationFormat>عرض على الشاشة (3:4)‏</PresentationFormat>
  <Paragraphs>37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9</cp:revision>
  <dcterms:created xsi:type="dcterms:W3CDTF">2015-10-06T14:56:54Z</dcterms:created>
  <dcterms:modified xsi:type="dcterms:W3CDTF">2017-05-19T18:31:01Z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