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13" r:id="rId3"/>
    <p:sldId id="439" r:id="rId4"/>
    <p:sldId id="440" r:id="rId5"/>
    <p:sldId id="445" r:id="rId6"/>
    <p:sldId id="432" r:id="rId7"/>
    <p:sldId id="423" r:id="rId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12"/>
      </p:cViewPr>
      <p:guideLst>
        <p:guide orient="horz" pos="2160"/>
        <p:guide pos="5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35233"/>
            <a:chOff x="3433196" y="1933130"/>
            <a:chExt cx="5355771" cy="3335233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3196" y="2467106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المناطق الرَّملية</a:t>
              </a:r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المناطق الرَّملية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522649" y="240004"/>
            <a:ext cx="2808743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المناطق الرَّملية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1A423408-FC64-43DF-A5A0-735109E55472}"/>
              </a:ext>
            </a:extLst>
          </p:cNvPr>
          <p:cNvSpPr/>
          <p:nvPr/>
        </p:nvSpPr>
        <p:spPr>
          <a:xfrm rot="173929">
            <a:off x="8530942" y="2805860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12516A55-482C-487D-AE14-27F4C6EEFB9A}"/>
              </a:ext>
            </a:extLst>
          </p:cNvPr>
          <p:cNvSpPr/>
          <p:nvPr/>
        </p:nvSpPr>
        <p:spPr>
          <a:xfrm rot="21269386">
            <a:off x="3791985" y="3231116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="" xmlns:a16="http://schemas.microsoft.com/office/drawing/2014/main" id="{744EE9FB-DF5A-408A-ABD7-445F38C39006}"/>
              </a:ext>
            </a:extLst>
          </p:cNvPr>
          <p:cNvSpPr/>
          <p:nvPr/>
        </p:nvSpPr>
        <p:spPr>
          <a:xfrm>
            <a:off x="3765349" y="1909250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0F007152-E63B-4203-B9F2-D5DE9B7CEC73}"/>
              </a:ext>
            </a:extLst>
          </p:cNvPr>
          <p:cNvGrpSpPr/>
          <p:nvPr/>
        </p:nvGrpSpPr>
        <p:grpSpPr>
          <a:xfrm>
            <a:off x="3765349" y="2125087"/>
            <a:ext cx="6271544" cy="1297164"/>
            <a:chOff x="2643994" y="2485089"/>
            <a:chExt cx="6271544" cy="1297164"/>
          </a:xfrm>
        </p:grpSpPr>
        <p:sp>
          <p:nvSpPr>
            <p:cNvPr id="27" name="TextBox 25">
              <a:extLst>
                <a:ext uri="{FF2B5EF4-FFF2-40B4-BE49-F238E27FC236}">
                  <a16:creationId xmlns="" xmlns:a16="http://schemas.microsoft.com/office/drawing/2014/main" id="{CF0CED87-BEAB-4CF9-AC90-D7B118E10A76}"/>
                </a:ext>
              </a:extLst>
            </p:cNvPr>
            <p:cNvSpPr txBox="1"/>
            <p:nvPr/>
          </p:nvSpPr>
          <p:spPr>
            <a:xfrm>
              <a:off x="4290190" y="2485089"/>
              <a:ext cx="2410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="" xmlns:a16="http://schemas.microsoft.com/office/drawing/2014/main" id="{1824ED2D-9983-48E2-A5BE-AE16A6DCF05D}"/>
                </a:ext>
              </a:extLst>
            </p:cNvPr>
            <p:cNvSpPr txBox="1"/>
            <p:nvPr/>
          </p:nvSpPr>
          <p:spPr>
            <a:xfrm>
              <a:off x="2643994" y="3135922"/>
              <a:ext cx="6271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في وطني المملكة العربية السعودية مناطق رملية واسعة تُغطي نحو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ثلث مساحته</a:t>
              </a:r>
            </a:p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من أبرز هذه المناطق الرملية : </a:t>
              </a:r>
              <a:r>
                <a:rPr lang="ar-SY" b="1" dirty="0" smtClean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*النفوذ الكبير * الدّهناء * الربع الخالي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="" xmlns:a16="http://schemas.microsoft.com/office/drawing/2014/main" id="{5EAE26C8-7255-4158-9B58-69D6BD276C24}"/>
              </a:ext>
            </a:extLst>
          </p:cNvPr>
          <p:cNvGrpSpPr/>
          <p:nvPr/>
        </p:nvGrpSpPr>
        <p:grpSpPr>
          <a:xfrm>
            <a:off x="10036892" y="2111348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="" xmlns:a16="http://schemas.microsoft.com/office/drawing/2014/main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="" xmlns:a16="http://schemas.microsoft.com/office/drawing/2014/main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="" xmlns:a16="http://schemas.microsoft.com/office/drawing/2014/main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="" xmlns:a16="http://schemas.microsoft.com/office/drawing/2014/main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="" xmlns:a16="http://schemas.microsoft.com/office/drawing/2014/main" id="{D7D3105E-08F7-4205-9D71-8DC8073AAF66}"/>
              </a:ext>
            </a:extLst>
          </p:cNvPr>
          <p:cNvSpPr/>
          <p:nvPr/>
        </p:nvSpPr>
        <p:spPr>
          <a:xfrm>
            <a:off x="10065620" y="1923654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61AAE18-3BEA-489F-BA2E-7434214DBBC2}"/>
              </a:ext>
            </a:extLst>
          </p:cNvPr>
          <p:cNvSpPr/>
          <p:nvPr/>
        </p:nvSpPr>
        <p:spPr>
          <a:xfrm>
            <a:off x="4648200" y="4039552"/>
            <a:ext cx="6304602" cy="438531"/>
          </a:xfrm>
          <a:prstGeom prst="rect">
            <a:avLst/>
          </a:prstGeom>
          <a:gradFill flip="none" rotWithShape="1">
            <a:gsLst>
              <a:gs pos="1000">
                <a:srgbClr val="FF3399"/>
              </a:gs>
              <a:gs pos="100000">
                <a:srgbClr val="660066"/>
              </a:gs>
            </a:gsLst>
            <a:lin ang="108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xmlns="" id="{8636962E-62B5-43DC-A866-C32BD26B3054}"/>
              </a:ext>
            </a:extLst>
          </p:cNvPr>
          <p:cNvSpPr txBox="1"/>
          <p:nvPr/>
        </p:nvSpPr>
        <p:spPr>
          <a:xfrm>
            <a:off x="4470400" y="4108094"/>
            <a:ext cx="629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chemeClr val="bg1"/>
                </a:solidFill>
              </a:rPr>
              <a:t>نشأت هذه الرمال منذ أكثر من 17 ألف سنة و ساعدت </a:t>
            </a:r>
            <a:r>
              <a:rPr lang="ar-SY" b="1" dirty="0" smtClean="0">
                <a:solidFill>
                  <a:srgbClr val="FFFF00"/>
                </a:solidFill>
              </a:rPr>
              <a:t>الرياح</a:t>
            </a:r>
            <a:r>
              <a:rPr lang="ar-SY" b="1" dirty="0" smtClean="0">
                <a:solidFill>
                  <a:schemeClr val="bg1"/>
                </a:solidFill>
              </a:rPr>
              <a:t> على تجمّعها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5" b="95935" l="0" r="96499">
                        <a14:foregroundMark x1="72648" y1="19512" x2="23851" y2="11789"/>
                        <a14:foregroundMark x1="29759" y1="84146" x2="21444" y2="93089"/>
                        <a14:foregroundMark x1="33917" y1="88618" x2="8315" y2="86992"/>
                        <a14:foregroundMark x1="28665" y1="15041" x2="2188" y2="16667"/>
                        <a14:foregroundMark x1="81400" y1="10569" x2="67396" y2="10569"/>
                        <a14:foregroundMark x1="4814" y1="42683" x2="4814" y2="82520"/>
                        <a14:foregroundMark x1="76586" y1="11789" x2="92998" y2="10569"/>
                        <a14:foregroundMark x1="31947" y1="85366" x2="12910" y2="90244"/>
                        <a14:foregroundMark x1="32823" y1="90244" x2="32823" y2="94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8" r="1"/>
          <a:stretch/>
        </p:blipFill>
        <p:spPr bwMode="auto">
          <a:xfrm>
            <a:off x="737113" y="5308252"/>
            <a:ext cx="2614526" cy="146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المناطق الرَّملية</a:t>
              </a:r>
            </a:p>
          </p:txBody>
        </p:sp>
      </p:grpSp>
      <p:sp>
        <p:nvSpPr>
          <p:cNvPr id="29" name="Rectangle 14">
            <a:extLst>
              <a:ext uri="{FF2B5EF4-FFF2-40B4-BE49-F238E27FC236}">
                <a16:creationId xmlns:a16="http://schemas.microsoft.com/office/drawing/2014/main" xmlns="" id="{1A423408-FC64-43DF-A5A0-735109E55472}"/>
              </a:ext>
            </a:extLst>
          </p:cNvPr>
          <p:cNvSpPr/>
          <p:nvPr/>
        </p:nvSpPr>
        <p:spPr>
          <a:xfrm rot="173929">
            <a:off x="7909172" y="3554741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xmlns="" id="{468E39C0-3777-42DF-99E5-7E7AA8305FC5}"/>
              </a:ext>
            </a:extLst>
          </p:cNvPr>
          <p:cNvSpPr/>
          <p:nvPr/>
        </p:nvSpPr>
        <p:spPr>
          <a:xfrm rot="173929">
            <a:off x="8048545" y="1379924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xmlns="" id="{C05FD9CD-9484-40D3-B15B-F877523C7C9A}"/>
              </a:ext>
            </a:extLst>
          </p:cNvPr>
          <p:cNvSpPr/>
          <p:nvPr/>
        </p:nvSpPr>
        <p:spPr>
          <a:xfrm rot="21269386">
            <a:off x="3241330" y="6261355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xmlns="" id="{12516A55-482C-487D-AE14-27F4C6EEFB9A}"/>
              </a:ext>
            </a:extLst>
          </p:cNvPr>
          <p:cNvSpPr/>
          <p:nvPr/>
        </p:nvSpPr>
        <p:spPr>
          <a:xfrm rot="21269386">
            <a:off x="3170215" y="3979997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xmlns="" id="{6A18B9AE-39F4-4CD2-9308-2E4BC1EAD4F0}"/>
              </a:ext>
            </a:extLst>
          </p:cNvPr>
          <p:cNvSpPr/>
          <p:nvPr/>
        </p:nvSpPr>
        <p:spPr>
          <a:xfrm rot="21269386">
            <a:off x="3085988" y="1837400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46">
            <a:extLst>
              <a:ext uri="{FF2B5EF4-FFF2-40B4-BE49-F238E27FC236}">
                <a16:creationId xmlns:a16="http://schemas.microsoft.com/office/drawing/2014/main" xmlns="" id="{6B14ACBE-14D9-4D3B-BAD8-0274A075EEBA}"/>
              </a:ext>
            </a:extLst>
          </p:cNvPr>
          <p:cNvSpPr/>
          <p:nvPr/>
        </p:nvSpPr>
        <p:spPr>
          <a:xfrm>
            <a:off x="3059352" y="646161"/>
            <a:ext cx="7968342" cy="1915885"/>
          </a:xfrm>
          <a:custGeom>
            <a:avLst/>
            <a:gdLst>
              <a:gd name="connsiteX0" fmla="*/ 7750893 w 7968342"/>
              <a:gd name="connsiteY0" fmla="*/ 825347 h 1915885"/>
              <a:gd name="connsiteX1" fmla="*/ 7751085 w 7968342"/>
              <a:gd name="connsiteY1" fmla="*/ 825781 h 1915885"/>
              <a:gd name="connsiteX2" fmla="*/ 7747618 w 7968342"/>
              <a:gd name="connsiteY2" fmla="*/ 836785 h 1915885"/>
              <a:gd name="connsiteX3" fmla="*/ 7747059 w 7968342"/>
              <a:gd name="connsiteY3" fmla="*/ 837999 h 1915885"/>
              <a:gd name="connsiteX4" fmla="*/ 7747421 w 7968342"/>
              <a:gd name="connsiteY4" fmla="*/ 836690 h 1915885"/>
              <a:gd name="connsiteX5" fmla="*/ 7750893 w 7968342"/>
              <a:gd name="connsiteY5" fmla="*/ 825347 h 1915885"/>
              <a:gd name="connsiteX6" fmla="*/ 223920 w 7968342"/>
              <a:gd name="connsiteY6" fmla="*/ 759320 h 1915885"/>
              <a:gd name="connsiteX7" fmla="*/ 155341 w 7968342"/>
              <a:gd name="connsiteY7" fmla="*/ 827900 h 1915885"/>
              <a:gd name="connsiteX8" fmla="*/ 223920 w 7968342"/>
              <a:gd name="connsiteY8" fmla="*/ 896480 h 1915885"/>
              <a:gd name="connsiteX9" fmla="*/ 292500 w 7968342"/>
              <a:gd name="connsiteY9" fmla="*/ 827900 h 1915885"/>
              <a:gd name="connsiteX10" fmla="*/ 223920 w 7968342"/>
              <a:gd name="connsiteY10" fmla="*/ 759320 h 1915885"/>
              <a:gd name="connsiteX11" fmla="*/ 223921 w 7968342"/>
              <a:gd name="connsiteY11" fmla="*/ 567436 h 1915885"/>
              <a:gd name="connsiteX12" fmla="*/ 155341 w 7968342"/>
              <a:gd name="connsiteY12" fmla="*/ 636016 h 1915885"/>
              <a:gd name="connsiteX13" fmla="*/ 223921 w 7968342"/>
              <a:gd name="connsiteY13" fmla="*/ 704596 h 1915885"/>
              <a:gd name="connsiteX14" fmla="*/ 292502 w 7968342"/>
              <a:gd name="connsiteY14" fmla="*/ 636016 h 1915885"/>
              <a:gd name="connsiteX15" fmla="*/ 223921 w 7968342"/>
              <a:gd name="connsiteY15" fmla="*/ 567436 h 1915885"/>
              <a:gd name="connsiteX16" fmla="*/ 223922 w 7968342"/>
              <a:gd name="connsiteY16" fmla="*/ 375552 h 1915885"/>
              <a:gd name="connsiteX17" fmla="*/ 155343 w 7968342"/>
              <a:gd name="connsiteY17" fmla="*/ 444132 h 1915885"/>
              <a:gd name="connsiteX18" fmla="*/ 223922 w 7968342"/>
              <a:gd name="connsiteY18" fmla="*/ 512712 h 1915885"/>
              <a:gd name="connsiteX19" fmla="*/ 292502 w 7968342"/>
              <a:gd name="connsiteY19" fmla="*/ 444132 h 1915885"/>
              <a:gd name="connsiteX20" fmla="*/ 223922 w 7968342"/>
              <a:gd name="connsiteY20" fmla="*/ 375552 h 1915885"/>
              <a:gd name="connsiteX21" fmla="*/ 223923 w 7968342"/>
              <a:gd name="connsiteY21" fmla="*/ 183668 h 1915885"/>
              <a:gd name="connsiteX22" fmla="*/ 155343 w 7968342"/>
              <a:gd name="connsiteY22" fmla="*/ 252248 h 1915885"/>
              <a:gd name="connsiteX23" fmla="*/ 223923 w 7968342"/>
              <a:gd name="connsiteY23" fmla="*/ 320828 h 1915885"/>
              <a:gd name="connsiteX24" fmla="*/ 292503 w 7968342"/>
              <a:gd name="connsiteY24" fmla="*/ 252248 h 1915885"/>
              <a:gd name="connsiteX25" fmla="*/ 223923 w 7968342"/>
              <a:gd name="connsiteY25" fmla="*/ 183668 h 1915885"/>
              <a:gd name="connsiteX26" fmla="*/ 1980393 w 7968342"/>
              <a:gd name="connsiteY26" fmla="*/ 0 h 1915885"/>
              <a:gd name="connsiteX27" fmla="*/ 2100840 w 7968342"/>
              <a:gd name="connsiteY27" fmla="*/ 17226 h 1915885"/>
              <a:gd name="connsiteX28" fmla="*/ 2204080 w 7968342"/>
              <a:gd name="connsiteY28" fmla="*/ 34452 h 1915885"/>
              <a:gd name="connsiteX29" fmla="*/ 2341734 w 7968342"/>
              <a:gd name="connsiteY29" fmla="*/ 51679 h 1915885"/>
              <a:gd name="connsiteX30" fmla="*/ 2444975 w 7968342"/>
              <a:gd name="connsiteY30" fmla="*/ 68904 h 1915885"/>
              <a:gd name="connsiteX31" fmla="*/ 2565422 w 7968342"/>
              <a:gd name="connsiteY31" fmla="*/ 86130 h 1915885"/>
              <a:gd name="connsiteX32" fmla="*/ 2909558 w 7968342"/>
              <a:gd name="connsiteY32" fmla="*/ 137808 h 1915885"/>
              <a:gd name="connsiteX33" fmla="*/ 2995591 w 7968342"/>
              <a:gd name="connsiteY33" fmla="*/ 103357 h 1915885"/>
              <a:gd name="connsiteX34" fmla="*/ 3150452 w 7968342"/>
              <a:gd name="connsiteY34" fmla="*/ 34452 h 1915885"/>
              <a:gd name="connsiteX35" fmla="*/ 4217270 w 7968342"/>
              <a:gd name="connsiteY35" fmla="*/ 17226 h 1915885"/>
              <a:gd name="connsiteX36" fmla="*/ 4733473 w 7968342"/>
              <a:gd name="connsiteY36" fmla="*/ 0 h 1915885"/>
              <a:gd name="connsiteX37" fmla="*/ 4853920 w 7968342"/>
              <a:gd name="connsiteY37" fmla="*/ 51679 h 1915885"/>
              <a:gd name="connsiteX38" fmla="*/ 4905541 w 7968342"/>
              <a:gd name="connsiteY38" fmla="*/ 68904 h 1915885"/>
              <a:gd name="connsiteX39" fmla="*/ 5129229 w 7968342"/>
              <a:gd name="connsiteY39" fmla="*/ 120583 h 1915885"/>
              <a:gd name="connsiteX40" fmla="*/ 5180848 w 7968342"/>
              <a:gd name="connsiteY40" fmla="*/ 103357 h 1915885"/>
              <a:gd name="connsiteX41" fmla="*/ 5284089 w 7968342"/>
              <a:gd name="connsiteY41" fmla="*/ 68904 h 1915885"/>
              <a:gd name="connsiteX42" fmla="*/ 5456156 w 7968342"/>
              <a:gd name="connsiteY42" fmla="*/ 51679 h 1915885"/>
              <a:gd name="connsiteX43" fmla="*/ 6006772 w 7968342"/>
              <a:gd name="connsiteY43" fmla="*/ 34452 h 1915885"/>
              <a:gd name="connsiteX44" fmla="*/ 6041186 w 7968342"/>
              <a:gd name="connsiteY44" fmla="*/ 86130 h 1915885"/>
              <a:gd name="connsiteX45" fmla="*/ 6110013 w 7968342"/>
              <a:gd name="connsiteY45" fmla="*/ 189487 h 1915885"/>
              <a:gd name="connsiteX46" fmla="*/ 6299287 w 7968342"/>
              <a:gd name="connsiteY46" fmla="*/ 206713 h 1915885"/>
              <a:gd name="connsiteX47" fmla="*/ 6350907 w 7968342"/>
              <a:gd name="connsiteY47" fmla="*/ 258391 h 1915885"/>
              <a:gd name="connsiteX48" fmla="*/ 6918729 w 7968342"/>
              <a:gd name="connsiteY48" fmla="*/ 258391 h 1915885"/>
              <a:gd name="connsiteX49" fmla="*/ 7108003 w 7968342"/>
              <a:gd name="connsiteY49" fmla="*/ 241165 h 1915885"/>
              <a:gd name="connsiteX50" fmla="*/ 7314485 w 7968342"/>
              <a:gd name="connsiteY50" fmla="*/ 206713 h 1915885"/>
              <a:gd name="connsiteX51" fmla="*/ 7383312 w 7968342"/>
              <a:gd name="connsiteY51" fmla="*/ 103357 h 1915885"/>
              <a:gd name="connsiteX52" fmla="*/ 7507025 w 7968342"/>
              <a:gd name="connsiteY52" fmla="*/ 89864 h 1915885"/>
              <a:gd name="connsiteX53" fmla="*/ 7559620 w 7968342"/>
              <a:gd name="connsiteY53" fmla="*/ 84509 h 1915885"/>
              <a:gd name="connsiteX54" fmla="*/ 7568913 w 7968342"/>
              <a:gd name="connsiteY54" fmla="*/ 84141 h 1915885"/>
              <a:gd name="connsiteX55" fmla="*/ 7567104 w 7968342"/>
              <a:gd name="connsiteY55" fmla="*/ 83747 h 1915885"/>
              <a:gd name="connsiteX56" fmla="*/ 7559620 w 7968342"/>
              <a:gd name="connsiteY56" fmla="*/ 84509 h 1915885"/>
              <a:gd name="connsiteX57" fmla="*/ 7533844 w 7968342"/>
              <a:gd name="connsiteY57" fmla="*/ 85530 h 1915885"/>
              <a:gd name="connsiteX58" fmla="*/ 7607000 w 7968342"/>
              <a:gd name="connsiteY58" fmla="*/ 68904 h 1915885"/>
              <a:gd name="connsiteX59" fmla="*/ 7727447 w 7968342"/>
              <a:gd name="connsiteY59" fmla="*/ 51679 h 1915885"/>
              <a:gd name="connsiteX60" fmla="*/ 7744654 w 7968342"/>
              <a:gd name="connsiteY60" fmla="*/ 155034 h 1915885"/>
              <a:gd name="connsiteX61" fmla="*/ 7727447 w 7968342"/>
              <a:gd name="connsiteY61" fmla="*/ 447878 h 1915885"/>
              <a:gd name="connsiteX62" fmla="*/ 7744654 w 7968342"/>
              <a:gd name="connsiteY62" fmla="*/ 499556 h 1915885"/>
              <a:gd name="connsiteX63" fmla="*/ 7779068 w 7968342"/>
              <a:gd name="connsiteY63" fmla="*/ 602913 h 1915885"/>
              <a:gd name="connsiteX64" fmla="*/ 7727447 w 7968342"/>
              <a:gd name="connsiteY64" fmla="*/ 792400 h 1915885"/>
              <a:gd name="connsiteX65" fmla="*/ 7741630 w 7968342"/>
              <a:gd name="connsiteY65" fmla="*/ 849777 h 1915885"/>
              <a:gd name="connsiteX66" fmla="*/ 7747059 w 7968342"/>
              <a:gd name="connsiteY66" fmla="*/ 837999 h 1915885"/>
              <a:gd name="connsiteX67" fmla="*/ 7742891 w 7968342"/>
              <a:gd name="connsiteY67" fmla="*/ 853052 h 1915885"/>
              <a:gd name="connsiteX68" fmla="*/ 7727447 w 7968342"/>
              <a:gd name="connsiteY68" fmla="*/ 912982 h 1915885"/>
              <a:gd name="connsiteX69" fmla="*/ 7675827 w 7968342"/>
              <a:gd name="connsiteY69" fmla="*/ 1068017 h 1915885"/>
              <a:gd name="connsiteX70" fmla="*/ 7710240 w 7968342"/>
              <a:gd name="connsiteY70" fmla="*/ 1119695 h 1915885"/>
              <a:gd name="connsiteX71" fmla="*/ 7761861 w 7968342"/>
              <a:gd name="connsiteY71" fmla="*/ 1136922 h 1915885"/>
              <a:gd name="connsiteX72" fmla="*/ 7813481 w 7968342"/>
              <a:gd name="connsiteY72" fmla="*/ 1154147 h 1915885"/>
              <a:gd name="connsiteX73" fmla="*/ 7968342 w 7968342"/>
              <a:gd name="connsiteY73" fmla="*/ 1205826 h 1915885"/>
              <a:gd name="connsiteX74" fmla="*/ 7813481 w 7968342"/>
              <a:gd name="connsiteY74" fmla="*/ 1274730 h 1915885"/>
              <a:gd name="connsiteX75" fmla="*/ 7761861 w 7968342"/>
              <a:gd name="connsiteY75" fmla="*/ 1309183 h 1915885"/>
              <a:gd name="connsiteX76" fmla="*/ 7744654 w 7968342"/>
              <a:gd name="connsiteY76" fmla="*/ 1515895 h 1915885"/>
              <a:gd name="connsiteX77" fmla="*/ 7796275 w 7968342"/>
              <a:gd name="connsiteY77" fmla="*/ 1550348 h 1915885"/>
              <a:gd name="connsiteX78" fmla="*/ 7744654 w 7968342"/>
              <a:gd name="connsiteY78" fmla="*/ 1670930 h 1915885"/>
              <a:gd name="connsiteX79" fmla="*/ 7641413 w 7968342"/>
              <a:gd name="connsiteY79" fmla="*/ 1705382 h 1915885"/>
              <a:gd name="connsiteX80" fmla="*/ 7710240 w 7968342"/>
              <a:gd name="connsiteY80" fmla="*/ 1808739 h 1915885"/>
              <a:gd name="connsiteX81" fmla="*/ 7693033 w 7968342"/>
              <a:gd name="connsiteY81" fmla="*/ 1860417 h 1915885"/>
              <a:gd name="connsiteX82" fmla="*/ 7125211 w 7968342"/>
              <a:gd name="connsiteY82" fmla="*/ 1843190 h 1915885"/>
              <a:gd name="connsiteX83" fmla="*/ 6540181 w 7968342"/>
              <a:gd name="connsiteY83" fmla="*/ 1825965 h 1915885"/>
              <a:gd name="connsiteX84" fmla="*/ 6454148 w 7968342"/>
              <a:gd name="connsiteY84" fmla="*/ 1808739 h 1915885"/>
              <a:gd name="connsiteX85" fmla="*/ 6385320 w 7968342"/>
              <a:gd name="connsiteY85" fmla="*/ 1774286 h 1915885"/>
              <a:gd name="connsiteX86" fmla="*/ 6333701 w 7968342"/>
              <a:gd name="connsiteY86" fmla="*/ 1757060 h 1915885"/>
              <a:gd name="connsiteX87" fmla="*/ 6282081 w 7968342"/>
              <a:gd name="connsiteY87" fmla="*/ 1774286 h 1915885"/>
              <a:gd name="connsiteX88" fmla="*/ 6230460 w 7968342"/>
              <a:gd name="connsiteY88" fmla="*/ 1808739 h 1915885"/>
              <a:gd name="connsiteX89" fmla="*/ 5714257 w 7968342"/>
              <a:gd name="connsiteY89" fmla="*/ 1825965 h 1915885"/>
              <a:gd name="connsiteX90" fmla="*/ 4750679 w 7968342"/>
              <a:gd name="connsiteY90" fmla="*/ 1843190 h 1915885"/>
              <a:gd name="connsiteX91" fmla="*/ 4526992 w 7968342"/>
              <a:gd name="connsiteY91" fmla="*/ 1825965 h 1915885"/>
              <a:gd name="connsiteX92" fmla="*/ 4440958 w 7968342"/>
              <a:gd name="connsiteY92" fmla="*/ 1808739 h 1915885"/>
              <a:gd name="connsiteX93" fmla="*/ 4268890 w 7968342"/>
              <a:gd name="connsiteY93" fmla="*/ 1791513 h 1915885"/>
              <a:gd name="connsiteX94" fmla="*/ 3632241 w 7968342"/>
              <a:gd name="connsiteY94" fmla="*/ 1791513 h 1915885"/>
              <a:gd name="connsiteX95" fmla="*/ 2083633 w 7968342"/>
              <a:gd name="connsiteY95" fmla="*/ 1774286 h 1915885"/>
              <a:gd name="connsiteX96" fmla="*/ 1928773 w 7968342"/>
              <a:gd name="connsiteY96" fmla="*/ 1757060 h 1915885"/>
              <a:gd name="connsiteX97" fmla="*/ 1584638 w 7968342"/>
              <a:gd name="connsiteY97" fmla="*/ 1739835 h 1915885"/>
              <a:gd name="connsiteX98" fmla="*/ 1533018 w 7968342"/>
              <a:gd name="connsiteY98" fmla="*/ 1757060 h 1915885"/>
              <a:gd name="connsiteX99" fmla="*/ 1464191 w 7968342"/>
              <a:gd name="connsiteY99" fmla="*/ 1739835 h 1915885"/>
              <a:gd name="connsiteX100" fmla="*/ 1343744 w 7968342"/>
              <a:gd name="connsiteY100" fmla="*/ 1791513 h 1915885"/>
              <a:gd name="connsiteX101" fmla="*/ 1206089 w 7968342"/>
              <a:gd name="connsiteY101" fmla="*/ 1739835 h 1915885"/>
              <a:gd name="connsiteX102" fmla="*/ 1154469 w 7968342"/>
              <a:gd name="connsiteY102" fmla="*/ 1757060 h 1915885"/>
              <a:gd name="connsiteX103" fmla="*/ 999609 w 7968342"/>
              <a:gd name="connsiteY103" fmla="*/ 1774286 h 1915885"/>
              <a:gd name="connsiteX104" fmla="*/ 913575 w 7968342"/>
              <a:gd name="connsiteY104" fmla="*/ 1791513 h 1915885"/>
              <a:gd name="connsiteX105" fmla="*/ 810334 w 7968342"/>
              <a:gd name="connsiteY105" fmla="*/ 1843190 h 1915885"/>
              <a:gd name="connsiteX106" fmla="*/ 741508 w 7968342"/>
              <a:gd name="connsiteY106" fmla="*/ 1860417 h 1915885"/>
              <a:gd name="connsiteX107" fmla="*/ 707094 w 7968342"/>
              <a:gd name="connsiteY107" fmla="*/ 1860417 h 1915885"/>
              <a:gd name="connsiteX108" fmla="*/ 655473 w 7968342"/>
              <a:gd name="connsiteY108" fmla="*/ 1808739 h 1915885"/>
              <a:gd name="connsiteX109" fmla="*/ 569440 w 7968342"/>
              <a:gd name="connsiteY109" fmla="*/ 1739835 h 1915885"/>
              <a:gd name="connsiteX110" fmla="*/ 517819 w 7968342"/>
              <a:gd name="connsiteY110" fmla="*/ 1757060 h 1915885"/>
              <a:gd name="connsiteX111" fmla="*/ 380166 w 7968342"/>
              <a:gd name="connsiteY111" fmla="*/ 1774286 h 1915885"/>
              <a:gd name="connsiteX112" fmla="*/ 294131 w 7968342"/>
              <a:gd name="connsiteY112" fmla="*/ 1791513 h 1915885"/>
              <a:gd name="connsiteX113" fmla="*/ 242511 w 7968342"/>
              <a:gd name="connsiteY113" fmla="*/ 1774286 h 1915885"/>
              <a:gd name="connsiteX114" fmla="*/ 87651 w 7968342"/>
              <a:gd name="connsiteY114" fmla="*/ 1808739 h 1915885"/>
              <a:gd name="connsiteX115" fmla="*/ 18824 w 7968342"/>
              <a:gd name="connsiteY115" fmla="*/ 1791513 h 1915885"/>
              <a:gd name="connsiteX116" fmla="*/ 1616 w 7968342"/>
              <a:gd name="connsiteY116" fmla="*/ 1584799 h 1915885"/>
              <a:gd name="connsiteX117" fmla="*/ 36030 w 7968342"/>
              <a:gd name="connsiteY117" fmla="*/ 1481442 h 1915885"/>
              <a:gd name="connsiteX118" fmla="*/ 53237 w 7968342"/>
              <a:gd name="connsiteY118" fmla="*/ 1395313 h 1915885"/>
              <a:gd name="connsiteX119" fmla="*/ 87651 w 7968342"/>
              <a:gd name="connsiteY119" fmla="*/ 1291956 h 1915885"/>
              <a:gd name="connsiteX120" fmla="*/ 70444 w 7968342"/>
              <a:gd name="connsiteY120" fmla="*/ 1240277 h 1915885"/>
              <a:gd name="connsiteX121" fmla="*/ 36030 w 7968342"/>
              <a:gd name="connsiteY121" fmla="*/ 1136922 h 1915885"/>
              <a:gd name="connsiteX122" fmla="*/ 53237 w 7968342"/>
              <a:gd name="connsiteY122" fmla="*/ 1033565 h 1915885"/>
              <a:gd name="connsiteX123" fmla="*/ 87651 w 7968342"/>
              <a:gd name="connsiteY123" fmla="*/ 964661 h 1915885"/>
              <a:gd name="connsiteX124" fmla="*/ 122064 w 7968342"/>
              <a:gd name="connsiteY124" fmla="*/ 861304 h 1915885"/>
              <a:gd name="connsiteX125" fmla="*/ 156477 w 7968342"/>
              <a:gd name="connsiteY125" fmla="*/ 809625 h 1915885"/>
              <a:gd name="connsiteX126" fmla="*/ 53237 w 7968342"/>
              <a:gd name="connsiteY126" fmla="*/ 757947 h 1915885"/>
              <a:gd name="connsiteX127" fmla="*/ 87651 w 7968342"/>
              <a:gd name="connsiteY127" fmla="*/ 706270 h 1915885"/>
              <a:gd name="connsiteX128" fmla="*/ 104857 w 7968342"/>
              <a:gd name="connsiteY128" fmla="*/ 654591 h 1915885"/>
              <a:gd name="connsiteX129" fmla="*/ 122064 w 7968342"/>
              <a:gd name="connsiteY129" fmla="*/ 499556 h 1915885"/>
              <a:gd name="connsiteX130" fmla="*/ 70444 w 7968342"/>
              <a:gd name="connsiteY130" fmla="*/ 327295 h 1915885"/>
              <a:gd name="connsiteX131" fmla="*/ 53237 w 7968342"/>
              <a:gd name="connsiteY131" fmla="*/ 241165 h 1915885"/>
              <a:gd name="connsiteX132" fmla="*/ 87651 w 7968342"/>
              <a:gd name="connsiteY132" fmla="*/ 172261 h 1915885"/>
              <a:gd name="connsiteX133" fmla="*/ 18824 w 7968342"/>
              <a:gd name="connsiteY133" fmla="*/ 103357 h 1915885"/>
              <a:gd name="connsiteX134" fmla="*/ 294131 w 7968342"/>
              <a:gd name="connsiteY134" fmla="*/ 86130 h 1915885"/>
              <a:gd name="connsiteX135" fmla="*/ 603853 w 7968342"/>
              <a:gd name="connsiteY135" fmla="*/ 68904 h 1915885"/>
              <a:gd name="connsiteX136" fmla="*/ 844747 w 7968342"/>
              <a:gd name="connsiteY136" fmla="*/ 34452 h 1915885"/>
              <a:gd name="connsiteX137" fmla="*/ 896368 w 7968342"/>
              <a:gd name="connsiteY137" fmla="*/ 17226 h 191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7968342" h="1915885">
                <a:moveTo>
                  <a:pt x="7750893" y="825347"/>
                </a:moveTo>
                <a:cubicBezTo>
                  <a:pt x="7751459" y="823783"/>
                  <a:pt x="7751479" y="824181"/>
                  <a:pt x="7751085" y="825781"/>
                </a:cubicBezTo>
                <a:cubicBezTo>
                  <a:pt x="7750560" y="827915"/>
                  <a:pt x="7749299" y="832184"/>
                  <a:pt x="7747618" y="836785"/>
                </a:cubicBezTo>
                <a:lnTo>
                  <a:pt x="7747059" y="837999"/>
                </a:lnTo>
                <a:lnTo>
                  <a:pt x="7747421" y="836690"/>
                </a:lnTo>
                <a:cubicBezTo>
                  <a:pt x="7749213" y="830439"/>
                  <a:pt x="7750327" y="826912"/>
                  <a:pt x="7750893" y="825347"/>
                </a:cubicBezTo>
                <a:close/>
                <a:moveTo>
                  <a:pt x="223920" y="759320"/>
                </a:moveTo>
                <a:cubicBezTo>
                  <a:pt x="186045" y="759320"/>
                  <a:pt x="155341" y="790024"/>
                  <a:pt x="155341" y="827900"/>
                </a:cubicBezTo>
                <a:cubicBezTo>
                  <a:pt x="155341" y="865776"/>
                  <a:pt x="186045" y="896480"/>
                  <a:pt x="223920" y="896480"/>
                </a:cubicBezTo>
                <a:cubicBezTo>
                  <a:pt x="261797" y="896480"/>
                  <a:pt x="292500" y="865776"/>
                  <a:pt x="292500" y="827900"/>
                </a:cubicBezTo>
                <a:cubicBezTo>
                  <a:pt x="292500" y="790024"/>
                  <a:pt x="261797" y="759320"/>
                  <a:pt x="223920" y="759320"/>
                </a:cubicBezTo>
                <a:close/>
                <a:moveTo>
                  <a:pt x="223921" y="567436"/>
                </a:moveTo>
                <a:cubicBezTo>
                  <a:pt x="186045" y="567436"/>
                  <a:pt x="155341" y="598140"/>
                  <a:pt x="155341" y="636016"/>
                </a:cubicBezTo>
                <a:cubicBezTo>
                  <a:pt x="155341" y="673892"/>
                  <a:pt x="186045" y="704596"/>
                  <a:pt x="223921" y="704596"/>
                </a:cubicBezTo>
                <a:cubicBezTo>
                  <a:pt x="261798" y="704596"/>
                  <a:pt x="292502" y="673892"/>
                  <a:pt x="292502" y="636016"/>
                </a:cubicBezTo>
                <a:cubicBezTo>
                  <a:pt x="292502" y="598140"/>
                  <a:pt x="261798" y="567436"/>
                  <a:pt x="223921" y="567436"/>
                </a:cubicBezTo>
                <a:close/>
                <a:moveTo>
                  <a:pt x="223922" y="375552"/>
                </a:moveTo>
                <a:cubicBezTo>
                  <a:pt x="186047" y="375552"/>
                  <a:pt x="155343" y="406256"/>
                  <a:pt x="155343" y="444132"/>
                </a:cubicBezTo>
                <a:cubicBezTo>
                  <a:pt x="155343" y="482008"/>
                  <a:pt x="186047" y="512712"/>
                  <a:pt x="223922" y="512712"/>
                </a:cubicBezTo>
                <a:cubicBezTo>
                  <a:pt x="261798" y="512712"/>
                  <a:pt x="292502" y="482008"/>
                  <a:pt x="292502" y="444132"/>
                </a:cubicBezTo>
                <a:cubicBezTo>
                  <a:pt x="292502" y="406256"/>
                  <a:pt x="261798" y="375552"/>
                  <a:pt x="223922" y="375552"/>
                </a:cubicBezTo>
                <a:close/>
                <a:moveTo>
                  <a:pt x="223923" y="183668"/>
                </a:moveTo>
                <a:cubicBezTo>
                  <a:pt x="186047" y="183668"/>
                  <a:pt x="155343" y="214372"/>
                  <a:pt x="155343" y="252248"/>
                </a:cubicBezTo>
                <a:cubicBezTo>
                  <a:pt x="155343" y="290124"/>
                  <a:pt x="186047" y="320828"/>
                  <a:pt x="223923" y="320828"/>
                </a:cubicBezTo>
                <a:cubicBezTo>
                  <a:pt x="261799" y="320828"/>
                  <a:pt x="292503" y="290124"/>
                  <a:pt x="292503" y="252248"/>
                </a:cubicBezTo>
                <a:cubicBezTo>
                  <a:pt x="292503" y="214372"/>
                  <a:pt x="261799" y="183668"/>
                  <a:pt x="223923" y="183668"/>
                </a:cubicBezTo>
                <a:close/>
                <a:moveTo>
                  <a:pt x="1980393" y="0"/>
                </a:moveTo>
                <a:cubicBezTo>
                  <a:pt x="2020542" y="5742"/>
                  <a:pt x="2060755" y="11052"/>
                  <a:pt x="2100840" y="17226"/>
                </a:cubicBezTo>
                <a:cubicBezTo>
                  <a:pt x="2135322" y="22537"/>
                  <a:pt x="2169543" y="29512"/>
                  <a:pt x="2204080" y="34452"/>
                </a:cubicBezTo>
                <a:cubicBezTo>
                  <a:pt x="2249858" y="40998"/>
                  <a:pt x="2295957" y="45132"/>
                  <a:pt x="2341734" y="51679"/>
                </a:cubicBezTo>
                <a:cubicBezTo>
                  <a:pt x="2376271" y="56618"/>
                  <a:pt x="2410561" y="63162"/>
                  <a:pt x="2444975" y="68904"/>
                </a:cubicBezTo>
                <a:cubicBezTo>
                  <a:pt x="2484980" y="75579"/>
                  <a:pt x="2525304" y="80180"/>
                  <a:pt x="2565422" y="86130"/>
                </a:cubicBezTo>
                <a:lnTo>
                  <a:pt x="2909558" y="137808"/>
                </a:lnTo>
                <a:cubicBezTo>
                  <a:pt x="2938235" y="126325"/>
                  <a:pt x="2967202" y="115537"/>
                  <a:pt x="2995591" y="103357"/>
                </a:cubicBezTo>
                <a:cubicBezTo>
                  <a:pt x="3047512" y="81080"/>
                  <a:pt x="3094103" y="38424"/>
                  <a:pt x="3150452" y="34452"/>
                </a:cubicBezTo>
                <a:lnTo>
                  <a:pt x="4217270" y="17226"/>
                </a:lnTo>
                <a:lnTo>
                  <a:pt x="4733473" y="0"/>
                </a:lnTo>
                <a:cubicBezTo>
                  <a:pt x="4876717" y="35851"/>
                  <a:pt x="4735091" y="-7803"/>
                  <a:pt x="4853920" y="51679"/>
                </a:cubicBezTo>
                <a:cubicBezTo>
                  <a:pt x="4870143" y="59799"/>
                  <a:pt x="4887944" y="64500"/>
                  <a:pt x="4905541" y="68904"/>
                </a:cubicBezTo>
                <a:lnTo>
                  <a:pt x="5129229" y="120583"/>
                </a:lnTo>
                <a:lnTo>
                  <a:pt x="5180848" y="103357"/>
                </a:lnTo>
                <a:cubicBezTo>
                  <a:pt x="5215262" y="91873"/>
                  <a:pt x="5248435" y="75597"/>
                  <a:pt x="5284089" y="68904"/>
                </a:cubicBezTo>
                <a:cubicBezTo>
                  <a:pt x="5340743" y="58269"/>
                  <a:pt x="5398580" y="54424"/>
                  <a:pt x="5456156" y="51679"/>
                </a:cubicBezTo>
                <a:lnTo>
                  <a:pt x="6006772" y="34452"/>
                </a:lnTo>
                <a:lnTo>
                  <a:pt x="6041186" y="86130"/>
                </a:lnTo>
                <a:lnTo>
                  <a:pt x="6110013" y="189487"/>
                </a:lnTo>
                <a:cubicBezTo>
                  <a:pt x="6173104" y="195229"/>
                  <a:pt x="6238374" y="189289"/>
                  <a:pt x="6299287" y="206713"/>
                </a:cubicBezTo>
                <a:cubicBezTo>
                  <a:pt x="6322685" y="213405"/>
                  <a:pt x="6326761" y="255369"/>
                  <a:pt x="6350907" y="258391"/>
                </a:cubicBezTo>
                <a:cubicBezTo>
                  <a:pt x="6747383" y="308006"/>
                  <a:pt x="6706367" y="311540"/>
                  <a:pt x="6918729" y="258391"/>
                </a:cubicBezTo>
                <a:lnTo>
                  <a:pt x="7108003" y="241165"/>
                </a:lnTo>
                <a:cubicBezTo>
                  <a:pt x="7272659" y="224681"/>
                  <a:pt x="7216467" y="239423"/>
                  <a:pt x="7314485" y="206713"/>
                </a:cubicBezTo>
                <a:cubicBezTo>
                  <a:pt x="7353722" y="193618"/>
                  <a:pt x="7360371" y="137808"/>
                  <a:pt x="7383312" y="103357"/>
                </a:cubicBezTo>
                <a:cubicBezTo>
                  <a:pt x="7437170" y="97366"/>
                  <a:pt x="7477400" y="93000"/>
                  <a:pt x="7507025" y="89864"/>
                </a:cubicBezTo>
                <a:lnTo>
                  <a:pt x="7559620" y="84509"/>
                </a:lnTo>
                <a:lnTo>
                  <a:pt x="7568913" y="84141"/>
                </a:lnTo>
                <a:cubicBezTo>
                  <a:pt x="7582518" y="82788"/>
                  <a:pt x="7589976" y="81601"/>
                  <a:pt x="7567104" y="83747"/>
                </a:cubicBezTo>
                <a:lnTo>
                  <a:pt x="7559620" y="84509"/>
                </a:lnTo>
                <a:lnTo>
                  <a:pt x="7533844" y="85530"/>
                </a:lnTo>
                <a:cubicBezTo>
                  <a:pt x="7532130" y="84046"/>
                  <a:pt x="7548454" y="79561"/>
                  <a:pt x="7607000" y="68904"/>
                </a:cubicBezTo>
                <a:cubicBezTo>
                  <a:pt x="7646903" y="61641"/>
                  <a:pt x="7693056" y="30160"/>
                  <a:pt x="7727447" y="51679"/>
                </a:cubicBezTo>
                <a:cubicBezTo>
                  <a:pt x="7757033" y="70190"/>
                  <a:pt x="7744654" y="120107"/>
                  <a:pt x="7744654" y="155034"/>
                </a:cubicBezTo>
                <a:cubicBezTo>
                  <a:pt x="7744654" y="252818"/>
                  <a:pt x="7733183" y="350263"/>
                  <a:pt x="7727447" y="447878"/>
                </a:cubicBezTo>
                <a:lnTo>
                  <a:pt x="7744654" y="499556"/>
                </a:lnTo>
                <a:lnTo>
                  <a:pt x="7779068" y="602913"/>
                </a:lnTo>
                <a:cubicBezTo>
                  <a:pt x="7727846" y="679832"/>
                  <a:pt x="7727447" y="663738"/>
                  <a:pt x="7727447" y="792400"/>
                </a:cubicBezTo>
                <a:cubicBezTo>
                  <a:pt x="7727447" y="857271"/>
                  <a:pt x="7735011" y="860154"/>
                  <a:pt x="7741630" y="849777"/>
                </a:cubicBezTo>
                <a:lnTo>
                  <a:pt x="7747059" y="837999"/>
                </a:lnTo>
                <a:lnTo>
                  <a:pt x="7742891" y="853052"/>
                </a:lnTo>
                <a:cubicBezTo>
                  <a:pt x="7739214" y="866681"/>
                  <a:pt x="7734171" y="886057"/>
                  <a:pt x="7727447" y="912982"/>
                </a:cubicBezTo>
                <a:cubicBezTo>
                  <a:pt x="7691129" y="967520"/>
                  <a:pt x="7666997" y="988445"/>
                  <a:pt x="7675827" y="1068017"/>
                </a:cubicBezTo>
                <a:cubicBezTo>
                  <a:pt x="7678111" y="1088594"/>
                  <a:pt x="7698769" y="1102469"/>
                  <a:pt x="7710240" y="1119695"/>
                </a:cubicBezTo>
                <a:lnTo>
                  <a:pt x="7761861" y="1136922"/>
                </a:lnTo>
                <a:lnTo>
                  <a:pt x="7813481" y="1154147"/>
                </a:lnTo>
                <a:lnTo>
                  <a:pt x="7968342" y="1205826"/>
                </a:lnTo>
                <a:cubicBezTo>
                  <a:pt x="7851515" y="1283796"/>
                  <a:pt x="7997775" y="1192728"/>
                  <a:pt x="7813481" y="1274730"/>
                </a:cubicBezTo>
                <a:cubicBezTo>
                  <a:pt x="7794583" y="1283139"/>
                  <a:pt x="7767541" y="1289276"/>
                  <a:pt x="7761861" y="1309183"/>
                </a:cubicBezTo>
                <a:cubicBezTo>
                  <a:pt x="7742887" y="1375666"/>
                  <a:pt x="7750389" y="1446991"/>
                  <a:pt x="7744654" y="1515895"/>
                </a:cubicBezTo>
                <a:cubicBezTo>
                  <a:pt x="7761861" y="1527379"/>
                  <a:pt x="7789735" y="1530707"/>
                  <a:pt x="7796275" y="1550348"/>
                </a:cubicBezTo>
                <a:cubicBezTo>
                  <a:pt x="7808620" y="1587427"/>
                  <a:pt x="7761957" y="1644948"/>
                  <a:pt x="7744654" y="1670930"/>
                </a:cubicBezTo>
                <a:cubicBezTo>
                  <a:pt x="7744654" y="1670930"/>
                  <a:pt x="7664636" y="1677483"/>
                  <a:pt x="7641413" y="1705382"/>
                </a:cubicBezTo>
                <a:cubicBezTo>
                  <a:pt x="7601732" y="1753053"/>
                  <a:pt x="7693079" y="1797285"/>
                  <a:pt x="7710240" y="1808739"/>
                </a:cubicBezTo>
                <a:cubicBezTo>
                  <a:pt x="7704505" y="1825965"/>
                  <a:pt x="7711011" y="1858017"/>
                  <a:pt x="7693033" y="1860417"/>
                </a:cubicBezTo>
                <a:cubicBezTo>
                  <a:pt x="7250287" y="1919517"/>
                  <a:pt x="7330277" y="1945841"/>
                  <a:pt x="7125211" y="1843190"/>
                </a:cubicBezTo>
                <a:cubicBezTo>
                  <a:pt x="6930201" y="1837448"/>
                  <a:pt x="6735020" y="1835967"/>
                  <a:pt x="6540181" y="1825965"/>
                </a:cubicBezTo>
                <a:cubicBezTo>
                  <a:pt x="6510974" y="1824466"/>
                  <a:pt x="6481893" y="1817997"/>
                  <a:pt x="6454148" y="1808739"/>
                </a:cubicBezTo>
                <a:cubicBezTo>
                  <a:pt x="6429813" y="1800618"/>
                  <a:pt x="6408897" y="1784401"/>
                  <a:pt x="6385320" y="1774286"/>
                </a:cubicBezTo>
                <a:cubicBezTo>
                  <a:pt x="6368649" y="1767133"/>
                  <a:pt x="6350907" y="1762802"/>
                  <a:pt x="6333701" y="1757060"/>
                </a:cubicBezTo>
                <a:cubicBezTo>
                  <a:pt x="6316495" y="1762802"/>
                  <a:pt x="6298303" y="1766166"/>
                  <a:pt x="6282081" y="1774286"/>
                </a:cubicBezTo>
                <a:cubicBezTo>
                  <a:pt x="6263584" y="1783545"/>
                  <a:pt x="6251055" y="1806865"/>
                  <a:pt x="6230460" y="1808739"/>
                </a:cubicBezTo>
                <a:cubicBezTo>
                  <a:pt x="6059004" y="1824343"/>
                  <a:pt x="5886374" y="1821958"/>
                  <a:pt x="5714257" y="1825965"/>
                </a:cubicBezTo>
                <a:lnTo>
                  <a:pt x="4750679" y="1843190"/>
                </a:lnTo>
                <a:cubicBezTo>
                  <a:pt x="4676117" y="1837448"/>
                  <a:pt x="4601318" y="1834232"/>
                  <a:pt x="4526992" y="1825965"/>
                </a:cubicBezTo>
                <a:cubicBezTo>
                  <a:pt x="4497925" y="1822732"/>
                  <a:pt x="4469947" y="1812608"/>
                  <a:pt x="4440958" y="1808739"/>
                </a:cubicBezTo>
                <a:cubicBezTo>
                  <a:pt x="4383821" y="1801112"/>
                  <a:pt x="4326464" y="1794325"/>
                  <a:pt x="4268890" y="1791513"/>
                </a:cubicBezTo>
                <a:cubicBezTo>
                  <a:pt x="3744187" y="1765889"/>
                  <a:pt x="3902409" y="1746432"/>
                  <a:pt x="3632241" y="1791513"/>
                </a:cubicBezTo>
                <a:lnTo>
                  <a:pt x="2083633" y="1774286"/>
                </a:lnTo>
                <a:cubicBezTo>
                  <a:pt x="2031706" y="1773236"/>
                  <a:pt x="1980587" y="1760637"/>
                  <a:pt x="1928773" y="1757060"/>
                </a:cubicBezTo>
                <a:cubicBezTo>
                  <a:pt x="1814190" y="1749149"/>
                  <a:pt x="1699494" y="1739835"/>
                  <a:pt x="1584638" y="1739835"/>
                </a:cubicBezTo>
                <a:cubicBezTo>
                  <a:pt x="1566501" y="1739835"/>
                  <a:pt x="1550224" y="1751318"/>
                  <a:pt x="1533018" y="1757060"/>
                </a:cubicBezTo>
                <a:cubicBezTo>
                  <a:pt x="1510076" y="1751318"/>
                  <a:pt x="1487840" y="1739835"/>
                  <a:pt x="1464191" y="1739835"/>
                </a:cubicBezTo>
                <a:cubicBezTo>
                  <a:pt x="1408634" y="1739835"/>
                  <a:pt x="1385892" y="1763383"/>
                  <a:pt x="1343744" y="1791513"/>
                </a:cubicBezTo>
                <a:cubicBezTo>
                  <a:pt x="1290340" y="1755871"/>
                  <a:pt x="1280509" y="1739835"/>
                  <a:pt x="1206089" y="1739835"/>
                </a:cubicBezTo>
                <a:cubicBezTo>
                  <a:pt x="1187952" y="1739835"/>
                  <a:pt x="1171676" y="1751318"/>
                  <a:pt x="1154469" y="1757060"/>
                </a:cubicBezTo>
                <a:cubicBezTo>
                  <a:pt x="1102849" y="1762802"/>
                  <a:pt x="1051025" y="1766932"/>
                  <a:pt x="999609" y="1774286"/>
                </a:cubicBezTo>
                <a:cubicBezTo>
                  <a:pt x="970656" y="1778427"/>
                  <a:pt x="936043" y="1772769"/>
                  <a:pt x="913575" y="1791513"/>
                </a:cubicBezTo>
                <a:cubicBezTo>
                  <a:pt x="814810" y="1873912"/>
                  <a:pt x="1011647" y="1883500"/>
                  <a:pt x="810334" y="1843190"/>
                </a:cubicBezTo>
                <a:cubicBezTo>
                  <a:pt x="787393" y="1848932"/>
                  <a:pt x="759974" y="1845628"/>
                  <a:pt x="741508" y="1860417"/>
                </a:cubicBezTo>
                <a:cubicBezTo>
                  <a:pt x="705282" y="1889431"/>
                  <a:pt x="743318" y="1969213"/>
                  <a:pt x="707094" y="1860417"/>
                </a:cubicBezTo>
                <a:cubicBezTo>
                  <a:pt x="689887" y="1843191"/>
                  <a:pt x="671052" y="1827454"/>
                  <a:pt x="655473" y="1808739"/>
                </a:cubicBezTo>
                <a:cubicBezTo>
                  <a:pt x="622443" y="1769057"/>
                  <a:pt x="630642" y="1739835"/>
                  <a:pt x="569440" y="1739835"/>
                </a:cubicBezTo>
                <a:cubicBezTo>
                  <a:pt x="551303" y="1739835"/>
                  <a:pt x="535026" y="1751318"/>
                  <a:pt x="517819" y="1757060"/>
                </a:cubicBezTo>
                <a:cubicBezTo>
                  <a:pt x="471935" y="1762802"/>
                  <a:pt x="425869" y="1767247"/>
                  <a:pt x="380166" y="1774286"/>
                </a:cubicBezTo>
                <a:cubicBezTo>
                  <a:pt x="351260" y="1778738"/>
                  <a:pt x="323378" y="1791513"/>
                  <a:pt x="294131" y="1791513"/>
                </a:cubicBezTo>
                <a:cubicBezTo>
                  <a:pt x="275993" y="1791513"/>
                  <a:pt x="259717" y="1780028"/>
                  <a:pt x="242511" y="1774286"/>
                </a:cubicBezTo>
                <a:cubicBezTo>
                  <a:pt x="215962" y="1780931"/>
                  <a:pt x="109500" y="1808739"/>
                  <a:pt x="87651" y="1808739"/>
                </a:cubicBezTo>
                <a:cubicBezTo>
                  <a:pt x="64002" y="1808739"/>
                  <a:pt x="27313" y="1813610"/>
                  <a:pt x="18824" y="1791513"/>
                </a:cubicBezTo>
                <a:cubicBezTo>
                  <a:pt x="-5970" y="1726979"/>
                  <a:pt x="7352" y="1653703"/>
                  <a:pt x="1616" y="1584799"/>
                </a:cubicBezTo>
                <a:cubicBezTo>
                  <a:pt x="1616" y="1584799"/>
                  <a:pt x="26486" y="1516479"/>
                  <a:pt x="36030" y="1481442"/>
                </a:cubicBezTo>
                <a:cubicBezTo>
                  <a:pt x="43725" y="1453196"/>
                  <a:pt x="47501" y="1424022"/>
                  <a:pt x="53237" y="1395313"/>
                </a:cubicBezTo>
                <a:cubicBezTo>
                  <a:pt x="60351" y="1359702"/>
                  <a:pt x="76180" y="1326408"/>
                  <a:pt x="87651" y="1291956"/>
                </a:cubicBezTo>
                <a:lnTo>
                  <a:pt x="70444" y="1240277"/>
                </a:lnTo>
                <a:cubicBezTo>
                  <a:pt x="58973" y="1205826"/>
                  <a:pt x="32024" y="1173015"/>
                  <a:pt x="36030" y="1136922"/>
                </a:cubicBezTo>
                <a:cubicBezTo>
                  <a:pt x="51802" y="994812"/>
                  <a:pt x="144042" y="1169924"/>
                  <a:pt x="53237" y="1033565"/>
                </a:cubicBezTo>
                <a:lnTo>
                  <a:pt x="87651" y="964661"/>
                </a:lnTo>
                <a:cubicBezTo>
                  <a:pt x="103873" y="932179"/>
                  <a:pt x="107331" y="894490"/>
                  <a:pt x="122064" y="861304"/>
                </a:cubicBezTo>
                <a:cubicBezTo>
                  <a:pt x="130463" y="842384"/>
                  <a:pt x="145007" y="826851"/>
                  <a:pt x="156477" y="809625"/>
                </a:cubicBezTo>
                <a:cubicBezTo>
                  <a:pt x="139569" y="803983"/>
                  <a:pt x="58002" y="781800"/>
                  <a:pt x="53237" y="757947"/>
                </a:cubicBezTo>
                <a:cubicBezTo>
                  <a:pt x="49181" y="737646"/>
                  <a:pt x="78403" y="724787"/>
                  <a:pt x="87651" y="706270"/>
                </a:cubicBezTo>
                <a:cubicBezTo>
                  <a:pt x="95762" y="690029"/>
                  <a:pt x="99122" y="671817"/>
                  <a:pt x="104857" y="654591"/>
                </a:cubicBezTo>
                <a:cubicBezTo>
                  <a:pt x="76180" y="568460"/>
                  <a:pt x="81915" y="620139"/>
                  <a:pt x="122064" y="499556"/>
                </a:cubicBezTo>
                <a:cubicBezTo>
                  <a:pt x="100209" y="433916"/>
                  <a:pt x="90144" y="406182"/>
                  <a:pt x="70444" y="327295"/>
                </a:cubicBezTo>
                <a:cubicBezTo>
                  <a:pt x="63351" y="298891"/>
                  <a:pt x="50369" y="267004"/>
                  <a:pt x="53237" y="241165"/>
                </a:cubicBezTo>
                <a:cubicBezTo>
                  <a:pt x="56105" y="215327"/>
                  <a:pt x="107652" y="200295"/>
                  <a:pt x="87651" y="172261"/>
                </a:cubicBezTo>
                <a:cubicBezTo>
                  <a:pt x="12147" y="66437"/>
                  <a:pt x="-25193" y="235546"/>
                  <a:pt x="18824" y="103357"/>
                </a:cubicBezTo>
                <a:lnTo>
                  <a:pt x="294131" y="86130"/>
                </a:lnTo>
                <a:cubicBezTo>
                  <a:pt x="397352" y="80051"/>
                  <a:pt x="500757" y="76843"/>
                  <a:pt x="603853" y="68904"/>
                </a:cubicBezTo>
                <a:cubicBezTo>
                  <a:pt x="643702" y="65835"/>
                  <a:pt x="795803" y="45341"/>
                  <a:pt x="844747" y="34452"/>
                </a:cubicBezTo>
                <a:cubicBezTo>
                  <a:pt x="862453" y="30513"/>
                  <a:pt x="878239" y="17775"/>
                  <a:pt x="896368" y="17226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47">
            <a:extLst>
              <a:ext uri="{FF2B5EF4-FFF2-40B4-BE49-F238E27FC236}">
                <a16:creationId xmlns:a16="http://schemas.microsoft.com/office/drawing/2014/main" xmlns="" id="{744EE9FB-DF5A-408A-ABD7-445F38C39006}"/>
              </a:ext>
            </a:extLst>
          </p:cNvPr>
          <p:cNvSpPr/>
          <p:nvPr/>
        </p:nvSpPr>
        <p:spPr>
          <a:xfrm>
            <a:off x="3143579" y="2658131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8">
            <a:extLst>
              <a:ext uri="{FF2B5EF4-FFF2-40B4-BE49-F238E27FC236}">
                <a16:creationId xmlns:a16="http://schemas.microsoft.com/office/drawing/2014/main" xmlns="" id="{075B4A5E-BB49-4A27-85F9-92BA66F9140E}"/>
              </a:ext>
            </a:extLst>
          </p:cNvPr>
          <p:cNvSpPr/>
          <p:nvPr/>
        </p:nvSpPr>
        <p:spPr>
          <a:xfrm>
            <a:off x="3187122" y="4911619"/>
            <a:ext cx="7673658" cy="1888599"/>
          </a:xfrm>
          <a:custGeom>
            <a:avLst/>
            <a:gdLst>
              <a:gd name="connsiteX0" fmla="*/ 231957 w 7673658"/>
              <a:gd name="connsiteY0" fmla="*/ 767536 h 1888599"/>
              <a:gd name="connsiteX1" fmla="*/ 163377 w 7673658"/>
              <a:gd name="connsiteY1" fmla="*/ 836116 h 1888599"/>
              <a:gd name="connsiteX2" fmla="*/ 231957 w 7673658"/>
              <a:gd name="connsiteY2" fmla="*/ 904696 h 1888599"/>
              <a:gd name="connsiteX3" fmla="*/ 300537 w 7673658"/>
              <a:gd name="connsiteY3" fmla="*/ 836116 h 1888599"/>
              <a:gd name="connsiteX4" fmla="*/ 231957 w 7673658"/>
              <a:gd name="connsiteY4" fmla="*/ 767536 h 1888599"/>
              <a:gd name="connsiteX5" fmla="*/ 231958 w 7673658"/>
              <a:gd name="connsiteY5" fmla="*/ 575652 h 1888599"/>
              <a:gd name="connsiteX6" fmla="*/ 163378 w 7673658"/>
              <a:gd name="connsiteY6" fmla="*/ 644232 h 1888599"/>
              <a:gd name="connsiteX7" fmla="*/ 231958 w 7673658"/>
              <a:gd name="connsiteY7" fmla="*/ 712812 h 1888599"/>
              <a:gd name="connsiteX8" fmla="*/ 300538 w 7673658"/>
              <a:gd name="connsiteY8" fmla="*/ 644232 h 1888599"/>
              <a:gd name="connsiteX9" fmla="*/ 231958 w 7673658"/>
              <a:gd name="connsiteY9" fmla="*/ 575652 h 1888599"/>
              <a:gd name="connsiteX10" fmla="*/ 231959 w 7673658"/>
              <a:gd name="connsiteY10" fmla="*/ 383768 h 1888599"/>
              <a:gd name="connsiteX11" fmla="*/ 163380 w 7673658"/>
              <a:gd name="connsiteY11" fmla="*/ 452348 h 1888599"/>
              <a:gd name="connsiteX12" fmla="*/ 231959 w 7673658"/>
              <a:gd name="connsiteY12" fmla="*/ 520928 h 1888599"/>
              <a:gd name="connsiteX13" fmla="*/ 300540 w 7673658"/>
              <a:gd name="connsiteY13" fmla="*/ 452348 h 1888599"/>
              <a:gd name="connsiteX14" fmla="*/ 231959 w 7673658"/>
              <a:gd name="connsiteY14" fmla="*/ 383768 h 1888599"/>
              <a:gd name="connsiteX15" fmla="*/ 7568428 w 7673658"/>
              <a:gd name="connsiteY15" fmla="*/ 247583 h 1888599"/>
              <a:gd name="connsiteX16" fmla="*/ 7570660 w 7673658"/>
              <a:gd name="connsiteY16" fmla="*/ 256855 h 1888599"/>
              <a:gd name="connsiteX17" fmla="*/ 7570760 w 7673658"/>
              <a:gd name="connsiteY17" fmla="*/ 257310 h 1888599"/>
              <a:gd name="connsiteX18" fmla="*/ 7568751 w 7673658"/>
              <a:gd name="connsiteY18" fmla="*/ 249110 h 1888599"/>
              <a:gd name="connsiteX19" fmla="*/ 7568428 w 7673658"/>
              <a:gd name="connsiteY19" fmla="*/ 247583 h 1888599"/>
              <a:gd name="connsiteX20" fmla="*/ 231960 w 7673658"/>
              <a:gd name="connsiteY20" fmla="*/ 191884 h 1888599"/>
              <a:gd name="connsiteX21" fmla="*/ 163381 w 7673658"/>
              <a:gd name="connsiteY21" fmla="*/ 260464 h 1888599"/>
              <a:gd name="connsiteX22" fmla="*/ 231960 w 7673658"/>
              <a:gd name="connsiteY22" fmla="*/ 329044 h 1888599"/>
              <a:gd name="connsiteX23" fmla="*/ 300541 w 7673658"/>
              <a:gd name="connsiteY23" fmla="*/ 260464 h 1888599"/>
              <a:gd name="connsiteX24" fmla="*/ 231960 w 7673658"/>
              <a:gd name="connsiteY24" fmla="*/ 191884 h 1888599"/>
              <a:gd name="connsiteX25" fmla="*/ 7222851 w 7673658"/>
              <a:gd name="connsiteY25" fmla="*/ 72 h 1888599"/>
              <a:gd name="connsiteX26" fmla="*/ 7484972 w 7673658"/>
              <a:gd name="connsiteY26" fmla="*/ 1742 h 1888599"/>
              <a:gd name="connsiteX27" fmla="*/ 7528515 w 7673658"/>
              <a:gd name="connsiteY27" fmla="*/ 117856 h 1888599"/>
              <a:gd name="connsiteX28" fmla="*/ 7557544 w 7673658"/>
              <a:gd name="connsiteY28" fmla="*/ 219456 h 1888599"/>
              <a:gd name="connsiteX29" fmla="*/ 7573066 w 7673658"/>
              <a:gd name="connsiteY29" fmla="*/ 267801 h 1888599"/>
              <a:gd name="connsiteX30" fmla="*/ 7570760 w 7673658"/>
              <a:gd name="connsiteY30" fmla="*/ 257310 h 1888599"/>
              <a:gd name="connsiteX31" fmla="*/ 7574006 w 7673658"/>
              <a:gd name="connsiteY31" fmla="*/ 270560 h 1888599"/>
              <a:gd name="connsiteX32" fmla="*/ 7586572 w 7673658"/>
              <a:gd name="connsiteY32" fmla="*/ 321056 h 1888599"/>
              <a:gd name="connsiteX33" fmla="*/ 7615601 w 7673658"/>
              <a:gd name="connsiteY33" fmla="*/ 408142 h 1888599"/>
              <a:gd name="connsiteX34" fmla="*/ 7615601 w 7673658"/>
              <a:gd name="connsiteY34" fmla="*/ 654885 h 1888599"/>
              <a:gd name="connsiteX35" fmla="*/ 7586572 w 7673658"/>
              <a:gd name="connsiteY35" fmla="*/ 698427 h 1888599"/>
              <a:gd name="connsiteX36" fmla="*/ 7572058 w 7673658"/>
              <a:gd name="connsiteY36" fmla="*/ 756485 h 1888599"/>
              <a:gd name="connsiteX37" fmla="*/ 7572058 w 7673658"/>
              <a:gd name="connsiteY37" fmla="*/ 1133856 h 1888599"/>
              <a:gd name="connsiteX38" fmla="*/ 7601087 w 7673658"/>
              <a:gd name="connsiteY38" fmla="*/ 1177399 h 1888599"/>
              <a:gd name="connsiteX39" fmla="*/ 7644630 w 7673658"/>
              <a:gd name="connsiteY39" fmla="*/ 1322542 h 1888599"/>
              <a:gd name="connsiteX40" fmla="*/ 7673658 w 7673658"/>
              <a:gd name="connsiteY40" fmla="*/ 1525742 h 1888599"/>
              <a:gd name="connsiteX41" fmla="*/ 7659144 w 7673658"/>
              <a:gd name="connsiteY41" fmla="*/ 1569285 h 1888599"/>
              <a:gd name="connsiteX42" fmla="*/ 7601087 w 7673658"/>
              <a:gd name="connsiteY42" fmla="*/ 1699913 h 1888599"/>
              <a:gd name="connsiteX43" fmla="*/ 7586572 w 7673658"/>
              <a:gd name="connsiteY43" fmla="*/ 1816027 h 1888599"/>
              <a:gd name="connsiteX44" fmla="*/ 7514001 w 7673658"/>
              <a:gd name="connsiteY44" fmla="*/ 1830542 h 1888599"/>
              <a:gd name="connsiteX45" fmla="*/ 7238230 w 7673658"/>
              <a:gd name="connsiteY45" fmla="*/ 1845056 h 1888599"/>
              <a:gd name="connsiteX46" fmla="*/ 6991487 w 7673658"/>
              <a:gd name="connsiteY46" fmla="*/ 1830542 h 1888599"/>
              <a:gd name="connsiteX47" fmla="*/ 6802801 w 7673658"/>
              <a:gd name="connsiteY47" fmla="*/ 1801513 h 1888599"/>
              <a:gd name="connsiteX48" fmla="*/ 6788287 w 7673658"/>
              <a:gd name="connsiteY48" fmla="*/ 1845056 h 1888599"/>
              <a:gd name="connsiteX49" fmla="*/ 5641658 w 7673658"/>
              <a:gd name="connsiteY49" fmla="*/ 1859570 h 1888599"/>
              <a:gd name="connsiteX50" fmla="*/ 5583601 w 7673658"/>
              <a:gd name="connsiteY50" fmla="*/ 1845056 h 1888599"/>
              <a:gd name="connsiteX51" fmla="*/ 5438458 w 7673658"/>
              <a:gd name="connsiteY51" fmla="*/ 1830542 h 1888599"/>
              <a:gd name="connsiteX52" fmla="*/ 5351372 w 7673658"/>
              <a:gd name="connsiteY52" fmla="*/ 1859570 h 1888599"/>
              <a:gd name="connsiteX53" fmla="*/ 5249772 w 7673658"/>
              <a:gd name="connsiteY53" fmla="*/ 1874085 h 1888599"/>
              <a:gd name="connsiteX54" fmla="*/ 4988515 w 7673658"/>
              <a:gd name="connsiteY54" fmla="*/ 1859570 h 1888599"/>
              <a:gd name="connsiteX55" fmla="*/ 4843372 w 7673658"/>
              <a:gd name="connsiteY55" fmla="*/ 1888599 h 1888599"/>
              <a:gd name="connsiteX56" fmla="*/ 4698230 w 7673658"/>
              <a:gd name="connsiteY56" fmla="*/ 1874085 h 1888599"/>
              <a:gd name="connsiteX57" fmla="*/ 3740287 w 7673658"/>
              <a:gd name="connsiteY57" fmla="*/ 1859570 h 1888599"/>
              <a:gd name="connsiteX58" fmla="*/ 3682230 w 7673658"/>
              <a:gd name="connsiteY58" fmla="*/ 1845056 h 1888599"/>
              <a:gd name="connsiteX59" fmla="*/ 3058115 w 7673658"/>
              <a:gd name="connsiteY59" fmla="*/ 1830542 h 1888599"/>
              <a:gd name="connsiteX60" fmla="*/ 3000058 w 7673658"/>
              <a:gd name="connsiteY60" fmla="*/ 1845056 h 1888599"/>
              <a:gd name="connsiteX61" fmla="*/ 2956515 w 7673658"/>
              <a:gd name="connsiteY61" fmla="*/ 1859570 h 1888599"/>
              <a:gd name="connsiteX62" fmla="*/ 2651715 w 7673658"/>
              <a:gd name="connsiteY62" fmla="*/ 1859570 h 1888599"/>
              <a:gd name="connsiteX63" fmla="*/ 2390458 w 7673658"/>
              <a:gd name="connsiteY63" fmla="*/ 1845056 h 1888599"/>
              <a:gd name="connsiteX64" fmla="*/ 2274344 w 7673658"/>
              <a:gd name="connsiteY64" fmla="*/ 1816027 h 1888599"/>
              <a:gd name="connsiteX65" fmla="*/ 2201772 w 7673658"/>
              <a:gd name="connsiteY65" fmla="*/ 1801513 h 1888599"/>
              <a:gd name="connsiteX66" fmla="*/ 1824402 w 7673658"/>
              <a:gd name="connsiteY66" fmla="*/ 1830542 h 1888599"/>
              <a:gd name="connsiteX67" fmla="*/ 1258345 w 7673658"/>
              <a:gd name="connsiteY67" fmla="*/ 1845056 h 1888599"/>
              <a:gd name="connsiteX68" fmla="*/ 1200288 w 7673658"/>
              <a:gd name="connsiteY68" fmla="*/ 1859570 h 1888599"/>
              <a:gd name="connsiteX69" fmla="*/ 1127716 w 7673658"/>
              <a:gd name="connsiteY69" fmla="*/ 1874085 h 1888599"/>
              <a:gd name="connsiteX70" fmla="*/ 1084173 w 7673658"/>
              <a:gd name="connsiteY70" fmla="*/ 1859570 h 1888599"/>
              <a:gd name="connsiteX71" fmla="*/ 1040630 w 7673658"/>
              <a:gd name="connsiteY71" fmla="*/ 1845056 h 1888599"/>
              <a:gd name="connsiteX72" fmla="*/ 953544 w 7673658"/>
              <a:gd name="connsiteY72" fmla="*/ 1816027 h 1888599"/>
              <a:gd name="connsiteX73" fmla="*/ 910001 w 7673658"/>
              <a:gd name="connsiteY73" fmla="*/ 1786999 h 1888599"/>
              <a:gd name="connsiteX74" fmla="*/ 866458 w 7673658"/>
              <a:gd name="connsiteY74" fmla="*/ 1772485 h 1888599"/>
              <a:gd name="connsiteX75" fmla="*/ 837430 w 7673658"/>
              <a:gd name="connsiteY75" fmla="*/ 1816027 h 1888599"/>
              <a:gd name="connsiteX76" fmla="*/ 605201 w 7673658"/>
              <a:gd name="connsiteY76" fmla="*/ 1874085 h 1888599"/>
              <a:gd name="connsiteX77" fmla="*/ 518115 w 7673658"/>
              <a:gd name="connsiteY77" fmla="*/ 1845056 h 1888599"/>
              <a:gd name="connsiteX78" fmla="*/ 431031 w 7673658"/>
              <a:gd name="connsiteY78" fmla="*/ 1830542 h 1888599"/>
              <a:gd name="connsiteX79" fmla="*/ 184288 w 7673658"/>
              <a:gd name="connsiteY79" fmla="*/ 1845056 h 1888599"/>
              <a:gd name="connsiteX80" fmla="*/ 68173 w 7673658"/>
              <a:gd name="connsiteY80" fmla="*/ 1874085 h 1888599"/>
              <a:gd name="connsiteX81" fmla="*/ 53659 w 7673658"/>
              <a:gd name="connsiteY81" fmla="*/ 1670885 h 1888599"/>
              <a:gd name="connsiteX82" fmla="*/ 82688 w 7673658"/>
              <a:gd name="connsiteY82" fmla="*/ 1148370 h 1888599"/>
              <a:gd name="connsiteX83" fmla="*/ 97202 w 7673658"/>
              <a:gd name="connsiteY83" fmla="*/ 843570 h 1888599"/>
              <a:gd name="connsiteX84" fmla="*/ 68173 w 7673658"/>
              <a:gd name="connsiteY84" fmla="*/ 756485 h 1888599"/>
              <a:gd name="connsiteX85" fmla="*/ 53659 w 7673658"/>
              <a:gd name="connsiteY85" fmla="*/ 611342 h 1888599"/>
              <a:gd name="connsiteX86" fmla="*/ 24631 w 7673658"/>
              <a:gd name="connsiteY86" fmla="*/ 524256 h 1888599"/>
              <a:gd name="connsiteX87" fmla="*/ 10116 w 7673658"/>
              <a:gd name="connsiteY87" fmla="*/ 379113 h 1888599"/>
              <a:gd name="connsiteX88" fmla="*/ 39145 w 7673658"/>
              <a:gd name="connsiteY88" fmla="*/ 175913 h 1888599"/>
              <a:gd name="connsiteX89" fmla="*/ 24631 w 7673658"/>
              <a:gd name="connsiteY89" fmla="*/ 88827 h 1888599"/>
              <a:gd name="connsiteX90" fmla="*/ 416515 w 7673658"/>
              <a:gd name="connsiteY90" fmla="*/ 117856 h 1888599"/>
              <a:gd name="connsiteX91" fmla="*/ 750344 w 7673658"/>
              <a:gd name="connsiteY91" fmla="*/ 132370 h 1888599"/>
              <a:gd name="connsiteX92" fmla="*/ 793887 w 7673658"/>
              <a:gd name="connsiteY92" fmla="*/ 161399 h 1888599"/>
              <a:gd name="connsiteX93" fmla="*/ 939030 w 7673658"/>
              <a:gd name="connsiteY93" fmla="*/ 161399 h 1888599"/>
              <a:gd name="connsiteX94" fmla="*/ 1142230 w 7673658"/>
              <a:gd name="connsiteY94" fmla="*/ 146885 h 1888599"/>
              <a:gd name="connsiteX95" fmla="*/ 1229316 w 7673658"/>
              <a:gd name="connsiteY95" fmla="*/ 161399 h 1888599"/>
              <a:gd name="connsiteX96" fmla="*/ 1664744 w 7673658"/>
              <a:gd name="connsiteY96" fmla="*/ 175913 h 1888599"/>
              <a:gd name="connsiteX97" fmla="*/ 1737316 w 7673658"/>
              <a:gd name="connsiteY97" fmla="*/ 161399 h 1888599"/>
              <a:gd name="connsiteX98" fmla="*/ 1795372 w 7673658"/>
              <a:gd name="connsiteY98" fmla="*/ 146885 h 1888599"/>
              <a:gd name="connsiteX99" fmla="*/ 1896972 w 7673658"/>
              <a:gd name="connsiteY99" fmla="*/ 132370 h 1888599"/>
              <a:gd name="connsiteX100" fmla="*/ 2027601 w 7673658"/>
              <a:gd name="connsiteY100" fmla="*/ 117856 h 1888599"/>
              <a:gd name="connsiteX101" fmla="*/ 3014572 w 7673658"/>
              <a:gd name="connsiteY101" fmla="*/ 103342 h 1888599"/>
              <a:gd name="connsiteX102" fmla="*/ 3101658 w 7673658"/>
              <a:gd name="connsiteY102" fmla="*/ 132370 h 1888599"/>
              <a:gd name="connsiteX103" fmla="*/ 3130687 w 7673658"/>
              <a:gd name="connsiteY103" fmla="*/ 219456 h 1888599"/>
              <a:gd name="connsiteX104" fmla="*/ 3159715 w 7673658"/>
              <a:gd name="connsiteY104" fmla="*/ 262999 h 1888599"/>
              <a:gd name="connsiteX105" fmla="*/ 3696744 w 7673658"/>
              <a:gd name="connsiteY105" fmla="*/ 233970 h 1888599"/>
              <a:gd name="connsiteX106" fmla="*/ 4030572 w 7673658"/>
              <a:gd name="connsiteY106" fmla="*/ 204942 h 1888599"/>
              <a:gd name="connsiteX107" fmla="*/ 4074115 w 7673658"/>
              <a:gd name="connsiteY107" fmla="*/ 190427 h 1888599"/>
              <a:gd name="connsiteX108" fmla="*/ 4117658 w 7673658"/>
              <a:gd name="connsiteY108" fmla="*/ 146885 h 1888599"/>
              <a:gd name="connsiteX109" fmla="*/ 4248287 w 7673658"/>
              <a:gd name="connsiteY109" fmla="*/ 132370 h 1888599"/>
              <a:gd name="connsiteX110" fmla="*/ 4291830 w 7673658"/>
              <a:gd name="connsiteY110" fmla="*/ 103342 h 1888599"/>
              <a:gd name="connsiteX111" fmla="*/ 4785315 w 7673658"/>
              <a:gd name="connsiteY111" fmla="*/ 74313 h 1888599"/>
              <a:gd name="connsiteX112" fmla="*/ 4944972 w 7673658"/>
              <a:gd name="connsiteY112" fmla="*/ 117856 h 1888599"/>
              <a:gd name="connsiteX113" fmla="*/ 5249772 w 7673658"/>
              <a:gd name="connsiteY113" fmla="*/ 146885 h 1888599"/>
              <a:gd name="connsiteX114" fmla="*/ 5467487 w 7673658"/>
              <a:gd name="connsiteY114" fmla="*/ 161399 h 1888599"/>
              <a:gd name="connsiteX115" fmla="*/ 5511030 w 7673658"/>
              <a:gd name="connsiteY115" fmla="*/ 175913 h 1888599"/>
              <a:gd name="connsiteX116" fmla="*/ 5569087 w 7673658"/>
              <a:gd name="connsiteY116" fmla="*/ 190427 h 1888599"/>
              <a:gd name="connsiteX117" fmla="*/ 5641658 w 7673658"/>
              <a:gd name="connsiteY117" fmla="*/ 204942 h 1888599"/>
              <a:gd name="connsiteX118" fmla="*/ 5743258 w 7673658"/>
              <a:gd name="connsiteY118" fmla="*/ 248485 h 1888599"/>
              <a:gd name="connsiteX119" fmla="*/ 5786801 w 7673658"/>
              <a:gd name="connsiteY119" fmla="*/ 233970 h 1888599"/>
              <a:gd name="connsiteX120" fmla="*/ 5873887 w 7673658"/>
              <a:gd name="connsiteY120" fmla="*/ 190427 h 1888599"/>
              <a:gd name="connsiteX121" fmla="*/ 6280287 w 7673658"/>
              <a:gd name="connsiteY121" fmla="*/ 146885 h 1888599"/>
              <a:gd name="connsiteX122" fmla="*/ 6643144 w 7673658"/>
              <a:gd name="connsiteY122" fmla="*/ 175913 h 1888599"/>
              <a:gd name="connsiteX123" fmla="*/ 6744744 w 7673658"/>
              <a:gd name="connsiteY123" fmla="*/ 146885 h 1888599"/>
              <a:gd name="connsiteX124" fmla="*/ 6962458 w 7673658"/>
              <a:gd name="connsiteY124" fmla="*/ 16256 h 1888599"/>
              <a:gd name="connsiteX125" fmla="*/ 7222851 w 7673658"/>
              <a:gd name="connsiteY125" fmla="*/ 72 h 188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7673658" h="1888599">
                <a:moveTo>
                  <a:pt x="231957" y="767536"/>
                </a:moveTo>
                <a:cubicBezTo>
                  <a:pt x="194081" y="767536"/>
                  <a:pt x="163377" y="798240"/>
                  <a:pt x="163377" y="836116"/>
                </a:cubicBezTo>
                <a:cubicBezTo>
                  <a:pt x="163377" y="873992"/>
                  <a:pt x="194081" y="904696"/>
                  <a:pt x="231957" y="904696"/>
                </a:cubicBezTo>
                <a:cubicBezTo>
                  <a:pt x="269833" y="904696"/>
                  <a:pt x="300537" y="873992"/>
                  <a:pt x="300537" y="836116"/>
                </a:cubicBezTo>
                <a:cubicBezTo>
                  <a:pt x="300537" y="798240"/>
                  <a:pt x="269833" y="767536"/>
                  <a:pt x="231957" y="767536"/>
                </a:cubicBezTo>
                <a:close/>
                <a:moveTo>
                  <a:pt x="231958" y="575652"/>
                </a:moveTo>
                <a:cubicBezTo>
                  <a:pt x="194082" y="575652"/>
                  <a:pt x="163378" y="606356"/>
                  <a:pt x="163378" y="644232"/>
                </a:cubicBezTo>
                <a:cubicBezTo>
                  <a:pt x="163378" y="682108"/>
                  <a:pt x="194082" y="712812"/>
                  <a:pt x="231958" y="712812"/>
                </a:cubicBezTo>
                <a:cubicBezTo>
                  <a:pt x="269834" y="712812"/>
                  <a:pt x="300538" y="682108"/>
                  <a:pt x="300538" y="644232"/>
                </a:cubicBezTo>
                <a:cubicBezTo>
                  <a:pt x="300538" y="606356"/>
                  <a:pt x="269834" y="575652"/>
                  <a:pt x="231958" y="575652"/>
                </a:cubicBezTo>
                <a:close/>
                <a:moveTo>
                  <a:pt x="231959" y="383768"/>
                </a:moveTo>
                <a:cubicBezTo>
                  <a:pt x="194083" y="383768"/>
                  <a:pt x="163380" y="414472"/>
                  <a:pt x="163380" y="452348"/>
                </a:cubicBezTo>
                <a:cubicBezTo>
                  <a:pt x="163380" y="490224"/>
                  <a:pt x="194083" y="520928"/>
                  <a:pt x="231959" y="520928"/>
                </a:cubicBezTo>
                <a:cubicBezTo>
                  <a:pt x="269835" y="520928"/>
                  <a:pt x="300540" y="490224"/>
                  <a:pt x="300540" y="452348"/>
                </a:cubicBezTo>
                <a:cubicBezTo>
                  <a:pt x="300540" y="414472"/>
                  <a:pt x="269835" y="383768"/>
                  <a:pt x="231959" y="383768"/>
                </a:cubicBezTo>
                <a:close/>
                <a:moveTo>
                  <a:pt x="7568428" y="247583"/>
                </a:moveTo>
                <a:cubicBezTo>
                  <a:pt x="7568879" y="249380"/>
                  <a:pt x="7569755" y="252978"/>
                  <a:pt x="7570660" y="256855"/>
                </a:cubicBezTo>
                <a:lnTo>
                  <a:pt x="7570760" y="257310"/>
                </a:lnTo>
                <a:lnTo>
                  <a:pt x="7568751" y="249110"/>
                </a:lnTo>
                <a:cubicBezTo>
                  <a:pt x="7567953" y="245787"/>
                  <a:pt x="7567978" y="245785"/>
                  <a:pt x="7568428" y="247583"/>
                </a:cubicBezTo>
                <a:close/>
                <a:moveTo>
                  <a:pt x="231960" y="191884"/>
                </a:moveTo>
                <a:cubicBezTo>
                  <a:pt x="194084" y="191884"/>
                  <a:pt x="163381" y="222588"/>
                  <a:pt x="163381" y="260464"/>
                </a:cubicBezTo>
                <a:cubicBezTo>
                  <a:pt x="163381" y="298340"/>
                  <a:pt x="194084" y="329044"/>
                  <a:pt x="231960" y="329044"/>
                </a:cubicBezTo>
                <a:cubicBezTo>
                  <a:pt x="269836" y="329044"/>
                  <a:pt x="300541" y="298340"/>
                  <a:pt x="300541" y="260464"/>
                </a:cubicBezTo>
                <a:cubicBezTo>
                  <a:pt x="300541" y="222588"/>
                  <a:pt x="269836" y="191884"/>
                  <a:pt x="231960" y="191884"/>
                </a:cubicBezTo>
                <a:close/>
                <a:moveTo>
                  <a:pt x="7222851" y="72"/>
                </a:moveTo>
                <a:cubicBezTo>
                  <a:pt x="7310225" y="629"/>
                  <a:pt x="7397887" y="4161"/>
                  <a:pt x="7484972" y="1742"/>
                </a:cubicBezTo>
                <a:cubicBezTo>
                  <a:pt x="7511732" y="108778"/>
                  <a:pt x="7482976" y="11600"/>
                  <a:pt x="7528515" y="117856"/>
                </a:cubicBezTo>
                <a:cubicBezTo>
                  <a:pt x="7543432" y="152663"/>
                  <a:pt x="7547020" y="182620"/>
                  <a:pt x="7557544" y="219456"/>
                </a:cubicBezTo>
                <a:cubicBezTo>
                  <a:pt x="7573160" y="274115"/>
                  <a:pt x="7574766" y="276545"/>
                  <a:pt x="7573066" y="267801"/>
                </a:cubicBezTo>
                <a:lnTo>
                  <a:pt x="7570760" y="257310"/>
                </a:lnTo>
                <a:lnTo>
                  <a:pt x="7574006" y="270560"/>
                </a:lnTo>
                <a:cubicBezTo>
                  <a:pt x="7576844" y="282044"/>
                  <a:pt x="7580900" y="298369"/>
                  <a:pt x="7586572" y="321056"/>
                </a:cubicBezTo>
                <a:cubicBezTo>
                  <a:pt x="7593993" y="350741"/>
                  <a:pt x="7611062" y="377882"/>
                  <a:pt x="7615601" y="408142"/>
                </a:cubicBezTo>
                <a:cubicBezTo>
                  <a:pt x="7643043" y="591088"/>
                  <a:pt x="7648921" y="554922"/>
                  <a:pt x="7615601" y="654885"/>
                </a:cubicBezTo>
                <a:cubicBezTo>
                  <a:pt x="7605925" y="669399"/>
                  <a:pt x="7593443" y="682394"/>
                  <a:pt x="7586572" y="698427"/>
                </a:cubicBezTo>
                <a:cubicBezTo>
                  <a:pt x="7578714" y="716762"/>
                  <a:pt x="7575091" y="736769"/>
                  <a:pt x="7572058" y="756485"/>
                </a:cubicBezTo>
                <a:cubicBezTo>
                  <a:pt x="7545934" y="926296"/>
                  <a:pt x="7559695" y="923685"/>
                  <a:pt x="7572058" y="1133856"/>
                </a:cubicBezTo>
                <a:lnTo>
                  <a:pt x="7601087" y="1177399"/>
                </a:lnTo>
                <a:cubicBezTo>
                  <a:pt x="7618329" y="1203262"/>
                  <a:pt x="7634489" y="1287050"/>
                  <a:pt x="7644630" y="1322542"/>
                </a:cubicBezTo>
                <a:cubicBezTo>
                  <a:pt x="7671490" y="1416552"/>
                  <a:pt x="7673658" y="1351648"/>
                  <a:pt x="7673658" y="1525742"/>
                </a:cubicBezTo>
                <a:cubicBezTo>
                  <a:pt x="7673658" y="1541041"/>
                  <a:pt x="7663982" y="1554771"/>
                  <a:pt x="7659144" y="1569285"/>
                </a:cubicBezTo>
                <a:cubicBezTo>
                  <a:pt x="7623505" y="1622741"/>
                  <a:pt x="7617451" y="1623547"/>
                  <a:pt x="7601087" y="1699913"/>
                </a:cubicBezTo>
                <a:cubicBezTo>
                  <a:pt x="7592914" y="1738053"/>
                  <a:pt x="7608209" y="1783572"/>
                  <a:pt x="7586572" y="1816027"/>
                </a:cubicBezTo>
                <a:cubicBezTo>
                  <a:pt x="7572888" y="1836553"/>
                  <a:pt x="7538585" y="1828493"/>
                  <a:pt x="7514001" y="1830542"/>
                </a:cubicBezTo>
                <a:cubicBezTo>
                  <a:pt x="7422268" y="1838187"/>
                  <a:pt x="7330154" y="1840218"/>
                  <a:pt x="7238230" y="1845056"/>
                </a:cubicBezTo>
                <a:cubicBezTo>
                  <a:pt x="7155982" y="1840218"/>
                  <a:pt x="7073506" y="1838353"/>
                  <a:pt x="6991487" y="1830542"/>
                </a:cubicBezTo>
                <a:cubicBezTo>
                  <a:pt x="6910399" y="1822819"/>
                  <a:pt x="6910492" y="1779975"/>
                  <a:pt x="6802801" y="1801513"/>
                </a:cubicBezTo>
                <a:cubicBezTo>
                  <a:pt x="6787799" y="1804514"/>
                  <a:pt x="6793125" y="1830542"/>
                  <a:pt x="6788287" y="1845056"/>
                </a:cubicBezTo>
                <a:cubicBezTo>
                  <a:pt x="6406077" y="1849894"/>
                  <a:pt x="6023898" y="1859570"/>
                  <a:pt x="5641658" y="1859570"/>
                </a:cubicBezTo>
                <a:cubicBezTo>
                  <a:pt x="5621710" y="1859570"/>
                  <a:pt x="5603348" y="1847877"/>
                  <a:pt x="5583601" y="1845056"/>
                </a:cubicBezTo>
                <a:cubicBezTo>
                  <a:pt x="5535467" y="1838180"/>
                  <a:pt x="5486839" y="1835380"/>
                  <a:pt x="5438458" y="1830542"/>
                </a:cubicBezTo>
                <a:cubicBezTo>
                  <a:pt x="5438458" y="1830542"/>
                  <a:pt x="5381187" y="1852690"/>
                  <a:pt x="5351372" y="1859570"/>
                </a:cubicBezTo>
                <a:cubicBezTo>
                  <a:pt x="5318038" y="1867263"/>
                  <a:pt x="5283983" y="1874085"/>
                  <a:pt x="5249772" y="1874085"/>
                </a:cubicBezTo>
                <a:cubicBezTo>
                  <a:pt x="5162552" y="1874085"/>
                  <a:pt x="5075601" y="1864408"/>
                  <a:pt x="4988515" y="1859570"/>
                </a:cubicBezTo>
                <a:cubicBezTo>
                  <a:pt x="4934892" y="1877445"/>
                  <a:pt x="4910087" y="1888599"/>
                  <a:pt x="4843372" y="1888599"/>
                </a:cubicBezTo>
                <a:cubicBezTo>
                  <a:pt x="4794750" y="1888599"/>
                  <a:pt x="4746611" y="1878923"/>
                  <a:pt x="4698230" y="1874085"/>
                </a:cubicBezTo>
                <a:cubicBezTo>
                  <a:pt x="4378916" y="1869247"/>
                  <a:pt x="4059508" y="1868691"/>
                  <a:pt x="3740287" y="1859570"/>
                </a:cubicBezTo>
                <a:cubicBezTo>
                  <a:pt x="3720347" y="1859000"/>
                  <a:pt x="3702160" y="1845904"/>
                  <a:pt x="3682230" y="1845056"/>
                </a:cubicBezTo>
                <a:lnTo>
                  <a:pt x="3058115" y="1830542"/>
                </a:lnTo>
                <a:cubicBezTo>
                  <a:pt x="3038763" y="1835380"/>
                  <a:pt x="3019238" y="1839576"/>
                  <a:pt x="3000058" y="1845056"/>
                </a:cubicBezTo>
                <a:cubicBezTo>
                  <a:pt x="2985347" y="1849259"/>
                  <a:pt x="2971696" y="1857672"/>
                  <a:pt x="2956515" y="1859570"/>
                </a:cubicBezTo>
                <a:cubicBezTo>
                  <a:pt x="2772700" y="1882547"/>
                  <a:pt x="2803364" y="1878527"/>
                  <a:pt x="2651715" y="1859570"/>
                </a:cubicBezTo>
                <a:lnTo>
                  <a:pt x="2390458" y="1845056"/>
                </a:lnTo>
                <a:cubicBezTo>
                  <a:pt x="2350624" y="1842843"/>
                  <a:pt x="2313218" y="1824998"/>
                  <a:pt x="2274344" y="1816027"/>
                </a:cubicBezTo>
                <a:cubicBezTo>
                  <a:pt x="2250306" y="1810480"/>
                  <a:pt x="2226379" y="1803271"/>
                  <a:pt x="2201772" y="1801513"/>
                </a:cubicBezTo>
                <a:cubicBezTo>
                  <a:pt x="1856680" y="1776864"/>
                  <a:pt x="1944999" y="1709944"/>
                  <a:pt x="1824402" y="1830542"/>
                </a:cubicBezTo>
                <a:cubicBezTo>
                  <a:pt x="1635716" y="1835380"/>
                  <a:pt x="1446888" y="1836287"/>
                  <a:pt x="1258345" y="1845056"/>
                </a:cubicBezTo>
                <a:cubicBezTo>
                  <a:pt x="1238419" y="1845983"/>
                  <a:pt x="1219760" y="1855243"/>
                  <a:pt x="1200288" y="1859570"/>
                </a:cubicBezTo>
                <a:cubicBezTo>
                  <a:pt x="1176205" y="1864922"/>
                  <a:pt x="1151907" y="1869247"/>
                  <a:pt x="1127716" y="1874085"/>
                </a:cubicBezTo>
                <a:lnTo>
                  <a:pt x="1084173" y="1859570"/>
                </a:lnTo>
                <a:lnTo>
                  <a:pt x="1040630" y="1845056"/>
                </a:lnTo>
                <a:cubicBezTo>
                  <a:pt x="1011601" y="1835380"/>
                  <a:pt x="981506" y="1828454"/>
                  <a:pt x="953544" y="1816027"/>
                </a:cubicBezTo>
                <a:cubicBezTo>
                  <a:pt x="937604" y="1808942"/>
                  <a:pt x="925603" y="1794800"/>
                  <a:pt x="910001" y="1786999"/>
                </a:cubicBezTo>
                <a:cubicBezTo>
                  <a:pt x="896317" y="1780157"/>
                  <a:pt x="880972" y="1777323"/>
                  <a:pt x="866458" y="1772485"/>
                </a:cubicBezTo>
                <a:cubicBezTo>
                  <a:pt x="856782" y="1786999"/>
                  <a:pt x="848598" y="1802626"/>
                  <a:pt x="837430" y="1816027"/>
                </a:cubicBezTo>
                <a:cubicBezTo>
                  <a:pt x="764980" y="1902968"/>
                  <a:pt x="766112" y="1861707"/>
                  <a:pt x="605201" y="1874085"/>
                </a:cubicBezTo>
                <a:cubicBezTo>
                  <a:pt x="605201" y="1874085"/>
                  <a:pt x="547800" y="1852477"/>
                  <a:pt x="518115" y="1845056"/>
                </a:cubicBezTo>
                <a:cubicBezTo>
                  <a:pt x="489565" y="1837918"/>
                  <a:pt x="460058" y="1835380"/>
                  <a:pt x="431031" y="1830542"/>
                </a:cubicBezTo>
                <a:cubicBezTo>
                  <a:pt x="348783" y="1835380"/>
                  <a:pt x="266269" y="1836858"/>
                  <a:pt x="184288" y="1845056"/>
                </a:cubicBezTo>
                <a:cubicBezTo>
                  <a:pt x="167156" y="1846769"/>
                  <a:pt x="75420" y="1889789"/>
                  <a:pt x="68173" y="1874085"/>
                </a:cubicBezTo>
                <a:cubicBezTo>
                  <a:pt x="39715" y="1812429"/>
                  <a:pt x="58497" y="1738618"/>
                  <a:pt x="53659" y="1670885"/>
                </a:cubicBezTo>
                <a:cubicBezTo>
                  <a:pt x="106215" y="1460651"/>
                  <a:pt x="63850" y="1647565"/>
                  <a:pt x="82688" y="1148370"/>
                </a:cubicBezTo>
                <a:cubicBezTo>
                  <a:pt x="86524" y="1046727"/>
                  <a:pt x="92364" y="945170"/>
                  <a:pt x="97202" y="843570"/>
                </a:cubicBezTo>
                <a:cubicBezTo>
                  <a:pt x="97202" y="843570"/>
                  <a:pt x="73812" y="786560"/>
                  <a:pt x="68173" y="756485"/>
                </a:cubicBezTo>
                <a:cubicBezTo>
                  <a:pt x="59212" y="708696"/>
                  <a:pt x="58497" y="659723"/>
                  <a:pt x="53659" y="611342"/>
                </a:cubicBezTo>
                <a:cubicBezTo>
                  <a:pt x="53659" y="611342"/>
                  <a:pt x="30270" y="554331"/>
                  <a:pt x="24631" y="524256"/>
                </a:cubicBezTo>
                <a:cubicBezTo>
                  <a:pt x="15669" y="476466"/>
                  <a:pt x="14954" y="427494"/>
                  <a:pt x="10116" y="379113"/>
                </a:cubicBezTo>
                <a:cubicBezTo>
                  <a:pt x="29654" y="300960"/>
                  <a:pt x="39145" y="274913"/>
                  <a:pt x="39145" y="175913"/>
                </a:cubicBezTo>
                <a:cubicBezTo>
                  <a:pt x="39145" y="146484"/>
                  <a:pt x="-38265" y="98503"/>
                  <a:pt x="24631" y="88827"/>
                </a:cubicBezTo>
                <a:cubicBezTo>
                  <a:pt x="87526" y="79151"/>
                  <a:pt x="86407" y="100928"/>
                  <a:pt x="416515" y="117856"/>
                </a:cubicBezTo>
                <a:cubicBezTo>
                  <a:pt x="527751" y="123560"/>
                  <a:pt x="639697" y="119603"/>
                  <a:pt x="750344" y="132370"/>
                </a:cubicBezTo>
                <a:cubicBezTo>
                  <a:pt x="767674" y="134370"/>
                  <a:pt x="777180" y="156386"/>
                  <a:pt x="793887" y="161399"/>
                </a:cubicBezTo>
                <a:cubicBezTo>
                  <a:pt x="881665" y="187732"/>
                  <a:pt x="875987" y="182413"/>
                  <a:pt x="939030" y="161399"/>
                </a:cubicBezTo>
                <a:cubicBezTo>
                  <a:pt x="1006763" y="156561"/>
                  <a:pt x="1074324" y="146885"/>
                  <a:pt x="1142230" y="146885"/>
                </a:cubicBezTo>
                <a:cubicBezTo>
                  <a:pt x="1171660" y="146885"/>
                  <a:pt x="1199932" y="159767"/>
                  <a:pt x="1229316" y="161399"/>
                </a:cubicBezTo>
                <a:cubicBezTo>
                  <a:pt x="1374315" y="169454"/>
                  <a:pt x="1519601" y="171075"/>
                  <a:pt x="1664744" y="175913"/>
                </a:cubicBezTo>
                <a:cubicBezTo>
                  <a:pt x="1688935" y="171075"/>
                  <a:pt x="1713233" y="166750"/>
                  <a:pt x="1737316" y="161399"/>
                </a:cubicBezTo>
                <a:cubicBezTo>
                  <a:pt x="1756788" y="157072"/>
                  <a:pt x="1775746" y="150453"/>
                  <a:pt x="1795372" y="146885"/>
                </a:cubicBezTo>
                <a:cubicBezTo>
                  <a:pt x="1829032" y="140765"/>
                  <a:pt x="1863026" y="136613"/>
                  <a:pt x="1896972" y="132370"/>
                </a:cubicBezTo>
                <a:cubicBezTo>
                  <a:pt x="1940446" y="126936"/>
                  <a:pt x="1983805" y="118994"/>
                  <a:pt x="2027601" y="117856"/>
                </a:cubicBezTo>
                <a:lnTo>
                  <a:pt x="3014572" y="103342"/>
                </a:lnTo>
                <a:lnTo>
                  <a:pt x="3101658" y="132370"/>
                </a:lnTo>
                <a:cubicBezTo>
                  <a:pt x="3130687" y="142046"/>
                  <a:pt x="3118260" y="191494"/>
                  <a:pt x="3130687" y="219456"/>
                </a:cubicBezTo>
                <a:cubicBezTo>
                  <a:pt x="3137772" y="235396"/>
                  <a:pt x="3142398" y="260900"/>
                  <a:pt x="3159715" y="262999"/>
                </a:cubicBezTo>
                <a:cubicBezTo>
                  <a:pt x="3573022" y="313097"/>
                  <a:pt x="3490381" y="337152"/>
                  <a:pt x="3696744" y="233970"/>
                </a:cubicBezTo>
                <a:cubicBezTo>
                  <a:pt x="3808020" y="224294"/>
                  <a:pt x="3919612" y="217745"/>
                  <a:pt x="4030572" y="204942"/>
                </a:cubicBezTo>
                <a:cubicBezTo>
                  <a:pt x="4045771" y="203188"/>
                  <a:pt x="4061385" y="198914"/>
                  <a:pt x="4074115" y="190427"/>
                </a:cubicBezTo>
                <a:cubicBezTo>
                  <a:pt x="4091194" y="179041"/>
                  <a:pt x="4103144" y="161399"/>
                  <a:pt x="4117658" y="146885"/>
                </a:cubicBezTo>
                <a:cubicBezTo>
                  <a:pt x="4161201" y="142047"/>
                  <a:pt x="4205784" y="142996"/>
                  <a:pt x="4248287" y="132370"/>
                </a:cubicBezTo>
                <a:cubicBezTo>
                  <a:pt x="4265210" y="128139"/>
                  <a:pt x="4274487" y="105217"/>
                  <a:pt x="4291830" y="103342"/>
                </a:cubicBezTo>
                <a:cubicBezTo>
                  <a:pt x="4455655" y="85631"/>
                  <a:pt x="4620820" y="83989"/>
                  <a:pt x="4785315" y="74313"/>
                </a:cubicBezTo>
                <a:cubicBezTo>
                  <a:pt x="4887891" y="94828"/>
                  <a:pt x="4834483" y="81026"/>
                  <a:pt x="4944972" y="117856"/>
                </a:cubicBezTo>
                <a:cubicBezTo>
                  <a:pt x="4944972" y="117856"/>
                  <a:pt x="5148065" y="138409"/>
                  <a:pt x="5249772" y="146885"/>
                </a:cubicBezTo>
                <a:cubicBezTo>
                  <a:pt x="5322254" y="152925"/>
                  <a:pt x="5395199" y="153367"/>
                  <a:pt x="5467487" y="161399"/>
                </a:cubicBezTo>
                <a:cubicBezTo>
                  <a:pt x="5482693" y="163088"/>
                  <a:pt x="5496319" y="171710"/>
                  <a:pt x="5511030" y="175913"/>
                </a:cubicBezTo>
                <a:cubicBezTo>
                  <a:pt x="5530210" y="181393"/>
                  <a:pt x="5549614" y="186100"/>
                  <a:pt x="5569087" y="190427"/>
                </a:cubicBezTo>
                <a:cubicBezTo>
                  <a:pt x="5593169" y="195779"/>
                  <a:pt x="5618255" y="197141"/>
                  <a:pt x="5641658" y="204942"/>
                </a:cubicBezTo>
                <a:cubicBezTo>
                  <a:pt x="5676613" y="216594"/>
                  <a:pt x="5707128" y="241259"/>
                  <a:pt x="5743258" y="248485"/>
                </a:cubicBezTo>
                <a:cubicBezTo>
                  <a:pt x="5758260" y="251485"/>
                  <a:pt x="5772820" y="240184"/>
                  <a:pt x="5786801" y="233970"/>
                </a:cubicBezTo>
                <a:cubicBezTo>
                  <a:pt x="5816459" y="220789"/>
                  <a:pt x="5844858" y="204941"/>
                  <a:pt x="5873887" y="190427"/>
                </a:cubicBezTo>
                <a:cubicBezTo>
                  <a:pt x="6009354" y="175913"/>
                  <a:pt x="6144199" y="153365"/>
                  <a:pt x="6280287" y="146885"/>
                </a:cubicBezTo>
                <a:cubicBezTo>
                  <a:pt x="6316358" y="145167"/>
                  <a:pt x="6589329" y="171021"/>
                  <a:pt x="6643144" y="175913"/>
                </a:cubicBezTo>
                <a:cubicBezTo>
                  <a:pt x="6661744" y="171263"/>
                  <a:pt x="6723923" y="157296"/>
                  <a:pt x="6744744" y="146885"/>
                </a:cubicBezTo>
                <a:cubicBezTo>
                  <a:pt x="6832554" y="102980"/>
                  <a:pt x="6818134" y="40310"/>
                  <a:pt x="6962458" y="16256"/>
                </a:cubicBezTo>
                <a:cubicBezTo>
                  <a:pt x="7048392" y="1934"/>
                  <a:pt x="7135478" y="-486"/>
                  <a:pt x="7222851" y="72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3" name="Group 4">
            <a:extLst>
              <a:ext uri="{FF2B5EF4-FFF2-40B4-BE49-F238E27FC236}">
                <a16:creationId xmlns:a16="http://schemas.microsoft.com/office/drawing/2014/main" xmlns="" id="{54CF8F33-453A-45BE-B988-F8BB194E6484}"/>
              </a:ext>
            </a:extLst>
          </p:cNvPr>
          <p:cNvGrpSpPr/>
          <p:nvPr/>
        </p:nvGrpSpPr>
        <p:grpSpPr>
          <a:xfrm>
            <a:off x="3136706" y="796825"/>
            <a:ext cx="6300091" cy="1323440"/>
            <a:chOff x="3879581" y="440950"/>
            <a:chExt cx="4623113" cy="1323440"/>
          </a:xfrm>
        </p:grpSpPr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xmlns="" id="{B533C95B-6D36-440A-89C8-175EC191625C}"/>
                </a:ext>
              </a:extLst>
            </p:cNvPr>
            <p:cNvSpPr txBox="1"/>
            <p:nvPr/>
          </p:nvSpPr>
          <p:spPr>
            <a:xfrm>
              <a:off x="5866585" y="440950"/>
              <a:ext cx="2410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رمال الربع الخالي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45" name="TextBox 24">
              <a:extLst>
                <a:ext uri="{FF2B5EF4-FFF2-40B4-BE49-F238E27FC236}">
                  <a16:creationId xmlns:a16="http://schemas.microsoft.com/office/drawing/2014/main" xmlns="" id="{1B9EB52A-015D-488D-B598-B0DB7F544E55}"/>
                </a:ext>
              </a:extLst>
            </p:cNvPr>
            <p:cNvSpPr txBox="1"/>
            <p:nvPr/>
          </p:nvSpPr>
          <p:spPr>
            <a:xfrm>
              <a:off x="3879581" y="841060"/>
              <a:ext cx="4623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تقع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جنوب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المملكة العربية السعودية , و تُعدُّ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من أكبر الصحاري الرملية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في العالم و يقع الجزء الأعظم منها داخل الأراضي السعودية و جزء من الربع الخالي يتبع المنطقة الشرقية و الجزء الآخر يتبع منطقة نجران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6" name="Group 5">
            <a:extLst>
              <a:ext uri="{FF2B5EF4-FFF2-40B4-BE49-F238E27FC236}">
                <a16:creationId xmlns:a16="http://schemas.microsoft.com/office/drawing/2014/main" xmlns="" id="{0F007152-E63B-4203-B9F2-D5DE9B7CEC73}"/>
              </a:ext>
            </a:extLst>
          </p:cNvPr>
          <p:cNvGrpSpPr/>
          <p:nvPr/>
        </p:nvGrpSpPr>
        <p:grpSpPr>
          <a:xfrm>
            <a:off x="5202350" y="3364319"/>
            <a:ext cx="4265060" cy="1238429"/>
            <a:chOff x="4222924" y="2894271"/>
            <a:chExt cx="4265060" cy="1238429"/>
          </a:xfrm>
        </p:grpSpPr>
        <p:sp>
          <p:nvSpPr>
            <p:cNvPr id="47" name="TextBox 25">
              <a:extLst>
                <a:ext uri="{FF2B5EF4-FFF2-40B4-BE49-F238E27FC236}">
                  <a16:creationId xmlns:a16="http://schemas.microsoft.com/office/drawing/2014/main" xmlns="" id="{CF0CED87-BEAB-4CF9-AC90-D7B118E10A76}"/>
                </a:ext>
              </a:extLst>
            </p:cNvPr>
            <p:cNvSpPr txBox="1"/>
            <p:nvPr/>
          </p:nvSpPr>
          <p:spPr>
            <a:xfrm>
              <a:off x="7004224" y="2894271"/>
              <a:ext cx="1463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4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48" name="TextBox 26">
              <a:extLst>
                <a:ext uri="{FF2B5EF4-FFF2-40B4-BE49-F238E27FC236}">
                  <a16:creationId xmlns:a16="http://schemas.microsoft.com/office/drawing/2014/main" xmlns="" id="{1824ED2D-9983-48E2-A5BE-AE16A6DCF05D}"/>
                </a:ext>
              </a:extLst>
            </p:cNvPr>
            <p:cNvSpPr txBox="1"/>
            <p:nvPr/>
          </p:nvSpPr>
          <p:spPr>
            <a:xfrm>
              <a:off x="4222924" y="2932371"/>
              <a:ext cx="4265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يمثل الربع الخالي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موطناً للحضارات القديمة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التي اندثر أغلبها و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غمرته الرمال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 لم تتوان الحكومة السعودية في البحث و التنقيب فيها و إجراء دراسات لاكتشاف أسرارها</a:t>
              </a:r>
              <a:endParaRPr lang="en-U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9" name="Group 6">
            <a:extLst>
              <a:ext uri="{FF2B5EF4-FFF2-40B4-BE49-F238E27FC236}">
                <a16:creationId xmlns:a16="http://schemas.microsoft.com/office/drawing/2014/main" xmlns="" id="{03F9F713-A3F0-4597-AD06-83C1719DA77C}"/>
              </a:ext>
            </a:extLst>
          </p:cNvPr>
          <p:cNvGrpSpPr/>
          <p:nvPr/>
        </p:nvGrpSpPr>
        <p:grpSpPr>
          <a:xfrm>
            <a:off x="3619500" y="5056203"/>
            <a:ext cx="5681212" cy="1428916"/>
            <a:chOff x="2777687" y="4783975"/>
            <a:chExt cx="5681212" cy="1428916"/>
          </a:xfrm>
        </p:grpSpPr>
        <p:sp>
          <p:nvSpPr>
            <p:cNvPr id="50" name="TextBox 27">
              <a:extLst>
                <a:ext uri="{FF2B5EF4-FFF2-40B4-BE49-F238E27FC236}">
                  <a16:creationId xmlns:a16="http://schemas.microsoft.com/office/drawing/2014/main" xmlns="" id="{7069E3DD-0CBB-4F63-B288-30D8E66537B1}"/>
                </a:ext>
              </a:extLst>
            </p:cNvPr>
            <p:cNvSpPr txBox="1"/>
            <p:nvPr/>
          </p:nvSpPr>
          <p:spPr>
            <a:xfrm>
              <a:off x="5834403" y="4783975"/>
              <a:ext cx="2410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51" name="TextBox 28">
              <a:extLst>
                <a:ext uri="{FF2B5EF4-FFF2-40B4-BE49-F238E27FC236}">
                  <a16:creationId xmlns:a16="http://schemas.microsoft.com/office/drawing/2014/main" xmlns="" id="{02793BF6-F618-4D2C-A4FA-03D201DA1D8C}"/>
                </a:ext>
              </a:extLst>
            </p:cNvPr>
            <p:cNvSpPr txBox="1"/>
            <p:nvPr/>
          </p:nvSpPr>
          <p:spPr>
            <a:xfrm>
              <a:off x="2777687" y="5012562"/>
              <a:ext cx="56812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في هذه الرمال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كثير من المعادن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النفيسة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 الآثار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القديمة المطمورة</a:t>
              </a:r>
            </a:p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إضافة إلى بعض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الواحات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و الأشكال الجاذبة للسياحة , من إنجازات وطني اليوم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استخراج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النفط في الربع الخالي من موقع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حقل الشّيبة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الذي بدأت فيه شركة أرامكو السعودية في 1419هـ</a:t>
              </a:r>
              <a:endPara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2" name="Group 7">
            <a:extLst>
              <a:ext uri="{FF2B5EF4-FFF2-40B4-BE49-F238E27FC236}">
                <a16:creationId xmlns:a16="http://schemas.microsoft.com/office/drawing/2014/main" xmlns="" id="{68C6B186-2980-40AB-8370-2E4C1C8B9EA1}"/>
              </a:ext>
            </a:extLst>
          </p:cNvPr>
          <p:cNvGrpSpPr/>
          <p:nvPr/>
        </p:nvGrpSpPr>
        <p:grpSpPr>
          <a:xfrm>
            <a:off x="9467409" y="660675"/>
            <a:ext cx="1291771" cy="1161254"/>
            <a:chOff x="8519886" y="304800"/>
            <a:chExt cx="1291771" cy="1161254"/>
          </a:xfrm>
        </p:grpSpPr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xmlns="" id="{692190DA-A72F-4D55-877D-0437DA47B195}"/>
                </a:ext>
              </a:extLst>
            </p:cNvPr>
            <p:cNvSpPr/>
            <p:nvPr/>
          </p:nvSpPr>
          <p:spPr>
            <a:xfrm rot="173929">
              <a:off x="8571248" y="539962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1">
              <a:extLst>
                <a:ext uri="{FF2B5EF4-FFF2-40B4-BE49-F238E27FC236}">
                  <a16:creationId xmlns:a16="http://schemas.microsoft.com/office/drawing/2014/main" xmlns="" id="{AA62B52E-3995-45C6-A10F-03C5CC1502AB}"/>
                </a:ext>
              </a:extLst>
            </p:cNvPr>
            <p:cNvGrpSpPr/>
            <p:nvPr/>
          </p:nvGrpSpPr>
          <p:grpSpPr>
            <a:xfrm>
              <a:off x="8519886" y="304800"/>
              <a:ext cx="1291771" cy="1103086"/>
              <a:chOff x="8519886" y="304800"/>
              <a:chExt cx="1291771" cy="1103086"/>
            </a:xfrm>
          </p:grpSpPr>
          <p:sp>
            <p:nvSpPr>
              <p:cNvPr id="55" name="Freeform: Shape 17">
                <a:extLst>
                  <a:ext uri="{FF2B5EF4-FFF2-40B4-BE49-F238E27FC236}">
                    <a16:creationId xmlns:a16="http://schemas.microsoft.com/office/drawing/2014/main" xmlns="" id="{C3FA542C-2EBD-4CBB-AC4E-0C341B4486B1}"/>
                  </a:ext>
                </a:extLst>
              </p:cNvPr>
              <p:cNvSpPr/>
              <p:nvPr/>
            </p:nvSpPr>
            <p:spPr>
              <a:xfrm>
                <a:off x="8519886" y="304800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FFCC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6" name="Graphic 30" descr="Lightbulb">
                <a:extLst>
                  <a:ext uri="{FF2B5EF4-FFF2-40B4-BE49-F238E27FC236}">
                    <a16:creationId xmlns:a16="http://schemas.microsoft.com/office/drawing/2014/main" xmlns="" id="{C943BEB8-1FE1-40B4-A517-EEF820F261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8884988" y="616859"/>
                <a:ext cx="548640" cy="548640"/>
              </a:xfrm>
              <a:prstGeom prst="rect">
                <a:avLst/>
              </a:prstGeom>
            </p:spPr>
          </p:pic>
        </p:grpSp>
      </p:grpSp>
      <p:grpSp>
        <p:nvGrpSpPr>
          <p:cNvPr id="57" name="Group 8">
            <a:extLst>
              <a:ext uri="{FF2B5EF4-FFF2-40B4-BE49-F238E27FC236}">
                <a16:creationId xmlns:a16="http://schemas.microsoft.com/office/drawing/2014/main" xmlns="" id="{5EAE26C8-7255-4158-9B58-69D6BD276C24}"/>
              </a:ext>
            </a:extLst>
          </p:cNvPr>
          <p:cNvGrpSpPr/>
          <p:nvPr/>
        </p:nvGrpSpPr>
        <p:grpSpPr>
          <a:xfrm>
            <a:off x="9415122" y="2860229"/>
            <a:ext cx="1305689" cy="1121799"/>
            <a:chOff x="8467599" y="2504354"/>
            <a:chExt cx="1305689" cy="1121799"/>
          </a:xfrm>
        </p:grpSpPr>
        <p:sp>
          <p:nvSpPr>
            <p:cNvPr id="58" name="Rectangle 31">
              <a:extLst>
                <a:ext uri="{FF2B5EF4-FFF2-40B4-BE49-F238E27FC236}">
                  <a16:creationId xmlns:a16="http://schemas.microsoft.com/office/drawing/2014/main" xmlns="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xmlns="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60" name="Freeform: Shape 19">
                <a:extLst>
                  <a:ext uri="{FF2B5EF4-FFF2-40B4-BE49-F238E27FC236}">
                    <a16:creationId xmlns:a16="http://schemas.microsoft.com/office/drawing/2014/main" xmlns="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Graphic 32" descr="Stopwatch">
                <a:extLst>
                  <a:ext uri="{FF2B5EF4-FFF2-40B4-BE49-F238E27FC236}">
                    <a16:creationId xmlns:a16="http://schemas.microsoft.com/office/drawing/2014/main" xmlns="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CB2E59CB-A2FC-4886-AF56-D3EEC5507F26}"/>
              </a:ext>
            </a:extLst>
          </p:cNvPr>
          <p:cNvGrpSpPr/>
          <p:nvPr/>
        </p:nvGrpSpPr>
        <p:grpSpPr>
          <a:xfrm>
            <a:off x="9248232" y="5042617"/>
            <a:ext cx="1291771" cy="1129032"/>
            <a:chOff x="8300709" y="4686742"/>
            <a:chExt cx="1291771" cy="1129032"/>
          </a:xfrm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xmlns="" id="{4F1F63E3-0F54-4728-97AB-539D978E4D32}"/>
                </a:ext>
              </a:extLst>
            </p:cNvPr>
            <p:cNvSpPr/>
            <p:nvPr/>
          </p:nvSpPr>
          <p:spPr>
            <a:xfrm rot="173929">
              <a:off x="8323343" y="4889682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3">
              <a:extLst>
                <a:ext uri="{FF2B5EF4-FFF2-40B4-BE49-F238E27FC236}">
                  <a16:creationId xmlns:a16="http://schemas.microsoft.com/office/drawing/2014/main" xmlns="" id="{88C2984D-8F11-4223-8EC4-EC38B1B7E42D}"/>
                </a:ext>
              </a:extLst>
            </p:cNvPr>
            <p:cNvGrpSpPr/>
            <p:nvPr/>
          </p:nvGrpSpPr>
          <p:grpSpPr>
            <a:xfrm>
              <a:off x="8300709" y="4686742"/>
              <a:ext cx="1291771" cy="1103086"/>
              <a:chOff x="8300709" y="4686742"/>
              <a:chExt cx="1291771" cy="1103086"/>
            </a:xfrm>
          </p:grpSpPr>
          <p:sp>
            <p:nvSpPr>
              <p:cNvPr id="65" name="Freeform: Shape 21">
                <a:extLst>
                  <a:ext uri="{FF2B5EF4-FFF2-40B4-BE49-F238E27FC236}">
                    <a16:creationId xmlns:a16="http://schemas.microsoft.com/office/drawing/2014/main" xmlns="" id="{00B24BFF-24A3-4A4D-BDF5-E3FB48433C5E}"/>
                  </a:ext>
                </a:extLst>
              </p:cNvPr>
              <p:cNvSpPr/>
              <p:nvPr/>
            </p:nvSpPr>
            <p:spPr>
              <a:xfrm>
                <a:off x="8300709" y="4686742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9999F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Graphic 34" descr="Research">
                <a:extLst>
                  <a:ext uri="{FF2B5EF4-FFF2-40B4-BE49-F238E27FC236}">
                    <a16:creationId xmlns:a16="http://schemas.microsoft.com/office/drawing/2014/main" xmlns="" id="{1C49B629-E0E4-4B65-9B1A-BAF75D9E3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8772089" y="495237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67" name="Freeform: Shape 18">
            <a:extLst>
              <a:ext uri="{FF2B5EF4-FFF2-40B4-BE49-F238E27FC236}">
                <a16:creationId xmlns:a16="http://schemas.microsoft.com/office/drawing/2014/main" xmlns="" id="{CC0B3BAF-40CF-4E53-A6C9-AC9F133B10C5}"/>
              </a:ext>
            </a:extLst>
          </p:cNvPr>
          <p:cNvSpPr/>
          <p:nvPr/>
        </p:nvSpPr>
        <p:spPr>
          <a:xfrm>
            <a:off x="9496137" y="472981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20">
            <a:extLst>
              <a:ext uri="{FF2B5EF4-FFF2-40B4-BE49-F238E27FC236}">
                <a16:creationId xmlns:a16="http://schemas.microsoft.com/office/drawing/2014/main" xmlns="" id="{D7D3105E-08F7-4205-9D71-8DC8073AAF66}"/>
              </a:ext>
            </a:extLst>
          </p:cNvPr>
          <p:cNvSpPr/>
          <p:nvPr/>
        </p:nvSpPr>
        <p:spPr>
          <a:xfrm>
            <a:off x="9443850" y="2672535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22">
            <a:extLst>
              <a:ext uri="{FF2B5EF4-FFF2-40B4-BE49-F238E27FC236}">
                <a16:creationId xmlns:a16="http://schemas.microsoft.com/office/drawing/2014/main" xmlns="" id="{C7BA51E5-D09D-4F2E-AF3F-8E17CCE4E888}"/>
              </a:ext>
            </a:extLst>
          </p:cNvPr>
          <p:cNvSpPr/>
          <p:nvPr/>
        </p:nvSpPr>
        <p:spPr>
          <a:xfrm>
            <a:off x="9276960" y="4854923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91061" y1="5381" x2="8659" y2="15695"/>
                        <a14:foregroundMark x1="95810" y1="9865" x2="91061" y2="45291"/>
                        <a14:foregroundMark x1="83240" y1="14350" x2="83240" y2="33632"/>
                        <a14:foregroundMark x1="49162" y1="4036" x2="11453" y2="4036"/>
                        <a14:foregroundMark x1="11453" y1="4036" x2="5028" y2="9865"/>
                        <a14:foregroundMark x1="92458" y1="14350" x2="92458" y2="25561"/>
                        <a14:foregroundMark x1="38547" y1="92825" x2="10615" y2="95067"/>
                        <a14:foregroundMark x1="39106" y1="95067" x2="4469" y2="95067"/>
                        <a14:foregroundMark x1="41341" y1="89686" x2="39106" y2="96413"/>
                        <a14:foregroundMark x1="38547" y1="91928" x2="33520" y2="98655"/>
                        <a14:foregroundMark x1="36313" y1="92825" x2="27654" y2="98655"/>
                        <a14:foregroundMark x1="19832" y1="73543" x2="19832" y2="97758"/>
                        <a14:foregroundMark x1="19832" y1="75785" x2="19274" y2="91928"/>
                        <a14:foregroundMark x1="19274" y1="77130" x2="17877" y2="98655"/>
                        <a14:foregroundMark x1="12849" y1="92825" x2="12849" y2="98655"/>
                        <a14:foregroundMark x1="29330" y1="79372" x2="27654" y2="97758"/>
                        <a14:foregroundMark x1="27095" y1="94170" x2="27095" y2="98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5301" y="3169705"/>
            <a:ext cx="1789577" cy="111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المناطق الرَّملية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1A423408-FC64-43DF-A5A0-735109E55472}"/>
              </a:ext>
            </a:extLst>
          </p:cNvPr>
          <p:cNvSpPr/>
          <p:nvPr/>
        </p:nvSpPr>
        <p:spPr>
          <a:xfrm rot="173929">
            <a:off x="8530942" y="2282454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12516A55-482C-487D-AE14-27F4C6EEFB9A}"/>
              </a:ext>
            </a:extLst>
          </p:cNvPr>
          <p:cNvSpPr/>
          <p:nvPr/>
        </p:nvSpPr>
        <p:spPr>
          <a:xfrm rot="21269386">
            <a:off x="3791985" y="2707710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="" xmlns:a16="http://schemas.microsoft.com/office/drawing/2014/main" id="{744EE9FB-DF5A-408A-ABD7-445F38C39006}"/>
              </a:ext>
            </a:extLst>
          </p:cNvPr>
          <p:cNvSpPr/>
          <p:nvPr/>
        </p:nvSpPr>
        <p:spPr>
          <a:xfrm>
            <a:off x="3765349" y="1385844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0F007152-E63B-4203-B9F2-D5DE9B7CEC73}"/>
              </a:ext>
            </a:extLst>
          </p:cNvPr>
          <p:cNvGrpSpPr/>
          <p:nvPr/>
        </p:nvGrpSpPr>
        <p:grpSpPr>
          <a:xfrm>
            <a:off x="3765349" y="1601681"/>
            <a:ext cx="6271543" cy="1272479"/>
            <a:chOff x="2643994" y="2485089"/>
            <a:chExt cx="6271543" cy="1272479"/>
          </a:xfrm>
        </p:grpSpPr>
        <p:sp>
          <p:nvSpPr>
            <p:cNvPr id="27" name="TextBox 25">
              <a:extLst>
                <a:ext uri="{FF2B5EF4-FFF2-40B4-BE49-F238E27FC236}">
                  <a16:creationId xmlns="" xmlns:a16="http://schemas.microsoft.com/office/drawing/2014/main" id="{CF0CED87-BEAB-4CF9-AC90-D7B118E10A76}"/>
                </a:ext>
              </a:extLst>
            </p:cNvPr>
            <p:cNvSpPr txBox="1"/>
            <p:nvPr/>
          </p:nvSpPr>
          <p:spPr>
            <a:xfrm>
              <a:off x="4290190" y="2485089"/>
              <a:ext cx="2410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="" xmlns:a16="http://schemas.microsoft.com/office/drawing/2014/main" id="{1824ED2D-9983-48E2-A5BE-AE16A6DCF05D}"/>
                </a:ext>
              </a:extLst>
            </p:cNvPr>
            <p:cNvSpPr txBox="1"/>
            <p:nvPr/>
          </p:nvSpPr>
          <p:spPr>
            <a:xfrm>
              <a:off x="2643994" y="3080460"/>
              <a:ext cx="627154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النُّفوذ الكبير :</a:t>
              </a:r>
            </a:p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منطقة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رملية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على شكل مثلث و تُغطي أجزاء كبيرة من نجد و تمتد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شمالاً</a:t>
              </a: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="" xmlns:a16="http://schemas.microsoft.com/office/drawing/2014/main" id="{5EAE26C8-7255-4158-9B58-69D6BD276C24}"/>
              </a:ext>
            </a:extLst>
          </p:cNvPr>
          <p:cNvGrpSpPr/>
          <p:nvPr/>
        </p:nvGrpSpPr>
        <p:grpSpPr>
          <a:xfrm>
            <a:off x="10036892" y="1587942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="" xmlns:a16="http://schemas.microsoft.com/office/drawing/2014/main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="" xmlns:a16="http://schemas.microsoft.com/office/drawing/2014/main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="" xmlns:a16="http://schemas.microsoft.com/office/drawing/2014/main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="" xmlns:a16="http://schemas.microsoft.com/office/drawing/2014/main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="" xmlns:a16="http://schemas.microsoft.com/office/drawing/2014/main" id="{D7D3105E-08F7-4205-9D71-8DC8073AAF66}"/>
              </a:ext>
            </a:extLst>
          </p:cNvPr>
          <p:cNvSpPr/>
          <p:nvPr/>
        </p:nvSpPr>
        <p:spPr>
          <a:xfrm>
            <a:off x="10065620" y="1400248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" b="97500" l="1688" r="100000">
                        <a14:foregroundMark x1="35654" y1="83214" x2="16878" y2="92500"/>
                        <a14:foregroundMark x1="9705" y1="90357" x2="29958" y2="90357"/>
                        <a14:foregroundMark x1="35232" y1="95357" x2="19409" y2="9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7471" y="3667574"/>
            <a:ext cx="5167531" cy="305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المناطق الرَّملية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1A423408-FC64-43DF-A5A0-735109E55472}"/>
              </a:ext>
            </a:extLst>
          </p:cNvPr>
          <p:cNvSpPr/>
          <p:nvPr/>
        </p:nvSpPr>
        <p:spPr>
          <a:xfrm rot="173929">
            <a:off x="8530942" y="2282454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12516A55-482C-487D-AE14-27F4C6EEFB9A}"/>
              </a:ext>
            </a:extLst>
          </p:cNvPr>
          <p:cNvSpPr/>
          <p:nvPr/>
        </p:nvSpPr>
        <p:spPr>
          <a:xfrm rot="21269386">
            <a:off x="3791985" y="2707710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="" xmlns:a16="http://schemas.microsoft.com/office/drawing/2014/main" id="{744EE9FB-DF5A-408A-ABD7-445F38C39006}"/>
              </a:ext>
            </a:extLst>
          </p:cNvPr>
          <p:cNvSpPr/>
          <p:nvPr/>
        </p:nvSpPr>
        <p:spPr>
          <a:xfrm>
            <a:off x="3765349" y="1385844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0F007152-E63B-4203-B9F2-D5DE9B7CEC73}"/>
              </a:ext>
            </a:extLst>
          </p:cNvPr>
          <p:cNvGrpSpPr/>
          <p:nvPr/>
        </p:nvGrpSpPr>
        <p:grpSpPr>
          <a:xfrm>
            <a:off x="3784452" y="1729014"/>
            <a:ext cx="6271543" cy="1367641"/>
            <a:chOff x="2663097" y="2485090"/>
            <a:chExt cx="6271543" cy="1367641"/>
          </a:xfrm>
        </p:grpSpPr>
        <p:sp>
          <p:nvSpPr>
            <p:cNvPr id="27" name="TextBox 25">
              <a:extLst>
                <a:ext uri="{FF2B5EF4-FFF2-40B4-BE49-F238E27FC236}">
                  <a16:creationId xmlns="" xmlns:a16="http://schemas.microsoft.com/office/drawing/2014/main" id="{CF0CED87-BEAB-4CF9-AC90-D7B118E10A76}"/>
                </a:ext>
              </a:extLst>
            </p:cNvPr>
            <p:cNvSpPr txBox="1"/>
            <p:nvPr/>
          </p:nvSpPr>
          <p:spPr>
            <a:xfrm>
              <a:off x="5798868" y="2485090"/>
              <a:ext cx="901884" cy="184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="" xmlns:a16="http://schemas.microsoft.com/office/drawing/2014/main" id="{1824ED2D-9983-48E2-A5BE-AE16A6DCF05D}"/>
                </a:ext>
              </a:extLst>
            </p:cNvPr>
            <p:cNvSpPr txBox="1"/>
            <p:nvPr/>
          </p:nvSpPr>
          <p:spPr>
            <a:xfrm>
              <a:off x="2663097" y="2898624"/>
              <a:ext cx="62715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رمال الدّهناء</a:t>
              </a:r>
            </a:p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على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شكل قوس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تصل بين النفوذ الكبير في الشمال و الربع الخالي و هي تُمثل الجزء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الأوسط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من المناطق الرملية في المملكة العربية السعودية</a:t>
              </a:r>
              <a:endParaRPr lang="ar-SY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="" xmlns:a16="http://schemas.microsoft.com/office/drawing/2014/main" id="{5EAE26C8-7255-4158-9B58-69D6BD276C24}"/>
              </a:ext>
            </a:extLst>
          </p:cNvPr>
          <p:cNvGrpSpPr/>
          <p:nvPr/>
        </p:nvGrpSpPr>
        <p:grpSpPr>
          <a:xfrm>
            <a:off x="10036892" y="1587942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="" xmlns:a16="http://schemas.microsoft.com/office/drawing/2014/main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="" xmlns:a16="http://schemas.microsoft.com/office/drawing/2014/main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="" xmlns:a16="http://schemas.microsoft.com/office/drawing/2014/main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="" xmlns:a16="http://schemas.microsoft.com/office/drawing/2014/main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="" xmlns:a16="http://schemas.microsoft.com/office/drawing/2014/main" id="{D7D3105E-08F7-4205-9D71-8DC8073AAF66}"/>
              </a:ext>
            </a:extLst>
          </p:cNvPr>
          <p:cNvSpPr/>
          <p:nvPr/>
        </p:nvSpPr>
        <p:spPr>
          <a:xfrm>
            <a:off x="10065620" y="1400248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0" r="97773">
                        <a14:foregroundMark x1="23385" y1="84155" x2="14477" y2="88380"/>
                        <a14:foregroundMark x1="18486" y1="86268" x2="8463" y2="88732"/>
                        <a14:foregroundMark x1="21158" y1="90845" x2="7127" y2="92606"/>
                        <a14:foregroundMark x1="6459" y1="84507" x2="6459" y2="87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0300" y="3460160"/>
            <a:ext cx="5153954" cy="3259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11584" y="259590"/>
            <a:ext cx="1242091" cy="2365989"/>
            <a:chOff x="899280" y="335569"/>
            <a:chExt cx="124209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899280" y="455549"/>
              <a:ext cx="738664" cy="212603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المناطق الرَّملية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966281" y="79756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486400" y="968783"/>
            <a:ext cx="5356541" cy="457200"/>
            <a:chOff x="6808680" y="2432390"/>
            <a:chExt cx="5356539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498595" y="222965"/>
              <a:ext cx="457200" cy="487604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70355" y="2476323"/>
              <a:ext cx="4655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يذكر الطلبة أسماء الصحاري الرملية وفقاً للوصف الآتي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422011" y="2932755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490230" y="2944522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409542" y="2338271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474611" y="2366161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36" name="Group 3">
            <a:extLst>
              <a:ext uri="{FF2B5EF4-FFF2-40B4-BE49-F238E27FC236}">
                <a16:creationId xmlns="" xmlns:a16="http://schemas.microsoft.com/office/drawing/2014/main" id="{CD8D4281-B2E6-49D5-B221-5FADED31DA96}"/>
              </a:ext>
            </a:extLst>
          </p:cNvPr>
          <p:cNvGrpSpPr/>
          <p:nvPr/>
        </p:nvGrpSpPr>
        <p:grpSpPr>
          <a:xfrm>
            <a:off x="6083300" y="2310118"/>
            <a:ext cx="4184040" cy="457200"/>
            <a:chOff x="924926" y="2646425"/>
            <a:chExt cx="4184040" cy="457200"/>
          </a:xfrm>
        </p:grpSpPr>
        <p:sp>
          <p:nvSpPr>
            <p:cNvPr id="37" name="Rectangle: Top Corners Rounded 31">
              <a:extLst>
                <a:ext uri="{FF2B5EF4-FFF2-40B4-BE49-F238E27FC236}">
                  <a16:creationId xmlns="" xmlns:a16="http://schemas.microsoft.com/office/drawing/2014/main" id="{DC88F022-56F2-4D1E-811C-DAFB868B2DBF}"/>
                </a:ext>
              </a:extLst>
            </p:cNvPr>
            <p:cNvSpPr/>
            <p:nvPr/>
          </p:nvSpPr>
          <p:spPr>
            <a:xfrm rot="5400000">
              <a:off x="2740332" y="831019"/>
              <a:ext cx="457200" cy="408801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8" name="Isosceles Triangle 32">
              <a:extLst>
                <a:ext uri="{FF2B5EF4-FFF2-40B4-BE49-F238E27FC236}">
                  <a16:creationId xmlns="" xmlns:a16="http://schemas.microsoft.com/office/drawing/2014/main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9" name="TextBox 72">
              <a:extLst>
                <a:ext uri="{FF2B5EF4-FFF2-40B4-BE49-F238E27FC236}">
                  <a16:creationId xmlns="" xmlns:a16="http://schemas.microsoft.com/office/drawing/2014/main" id="{C4E3C3CF-F623-489E-8FF9-232F563DEE61}"/>
                </a:ext>
              </a:extLst>
            </p:cNvPr>
            <p:cNvSpPr txBox="1"/>
            <p:nvPr/>
          </p:nvSpPr>
          <p:spPr>
            <a:xfrm>
              <a:off x="924926" y="2720146"/>
              <a:ext cx="3993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أكبر صحراء رملية في المملكة العربية السعودية:</a:t>
              </a:r>
              <a:endParaRPr lang="en-US" b="1" dirty="0"/>
            </a:p>
          </p:txBody>
        </p:sp>
      </p:grpSp>
      <p:grpSp>
        <p:nvGrpSpPr>
          <p:cNvPr id="40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6083299" y="2896928"/>
            <a:ext cx="4184043" cy="457200"/>
            <a:chOff x="-636119" y="3373096"/>
            <a:chExt cx="5745084" cy="457200"/>
          </a:xfrm>
        </p:grpSpPr>
        <p:sp>
          <p:nvSpPr>
            <p:cNvPr id="47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959810" y="777167"/>
              <a:ext cx="457200" cy="564905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8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462495" y="3428237"/>
              <a:ext cx="4455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منطقة رملية كبيرة على شكل قوس:</a:t>
              </a:r>
              <a:endParaRPr lang="en-US" b="1" dirty="0"/>
            </a:p>
          </p:txBody>
        </p:sp>
      </p:grpSp>
      <p:sp>
        <p:nvSpPr>
          <p:cNvPr id="54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440680" y="3526376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521599" y="3525443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63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6083299" y="3490547"/>
            <a:ext cx="4215412" cy="457200"/>
            <a:chOff x="-679192" y="3373094"/>
            <a:chExt cx="5788157" cy="457200"/>
          </a:xfrm>
        </p:grpSpPr>
        <p:sp>
          <p:nvSpPr>
            <p:cNvPr id="64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938273" y="755629"/>
              <a:ext cx="457200" cy="569213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5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6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347863" y="3417028"/>
              <a:ext cx="53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منطقة رملية على شكل مثلث في نجد: </a:t>
              </a:r>
              <a:endParaRPr lang="en-US" b="1" dirty="0"/>
            </a:p>
          </p:txBody>
        </p:sp>
      </p:grpSp>
      <p:grpSp>
        <p:nvGrpSpPr>
          <p:cNvPr id="67" name="Group 70">
            <a:extLst>
              <a:ext uri="{FF2B5EF4-FFF2-40B4-BE49-F238E27FC236}">
                <a16:creationId xmlns="" xmlns:a16="http://schemas.microsoft.com/office/drawing/2014/main" id="{5884891D-7ED6-43B9-BFF0-DB4E42DCC2AD}"/>
              </a:ext>
            </a:extLst>
          </p:cNvPr>
          <p:cNvGrpSpPr/>
          <p:nvPr/>
        </p:nvGrpSpPr>
        <p:grpSpPr>
          <a:xfrm>
            <a:off x="3441747" y="2843350"/>
            <a:ext cx="2297433" cy="465589"/>
            <a:chOff x="7006142" y="1608051"/>
            <a:chExt cx="1204685" cy="1214800"/>
          </a:xfrm>
        </p:grpSpPr>
        <p:sp>
          <p:nvSpPr>
            <p:cNvPr id="68" name="Oval 15">
              <a:extLst>
                <a:ext uri="{FF2B5EF4-FFF2-40B4-BE49-F238E27FC236}">
                  <a16:creationId xmlns="" xmlns:a16="http://schemas.microsoft.com/office/drawing/2014/main" id="{25C16C94-E4DC-4902-8BE3-596FF4AA8714}"/>
                </a:ext>
              </a:extLst>
            </p:cNvPr>
            <p:cNvSpPr/>
            <p:nvPr/>
          </p:nvSpPr>
          <p:spPr>
            <a:xfrm>
              <a:off x="7006142" y="1608051"/>
              <a:ext cx="1204685" cy="120468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6">
              <a:extLst>
                <a:ext uri="{FF2B5EF4-FFF2-40B4-BE49-F238E27FC236}">
                  <a16:creationId xmlns="" xmlns:a16="http://schemas.microsoft.com/office/drawing/2014/main" id="{BD4B29FC-6A84-4E7C-A261-5EF66E9C5A59}"/>
                </a:ext>
              </a:extLst>
            </p:cNvPr>
            <p:cNvSpPr txBox="1"/>
            <p:nvPr/>
          </p:nvSpPr>
          <p:spPr>
            <a:xfrm>
              <a:off x="7129683" y="1778897"/>
              <a:ext cx="982949" cy="104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رمال الدّهناء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0" name="Group 75">
            <a:extLst>
              <a:ext uri="{FF2B5EF4-FFF2-40B4-BE49-F238E27FC236}">
                <a16:creationId xmlns="" xmlns:a16="http://schemas.microsoft.com/office/drawing/2014/main" id="{12566D88-31D6-416B-B5B5-685630FB662C}"/>
              </a:ext>
            </a:extLst>
          </p:cNvPr>
          <p:cNvGrpSpPr/>
          <p:nvPr/>
        </p:nvGrpSpPr>
        <p:grpSpPr>
          <a:xfrm>
            <a:off x="3411835" y="2259668"/>
            <a:ext cx="2297433" cy="461713"/>
            <a:chOff x="6803483" y="3004413"/>
            <a:chExt cx="1204685" cy="1204685"/>
          </a:xfrm>
        </p:grpSpPr>
        <p:sp>
          <p:nvSpPr>
            <p:cNvPr id="71" name="Oval 10">
              <a:extLst>
                <a:ext uri="{FF2B5EF4-FFF2-40B4-BE49-F238E27FC236}">
                  <a16:creationId xmlns="" xmlns:a16="http://schemas.microsoft.com/office/drawing/2014/main" id="{2B602DCE-9734-498E-BA99-D31148558385}"/>
                </a:ext>
              </a:extLst>
            </p:cNvPr>
            <p:cNvSpPr/>
            <p:nvPr/>
          </p:nvSpPr>
          <p:spPr>
            <a:xfrm>
              <a:off x="6803483" y="3004413"/>
              <a:ext cx="1204685" cy="120468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4">
              <a:extLst>
                <a:ext uri="{FF2B5EF4-FFF2-40B4-BE49-F238E27FC236}">
                  <a16:creationId xmlns="" xmlns:a16="http://schemas.microsoft.com/office/drawing/2014/main" id="{E61E29B1-A885-49FA-8EF0-8DCA134FF6ED}"/>
                </a:ext>
              </a:extLst>
            </p:cNvPr>
            <p:cNvSpPr txBox="1"/>
            <p:nvPr/>
          </p:nvSpPr>
          <p:spPr>
            <a:xfrm>
              <a:off x="6917436" y="3116719"/>
              <a:ext cx="982949" cy="104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الربع الخالي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3" name="Group 70">
            <a:extLst>
              <a:ext uri="{FF2B5EF4-FFF2-40B4-BE49-F238E27FC236}">
                <a16:creationId xmlns="" xmlns:a16="http://schemas.microsoft.com/office/drawing/2014/main" id="{5884891D-7ED6-43B9-BFF0-DB4E42DCC2AD}"/>
              </a:ext>
            </a:extLst>
          </p:cNvPr>
          <p:cNvGrpSpPr/>
          <p:nvPr/>
        </p:nvGrpSpPr>
        <p:grpSpPr>
          <a:xfrm>
            <a:off x="3465914" y="3476013"/>
            <a:ext cx="2297435" cy="461713"/>
            <a:chOff x="7006142" y="1608051"/>
            <a:chExt cx="1204685" cy="1204685"/>
          </a:xfrm>
        </p:grpSpPr>
        <p:sp>
          <p:nvSpPr>
            <p:cNvPr id="74" name="Oval 15">
              <a:extLst>
                <a:ext uri="{FF2B5EF4-FFF2-40B4-BE49-F238E27FC236}">
                  <a16:creationId xmlns="" xmlns:a16="http://schemas.microsoft.com/office/drawing/2014/main" id="{25C16C94-E4DC-4902-8BE3-596FF4AA8714}"/>
                </a:ext>
              </a:extLst>
            </p:cNvPr>
            <p:cNvSpPr/>
            <p:nvPr/>
          </p:nvSpPr>
          <p:spPr>
            <a:xfrm>
              <a:off x="7006142" y="1608051"/>
              <a:ext cx="1204685" cy="120468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66">
              <a:extLst>
                <a:ext uri="{FF2B5EF4-FFF2-40B4-BE49-F238E27FC236}">
                  <a16:creationId xmlns="" xmlns:a16="http://schemas.microsoft.com/office/drawing/2014/main" id="{BD4B29FC-6A84-4E7C-A261-5EF66E9C5A59}"/>
                </a:ext>
              </a:extLst>
            </p:cNvPr>
            <p:cNvSpPr txBox="1"/>
            <p:nvPr/>
          </p:nvSpPr>
          <p:spPr>
            <a:xfrm>
              <a:off x="7117010" y="1719355"/>
              <a:ext cx="982949" cy="1043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النفوذ الكبير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8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1" grpId="0" animBg="1"/>
      <p:bldP spid="32" grpId="0"/>
      <p:bldP spid="33" grpId="0" animBg="1"/>
      <p:bldP spid="34" grpId="0"/>
      <p:bldP spid="54" grpId="0" animBg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23157" y="1933130"/>
            <a:ext cx="5355771" cy="3311800"/>
            <a:chOff x="3423157" y="1933130"/>
            <a:chExt cx="5355771" cy="3311800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23157" y="2443673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290</Words>
  <Application>Microsoft Office PowerPoint</Application>
  <PresentationFormat>مخصص</PresentationFormat>
  <Paragraphs>51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1168</cp:revision>
  <dcterms:created xsi:type="dcterms:W3CDTF">2020-10-10T04:32:51Z</dcterms:created>
  <dcterms:modified xsi:type="dcterms:W3CDTF">2021-08-16T08:42:47Z</dcterms:modified>
</cp:coreProperties>
</file>