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8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69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311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64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63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478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5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3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77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7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منتصف الفصل ( الدروس 3-1 ، 3-3 )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5" y="1676400"/>
            <a:ext cx="73913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1- يحوط الطالب البالون الذي يقع فوق الشجرة .</a:t>
            </a:r>
          </a:p>
          <a:p>
            <a:pPr marL="457200" indent="-457200">
              <a:buFont typeface="Wingdings" pitchFamily="2" charset="2"/>
              <a:buChar char="Ø"/>
            </a:pP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86200" y="1687286"/>
            <a:ext cx="4953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ardrop 8"/>
          <p:cNvSpPr/>
          <p:nvPr/>
        </p:nvSpPr>
        <p:spPr>
          <a:xfrm>
            <a:off x="110471" y="580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منتصف الفصل ( الدروس 3-1 ، 3-3 )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2- يضع الطالب خطا تحت الطائر الواقع في الوسط ، ويضع علامة × على الطائر الواقع في الأعلى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791200" y="4191000"/>
            <a:ext cx="1219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43600" y="2124529"/>
            <a:ext cx="914400" cy="90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ardrop 8"/>
          <p:cNvSpPr/>
          <p:nvPr/>
        </p:nvSpPr>
        <p:spPr>
          <a:xfrm>
            <a:off x="110471" y="580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منتصف الفصل ( الدروس 3-1 ، 3-3 )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3- يحوط الطالب السيارة الواقعة قبل الشاحنة الحمراء ، ويضع علامة × على السيارة الواقعة بعد السيارة الرمادية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257800" y="3505200"/>
            <a:ext cx="1273629" cy="1055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Group 22"/>
          <p:cNvGrpSpPr/>
          <p:nvPr/>
        </p:nvGrpSpPr>
        <p:grpSpPr>
          <a:xfrm>
            <a:off x="1866896" y="3733800"/>
            <a:ext cx="723904" cy="1143000"/>
            <a:chOff x="7000892" y="1152508"/>
            <a:chExt cx="571504" cy="57150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6974697" y="1188227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7000892" y="1214422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ardrop 8"/>
          <p:cNvSpPr/>
          <p:nvPr/>
        </p:nvSpPr>
        <p:spPr>
          <a:xfrm>
            <a:off x="110471" y="580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86</Words>
  <Application>Microsoft Office PowerPoint</Application>
  <PresentationFormat>عرض على الشاشة (3:4)‏</PresentationFormat>
  <Paragraphs>24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9</cp:revision>
  <dcterms:created xsi:type="dcterms:W3CDTF">2015-10-06T14:56:54Z</dcterms:created>
  <dcterms:modified xsi:type="dcterms:W3CDTF">2017-05-19T18:39:40Z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