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02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1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93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08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093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45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057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5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2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41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5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7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797803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يلون الطالب غطاء سرير الفأر الذي في الأعلى باللون الأخضر ، والذي في الوسط باللون الأصفر ، والذي في الأسفل باللون الأحمر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أعلى ، أوسط ، أسفل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92998"/>
            <a:ext cx="3929090" cy="47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شكل حر 22"/>
          <p:cNvSpPr/>
          <p:nvPr/>
        </p:nvSpPr>
        <p:spPr>
          <a:xfrm>
            <a:off x="2019727" y="2104571"/>
            <a:ext cx="1714073" cy="791029"/>
          </a:xfrm>
          <a:custGeom>
            <a:avLst/>
            <a:gdLst>
              <a:gd name="connsiteX0" fmla="*/ 1663622 w 1714073"/>
              <a:gd name="connsiteY0" fmla="*/ 394138 h 780070"/>
              <a:gd name="connsiteX1" fmla="*/ 1616326 w 1714073"/>
              <a:gd name="connsiteY1" fmla="*/ 299545 h 780070"/>
              <a:gd name="connsiteX2" fmla="*/ 1569029 w 1714073"/>
              <a:gd name="connsiteY2" fmla="*/ 268014 h 780070"/>
              <a:gd name="connsiteX3" fmla="*/ 1505967 w 1714073"/>
              <a:gd name="connsiteY3" fmla="*/ 204952 h 780070"/>
              <a:gd name="connsiteX4" fmla="*/ 1458671 w 1714073"/>
              <a:gd name="connsiteY4" fmla="*/ 173421 h 780070"/>
              <a:gd name="connsiteX5" fmla="*/ 1364078 w 1714073"/>
              <a:gd name="connsiteY5" fmla="*/ 141890 h 780070"/>
              <a:gd name="connsiteX6" fmla="*/ 1222188 w 1714073"/>
              <a:gd name="connsiteY6" fmla="*/ 110359 h 780070"/>
              <a:gd name="connsiteX7" fmla="*/ 1127595 w 1714073"/>
              <a:gd name="connsiteY7" fmla="*/ 78828 h 780070"/>
              <a:gd name="connsiteX8" fmla="*/ 1080298 w 1714073"/>
              <a:gd name="connsiteY8" fmla="*/ 47297 h 780070"/>
              <a:gd name="connsiteX9" fmla="*/ 891112 w 1714073"/>
              <a:gd name="connsiteY9" fmla="*/ 0 h 780070"/>
              <a:gd name="connsiteX10" fmla="*/ 623098 w 1714073"/>
              <a:gd name="connsiteY10" fmla="*/ 15766 h 780070"/>
              <a:gd name="connsiteX11" fmla="*/ 528505 w 1714073"/>
              <a:gd name="connsiteY11" fmla="*/ 63062 h 780070"/>
              <a:gd name="connsiteX12" fmla="*/ 481209 w 1714073"/>
              <a:gd name="connsiteY12" fmla="*/ 78828 h 780070"/>
              <a:gd name="connsiteX13" fmla="*/ 386615 w 1714073"/>
              <a:gd name="connsiteY13" fmla="*/ 126124 h 780070"/>
              <a:gd name="connsiteX14" fmla="*/ 292022 w 1714073"/>
              <a:gd name="connsiteY14" fmla="*/ 189186 h 780070"/>
              <a:gd name="connsiteX15" fmla="*/ 197429 w 1714073"/>
              <a:gd name="connsiteY15" fmla="*/ 220717 h 780070"/>
              <a:gd name="connsiteX16" fmla="*/ 150133 w 1714073"/>
              <a:gd name="connsiteY16" fmla="*/ 252248 h 780070"/>
              <a:gd name="connsiteX17" fmla="*/ 118602 w 1714073"/>
              <a:gd name="connsiteY17" fmla="*/ 283780 h 780070"/>
              <a:gd name="connsiteX18" fmla="*/ 71305 w 1714073"/>
              <a:gd name="connsiteY18" fmla="*/ 299545 h 780070"/>
              <a:gd name="connsiteX19" fmla="*/ 24009 w 1714073"/>
              <a:gd name="connsiteY19" fmla="*/ 331076 h 780070"/>
              <a:gd name="connsiteX20" fmla="*/ 87071 w 1714073"/>
              <a:gd name="connsiteY20" fmla="*/ 409904 h 780070"/>
              <a:gd name="connsiteX21" fmla="*/ 181664 w 1714073"/>
              <a:gd name="connsiteY21" fmla="*/ 457200 h 780070"/>
              <a:gd name="connsiteX22" fmla="*/ 228960 w 1714073"/>
              <a:gd name="connsiteY22" fmla="*/ 488731 h 780070"/>
              <a:gd name="connsiteX23" fmla="*/ 276257 w 1714073"/>
              <a:gd name="connsiteY23" fmla="*/ 504497 h 780070"/>
              <a:gd name="connsiteX24" fmla="*/ 370850 w 1714073"/>
              <a:gd name="connsiteY24" fmla="*/ 599090 h 780070"/>
              <a:gd name="connsiteX25" fmla="*/ 402381 w 1714073"/>
              <a:gd name="connsiteY25" fmla="*/ 646386 h 780070"/>
              <a:gd name="connsiteX26" fmla="*/ 449678 w 1714073"/>
              <a:gd name="connsiteY26" fmla="*/ 677917 h 780070"/>
              <a:gd name="connsiteX27" fmla="*/ 544271 w 1714073"/>
              <a:gd name="connsiteY27" fmla="*/ 740980 h 780070"/>
              <a:gd name="connsiteX28" fmla="*/ 638864 w 1714073"/>
              <a:gd name="connsiteY28" fmla="*/ 772511 h 780070"/>
              <a:gd name="connsiteX29" fmla="*/ 954174 w 1714073"/>
              <a:gd name="connsiteY29" fmla="*/ 725214 h 780070"/>
              <a:gd name="connsiteX30" fmla="*/ 1001471 w 1714073"/>
              <a:gd name="connsiteY30" fmla="*/ 709448 h 780070"/>
              <a:gd name="connsiteX31" fmla="*/ 1048767 w 1714073"/>
              <a:gd name="connsiteY31" fmla="*/ 693683 h 780070"/>
              <a:gd name="connsiteX32" fmla="*/ 1269484 w 1714073"/>
              <a:gd name="connsiteY32" fmla="*/ 693683 h 780070"/>
              <a:gd name="connsiteX33" fmla="*/ 1364078 w 1714073"/>
              <a:gd name="connsiteY33" fmla="*/ 662152 h 780070"/>
              <a:gd name="connsiteX34" fmla="*/ 1411374 w 1714073"/>
              <a:gd name="connsiteY34" fmla="*/ 630621 h 780070"/>
              <a:gd name="connsiteX35" fmla="*/ 1474436 w 1714073"/>
              <a:gd name="connsiteY35" fmla="*/ 536028 h 780070"/>
              <a:gd name="connsiteX36" fmla="*/ 1569029 w 1714073"/>
              <a:gd name="connsiteY36" fmla="*/ 504497 h 780070"/>
              <a:gd name="connsiteX37" fmla="*/ 1616326 w 1714073"/>
              <a:gd name="connsiteY37" fmla="*/ 488731 h 780070"/>
              <a:gd name="connsiteX38" fmla="*/ 1663622 w 1714073"/>
              <a:gd name="connsiteY38" fmla="*/ 457200 h 780070"/>
              <a:gd name="connsiteX39" fmla="*/ 1647857 w 1714073"/>
              <a:gd name="connsiteY39" fmla="*/ 315311 h 780070"/>
              <a:gd name="connsiteX40" fmla="*/ 1600560 w 1714073"/>
              <a:gd name="connsiteY40" fmla="*/ 299545 h 780070"/>
              <a:gd name="connsiteX41" fmla="*/ 1616326 w 1714073"/>
              <a:gd name="connsiteY41" fmla="*/ 331076 h 7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14073" h="780070">
                <a:moveTo>
                  <a:pt x="1663622" y="394138"/>
                </a:moveTo>
                <a:cubicBezTo>
                  <a:pt x="1650800" y="355671"/>
                  <a:pt x="1646888" y="330107"/>
                  <a:pt x="1616326" y="299545"/>
                </a:cubicBezTo>
                <a:cubicBezTo>
                  <a:pt x="1602928" y="286147"/>
                  <a:pt x="1584795" y="278524"/>
                  <a:pt x="1569029" y="268014"/>
                </a:cubicBezTo>
                <a:cubicBezTo>
                  <a:pt x="1543805" y="192338"/>
                  <a:pt x="1573234" y="238585"/>
                  <a:pt x="1505967" y="204952"/>
                </a:cubicBezTo>
                <a:cubicBezTo>
                  <a:pt x="1489020" y="196478"/>
                  <a:pt x="1475986" y="181116"/>
                  <a:pt x="1458671" y="173421"/>
                </a:cubicBezTo>
                <a:cubicBezTo>
                  <a:pt x="1428299" y="159922"/>
                  <a:pt x="1395609" y="152400"/>
                  <a:pt x="1364078" y="141890"/>
                </a:cubicBezTo>
                <a:cubicBezTo>
                  <a:pt x="1286453" y="116015"/>
                  <a:pt x="1333178" y="128857"/>
                  <a:pt x="1222188" y="110359"/>
                </a:cubicBezTo>
                <a:cubicBezTo>
                  <a:pt x="1190657" y="99849"/>
                  <a:pt x="1155250" y="97264"/>
                  <a:pt x="1127595" y="78828"/>
                </a:cubicBezTo>
                <a:cubicBezTo>
                  <a:pt x="1111829" y="68318"/>
                  <a:pt x="1097613" y="54992"/>
                  <a:pt x="1080298" y="47297"/>
                </a:cubicBezTo>
                <a:cubicBezTo>
                  <a:pt x="1005347" y="13986"/>
                  <a:pt x="970432" y="13220"/>
                  <a:pt x="891112" y="0"/>
                </a:cubicBezTo>
                <a:cubicBezTo>
                  <a:pt x="801774" y="5255"/>
                  <a:pt x="712146" y="6861"/>
                  <a:pt x="623098" y="15766"/>
                </a:cubicBezTo>
                <a:cubicBezTo>
                  <a:pt x="573565" y="20719"/>
                  <a:pt x="571684" y="41472"/>
                  <a:pt x="528505" y="63062"/>
                </a:cubicBezTo>
                <a:cubicBezTo>
                  <a:pt x="513641" y="70494"/>
                  <a:pt x="496073" y="71396"/>
                  <a:pt x="481209" y="78828"/>
                </a:cubicBezTo>
                <a:cubicBezTo>
                  <a:pt x="358972" y="139947"/>
                  <a:pt x="505487" y="86502"/>
                  <a:pt x="386615" y="126124"/>
                </a:cubicBezTo>
                <a:cubicBezTo>
                  <a:pt x="355084" y="147145"/>
                  <a:pt x="327973" y="177202"/>
                  <a:pt x="292022" y="189186"/>
                </a:cubicBezTo>
                <a:lnTo>
                  <a:pt x="197429" y="220717"/>
                </a:lnTo>
                <a:cubicBezTo>
                  <a:pt x="181664" y="231227"/>
                  <a:pt x="164928" y="240411"/>
                  <a:pt x="150133" y="252248"/>
                </a:cubicBezTo>
                <a:cubicBezTo>
                  <a:pt x="138526" y="261534"/>
                  <a:pt x="131348" y="276132"/>
                  <a:pt x="118602" y="283780"/>
                </a:cubicBezTo>
                <a:cubicBezTo>
                  <a:pt x="104352" y="292330"/>
                  <a:pt x="87071" y="294290"/>
                  <a:pt x="71305" y="299545"/>
                </a:cubicBezTo>
                <a:cubicBezTo>
                  <a:pt x="55540" y="310055"/>
                  <a:pt x="30001" y="313101"/>
                  <a:pt x="24009" y="331076"/>
                </a:cubicBezTo>
                <a:cubicBezTo>
                  <a:pt x="0" y="403102"/>
                  <a:pt x="52815" y="392776"/>
                  <a:pt x="87071" y="409904"/>
                </a:cubicBezTo>
                <a:cubicBezTo>
                  <a:pt x="209311" y="471025"/>
                  <a:pt x="62788" y="417576"/>
                  <a:pt x="181664" y="457200"/>
                </a:cubicBezTo>
                <a:cubicBezTo>
                  <a:pt x="197429" y="467710"/>
                  <a:pt x="212013" y="480257"/>
                  <a:pt x="228960" y="488731"/>
                </a:cubicBezTo>
                <a:cubicBezTo>
                  <a:pt x="243824" y="496163"/>
                  <a:pt x="263139" y="494294"/>
                  <a:pt x="276257" y="504497"/>
                </a:cubicBezTo>
                <a:cubicBezTo>
                  <a:pt x="311455" y="531874"/>
                  <a:pt x="346115" y="561988"/>
                  <a:pt x="370850" y="599090"/>
                </a:cubicBezTo>
                <a:cubicBezTo>
                  <a:pt x="381360" y="614855"/>
                  <a:pt x="388983" y="632988"/>
                  <a:pt x="402381" y="646386"/>
                </a:cubicBezTo>
                <a:cubicBezTo>
                  <a:pt x="415779" y="659784"/>
                  <a:pt x="433912" y="667407"/>
                  <a:pt x="449678" y="677917"/>
                </a:cubicBezTo>
                <a:cubicBezTo>
                  <a:pt x="496195" y="747694"/>
                  <a:pt x="459434" y="715529"/>
                  <a:pt x="544271" y="740980"/>
                </a:cubicBezTo>
                <a:cubicBezTo>
                  <a:pt x="576106" y="750531"/>
                  <a:pt x="638864" y="772511"/>
                  <a:pt x="638864" y="772511"/>
                </a:cubicBezTo>
                <a:cubicBezTo>
                  <a:pt x="892730" y="754377"/>
                  <a:pt x="789608" y="780070"/>
                  <a:pt x="954174" y="725214"/>
                </a:cubicBezTo>
                <a:lnTo>
                  <a:pt x="1001471" y="709448"/>
                </a:lnTo>
                <a:lnTo>
                  <a:pt x="1048767" y="693683"/>
                </a:lnTo>
                <a:cubicBezTo>
                  <a:pt x="1193154" y="708121"/>
                  <a:pt x="1169474" y="723686"/>
                  <a:pt x="1269484" y="693683"/>
                </a:cubicBezTo>
                <a:cubicBezTo>
                  <a:pt x="1301319" y="684133"/>
                  <a:pt x="1364078" y="662152"/>
                  <a:pt x="1364078" y="662152"/>
                </a:cubicBezTo>
                <a:cubicBezTo>
                  <a:pt x="1379843" y="651642"/>
                  <a:pt x="1398897" y="644881"/>
                  <a:pt x="1411374" y="630621"/>
                </a:cubicBezTo>
                <a:cubicBezTo>
                  <a:pt x="1436328" y="602102"/>
                  <a:pt x="1438485" y="548012"/>
                  <a:pt x="1474436" y="536028"/>
                </a:cubicBezTo>
                <a:lnTo>
                  <a:pt x="1569029" y="504497"/>
                </a:lnTo>
                <a:cubicBezTo>
                  <a:pt x="1584795" y="499242"/>
                  <a:pt x="1602499" y="497949"/>
                  <a:pt x="1616326" y="488731"/>
                </a:cubicBezTo>
                <a:lnTo>
                  <a:pt x="1663622" y="457200"/>
                </a:lnTo>
                <a:cubicBezTo>
                  <a:pt x="1675184" y="422516"/>
                  <a:pt x="1714073" y="337383"/>
                  <a:pt x="1647857" y="315311"/>
                </a:cubicBezTo>
                <a:lnTo>
                  <a:pt x="1600560" y="299545"/>
                </a:lnTo>
                <a:lnTo>
                  <a:pt x="1616326" y="331076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شكل حر 23"/>
          <p:cNvSpPr/>
          <p:nvPr/>
        </p:nvSpPr>
        <p:spPr>
          <a:xfrm>
            <a:off x="2000232" y="3305773"/>
            <a:ext cx="1714073" cy="656627"/>
          </a:xfrm>
          <a:custGeom>
            <a:avLst/>
            <a:gdLst>
              <a:gd name="connsiteX0" fmla="*/ 1663622 w 1714073"/>
              <a:gd name="connsiteY0" fmla="*/ 394138 h 780070"/>
              <a:gd name="connsiteX1" fmla="*/ 1616326 w 1714073"/>
              <a:gd name="connsiteY1" fmla="*/ 299545 h 780070"/>
              <a:gd name="connsiteX2" fmla="*/ 1569029 w 1714073"/>
              <a:gd name="connsiteY2" fmla="*/ 268014 h 780070"/>
              <a:gd name="connsiteX3" fmla="*/ 1505967 w 1714073"/>
              <a:gd name="connsiteY3" fmla="*/ 204952 h 780070"/>
              <a:gd name="connsiteX4" fmla="*/ 1458671 w 1714073"/>
              <a:gd name="connsiteY4" fmla="*/ 173421 h 780070"/>
              <a:gd name="connsiteX5" fmla="*/ 1364078 w 1714073"/>
              <a:gd name="connsiteY5" fmla="*/ 141890 h 780070"/>
              <a:gd name="connsiteX6" fmla="*/ 1222188 w 1714073"/>
              <a:gd name="connsiteY6" fmla="*/ 110359 h 780070"/>
              <a:gd name="connsiteX7" fmla="*/ 1127595 w 1714073"/>
              <a:gd name="connsiteY7" fmla="*/ 78828 h 780070"/>
              <a:gd name="connsiteX8" fmla="*/ 1080298 w 1714073"/>
              <a:gd name="connsiteY8" fmla="*/ 47297 h 780070"/>
              <a:gd name="connsiteX9" fmla="*/ 891112 w 1714073"/>
              <a:gd name="connsiteY9" fmla="*/ 0 h 780070"/>
              <a:gd name="connsiteX10" fmla="*/ 623098 w 1714073"/>
              <a:gd name="connsiteY10" fmla="*/ 15766 h 780070"/>
              <a:gd name="connsiteX11" fmla="*/ 528505 w 1714073"/>
              <a:gd name="connsiteY11" fmla="*/ 63062 h 780070"/>
              <a:gd name="connsiteX12" fmla="*/ 481209 w 1714073"/>
              <a:gd name="connsiteY12" fmla="*/ 78828 h 780070"/>
              <a:gd name="connsiteX13" fmla="*/ 386615 w 1714073"/>
              <a:gd name="connsiteY13" fmla="*/ 126124 h 780070"/>
              <a:gd name="connsiteX14" fmla="*/ 292022 w 1714073"/>
              <a:gd name="connsiteY14" fmla="*/ 189186 h 780070"/>
              <a:gd name="connsiteX15" fmla="*/ 197429 w 1714073"/>
              <a:gd name="connsiteY15" fmla="*/ 220717 h 780070"/>
              <a:gd name="connsiteX16" fmla="*/ 150133 w 1714073"/>
              <a:gd name="connsiteY16" fmla="*/ 252248 h 780070"/>
              <a:gd name="connsiteX17" fmla="*/ 118602 w 1714073"/>
              <a:gd name="connsiteY17" fmla="*/ 283780 h 780070"/>
              <a:gd name="connsiteX18" fmla="*/ 71305 w 1714073"/>
              <a:gd name="connsiteY18" fmla="*/ 299545 h 780070"/>
              <a:gd name="connsiteX19" fmla="*/ 24009 w 1714073"/>
              <a:gd name="connsiteY19" fmla="*/ 331076 h 780070"/>
              <a:gd name="connsiteX20" fmla="*/ 87071 w 1714073"/>
              <a:gd name="connsiteY20" fmla="*/ 409904 h 780070"/>
              <a:gd name="connsiteX21" fmla="*/ 181664 w 1714073"/>
              <a:gd name="connsiteY21" fmla="*/ 457200 h 780070"/>
              <a:gd name="connsiteX22" fmla="*/ 228960 w 1714073"/>
              <a:gd name="connsiteY22" fmla="*/ 488731 h 780070"/>
              <a:gd name="connsiteX23" fmla="*/ 276257 w 1714073"/>
              <a:gd name="connsiteY23" fmla="*/ 504497 h 780070"/>
              <a:gd name="connsiteX24" fmla="*/ 370850 w 1714073"/>
              <a:gd name="connsiteY24" fmla="*/ 599090 h 780070"/>
              <a:gd name="connsiteX25" fmla="*/ 402381 w 1714073"/>
              <a:gd name="connsiteY25" fmla="*/ 646386 h 780070"/>
              <a:gd name="connsiteX26" fmla="*/ 449678 w 1714073"/>
              <a:gd name="connsiteY26" fmla="*/ 677917 h 780070"/>
              <a:gd name="connsiteX27" fmla="*/ 544271 w 1714073"/>
              <a:gd name="connsiteY27" fmla="*/ 740980 h 780070"/>
              <a:gd name="connsiteX28" fmla="*/ 638864 w 1714073"/>
              <a:gd name="connsiteY28" fmla="*/ 772511 h 780070"/>
              <a:gd name="connsiteX29" fmla="*/ 954174 w 1714073"/>
              <a:gd name="connsiteY29" fmla="*/ 725214 h 780070"/>
              <a:gd name="connsiteX30" fmla="*/ 1001471 w 1714073"/>
              <a:gd name="connsiteY30" fmla="*/ 709448 h 780070"/>
              <a:gd name="connsiteX31" fmla="*/ 1048767 w 1714073"/>
              <a:gd name="connsiteY31" fmla="*/ 693683 h 780070"/>
              <a:gd name="connsiteX32" fmla="*/ 1269484 w 1714073"/>
              <a:gd name="connsiteY32" fmla="*/ 693683 h 780070"/>
              <a:gd name="connsiteX33" fmla="*/ 1364078 w 1714073"/>
              <a:gd name="connsiteY33" fmla="*/ 662152 h 780070"/>
              <a:gd name="connsiteX34" fmla="*/ 1411374 w 1714073"/>
              <a:gd name="connsiteY34" fmla="*/ 630621 h 780070"/>
              <a:gd name="connsiteX35" fmla="*/ 1474436 w 1714073"/>
              <a:gd name="connsiteY35" fmla="*/ 536028 h 780070"/>
              <a:gd name="connsiteX36" fmla="*/ 1569029 w 1714073"/>
              <a:gd name="connsiteY36" fmla="*/ 504497 h 780070"/>
              <a:gd name="connsiteX37" fmla="*/ 1616326 w 1714073"/>
              <a:gd name="connsiteY37" fmla="*/ 488731 h 780070"/>
              <a:gd name="connsiteX38" fmla="*/ 1663622 w 1714073"/>
              <a:gd name="connsiteY38" fmla="*/ 457200 h 780070"/>
              <a:gd name="connsiteX39" fmla="*/ 1647857 w 1714073"/>
              <a:gd name="connsiteY39" fmla="*/ 315311 h 780070"/>
              <a:gd name="connsiteX40" fmla="*/ 1600560 w 1714073"/>
              <a:gd name="connsiteY40" fmla="*/ 299545 h 780070"/>
              <a:gd name="connsiteX41" fmla="*/ 1616326 w 1714073"/>
              <a:gd name="connsiteY41" fmla="*/ 331076 h 7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14073" h="780070">
                <a:moveTo>
                  <a:pt x="1663622" y="394138"/>
                </a:moveTo>
                <a:cubicBezTo>
                  <a:pt x="1650800" y="355671"/>
                  <a:pt x="1646888" y="330107"/>
                  <a:pt x="1616326" y="299545"/>
                </a:cubicBezTo>
                <a:cubicBezTo>
                  <a:pt x="1602928" y="286147"/>
                  <a:pt x="1584795" y="278524"/>
                  <a:pt x="1569029" y="268014"/>
                </a:cubicBezTo>
                <a:cubicBezTo>
                  <a:pt x="1543805" y="192338"/>
                  <a:pt x="1573234" y="238585"/>
                  <a:pt x="1505967" y="204952"/>
                </a:cubicBezTo>
                <a:cubicBezTo>
                  <a:pt x="1489020" y="196478"/>
                  <a:pt x="1475986" y="181116"/>
                  <a:pt x="1458671" y="173421"/>
                </a:cubicBezTo>
                <a:cubicBezTo>
                  <a:pt x="1428299" y="159922"/>
                  <a:pt x="1395609" y="152400"/>
                  <a:pt x="1364078" y="141890"/>
                </a:cubicBezTo>
                <a:cubicBezTo>
                  <a:pt x="1286453" y="116015"/>
                  <a:pt x="1333178" y="128857"/>
                  <a:pt x="1222188" y="110359"/>
                </a:cubicBezTo>
                <a:cubicBezTo>
                  <a:pt x="1190657" y="99849"/>
                  <a:pt x="1155250" y="97264"/>
                  <a:pt x="1127595" y="78828"/>
                </a:cubicBezTo>
                <a:cubicBezTo>
                  <a:pt x="1111829" y="68318"/>
                  <a:pt x="1097613" y="54992"/>
                  <a:pt x="1080298" y="47297"/>
                </a:cubicBezTo>
                <a:cubicBezTo>
                  <a:pt x="1005347" y="13986"/>
                  <a:pt x="970432" y="13220"/>
                  <a:pt x="891112" y="0"/>
                </a:cubicBezTo>
                <a:cubicBezTo>
                  <a:pt x="801774" y="5255"/>
                  <a:pt x="712146" y="6861"/>
                  <a:pt x="623098" y="15766"/>
                </a:cubicBezTo>
                <a:cubicBezTo>
                  <a:pt x="573565" y="20719"/>
                  <a:pt x="571684" y="41472"/>
                  <a:pt x="528505" y="63062"/>
                </a:cubicBezTo>
                <a:cubicBezTo>
                  <a:pt x="513641" y="70494"/>
                  <a:pt x="496073" y="71396"/>
                  <a:pt x="481209" y="78828"/>
                </a:cubicBezTo>
                <a:cubicBezTo>
                  <a:pt x="358972" y="139947"/>
                  <a:pt x="505487" y="86502"/>
                  <a:pt x="386615" y="126124"/>
                </a:cubicBezTo>
                <a:cubicBezTo>
                  <a:pt x="355084" y="147145"/>
                  <a:pt x="327973" y="177202"/>
                  <a:pt x="292022" y="189186"/>
                </a:cubicBezTo>
                <a:lnTo>
                  <a:pt x="197429" y="220717"/>
                </a:lnTo>
                <a:cubicBezTo>
                  <a:pt x="181664" y="231227"/>
                  <a:pt x="164928" y="240411"/>
                  <a:pt x="150133" y="252248"/>
                </a:cubicBezTo>
                <a:cubicBezTo>
                  <a:pt x="138526" y="261534"/>
                  <a:pt x="131348" y="276132"/>
                  <a:pt x="118602" y="283780"/>
                </a:cubicBezTo>
                <a:cubicBezTo>
                  <a:pt x="104352" y="292330"/>
                  <a:pt x="87071" y="294290"/>
                  <a:pt x="71305" y="299545"/>
                </a:cubicBezTo>
                <a:cubicBezTo>
                  <a:pt x="55540" y="310055"/>
                  <a:pt x="30001" y="313101"/>
                  <a:pt x="24009" y="331076"/>
                </a:cubicBezTo>
                <a:cubicBezTo>
                  <a:pt x="0" y="403102"/>
                  <a:pt x="52815" y="392776"/>
                  <a:pt x="87071" y="409904"/>
                </a:cubicBezTo>
                <a:cubicBezTo>
                  <a:pt x="209311" y="471025"/>
                  <a:pt x="62788" y="417576"/>
                  <a:pt x="181664" y="457200"/>
                </a:cubicBezTo>
                <a:cubicBezTo>
                  <a:pt x="197429" y="467710"/>
                  <a:pt x="212013" y="480257"/>
                  <a:pt x="228960" y="488731"/>
                </a:cubicBezTo>
                <a:cubicBezTo>
                  <a:pt x="243824" y="496163"/>
                  <a:pt x="263139" y="494294"/>
                  <a:pt x="276257" y="504497"/>
                </a:cubicBezTo>
                <a:cubicBezTo>
                  <a:pt x="311455" y="531874"/>
                  <a:pt x="346115" y="561988"/>
                  <a:pt x="370850" y="599090"/>
                </a:cubicBezTo>
                <a:cubicBezTo>
                  <a:pt x="381360" y="614855"/>
                  <a:pt x="388983" y="632988"/>
                  <a:pt x="402381" y="646386"/>
                </a:cubicBezTo>
                <a:cubicBezTo>
                  <a:pt x="415779" y="659784"/>
                  <a:pt x="433912" y="667407"/>
                  <a:pt x="449678" y="677917"/>
                </a:cubicBezTo>
                <a:cubicBezTo>
                  <a:pt x="496195" y="747694"/>
                  <a:pt x="459434" y="715529"/>
                  <a:pt x="544271" y="740980"/>
                </a:cubicBezTo>
                <a:cubicBezTo>
                  <a:pt x="576106" y="750531"/>
                  <a:pt x="638864" y="772511"/>
                  <a:pt x="638864" y="772511"/>
                </a:cubicBezTo>
                <a:cubicBezTo>
                  <a:pt x="892730" y="754377"/>
                  <a:pt x="789608" y="780070"/>
                  <a:pt x="954174" y="725214"/>
                </a:cubicBezTo>
                <a:lnTo>
                  <a:pt x="1001471" y="709448"/>
                </a:lnTo>
                <a:lnTo>
                  <a:pt x="1048767" y="693683"/>
                </a:lnTo>
                <a:cubicBezTo>
                  <a:pt x="1193154" y="708121"/>
                  <a:pt x="1169474" y="723686"/>
                  <a:pt x="1269484" y="693683"/>
                </a:cubicBezTo>
                <a:cubicBezTo>
                  <a:pt x="1301319" y="684133"/>
                  <a:pt x="1364078" y="662152"/>
                  <a:pt x="1364078" y="662152"/>
                </a:cubicBezTo>
                <a:cubicBezTo>
                  <a:pt x="1379843" y="651642"/>
                  <a:pt x="1398897" y="644881"/>
                  <a:pt x="1411374" y="630621"/>
                </a:cubicBezTo>
                <a:cubicBezTo>
                  <a:pt x="1436328" y="602102"/>
                  <a:pt x="1438485" y="548012"/>
                  <a:pt x="1474436" y="536028"/>
                </a:cubicBezTo>
                <a:lnTo>
                  <a:pt x="1569029" y="504497"/>
                </a:lnTo>
                <a:cubicBezTo>
                  <a:pt x="1584795" y="499242"/>
                  <a:pt x="1602499" y="497949"/>
                  <a:pt x="1616326" y="488731"/>
                </a:cubicBezTo>
                <a:lnTo>
                  <a:pt x="1663622" y="457200"/>
                </a:lnTo>
                <a:cubicBezTo>
                  <a:pt x="1675184" y="422516"/>
                  <a:pt x="1714073" y="337383"/>
                  <a:pt x="1647857" y="315311"/>
                </a:cubicBezTo>
                <a:lnTo>
                  <a:pt x="1600560" y="299545"/>
                </a:lnTo>
                <a:lnTo>
                  <a:pt x="1616326" y="331076"/>
                </a:ln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شكل حر 24"/>
          <p:cNvSpPr/>
          <p:nvPr/>
        </p:nvSpPr>
        <p:spPr>
          <a:xfrm>
            <a:off x="2057400" y="4343399"/>
            <a:ext cx="1714073" cy="910771"/>
          </a:xfrm>
          <a:custGeom>
            <a:avLst/>
            <a:gdLst>
              <a:gd name="connsiteX0" fmla="*/ 1663622 w 1714073"/>
              <a:gd name="connsiteY0" fmla="*/ 394138 h 780070"/>
              <a:gd name="connsiteX1" fmla="*/ 1616326 w 1714073"/>
              <a:gd name="connsiteY1" fmla="*/ 299545 h 780070"/>
              <a:gd name="connsiteX2" fmla="*/ 1569029 w 1714073"/>
              <a:gd name="connsiteY2" fmla="*/ 268014 h 780070"/>
              <a:gd name="connsiteX3" fmla="*/ 1505967 w 1714073"/>
              <a:gd name="connsiteY3" fmla="*/ 204952 h 780070"/>
              <a:gd name="connsiteX4" fmla="*/ 1458671 w 1714073"/>
              <a:gd name="connsiteY4" fmla="*/ 173421 h 780070"/>
              <a:gd name="connsiteX5" fmla="*/ 1364078 w 1714073"/>
              <a:gd name="connsiteY5" fmla="*/ 141890 h 780070"/>
              <a:gd name="connsiteX6" fmla="*/ 1222188 w 1714073"/>
              <a:gd name="connsiteY6" fmla="*/ 110359 h 780070"/>
              <a:gd name="connsiteX7" fmla="*/ 1127595 w 1714073"/>
              <a:gd name="connsiteY7" fmla="*/ 78828 h 780070"/>
              <a:gd name="connsiteX8" fmla="*/ 1080298 w 1714073"/>
              <a:gd name="connsiteY8" fmla="*/ 47297 h 780070"/>
              <a:gd name="connsiteX9" fmla="*/ 891112 w 1714073"/>
              <a:gd name="connsiteY9" fmla="*/ 0 h 780070"/>
              <a:gd name="connsiteX10" fmla="*/ 623098 w 1714073"/>
              <a:gd name="connsiteY10" fmla="*/ 15766 h 780070"/>
              <a:gd name="connsiteX11" fmla="*/ 528505 w 1714073"/>
              <a:gd name="connsiteY11" fmla="*/ 63062 h 780070"/>
              <a:gd name="connsiteX12" fmla="*/ 481209 w 1714073"/>
              <a:gd name="connsiteY12" fmla="*/ 78828 h 780070"/>
              <a:gd name="connsiteX13" fmla="*/ 386615 w 1714073"/>
              <a:gd name="connsiteY13" fmla="*/ 126124 h 780070"/>
              <a:gd name="connsiteX14" fmla="*/ 292022 w 1714073"/>
              <a:gd name="connsiteY14" fmla="*/ 189186 h 780070"/>
              <a:gd name="connsiteX15" fmla="*/ 197429 w 1714073"/>
              <a:gd name="connsiteY15" fmla="*/ 220717 h 780070"/>
              <a:gd name="connsiteX16" fmla="*/ 150133 w 1714073"/>
              <a:gd name="connsiteY16" fmla="*/ 252248 h 780070"/>
              <a:gd name="connsiteX17" fmla="*/ 118602 w 1714073"/>
              <a:gd name="connsiteY17" fmla="*/ 283780 h 780070"/>
              <a:gd name="connsiteX18" fmla="*/ 71305 w 1714073"/>
              <a:gd name="connsiteY18" fmla="*/ 299545 h 780070"/>
              <a:gd name="connsiteX19" fmla="*/ 24009 w 1714073"/>
              <a:gd name="connsiteY19" fmla="*/ 331076 h 780070"/>
              <a:gd name="connsiteX20" fmla="*/ 87071 w 1714073"/>
              <a:gd name="connsiteY20" fmla="*/ 409904 h 780070"/>
              <a:gd name="connsiteX21" fmla="*/ 181664 w 1714073"/>
              <a:gd name="connsiteY21" fmla="*/ 457200 h 780070"/>
              <a:gd name="connsiteX22" fmla="*/ 228960 w 1714073"/>
              <a:gd name="connsiteY22" fmla="*/ 488731 h 780070"/>
              <a:gd name="connsiteX23" fmla="*/ 276257 w 1714073"/>
              <a:gd name="connsiteY23" fmla="*/ 504497 h 780070"/>
              <a:gd name="connsiteX24" fmla="*/ 370850 w 1714073"/>
              <a:gd name="connsiteY24" fmla="*/ 599090 h 780070"/>
              <a:gd name="connsiteX25" fmla="*/ 402381 w 1714073"/>
              <a:gd name="connsiteY25" fmla="*/ 646386 h 780070"/>
              <a:gd name="connsiteX26" fmla="*/ 449678 w 1714073"/>
              <a:gd name="connsiteY26" fmla="*/ 677917 h 780070"/>
              <a:gd name="connsiteX27" fmla="*/ 544271 w 1714073"/>
              <a:gd name="connsiteY27" fmla="*/ 740980 h 780070"/>
              <a:gd name="connsiteX28" fmla="*/ 638864 w 1714073"/>
              <a:gd name="connsiteY28" fmla="*/ 772511 h 780070"/>
              <a:gd name="connsiteX29" fmla="*/ 954174 w 1714073"/>
              <a:gd name="connsiteY29" fmla="*/ 725214 h 780070"/>
              <a:gd name="connsiteX30" fmla="*/ 1001471 w 1714073"/>
              <a:gd name="connsiteY30" fmla="*/ 709448 h 780070"/>
              <a:gd name="connsiteX31" fmla="*/ 1048767 w 1714073"/>
              <a:gd name="connsiteY31" fmla="*/ 693683 h 780070"/>
              <a:gd name="connsiteX32" fmla="*/ 1269484 w 1714073"/>
              <a:gd name="connsiteY32" fmla="*/ 693683 h 780070"/>
              <a:gd name="connsiteX33" fmla="*/ 1364078 w 1714073"/>
              <a:gd name="connsiteY33" fmla="*/ 662152 h 780070"/>
              <a:gd name="connsiteX34" fmla="*/ 1411374 w 1714073"/>
              <a:gd name="connsiteY34" fmla="*/ 630621 h 780070"/>
              <a:gd name="connsiteX35" fmla="*/ 1474436 w 1714073"/>
              <a:gd name="connsiteY35" fmla="*/ 536028 h 780070"/>
              <a:gd name="connsiteX36" fmla="*/ 1569029 w 1714073"/>
              <a:gd name="connsiteY36" fmla="*/ 504497 h 780070"/>
              <a:gd name="connsiteX37" fmla="*/ 1616326 w 1714073"/>
              <a:gd name="connsiteY37" fmla="*/ 488731 h 780070"/>
              <a:gd name="connsiteX38" fmla="*/ 1663622 w 1714073"/>
              <a:gd name="connsiteY38" fmla="*/ 457200 h 780070"/>
              <a:gd name="connsiteX39" fmla="*/ 1647857 w 1714073"/>
              <a:gd name="connsiteY39" fmla="*/ 315311 h 780070"/>
              <a:gd name="connsiteX40" fmla="*/ 1600560 w 1714073"/>
              <a:gd name="connsiteY40" fmla="*/ 299545 h 780070"/>
              <a:gd name="connsiteX41" fmla="*/ 1616326 w 1714073"/>
              <a:gd name="connsiteY41" fmla="*/ 331076 h 78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14073" h="780070">
                <a:moveTo>
                  <a:pt x="1663622" y="394138"/>
                </a:moveTo>
                <a:cubicBezTo>
                  <a:pt x="1650800" y="355671"/>
                  <a:pt x="1646888" y="330107"/>
                  <a:pt x="1616326" y="299545"/>
                </a:cubicBezTo>
                <a:cubicBezTo>
                  <a:pt x="1602928" y="286147"/>
                  <a:pt x="1584795" y="278524"/>
                  <a:pt x="1569029" y="268014"/>
                </a:cubicBezTo>
                <a:cubicBezTo>
                  <a:pt x="1543805" y="192338"/>
                  <a:pt x="1573234" y="238585"/>
                  <a:pt x="1505967" y="204952"/>
                </a:cubicBezTo>
                <a:cubicBezTo>
                  <a:pt x="1489020" y="196478"/>
                  <a:pt x="1475986" y="181116"/>
                  <a:pt x="1458671" y="173421"/>
                </a:cubicBezTo>
                <a:cubicBezTo>
                  <a:pt x="1428299" y="159922"/>
                  <a:pt x="1395609" y="152400"/>
                  <a:pt x="1364078" y="141890"/>
                </a:cubicBezTo>
                <a:cubicBezTo>
                  <a:pt x="1286453" y="116015"/>
                  <a:pt x="1333178" y="128857"/>
                  <a:pt x="1222188" y="110359"/>
                </a:cubicBezTo>
                <a:cubicBezTo>
                  <a:pt x="1190657" y="99849"/>
                  <a:pt x="1155250" y="97264"/>
                  <a:pt x="1127595" y="78828"/>
                </a:cubicBezTo>
                <a:cubicBezTo>
                  <a:pt x="1111829" y="68318"/>
                  <a:pt x="1097613" y="54992"/>
                  <a:pt x="1080298" y="47297"/>
                </a:cubicBezTo>
                <a:cubicBezTo>
                  <a:pt x="1005347" y="13986"/>
                  <a:pt x="970432" y="13220"/>
                  <a:pt x="891112" y="0"/>
                </a:cubicBezTo>
                <a:cubicBezTo>
                  <a:pt x="801774" y="5255"/>
                  <a:pt x="712146" y="6861"/>
                  <a:pt x="623098" y="15766"/>
                </a:cubicBezTo>
                <a:cubicBezTo>
                  <a:pt x="573565" y="20719"/>
                  <a:pt x="571684" y="41472"/>
                  <a:pt x="528505" y="63062"/>
                </a:cubicBezTo>
                <a:cubicBezTo>
                  <a:pt x="513641" y="70494"/>
                  <a:pt x="496073" y="71396"/>
                  <a:pt x="481209" y="78828"/>
                </a:cubicBezTo>
                <a:cubicBezTo>
                  <a:pt x="358972" y="139947"/>
                  <a:pt x="505487" y="86502"/>
                  <a:pt x="386615" y="126124"/>
                </a:cubicBezTo>
                <a:cubicBezTo>
                  <a:pt x="355084" y="147145"/>
                  <a:pt x="327973" y="177202"/>
                  <a:pt x="292022" y="189186"/>
                </a:cubicBezTo>
                <a:lnTo>
                  <a:pt x="197429" y="220717"/>
                </a:lnTo>
                <a:cubicBezTo>
                  <a:pt x="181664" y="231227"/>
                  <a:pt x="164928" y="240411"/>
                  <a:pt x="150133" y="252248"/>
                </a:cubicBezTo>
                <a:cubicBezTo>
                  <a:pt x="138526" y="261534"/>
                  <a:pt x="131348" y="276132"/>
                  <a:pt x="118602" y="283780"/>
                </a:cubicBezTo>
                <a:cubicBezTo>
                  <a:pt x="104352" y="292330"/>
                  <a:pt x="87071" y="294290"/>
                  <a:pt x="71305" y="299545"/>
                </a:cubicBezTo>
                <a:cubicBezTo>
                  <a:pt x="55540" y="310055"/>
                  <a:pt x="30001" y="313101"/>
                  <a:pt x="24009" y="331076"/>
                </a:cubicBezTo>
                <a:cubicBezTo>
                  <a:pt x="0" y="403102"/>
                  <a:pt x="52815" y="392776"/>
                  <a:pt x="87071" y="409904"/>
                </a:cubicBezTo>
                <a:cubicBezTo>
                  <a:pt x="209311" y="471025"/>
                  <a:pt x="62788" y="417576"/>
                  <a:pt x="181664" y="457200"/>
                </a:cubicBezTo>
                <a:cubicBezTo>
                  <a:pt x="197429" y="467710"/>
                  <a:pt x="212013" y="480257"/>
                  <a:pt x="228960" y="488731"/>
                </a:cubicBezTo>
                <a:cubicBezTo>
                  <a:pt x="243824" y="496163"/>
                  <a:pt x="263139" y="494294"/>
                  <a:pt x="276257" y="504497"/>
                </a:cubicBezTo>
                <a:cubicBezTo>
                  <a:pt x="311455" y="531874"/>
                  <a:pt x="346115" y="561988"/>
                  <a:pt x="370850" y="599090"/>
                </a:cubicBezTo>
                <a:cubicBezTo>
                  <a:pt x="381360" y="614855"/>
                  <a:pt x="388983" y="632988"/>
                  <a:pt x="402381" y="646386"/>
                </a:cubicBezTo>
                <a:cubicBezTo>
                  <a:pt x="415779" y="659784"/>
                  <a:pt x="433912" y="667407"/>
                  <a:pt x="449678" y="677917"/>
                </a:cubicBezTo>
                <a:cubicBezTo>
                  <a:pt x="496195" y="747694"/>
                  <a:pt x="459434" y="715529"/>
                  <a:pt x="544271" y="740980"/>
                </a:cubicBezTo>
                <a:cubicBezTo>
                  <a:pt x="576106" y="750531"/>
                  <a:pt x="638864" y="772511"/>
                  <a:pt x="638864" y="772511"/>
                </a:cubicBezTo>
                <a:cubicBezTo>
                  <a:pt x="892730" y="754377"/>
                  <a:pt x="789608" y="780070"/>
                  <a:pt x="954174" y="725214"/>
                </a:cubicBezTo>
                <a:lnTo>
                  <a:pt x="1001471" y="709448"/>
                </a:lnTo>
                <a:lnTo>
                  <a:pt x="1048767" y="693683"/>
                </a:lnTo>
                <a:cubicBezTo>
                  <a:pt x="1193154" y="708121"/>
                  <a:pt x="1169474" y="723686"/>
                  <a:pt x="1269484" y="693683"/>
                </a:cubicBezTo>
                <a:cubicBezTo>
                  <a:pt x="1301319" y="684133"/>
                  <a:pt x="1364078" y="662152"/>
                  <a:pt x="1364078" y="662152"/>
                </a:cubicBezTo>
                <a:cubicBezTo>
                  <a:pt x="1379843" y="651642"/>
                  <a:pt x="1398897" y="644881"/>
                  <a:pt x="1411374" y="630621"/>
                </a:cubicBezTo>
                <a:cubicBezTo>
                  <a:pt x="1436328" y="602102"/>
                  <a:pt x="1438485" y="548012"/>
                  <a:pt x="1474436" y="536028"/>
                </a:cubicBezTo>
                <a:lnTo>
                  <a:pt x="1569029" y="504497"/>
                </a:lnTo>
                <a:cubicBezTo>
                  <a:pt x="1584795" y="499242"/>
                  <a:pt x="1602499" y="497949"/>
                  <a:pt x="1616326" y="488731"/>
                </a:cubicBezTo>
                <a:lnTo>
                  <a:pt x="1663622" y="457200"/>
                </a:lnTo>
                <a:cubicBezTo>
                  <a:pt x="1675184" y="422516"/>
                  <a:pt x="1714073" y="337383"/>
                  <a:pt x="1647857" y="315311"/>
                </a:cubicBezTo>
                <a:lnTo>
                  <a:pt x="1600560" y="299545"/>
                </a:lnTo>
                <a:lnTo>
                  <a:pt x="1616326" y="331076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81500" y="2500085"/>
            <a:ext cx="1409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43400" y="3657600"/>
            <a:ext cx="1409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81500" y="4800600"/>
            <a:ext cx="1409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ound Diagonal Corner Rectangle 19"/>
          <p:cNvSpPr/>
          <p:nvPr/>
        </p:nvSpPr>
        <p:spPr>
          <a:xfrm>
            <a:off x="5791200" y="2104571"/>
            <a:ext cx="1600200" cy="714829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أعلى </a:t>
            </a:r>
            <a:endParaRPr lang="ar-SA" sz="3600" b="1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5791200" y="4390571"/>
            <a:ext cx="1600200" cy="714829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أسفل </a:t>
            </a:r>
            <a:endParaRPr lang="ar-SA" sz="3600" b="1" dirty="0"/>
          </a:p>
        </p:txBody>
      </p:sp>
      <p:sp>
        <p:nvSpPr>
          <p:cNvPr id="22" name="Round Diagonal Corner Rectangle 21"/>
          <p:cNvSpPr/>
          <p:nvPr/>
        </p:nvSpPr>
        <p:spPr>
          <a:xfrm>
            <a:off x="5791200" y="3323771"/>
            <a:ext cx="1600200" cy="714829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أوسط</a:t>
            </a:r>
            <a:endParaRPr lang="ar-SA" sz="3600" b="1" dirty="0"/>
          </a:p>
        </p:txBody>
      </p:sp>
      <p:sp>
        <p:nvSpPr>
          <p:cNvPr id="23" name="Teardrop 8"/>
          <p:cNvSpPr/>
          <p:nvPr/>
        </p:nvSpPr>
        <p:spPr>
          <a:xfrm>
            <a:off x="63276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3061"/>
            <a:ext cx="6858000" cy="241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951111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2،1 يضع الطالب علامة × على الشيء الذي في الأعلى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أعلى ، أوسط ، أسفل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9" name="Teardrop 18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مربع نص 12"/>
          <p:cNvSpPr txBox="1"/>
          <p:nvPr/>
        </p:nvSpPr>
        <p:spPr>
          <a:xfrm>
            <a:off x="3200400" y="1109752"/>
            <a:ext cx="9286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 smtClean="0">
                <a:solidFill>
                  <a:srgbClr val="FF0000"/>
                </a:solidFill>
              </a:rPr>
              <a:t>×</a:t>
            </a:r>
            <a:endParaRPr lang="ar-SA" sz="115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2350"/>
            <a:ext cx="67056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12"/>
          <p:cNvSpPr txBox="1"/>
          <p:nvPr/>
        </p:nvSpPr>
        <p:spPr>
          <a:xfrm>
            <a:off x="3567106" y="3124200"/>
            <a:ext cx="9286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 smtClean="0">
                <a:solidFill>
                  <a:srgbClr val="FF0000"/>
                </a:solidFill>
              </a:rPr>
              <a:t>×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2" name="Teardrop 8"/>
          <p:cNvSpPr/>
          <p:nvPr/>
        </p:nvSpPr>
        <p:spPr>
          <a:xfrm>
            <a:off x="63276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879103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3-  يضع الطالب علامة × على الصندوق الذي في الأسفل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أعلى ، أوسط ، أسفل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" y="1223665"/>
            <a:ext cx="6932815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12"/>
          <p:cNvSpPr txBox="1"/>
          <p:nvPr/>
        </p:nvSpPr>
        <p:spPr>
          <a:xfrm>
            <a:off x="2590800" y="2252752"/>
            <a:ext cx="9286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 smtClean="0">
                <a:solidFill>
                  <a:srgbClr val="FF0000"/>
                </a:solidFill>
              </a:rPr>
              <a:t>×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576935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4-  يضع الطالب علامة × على الوردة التي في الأسفل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086600" cy="215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2"/>
          <p:cNvSpPr txBox="1"/>
          <p:nvPr/>
        </p:nvSpPr>
        <p:spPr>
          <a:xfrm>
            <a:off x="3993353" y="4614952"/>
            <a:ext cx="9286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 smtClean="0">
                <a:solidFill>
                  <a:srgbClr val="FF0000"/>
                </a:solidFill>
              </a:rPr>
              <a:t>×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6" name="Teardrop 8"/>
          <p:cNvSpPr/>
          <p:nvPr/>
        </p:nvSpPr>
        <p:spPr>
          <a:xfrm>
            <a:off x="63276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879103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6،5 يضع الطالب علامة × على الشيء الذي في الوسط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أعلى ، أوسط ، أسفل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247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12"/>
          <p:cNvSpPr txBox="1"/>
          <p:nvPr/>
        </p:nvSpPr>
        <p:spPr>
          <a:xfrm>
            <a:off x="5243506" y="2709952"/>
            <a:ext cx="9286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 smtClean="0">
                <a:solidFill>
                  <a:srgbClr val="FF0000"/>
                </a:solidFill>
              </a:rPr>
              <a:t>×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1" name="مربع نص 12"/>
          <p:cNvSpPr txBox="1"/>
          <p:nvPr/>
        </p:nvSpPr>
        <p:spPr>
          <a:xfrm>
            <a:off x="1814506" y="2786152"/>
            <a:ext cx="9286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 smtClean="0">
                <a:solidFill>
                  <a:srgbClr val="FF0000"/>
                </a:solidFill>
              </a:rPr>
              <a:t>×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12" name="Teardrop 8"/>
          <p:cNvSpPr/>
          <p:nvPr/>
        </p:nvSpPr>
        <p:spPr>
          <a:xfrm>
            <a:off x="63276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115</Words>
  <Application>Microsoft Office PowerPoint</Application>
  <PresentationFormat>عرض على الشاشة (3:4)‏</PresentationFormat>
  <Paragraphs>46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9</cp:revision>
  <dcterms:created xsi:type="dcterms:W3CDTF">2015-10-06T14:56:54Z</dcterms:created>
  <dcterms:modified xsi:type="dcterms:W3CDTF">2017-05-20T07:39:22Z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