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custDataLst>
    <p:tags r:id="rId8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133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497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977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276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1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732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228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30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604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208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7259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987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 smtClean="0">
                <a:ln>
                  <a:solidFill>
                    <a:srgbClr val="7030A0"/>
                  </a:solidFill>
                </a:ln>
              </a:rPr>
              <a:t>1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فوق ، تحت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3-1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315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ربع نص 13"/>
          <p:cNvSpPr txBox="1"/>
          <p:nvPr/>
        </p:nvSpPr>
        <p:spPr>
          <a:xfrm>
            <a:off x="2514600" y="1503421"/>
            <a:ext cx="1385316" cy="783193"/>
          </a:xfrm>
          <a:prstGeom prst="round2Diag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EG" sz="4000" b="1" dirty="0" smtClean="0">
                <a:solidFill>
                  <a:srgbClr val="FF0000"/>
                </a:solidFill>
              </a:rPr>
              <a:t>فـــوق</a:t>
            </a:r>
            <a:endParaRPr lang="ar-EG" sz="4000" b="1" dirty="0">
              <a:solidFill>
                <a:srgbClr val="FF0000"/>
              </a:solidFill>
            </a:endParaRPr>
          </a:p>
        </p:txBody>
      </p:sp>
      <p:sp>
        <p:nvSpPr>
          <p:cNvPr id="12" name="مربع نص 15"/>
          <p:cNvSpPr txBox="1"/>
          <p:nvPr/>
        </p:nvSpPr>
        <p:spPr>
          <a:xfrm>
            <a:off x="3782568" y="5410200"/>
            <a:ext cx="1385316" cy="783193"/>
          </a:xfrm>
          <a:prstGeom prst="round2Diag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4000" b="1" dirty="0" smtClean="0">
                <a:solidFill>
                  <a:srgbClr val="FF0000"/>
                </a:solidFill>
              </a:rPr>
              <a:t>تحت</a:t>
            </a:r>
            <a:endParaRPr lang="ar-EG" sz="4000" b="1" dirty="0">
              <a:solidFill>
                <a:srgbClr val="FF0000"/>
              </a:solidFill>
            </a:endParaRPr>
          </a:p>
        </p:txBody>
      </p:sp>
      <p:sp>
        <p:nvSpPr>
          <p:cNvPr id="10" name="Teardrop 8"/>
          <p:cNvSpPr/>
          <p:nvPr/>
        </p:nvSpPr>
        <p:spPr>
          <a:xfrm>
            <a:off x="70556" y="0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48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49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8" y="2298627"/>
            <a:ext cx="7235371" cy="387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smtClean="0">
                <a:ln>
                  <a:solidFill>
                    <a:srgbClr val="7030A0"/>
                  </a:solidFill>
                </a:ln>
              </a:rPr>
              <a:t>2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762000"/>
            <a:ext cx="75438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400" b="1" dirty="0" smtClean="0">
                <a:solidFill>
                  <a:srgbClr val="FF0000"/>
                </a:solidFill>
              </a:rPr>
              <a:t>يصف الطالب موقع الموز بالنسبة للقرد مستعملا : ( فوق ، أو تحت ) ، ثم يحوط الموز الذي يقع فوق القرد ويضع علامة × على الموز الذي يقع تحت القرد .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8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فوق ، تحت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9" name="Teardrop 8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3-1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3592" y="1913907"/>
            <a:ext cx="135732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 smtClean="0">
                <a:solidFill>
                  <a:srgbClr val="FF0000"/>
                </a:solidFill>
              </a:rPr>
              <a:t>فوق</a:t>
            </a:r>
            <a:endParaRPr lang="ar-SA" sz="4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5334000"/>
            <a:ext cx="13573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تحت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7304" y="5402760"/>
            <a:ext cx="13573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تحت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6770914" y="2298627"/>
            <a:ext cx="849086" cy="11303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مربع نص 16"/>
          <p:cNvSpPr txBox="1"/>
          <p:nvPr/>
        </p:nvSpPr>
        <p:spPr>
          <a:xfrm>
            <a:off x="4169475" y="2971800"/>
            <a:ext cx="63112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9600" dirty="0" smtClean="0">
                <a:solidFill>
                  <a:srgbClr val="FF0000"/>
                </a:solidFill>
              </a:rPr>
              <a:t>×</a:t>
            </a:r>
            <a:endParaRPr lang="ar-EG" sz="9600" dirty="0">
              <a:solidFill>
                <a:srgbClr val="FF0000"/>
              </a:solidFill>
            </a:endParaRPr>
          </a:p>
        </p:txBody>
      </p:sp>
      <p:sp>
        <p:nvSpPr>
          <p:cNvPr id="16" name="مربع نص 14"/>
          <p:cNvSpPr txBox="1"/>
          <p:nvPr/>
        </p:nvSpPr>
        <p:spPr>
          <a:xfrm>
            <a:off x="1367287" y="3152699"/>
            <a:ext cx="64294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8800" dirty="0" smtClean="0">
                <a:solidFill>
                  <a:srgbClr val="FF0000"/>
                </a:solidFill>
              </a:rPr>
              <a:t>×</a:t>
            </a:r>
            <a:endParaRPr lang="ar-EG" sz="8800" dirty="0">
              <a:solidFill>
                <a:srgbClr val="FF0000"/>
              </a:solidFill>
            </a:endParaRPr>
          </a:p>
        </p:txBody>
      </p:sp>
      <p:sp>
        <p:nvSpPr>
          <p:cNvPr id="17" name="Teardrop 8"/>
          <p:cNvSpPr/>
          <p:nvPr/>
        </p:nvSpPr>
        <p:spPr>
          <a:xfrm>
            <a:off x="70556" y="0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48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5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 build="p"/>
      <p:bldP spid="12" grpId="0" build="p"/>
      <p:bldP spid="13" grpId="0" build="p"/>
      <p:bldP spid="14" grpId="0" animBg="1"/>
      <p:bldP spid="15" grpId="0" build="p"/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386637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</a:rPr>
              <a:t>3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8341" y="5218111"/>
            <a:ext cx="9525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6992" y="1981200"/>
            <a:ext cx="9525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4986" y="1981200"/>
            <a:ext cx="9525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85800" y="909935"/>
            <a:ext cx="7543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400" b="1" dirty="0" smtClean="0">
                <a:solidFill>
                  <a:srgbClr val="FF0000"/>
                </a:solidFill>
              </a:rPr>
              <a:t>يرسم الطالب موزة تحت القرد الأول وموزة فوق القرد الثاني والثالث .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1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فوق ، تحت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12" name="Teardrop 11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3-1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ardrop 8"/>
          <p:cNvSpPr/>
          <p:nvPr/>
        </p:nvSpPr>
        <p:spPr>
          <a:xfrm>
            <a:off x="70556" y="0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48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9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</a:rPr>
              <a:t>4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909935"/>
            <a:ext cx="7543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400" b="1" dirty="0" smtClean="0">
                <a:solidFill>
                  <a:srgbClr val="FF0000"/>
                </a:solidFill>
              </a:rPr>
              <a:t>يرسم الطالب سمكة زرقاء تحت الحمراء ، وسمكة صفراء فوقها .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8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فوق ، تحت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9" name="Teardrop 8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3-1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92" y="1752600"/>
            <a:ext cx="685799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884" y="3886200"/>
            <a:ext cx="67094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28AEB8"/>
              </a:clrFrom>
              <a:clrTo>
                <a:srgbClr val="28AEB8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884" y="2046968"/>
            <a:ext cx="670942" cy="54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ardrop 8"/>
          <p:cNvSpPr/>
          <p:nvPr/>
        </p:nvSpPr>
        <p:spPr>
          <a:xfrm>
            <a:off x="70556" y="0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49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74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</a:rPr>
              <a:t>5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909935"/>
            <a:ext cx="7543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400" b="1" dirty="0" smtClean="0">
                <a:solidFill>
                  <a:srgbClr val="FF0000"/>
                </a:solidFill>
              </a:rPr>
              <a:t>يرسم الطالب سمكة صغيرة فوق السمكة الكبيرة التي في الصورة ، ويلونها بالأصفر .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8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فوق ، تحت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9" name="Teardrop 8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3-1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7162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100388"/>
            <a:ext cx="12954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62287"/>
            <a:ext cx="13144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ardrop 8"/>
          <p:cNvSpPr/>
          <p:nvPr/>
        </p:nvSpPr>
        <p:spPr>
          <a:xfrm>
            <a:off x="70556" y="0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49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34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</a:rPr>
              <a:t>6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314" y="2286001"/>
            <a:ext cx="6858000" cy="403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780871"/>
            <a:ext cx="75438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400" b="1" dirty="0" smtClean="0">
                <a:solidFill>
                  <a:srgbClr val="FF0000"/>
                </a:solidFill>
              </a:rPr>
              <a:t>يصف الطالب موقع السمكة مستعملا : ( فوق أو تحت ) ثم يحوط السمكة التي تقع فوق النبتة . ويضع علامة × على السمكة التي تقع تحت النبتة .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8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فوق ، تحت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9" name="Teardrop 8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3-1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4452427" y="2514600"/>
            <a:ext cx="914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 </a:t>
            </a:r>
            <a:endParaRPr lang="ar-SA" dirty="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5366827" y="4572000"/>
            <a:ext cx="652973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37584" y="4572000"/>
            <a:ext cx="582216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ardrop 8"/>
          <p:cNvSpPr/>
          <p:nvPr/>
        </p:nvSpPr>
        <p:spPr>
          <a:xfrm>
            <a:off x="70556" y="0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49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81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"/>
  <p:tag name="ARTICULATE_PROJECT_OPEN" val="0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1502</TotalTime>
  <Words>154</Words>
  <Application>Microsoft Office PowerPoint</Application>
  <PresentationFormat>عرض على الشاشة (3:4)‏</PresentationFormat>
  <Paragraphs>61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TAREK</dc:creator>
  <cp:lastModifiedBy>User</cp:lastModifiedBy>
  <cp:revision>9</cp:revision>
  <dcterms:created xsi:type="dcterms:W3CDTF">2015-10-06T14:56:54Z</dcterms:created>
  <dcterms:modified xsi:type="dcterms:W3CDTF">2017-05-20T07:38:40Z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C1B26715-A636-463C-9959-B98432038260</vt:lpwstr>
  </property>
  <property fmtid="{D5CDD505-2E9C-101B-9397-08002B2CF9AE}" pid="3" name="ArticulatePath">
    <vt:lpwstr>9الطرح الرأسي</vt:lpwstr>
  </property>
</Properties>
</file>