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4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43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906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69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87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73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96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10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175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48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0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16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قبل ، بعد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3" y="1340769"/>
            <a:ext cx="77190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ardrop 8"/>
          <p:cNvSpPr/>
          <p:nvPr/>
        </p:nvSpPr>
        <p:spPr>
          <a:xfrm>
            <a:off x="146755" y="707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قبل ، بعد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3-3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1547" y="1681130"/>
            <a:ext cx="7467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738607" y="2395510"/>
            <a:ext cx="1400175" cy="157163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3212607" y="4574936"/>
            <a:ext cx="1664193" cy="16734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762000" y="7620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1- يحوط الطالب الديك الذي يسير قبل الكتكوت 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2- يحوط الطالب الطير الذي بعد الضفدع .</a:t>
            </a:r>
          </a:p>
        </p:txBody>
      </p:sp>
      <p:sp>
        <p:nvSpPr>
          <p:cNvPr id="11" name="Teardrop 8"/>
          <p:cNvSpPr/>
          <p:nvPr/>
        </p:nvSpPr>
        <p:spPr>
          <a:xfrm>
            <a:off x="146755" y="707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قبل ، بعد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3-4 يحوط الطالب الحيوان الذي يسير قبل الآخرين ، ويضع علامة × على الحيوان الذي يسير بعد الآخرين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628835"/>
            <a:ext cx="8424936" cy="446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743200" y="1828800"/>
            <a:ext cx="1819274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Group 12"/>
          <p:cNvGrpSpPr/>
          <p:nvPr/>
        </p:nvGrpSpPr>
        <p:grpSpPr>
          <a:xfrm>
            <a:off x="6377014" y="2281230"/>
            <a:ext cx="571504" cy="571504"/>
            <a:chOff x="7000892" y="1152508"/>
            <a:chExt cx="571504" cy="571504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6974697" y="1188227"/>
              <a:ext cx="571504" cy="5000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7000892" y="1214422"/>
              <a:ext cx="571504" cy="5000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509592" y="5181600"/>
            <a:ext cx="571504" cy="571504"/>
            <a:chOff x="7000892" y="1152508"/>
            <a:chExt cx="571504" cy="571504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6974697" y="1188227"/>
              <a:ext cx="571504" cy="5000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7000892" y="1214422"/>
              <a:ext cx="571504" cy="5000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714170" y="4963885"/>
            <a:ext cx="1314903" cy="1074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ardrop 8"/>
          <p:cNvSpPr/>
          <p:nvPr/>
        </p:nvSpPr>
        <p:spPr>
          <a:xfrm>
            <a:off x="146755" y="707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قبل ، بعد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7620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5- يلون الطالب الطائر الذي قبل الطائر الأزرق باللون الأصفر ، ويلون الذي بعده باللون الأحمر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1687286"/>
            <a:ext cx="7238999" cy="440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ardrop 8"/>
          <p:cNvSpPr/>
          <p:nvPr/>
        </p:nvSpPr>
        <p:spPr>
          <a:xfrm>
            <a:off x="146755" y="707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قبل ، بعد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762000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6- يحوط الطالب الحصان الذي يسير بعد الأحصنة الأخرى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6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562600" y="2438400"/>
            <a:ext cx="1819274" cy="289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ardrop 8"/>
          <p:cNvSpPr/>
          <p:nvPr/>
        </p:nvSpPr>
        <p:spPr>
          <a:xfrm>
            <a:off x="146755" y="70757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103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دوحة العرب</cp:lastModifiedBy>
  <cp:revision>11</cp:revision>
  <dcterms:created xsi:type="dcterms:W3CDTF">2015-10-06T14:56:54Z</dcterms:created>
  <dcterms:modified xsi:type="dcterms:W3CDTF">2019-06-19T17:04:05Z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