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( استعمل الاستدلال المنطقي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4"/>
          <p:cNvSpPr txBox="1"/>
          <p:nvPr/>
        </p:nvSpPr>
        <p:spPr>
          <a:xfrm>
            <a:off x="2881884" y="5786735"/>
            <a:ext cx="6820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نعم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838200" y="838200"/>
            <a:ext cx="733143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70C0"/>
                </a:solidFill>
              </a:rPr>
              <a:t>وضعت ثلاثة طيور : حمامة ، وعصفور ، وببغاء في ثلاثة أقفاص ، وقد وضع الببغاء في القفص الذي لونه يشبه لون إشارة التوقف ، أما العصفور فلم يوضع في القفص الذي له لون الشمس . 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ما لون قفص كل من الطيور الثلاثة ؟ 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3178628" y="1794658"/>
            <a:ext cx="5012263" cy="81791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أفهم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ما المطلوب في المسألة ؟ أحوطه .</a:t>
            </a:r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5" name="مخطط انسيابي: محطة طرفية 14"/>
          <p:cNvSpPr/>
          <p:nvPr/>
        </p:nvSpPr>
        <p:spPr>
          <a:xfrm>
            <a:off x="3207657" y="2743200"/>
            <a:ext cx="5021943" cy="88174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أخطط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كف سأحل المسألة ؟</a:t>
            </a:r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990600" y="3733800"/>
            <a:ext cx="7162801" cy="149942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أحل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أستعمل الاستدلال المنطقي .</a:t>
            </a:r>
          </a:p>
          <a:p>
            <a:pPr algn="ctr"/>
            <a:r>
              <a:rPr lang="ar-SA" b="1" dirty="0">
                <a:solidFill>
                  <a:srgbClr val="FF0000"/>
                </a:solidFill>
              </a:rPr>
              <a:t>الببغاء  في القفص الأحمر  والحمامة في القفص الاصغر  العصفور في القفص الازرق</a:t>
            </a:r>
          </a:p>
          <a:p>
            <a:pPr algn="ctr"/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1028091" y="5334000"/>
            <a:ext cx="7162801" cy="892629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أتحقق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أعود وأتحقق . هل إجابتي معقولة ؟ </a:t>
            </a:r>
            <a:endParaRPr lang="ar-SA" sz="2400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94658"/>
            <a:ext cx="2215243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9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ardrop 8"/>
          <p:cNvSpPr/>
          <p:nvPr/>
        </p:nvSpPr>
        <p:spPr>
          <a:xfrm>
            <a:off x="32813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9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2" grpId="0"/>
      <p:bldP spid="3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14" y="2784929"/>
            <a:ext cx="24765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( استعمل الاستدلال المنطقي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1143000" y="3618664"/>
            <a:ext cx="1643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بدور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أحاول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كل مسألة باستعمال الاستدلال المنطقي : 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2191657" y="1325547"/>
            <a:ext cx="603794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0070C0"/>
                </a:solidFill>
              </a:rPr>
              <a:t>1- تعمل ليلي وياسمين وبدور سلاسل من المشابك الملونة ، فإذا كانت سلسلة ليلي هي الأقصر ، وسلسلة ياسمين أقصر من سلسلة بدور . فمن التي عملت أطول سلسلة ؟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990600" y="4151293"/>
            <a:ext cx="73015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2- عمر أحمد أكثر من 7 سنوات . فإذا كان عمره أقل من 10 سنوات ، ولا يساوي 8 ، فكم عمره ؟ </a:t>
            </a:r>
            <a:endParaRPr lang="ar-SA" sz="28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66775"/>
            <a:ext cx="11906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8" y="4804229"/>
            <a:ext cx="2671082" cy="144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2068739" y="5562600"/>
            <a:ext cx="1000132" cy="8463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9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32813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/>
      <p:bldP spid="17" grpId="0" animBg="1"/>
      <p:bldP spid="18" grpId="0"/>
      <p:bldP spid="2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( استعمل الاستدلال المنطقي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ربع نص 1"/>
          <p:cNvSpPr txBox="1"/>
          <p:nvPr/>
        </p:nvSpPr>
        <p:spPr>
          <a:xfrm>
            <a:off x="6974114" y="2971800"/>
            <a:ext cx="11592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البنفسجي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" name="مربع نص 4"/>
          <p:cNvSpPr txBox="1"/>
          <p:nvPr/>
        </p:nvSpPr>
        <p:spPr>
          <a:xfrm>
            <a:off x="5486400" y="2895600"/>
            <a:ext cx="9274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البني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ربع نص 5"/>
          <p:cNvSpPr txBox="1"/>
          <p:nvPr/>
        </p:nvSpPr>
        <p:spPr>
          <a:xfrm>
            <a:off x="4082143" y="2971800"/>
            <a:ext cx="10895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الاخضر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مربع نص 6"/>
          <p:cNvSpPr txBox="1"/>
          <p:nvPr/>
        </p:nvSpPr>
        <p:spPr>
          <a:xfrm>
            <a:off x="2362200" y="2895600"/>
            <a:ext cx="11001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الاحمر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096512" y="1295400"/>
            <a:ext cx="720928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3- لديك أربع دمى </a:t>
            </a:r>
            <a:r>
              <a:rPr lang="ar-SA" sz="2800" b="1" dirty="0" smtClean="0">
                <a:solidFill>
                  <a:srgbClr val="0070C0"/>
                </a:solidFill>
              </a:rPr>
              <a:t>بألوان </a:t>
            </a:r>
            <a:r>
              <a:rPr lang="ar-SA" sz="2800" b="1" dirty="0" smtClean="0">
                <a:solidFill>
                  <a:srgbClr val="0070C0"/>
                </a:solidFill>
              </a:rPr>
              <a:t>مختلفة ، إذا رتبت من اليمين إلي اليسار بحيث يكون الأخضر بين الأحمر والبني </a:t>
            </a:r>
            <a:r>
              <a:rPr lang="ar-SA" sz="2800" b="1" dirty="0" smtClean="0">
                <a:solidFill>
                  <a:srgbClr val="0070C0"/>
                </a:solidFill>
              </a:rPr>
              <a:t>و </a:t>
            </a:r>
            <a:r>
              <a:rPr lang="ar-SA" sz="2800" b="1" dirty="0" smtClean="0">
                <a:solidFill>
                  <a:srgbClr val="0070C0"/>
                </a:solidFill>
              </a:rPr>
              <a:t>البنفسجي هو الأول ، أما الأحمر فهو </a:t>
            </a:r>
            <a:r>
              <a:rPr lang="ar-SA" sz="2800" b="1" dirty="0" smtClean="0">
                <a:solidFill>
                  <a:srgbClr val="0070C0"/>
                </a:solidFill>
              </a:rPr>
              <a:t>الاخير </a:t>
            </a:r>
            <a:r>
              <a:rPr lang="ar-SA" sz="2800" b="1" dirty="0" smtClean="0">
                <a:solidFill>
                  <a:srgbClr val="0070C0"/>
                </a:solidFill>
              </a:rPr>
              <a:t>، فما ترتيب </a:t>
            </a:r>
            <a:r>
              <a:rPr lang="ar-SA" sz="2800" b="1" dirty="0" smtClean="0">
                <a:solidFill>
                  <a:srgbClr val="0070C0"/>
                </a:solidFill>
              </a:rPr>
              <a:t>الدمي </a:t>
            </a:r>
            <a:r>
              <a:rPr lang="ar-SA" sz="2800" b="1" dirty="0" smtClean="0">
                <a:solidFill>
                  <a:srgbClr val="0070C0"/>
                </a:solidFill>
              </a:rPr>
              <a:t>من اليمين إلي اليسار ؟ </a:t>
            </a:r>
          </a:p>
          <a:p>
            <a:r>
              <a:rPr lang="ar-SA" sz="2800" b="1" dirty="0" smtClean="0">
                <a:solidFill>
                  <a:srgbClr val="0070C0"/>
                </a:solidFill>
              </a:rPr>
              <a:t>.............  ، .......... ، ............ ، ..............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62000" y="4302896"/>
            <a:ext cx="748499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4- اختار سعد عددا مكونا من رقمين . فإذا كان الرقم في منزلة العشرات أكبر من الرقم في منزلة الاحاد بمقدار 2 ، وكان مجموع الرقمين 8 ، فما العدد ؟ </a:t>
            </a:r>
            <a:endParaRPr lang="ar-SA" sz="2800" b="1" dirty="0">
              <a:solidFill>
                <a:srgbClr val="7030A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859548" y="5397023"/>
            <a:ext cx="152195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53</a:t>
            </a:r>
            <a:endParaRPr lang="ar-SA" sz="72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32813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06" y="2228103"/>
            <a:ext cx="1125841" cy="185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9" grpId="0"/>
      <p:bldP spid="10" grpId="0"/>
      <p:bldP spid="13" grpId="0"/>
      <p:bldP spid="14" grpId="0" animBg="1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260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9</cp:revision>
  <dcterms:created xsi:type="dcterms:W3CDTF">2015-10-06T14:56:54Z</dcterms:created>
  <dcterms:modified xsi:type="dcterms:W3CDTF">2019-04-20T11:35:14Z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