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011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266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619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790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48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191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069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15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89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66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257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742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إنشاء 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4400" y="1295384"/>
            <a:ext cx="7387772" cy="449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ardrop 8"/>
          <p:cNvSpPr/>
          <p:nvPr/>
        </p:nvSpPr>
        <p:spPr>
          <a:xfrm>
            <a:off x="76200" y="36286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58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3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إنشاء 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781428"/>
            <a:ext cx="7315200" cy="246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شكل بيضاوي 12"/>
          <p:cNvSpPr/>
          <p:nvPr/>
        </p:nvSpPr>
        <p:spPr>
          <a:xfrm>
            <a:off x="1219200" y="4038600"/>
            <a:ext cx="997528" cy="9265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084671"/>
            <a:ext cx="7391400" cy="2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شكل بيضاوي 12"/>
          <p:cNvSpPr/>
          <p:nvPr/>
        </p:nvSpPr>
        <p:spPr>
          <a:xfrm>
            <a:off x="1200153" y="2362200"/>
            <a:ext cx="1020510" cy="815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TextBox 12"/>
          <p:cNvSpPr txBox="1"/>
          <p:nvPr/>
        </p:nvSpPr>
        <p:spPr>
          <a:xfrm>
            <a:off x="838200" y="769203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1-2 يستعمل الطالب الأزرار لينشئ النمط ، ويحوط الزر التالي في النمط ، ثم يتحدث الطالب عن نمطه .</a:t>
            </a:r>
          </a:p>
        </p:txBody>
      </p:sp>
      <p:sp>
        <p:nvSpPr>
          <p:cNvPr id="14" name="Teardrop 8"/>
          <p:cNvSpPr/>
          <p:nvPr/>
        </p:nvSpPr>
        <p:spPr>
          <a:xfrm>
            <a:off x="76200" y="36286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58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7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إنشاء 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769203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3-5 يستعمل الطالب الأزرار لينشئ النمط ، ويحوط الزر التالي في النمط ، ثم يتحدث الطالب عن نمطه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62100"/>
            <a:ext cx="73152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شكل بيضاوي 12"/>
          <p:cNvSpPr/>
          <p:nvPr/>
        </p:nvSpPr>
        <p:spPr>
          <a:xfrm>
            <a:off x="1480456" y="1828800"/>
            <a:ext cx="754743" cy="5225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شكل بيضاوي 12"/>
          <p:cNvSpPr/>
          <p:nvPr/>
        </p:nvSpPr>
        <p:spPr>
          <a:xfrm>
            <a:off x="1531257" y="3352800"/>
            <a:ext cx="754743" cy="5225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شكل بيضاوي 12"/>
          <p:cNvSpPr/>
          <p:nvPr/>
        </p:nvSpPr>
        <p:spPr>
          <a:xfrm>
            <a:off x="1524000" y="5029200"/>
            <a:ext cx="754743" cy="5225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Teardrop 8"/>
          <p:cNvSpPr/>
          <p:nvPr/>
        </p:nvSpPr>
        <p:spPr>
          <a:xfrm>
            <a:off x="76200" y="36286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58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1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إنشاء 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14488"/>
            <a:ext cx="7306458" cy="42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926" y="4034971"/>
            <a:ext cx="742273" cy="12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0230" y="4020457"/>
            <a:ext cx="732970" cy="12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034971"/>
            <a:ext cx="809752" cy="122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9315" y="4034971"/>
            <a:ext cx="682172" cy="121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4342" y="4049486"/>
            <a:ext cx="693057" cy="120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049485"/>
            <a:ext cx="674794" cy="120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9486" y="4049486"/>
            <a:ext cx="682896" cy="120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4443" y="4034971"/>
            <a:ext cx="706757" cy="121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020457"/>
            <a:ext cx="685449" cy="12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838200" y="769203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3-5 يستعمل الطالب الأزرار المعطاة لإنشاء نمط ، ثم يلون المربعات ليوضح النمط نفسه بطريقة أخري .</a:t>
            </a:r>
          </a:p>
        </p:txBody>
      </p:sp>
      <p:sp>
        <p:nvSpPr>
          <p:cNvPr id="20" name="Teardrop 8"/>
          <p:cNvSpPr/>
          <p:nvPr/>
        </p:nvSpPr>
        <p:spPr>
          <a:xfrm>
            <a:off x="76200" y="36286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58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6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83</Words>
  <Application>Microsoft Office PowerPoint</Application>
  <PresentationFormat>عرض على الشاشة (3:4)‏</PresentationFormat>
  <Paragraphs>35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12</cp:revision>
  <dcterms:created xsi:type="dcterms:W3CDTF">2015-10-06T14:56:54Z</dcterms:created>
  <dcterms:modified xsi:type="dcterms:W3CDTF">2017-05-20T07:40:44Z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