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056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959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729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0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3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43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703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221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60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748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58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90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491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249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308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مراجعة تراكمية الفصلان 1، 2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2133600"/>
            <a:ext cx="7086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0" y="769203"/>
            <a:ext cx="7543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>
                <a:solidFill>
                  <a:srgbClr val="FF0000"/>
                </a:solidFill>
              </a:rPr>
              <a:t>يصل الطالب بخط بين عناصر المجموعتين المتقابلتين ، ثم يصف العلاقة بينهما مستعملا </a:t>
            </a:r>
            <a:r>
              <a:rPr lang="ar-SA" sz="2400" b="1" dirty="0" smtClean="0">
                <a:solidFill>
                  <a:srgbClr val="FF0000"/>
                </a:solidFill>
              </a:rPr>
              <a:t>«أقل من </a:t>
            </a:r>
            <a:r>
              <a:rPr lang="ar-SA" sz="2400" b="1" dirty="0">
                <a:solidFill>
                  <a:srgbClr val="FF0000"/>
                </a:solidFill>
              </a:rPr>
              <a:t>« ثم يحوط المجموعة التي عناصرها </a:t>
            </a:r>
            <a:r>
              <a:rPr lang="ar-SA" sz="2400" b="1" dirty="0" smtClean="0">
                <a:solidFill>
                  <a:srgbClr val="FF0000"/>
                </a:solidFill>
              </a:rPr>
              <a:t>أقل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10" name="رابط مستقيم 13"/>
          <p:cNvCxnSpPr/>
          <p:nvPr/>
        </p:nvCxnSpPr>
        <p:spPr>
          <a:xfrm>
            <a:off x="6418022" y="3414722"/>
            <a:ext cx="0" cy="78581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3"/>
          <p:cNvCxnSpPr/>
          <p:nvPr/>
        </p:nvCxnSpPr>
        <p:spPr>
          <a:xfrm flipH="1">
            <a:off x="5428343" y="3550239"/>
            <a:ext cx="362857" cy="8330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3"/>
          <p:cNvCxnSpPr/>
          <p:nvPr/>
        </p:nvCxnSpPr>
        <p:spPr>
          <a:xfrm flipH="1">
            <a:off x="4191000" y="3550239"/>
            <a:ext cx="762000" cy="78581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3"/>
          <p:cNvCxnSpPr/>
          <p:nvPr/>
        </p:nvCxnSpPr>
        <p:spPr>
          <a:xfrm flipH="1">
            <a:off x="3048000" y="3527122"/>
            <a:ext cx="1114400" cy="80893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13"/>
          <p:cNvCxnSpPr/>
          <p:nvPr/>
        </p:nvCxnSpPr>
        <p:spPr>
          <a:xfrm flipH="1">
            <a:off x="1981200" y="3518082"/>
            <a:ext cx="1275657" cy="8179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0601" y="3788228"/>
            <a:ext cx="6760027" cy="16691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796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مراجعة تراكمية الفصلان 1، 2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يعد الطالب الخراف ، ثم يظلل العدد الذي يمثل عدد الخراف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1628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286000" y="3733800"/>
            <a:ext cx="4572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0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239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مراجعة تراكمية الفصلان 1، 2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909935"/>
            <a:ext cx="7543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>
                <a:solidFill>
                  <a:srgbClr val="FF0000"/>
                </a:solidFill>
              </a:rPr>
              <a:t>يصل الطالب بخط بين عناصر المجموعتين المتقابلتين ، ثم يصف العلاقة بينهما </a:t>
            </a:r>
            <a:r>
              <a:rPr lang="ar-SA" sz="2400" b="1" dirty="0" smtClean="0">
                <a:solidFill>
                  <a:srgbClr val="FF0000"/>
                </a:solidFill>
              </a:rPr>
              <a:t>مستعملا « يساوي «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921829" y="3733800"/>
            <a:ext cx="21771" cy="6495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33685" y="3808186"/>
            <a:ext cx="21771" cy="6495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429000" y="3730171"/>
            <a:ext cx="21771" cy="6495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133600" y="3751943"/>
            <a:ext cx="21771" cy="6495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93456" y="5486400"/>
            <a:ext cx="14405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يساوي 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7239000" cy="170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مراجعة تراكمية الفصلان 1، 2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يعد الطالب الأوراق ، ثم ينطق العدد ، ويكتبه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002" y="3177039"/>
            <a:ext cx="509370" cy="101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46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100</Words>
  <Application>Microsoft Office PowerPoint</Application>
  <PresentationFormat>عرض على الشاشة (3:4)‏</PresentationFormat>
  <Paragraphs>29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9</cp:revision>
  <dcterms:created xsi:type="dcterms:W3CDTF">2015-10-06T14:56:54Z</dcterms:created>
  <dcterms:modified xsi:type="dcterms:W3CDTF">2017-05-19T18:33:10Z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