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37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491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196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254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476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809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343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401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74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43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91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593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 ( صفر ) ، وكتابته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800225"/>
            <a:ext cx="58293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8284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يعد الطالب الكرات في كل وعاء ، ثم يتنطق العدد ويكتبه 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086" y="4056743"/>
            <a:ext cx="361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0767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ardrop 8"/>
          <p:cNvSpPr/>
          <p:nvPr/>
        </p:nvSpPr>
        <p:spPr>
          <a:xfrm>
            <a:off x="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 ( صفر ) ، وكتابته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284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يعد الطالب الكرات في كل وعاء ، ثم يتنطق العدد ويكتبه 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14400" y="1452530"/>
            <a:ext cx="7391400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61832"/>
            <a:ext cx="533400" cy="77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18" y="4834618"/>
            <a:ext cx="558082" cy="80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ardrop 8"/>
          <p:cNvSpPr/>
          <p:nvPr/>
        </p:nvSpPr>
        <p:spPr>
          <a:xfrm>
            <a:off x="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0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 ( صفر ) ، وكتابته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284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يعد الطالب الكرات في كل وعاء ، ثم يتنطق العدد ويكتبه 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14400" y="1509485"/>
            <a:ext cx="7315200" cy="451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724400"/>
            <a:ext cx="38953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43487"/>
            <a:ext cx="56696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ardrop 8"/>
          <p:cNvSpPr/>
          <p:nvPr/>
        </p:nvSpPr>
        <p:spPr>
          <a:xfrm>
            <a:off x="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6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 ( صفر ) ، وكتابته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284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يكتب الطالب عدد الأسماك في الوعاء 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14399" y="1553029"/>
            <a:ext cx="7344229" cy="459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19" y="5181600"/>
            <a:ext cx="56696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60156"/>
            <a:ext cx="361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ardrop 8"/>
          <p:cNvSpPr/>
          <p:nvPr/>
        </p:nvSpPr>
        <p:spPr>
          <a:xfrm>
            <a:off x="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7620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 ( صفر ) ، وكتابته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284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يكتب الطالب عدد القططة في الصندوق 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300685" cy="444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56696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4914900"/>
            <a:ext cx="495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ardrop 8"/>
          <p:cNvSpPr/>
          <p:nvPr/>
        </p:nvSpPr>
        <p:spPr>
          <a:xfrm>
            <a:off x="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838200" y="35838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العدد ( صفر ) ، وكتابته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19999" y="43542"/>
            <a:ext cx="1447801" cy="870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2- 6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284" y="9099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يكتب الطالب عدد الخراف في العربة 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3152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19" y="5043827"/>
            <a:ext cx="56696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0"/>
            <a:ext cx="533400" cy="77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ardrop 8"/>
          <p:cNvSpPr/>
          <p:nvPr/>
        </p:nvSpPr>
        <p:spPr>
          <a:xfrm>
            <a:off x="14111" y="44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5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135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11</cp:revision>
  <dcterms:created xsi:type="dcterms:W3CDTF">2015-10-06T14:56:54Z</dcterms:created>
  <dcterms:modified xsi:type="dcterms:W3CDTF">2017-05-19T18:32:23Z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