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custDataLst>
    <p:tags r:id="rId4"/>
  </p:custDataLst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23/08/38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02786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23/08/38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54693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23/08/38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22564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23/08/38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1757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23/08/38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19889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23/08/38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25231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23/08/38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9213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23/08/38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44244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23/08/38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07470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23/08/38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5503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23/08/38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81745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23/08/38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75616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emf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رابط مستقيم 2"/>
          <p:cNvCxnSpPr/>
          <p:nvPr/>
        </p:nvCxnSpPr>
        <p:spPr>
          <a:xfrm flipH="1">
            <a:off x="5920680" y="2046312"/>
            <a:ext cx="863600" cy="1752600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" name="رابط مستقيم 3"/>
          <p:cNvCxnSpPr/>
          <p:nvPr/>
        </p:nvCxnSpPr>
        <p:spPr>
          <a:xfrm>
            <a:off x="5688451" y="2106182"/>
            <a:ext cx="1219200" cy="1371600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رابط مستقيم 7"/>
          <p:cNvCxnSpPr/>
          <p:nvPr/>
        </p:nvCxnSpPr>
        <p:spPr>
          <a:xfrm flipH="1">
            <a:off x="5810009" y="2030269"/>
            <a:ext cx="974271" cy="1917864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رابط مستقيم 8"/>
          <p:cNvCxnSpPr/>
          <p:nvPr/>
        </p:nvCxnSpPr>
        <p:spPr>
          <a:xfrm>
            <a:off x="5688451" y="2085462"/>
            <a:ext cx="1469571" cy="1674299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" name="شكل بيضاوي 9"/>
          <p:cNvSpPr/>
          <p:nvPr/>
        </p:nvSpPr>
        <p:spPr>
          <a:xfrm>
            <a:off x="967680" y="2046312"/>
            <a:ext cx="2024743" cy="1752600"/>
          </a:xfrm>
          <a:prstGeom prst="ellipse">
            <a:avLst/>
          </a:prstGeom>
          <a:ln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1" name="شكل بيضاوي 10"/>
          <p:cNvSpPr/>
          <p:nvPr/>
        </p:nvSpPr>
        <p:spPr>
          <a:xfrm>
            <a:off x="996709" y="2046312"/>
            <a:ext cx="2028371" cy="1752600"/>
          </a:xfrm>
          <a:prstGeom prst="ellipse">
            <a:avLst/>
          </a:prstGeom>
          <a:noFill/>
          <a:ln w="762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" name="مستطيل مستدير الزوايا 1"/>
          <p:cNvSpPr/>
          <p:nvPr/>
        </p:nvSpPr>
        <p:spPr>
          <a:xfrm>
            <a:off x="6454080" y="522312"/>
            <a:ext cx="2286000" cy="685800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6000" dirty="0" smtClean="0">
                <a:solidFill>
                  <a:srgbClr val="00B0F0"/>
                </a:solidFill>
              </a:rPr>
              <a:t>التهيئة</a:t>
            </a:r>
            <a:endParaRPr lang="ar-SA" sz="4000" dirty="0">
              <a:solidFill>
                <a:srgbClr val="00B0F0"/>
              </a:solidFill>
            </a:endParaRPr>
          </a:p>
        </p:txBody>
      </p:sp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3451" y="4713312"/>
            <a:ext cx="2667000" cy="133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080" y="4103712"/>
            <a:ext cx="2209800" cy="1676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7" name="شكل بيضاوي 26"/>
          <p:cNvSpPr/>
          <p:nvPr/>
        </p:nvSpPr>
        <p:spPr>
          <a:xfrm>
            <a:off x="4930080" y="4560912"/>
            <a:ext cx="2971800" cy="1676400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cxnSp>
        <p:nvCxnSpPr>
          <p:cNvPr id="29" name="رابط مستقيم 28"/>
          <p:cNvCxnSpPr/>
          <p:nvPr/>
        </p:nvCxnSpPr>
        <p:spPr>
          <a:xfrm flipH="1">
            <a:off x="967680" y="4103712"/>
            <a:ext cx="1600200" cy="144780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رابط مستقيم 29"/>
          <p:cNvCxnSpPr/>
          <p:nvPr/>
        </p:nvCxnSpPr>
        <p:spPr>
          <a:xfrm>
            <a:off x="1120080" y="4103712"/>
            <a:ext cx="1314450" cy="144780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" name="وسيلة شرح بيضاوية 4"/>
          <p:cNvSpPr/>
          <p:nvPr/>
        </p:nvSpPr>
        <p:spPr>
          <a:xfrm>
            <a:off x="7485614" y="1208112"/>
            <a:ext cx="1279866" cy="713301"/>
          </a:xfrm>
          <a:prstGeom prst="wedgeEllipseCallou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800" b="1" dirty="0" smtClean="0">
                <a:solidFill>
                  <a:srgbClr val="0070C0"/>
                </a:solidFill>
              </a:rPr>
              <a:t>1</a:t>
            </a:r>
            <a:endParaRPr lang="ar-SA" sz="2400" b="1" dirty="0">
              <a:solidFill>
                <a:srgbClr val="0070C0"/>
              </a:solidFill>
            </a:endParaRPr>
          </a:p>
        </p:txBody>
      </p:sp>
      <p:sp>
        <p:nvSpPr>
          <p:cNvPr id="15" name="وسيلة شرح بيضاوية 14"/>
          <p:cNvSpPr/>
          <p:nvPr/>
        </p:nvSpPr>
        <p:spPr>
          <a:xfrm>
            <a:off x="7612614" y="3875112"/>
            <a:ext cx="1279866" cy="713301"/>
          </a:xfrm>
          <a:prstGeom prst="wedgeEllipseCallou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800" b="1" dirty="0" smtClean="0">
                <a:solidFill>
                  <a:srgbClr val="0070C0"/>
                </a:solidFill>
              </a:rPr>
              <a:t>2</a:t>
            </a:r>
            <a:endParaRPr lang="ar-SA" sz="2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4220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0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2" grpId="0" animBg="1"/>
      <p:bldP spid="27" grpId="0" animBg="1"/>
      <p:bldP spid="5" grpId="0" animBg="1"/>
      <p:bldP spid="1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1491" y="1151873"/>
            <a:ext cx="2114550" cy="133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641" y="1119216"/>
            <a:ext cx="16764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6291" y="2819201"/>
            <a:ext cx="2103664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1891" y="2752073"/>
            <a:ext cx="120015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4891" y="4775908"/>
            <a:ext cx="1228725" cy="1419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691" y="4682473"/>
            <a:ext cx="2133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9642" y="1206301"/>
            <a:ext cx="2133599" cy="1257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999473"/>
            <a:ext cx="20574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3766" y="2331384"/>
            <a:ext cx="1695450" cy="207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8948" y="2874309"/>
            <a:ext cx="2105025" cy="153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شكل بيضاوي 2"/>
          <p:cNvSpPr/>
          <p:nvPr/>
        </p:nvSpPr>
        <p:spPr>
          <a:xfrm>
            <a:off x="6238691" y="4790423"/>
            <a:ext cx="1295400" cy="1390650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3" name="وسيلة شرح بيضاوية 12"/>
          <p:cNvSpPr/>
          <p:nvPr/>
        </p:nvSpPr>
        <p:spPr>
          <a:xfrm>
            <a:off x="7702025" y="4325822"/>
            <a:ext cx="1279866" cy="713301"/>
          </a:xfrm>
          <a:prstGeom prst="wedgeEllipseCallou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800" b="1" dirty="0" smtClean="0">
                <a:solidFill>
                  <a:srgbClr val="0070C0"/>
                </a:solidFill>
              </a:rPr>
              <a:t>4</a:t>
            </a:r>
            <a:endParaRPr lang="ar-SA" sz="2400" b="1" dirty="0">
              <a:solidFill>
                <a:srgbClr val="0070C0"/>
              </a:solidFill>
            </a:endParaRPr>
          </a:p>
        </p:txBody>
      </p:sp>
      <p:sp>
        <p:nvSpPr>
          <p:cNvPr id="14" name="وسيلة شرح بيضاوية 13"/>
          <p:cNvSpPr/>
          <p:nvPr/>
        </p:nvSpPr>
        <p:spPr>
          <a:xfrm>
            <a:off x="7702025" y="476672"/>
            <a:ext cx="1279866" cy="713301"/>
          </a:xfrm>
          <a:prstGeom prst="wedgeEllipseCallou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800" b="1" dirty="0" smtClean="0">
                <a:solidFill>
                  <a:srgbClr val="0070C0"/>
                </a:solidFill>
              </a:rPr>
              <a:t>3</a:t>
            </a:r>
            <a:endParaRPr lang="ar-SA" sz="2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7591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8" dur="2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3" dur="2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3" grpId="0" animBg="1"/>
      <p:bldP spid="14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4"/>
  <p:tag name="ARTICULATE_PROJECT_OPEN" val="0"/>
</p:tagLst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5</Words>
  <Application>Microsoft Office PowerPoint</Application>
  <PresentationFormat>عرض على الشاشة (3:4)‏</PresentationFormat>
  <Paragraphs>5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نسق Office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TAREK</dc:creator>
  <cp:lastModifiedBy>User</cp:lastModifiedBy>
  <cp:revision>6</cp:revision>
  <dcterms:created xsi:type="dcterms:W3CDTF">2015-10-06T14:56:54Z</dcterms:created>
  <dcterms:modified xsi:type="dcterms:W3CDTF">2017-05-19T18:23:07Z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C1B26715-A636-463C-9959-B98432038260</vt:lpwstr>
  </property>
  <property fmtid="{D5CDD505-2E9C-101B-9397-08002B2CF9AE}" pid="3" name="ArticulatePath">
    <vt:lpwstr>9الطرح الرأسي</vt:lpwstr>
  </property>
</Properties>
</file>