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custDataLst>
    <p:tags r:id="rId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883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847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67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526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725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291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0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6879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930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536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706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061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 smtClean="0">
                <a:ln>
                  <a:solidFill>
                    <a:srgbClr val="7030A0"/>
                  </a:solidFill>
                </a:ln>
              </a:rPr>
              <a:t>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مراجعة تراكمية ( الفصول 1-3 )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49" y="1788886"/>
            <a:ext cx="7315199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400" y="879103"/>
            <a:ext cx="7848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1- يعد الطالب مجموعة الدوائر ، ثم يظلل العدد الذي يمثل عدد الدوائر .</a:t>
            </a:r>
          </a:p>
        </p:txBody>
      </p:sp>
      <p:sp>
        <p:nvSpPr>
          <p:cNvPr id="11" name="شكل بيضاوي 1"/>
          <p:cNvSpPr/>
          <p:nvPr/>
        </p:nvSpPr>
        <p:spPr>
          <a:xfrm>
            <a:off x="3782568" y="4800600"/>
            <a:ext cx="337912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392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smtClean="0">
                <a:ln>
                  <a:solidFill>
                    <a:srgbClr val="7030A0"/>
                  </a:solidFill>
                </a:ln>
              </a:rPr>
              <a:t>2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مراجعة تراكمية ( الفصول 1-3 )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726162"/>
            <a:ext cx="7848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2- يعد الطالب عناصر المجموعة ، ثم يكتب العدد ، ويصل الطالب بخط بين الأشياء في المجموعتين ، ثم يحوط المجموعة التي تحوي عناصر أكثر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239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19600"/>
            <a:ext cx="91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9144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3352800" y="3352800"/>
            <a:ext cx="2286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48200" y="3352800"/>
            <a:ext cx="2286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62800" y="3327400"/>
            <a:ext cx="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590800" y="3976913"/>
            <a:ext cx="5493657" cy="22787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3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مراجعة تراكمية ( الفصول 1-3 )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726162"/>
            <a:ext cx="7848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3- يصف الطالب الشكل الملون داخل الإطار ثم يحوط الشكل المماثل له ، ويضع علامة × على الشكل المختلف عنه 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905000"/>
            <a:ext cx="7134225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شكل بيضاوي 11"/>
          <p:cNvSpPr/>
          <p:nvPr/>
        </p:nvSpPr>
        <p:spPr>
          <a:xfrm>
            <a:off x="4572000" y="2057400"/>
            <a:ext cx="117816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11"/>
          <p:cNvSpPr/>
          <p:nvPr/>
        </p:nvSpPr>
        <p:spPr>
          <a:xfrm>
            <a:off x="939800" y="2093686"/>
            <a:ext cx="117816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200400" y="2514600"/>
            <a:ext cx="9906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2800" y="2590800"/>
            <a:ext cx="1028700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04139" y="2514600"/>
            <a:ext cx="838201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04139" y="2590800"/>
            <a:ext cx="677745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261399" y="4310743"/>
            <a:ext cx="990600" cy="1066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47800" y="4400549"/>
            <a:ext cx="804199" cy="9769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364595" y="4572000"/>
            <a:ext cx="838201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364595" y="4648200"/>
            <a:ext cx="677745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202797" y="4648200"/>
            <a:ext cx="677744" cy="883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02796" y="4693557"/>
            <a:ext cx="677745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831848" y="4206421"/>
            <a:ext cx="677744" cy="883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31847" y="4251778"/>
            <a:ext cx="677745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012985" y="4355192"/>
            <a:ext cx="677744" cy="883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12984" y="4400549"/>
            <a:ext cx="677745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52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4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5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مربع نص 15"/>
          <p:cNvSpPr txBox="1"/>
          <p:nvPr/>
        </p:nvSpPr>
        <p:spPr>
          <a:xfrm>
            <a:off x="990600" y="0"/>
            <a:ext cx="67818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مراجعة تراكمية ( الفصول 1-3 )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726162"/>
            <a:ext cx="7848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ar-SA" sz="2400" b="1" dirty="0" smtClean="0">
                <a:solidFill>
                  <a:srgbClr val="FF0000"/>
                </a:solidFill>
              </a:rPr>
              <a:t>4- يحوط الطالب الحصان الذي يقع قبل الحصان الرمادي ، ويضع علامة × على الحصان الواقع بعده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557159"/>
            <a:ext cx="7543800" cy="43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شكل بيضاوي 11"/>
          <p:cNvSpPr/>
          <p:nvPr/>
        </p:nvSpPr>
        <p:spPr>
          <a:xfrm>
            <a:off x="2902857" y="2590800"/>
            <a:ext cx="1706635" cy="289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713656" y="3124200"/>
            <a:ext cx="677744" cy="883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713655" y="3169557"/>
            <a:ext cx="677745" cy="838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4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115</Words>
  <Application>Microsoft Office PowerPoint</Application>
  <PresentationFormat>عرض على الشاشة (3:4)‏</PresentationFormat>
  <Paragraphs>28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User</cp:lastModifiedBy>
  <cp:revision>10</cp:revision>
  <dcterms:created xsi:type="dcterms:W3CDTF">2015-10-06T14:56:54Z</dcterms:created>
  <dcterms:modified xsi:type="dcterms:W3CDTF">2017-05-20T07:42:02Z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