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1"/>
  </p:notesMasterIdLst>
  <p:sldIdLst>
    <p:sldId id="256" r:id="rId2"/>
    <p:sldId id="267" r:id="rId3"/>
    <p:sldId id="279" r:id="rId4"/>
    <p:sldId id="269" r:id="rId5"/>
    <p:sldId id="280" r:id="rId6"/>
    <p:sldId id="270" r:id="rId7"/>
    <p:sldId id="272" r:id="rId8"/>
    <p:sldId id="271" r:id="rId9"/>
    <p:sldId id="273" r:id="rId10"/>
    <p:sldId id="276" r:id="rId11"/>
    <p:sldId id="265" r:id="rId12"/>
    <p:sldId id="266" r:id="rId13"/>
    <p:sldId id="257" r:id="rId14"/>
    <p:sldId id="258" r:id="rId15"/>
    <p:sldId id="274" r:id="rId16"/>
    <p:sldId id="277" r:id="rId17"/>
    <p:sldId id="275" r:id="rId18"/>
    <p:sldId id="278" r:id="rId19"/>
    <p:sldId id="281" r:id="rId20"/>
    <p:sldId id="316" r:id="rId21"/>
    <p:sldId id="283" r:id="rId22"/>
    <p:sldId id="284" r:id="rId23"/>
    <p:sldId id="285" r:id="rId24"/>
    <p:sldId id="286" r:id="rId25"/>
    <p:sldId id="282" r:id="rId26"/>
    <p:sldId id="287" r:id="rId27"/>
    <p:sldId id="288" r:id="rId28"/>
    <p:sldId id="289" r:id="rId29"/>
    <p:sldId id="290" r:id="rId30"/>
    <p:sldId id="291" r:id="rId31"/>
    <p:sldId id="311" r:id="rId32"/>
    <p:sldId id="312" r:id="rId33"/>
    <p:sldId id="292" r:id="rId34"/>
    <p:sldId id="294" r:id="rId35"/>
    <p:sldId id="293" r:id="rId36"/>
    <p:sldId id="295" r:id="rId37"/>
    <p:sldId id="300" r:id="rId38"/>
    <p:sldId id="296" r:id="rId39"/>
    <p:sldId id="297" r:id="rId40"/>
    <p:sldId id="298" r:id="rId41"/>
    <p:sldId id="313" r:id="rId42"/>
    <p:sldId id="299" r:id="rId43"/>
    <p:sldId id="314" r:id="rId44"/>
    <p:sldId id="301" r:id="rId45"/>
    <p:sldId id="315" r:id="rId46"/>
    <p:sldId id="317" r:id="rId47"/>
    <p:sldId id="318" r:id="rId48"/>
    <p:sldId id="321" r:id="rId49"/>
    <p:sldId id="319" r:id="rId50"/>
    <p:sldId id="320" r:id="rId51"/>
    <p:sldId id="322" r:id="rId52"/>
    <p:sldId id="326" r:id="rId53"/>
    <p:sldId id="303" r:id="rId54"/>
    <p:sldId id="323" r:id="rId55"/>
    <p:sldId id="324" r:id="rId56"/>
    <p:sldId id="325" r:id="rId57"/>
    <p:sldId id="306" r:id="rId58"/>
    <p:sldId id="327" r:id="rId59"/>
    <p:sldId id="328" r:id="rId60"/>
    <p:sldId id="329" r:id="rId61"/>
    <p:sldId id="308" r:id="rId62"/>
    <p:sldId id="302" r:id="rId63"/>
    <p:sldId id="330" r:id="rId64"/>
    <p:sldId id="331" r:id="rId65"/>
    <p:sldId id="260" r:id="rId66"/>
    <p:sldId id="261" r:id="rId67"/>
    <p:sldId id="262" r:id="rId68"/>
    <p:sldId id="263" r:id="rId69"/>
    <p:sldId id="264" r:id="rId7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FFB8"/>
    <a:srgbClr val="FFD966"/>
    <a:srgbClr val="97E4FF"/>
    <a:srgbClr val="DBAD7B"/>
    <a:srgbClr val="F4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1848DD-C518-4AE0-9F0F-374D370F9034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B5089C8-26B6-4B71-AC36-159BF130DC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621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89C8-26B6-4B71-AC36-159BF130DCFD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255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6A409-1ED7-4159-89A7-D05F55318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0D5E113-66FA-4EEC-93D1-3B3AEEF98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1E0C54-69F0-4BAA-B395-D6046655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1A4FAC-D102-4BC3-84C3-28D39BDF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B29E78-B17D-4790-9158-05E57210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169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D2F096-B035-4616-98D2-1B9304B7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2AD2707-F92D-425C-AF02-F8EAF6EF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6A17A7-9DA4-4936-BFB4-1D70D84D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496C5D-F507-4357-9245-3E90915A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9D1F95-3626-409A-AF95-2AE2E1B3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083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C5D8304-BA35-4855-82BF-04F1DB2C5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B4C2093-8B78-4973-97C1-776872E2C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959CC9-0E13-4F8D-BE7F-B1C3815D2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030097-AFC8-4560-A817-82D85E07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6B3930-9621-4521-BC14-5865D636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771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C774C5-C1A1-426C-90E9-310063AB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01141A-CC12-4DD3-8373-88878C07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B2B280-08B3-4B5A-9B70-33A257B1B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C6720C-E65F-4BB5-8AE9-28BEBBE0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F960B9-C99F-42F6-821A-4E1C6835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093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1F165-890E-4DEE-A01A-17F8508C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B9BE7B0-98A2-459C-9C5F-A8EDCEF56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95DE44-336F-4296-BBFF-12686C66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07AA44-F61C-4B75-B911-87C7D73C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86457A-030B-4E9E-85C9-52F0994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046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33B38D-4637-4304-AE86-28D13B7B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7DAF40-FAA8-42C5-96C2-650310213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C77239E-98CD-46CF-AE3E-2FEF7AF01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0011B0-99EF-4849-A128-6B649E9D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2F68F8-D17D-44B8-B0DF-78832760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490CA31-2A18-4EB3-A38A-55AE242F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737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E8F4C8-182A-47A8-A69B-A4B754B7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A2DDF9-4D6A-417E-B51B-777D788E6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F104C4-7D16-4867-AAFA-9ECDB6D1E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66E9AA1-8ADA-43E8-AC20-F0DAF343D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8FB0AEB-2256-4C44-BA51-0A6F73787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6ECA0F2-C75F-4DBC-9F57-87A03565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95860E2-F382-44B8-BE61-2701D932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19B8C19-738C-4B33-A3B7-8DF47826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343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6BA2D5-11D3-4863-AD80-E9750E67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DA649C-9647-48E6-AF4A-35FE421F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961E0FA-92BF-49B6-B0C6-5E7D5DDA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D29D051-79A3-4D4F-8A6B-0189E897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37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20E2277-50D5-4232-85D5-7F6F6379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D2FF52-E82E-4514-AFA8-3D33C18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DE56DF9-1EB8-4035-AD2B-F353DA75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623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9C61C8-46A7-45D5-BDC0-A05D28D7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D677CC-4E70-4CFD-90BB-E7A9FE274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D93043-AB88-48AC-9589-CF1F1101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53E43F-9F2E-493E-9D97-7A0F41FC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5DE32B-AB4F-4603-A69D-D9CD7D82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9658AE-C515-4569-8DE2-06F2E672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813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5D9226-B6BB-4D8A-AF08-65F9E649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CB1600C-8F13-46A0-ADEA-6BE538D11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AA4D0D4-7226-40F8-A129-07E09C1F4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4EA801B-BD79-46C4-8944-7923D9C3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189DBA-84EC-4034-ABB5-8B8B098A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309990-CC2F-4282-A9A5-96DC52E4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15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686B8E3-F07D-48D0-9D06-D7FCBB9A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2AD4DF9-A702-4118-82A0-17A0DAF17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657AA2-46D2-4992-8A2C-FA4BDD0F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7357-10C6-497B-9A64-84D28FE0B26D}" type="datetimeFigureOut">
              <a:rPr lang="ar-SA" smtClean="0"/>
              <a:t>15/05/41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4A92E-D377-43E7-A139-51E667157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7D7225-BA47-4997-802F-EE9076C89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B3525-86A1-4917-BD8C-AE1DBD333B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88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39B884E5-109C-4215-9227-9BC834C735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2" y="643466"/>
            <a:ext cx="10611556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digestive system clipartâ¬â">
            <a:extLst>
              <a:ext uri="{FF2B5EF4-FFF2-40B4-BE49-F238E27FC236}">
                <a16:creationId xmlns:a16="http://schemas.microsoft.com/office/drawing/2014/main" id="{4B35B4F9-E2BE-4768-A8AF-4F7E782F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85" y="745492"/>
            <a:ext cx="6143775" cy="49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AE1095A-567A-454D-B754-12B8A5AF3E2A}"/>
              </a:ext>
            </a:extLst>
          </p:cNvPr>
          <p:cNvSpPr/>
          <p:nvPr/>
        </p:nvSpPr>
        <p:spPr>
          <a:xfrm>
            <a:off x="4820920" y="855367"/>
            <a:ext cx="45719" cy="39301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61A496B-0646-4B10-9723-590DD004069F}"/>
              </a:ext>
            </a:extLst>
          </p:cNvPr>
          <p:cNvSpPr/>
          <p:nvPr/>
        </p:nvSpPr>
        <p:spPr>
          <a:xfrm>
            <a:off x="-74357" y="1478318"/>
            <a:ext cx="617035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1016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</a:t>
            </a:r>
          </a:p>
          <a:p>
            <a:pPr algn="ctr"/>
            <a:r>
              <a:rPr lang="ar-SA" sz="9600" b="1" cap="none" spc="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1016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الهضمي </a:t>
            </a:r>
          </a:p>
          <a:p>
            <a:pPr algn="ctr"/>
            <a:r>
              <a:rPr lang="ar-SA" sz="9600" b="1" cap="none" spc="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1016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والغدد الصماء  </a:t>
            </a:r>
          </a:p>
        </p:txBody>
      </p:sp>
    </p:spTree>
    <p:extLst>
      <p:ext uri="{BB962C8B-B14F-4D97-AF65-F5344CB8AC3E}">
        <p14:creationId xmlns:p14="http://schemas.microsoft.com/office/powerpoint/2010/main" val="419113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0CA561-3CA9-4695-BF23-FA8B7C76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896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02E944D-97DD-4006-8314-A127F988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960" y="0"/>
            <a:ext cx="6543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1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3E579B0-787C-4412-8514-994CA2E2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3" y="443992"/>
            <a:ext cx="4169661" cy="588873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BD6440-B3B6-45F1-9798-2046114C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197168"/>
            <a:ext cx="6731338" cy="45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digestive system clipartâ¬â">
            <a:extLst>
              <a:ext uri="{FF2B5EF4-FFF2-40B4-BE49-F238E27FC236}">
                <a16:creationId xmlns:a16="http://schemas.microsoft.com/office/drawing/2014/main" id="{4B35B4F9-E2BE-4768-A8AF-4F7E782F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85" y="745492"/>
            <a:ext cx="6143775" cy="49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AE1095A-567A-454D-B754-12B8A5AF3E2A}"/>
              </a:ext>
            </a:extLst>
          </p:cNvPr>
          <p:cNvSpPr/>
          <p:nvPr/>
        </p:nvSpPr>
        <p:spPr>
          <a:xfrm>
            <a:off x="4820920" y="855367"/>
            <a:ext cx="45719" cy="39301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61A496B-0646-4B10-9723-590DD004069F}"/>
              </a:ext>
            </a:extLst>
          </p:cNvPr>
          <p:cNvSpPr/>
          <p:nvPr/>
        </p:nvSpPr>
        <p:spPr>
          <a:xfrm>
            <a:off x="524813" y="1087735"/>
            <a:ext cx="3826689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1016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</a:t>
            </a:r>
          </a:p>
          <a:p>
            <a:pPr algn="ctr"/>
            <a:r>
              <a:rPr lang="ar-SA" sz="11500" b="1" cap="none" spc="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1016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الهضمي </a:t>
            </a:r>
          </a:p>
        </p:txBody>
      </p:sp>
    </p:spTree>
    <p:extLst>
      <p:ext uri="{BB962C8B-B14F-4D97-AF65-F5344CB8AC3E}">
        <p14:creationId xmlns:p14="http://schemas.microsoft.com/office/powerpoint/2010/main" val="236462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02B9543D-D5DC-4F75-B946-8EF1E4D2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9022" l="1000" r="95889">
                        <a14:foregroundMark x1="50556" y1="2717" x2="50556" y2="2717"/>
                        <a14:foregroundMark x1="87000" y1="93152" x2="87000" y2="93152"/>
                        <a14:foregroundMark x1="19889" y1="72283" x2="2778" y2="97609"/>
                        <a14:foregroundMark x1="2778" y1="97609" x2="1111" y2="99130"/>
                        <a14:foregroundMark x1="95889" y1="97500" x2="95889" y2="97500"/>
                        <a14:foregroundMark x1="68444" y1="73478" x2="68333" y2="84022"/>
                        <a14:foregroundMark x1="65000" y1="77935" x2="65000" y2="83696"/>
                        <a14:foregroundMark x1="70444" y1="80543" x2="70778" y2="83587"/>
                        <a14:foregroundMark x1="69111" y1="78913" x2="69111" y2="78913"/>
                        <a14:foregroundMark x1="47111" y1="76848" x2="47778" y2="82500"/>
                        <a14:foregroundMark x1="52778" y1="76630" x2="51667" y2="82391"/>
                        <a14:foregroundMark x1="24667" y1="57826" x2="41333" y2="74022"/>
                        <a14:foregroundMark x1="32444" y1="79674" x2="40778" y2="81522"/>
                        <a14:foregroundMark x1="46778" y1="90326" x2="46778" y2="90326"/>
                        <a14:foregroundMark x1="44556" y1="88152" x2="51333" y2="90543"/>
                        <a14:foregroundMark x1="51333" y1="90543" x2="66667" y2="91087"/>
                        <a14:foregroundMark x1="66667" y1="91087" x2="73000" y2="87391"/>
                        <a14:foregroundMark x1="73000" y1="87391" x2="73000" y2="87391"/>
                        <a14:foregroundMark x1="77222" y1="47717" x2="77222" y2="47717"/>
                        <a14:foregroundMark x1="57000" y1="91739" x2="57000" y2="91739"/>
                        <a14:foregroundMark x1="52556" y1="91739" x2="52556" y2="91739"/>
                        <a14:foregroundMark x1="61556" y1="91739" x2="61556" y2="91739"/>
                        <a14:foregroundMark x1="72667" y1="89674" x2="72667" y2="89674"/>
                        <a14:foregroundMark x1="48889" y1="91522" x2="60444" y2="91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" y="0"/>
            <a:ext cx="5806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0945EDD-D2ED-4FE6-BADC-154783E6357A}"/>
              </a:ext>
            </a:extLst>
          </p:cNvPr>
          <p:cNvSpPr/>
          <p:nvPr/>
        </p:nvSpPr>
        <p:spPr>
          <a:xfrm>
            <a:off x="6468385" y="698296"/>
            <a:ext cx="3090911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العامة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CE1268C-4B81-4582-A4D8-5283DBE25931}"/>
              </a:ext>
            </a:extLst>
          </p:cNvPr>
          <p:cNvSpPr/>
          <p:nvPr/>
        </p:nvSpPr>
        <p:spPr>
          <a:xfrm>
            <a:off x="4859676" y="1820054"/>
            <a:ext cx="6308331" cy="4247317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يحلل الجهاز الهضمي الطعام إلى جزئيات صغيرة لتزويد الجسم بالمواد المغذية و الطاقة أما الهرمونات فتنظم وظائف الجسم </a:t>
            </a:r>
          </a:p>
        </p:txBody>
      </p:sp>
    </p:spTree>
    <p:extLst>
      <p:ext uri="{BB962C8B-B14F-4D97-AF65-F5344CB8AC3E}">
        <p14:creationId xmlns:p14="http://schemas.microsoft.com/office/powerpoint/2010/main" val="244824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0945EDD-D2ED-4FE6-BADC-154783E6357A}"/>
              </a:ext>
            </a:extLst>
          </p:cNvPr>
          <p:cNvSpPr/>
          <p:nvPr/>
        </p:nvSpPr>
        <p:spPr>
          <a:xfrm>
            <a:off x="6203088" y="698296"/>
            <a:ext cx="3621504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الرئيسة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CE1268C-4B81-4582-A4D8-5283DBE25931}"/>
              </a:ext>
            </a:extLst>
          </p:cNvPr>
          <p:cNvSpPr/>
          <p:nvPr/>
        </p:nvSpPr>
        <p:spPr>
          <a:xfrm>
            <a:off x="4859676" y="1820054"/>
            <a:ext cx="6308331" cy="3416320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يحلل الجهاز الهضمي الطعام إلى جزئيات صغيرة ليتمكن الجسم من امتصاص المواد المغذية</a:t>
            </a:r>
          </a:p>
        </p:txBody>
      </p:sp>
      <p:pic>
        <p:nvPicPr>
          <p:cNvPr id="5" name="Picture 2" descr="ØµÙØ±Ø© Ø°Ø§Øª ØµÙØ©">
            <a:extLst>
              <a:ext uri="{FF2B5EF4-FFF2-40B4-BE49-F238E27FC236}">
                <a16:creationId xmlns:a16="http://schemas.microsoft.com/office/drawing/2014/main" id="{16371C5B-1238-4E3E-B245-CA5013666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000" r="91667">
                        <a14:foregroundMark x1="91667" y1="68000" x2="91667" y2="68000"/>
                        <a14:foregroundMark x1="9000" y1="69667" x2="9000" y2="6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13850" r="7179" b="9515"/>
          <a:stretch/>
        </p:blipFill>
        <p:spPr bwMode="auto">
          <a:xfrm>
            <a:off x="400692" y="904126"/>
            <a:ext cx="5588221" cy="59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32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BEABB063-FEC9-43E0-8472-FCE7527611B3}"/>
              </a:ext>
            </a:extLst>
          </p:cNvPr>
          <p:cNvGraphicFramePr>
            <a:graphicFrameLocks noGrp="1"/>
          </p:cNvGraphicFramePr>
          <p:nvPr/>
        </p:nvGraphicFramePr>
        <p:xfrm>
          <a:off x="2924962" y="3049270"/>
          <a:ext cx="8964000" cy="356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41817922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1736408618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434216919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أعرف؟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F83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أود ان أعرف؟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تعلمت؟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98221"/>
                  </a:ext>
                </a:extLst>
              </a:tr>
              <a:tr h="2916000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197752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80CD731C-600E-4E85-961F-188EE090BDAE}"/>
              </a:ext>
            </a:extLst>
          </p:cNvPr>
          <p:cNvSpPr/>
          <p:nvPr/>
        </p:nvSpPr>
        <p:spPr>
          <a:xfrm>
            <a:off x="704850" y="1108975"/>
            <a:ext cx="10641187" cy="175432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استراتيجية التصفح اطلع على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3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 العناصر التي سبق أن تعلمتها(ماذا أعرف) والعناصر التي لم تتعلم عنها (ماذا أود أن أتعلم)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FDF424A-2987-4458-9727-0245B4AC59BB}"/>
              </a:ext>
            </a:extLst>
          </p:cNvPr>
          <p:cNvGrpSpPr/>
          <p:nvPr/>
        </p:nvGrpSpPr>
        <p:grpSpPr>
          <a:xfrm>
            <a:off x="3260928" y="101889"/>
            <a:ext cx="5670143" cy="923330"/>
            <a:chOff x="4337786" y="130464"/>
            <a:chExt cx="5670143" cy="92333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746F878-101D-4479-B976-8D802DDA1788}"/>
                </a:ext>
              </a:extLst>
            </p:cNvPr>
            <p:cNvSpPr/>
            <p:nvPr/>
          </p:nvSpPr>
          <p:spPr>
            <a:xfrm>
              <a:off x="4337786" y="130464"/>
              <a:ext cx="56701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cap="none" spc="0" dirty="0">
                  <a:ln w="0"/>
                  <a:solidFill>
                    <a:srgbClr val="FF00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جدول التعلم </a:t>
              </a:r>
              <a:r>
                <a:rPr lang="en-US" sz="5400" b="1" cap="none" spc="0" dirty="0">
                  <a:ln w="0"/>
                  <a:solidFill>
                    <a:srgbClr val="FF00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 W L       </a:t>
              </a:r>
            </a:p>
          </p:txBody>
        </p:sp>
        <p:pic>
          <p:nvPicPr>
            <p:cNvPr id="10" name="رسم 9" descr="فصل دراسي">
              <a:extLst>
                <a:ext uri="{FF2B5EF4-FFF2-40B4-BE49-F238E27FC236}">
                  <a16:creationId xmlns:a16="http://schemas.microsoft.com/office/drawing/2014/main" id="{98ECFBDE-9C24-4FB7-AEE8-8846280B0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58457" y="139394"/>
              <a:ext cx="914400" cy="914400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052" name="Picture 4" descr="Abstract Bird Art Hooded Pitta">
            <a:extLst>
              <a:ext uri="{FF2B5EF4-FFF2-40B4-BE49-F238E27FC236}">
                <a16:creationId xmlns:a16="http://schemas.microsoft.com/office/drawing/2014/main" id="{6AABAF51-40F1-4AD4-8855-92F9467D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3" y="2947057"/>
            <a:ext cx="2595714" cy="37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0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F52453A-3B16-4737-9721-4AB456D9F582}"/>
              </a:ext>
            </a:extLst>
          </p:cNvPr>
          <p:cNvSpPr/>
          <p:nvPr/>
        </p:nvSpPr>
        <p:spPr>
          <a:xfrm>
            <a:off x="4935556" y="2041918"/>
            <a:ext cx="6680553" cy="3785652"/>
          </a:xfrm>
          <a:custGeom>
            <a:avLst/>
            <a:gdLst>
              <a:gd name="connsiteX0" fmla="*/ 0 w 6680553"/>
              <a:gd name="connsiteY0" fmla="*/ 0 h 3785652"/>
              <a:gd name="connsiteX1" fmla="*/ 668055 w 6680553"/>
              <a:gd name="connsiteY1" fmla="*/ 0 h 3785652"/>
              <a:gd name="connsiteX2" fmla="*/ 1202500 w 6680553"/>
              <a:gd name="connsiteY2" fmla="*/ 0 h 3785652"/>
              <a:gd name="connsiteX3" fmla="*/ 1870555 w 6680553"/>
              <a:gd name="connsiteY3" fmla="*/ 0 h 3785652"/>
              <a:gd name="connsiteX4" fmla="*/ 2538610 w 6680553"/>
              <a:gd name="connsiteY4" fmla="*/ 0 h 3785652"/>
              <a:gd name="connsiteX5" fmla="*/ 3206665 w 6680553"/>
              <a:gd name="connsiteY5" fmla="*/ 0 h 3785652"/>
              <a:gd name="connsiteX6" fmla="*/ 3941526 w 6680553"/>
              <a:gd name="connsiteY6" fmla="*/ 0 h 3785652"/>
              <a:gd name="connsiteX7" fmla="*/ 4409165 w 6680553"/>
              <a:gd name="connsiteY7" fmla="*/ 0 h 3785652"/>
              <a:gd name="connsiteX8" fmla="*/ 4943609 w 6680553"/>
              <a:gd name="connsiteY8" fmla="*/ 0 h 3785652"/>
              <a:gd name="connsiteX9" fmla="*/ 5478053 w 6680553"/>
              <a:gd name="connsiteY9" fmla="*/ 0 h 3785652"/>
              <a:gd name="connsiteX10" fmla="*/ 6680553 w 6680553"/>
              <a:gd name="connsiteY10" fmla="*/ 0 h 3785652"/>
              <a:gd name="connsiteX11" fmla="*/ 6680553 w 6680553"/>
              <a:gd name="connsiteY11" fmla="*/ 630942 h 3785652"/>
              <a:gd name="connsiteX12" fmla="*/ 6680553 w 6680553"/>
              <a:gd name="connsiteY12" fmla="*/ 1148314 h 3785652"/>
              <a:gd name="connsiteX13" fmla="*/ 6680553 w 6680553"/>
              <a:gd name="connsiteY13" fmla="*/ 1703543 h 3785652"/>
              <a:gd name="connsiteX14" fmla="*/ 6680553 w 6680553"/>
              <a:gd name="connsiteY14" fmla="*/ 2220916 h 3785652"/>
              <a:gd name="connsiteX15" fmla="*/ 6680553 w 6680553"/>
              <a:gd name="connsiteY15" fmla="*/ 2851858 h 3785652"/>
              <a:gd name="connsiteX16" fmla="*/ 6680553 w 6680553"/>
              <a:gd name="connsiteY16" fmla="*/ 3785652 h 3785652"/>
              <a:gd name="connsiteX17" fmla="*/ 5878887 w 6680553"/>
              <a:gd name="connsiteY17" fmla="*/ 3785652 h 3785652"/>
              <a:gd name="connsiteX18" fmla="*/ 5344442 w 6680553"/>
              <a:gd name="connsiteY18" fmla="*/ 3785652 h 3785652"/>
              <a:gd name="connsiteX19" fmla="*/ 4809998 w 6680553"/>
              <a:gd name="connsiteY19" fmla="*/ 3785652 h 3785652"/>
              <a:gd name="connsiteX20" fmla="*/ 4208748 w 6680553"/>
              <a:gd name="connsiteY20" fmla="*/ 3785652 h 3785652"/>
              <a:gd name="connsiteX21" fmla="*/ 3407082 w 6680553"/>
              <a:gd name="connsiteY21" fmla="*/ 3785652 h 3785652"/>
              <a:gd name="connsiteX22" fmla="*/ 2872638 w 6680553"/>
              <a:gd name="connsiteY22" fmla="*/ 3785652 h 3785652"/>
              <a:gd name="connsiteX23" fmla="*/ 2070971 w 6680553"/>
              <a:gd name="connsiteY23" fmla="*/ 3785652 h 3785652"/>
              <a:gd name="connsiteX24" fmla="*/ 1402916 w 6680553"/>
              <a:gd name="connsiteY24" fmla="*/ 3785652 h 3785652"/>
              <a:gd name="connsiteX25" fmla="*/ 801666 w 6680553"/>
              <a:gd name="connsiteY25" fmla="*/ 3785652 h 3785652"/>
              <a:gd name="connsiteX26" fmla="*/ 0 w 6680553"/>
              <a:gd name="connsiteY26" fmla="*/ 3785652 h 3785652"/>
              <a:gd name="connsiteX27" fmla="*/ 0 w 6680553"/>
              <a:gd name="connsiteY27" fmla="*/ 3078997 h 3785652"/>
              <a:gd name="connsiteX28" fmla="*/ 0 w 6680553"/>
              <a:gd name="connsiteY28" fmla="*/ 2372342 h 3785652"/>
              <a:gd name="connsiteX29" fmla="*/ 0 w 6680553"/>
              <a:gd name="connsiteY29" fmla="*/ 1779256 h 3785652"/>
              <a:gd name="connsiteX30" fmla="*/ 0 w 6680553"/>
              <a:gd name="connsiteY30" fmla="*/ 1224027 h 3785652"/>
              <a:gd name="connsiteX31" fmla="*/ 0 w 6680553"/>
              <a:gd name="connsiteY31" fmla="*/ 668799 h 3785652"/>
              <a:gd name="connsiteX32" fmla="*/ 0 w 6680553"/>
              <a:gd name="connsiteY32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680553" h="3785652" fill="none" extrusionOk="0">
                <a:moveTo>
                  <a:pt x="0" y="0"/>
                </a:moveTo>
                <a:cubicBezTo>
                  <a:pt x="169174" y="16269"/>
                  <a:pt x="376619" y="-30884"/>
                  <a:pt x="668055" y="0"/>
                </a:cubicBezTo>
                <a:cubicBezTo>
                  <a:pt x="959491" y="30884"/>
                  <a:pt x="1011601" y="10810"/>
                  <a:pt x="1202500" y="0"/>
                </a:cubicBezTo>
                <a:cubicBezTo>
                  <a:pt x="1393400" y="-10810"/>
                  <a:pt x="1575502" y="-11950"/>
                  <a:pt x="1870555" y="0"/>
                </a:cubicBezTo>
                <a:cubicBezTo>
                  <a:pt x="2165608" y="11950"/>
                  <a:pt x="2332599" y="30699"/>
                  <a:pt x="2538610" y="0"/>
                </a:cubicBezTo>
                <a:cubicBezTo>
                  <a:pt x="2744622" y="-30699"/>
                  <a:pt x="2878523" y="-6799"/>
                  <a:pt x="3206665" y="0"/>
                </a:cubicBezTo>
                <a:cubicBezTo>
                  <a:pt x="3534808" y="6799"/>
                  <a:pt x="3744825" y="34748"/>
                  <a:pt x="3941526" y="0"/>
                </a:cubicBezTo>
                <a:cubicBezTo>
                  <a:pt x="4138227" y="-34748"/>
                  <a:pt x="4261814" y="-14272"/>
                  <a:pt x="4409165" y="0"/>
                </a:cubicBezTo>
                <a:cubicBezTo>
                  <a:pt x="4556516" y="14272"/>
                  <a:pt x="4684369" y="-4759"/>
                  <a:pt x="4943609" y="0"/>
                </a:cubicBezTo>
                <a:cubicBezTo>
                  <a:pt x="5202849" y="4759"/>
                  <a:pt x="5295769" y="3572"/>
                  <a:pt x="5478053" y="0"/>
                </a:cubicBezTo>
                <a:cubicBezTo>
                  <a:pt x="5660337" y="-3572"/>
                  <a:pt x="6358317" y="-9169"/>
                  <a:pt x="6680553" y="0"/>
                </a:cubicBezTo>
                <a:cubicBezTo>
                  <a:pt x="6677941" y="186908"/>
                  <a:pt x="6659105" y="418824"/>
                  <a:pt x="6680553" y="630942"/>
                </a:cubicBezTo>
                <a:cubicBezTo>
                  <a:pt x="6702001" y="843060"/>
                  <a:pt x="6672601" y="937082"/>
                  <a:pt x="6680553" y="1148314"/>
                </a:cubicBezTo>
                <a:cubicBezTo>
                  <a:pt x="6688505" y="1359546"/>
                  <a:pt x="6683858" y="1478453"/>
                  <a:pt x="6680553" y="1703543"/>
                </a:cubicBezTo>
                <a:cubicBezTo>
                  <a:pt x="6677248" y="1928633"/>
                  <a:pt x="6676155" y="2095830"/>
                  <a:pt x="6680553" y="2220916"/>
                </a:cubicBezTo>
                <a:cubicBezTo>
                  <a:pt x="6684951" y="2346002"/>
                  <a:pt x="6669908" y="2624294"/>
                  <a:pt x="6680553" y="2851858"/>
                </a:cubicBezTo>
                <a:cubicBezTo>
                  <a:pt x="6691198" y="3079422"/>
                  <a:pt x="6678422" y="3563435"/>
                  <a:pt x="6680553" y="3785652"/>
                </a:cubicBezTo>
                <a:cubicBezTo>
                  <a:pt x="6294343" y="3790529"/>
                  <a:pt x="6103789" y="3752840"/>
                  <a:pt x="5878887" y="3785652"/>
                </a:cubicBezTo>
                <a:cubicBezTo>
                  <a:pt x="5653985" y="3818464"/>
                  <a:pt x="5476900" y="3772316"/>
                  <a:pt x="5344442" y="3785652"/>
                </a:cubicBezTo>
                <a:cubicBezTo>
                  <a:pt x="5211984" y="3798988"/>
                  <a:pt x="5007173" y="3791798"/>
                  <a:pt x="4809998" y="3785652"/>
                </a:cubicBezTo>
                <a:cubicBezTo>
                  <a:pt x="4612823" y="3779506"/>
                  <a:pt x="4498924" y="3758952"/>
                  <a:pt x="4208748" y="3785652"/>
                </a:cubicBezTo>
                <a:cubicBezTo>
                  <a:pt x="3918572" y="3812353"/>
                  <a:pt x="3782918" y="3768455"/>
                  <a:pt x="3407082" y="3785652"/>
                </a:cubicBezTo>
                <a:cubicBezTo>
                  <a:pt x="3031246" y="3802849"/>
                  <a:pt x="3090962" y="3764594"/>
                  <a:pt x="2872638" y="3785652"/>
                </a:cubicBezTo>
                <a:cubicBezTo>
                  <a:pt x="2654314" y="3806710"/>
                  <a:pt x="2273969" y="3824235"/>
                  <a:pt x="2070971" y="3785652"/>
                </a:cubicBezTo>
                <a:cubicBezTo>
                  <a:pt x="1867973" y="3747069"/>
                  <a:pt x="1641309" y="3778211"/>
                  <a:pt x="1402916" y="3785652"/>
                </a:cubicBezTo>
                <a:cubicBezTo>
                  <a:pt x="1164524" y="3793093"/>
                  <a:pt x="979624" y="3805036"/>
                  <a:pt x="801666" y="3785652"/>
                </a:cubicBezTo>
                <a:cubicBezTo>
                  <a:pt x="623708" y="3766269"/>
                  <a:pt x="304352" y="3782370"/>
                  <a:pt x="0" y="3785652"/>
                </a:cubicBezTo>
                <a:cubicBezTo>
                  <a:pt x="3970" y="3446843"/>
                  <a:pt x="28351" y="3287424"/>
                  <a:pt x="0" y="3078997"/>
                </a:cubicBezTo>
                <a:cubicBezTo>
                  <a:pt x="-28351" y="2870571"/>
                  <a:pt x="-26395" y="2560771"/>
                  <a:pt x="0" y="2372342"/>
                </a:cubicBezTo>
                <a:cubicBezTo>
                  <a:pt x="26395" y="2183914"/>
                  <a:pt x="-14788" y="2064023"/>
                  <a:pt x="0" y="1779256"/>
                </a:cubicBezTo>
                <a:cubicBezTo>
                  <a:pt x="14788" y="1494489"/>
                  <a:pt x="-25567" y="1499388"/>
                  <a:pt x="0" y="1224027"/>
                </a:cubicBezTo>
                <a:cubicBezTo>
                  <a:pt x="25567" y="948666"/>
                  <a:pt x="-1301" y="826888"/>
                  <a:pt x="0" y="668799"/>
                </a:cubicBezTo>
                <a:cubicBezTo>
                  <a:pt x="1301" y="510710"/>
                  <a:pt x="30858" y="313154"/>
                  <a:pt x="0" y="0"/>
                </a:cubicBezTo>
                <a:close/>
              </a:path>
              <a:path w="6680553" h="3785652" stroke="0" extrusionOk="0">
                <a:moveTo>
                  <a:pt x="0" y="0"/>
                </a:moveTo>
                <a:cubicBezTo>
                  <a:pt x="174328" y="21062"/>
                  <a:pt x="311909" y="-26770"/>
                  <a:pt x="601250" y="0"/>
                </a:cubicBezTo>
                <a:cubicBezTo>
                  <a:pt x="890591" y="26770"/>
                  <a:pt x="1014408" y="15333"/>
                  <a:pt x="1336111" y="0"/>
                </a:cubicBezTo>
                <a:cubicBezTo>
                  <a:pt x="1657814" y="-15333"/>
                  <a:pt x="1912672" y="-37313"/>
                  <a:pt x="2137777" y="0"/>
                </a:cubicBezTo>
                <a:cubicBezTo>
                  <a:pt x="2362882" y="37313"/>
                  <a:pt x="2512308" y="27930"/>
                  <a:pt x="2739027" y="0"/>
                </a:cubicBezTo>
                <a:cubicBezTo>
                  <a:pt x="2965746" y="-27930"/>
                  <a:pt x="3111200" y="1636"/>
                  <a:pt x="3473888" y="0"/>
                </a:cubicBezTo>
                <a:cubicBezTo>
                  <a:pt x="3836576" y="-1636"/>
                  <a:pt x="3830088" y="2609"/>
                  <a:pt x="4075137" y="0"/>
                </a:cubicBezTo>
                <a:cubicBezTo>
                  <a:pt x="4320186" y="-2609"/>
                  <a:pt x="4705018" y="18380"/>
                  <a:pt x="4876804" y="0"/>
                </a:cubicBezTo>
                <a:cubicBezTo>
                  <a:pt x="5048590" y="-18380"/>
                  <a:pt x="5356032" y="-1887"/>
                  <a:pt x="5678470" y="0"/>
                </a:cubicBezTo>
                <a:cubicBezTo>
                  <a:pt x="6000908" y="1887"/>
                  <a:pt x="6394606" y="24284"/>
                  <a:pt x="6680553" y="0"/>
                </a:cubicBezTo>
                <a:cubicBezTo>
                  <a:pt x="6690501" y="232730"/>
                  <a:pt x="6674709" y="442187"/>
                  <a:pt x="6680553" y="668799"/>
                </a:cubicBezTo>
                <a:cubicBezTo>
                  <a:pt x="6686397" y="895411"/>
                  <a:pt x="6656386" y="999838"/>
                  <a:pt x="6680553" y="1299741"/>
                </a:cubicBezTo>
                <a:cubicBezTo>
                  <a:pt x="6704720" y="1599644"/>
                  <a:pt x="6687004" y="1733829"/>
                  <a:pt x="6680553" y="1892826"/>
                </a:cubicBezTo>
                <a:cubicBezTo>
                  <a:pt x="6674102" y="2051824"/>
                  <a:pt x="6655880" y="2311059"/>
                  <a:pt x="6680553" y="2448055"/>
                </a:cubicBezTo>
                <a:cubicBezTo>
                  <a:pt x="6705226" y="2585051"/>
                  <a:pt x="6686560" y="2803704"/>
                  <a:pt x="6680553" y="2965427"/>
                </a:cubicBezTo>
                <a:cubicBezTo>
                  <a:pt x="6674546" y="3127150"/>
                  <a:pt x="6662069" y="3468570"/>
                  <a:pt x="6680553" y="3785652"/>
                </a:cubicBezTo>
                <a:cubicBezTo>
                  <a:pt x="6425559" y="3770868"/>
                  <a:pt x="6158431" y="3796299"/>
                  <a:pt x="6012498" y="3785652"/>
                </a:cubicBezTo>
                <a:cubicBezTo>
                  <a:pt x="5866565" y="3775005"/>
                  <a:pt x="5607163" y="3756876"/>
                  <a:pt x="5277637" y="3785652"/>
                </a:cubicBezTo>
                <a:cubicBezTo>
                  <a:pt x="4948111" y="3814428"/>
                  <a:pt x="4996152" y="3771211"/>
                  <a:pt x="4743193" y="3785652"/>
                </a:cubicBezTo>
                <a:cubicBezTo>
                  <a:pt x="4490234" y="3800093"/>
                  <a:pt x="4242077" y="3784486"/>
                  <a:pt x="4075137" y="3785652"/>
                </a:cubicBezTo>
                <a:cubicBezTo>
                  <a:pt x="3908197" y="3786818"/>
                  <a:pt x="3470014" y="3785990"/>
                  <a:pt x="3273471" y="3785652"/>
                </a:cubicBezTo>
                <a:cubicBezTo>
                  <a:pt x="3076928" y="3785314"/>
                  <a:pt x="2917699" y="3773808"/>
                  <a:pt x="2672221" y="3785652"/>
                </a:cubicBezTo>
                <a:cubicBezTo>
                  <a:pt x="2426743" y="3797497"/>
                  <a:pt x="2223632" y="3794283"/>
                  <a:pt x="2070971" y="3785652"/>
                </a:cubicBezTo>
                <a:cubicBezTo>
                  <a:pt x="1918310" y="3777022"/>
                  <a:pt x="1543703" y="3815289"/>
                  <a:pt x="1336111" y="3785652"/>
                </a:cubicBezTo>
                <a:cubicBezTo>
                  <a:pt x="1128519" y="3756015"/>
                  <a:pt x="932055" y="3802893"/>
                  <a:pt x="668055" y="3785652"/>
                </a:cubicBezTo>
                <a:cubicBezTo>
                  <a:pt x="404055" y="3768411"/>
                  <a:pt x="206805" y="3794143"/>
                  <a:pt x="0" y="3785652"/>
                </a:cubicBezTo>
                <a:cubicBezTo>
                  <a:pt x="-29830" y="3492331"/>
                  <a:pt x="-20689" y="3455561"/>
                  <a:pt x="0" y="3154710"/>
                </a:cubicBezTo>
                <a:cubicBezTo>
                  <a:pt x="20689" y="2853859"/>
                  <a:pt x="-4499" y="2866631"/>
                  <a:pt x="0" y="2637338"/>
                </a:cubicBezTo>
                <a:cubicBezTo>
                  <a:pt x="4499" y="2408045"/>
                  <a:pt x="30297" y="2283966"/>
                  <a:pt x="0" y="2006396"/>
                </a:cubicBezTo>
                <a:cubicBezTo>
                  <a:pt x="-30297" y="1728826"/>
                  <a:pt x="-7941" y="1708979"/>
                  <a:pt x="0" y="1451167"/>
                </a:cubicBezTo>
                <a:cubicBezTo>
                  <a:pt x="7941" y="1193355"/>
                  <a:pt x="-17584" y="932201"/>
                  <a:pt x="0" y="782368"/>
                </a:cubicBezTo>
                <a:cubicBezTo>
                  <a:pt x="17584" y="632535"/>
                  <a:pt x="520" y="27681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**تفحص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الوظائف الرئيسية الثلاث للجهاز الهضمي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**تحدد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تركيب أجزاء الجهاز الهضمي ووظائفها </a:t>
            </a:r>
          </a:p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**تصف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عملية الهضم الكيميائي </a:t>
            </a:r>
          </a:p>
        </p:txBody>
      </p:sp>
      <p:pic>
        <p:nvPicPr>
          <p:cNvPr id="1026" name="Picture 2" descr="نتيجة بحث الصور عن ‪digestive system clipart‬‏">
            <a:extLst>
              <a:ext uri="{FF2B5EF4-FFF2-40B4-BE49-F238E27FC236}">
                <a16:creationId xmlns:a16="http://schemas.microsoft.com/office/drawing/2014/main" id="{D41D3B83-B607-4E50-AB5A-39B11C80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" y="902006"/>
            <a:ext cx="4138669" cy="50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93CB08F-160F-42E6-A5D7-BCEF7376833A}"/>
              </a:ext>
            </a:extLst>
          </p:cNvPr>
          <p:cNvSpPr/>
          <p:nvPr/>
        </p:nvSpPr>
        <p:spPr>
          <a:xfrm>
            <a:off x="4935555" y="815248"/>
            <a:ext cx="6680553" cy="830997"/>
          </a:xfrm>
          <a:custGeom>
            <a:avLst/>
            <a:gdLst>
              <a:gd name="connsiteX0" fmla="*/ 0 w 6680553"/>
              <a:gd name="connsiteY0" fmla="*/ 0 h 830997"/>
              <a:gd name="connsiteX1" fmla="*/ 601250 w 6680553"/>
              <a:gd name="connsiteY1" fmla="*/ 0 h 830997"/>
              <a:gd name="connsiteX2" fmla="*/ 1068888 w 6680553"/>
              <a:gd name="connsiteY2" fmla="*/ 0 h 830997"/>
              <a:gd name="connsiteX3" fmla="*/ 1536527 w 6680553"/>
              <a:gd name="connsiteY3" fmla="*/ 0 h 830997"/>
              <a:gd name="connsiteX4" fmla="*/ 2137777 w 6680553"/>
              <a:gd name="connsiteY4" fmla="*/ 0 h 830997"/>
              <a:gd name="connsiteX5" fmla="*/ 2872638 w 6680553"/>
              <a:gd name="connsiteY5" fmla="*/ 0 h 830997"/>
              <a:gd name="connsiteX6" fmla="*/ 3674304 w 6680553"/>
              <a:gd name="connsiteY6" fmla="*/ 0 h 830997"/>
              <a:gd name="connsiteX7" fmla="*/ 4409165 w 6680553"/>
              <a:gd name="connsiteY7" fmla="*/ 0 h 830997"/>
              <a:gd name="connsiteX8" fmla="*/ 5210831 w 6680553"/>
              <a:gd name="connsiteY8" fmla="*/ 0 h 830997"/>
              <a:gd name="connsiteX9" fmla="*/ 5812081 w 6680553"/>
              <a:gd name="connsiteY9" fmla="*/ 0 h 830997"/>
              <a:gd name="connsiteX10" fmla="*/ 6680553 w 6680553"/>
              <a:gd name="connsiteY10" fmla="*/ 0 h 830997"/>
              <a:gd name="connsiteX11" fmla="*/ 6680553 w 6680553"/>
              <a:gd name="connsiteY11" fmla="*/ 398879 h 830997"/>
              <a:gd name="connsiteX12" fmla="*/ 6680553 w 6680553"/>
              <a:gd name="connsiteY12" fmla="*/ 830997 h 830997"/>
              <a:gd name="connsiteX13" fmla="*/ 5945692 w 6680553"/>
              <a:gd name="connsiteY13" fmla="*/ 830997 h 830997"/>
              <a:gd name="connsiteX14" fmla="*/ 5411248 w 6680553"/>
              <a:gd name="connsiteY14" fmla="*/ 830997 h 830997"/>
              <a:gd name="connsiteX15" fmla="*/ 4609582 w 6680553"/>
              <a:gd name="connsiteY15" fmla="*/ 830997 h 830997"/>
              <a:gd name="connsiteX16" fmla="*/ 4075137 w 6680553"/>
              <a:gd name="connsiteY16" fmla="*/ 830997 h 830997"/>
              <a:gd name="connsiteX17" fmla="*/ 3273471 w 6680553"/>
              <a:gd name="connsiteY17" fmla="*/ 830997 h 830997"/>
              <a:gd name="connsiteX18" fmla="*/ 2672221 w 6680553"/>
              <a:gd name="connsiteY18" fmla="*/ 830997 h 830997"/>
              <a:gd name="connsiteX19" fmla="*/ 2204582 w 6680553"/>
              <a:gd name="connsiteY19" fmla="*/ 830997 h 830997"/>
              <a:gd name="connsiteX20" fmla="*/ 1736944 w 6680553"/>
              <a:gd name="connsiteY20" fmla="*/ 830997 h 830997"/>
              <a:gd name="connsiteX21" fmla="*/ 1002083 w 6680553"/>
              <a:gd name="connsiteY21" fmla="*/ 830997 h 830997"/>
              <a:gd name="connsiteX22" fmla="*/ 0 w 6680553"/>
              <a:gd name="connsiteY22" fmla="*/ 830997 h 830997"/>
              <a:gd name="connsiteX23" fmla="*/ 0 w 6680553"/>
              <a:gd name="connsiteY23" fmla="*/ 432118 h 830997"/>
              <a:gd name="connsiteX24" fmla="*/ 0 w 6680553"/>
              <a:gd name="connsiteY2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80553" h="830997" fill="none" extrusionOk="0">
                <a:moveTo>
                  <a:pt x="0" y="0"/>
                </a:moveTo>
                <a:cubicBezTo>
                  <a:pt x="213445" y="27124"/>
                  <a:pt x="321560" y="15109"/>
                  <a:pt x="601250" y="0"/>
                </a:cubicBezTo>
                <a:cubicBezTo>
                  <a:pt x="880940" y="-15109"/>
                  <a:pt x="866919" y="16378"/>
                  <a:pt x="1068888" y="0"/>
                </a:cubicBezTo>
                <a:cubicBezTo>
                  <a:pt x="1270857" y="-16378"/>
                  <a:pt x="1327205" y="-12048"/>
                  <a:pt x="1536527" y="0"/>
                </a:cubicBezTo>
                <a:cubicBezTo>
                  <a:pt x="1745849" y="12048"/>
                  <a:pt x="1989854" y="835"/>
                  <a:pt x="2137777" y="0"/>
                </a:cubicBezTo>
                <a:cubicBezTo>
                  <a:pt x="2285700" y="-835"/>
                  <a:pt x="2589476" y="2533"/>
                  <a:pt x="2872638" y="0"/>
                </a:cubicBezTo>
                <a:cubicBezTo>
                  <a:pt x="3155800" y="-2533"/>
                  <a:pt x="3462289" y="24428"/>
                  <a:pt x="3674304" y="0"/>
                </a:cubicBezTo>
                <a:cubicBezTo>
                  <a:pt x="3886319" y="-24428"/>
                  <a:pt x="4094143" y="2653"/>
                  <a:pt x="4409165" y="0"/>
                </a:cubicBezTo>
                <a:cubicBezTo>
                  <a:pt x="4724187" y="-2653"/>
                  <a:pt x="4907332" y="-36889"/>
                  <a:pt x="5210831" y="0"/>
                </a:cubicBezTo>
                <a:cubicBezTo>
                  <a:pt x="5514330" y="36889"/>
                  <a:pt x="5661379" y="22298"/>
                  <a:pt x="5812081" y="0"/>
                </a:cubicBezTo>
                <a:cubicBezTo>
                  <a:pt x="5962783" y="-22298"/>
                  <a:pt x="6470559" y="-1374"/>
                  <a:pt x="6680553" y="0"/>
                </a:cubicBezTo>
                <a:cubicBezTo>
                  <a:pt x="6662352" y="168226"/>
                  <a:pt x="6682031" y="207346"/>
                  <a:pt x="6680553" y="398879"/>
                </a:cubicBezTo>
                <a:cubicBezTo>
                  <a:pt x="6679075" y="590412"/>
                  <a:pt x="6659295" y="744172"/>
                  <a:pt x="6680553" y="830997"/>
                </a:cubicBezTo>
                <a:cubicBezTo>
                  <a:pt x="6517411" y="861236"/>
                  <a:pt x="6274696" y="854442"/>
                  <a:pt x="5945692" y="830997"/>
                </a:cubicBezTo>
                <a:cubicBezTo>
                  <a:pt x="5616688" y="807552"/>
                  <a:pt x="5577310" y="806111"/>
                  <a:pt x="5411248" y="830997"/>
                </a:cubicBezTo>
                <a:cubicBezTo>
                  <a:pt x="5245186" y="855883"/>
                  <a:pt x="4905922" y="840389"/>
                  <a:pt x="4609582" y="830997"/>
                </a:cubicBezTo>
                <a:cubicBezTo>
                  <a:pt x="4313242" y="821605"/>
                  <a:pt x="4269620" y="825316"/>
                  <a:pt x="4075137" y="830997"/>
                </a:cubicBezTo>
                <a:cubicBezTo>
                  <a:pt x="3880655" y="836678"/>
                  <a:pt x="3468883" y="792825"/>
                  <a:pt x="3273471" y="830997"/>
                </a:cubicBezTo>
                <a:cubicBezTo>
                  <a:pt x="3078059" y="869169"/>
                  <a:pt x="2942528" y="803095"/>
                  <a:pt x="2672221" y="830997"/>
                </a:cubicBezTo>
                <a:cubicBezTo>
                  <a:pt x="2401914" y="858900"/>
                  <a:pt x="2353282" y="833934"/>
                  <a:pt x="2204582" y="830997"/>
                </a:cubicBezTo>
                <a:cubicBezTo>
                  <a:pt x="2055882" y="828060"/>
                  <a:pt x="1895996" y="811830"/>
                  <a:pt x="1736944" y="830997"/>
                </a:cubicBezTo>
                <a:cubicBezTo>
                  <a:pt x="1577892" y="850164"/>
                  <a:pt x="1268740" y="862932"/>
                  <a:pt x="1002083" y="830997"/>
                </a:cubicBezTo>
                <a:cubicBezTo>
                  <a:pt x="735426" y="799062"/>
                  <a:pt x="211026" y="845025"/>
                  <a:pt x="0" y="830997"/>
                </a:cubicBezTo>
                <a:cubicBezTo>
                  <a:pt x="-18178" y="703842"/>
                  <a:pt x="-216" y="513519"/>
                  <a:pt x="0" y="432118"/>
                </a:cubicBezTo>
                <a:cubicBezTo>
                  <a:pt x="216" y="350717"/>
                  <a:pt x="-6553" y="132711"/>
                  <a:pt x="0" y="0"/>
                </a:cubicBezTo>
                <a:close/>
              </a:path>
              <a:path w="6680553" h="830997" stroke="0" extrusionOk="0">
                <a:moveTo>
                  <a:pt x="0" y="0"/>
                </a:moveTo>
                <a:cubicBezTo>
                  <a:pt x="174328" y="21062"/>
                  <a:pt x="311909" y="-26770"/>
                  <a:pt x="601250" y="0"/>
                </a:cubicBezTo>
                <a:cubicBezTo>
                  <a:pt x="890591" y="26770"/>
                  <a:pt x="1014408" y="15333"/>
                  <a:pt x="1336111" y="0"/>
                </a:cubicBezTo>
                <a:cubicBezTo>
                  <a:pt x="1657814" y="-15333"/>
                  <a:pt x="1912672" y="-37313"/>
                  <a:pt x="2137777" y="0"/>
                </a:cubicBezTo>
                <a:cubicBezTo>
                  <a:pt x="2362882" y="37313"/>
                  <a:pt x="2512308" y="27930"/>
                  <a:pt x="2739027" y="0"/>
                </a:cubicBezTo>
                <a:cubicBezTo>
                  <a:pt x="2965746" y="-27930"/>
                  <a:pt x="3111200" y="1636"/>
                  <a:pt x="3473888" y="0"/>
                </a:cubicBezTo>
                <a:cubicBezTo>
                  <a:pt x="3836576" y="-1636"/>
                  <a:pt x="3830088" y="2609"/>
                  <a:pt x="4075137" y="0"/>
                </a:cubicBezTo>
                <a:cubicBezTo>
                  <a:pt x="4320186" y="-2609"/>
                  <a:pt x="4705018" y="18380"/>
                  <a:pt x="4876804" y="0"/>
                </a:cubicBezTo>
                <a:cubicBezTo>
                  <a:pt x="5048590" y="-18380"/>
                  <a:pt x="5356032" y="-1887"/>
                  <a:pt x="5678470" y="0"/>
                </a:cubicBezTo>
                <a:cubicBezTo>
                  <a:pt x="6000908" y="1887"/>
                  <a:pt x="6394606" y="24284"/>
                  <a:pt x="6680553" y="0"/>
                </a:cubicBezTo>
                <a:cubicBezTo>
                  <a:pt x="6682532" y="151637"/>
                  <a:pt x="6698870" y="328835"/>
                  <a:pt x="6680553" y="423808"/>
                </a:cubicBezTo>
                <a:cubicBezTo>
                  <a:pt x="6662236" y="518781"/>
                  <a:pt x="6670064" y="707741"/>
                  <a:pt x="6680553" y="830997"/>
                </a:cubicBezTo>
                <a:cubicBezTo>
                  <a:pt x="6423766" y="826244"/>
                  <a:pt x="6324003" y="853934"/>
                  <a:pt x="6079303" y="830997"/>
                </a:cubicBezTo>
                <a:cubicBezTo>
                  <a:pt x="5834603" y="808061"/>
                  <a:pt x="5673891" y="808832"/>
                  <a:pt x="5411248" y="830997"/>
                </a:cubicBezTo>
                <a:cubicBezTo>
                  <a:pt x="5148606" y="853162"/>
                  <a:pt x="5009938" y="868271"/>
                  <a:pt x="4609582" y="830997"/>
                </a:cubicBezTo>
                <a:cubicBezTo>
                  <a:pt x="4209226" y="793723"/>
                  <a:pt x="4132843" y="798335"/>
                  <a:pt x="3941526" y="830997"/>
                </a:cubicBezTo>
                <a:cubicBezTo>
                  <a:pt x="3750209" y="863659"/>
                  <a:pt x="3472274" y="834964"/>
                  <a:pt x="3139860" y="830997"/>
                </a:cubicBezTo>
                <a:cubicBezTo>
                  <a:pt x="2807446" y="827030"/>
                  <a:pt x="2734525" y="802221"/>
                  <a:pt x="2404999" y="830997"/>
                </a:cubicBezTo>
                <a:cubicBezTo>
                  <a:pt x="2075473" y="859773"/>
                  <a:pt x="2123514" y="816556"/>
                  <a:pt x="1870555" y="830997"/>
                </a:cubicBezTo>
                <a:cubicBezTo>
                  <a:pt x="1617596" y="845438"/>
                  <a:pt x="1368924" y="828351"/>
                  <a:pt x="1202500" y="830997"/>
                </a:cubicBezTo>
                <a:cubicBezTo>
                  <a:pt x="1036077" y="833643"/>
                  <a:pt x="515105" y="812790"/>
                  <a:pt x="0" y="830997"/>
                </a:cubicBezTo>
                <a:cubicBezTo>
                  <a:pt x="-11286" y="725533"/>
                  <a:pt x="-9184" y="522390"/>
                  <a:pt x="0" y="423808"/>
                </a:cubicBezTo>
                <a:cubicBezTo>
                  <a:pt x="9184" y="325226"/>
                  <a:pt x="-3534" y="126653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86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1827F85-DF4E-47E7-90B9-FB5C0A57E6E1}"/>
              </a:ext>
            </a:extLst>
          </p:cNvPr>
          <p:cNvSpPr/>
          <p:nvPr/>
        </p:nvSpPr>
        <p:spPr>
          <a:xfrm>
            <a:off x="2435564" y="308474"/>
            <a:ext cx="7666067" cy="830997"/>
          </a:xfrm>
          <a:custGeom>
            <a:avLst/>
            <a:gdLst>
              <a:gd name="connsiteX0" fmla="*/ 0 w 7666067"/>
              <a:gd name="connsiteY0" fmla="*/ 0 h 830997"/>
              <a:gd name="connsiteX1" fmla="*/ 773576 w 7666067"/>
              <a:gd name="connsiteY1" fmla="*/ 0 h 830997"/>
              <a:gd name="connsiteX2" fmla="*/ 1547152 w 7666067"/>
              <a:gd name="connsiteY2" fmla="*/ 0 h 830997"/>
              <a:gd name="connsiteX3" fmla="*/ 2397388 w 7666067"/>
              <a:gd name="connsiteY3" fmla="*/ 0 h 830997"/>
              <a:gd name="connsiteX4" fmla="*/ 3170964 w 7666067"/>
              <a:gd name="connsiteY4" fmla="*/ 0 h 830997"/>
              <a:gd name="connsiteX5" fmla="*/ 4021201 w 7666067"/>
              <a:gd name="connsiteY5" fmla="*/ 0 h 830997"/>
              <a:gd name="connsiteX6" fmla="*/ 4641455 w 7666067"/>
              <a:gd name="connsiteY6" fmla="*/ 0 h 830997"/>
              <a:gd name="connsiteX7" fmla="*/ 5261710 w 7666067"/>
              <a:gd name="connsiteY7" fmla="*/ 0 h 830997"/>
              <a:gd name="connsiteX8" fmla="*/ 5805303 w 7666067"/>
              <a:gd name="connsiteY8" fmla="*/ 0 h 830997"/>
              <a:gd name="connsiteX9" fmla="*/ 6502219 w 7666067"/>
              <a:gd name="connsiteY9" fmla="*/ 0 h 830997"/>
              <a:gd name="connsiteX10" fmla="*/ 7666067 w 7666067"/>
              <a:gd name="connsiteY10" fmla="*/ 0 h 830997"/>
              <a:gd name="connsiteX11" fmla="*/ 7666067 w 7666067"/>
              <a:gd name="connsiteY11" fmla="*/ 415499 h 830997"/>
              <a:gd name="connsiteX12" fmla="*/ 7666067 w 7666067"/>
              <a:gd name="connsiteY12" fmla="*/ 830997 h 830997"/>
              <a:gd name="connsiteX13" fmla="*/ 6969152 w 7666067"/>
              <a:gd name="connsiteY13" fmla="*/ 830997 h 830997"/>
              <a:gd name="connsiteX14" fmla="*/ 6118915 w 7666067"/>
              <a:gd name="connsiteY14" fmla="*/ 830997 h 830997"/>
              <a:gd name="connsiteX15" fmla="*/ 5498661 w 7666067"/>
              <a:gd name="connsiteY15" fmla="*/ 830997 h 830997"/>
              <a:gd name="connsiteX16" fmla="*/ 5031728 w 7666067"/>
              <a:gd name="connsiteY16" fmla="*/ 830997 h 830997"/>
              <a:gd name="connsiteX17" fmla="*/ 4564794 w 7666067"/>
              <a:gd name="connsiteY17" fmla="*/ 830997 h 830997"/>
              <a:gd name="connsiteX18" fmla="*/ 3791219 w 7666067"/>
              <a:gd name="connsiteY18" fmla="*/ 830997 h 830997"/>
              <a:gd name="connsiteX19" fmla="*/ 3094303 w 7666067"/>
              <a:gd name="connsiteY19" fmla="*/ 830997 h 830997"/>
              <a:gd name="connsiteX20" fmla="*/ 2550710 w 7666067"/>
              <a:gd name="connsiteY20" fmla="*/ 830997 h 830997"/>
              <a:gd name="connsiteX21" fmla="*/ 2007116 w 7666067"/>
              <a:gd name="connsiteY21" fmla="*/ 830997 h 830997"/>
              <a:gd name="connsiteX22" fmla="*/ 1540183 w 7666067"/>
              <a:gd name="connsiteY22" fmla="*/ 830997 h 830997"/>
              <a:gd name="connsiteX23" fmla="*/ 766607 w 7666067"/>
              <a:gd name="connsiteY23" fmla="*/ 830997 h 830997"/>
              <a:gd name="connsiteX24" fmla="*/ 0 w 7666067"/>
              <a:gd name="connsiteY24" fmla="*/ 830997 h 830997"/>
              <a:gd name="connsiteX25" fmla="*/ 0 w 7666067"/>
              <a:gd name="connsiteY25" fmla="*/ 432118 h 830997"/>
              <a:gd name="connsiteX26" fmla="*/ 0 w 7666067"/>
              <a:gd name="connsiteY2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66067" h="830997" fill="none" extrusionOk="0">
                <a:moveTo>
                  <a:pt x="0" y="0"/>
                </a:moveTo>
                <a:cubicBezTo>
                  <a:pt x="308219" y="-22715"/>
                  <a:pt x="393823" y="32537"/>
                  <a:pt x="773576" y="0"/>
                </a:cubicBezTo>
                <a:cubicBezTo>
                  <a:pt x="1153329" y="-32537"/>
                  <a:pt x="1327976" y="-31499"/>
                  <a:pt x="1547152" y="0"/>
                </a:cubicBezTo>
                <a:cubicBezTo>
                  <a:pt x="1766328" y="31499"/>
                  <a:pt x="2193146" y="-33958"/>
                  <a:pt x="2397388" y="0"/>
                </a:cubicBezTo>
                <a:cubicBezTo>
                  <a:pt x="2601630" y="33958"/>
                  <a:pt x="2994311" y="15738"/>
                  <a:pt x="3170964" y="0"/>
                </a:cubicBezTo>
                <a:cubicBezTo>
                  <a:pt x="3347617" y="-15738"/>
                  <a:pt x="3703753" y="-3231"/>
                  <a:pt x="4021201" y="0"/>
                </a:cubicBezTo>
                <a:cubicBezTo>
                  <a:pt x="4338649" y="3231"/>
                  <a:pt x="4359401" y="-18256"/>
                  <a:pt x="4641455" y="0"/>
                </a:cubicBezTo>
                <a:cubicBezTo>
                  <a:pt x="4923509" y="18256"/>
                  <a:pt x="5056202" y="26558"/>
                  <a:pt x="5261710" y="0"/>
                </a:cubicBezTo>
                <a:cubicBezTo>
                  <a:pt x="5467219" y="-26558"/>
                  <a:pt x="5571153" y="-4704"/>
                  <a:pt x="5805303" y="0"/>
                </a:cubicBezTo>
                <a:cubicBezTo>
                  <a:pt x="6039453" y="4704"/>
                  <a:pt x="6252128" y="-20685"/>
                  <a:pt x="6502219" y="0"/>
                </a:cubicBezTo>
                <a:cubicBezTo>
                  <a:pt x="6752310" y="20685"/>
                  <a:pt x="7275024" y="-10425"/>
                  <a:pt x="7666067" y="0"/>
                </a:cubicBezTo>
                <a:cubicBezTo>
                  <a:pt x="7645444" y="139333"/>
                  <a:pt x="7679825" y="245250"/>
                  <a:pt x="7666067" y="415499"/>
                </a:cubicBezTo>
                <a:cubicBezTo>
                  <a:pt x="7652309" y="585748"/>
                  <a:pt x="7651250" y="624792"/>
                  <a:pt x="7666067" y="830997"/>
                </a:cubicBezTo>
                <a:cubicBezTo>
                  <a:pt x="7519917" y="861870"/>
                  <a:pt x="7114237" y="862693"/>
                  <a:pt x="6969152" y="830997"/>
                </a:cubicBezTo>
                <a:cubicBezTo>
                  <a:pt x="6824067" y="799301"/>
                  <a:pt x="6455550" y="823034"/>
                  <a:pt x="6118915" y="830997"/>
                </a:cubicBezTo>
                <a:cubicBezTo>
                  <a:pt x="5782280" y="838960"/>
                  <a:pt x="5652968" y="808951"/>
                  <a:pt x="5498661" y="830997"/>
                </a:cubicBezTo>
                <a:cubicBezTo>
                  <a:pt x="5344354" y="853043"/>
                  <a:pt x="5247473" y="821670"/>
                  <a:pt x="5031728" y="830997"/>
                </a:cubicBezTo>
                <a:cubicBezTo>
                  <a:pt x="4815983" y="840324"/>
                  <a:pt x="4775505" y="852555"/>
                  <a:pt x="4564794" y="830997"/>
                </a:cubicBezTo>
                <a:cubicBezTo>
                  <a:pt x="4354083" y="809439"/>
                  <a:pt x="4058105" y="816786"/>
                  <a:pt x="3791219" y="830997"/>
                </a:cubicBezTo>
                <a:cubicBezTo>
                  <a:pt x="3524334" y="845208"/>
                  <a:pt x="3406421" y="865803"/>
                  <a:pt x="3094303" y="830997"/>
                </a:cubicBezTo>
                <a:cubicBezTo>
                  <a:pt x="2782185" y="796191"/>
                  <a:pt x="2708996" y="812148"/>
                  <a:pt x="2550710" y="830997"/>
                </a:cubicBezTo>
                <a:cubicBezTo>
                  <a:pt x="2392424" y="849846"/>
                  <a:pt x="2194566" y="820975"/>
                  <a:pt x="2007116" y="830997"/>
                </a:cubicBezTo>
                <a:cubicBezTo>
                  <a:pt x="1819666" y="841019"/>
                  <a:pt x="1724644" y="846340"/>
                  <a:pt x="1540183" y="830997"/>
                </a:cubicBezTo>
                <a:cubicBezTo>
                  <a:pt x="1355722" y="815654"/>
                  <a:pt x="1051199" y="844163"/>
                  <a:pt x="766607" y="830997"/>
                </a:cubicBezTo>
                <a:cubicBezTo>
                  <a:pt x="482015" y="817831"/>
                  <a:pt x="258591" y="837305"/>
                  <a:pt x="0" y="830997"/>
                </a:cubicBezTo>
                <a:cubicBezTo>
                  <a:pt x="-1671" y="704820"/>
                  <a:pt x="-15874" y="605659"/>
                  <a:pt x="0" y="432118"/>
                </a:cubicBezTo>
                <a:cubicBezTo>
                  <a:pt x="15874" y="258577"/>
                  <a:pt x="-18042" y="130410"/>
                  <a:pt x="0" y="0"/>
                </a:cubicBezTo>
                <a:close/>
              </a:path>
              <a:path w="7666067" h="830997" stroke="0" extrusionOk="0">
                <a:moveTo>
                  <a:pt x="0" y="0"/>
                </a:moveTo>
                <a:cubicBezTo>
                  <a:pt x="256802" y="5626"/>
                  <a:pt x="396105" y="-11926"/>
                  <a:pt x="620255" y="0"/>
                </a:cubicBezTo>
                <a:cubicBezTo>
                  <a:pt x="844405" y="11926"/>
                  <a:pt x="1167375" y="25438"/>
                  <a:pt x="1393830" y="0"/>
                </a:cubicBezTo>
                <a:cubicBezTo>
                  <a:pt x="1620286" y="-25438"/>
                  <a:pt x="1825700" y="-23359"/>
                  <a:pt x="2244067" y="0"/>
                </a:cubicBezTo>
                <a:cubicBezTo>
                  <a:pt x="2662434" y="23359"/>
                  <a:pt x="2651970" y="12954"/>
                  <a:pt x="2864321" y="0"/>
                </a:cubicBezTo>
                <a:cubicBezTo>
                  <a:pt x="3076672" y="-12954"/>
                  <a:pt x="3445284" y="20765"/>
                  <a:pt x="3637897" y="0"/>
                </a:cubicBezTo>
                <a:cubicBezTo>
                  <a:pt x="3830510" y="-20765"/>
                  <a:pt x="4025658" y="-26303"/>
                  <a:pt x="4258152" y="0"/>
                </a:cubicBezTo>
                <a:cubicBezTo>
                  <a:pt x="4490647" y="26303"/>
                  <a:pt x="4887530" y="17935"/>
                  <a:pt x="5108388" y="0"/>
                </a:cubicBezTo>
                <a:cubicBezTo>
                  <a:pt x="5329246" y="-17935"/>
                  <a:pt x="5557710" y="7073"/>
                  <a:pt x="5958625" y="0"/>
                </a:cubicBezTo>
                <a:cubicBezTo>
                  <a:pt x="6359540" y="-7073"/>
                  <a:pt x="6199558" y="-22810"/>
                  <a:pt x="6425558" y="0"/>
                </a:cubicBezTo>
                <a:cubicBezTo>
                  <a:pt x="6651558" y="22810"/>
                  <a:pt x="7096330" y="10037"/>
                  <a:pt x="7666067" y="0"/>
                </a:cubicBezTo>
                <a:cubicBezTo>
                  <a:pt x="7669243" y="93952"/>
                  <a:pt x="7669385" y="270851"/>
                  <a:pt x="7666067" y="415499"/>
                </a:cubicBezTo>
                <a:cubicBezTo>
                  <a:pt x="7662749" y="560147"/>
                  <a:pt x="7673574" y="747364"/>
                  <a:pt x="7666067" y="830997"/>
                </a:cubicBezTo>
                <a:cubicBezTo>
                  <a:pt x="7460127" y="805707"/>
                  <a:pt x="7311119" y="849182"/>
                  <a:pt x="7122473" y="830997"/>
                </a:cubicBezTo>
                <a:cubicBezTo>
                  <a:pt x="6933827" y="812812"/>
                  <a:pt x="6669688" y="810070"/>
                  <a:pt x="6272237" y="830997"/>
                </a:cubicBezTo>
                <a:cubicBezTo>
                  <a:pt x="5874786" y="851924"/>
                  <a:pt x="5901554" y="848964"/>
                  <a:pt x="5575321" y="830997"/>
                </a:cubicBezTo>
                <a:cubicBezTo>
                  <a:pt x="5249088" y="813030"/>
                  <a:pt x="5112492" y="858242"/>
                  <a:pt x="4725085" y="830997"/>
                </a:cubicBezTo>
                <a:cubicBezTo>
                  <a:pt x="4337678" y="803752"/>
                  <a:pt x="4159565" y="820675"/>
                  <a:pt x="3951509" y="830997"/>
                </a:cubicBezTo>
                <a:cubicBezTo>
                  <a:pt x="3743453" y="841319"/>
                  <a:pt x="3618330" y="839711"/>
                  <a:pt x="3407915" y="830997"/>
                </a:cubicBezTo>
                <a:cubicBezTo>
                  <a:pt x="3197500" y="822283"/>
                  <a:pt x="2939253" y="821704"/>
                  <a:pt x="2711000" y="830997"/>
                </a:cubicBezTo>
                <a:cubicBezTo>
                  <a:pt x="2482747" y="840290"/>
                  <a:pt x="2126632" y="863444"/>
                  <a:pt x="1860764" y="830997"/>
                </a:cubicBezTo>
                <a:cubicBezTo>
                  <a:pt x="1594896" y="798550"/>
                  <a:pt x="1405001" y="822673"/>
                  <a:pt x="1240509" y="830997"/>
                </a:cubicBezTo>
                <a:cubicBezTo>
                  <a:pt x="1076018" y="839321"/>
                  <a:pt x="770772" y="847565"/>
                  <a:pt x="620255" y="830997"/>
                </a:cubicBezTo>
                <a:cubicBezTo>
                  <a:pt x="469738" y="814429"/>
                  <a:pt x="216412" y="827999"/>
                  <a:pt x="0" y="830997"/>
                </a:cubicBezTo>
                <a:cubicBezTo>
                  <a:pt x="15983" y="727422"/>
                  <a:pt x="-1148" y="542975"/>
                  <a:pt x="0" y="415499"/>
                </a:cubicBezTo>
                <a:cubicBezTo>
                  <a:pt x="1148" y="288023"/>
                  <a:pt x="-8886" y="203208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للجهاز الهضمي ثلاث وظائف رئيسة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050" name="Picture 2" descr="نتيجة بحث الصور عن ‪Person eating  his food gif clipart‬‏">
            <a:extLst>
              <a:ext uri="{FF2B5EF4-FFF2-40B4-BE49-F238E27FC236}">
                <a16:creationId xmlns:a16="http://schemas.microsoft.com/office/drawing/2014/main" id="{70AFC3F8-C51C-476E-92B7-25E02998F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8" y="1528190"/>
            <a:ext cx="6302395" cy="49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1AC9090-673E-4A0B-B235-55D8AB62F67F}"/>
              </a:ext>
            </a:extLst>
          </p:cNvPr>
          <p:cNvSpPr/>
          <p:nvPr/>
        </p:nvSpPr>
        <p:spPr>
          <a:xfrm>
            <a:off x="6268599" y="1716796"/>
            <a:ext cx="5328656" cy="830997"/>
          </a:xfrm>
          <a:custGeom>
            <a:avLst/>
            <a:gdLst>
              <a:gd name="connsiteX0" fmla="*/ 0 w 5328656"/>
              <a:gd name="connsiteY0" fmla="*/ 0 h 830997"/>
              <a:gd name="connsiteX1" fmla="*/ 559509 w 5328656"/>
              <a:gd name="connsiteY1" fmla="*/ 0 h 830997"/>
              <a:gd name="connsiteX2" fmla="*/ 1119018 w 5328656"/>
              <a:gd name="connsiteY2" fmla="*/ 0 h 830997"/>
              <a:gd name="connsiteX3" fmla="*/ 1731813 w 5328656"/>
              <a:gd name="connsiteY3" fmla="*/ 0 h 830997"/>
              <a:gd name="connsiteX4" fmla="*/ 2238036 w 5328656"/>
              <a:gd name="connsiteY4" fmla="*/ 0 h 830997"/>
              <a:gd name="connsiteX5" fmla="*/ 2904118 w 5328656"/>
              <a:gd name="connsiteY5" fmla="*/ 0 h 830997"/>
              <a:gd name="connsiteX6" fmla="*/ 3410340 w 5328656"/>
              <a:gd name="connsiteY6" fmla="*/ 0 h 830997"/>
              <a:gd name="connsiteX7" fmla="*/ 3916562 w 5328656"/>
              <a:gd name="connsiteY7" fmla="*/ 0 h 830997"/>
              <a:gd name="connsiteX8" fmla="*/ 4529358 w 5328656"/>
              <a:gd name="connsiteY8" fmla="*/ 0 h 830997"/>
              <a:gd name="connsiteX9" fmla="*/ 5328656 w 5328656"/>
              <a:gd name="connsiteY9" fmla="*/ 0 h 830997"/>
              <a:gd name="connsiteX10" fmla="*/ 5328656 w 5328656"/>
              <a:gd name="connsiteY10" fmla="*/ 432118 h 830997"/>
              <a:gd name="connsiteX11" fmla="*/ 5328656 w 5328656"/>
              <a:gd name="connsiteY11" fmla="*/ 830997 h 830997"/>
              <a:gd name="connsiteX12" fmla="*/ 4556001 w 5328656"/>
              <a:gd name="connsiteY12" fmla="*/ 830997 h 830997"/>
              <a:gd name="connsiteX13" fmla="*/ 4049779 w 5328656"/>
              <a:gd name="connsiteY13" fmla="*/ 830997 h 830997"/>
              <a:gd name="connsiteX14" fmla="*/ 3543556 w 5328656"/>
              <a:gd name="connsiteY14" fmla="*/ 830997 h 830997"/>
              <a:gd name="connsiteX15" fmla="*/ 2984047 w 5328656"/>
              <a:gd name="connsiteY15" fmla="*/ 830997 h 830997"/>
              <a:gd name="connsiteX16" fmla="*/ 2317965 w 5328656"/>
              <a:gd name="connsiteY16" fmla="*/ 830997 h 830997"/>
              <a:gd name="connsiteX17" fmla="*/ 1651883 w 5328656"/>
              <a:gd name="connsiteY17" fmla="*/ 830997 h 830997"/>
              <a:gd name="connsiteX18" fmla="*/ 1092374 w 5328656"/>
              <a:gd name="connsiteY18" fmla="*/ 830997 h 830997"/>
              <a:gd name="connsiteX19" fmla="*/ 0 w 5328656"/>
              <a:gd name="connsiteY19" fmla="*/ 830997 h 830997"/>
              <a:gd name="connsiteX20" fmla="*/ 0 w 5328656"/>
              <a:gd name="connsiteY20" fmla="*/ 432118 h 830997"/>
              <a:gd name="connsiteX21" fmla="*/ 0 w 5328656"/>
              <a:gd name="connsiteY21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28656" h="830997" fill="none" extrusionOk="0">
                <a:moveTo>
                  <a:pt x="0" y="0"/>
                </a:moveTo>
                <a:cubicBezTo>
                  <a:pt x="264497" y="10749"/>
                  <a:pt x="339819" y="-15173"/>
                  <a:pt x="559509" y="0"/>
                </a:cubicBezTo>
                <a:cubicBezTo>
                  <a:pt x="779199" y="15173"/>
                  <a:pt x="988561" y="22844"/>
                  <a:pt x="1119018" y="0"/>
                </a:cubicBezTo>
                <a:cubicBezTo>
                  <a:pt x="1249475" y="-22844"/>
                  <a:pt x="1476598" y="-7272"/>
                  <a:pt x="1731813" y="0"/>
                </a:cubicBezTo>
                <a:cubicBezTo>
                  <a:pt x="1987028" y="7272"/>
                  <a:pt x="2073826" y="-21315"/>
                  <a:pt x="2238036" y="0"/>
                </a:cubicBezTo>
                <a:cubicBezTo>
                  <a:pt x="2402246" y="21315"/>
                  <a:pt x="2607930" y="10316"/>
                  <a:pt x="2904118" y="0"/>
                </a:cubicBezTo>
                <a:cubicBezTo>
                  <a:pt x="3200306" y="-10316"/>
                  <a:pt x="3177846" y="-5206"/>
                  <a:pt x="3410340" y="0"/>
                </a:cubicBezTo>
                <a:cubicBezTo>
                  <a:pt x="3642834" y="5206"/>
                  <a:pt x="3747824" y="8666"/>
                  <a:pt x="3916562" y="0"/>
                </a:cubicBezTo>
                <a:cubicBezTo>
                  <a:pt x="4085300" y="-8666"/>
                  <a:pt x="4282656" y="-6588"/>
                  <a:pt x="4529358" y="0"/>
                </a:cubicBezTo>
                <a:cubicBezTo>
                  <a:pt x="4776060" y="6588"/>
                  <a:pt x="4945392" y="-34364"/>
                  <a:pt x="5328656" y="0"/>
                </a:cubicBezTo>
                <a:cubicBezTo>
                  <a:pt x="5315979" y="121189"/>
                  <a:pt x="5335393" y="232699"/>
                  <a:pt x="5328656" y="432118"/>
                </a:cubicBezTo>
                <a:cubicBezTo>
                  <a:pt x="5321919" y="631537"/>
                  <a:pt x="5332845" y="654014"/>
                  <a:pt x="5328656" y="830997"/>
                </a:cubicBezTo>
                <a:cubicBezTo>
                  <a:pt x="5127803" y="824244"/>
                  <a:pt x="4858049" y="805873"/>
                  <a:pt x="4556001" y="830997"/>
                </a:cubicBezTo>
                <a:cubicBezTo>
                  <a:pt x="4253954" y="856121"/>
                  <a:pt x="4163338" y="809923"/>
                  <a:pt x="4049779" y="830997"/>
                </a:cubicBezTo>
                <a:cubicBezTo>
                  <a:pt x="3936220" y="852071"/>
                  <a:pt x="3781183" y="852369"/>
                  <a:pt x="3543556" y="830997"/>
                </a:cubicBezTo>
                <a:cubicBezTo>
                  <a:pt x="3305929" y="809625"/>
                  <a:pt x="3223615" y="848447"/>
                  <a:pt x="2984047" y="830997"/>
                </a:cubicBezTo>
                <a:cubicBezTo>
                  <a:pt x="2744479" y="813547"/>
                  <a:pt x="2465483" y="840426"/>
                  <a:pt x="2317965" y="830997"/>
                </a:cubicBezTo>
                <a:cubicBezTo>
                  <a:pt x="2170447" y="821568"/>
                  <a:pt x="1817304" y="837018"/>
                  <a:pt x="1651883" y="830997"/>
                </a:cubicBezTo>
                <a:cubicBezTo>
                  <a:pt x="1486462" y="824976"/>
                  <a:pt x="1218585" y="830578"/>
                  <a:pt x="1092374" y="830997"/>
                </a:cubicBezTo>
                <a:cubicBezTo>
                  <a:pt x="966163" y="831416"/>
                  <a:pt x="270109" y="866528"/>
                  <a:pt x="0" y="830997"/>
                </a:cubicBezTo>
                <a:cubicBezTo>
                  <a:pt x="2527" y="750012"/>
                  <a:pt x="-17127" y="569990"/>
                  <a:pt x="0" y="432118"/>
                </a:cubicBezTo>
                <a:cubicBezTo>
                  <a:pt x="17127" y="294246"/>
                  <a:pt x="-1546" y="91403"/>
                  <a:pt x="0" y="0"/>
                </a:cubicBezTo>
                <a:close/>
              </a:path>
              <a:path w="5328656" h="830997" stroke="0" extrusionOk="0">
                <a:moveTo>
                  <a:pt x="0" y="0"/>
                </a:moveTo>
                <a:cubicBezTo>
                  <a:pt x="222918" y="26138"/>
                  <a:pt x="306992" y="16515"/>
                  <a:pt x="612795" y="0"/>
                </a:cubicBezTo>
                <a:cubicBezTo>
                  <a:pt x="918598" y="-16515"/>
                  <a:pt x="996650" y="-1446"/>
                  <a:pt x="1332164" y="0"/>
                </a:cubicBezTo>
                <a:cubicBezTo>
                  <a:pt x="1667678" y="1446"/>
                  <a:pt x="1909552" y="-38185"/>
                  <a:pt x="2104819" y="0"/>
                </a:cubicBezTo>
                <a:cubicBezTo>
                  <a:pt x="2300087" y="38185"/>
                  <a:pt x="2521668" y="-26712"/>
                  <a:pt x="2717615" y="0"/>
                </a:cubicBezTo>
                <a:cubicBezTo>
                  <a:pt x="2913562" y="26712"/>
                  <a:pt x="3276258" y="28768"/>
                  <a:pt x="3436983" y="0"/>
                </a:cubicBezTo>
                <a:cubicBezTo>
                  <a:pt x="3597708" y="-28768"/>
                  <a:pt x="3791267" y="-21501"/>
                  <a:pt x="4049779" y="0"/>
                </a:cubicBezTo>
                <a:cubicBezTo>
                  <a:pt x="4308291" y="21501"/>
                  <a:pt x="4998320" y="60850"/>
                  <a:pt x="5328656" y="0"/>
                </a:cubicBezTo>
                <a:cubicBezTo>
                  <a:pt x="5347161" y="184914"/>
                  <a:pt x="5324839" y="308289"/>
                  <a:pt x="5328656" y="432118"/>
                </a:cubicBezTo>
                <a:cubicBezTo>
                  <a:pt x="5332473" y="555947"/>
                  <a:pt x="5319431" y="738507"/>
                  <a:pt x="5328656" y="830997"/>
                </a:cubicBezTo>
                <a:cubicBezTo>
                  <a:pt x="5128977" y="851826"/>
                  <a:pt x="5056382" y="841502"/>
                  <a:pt x="4822434" y="830997"/>
                </a:cubicBezTo>
                <a:cubicBezTo>
                  <a:pt x="4588486" y="820492"/>
                  <a:pt x="4320399" y="865736"/>
                  <a:pt x="4049779" y="830997"/>
                </a:cubicBezTo>
                <a:cubicBezTo>
                  <a:pt x="3779159" y="796258"/>
                  <a:pt x="3685458" y="841587"/>
                  <a:pt x="3383697" y="830997"/>
                </a:cubicBezTo>
                <a:cubicBezTo>
                  <a:pt x="3081936" y="820407"/>
                  <a:pt x="2879124" y="799520"/>
                  <a:pt x="2717615" y="830997"/>
                </a:cubicBezTo>
                <a:cubicBezTo>
                  <a:pt x="2556106" y="862474"/>
                  <a:pt x="2122073" y="862348"/>
                  <a:pt x="1944959" y="830997"/>
                </a:cubicBezTo>
                <a:cubicBezTo>
                  <a:pt x="1767845" y="799646"/>
                  <a:pt x="1536813" y="804834"/>
                  <a:pt x="1278877" y="830997"/>
                </a:cubicBezTo>
                <a:cubicBezTo>
                  <a:pt x="1020941" y="857160"/>
                  <a:pt x="591266" y="823582"/>
                  <a:pt x="0" y="830997"/>
                </a:cubicBezTo>
                <a:cubicBezTo>
                  <a:pt x="11323" y="662003"/>
                  <a:pt x="1966" y="594517"/>
                  <a:pt x="0" y="407189"/>
                </a:cubicBezTo>
                <a:cubicBezTo>
                  <a:pt x="-1966" y="219861"/>
                  <a:pt x="16980" y="1023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تقطيع الطعام وطحنه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F41FA1C-FD3B-4A22-8265-99D9E65D1C72}"/>
              </a:ext>
            </a:extLst>
          </p:cNvPr>
          <p:cNvSpPr/>
          <p:nvPr/>
        </p:nvSpPr>
        <p:spPr>
          <a:xfrm>
            <a:off x="6268598" y="3247080"/>
            <a:ext cx="5328655" cy="830997"/>
          </a:xfrm>
          <a:custGeom>
            <a:avLst/>
            <a:gdLst>
              <a:gd name="connsiteX0" fmla="*/ 0 w 5328655"/>
              <a:gd name="connsiteY0" fmla="*/ 0 h 830997"/>
              <a:gd name="connsiteX1" fmla="*/ 559509 w 5328655"/>
              <a:gd name="connsiteY1" fmla="*/ 0 h 830997"/>
              <a:gd name="connsiteX2" fmla="*/ 1119018 w 5328655"/>
              <a:gd name="connsiteY2" fmla="*/ 0 h 830997"/>
              <a:gd name="connsiteX3" fmla="*/ 1731813 w 5328655"/>
              <a:gd name="connsiteY3" fmla="*/ 0 h 830997"/>
              <a:gd name="connsiteX4" fmla="*/ 2238035 w 5328655"/>
              <a:gd name="connsiteY4" fmla="*/ 0 h 830997"/>
              <a:gd name="connsiteX5" fmla="*/ 2904117 w 5328655"/>
              <a:gd name="connsiteY5" fmla="*/ 0 h 830997"/>
              <a:gd name="connsiteX6" fmla="*/ 3410339 w 5328655"/>
              <a:gd name="connsiteY6" fmla="*/ 0 h 830997"/>
              <a:gd name="connsiteX7" fmla="*/ 3916561 w 5328655"/>
              <a:gd name="connsiteY7" fmla="*/ 0 h 830997"/>
              <a:gd name="connsiteX8" fmla="*/ 4529357 w 5328655"/>
              <a:gd name="connsiteY8" fmla="*/ 0 h 830997"/>
              <a:gd name="connsiteX9" fmla="*/ 5328655 w 5328655"/>
              <a:gd name="connsiteY9" fmla="*/ 0 h 830997"/>
              <a:gd name="connsiteX10" fmla="*/ 5328655 w 5328655"/>
              <a:gd name="connsiteY10" fmla="*/ 432118 h 830997"/>
              <a:gd name="connsiteX11" fmla="*/ 5328655 w 5328655"/>
              <a:gd name="connsiteY11" fmla="*/ 830997 h 830997"/>
              <a:gd name="connsiteX12" fmla="*/ 4556000 w 5328655"/>
              <a:gd name="connsiteY12" fmla="*/ 830997 h 830997"/>
              <a:gd name="connsiteX13" fmla="*/ 4049778 w 5328655"/>
              <a:gd name="connsiteY13" fmla="*/ 830997 h 830997"/>
              <a:gd name="connsiteX14" fmla="*/ 3543556 w 5328655"/>
              <a:gd name="connsiteY14" fmla="*/ 830997 h 830997"/>
              <a:gd name="connsiteX15" fmla="*/ 2984047 w 5328655"/>
              <a:gd name="connsiteY15" fmla="*/ 830997 h 830997"/>
              <a:gd name="connsiteX16" fmla="*/ 2317965 w 5328655"/>
              <a:gd name="connsiteY16" fmla="*/ 830997 h 830997"/>
              <a:gd name="connsiteX17" fmla="*/ 1651883 w 5328655"/>
              <a:gd name="connsiteY17" fmla="*/ 830997 h 830997"/>
              <a:gd name="connsiteX18" fmla="*/ 1092374 w 5328655"/>
              <a:gd name="connsiteY18" fmla="*/ 830997 h 830997"/>
              <a:gd name="connsiteX19" fmla="*/ 0 w 5328655"/>
              <a:gd name="connsiteY19" fmla="*/ 830997 h 830997"/>
              <a:gd name="connsiteX20" fmla="*/ 0 w 5328655"/>
              <a:gd name="connsiteY20" fmla="*/ 432118 h 830997"/>
              <a:gd name="connsiteX21" fmla="*/ 0 w 5328655"/>
              <a:gd name="connsiteY21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28655" h="830997" fill="none" extrusionOk="0">
                <a:moveTo>
                  <a:pt x="0" y="0"/>
                </a:moveTo>
                <a:cubicBezTo>
                  <a:pt x="264497" y="10749"/>
                  <a:pt x="339819" y="-15173"/>
                  <a:pt x="559509" y="0"/>
                </a:cubicBezTo>
                <a:cubicBezTo>
                  <a:pt x="779199" y="15173"/>
                  <a:pt x="988561" y="22844"/>
                  <a:pt x="1119018" y="0"/>
                </a:cubicBezTo>
                <a:cubicBezTo>
                  <a:pt x="1249475" y="-22844"/>
                  <a:pt x="1476598" y="-7272"/>
                  <a:pt x="1731813" y="0"/>
                </a:cubicBezTo>
                <a:cubicBezTo>
                  <a:pt x="1987028" y="7272"/>
                  <a:pt x="2081574" y="-21288"/>
                  <a:pt x="2238035" y="0"/>
                </a:cubicBezTo>
                <a:cubicBezTo>
                  <a:pt x="2394496" y="21288"/>
                  <a:pt x="2607929" y="10316"/>
                  <a:pt x="2904117" y="0"/>
                </a:cubicBezTo>
                <a:cubicBezTo>
                  <a:pt x="3200305" y="-10316"/>
                  <a:pt x="3177845" y="-5206"/>
                  <a:pt x="3410339" y="0"/>
                </a:cubicBezTo>
                <a:cubicBezTo>
                  <a:pt x="3642833" y="5206"/>
                  <a:pt x="3747823" y="8666"/>
                  <a:pt x="3916561" y="0"/>
                </a:cubicBezTo>
                <a:cubicBezTo>
                  <a:pt x="4085299" y="-8666"/>
                  <a:pt x="4282655" y="-6588"/>
                  <a:pt x="4529357" y="0"/>
                </a:cubicBezTo>
                <a:cubicBezTo>
                  <a:pt x="4776059" y="6588"/>
                  <a:pt x="4945391" y="-34364"/>
                  <a:pt x="5328655" y="0"/>
                </a:cubicBezTo>
                <a:cubicBezTo>
                  <a:pt x="5315978" y="121189"/>
                  <a:pt x="5335392" y="232699"/>
                  <a:pt x="5328655" y="432118"/>
                </a:cubicBezTo>
                <a:cubicBezTo>
                  <a:pt x="5321918" y="631537"/>
                  <a:pt x="5332844" y="654014"/>
                  <a:pt x="5328655" y="830997"/>
                </a:cubicBezTo>
                <a:cubicBezTo>
                  <a:pt x="5127802" y="824244"/>
                  <a:pt x="4858048" y="805873"/>
                  <a:pt x="4556000" y="830997"/>
                </a:cubicBezTo>
                <a:cubicBezTo>
                  <a:pt x="4253953" y="856121"/>
                  <a:pt x="4163337" y="809923"/>
                  <a:pt x="4049778" y="830997"/>
                </a:cubicBezTo>
                <a:cubicBezTo>
                  <a:pt x="3936219" y="852071"/>
                  <a:pt x="3772894" y="850179"/>
                  <a:pt x="3543556" y="830997"/>
                </a:cubicBezTo>
                <a:cubicBezTo>
                  <a:pt x="3314218" y="811815"/>
                  <a:pt x="3223615" y="848447"/>
                  <a:pt x="2984047" y="830997"/>
                </a:cubicBezTo>
                <a:cubicBezTo>
                  <a:pt x="2744479" y="813547"/>
                  <a:pt x="2465483" y="840426"/>
                  <a:pt x="2317965" y="830997"/>
                </a:cubicBezTo>
                <a:cubicBezTo>
                  <a:pt x="2170447" y="821568"/>
                  <a:pt x="1817304" y="837018"/>
                  <a:pt x="1651883" y="830997"/>
                </a:cubicBezTo>
                <a:cubicBezTo>
                  <a:pt x="1486462" y="824976"/>
                  <a:pt x="1218585" y="830578"/>
                  <a:pt x="1092374" y="830997"/>
                </a:cubicBezTo>
                <a:cubicBezTo>
                  <a:pt x="966163" y="831416"/>
                  <a:pt x="270109" y="866528"/>
                  <a:pt x="0" y="830997"/>
                </a:cubicBezTo>
                <a:cubicBezTo>
                  <a:pt x="2527" y="750012"/>
                  <a:pt x="-17127" y="569990"/>
                  <a:pt x="0" y="432118"/>
                </a:cubicBezTo>
                <a:cubicBezTo>
                  <a:pt x="17127" y="294246"/>
                  <a:pt x="-1546" y="91403"/>
                  <a:pt x="0" y="0"/>
                </a:cubicBezTo>
                <a:close/>
              </a:path>
              <a:path w="5328655" h="830997" stroke="0" extrusionOk="0">
                <a:moveTo>
                  <a:pt x="0" y="0"/>
                </a:moveTo>
                <a:cubicBezTo>
                  <a:pt x="222918" y="26138"/>
                  <a:pt x="306992" y="16515"/>
                  <a:pt x="612795" y="0"/>
                </a:cubicBezTo>
                <a:cubicBezTo>
                  <a:pt x="918598" y="-16515"/>
                  <a:pt x="996650" y="-1446"/>
                  <a:pt x="1332164" y="0"/>
                </a:cubicBezTo>
                <a:cubicBezTo>
                  <a:pt x="1667678" y="1446"/>
                  <a:pt x="1909552" y="-38185"/>
                  <a:pt x="2104819" y="0"/>
                </a:cubicBezTo>
                <a:cubicBezTo>
                  <a:pt x="2300087" y="38185"/>
                  <a:pt x="2522618" y="-23682"/>
                  <a:pt x="2717614" y="0"/>
                </a:cubicBezTo>
                <a:cubicBezTo>
                  <a:pt x="2912611" y="23682"/>
                  <a:pt x="3276257" y="28768"/>
                  <a:pt x="3436982" y="0"/>
                </a:cubicBezTo>
                <a:cubicBezTo>
                  <a:pt x="3597707" y="-28768"/>
                  <a:pt x="3791266" y="-21501"/>
                  <a:pt x="4049778" y="0"/>
                </a:cubicBezTo>
                <a:cubicBezTo>
                  <a:pt x="4308290" y="21501"/>
                  <a:pt x="4998319" y="60850"/>
                  <a:pt x="5328655" y="0"/>
                </a:cubicBezTo>
                <a:cubicBezTo>
                  <a:pt x="5347160" y="184914"/>
                  <a:pt x="5324838" y="308289"/>
                  <a:pt x="5328655" y="432118"/>
                </a:cubicBezTo>
                <a:cubicBezTo>
                  <a:pt x="5332472" y="555947"/>
                  <a:pt x="5319430" y="738507"/>
                  <a:pt x="5328655" y="830997"/>
                </a:cubicBezTo>
                <a:cubicBezTo>
                  <a:pt x="5128976" y="851826"/>
                  <a:pt x="5056381" y="841502"/>
                  <a:pt x="4822433" y="830997"/>
                </a:cubicBezTo>
                <a:cubicBezTo>
                  <a:pt x="4588485" y="820492"/>
                  <a:pt x="4320398" y="865736"/>
                  <a:pt x="4049778" y="830997"/>
                </a:cubicBezTo>
                <a:cubicBezTo>
                  <a:pt x="3779158" y="796258"/>
                  <a:pt x="3685457" y="841587"/>
                  <a:pt x="3383696" y="830997"/>
                </a:cubicBezTo>
                <a:cubicBezTo>
                  <a:pt x="3081935" y="820407"/>
                  <a:pt x="2879123" y="799520"/>
                  <a:pt x="2717614" y="830997"/>
                </a:cubicBezTo>
                <a:cubicBezTo>
                  <a:pt x="2556105" y="862474"/>
                  <a:pt x="2120706" y="861679"/>
                  <a:pt x="1944959" y="830997"/>
                </a:cubicBezTo>
                <a:cubicBezTo>
                  <a:pt x="1769213" y="800315"/>
                  <a:pt x="1536813" y="804834"/>
                  <a:pt x="1278877" y="830997"/>
                </a:cubicBezTo>
                <a:cubicBezTo>
                  <a:pt x="1020941" y="857160"/>
                  <a:pt x="591266" y="823582"/>
                  <a:pt x="0" y="830997"/>
                </a:cubicBezTo>
                <a:cubicBezTo>
                  <a:pt x="11323" y="662003"/>
                  <a:pt x="1966" y="594517"/>
                  <a:pt x="0" y="407189"/>
                </a:cubicBezTo>
                <a:cubicBezTo>
                  <a:pt x="-1966" y="219861"/>
                  <a:pt x="16980" y="1023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امتصاص الغذاء المهضوم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D680593-4F5C-4FEB-8DD2-49D2127A76B3}"/>
              </a:ext>
            </a:extLst>
          </p:cNvPr>
          <p:cNvSpPr/>
          <p:nvPr/>
        </p:nvSpPr>
        <p:spPr>
          <a:xfrm>
            <a:off x="6510967" y="4843219"/>
            <a:ext cx="5086285" cy="1569660"/>
          </a:xfrm>
          <a:custGeom>
            <a:avLst/>
            <a:gdLst>
              <a:gd name="connsiteX0" fmla="*/ 0 w 5086285"/>
              <a:gd name="connsiteY0" fmla="*/ 0 h 1569660"/>
              <a:gd name="connsiteX1" fmla="*/ 584923 w 5086285"/>
              <a:gd name="connsiteY1" fmla="*/ 0 h 1569660"/>
              <a:gd name="connsiteX2" fmla="*/ 1068120 w 5086285"/>
              <a:gd name="connsiteY2" fmla="*/ 0 h 1569660"/>
              <a:gd name="connsiteX3" fmla="*/ 1703905 w 5086285"/>
              <a:gd name="connsiteY3" fmla="*/ 0 h 1569660"/>
              <a:gd name="connsiteX4" fmla="*/ 2187103 w 5086285"/>
              <a:gd name="connsiteY4" fmla="*/ 0 h 1569660"/>
              <a:gd name="connsiteX5" fmla="*/ 2670300 w 5086285"/>
              <a:gd name="connsiteY5" fmla="*/ 0 h 1569660"/>
              <a:gd name="connsiteX6" fmla="*/ 3255222 w 5086285"/>
              <a:gd name="connsiteY6" fmla="*/ 0 h 1569660"/>
              <a:gd name="connsiteX7" fmla="*/ 3941871 w 5086285"/>
              <a:gd name="connsiteY7" fmla="*/ 0 h 1569660"/>
              <a:gd name="connsiteX8" fmla="*/ 5086285 w 5086285"/>
              <a:gd name="connsiteY8" fmla="*/ 0 h 1569660"/>
              <a:gd name="connsiteX9" fmla="*/ 5086285 w 5086285"/>
              <a:gd name="connsiteY9" fmla="*/ 538917 h 1569660"/>
              <a:gd name="connsiteX10" fmla="*/ 5086285 w 5086285"/>
              <a:gd name="connsiteY10" fmla="*/ 1093530 h 1569660"/>
              <a:gd name="connsiteX11" fmla="*/ 5086285 w 5086285"/>
              <a:gd name="connsiteY11" fmla="*/ 1569660 h 1569660"/>
              <a:gd name="connsiteX12" fmla="*/ 4348774 w 5086285"/>
              <a:gd name="connsiteY12" fmla="*/ 1569660 h 1569660"/>
              <a:gd name="connsiteX13" fmla="*/ 3814714 w 5086285"/>
              <a:gd name="connsiteY13" fmla="*/ 1569660 h 1569660"/>
              <a:gd name="connsiteX14" fmla="*/ 3178928 w 5086285"/>
              <a:gd name="connsiteY14" fmla="*/ 1569660 h 1569660"/>
              <a:gd name="connsiteX15" fmla="*/ 2543143 w 5086285"/>
              <a:gd name="connsiteY15" fmla="*/ 1569660 h 1569660"/>
              <a:gd name="connsiteX16" fmla="*/ 2009083 w 5086285"/>
              <a:gd name="connsiteY16" fmla="*/ 1569660 h 1569660"/>
              <a:gd name="connsiteX17" fmla="*/ 1271571 w 5086285"/>
              <a:gd name="connsiteY17" fmla="*/ 1569660 h 1569660"/>
              <a:gd name="connsiteX18" fmla="*/ 737511 w 5086285"/>
              <a:gd name="connsiteY18" fmla="*/ 1569660 h 1569660"/>
              <a:gd name="connsiteX19" fmla="*/ 0 w 5086285"/>
              <a:gd name="connsiteY19" fmla="*/ 1569660 h 1569660"/>
              <a:gd name="connsiteX20" fmla="*/ 0 w 5086285"/>
              <a:gd name="connsiteY20" fmla="*/ 1062137 h 1569660"/>
              <a:gd name="connsiteX21" fmla="*/ 0 w 5086285"/>
              <a:gd name="connsiteY21" fmla="*/ 538917 h 1569660"/>
              <a:gd name="connsiteX22" fmla="*/ 0 w 5086285"/>
              <a:gd name="connsiteY22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86285" h="1569660" fill="none" extrusionOk="0">
                <a:moveTo>
                  <a:pt x="0" y="0"/>
                </a:moveTo>
                <a:cubicBezTo>
                  <a:pt x="151721" y="23835"/>
                  <a:pt x="346202" y="-18939"/>
                  <a:pt x="584923" y="0"/>
                </a:cubicBezTo>
                <a:cubicBezTo>
                  <a:pt x="823644" y="18939"/>
                  <a:pt x="898013" y="19399"/>
                  <a:pt x="1068120" y="0"/>
                </a:cubicBezTo>
                <a:cubicBezTo>
                  <a:pt x="1238227" y="-19399"/>
                  <a:pt x="1462651" y="13537"/>
                  <a:pt x="1703905" y="0"/>
                </a:cubicBezTo>
                <a:cubicBezTo>
                  <a:pt x="1945159" y="-13537"/>
                  <a:pt x="2045286" y="-20312"/>
                  <a:pt x="2187103" y="0"/>
                </a:cubicBezTo>
                <a:cubicBezTo>
                  <a:pt x="2328920" y="20312"/>
                  <a:pt x="2471109" y="10985"/>
                  <a:pt x="2670300" y="0"/>
                </a:cubicBezTo>
                <a:cubicBezTo>
                  <a:pt x="2869491" y="-10985"/>
                  <a:pt x="3065040" y="1885"/>
                  <a:pt x="3255222" y="0"/>
                </a:cubicBezTo>
                <a:cubicBezTo>
                  <a:pt x="3445404" y="-1885"/>
                  <a:pt x="3679888" y="-9513"/>
                  <a:pt x="3941871" y="0"/>
                </a:cubicBezTo>
                <a:cubicBezTo>
                  <a:pt x="4203854" y="9513"/>
                  <a:pt x="4665262" y="-30136"/>
                  <a:pt x="5086285" y="0"/>
                </a:cubicBezTo>
                <a:cubicBezTo>
                  <a:pt x="5105539" y="242123"/>
                  <a:pt x="5093195" y="287198"/>
                  <a:pt x="5086285" y="538917"/>
                </a:cubicBezTo>
                <a:cubicBezTo>
                  <a:pt x="5079375" y="790636"/>
                  <a:pt x="5094109" y="953017"/>
                  <a:pt x="5086285" y="1093530"/>
                </a:cubicBezTo>
                <a:cubicBezTo>
                  <a:pt x="5078461" y="1234043"/>
                  <a:pt x="5107491" y="1334611"/>
                  <a:pt x="5086285" y="1569660"/>
                </a:cubicBezTo>
                <a:cubicBezTo>
                  <a:pt x="4818370" y="1557608"/>
                  <a:pt x="4679768" y="1577633"/>
                  <a:pt x="4348774" y="1569660"/>
                </a:cubicBezTo>
                <a:cubicBezTo>
                  <a:pt x="4017780" y="1561687"/>
                  <a:pt x="3941868" y="1593876"/>
                  <a:pt x="3814714" y="1569660"/>
                </a:cubicBezTo>
                <a:cubicBezTo>
                  <a:pt x="3687560" y="1545444"/>
                  <a:pt x="3449167" y="1558586"/>
                  <a:pt x="3178928" y="1569660"/>
                </a:cubicBezTo>
                <a:cubicBezTo>
                  <a:pt x="2908689" y="1580734"/>
                  <a:pt x="2787793" y="1556403"/>
                  <a:pt x="2543143" y="1569660"/>
                </a:cubicBezTo>
                <a:cubicBezTo>
                  <a:pt x="2298493" y="1582917"/>
                  <a:pt x="2270236" y="1584135"/>
                  <a:pt x="2009083" y="1569660"/>
                </a:cubicBezTo>
                <a:cubicBezTo>
                  <a:pt x="1747930" y="1555185"/>
                  <a:pt x="1540614" y="1576341"/>
                  <a:pt x="1271571" y="1569660"/>
                </a:cubicBezTo>
                <a:cubicBezTo>
                  <a:pt x="1002528" y="1562979"/>
                  <a:pt x="855014" y="1558622"/>
                  <a:pt x="737511" y="1569660"/>
                </a:cubicBezTo>
                <a:cubicBezTo>
                  <a:pt x="620008" y="1580698"/>
                  <a:pt x="233800" y="1596633"/>
                  <a:pt x="0" y="1569660"/>
                </a:cubicBezTo>
                <a:cubicBezTo>
                  <a:pt x="18362" y="1391346"/>
                  <a:pt x="7823" y="1220340"/>
                  <a:pt x="0" y="1062137"/>
                </a:cubicBezTo>
                <a:cubicBezTo>
                  <a:pt x="-7823" y="903934"/>
                  <a:pt x="2219" y="674728"/>
                  <a:pt x="0" y="538917"/>
                </a:cubicBezTo>
                <a:cubicBezTo>
                  <a:pt x="-2219" y="403106"/>
                  <a:pt x="-9888" y="178649"/>
                  <a:pt x="0" y="0"/>
                </a:cubicBezTo>
                <a:close/>
              </a:path>
              <a:path w="5086285" h="1569660" stroke="0" extrusionOk="0">
                <a:moveTo>
                  <a:pt x="0" y="0"/>
                </a:moveTo>
                <a:cubicBezTo>
                  <a:pt x="153338" y="15117"/>
                  <a:pt x="389265" y="-22009"/>
                  <a:pt x="584923" y="0"/>
                </a:cubicBezTo>
                <a:cubicBezTo>
                  <a:pt x="780581" y="22009"/>
                  <a:pt x="1014331" y="4348"/>
                  <a:pt x="1271571" y="0"/>
                </a:cubicBezTo>
                <a:cubicBezTo>
                  <a:pt x="1528811" y="-4348"/>
                  <a:pt x="1668597" y="-235"/>
                  <a:pt x="2009083" y="0"/>
                </a:cubicBezTo>
                <a:cubicBezTo>
                  <a:pt x="2349569" y="235"/>
                  <a:pt x="2389603" y="-24260"/>
                  <a:pt x="2594005" y="0"/>
                </a:cubicBezTo>
                <a:cubicBezTo>
                  <a:pt x="2798407" y="24260"/>
                  <a:pt x="3129687" y="-17637"/>
                  <a:pt x="3280654" y="0"/>
                </a:cubicBezTo>
                <a:cubicBezTo>
                  <a:pt x="3431621" y="17637"/>
                  <a:pt x="3637349" y="-3943"/>
                  <a:pt x="3865577" y="0"/>
                </a:cubicBezTo>
                <a:cubicBezTo>
                  <a:pt x="4093805" y="3943"/>
                  <a:pt x="4597184" y="10089"/>
                  <a:pt x="5086285" y="0"/>
                </a:cubicBezTo>
                <a:cubicBezTo>
                  <a:pt x="5087099" y="138398"/>
                  <a:pt x="5076798" y="409906"/>
                  <a:pt x="5086285" y="554613"/>
                </a:cubicBezTo>
                <a:cubicBezTo>
                  <a:pt x="5095772" y="699320"/>
                  <a:pt x="5109208" y="835555"/>
                  <a:pt x="5086285" y="1046440"/>
                </a:cubicBezTo>
                <a:cubicBezTo>
                  <a:pt x="5063362" y="1257325"/>
                  <a:pt x="5083868" y="1459666"/>
                  <a:pt x="5086285" y="1569660"/>
                </a:cubicBezTo>
                <a:cubicBezTo>
                  <a:pt x="4803726" y="1583865"/>
                  <a:pt x="4663494" y="1555638"/>
                  <a:pt x="4450499" y="1569660"/>
                </a:cubicBezTo>
                <a:cubicBezTo>
                  <a:pt x="4237504" y="1583682"/>
                  <a:pt x="4004797" y="1590596"/>
                  <a:pt x="3814714" y="1569660"/>
                </a:cubicBezTo>
                <a:cubicBezTo>
                  <a:pt x="3624632" y="1548724"/>
                  <a:pt x="3423349" y="1567450"/>
                  <a:pt x="3178928" y="1569660"/>
                </a:cubicBezTo>
                <a:cubicBezTo>
                  <a:pt x="2934507" y="1571870"/>
                  <a:pt x="2798210" y="1543613"/>
                  <a:pt x="2441417" y="1569660"/>
                </a:cubicBezTo>
                <a:cubicBezTo>
                  <a:pt x="2084624" y="1595707"/>
                  <a:pt x="2077226" y="1549869"/>
                  <a:pt x="1805631" y="1569660"/>
                </a:cubicBezTo>
                <a:cubicBezTo>
                  <a:pt x="1534036" y="1589451"/>
                  <a:pt x="1386837" y="1547032"/>
                  <a:pt x="1068120" y="1569660"/>
                </a:cubicBezTo>
                <a:cubicBezTo>
                  <a:pt x="749403" y="1592288"/>
                  <a:pt x="248753" y="1553573"/>
                  <a:pt x="0" y="1569660"/>
                </a:cubicBezTo>
                <a:cubicBezTo>
                  <a:pt x="3956" y="1345491"/>
                  <a:pt x="-7980" y="1309422"/>
                  <a:pt x="0" y="1077833"/>
                </a:cubicBezTo>
                <a:cubicBezTo>
                  <a:pt x="7980" y="846244"/>
                  <a:pt x="-20271" y="733405"/>
                  <a:pt x="0" y="586006"/>
                </a:cubicBezTo>
                <a:cubicBezTo>
                  <a:pt x="20271" y="438607"/>
                  <a:pt x="-2065" y="19568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التخلص من المواد التي لا يمكن هضمها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1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99F38AF-D219-4C8F-BE93-18427189F115}"/>
              </a:ext>
            </a:extLst>
          </p:cNvPr>
          <p:cNvSpPr/>
          <p:nvPr/>
        </p:nvSpPr>
        <p:spPr>
          <a:xfrm>
            <a:off x="6665205" y="1729650"/>
            <a:ext cx="4397148" cy="830997"/>
          </a:xfrm>
          <a:custGeom>
            <a:avLst/>
            <a:gdLst>
              <a:gd name="connsiteX0" fmla="*/ 0 w 4397148"/>
              <a:gd name="connsiteY0" fmla="*/ 0 h 830997"/>
              <a:gd name="connsiteX1" fmla="*/ 540221 w 4397148"/>
              <a:gd name="connsiteY1" fmla="*/ 0 h 830997"/>
              <a:gd name="connsiteX2" fmla="*/ 1080442 w 4397148"/>
              <a:gd name="connsiteY2" fmla="*/ 0 h 830997"/>
              <a:gd name="connsiteX3" fmla="*/ 1664635 w 4397148"/>
              <a:gd name="connsiteY3" fmla="*/ 0 h 830997"/>
              <a:gd name="connsiteX4" fmla="*/ 2160884 w 4397148"/>
              <a:gd name="connsiteY4" fmla="*/ 0 h 830997"/>
              <a:gd name="connsiteX5" fmla="*/ 2789048 w 4397148"/>
              <a:gd name="connsiteY5" fmla="*/ 0 h 830997"/>
              <a:gd name="connsiteX6" fmla="*/ 3285298 w 4397148"/>
              <a:gd name="connsiteY6" fmla="*/ 0 h 830997"/>
              <a:gd name="connsiteX7" fmla="*/ 3781547 w 4397148"/>
              <a:gd name="connsiteY7" fmla="*/ 0 h 830997"/>
              <a:gd name="connsiteX8" fmla="*/ 4397148 w 4397148"/>
              <a:gd name="connsiteY8" fmla="*/ 0 h 830997"/>
              <a:gd name="connsiteX9" fmla="*/ 4397148 w 4397148"/>
              <a:gd name="connsiteY9" fmla="*/ 423808 h 830997"/>
              <a:gd name="connsiteX10" fmla="*/ 4397148 w 4397148"/>
              <a:gd name="connsiteY10" fmla="*/ 830997 h 830997"/>
              <a:gd name="connsiteX11" fmla="*/ 3725013 w 4397148"/>
              <a:gd name="connsiteY11" fmla="*/ 830997 h 830997"/>
              <a:gd name="connsiteX12" fmla="*/ 3096849 w 4397148"/>
              <a:gd name="connsiteY12" fmla="*/ 830997 h 830997"/>
              <a:gd name="connsiteX13" fmla="*/ 2600599 w 4397148"/>
              <a:gd name="connsiteY13" fmla="*/ 830997 h 830997"/>
              <a:gd name="connsiteX14" fmla="*/ 2104349 w 4397148"/>
              <a:gd name="connsiteY14" fmla="*/ 830997 h 830997"/>
              <a:gd name="connsiteX15" fmla="*/ 1564128 w 4397148"/>
              <a:gd name="connsiteY15" fmla="*/ 830997 h 830997"/>
              <a:gd name="connsiteX16" fmla="*/ 935964 w 4397148"/>
              <a:gd name="connsiteY16" fmla="*/ 830997 h 830997"/>
              <a:gd name="connsiteX17" fmla="*/ 0 w 4397148"/>
              <a:gd name="connsiteY17" fmla="*/ 830997 h 830997"/>
              <a:gd name="connsiteX18" fmla="*/ 0 w 4397148"/>
              <a:gd name="connsiteY18" fmla="*/ 432118 h 830997"/>
              <a:gd name="connsiteX19" fmla="*/ 0 w 4397148"/>
              <a:gd name="connsiteY19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97148" h="830997" fill="none" extrusionOk="0">
                <a:moveTo>
                  <a:pt x="0" y="0"/>
                </a:moveTo>
                <a:cubicBezTo>
                  <a:pt x="268264" y="4518"/>
                  <a:pt x="294393" y="11427"/>
                  <a:pt x="540221" y="0"/>
                </a:cubicBezTo>
                <a:cubicBezTo>
                  <a:pt x="786049" y="-11427"/>
                  <a:pt x="931818" y="-9899"/>
                  <a:pt x="1080442" y="0"/>
                </a:cubicBezTo>
                <a:cubicBezTo>
                  <a:pt x="1229066" y="9899"/>
                  <a:pt x="1515026" y="-1550"/>
                  <a:pt x="1664635" y="0"/>
                </a:cubicBezTo>
                <a:cubicBezTo>
                  <a:pt x="1814244" y="1550"/>
                  <a:pt x="2023698" y="-640"/>
                  <a:pt x="2160884" y="0"/>
                </a:cubicBezTo>
                <a:cubicBezTo>
                  <a:pt x="2298070" y="640"/>
                  <a:pt x="2524978" y="-3646"/>
                  <a:pt x="2789048" y="0"/>
                </a:cubicBezTo>
                <a:cubicBezTo>
                  <a:pt x="3053118" y="3646"/>
                  <a:pt x="3068741" y="-7333"/>
                  <a:pt x="3285298" y="0"/>
                </a:cubicBezTo>
                <a:cubicBezTo>
                  <a:pt x="3501855" y="7333"/>
                  <a:pt x="3602772" y="22575"/>
                  <a:pt x="3781547" y="0"/>
                </a:cubicBezTo>
                <a:cubicBezTo>
                  <a:pt x="3960322" y="-22575"/>
                  <a:pt x="4223489" y="-22510"/>
                  <a:pt x="4397148" y="0"/>
                </a:cubicBezTo>
                <a:cubicBezTo>
                  <a:pt x="4384890" y="159002"/>
                  <a:pt x="4401650" y="236895"/>
                  <a:pt x="4397148" y="423808"/>
                </a:cubicBezTo>
                <a:cubicBezTo>
                  <a:pt x="4392646" y="610721"/>
                  <a:pt x="4396397" y="675750"/>
                  <a:pt x="4397148" y="830997"/>
                </a:cubicBezTo>
                <a:cubicBezTo>
                  <a:pt x="4258401" y="841827"/>
                  <a:pt x="3949563" y="855251"/>
                  <a:pt x="3725013" y="830997"/>
                </a:cubicBezTo>
                <a:cubicBezTo>
                  <a:pt x="3500463" y="806743"/>
                  <a:pt x="3366758" y="812700"/>
                  <a:pt x="3096849" y="830997"/>
                </a:cubicBezTo>
                <a:cubicBezTo>
                  <a:pt x="2826940" y="849294"/>
                  <a:pt x="2700537" y="838457"/>
                  <a:pt x="2600599" y="830997"/>
                </a:cubicBezTo>
                <a:cubicBezTo>
                  <a:pt x="2500661" y="823538"/>
                  <a:pt x="2296973" y="846998"/>
                  <a:pt x="2104349" y="830997"/>
                </a:cubicBezTo>
                <a:cubicBezTo>
                  <a:pt x="1911725" y="814997"/>
                  <a:pt x="1718973" y="845117"/>
                  <a:pt x="1564128" y="830997"/>
                </a:cubicBezTo>
                <a:cubicBezTo>
                  <a:pt x="1409283" y="816877"/>
                  <a:pt x="1097723" y="849724"/>
                  <a:pt x="935964" y="830997"/>
                </a:cubicBezTo>
                <a:cubicBezTo>
                  <a:pt x="774205" y="812270"/>
                  <a:pt x="392808" y="786274"/>
                  <a:pt x="0" y="830997"/>
                </a:cubicBezTo>
                <a:cubicBezTo>
                  <a:pt x="-4468" y="651459"/>
                  <a:pt x="7417" y="621133"/>
                  <a:pt x="0" y="432118"/>
                </a:cubicBezTo>
                <a:cubicBezTo>
                  <a:pt x="-7417" y="243103"/>
                  <a:pt x="-329" y="208962"/>
                  <a:pt x="0" y="0"/>
                </a:cubicBezTo>
                <a:close/>
              </a:path>
              <a:path w="4397148" h="830997" stroke="0" extrusionOk="0">
                <a:moveTo>
                  <a:pt x="0" y="0"/>
                </a:moveTo>
                <a:cubicBezTo>
                  <a:pt x="233550" y="8113"/>
                  <a:pt x="369385" y="25517"/>
                  <a:pt x="584193" y="0"/>
                </a:cubicBezTo>
                <a:cubicBezTo>
                  <a:pt x="799001" y="-25517"/>
                  <a:pt x="1015711" y="21710"/>
                  <a:pt x="1256328" y="0"/>
                </a:cubicBezTo>
                <a:cubicBezTo>
                  <a:pt x="1496946" y="-21710"/>
                  <a:pt x="1635974" y="-4926"/>
                  <a:pt x="1972435" y="0"/>
                </a:cubicBezTo>
                <a:cubicBezTo>
                  <a:pt x="2308896" y="4926"/>
                  <a:pt x="2377978" y="14885"/>
                  <a:pt x="2556627" y="0"/>
                </a:cubicBezTo>
                <a:cubicBezTo>
                  <a:pt x="2735276" y="-14885"/>
                  <a:pt x="2999083" y="2871"/>
                  <a:pt x="3228763" y="0"/>
                </a:cubicBezTo>
                <a:cubicBezTo>
                  <a:pt x="3458443" y="-2871"/>
                  <a:pt x="3530555" y="-16910"/>
                  <a:pt x="3812955" y="0"/>
                </a:cubicBezTo>
                <a:cubicBezTo>
                  <a:pt x="4095355" y="16910"/>
                  <a:pt x="4155183" y="-307"/>
                  <a:pt x="4397148" y="0"/>
                </a:cubicBezTo>
                <a:cubicBezTo>
                  <a:pt x="4415653" y="184914"/>
                  <a:pt x="4393331" y="308289"/>
                  <a:pt x="4397148" y="432118"/>
                </a:cubicBezTo>
                <a:cubicBezTo>
                  <a:pt x="4400965" y="555947"/>
                  <a:pt x="4387923" y="738507"/>
                  <a:pt x="4397148" y="830997"/>
                </a:cubicBezTo>
                <a:cubicBezTo>
                  <a:pt x="4204703" y="830821"/>
                  <a:pt x="4090412" y="827183"/>
                  <a:pt x="3900898" y="830997"/>
                </a:cubicBezTo>
                <a:cubicBezTo>
                  <a:pt x="3711384" y="834812"/>
                  <a:pt x="3371867" y="798929"/>
                  <a:pt x="3184791" y="830997"/>
                </a:cubicBezTo>
                <a:cubicBezTo>
                  <a:pt x="2997715" y="863065"/>
                  <a:pt x="2865835" y="851457"/>
                  <a:pt x="2556627" y="830997"/>
                </a:cubicBezTo>
                <a:cubicBezTo>
                  <a:pt x="2247419" y="810537"/>
                  <a:pt x="2238134" y="853976"/>
                  <a:pt x="1928463" y="830997"/>
                </a:cubicBezTo>
                <a:cubicBezTo>
                  <a:pt x="1618792" y="808018"/>
                  <a:pt x="1408464" y="843623"/>
                  <a:pt x="1212357" y="830997"/>
                </a:cubicBezTo>
                <a:cubicBezTo>
                  <a:pt x="1016250" y="818371"/>
                  <a:pt x="775726" y="830918"/>
                  <a:pt x="584193" y="830997"/>
                </a:cubicBezTo>
                <a:cubicBezTo>
                  <a:pt x="392660" y="831076"/>
                  <a:pt x="135463" y="816458"/>
                  <a:pt x="0" y="830997"/>
                </a:cubicBezTo>
                <a:cubicBezTo>
                  <a:pt x="11323" y="662003"/>
                  <a:pt x="1966" y="594517"/>
                  <a:pt x="0" y="407189"/>
                </a:cubicBezTo>
                <a:cubicBezTo>
                  <a:pt x="-1966" y="219861"/>
                  <a:pt x="16980" y="102367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هضم ميكانيكي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674C424-87F5-463F-88AD-A2DE3C07AD86}"/>
              </a:ext>
            </a:extLst>
          </p:cNvPr>
          <p:cNvSpPr/>
          <p:nvPr/>
        </p:nvSpPr>
        <p:spPr>
          <a:xfrm>
            <a:off x="1434447" y="493393"/>
            <a:ext cx="9627906" cy="830997"/>
          </a:xfrm>
          <a:custGeom>
            <a:avLst/>
            <a:gdLst>
              <a:gd name="connsiteX0" fmla="*/ 0 w 9627906"/>
              <a:gd name="connsiteY0" fmla="*/ 0 h 830997"/>
              <a:gd name="connsiteX1" fmla="*/ 398870 w 9627906"/>
              <a:gd name="connsiteY1" fmla="*/ 0 h 830997"/>
              <a:gd name="connsiteX2" fmla="*/ 1086578 w 9627906"/>
              <a:gd name="connsiteY2" fmla="*/ 0 h 830997"/>
              <a:gd name="connsiteX3" fmla="*/ 1774286 w 9627906"/>
              <a:gd name="connsiteY3" fmla="*/ 0 h 830997"/>
              <a:gd name="connsiteX4" fmla="*/ 2461993 w 9627906"/>
              <a:gd name="connsiteY4" fmla="*/ 0 h 830997"/>
              <a:gd name="connsiteX5" fmla="*/ 3245980 w 9627906"/>
              <a:gd name="connsiteY5" fmla="*/ 0 h 830997"/>
              <a:gd name="connsiteX6" fmla="*/ 3644850 w 9627906"/>
              <a:gd name="connsiteY6" fmla="*/ 0 h 830997"/>
              <a:gd name="connsiteX7" fmla="*/ 4140000 w 9627906"/>
              <a:gd name="connsiteY7" fmla="*/ 0 h 830997"/>
              <a:gd name="connsiteX8" fmla="*/ 4635149 w 9627906"/>
              <a:gd name="connsiteY8" fmla="*/ 0 h 830997"/>
              <a:gd name="connsiteX9" fmla="*/ 5515415 w 9627906"/>
              <a:gd name="connsiteY9" fmla="*/ 0 h 830997"/>
              <a:gd name="connsiteX10" fmla="*/ 6203122 w 9627906"/>
              <a:gd name="connsiteY10" fmla="*/ 0 h 830997"/>
              <a:gd name="connsiteX11" fmla="*/ 6890830 w 9627906"/>
              <a:gd name="connsiteY11" fmla="*/ 0 h 830997"/>
              <a:gd name="connsiteX12" fmla="*/ 7771096 w 9627906"/>
              <a:gd name="connsiteY12" fmla="*/ 0 h 830997"/>
              <a:gd name="connsiteX13" fmla="*/ 8169966 w 9627906"/>
              <a:gd name="connsiteY13" fmla="*/ 0 h 830997"/>
              <a:gd name="connsiteX14" fmla="*/ 8761394 w 9627906"/>
              <a:gd name="connsiteY14" fmla="*/ 0 h 830997"/>
              <a:gd name="connsiteX15" fmla="*/ 9627906 w 9627906"/>
              <a:gd name="connsiteY15" fmla="*/ 0 h 830997"/>
              <a:gd name="connsiteX16" fmla="*/ 9627906 w 9627906"/>
              <a:gd name="connsiteY16" fmla="*/ 432118 h 830997"/>
              <a:gd name="connsiteX17" fmla="*/ 9627906 w 9627906"/>
              <a:gd name="connsiteY17" fmla="*/ 830997 h 830997"/>
              <a:gd name="connsiteX18" fmla="*/ 9036477 w 9627906"/>
              <a:gd name="connsiteY18" fmla="*/ 830997 h 830997"/>
              <a:gd name="connsiteX19" fmla="*/ 8445049 w 9627906"/>
              <a:gd name="connsiteY19" fmla="*/ 830997 h 830997"/>
              <a:gd name="connsiteX20" fmla="*/ 7564783 w 9627906"/>
              <a:gd name="connsiteY20" fmla="*/ 830997 h 830997"/>
              <a:gd name="connsiteX21" fmla="*/ 7069634 w 9627906"/>
              <a:gd name="connsiteY21" fmla="*/ 830997 h 830997"/>
              <a:gd name="connsiteX22" fmla="*/ 6189368 w 9627906"/>
              <a:gd name="connsiteY22" fmla="*/ 830997 h 830997"/>
              <a:gd name="connsiteX23" fmla="*/ 5501661 w 9627906"/>
              <a:gd name="connsiteY23" fmla="*/ 830997 h 830997"/>
              <a:gd name="connsiteX24" fmla="*/ 4910232 w 9627906"/>
              <a:gd name="connsiteY24" fmla="*/ 830997 h 830997"/>
              <a:gd name="connsiteX25" fmla="*/ 4318804 w 9627906"/>
              <a:gd name="connsiteY25" fmla="*/ 830997 h 830997"/>
              <a:gd name="connsiteX26" fmla="*/ 3438538 w 9627906"/>
              <a:gd name="connsiteY26" fmla="*/ 830997 h 830997"/>
              <a:gd name="connsiteX27" fmla="*/ 2750830 w 9627906"/>
              <a:gd name="connsiteY27" fmla="*/ 830997 h 830997"/>
              <a:gd name="connsiteX28" fmla="*/ 2063123 w 9627906"/>
              <a:gd name="connsiteY28" fmla="*/ 830997 h 830997"/>
              <a:gd name="connsiteX29" fmla="*/ 1567973 w 9627906"/>
              <a:gd name="connsiteY29" fmla="*/ 830997 h 830997"/>
              <a:gd name="connsiteX30" fmla="*/ 1169103 w 9627906"/>
              <a:gd name="connsiteY30" fmla="*/ 830997 h 830997"/>
              <a:gd name="connsiteX31" fmla="*/ 0 w 9627906"/>
              <a:gd name="connsiteY31" fmla="*/ 830997 h 830997"/>
              <a:gd name="connsiteX32" fmla="*/ 0 w 9627906"/>
              <a:gd name="connsiteY32" fmla="*/ 423808 h 830997"/>
              <a:gd name="connsiteX33" fmla="*/ 0 w 9627906"/>
              <a:gd name="connsiteY3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27906" h="830997" fill="none" extrusionOk="0">
                <a:moveTo>
                  <a:pt x="0" y="0"/>
                </a:moveTo>
                <a:cubicBezTo>
                  <a:pt x="190611" y="-6313"/>
                  <a:pt x="211483" y="-6783"/>
                  <a:pt x="398870" y="0"/>
                </a:cubicBezTo>
                <a:cubicBezTo>
                  <a:pt x="586257" y="6783"/>
                  <a:pt x="849648" y="-11070"/>
                  <a:pt x="1086578" y="0"/>
                </a:cubicBezTo>
                <a:cubicBezTo>
                  <a:pt x="1323508" y="11070"/>
                  <a:pt x="1514013" y="-11118"/>
                  <a:pt x="1774286" y="0"/>
                </a:cubicBezTo>
                <a:cubicBezTo>
                  <a:pt x="2034559" y="11118"/>
                  <a:pt x="2222183" y="21347"/>
                  <a:pt x="2461993" y="0"/>
                </a:cubicBezTo>
                <a:cubicBezTo>
                  <a:pt x="2701803" y="-21347"/>
                  <a:pt x="2990095" y="12639"/>
                  <a:pt x="3245980" y="0"/>
                </a:cubicBezTo>
                <a:cubicBezTo>
                  <a:pt x="3501865" y="-12639"/>
                  <a:pt x="3484476" y="2778"/>
                  <a:pt x="3644850" y="0"/>
                </a:cubicBezTo>
                <a:cubicBezTo>
                  <a:pt x="3805224" y="-2778"/>
                  <a:pt x="3993298" y="-22314"/>
                  <a:pt x="4140000" y="0"/>
                </a:cubicBezTo>
                <a:cubicBezTo>
                  <a:pt x="4286702" y="22314"/>
                  <a:pt x="4499411" y="23341"/>
                  <a:pt x="4635149" y="0"/>
                </a:cubicBezTo>
                <a:cubicBezTo>
                  <a:pt x="4770887" y="-23341"/>
                  <a:pt x="5313856" y="29305"/>
                  <a:pt x="5515415" y="0"/>
                </a:cubicBezTo>
                <a:cubicBezTo>
                  <a:pt x="5716974" y="-29305"/>
                  <a:pt x="6057194" y="4503"/>
                  <a:pt x="6203122" y="0"/>
                </a:cubicBezTo>
                <a:cubicBezTo>
                  <a:pt x="6349050" y="-4503"/>
                  <a:pt x="6701829" y="18362"/>
                  <a:pt x="6890830" y="0"/>
                </a:cubicBezTo>
                <a:cubicBezTo>
                  <a:pt x="7079831" y="-18362"/>
                  <a:pt x="7446104" y="-32309"/>
                  <a:pt x="7771096" y="0"/>
                </a:cubicBezTo>
                <a:cubicBezTo>
                  <a:pt x="8096088" y="32309"/>
                  <a:pt x="8040152" y="5444"/>
                  <a:pt x="8169966" y="0"/>
                </a:cubicBezTo>
                <a:cubicBezTo>
                  <a:pt x="8299780" y="-5444"/>
                  <a:pt x="8467416" y="-14106"/>
                  <a:pt x="8761394" y="0"/>
                </a:cubicBezTo>
                <a:cubicBezTo>
                  <a:pt x="9055372" y="14106"/>
                  <a:pt x="9325926" y="-20727"/>
                  <a:pt x="9627906" y="0"/>
                </a:cubicBezTo>
                <a:cubicBezTo>
                  <a:pt x="9634459" y="169772"/>
                  <a:pt x="9649311" y="273850"/>
                  <a:pt x="9627906" y="432118"/>
                </a:cubicBezTo>
                <a:cubicBezTo>
                  <a:pt x="9606501" y="590386"/>
                  <a:pt x="9615550" y="723517"/>
                  <a:pt x="9627906" y="830997"/>
                </a:cubicBezTo>
                <a:cubicBezTo>
                  <a:pt x="9442952" y="832013"/>
                  <a:pt x="9286345" y="844049"/>
                  <a:pt x="9036477" y="830997"/>
                </a:cubicBezTo>
                <a:cubicBezTo>
                  <a:pt x="8786609" y="817945"/>
                  <a:pt x="8578336" y="854174"/>
                  <a:pt x="8445049" y="830997"/>
                </a:cubicBezTo>
                <a:cubicBezTo>
                  <a:pt x="8311762" y="807820"/>
                  <a:pt x="7931033" y="790528"/>
                  <a:pt x="7564783" y="830997"/>
                </a:cubicBezTo>
                <a:cubicBezTo>
                  <a:pt x="7198533" y="871466"/>
                  <a:pt x="7301664" y="832833"/>
                  <a:pt x="7069634" y="830997"/>
                </a:cubicBezTo>
                <a:cubicBezTo>
                  <a:pt x="6837604" y="829161"/>
                  <a:pt x="6614748" y="827409"/>
                  <a:pt x="6189368" y="830997"/>
                </a:cubicBezTo>
                <a:cubicBezTo>
                  <a:pt x="5763988" y="834585"/>
                  <a:pt x="5791307" y="799729"/>
                  <a:pt x="5501661" y="830997"/>
                </a:cubicBezTo>
                <a:cubicBezTo>
                  <a:pt x="5212015" y="862265"/>
                  <a:pt x="5070363" y="824120"/>
                  <a:pt x="4910232" y="830997"/>
                </a:cubicBezTo>
                <a:cubicBezTo>
                  <a:pt x="4750101" y="837874"/>
                  <a:pt x="4599921" y="820018"/>
                  <a:pt x="4318804" y="830997"/>
                </a:cubicBezTo>
                <a:cubicBezTo>
                  <a:pt x="4037687" y="841976"/>
                  <a:pt x="3845924" y="851294"/>
                  <a:pt x="3438538" y="830997"/>
                </a:cubicBezTo>
                <a:cubicBezTo>
                  <a:pt x="3031152" y="810700"/>
                  <a:pt x="2913247" y="857439"/>
                  <a:pt x="2750830" y="830997"/>
                </a:cubicBezTo>
                <a:cubicBezTo>
                  <a:pt x="2588413" y="804555"/>
                  <a:pt x="2334680" y="813677"/>
                  <a:pt x="2063123" y="830997"/>
                </a:cubicBezTo>
                <a:cubicBezTo>
                  <a:pt x="1791566" y="848317"/>
                  <a:pt x="1683783" y="808327"/>
                  <a:pt x="1567973" y="830997"/>
                </a:cubicBezTo>
                <a:cubicBezTo>
                  <a:pt x="1452163" y="853668"/>
                  <a:pt x="1315269" y="814065"/>
                  <a:pt x="1169103" y="830997"/>
                </a:cubicBezTo>
                <a:cubicBezTo>
                  <a:pt x="1022937" y="847930"/>
                  <a:pt x="333805" y="837243"/>
                  <a:pt x="0" y="830997"/>
                </a:cubicBezTo>
                <a:cubicBezTo>
                  <a:pt x="17293" y="665226"/>
                  <a:pt x="-2217" y="621606"/>
                  <a:pt x="0" y="423808"/>
                </a:cubicBezTo>
                <a:cubicBezTo>
                  <a:pt x="2217" y="226010"/>
                  <a:pt x="3392" y="126717"/>
                  <a:pt x="0" y="0"/>
                </a:cubicBezTo>
                <a:close/>
              </a:path>
              <a:path w="9627906" h="830997" stroke="0" extrusionOk="0">
                <a:moveTo>
                  <a:pt x="0" y="0"/>
                </a:moveTo>
                <a:cubicBezTo>
                  <a:pt x="130674" y="-7795"/>
                  <a:pt x="342439" y="-14141"/>
                  <a:pt x="591429" y="0"/>
                </a:cubicBezTo>
                <a:cubicBezTo>
                  <a:pt x="840419" y="14141"/>
                  <a:pt x="1063562" y="20127"/>
                  <a:pt x="1375415" y="0"/>
                </a:cubicBezTo>
                <a:cubicBezTo>
                  <a:pt x="1687268" y="-20127"/>
                  <a:pt x="1958998" y="1518"/>
                  <a:pt x="2255681" y="0"/>
                </a:cubicBezTo>
                <a:cubicBezTo>
                  <a:pt x="2552364" y="-1518"/>
                  <a:pt x="2552792" y="21447"/>
                  <a:pt x="2847109" y="0"/>
                </a:cubicBezTo>
                <a:cubicBezTo>
                  <a:pt x="3141426" y="-21447"/>
                  <a:pt x="3414656" y="33033"/>
                  <a:pt x="3631096" y="0"/>
                </a:cubicBezTo>
                <a:cubicBezTo>
                  <a:pt x="3847536" y="-33033"/>
                  <a:pt x="4093192" y="29503"/>
                  <a:pt x="4222524" y="0"/>
                </a:cubicBezTo>
                <a:cubicBezTo>
                  <a:pt x="4351856" y="-29503"/>
                  <a:pt x="4673621" y="-27203"/>
                  <a:pt x="5102790" y="0"/>
                </a:cubicBezTo>
                <a:cubicBezTo>
                  <a:pt x="5531959" y="27203"/>
                  <a:pt x="5740465" y="26198"/>
                  <a:pt x="5983056" y="0"/>
                </a:cubicBezTo>
                <a:cubicBezTo>
                  <a:pt x="6225647" y="-26198"/>
                  <a:pt x="6238774" y="2627"/>
                  <a:pt x="6381926" y="0"/>
                </a:cubicBezTo>
                <a:cubicBezTo>
                  <a:pt x="6525078" y="-2627"/>
                  <a:pt x="6842387" y="35447"/>
                  <a:pt x="7165913" y="0"/>
                </a:cubicBezTo>
                <a:cubicBezTo>
                  <a:pt x="7489439" y="-35447"/>
                  <a:pt x="7656706" y="-25433"/>
                  <a:pt x="7853620" y="0"/>
                </a:cubicBezTo>
                <a:cubicBezTo>
                  <a:pt x="8050534" y="25433"/>
                  <a:pt x="8076915" y="16775"/>
                  <a:pt x="8252491" y="0"/>
                </a:cubicBezTo>
                <a:cubicBezTo>
                  <a:pt x="8428067" y="-16775"/>
                  <a:pt x="8782227" y="27491"/>
                  <a:pt x="8940198" y="0"/>
                </a:cubicBezTo>
                <a:cubicBezTo>
                  <a:pt x="9098169" y="-27491"/>
                  <a:pt x="9402714" y="9832"/>
                  <a:pt x="9627906" y="0"/>
                </a:cubicBezTo>
                <a:cubicBezTo>
                  <a:pt x="9608698" y="159854"/>
                  <a:pt x="9633477" y="242827"/>
                  <a:pt x="9627906" y="415499"/>
                </a:cubicBezTo>
                <a:cubicBezTo>
                  <a:pt x="9622335" y="588171"/>
                  <a:pt x="9643739" y="695002"/>
                  <a:pt x="9627906" y="830997"/>
                </a:cubicBezTo>
                <a:cubicBezTo>
                  <a:pt x="9300464" y="835063"/>
                  <a:pt x="9182636" y="818213"/>
                  <a:pt x="8747640" y="830997"/>
                </a:cubicBezTo>
                <a:cubicBezTo>
                  <a:pt x="8312644" y="843781"/>
                  <a:pt x="8359586" y="827294"/>
                  <a:pt x="8252491" y="830997"/>
                </a:cubicBezTo>
                <a:cubicBezTo>
                  <a:pt x="8145396" y="834700"/>
                  <a:pt x="7772624" y="825725"/>
                  <a:pt x="7564783" y="830997"/>
                </a:cubicBezTo>
                <a:cubicBezTo>
                  <a:pt x="7356942" y="836269"/>
                  <a:pt x="6961058" y="869194"/>
                  <a:pt x="6684518" y="830997"/>
                </a:cubicBezTo>
                <a:cubicBezTo>
                  <a:pt x="6407978" y="792800"/>
                  <a:pt x="6302168" y="833224"/>
                  <a:pt x="6093089" y="830997"/>
                </a:cubicBezTo>
                <a:cubicBezTo>
                  <a:pt x="5884010" y="828770"/>
                  <a:pt x="5626118" y="857632"/>
                  <a:pt x="5501661" y="830997"/>
                </a:cubicBezTo>
                <a:cubicBezTo>
                  <a:pt x="5377204" y="804362"/>
                  <a:pt x="4948988" y="869190"/>
                  <a:pt x="4717674" y="830997"/>
                </a:cubicBezTo>
                <a:cubicBezTo>
                  <a:pt x="4486360" y="792804"/>
                  <a:pt x="4209500" y="862883"/>
                  <a:pt x="4029966" y="830997"/>
                </a:cubicBezTo>
                <a:cubicBezTo>
                  <a:pt x="3850432" y="799111"/>
                  <a:pt x="3410221" y="828302"/>
                  <a:pt x="3149701" y="830997"/>
                </a:cubicBezTo>
                <a:cubicBezTo>
                  <a:pt x="2889181" y="833692"/>
                  <a:pt x="2738367" y="807206"/>
                  <a:pt x="2461993" y="830997"/>
                </a:cubicBezTo>
                <a:cubicBezTo>
                  <a:pt x="2185619" y="854788"/>
                  <a:pt x="2072464" y="861188"/>
                  <a:pt x="1774286" y="830997"/>
                </a:cubicBezTo>
                <a:cubicBezTo>
                  <a:pt x="1476108" y="800806"/>
                  <a:pt x="1563580" y="832951"/>
                  <a:pt x="1375415" y="830997"/>
                </a:cubicBezTo>
                <a:cubicBezTo>
                  <a:pt x="1187250" y="829043"/>
                  <a:pt x="1021078" y="824025"/>
                  <a:pt x="880266" y="830997"/>
                </a:cubicBezTo>
                <a:cubicBezTo>
                  <a:pt x="739454" y="837969"/>
                  <a:pt x="324542" y="863926"/>
                  <a:pt x="0" y="830997"/>
                </a:cubicBezTo>
                <a:cubicBezTo>
                  <a:pt x="-8882" y="661193"/>
                  <a:pt x="1664" y="500595"/>
                  <a:pt x="0" y="407189"/>
                </a:cubicBezTo>
                <a:cubicBezTo>
                  <a:pt x="-1664" y="313783"/>
                  <a:pt x="4446" y="10762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هناك نوعان من الهضم يتم في الجهاز الهضمي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3F74151-AAEB-4D27-ACBD-CB26CD42F34A}"/>
              </a:ext>
            </a:extLst>
          </p:cNvPr>
          <p:cNvSpPr/>
          <p:nvPr/>
        </p:nvSpPr>
        <p:spPr>
          <a:xfrm>
            <a:off x="1434447" y="1729649"/>
            <a:ext cx="4397148" cy="830997"/>
          </a:xfrm>
          <a:custGeom>
            <a:avLst/>
            <a:gdLst>
              <a:gd name="connsiteX0" fmla="*/ 0 w 4397148"/>
              <a:gd name="connsiteY0" fmla="*/ 0 h 830997"/>
              <a:gd name="connsiteX1" fmla="*/ 540221 w 4397148"/>
              <a:gd name="connsiteY1" fmla="*/ 0 h 830997"/>
              <a:gd name="connsiteX2" fmla="*/ 1080442 w 4397148"/>
              <a:gd name="connsiteY2" fmla="*/ 0 h 830997"/>
              <a:gd name="connsiteX3" fmla="*/ 1664635 w 4397148"/>
              <a:gd name="connsiteY3" fmla="*/ 0 h 830997"/>
              <a:gd name="connsiteX4" fmla="*/ 2160884 w 4397148"/>
              <a:gd name="connsiteY4" fmla="*/ 0 h 830997"/>
              <a:gd name="connsiteX5" fmla="*/ 2789048 w 4397148"/>
              <a:gd name="connsiteY5" fmla="*/ 0 h 830997"/>
              <a:gd name="connsiteX6" fmla="*/ 3285298 w 4397148"/>
              <a:gd name="connsiteY6" fmla="*/ 0 h 830997"/>
              <a:gd name="connsiteX7" fmla="*/ 3781547 w 4397148"/>
              <a:gd name="connsiteY7" fmla="*/ 0 h 830997"/>
              <a:gd name="connsiteX8" fmla="*/ 4397148 w 4397148"/>
              <a:gd name="connsiteY8" fmla="*/ 0 h 830997"/>
              <a:gd name="connsiteX9" fmla="*/ 4397148 w 4397148"/>
              <a:gd name="connsiteY9" fmla="*/ 423808 h 830997"/>
              <a:gd name="connsiteX10" fmla="*/ 4397148 w 4397148"/>
              <a:gd name="connsiteY10" fmla="*/ 830997 h 830997"/>
              <a:gd name="connsiteX11" fmla="*/ 3725013 w 4397148"/>
              <a:gd name="connsiteY11" fmla="*/ 830997 h 830997"/>
              <a:gd name="connsiteX12" fmla="*/ 3096849 w 4397148"/>
              <a:gd name="connsiteY12" fmla="*/ 830997 h 830997"/>
              <a:gd name="connsiteX13" fmla="*/ 2600599 w 4397148"/>
              <a:gd name="connsiteY13" fmla="*/ 830997 h 830997"/>
              <a:gd name="connsiteX14" fmla="*/ 2104349 w 4397148"/>
              <a:gd name="connsiteY14" fmla="*/ 830997 h 830997"/>
              <a:gd name="connsiteX15" fmla="*/ 1564128 w 4397148"/>
              <a:gd name="connsiteY15" fmla="*/ 830997 h 830997"/>
              <a:gd name="connsiteX16" fmla="*/ 935964 w 4397148"/>
              <a:gd name="connsiteY16" fmla="*/ 830997 h 830997"/>
              <a:gd name="connsiteX17" fmla="*/ 0 w 4397148"/>
              <a:gd name="connsiteY17" fmla="*/ 830997 h 830997"/>
              <a:gd name="connsiteX18" fmla="*/ 0 w 4397148"/>
              <a:gd name="connsiteY18" fmla="*/ 432118 h 830997"/>
              <a:gd name="connsiteX19" fmla="*/ 0 w 4397148"/>
              <a:gd name="connsiteY19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97148" h="830997" fill="none" extrusionOk="0">
                <a:moveTo>
                  <a:pt x="0" y="0"/>
                </a:moveTo>
                <a:cubicBezTo>
                  <a:pt x="268264" y="4518"/>
                  <a:pt x="294393" y="11427"/>
                  <a:pt x="540221" y="0"/>
                </a:cubicBezTo>
                <a:cubicBezTo>
                  <a:pt x="786049" y="-11427"/>
                  <a:pt x="931818" y="-9899"/>
                  <a:pt x="1080442" y="0"/>
                </a:cubicBezTo>
                <a:cubicBezTo>
                  <a:pt x="1229066" y="9899"/>
                  <a:pt x="1515026" y="-1550"/>
                  <a:pt x="1664635" y="0"/>
                </a:cubicBezTo>
                <a:cubicBezTo>
                  <a:pt x="1814244" y="1550"/>
                  <a:pt x="2023698" y="-640"/>
                  <a:pt x="2160884" y="0"/>
                </a:cubicBezTo>
                <a:cubicBezTo>
                  <a:pt x="2298070" y="640"/>
                  <a:pt x="2524978" y="-3646"/>
                  <a:pt x="2789048" y="0"/>
                </a:cubicBezTo>
                <a:cubicBezTo>
                  <a:pt x="3053118" y="3646"/>
                  <a:pt x="3068741" y="-7333"/>
                  <a:pt x="3285298" y="0"/>
                </a:cubicBezTo>
                <a:cubicBezTo>
                  <a:pt x="3501855" y="7333"/>
                  <a:pt x="3602772" y="22575"/>
                  <a:pt x="3781547" y="0"/>
                </a:cubicBezTo>
                <a:cubicBezTo>
                  <a:pt x="3960322" y="-22575"/>
                  <a:pt x="4223489" y="-22510"/>
                  <a:pt x="4397148" y="0"/>
                </a:cubicBezTo>
                <a:cubicBezTo>
                  <a:pt x="4384890" y="159002"/>
                  <a:pt x="4401650" y="236895"/>
                  <a:pt x="4397148" y="423808"/>
                </a:cubicBezTo>
                <a:cubicBezTo>
                  <a:pt x="4392646" y="610721"/>
                  <a:pt x="4396397" y="675750"/>
                  <a:pt x="4397148" y="830997"/>
                </a:cubicBezTo>
                <a:cubicBezTo>
                  <a:pt x="4258401" y="841827"/>
                  <a:pt x="3949563" y="855251"/>
                  <a:pt x="3725013" y="830997"/>
                </a:cubicBezTo>
                <a:cubicBezTo>
                  <a:pt x="3500463" y="806743"/>
                  <a:pt x="3366758" y="812700"/>
                  <a:pt x="3096849" y="830997"/>
                </a:cubicBezTo>
                <a:cubicBezTo>
                  <a:pt x="2826940" y="849294"/>
                  <a:pt x="2700537" y="838457"/>
                  <a:pt x="2600599" y="830997"/>
                </a:cubicBezTo>
                <a:cubicBezTo>
                  <a:pt x="2500661" y="823538"/>
                  <a:pt x="2296973" y="846998"/>
                  <a:pt x="2104349" y="830997"/>
                </a:cubicBezTo>
                <a:cubicBezTo>
                  <a:pt x="1911725" y="814997"/>
                  <a:pt x="1718973" y="845117"/>
                  <a:pt x="1564128" y="830997"/>
                </a:cubicBezTo>
                <a:cubicBezTo>
                  <a:pt x="1409283" y="816877"/>
                  <a:pt x="1097723" y="849724"/>
                  <a:pt x="935964" y="830997"/>
                </a:cubicBezTo>
                <a:cubicBezTo>
                  <a:pt x="774205" y="812270"/>
                  <a:pt x="392808" y="786274"/>
                  <a:pt x="0" y="830997"/>
                </a:cubicBezTo>
                <a:cubicBezTo>
                  <a:pt x="-4468" y="651459"/>
                  <a:pt x="7417" y="621133"/>
                  <a:pt x="0" y="432118"/>
                </a:cubicBezTo>
                <a:cubicBezTo>
                  <a:pt x="-7417" y="243103"/>
                  <a:pt x="-329" y="208962"/>
                  <a:pt x="0" y="0"/>
                </a:cubicBezTo>
                <a:close/>
              </a:path>
              <a:path w="4397148" h="830997" stroke="0" extrusionOk="0">
                <a:moveTo>
                  <a:pt x="0" y="0"/>
                </a:moveTo>
                <a:cubicBezTo>
                  <a:pt x="233550" y="8113"/>
                  <a:pt x="369385" y="25517"/>
                  <a:pt x="584193" y="0"/>
                </a:cubicBezTo>
                <a:cubicBezTo>
                  <a:pt x="799001" y="-25517"/>
                  <a:pt x="1015711" y="21710"/>
                  <a:pt x="1256328" y="0"/>
                </a:cubicBezTo>
                <a:cubicBezTo>
                  <a:pt x="1496946" y="-21710"/>
                  <a:pt x="1635974" y="-4926"/>
                  <a:pt x="1972435" y="0"/>
                </a:cubicBezTo>
                <a:cubicBezTo>
                  <a:pt x="2308896" y="4926"/>
                  <a:pt x="2377978" y="14885"/>
                  <a:pt x="2556627" y="0"/>
                </a:cubicBezTo>
                <a:cubicBezTo>
                  <a:pt x="2735276" y="-14885"/>
                  <a:pt x="2999083" y="2871"/>
                  <a:pt x="3228763" y="0"/>
                </a:cubicBezTo>
                <a:cubicBezTo>
                  <a:pt x="3458443" y="-2871"/>
                  <a:pt x="3530555" y="-16910"/>
                  <a:pt x="3812955" y="0"/>
                </a:cubicBezTo>
                <a:cubicBezTo>
                  <a:pt x="4095355" y="16910"/>
                  <a:pt x="4155183" y="-307"/>
                  <a:pt x="4397148" y="0"/>
                </a:cubicBezTo>
                <a:cubicBezTo>
                  <a:pt x="4415653" y="184914"/>
                  <a:pt x="4393331" y="308289"/>
                  <a:pt x="4397148" y="432118"/>
                </a:cubicBezTo>
                <a:cubicBezTo>
                  <a:pt x="4400965" y="555947"/>
                  <a:pt x="4387923" y="738507"/>
                  <a:pt x="4397148" y="830997"/>
                </a:cubicBezTo>
                <a:cubicBezTo>
                  <a:pt x="4204703" y="830821"/>
                  <a:pt x="4090412" y="827183"/>
                  <a:pt x="3900898" y="830997"/>
                </a:cubicBezTo>
                <a:cubicBezTo>
                  <a:pt x="3711384" y="834812"/>
                  <a:pt x="3371867" y="798929"/>
                  <a:pt x="3184791" y="830997"/>
                </a:cubicBezTo>
                <a:cubicBezTo>
                  <a:pt x="2997715" y="863065"/>
                  <a:pt x="2865835" y="851457"/>
                  <a:pt x="2556627" y="830997"/>
                </a:cubicBezTo>
                <a:cubicBezTo>
                  <a:pt x="2247419" y="810537"/>
                  <a:pt x="2238134" y="853976"/>
                  <a:pt x="1928463" y="830997"/>
                </a:cubicBezTo>
                <a:cubicBezTo>
                  <a:pt x="1618792" y="808018"/>
                  <a:pt x="1408464" y="843623"/>
                  <a:pt x="1212357" y="830997"/>
                </a:cubicBezTo>
                <a:cubicBezTo>
                  <a:pt x="1016250" y="818371"/>
                  <a:pt x="775726" y="830918"/>
                  <a:pt x="584193" y="830997"/>
                </a:cubicBezTo>
                <a:cubicBezTo>
                  <a:pt x="392660" y="831076"/>
                  <a:pt x="135463" y="816458"/>
                  <a:pt x="0" y="830997"/>
                </a:cubicBezTo>
                <a:cubicBezTo>
                  <a:pt x="11323" y="662003"/>
                  <a:pt x="1966" y="594517"/>
                  <a:pt x="0" y="407189"/>
                </a:cubicBezTo>
                <a:cubicBezTo>
                  <a:pt x="-1966" y="219861"/>
                  <a:pt x="16980" y="102367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هضم كيميائي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نتيجة بحث الصور عن ‪mechanical digestion gif‬‏">
            <a:extLst>
              <a:ext uri="{FF2B5EF4-FFF2-40B4-BE49-F238E27FC236}">
                <a16:creationId xmlns:a16="http://schemas.microsoft.com/office/drawing/2014/main" id="{5319D2EF-7133-4AE2-8E01-2C0C5F792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05" y="2773354"/>
            <a:ext cx="4397148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‪chemical digestion gif‬‏">
            <a:extLst>
              <a:ext uri="{FF2B5EF4-FFF2-40B4-BE49-F238E27FC236}">
                <a16:creationId xmlns:a16="http://schemas.microsoft.com/office/drawing/2014/main" id="{9E77DB8E-A4C7-4C3B-BB1E-70D39674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47" y="2773354"/>
            <a:ext cx="4433872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8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DF1FD1DD-F285-4DCF-8AF6-3BC4B3AEA7A9}"/>
              </a:ext>
            </a:extLst>
          </p:cNvPr>
          <p:cNvSpPr/>
          <p:nvPr/>
        </p:nvSpPr>
        <p:spPr>
          <a:xfrm>
            <a:off x="1634664" y="194279"/>
            <a:ext cx="892267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جلس الدماغ يوما يحدث أعضاء الجسم </a:t>
            </a: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6B24A676-E2EE-47A4-B5CB-D412C3865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b="9442"/>
          <a:stretch/>
        </p:blipFill>
        <p:spPr bwMode="auto">
          <a:xfrm>
            <a:off x="6918593" y="1293185"/>
            <a:ext cx="5085708" cy="53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‪is reading clipart‬‏">
            <a:extLst>
              <a:ext uri="{FF2B5EF4-FFF2-40B4-BE49-F238E27FC236}">
                <a16:creationId xmlns:a16="http://schemas.microsoft.com/office/drawing/2014/main" id="{B7186886-8DE0-4191-B73C-79F8D198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0" y="3399357"/>
            <a:ext cx="5415740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4103783" y="1308413"/>
            <a:ext cx="5415740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صاحبنا اليوم كان يقرأ في كتاب موسوعي </a:t>
            </a:r>
          </a:p>
        </p:txBody>
      </p:sp>
    </p:spTree>
    <p:extLst>
      <p:ext uri="{BB962C8B-B14F-4D97-AF65-F5344CB8AC3E}">
        <p14:creationId xmlns:p14="http://schemas.microsoft.com/office/powerpoint/2010/main" val="924972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6308F63-9B50-4230-87B5-CB4D8841AB42}"/>
              </a:ext>
            </a:extLst>
          </p:cNvPr>
          <p:cNvSpPr/>
          <p:nvPr/>
        </p:nvSpPr>
        <p:spPr>
          <a:xfrm>
            <a:off x="135874" y="206955"/>
            <a:ext cx="11920251" cy="1569660"/>
          </a:xfrm>
          <a:custGeom>
            <a:avLst/>
            <a:gdLst>
              <a:gd name="connsiteX0" fmla="*/ 0 w 11920251"/>
              <a:gd name="connsiteY0" fmla="*/ 0 h 1569660"/>
              <a:gd name="connsiteX1" fmla="*/ 662236 w 11920251"/>
              <a:gd name="connsiteY1" fmla="*/ 0 h 1569660"/>
              <a:gd name="connsiteX2" fmla="*/ 1086067 w 11920251"/>
              <a:gd name="connsiteY2" fmla="*/ 0 h 1569660"/>
              <a:gd name="connsiteX3" fmla="*/ 1986709 w 11920251"/>
              <a:gd name="connsiteY3" fmla="*/ 0 h 1569660"/>
              <a:gd name="connsiteX4" fmla="*/ 2648945 w 11920251"/>
              <a:gd name="connsiteY4" fmla="*/ 0 h 1569660"/>
              <a:gd name="connsiteX5" fmla="*/ 3311181 w 11920251"/>
              <a:gd name="connsiteY5" fmla="*/ 0 h 1569660"/>
              <a:gd name="connsiteX6" fmla="*/ 4211822 w 11920251"/>
              <a:gd name="connsiteY6" fmla="*/ 0 h 1569660"/>
              <a:gd name="connsiteX7" fmla="*/ 4754856 w 11920251"/>
              <a:gd name="connsiteY7" fmla="*/ 0 h 1569660"/>
              <a:gd name="connsiteX8" fmla="*/ 5059484 w 11920251"/>
              <a:gd name="connsiteY8" fmla="*/ 0 h 1569660"/>
              <a:gd name="connsiteX9" fmla="*/ 5721720 w 11920251"/>
              <a:gd name="connsiteY9" fmla="*/ 0 h 1569660"/>
              <a:gd name="connsiteX10" fmla="*/ 6026349 w 11920251"/>
              <a:gd name="connsiteY10" fmla="*/ 0 h 1569660"/>
              <a:gd name="connsiteX11" fmla="*/ 6688585 w 11920251"/>
              <a:gd name="connsiteY11" fmla="*/ 0 h 1569660"/>
              <a:gd name="connsiteX12" fmla="*/ 7350821 w 11920251"/>
              <a:gd name="connsiteY12" fmla="*/ 0 h 1569660"/>
              <a:gd name="connsiteX13" fmla="*/ 7774653 w 11920251"/>
              <a:gd name="connsiteY13" fmla="*/ 0 h 1569660"/>
              <a:gd name="connsiteX14" fmla="*/ 8079281 w 11920251"/>
              <a:gd name="connsiteY14" fmla="*/ 0 h 1569660"/>
              <a:gd name="connsiteX15" fmla="*/ 8741517 w 11920251"/>
              <a:gd name="connsiteY15" fmla="*/ 0 h 1569660"/>
              <a:gd name="connsiteX16" fmla="*/ 9642159 w 11920251"/>
              <a:gd name="connsiteY16" fmla="*/ 0 h 1569660"/>
              <a:gd name="connsiteX17" fmla="*/ 10185192 w 11920251"/>
              <a:gd name="connsiteY17" fmla="*/ 0 h 1569660"/>
              <a:gd name="connsiteX18" fmla="*/ 10609023 w 11920251"/>
              <a:gd name="connsiteY18" fmla="*/ 0 h 1569660"/>
              <a:gd name="connsiteX19" fmla="*/ 11032855 w 11920251"/>
              <a:gd name="connsiteY19" fmla="*/ 0 h 1569660"/>
              <a:gd name="connsiteX20" fmla="*/ 11920251 w 11920251"/>
              <a:gd name="connsiteY20" fmla="*/ 0 h 1569660"/>
              <a:gd name="connsiteX21" fmla="*/ 11920251 w 11920251"/>
              <a:gd name="connsiteY21" fmla="*/ 523220 h 1569660"/>
              <a:gd name="connsiteX22" fmla="*/ 11920251 w 11920251"/>
              <a:gd name="connsiteY22" fmla="*/ 1030743 h 1569660"/>
              <a:gd name="connsiteX23" fmla="*/ 11920251 w 11920251"/>
              <a:gd name="connsiteY23" fmla="*/ 1569660 h 1569660"/>
              <a:gd name="connsiteX24" fmla="*/ 11496420 w 11920251"/>
              <a:gd name="connsiteY24" fmla="*/ 1569660 h 1569660"/>
              <a:gd name="connsiteX25" fmla="*/ 10953386 w 11920251"/>
              <a:gd name="connsiteY25" fmla="*/ 1569660 h 1569660"/>
              <a:gd name="connsiteX26" fmla="*/ 10529555 w 11920251"/>
              <a:gd name="connsiteY26" fmla="*/ 1569660 h 1569660"/>
              <a:gd name="connsiteX27" fmla="*/ 9986521 w 11920251"/>
              <a:gd name="connsiteY27" fmla="*/ 1569660 h 1569660"/>
              <a:gd name="connsiteX28" fmla="*/ 9681893 w 11920251"/>
              <a:gd name="connsiteY28" fmla="*/ 1569660 h 1569660"/>
              <a:gd name="connsiteX29" fmla="*/ 9138859 w 11920251"/>
              <a:gd name="connsiteY29" fmla="*/ 1569660 h 1569660"/>
              <a:gd name="connsiteX30" fmla="*/ 8595825 w 11920251"/>
              <a:gd name="connsiteY30" fmla="*/ 1569660 h 1569660"/>
              <a:gd name="connsiteX31" fmla="*/ 7814387 w 11920251"/>
              <a:gd name="connsiteY31" fmla="*/ 1569660 h 1569660"/>
              <a:gd name="connsiteX32" fmla="*/ 7390556 w 11920251"/>
              <a:gd name="connsiteY32" fmla="*/ 1569660 h 1569660"/>
              <a:gd name="connsiteX33" fmla="*/ 6609117 w 11920251"/>
              <a:gd name="connsiteY33" fmla="*/ 1569660 h 1569660"/>
              <a:gd name="connsiteX34" fmla="*/ 5708476 w 11920251"/>
              <a:gd name="connsiteY34" fmla="*/ 1569660 h 1569660"/>
              <a:gd name="connsiteX35" fmla="*/ 5046240 w 11920251"/>
              <a:gd name="connsiteY35" fmla="*/ 1569660 h 1569660"/>
              <a:gd name="connsiteX36" fmla="*/ 4145598 w 11920251"/>
              <a:gd name="connsiteY36" fmla="*/ 1569660 h 1569660"/>
              <a:gd name="connsiteX37" fmla="*/ 3244957 w 11920251"/>
              <a:gd name="connsiteY37" fmla="*/ 1569660 h 1569660"/>
              <a:gd name="connsiteX38" fmla="*/ 2940329 w 11920251"/>
              <a:gd name="connsiteY38" fmla="*/ 1569660 h 1569660"/>
              <a:gd name="connsiteX39" fmla="*/ 2278092 w 11920251"/>
              <a:gd name="connsiteY39" fmla="*/ 1569660 h 1569660"/>
              <a:gd name="connsiteX40" fmla="*/ 1735059 w 11920251"/>
              <a:gd name="connsiteY40" fmla="*/ 1569660 h 1569660"/>
              <a:gd name="connsiteX41" fmla="*/ 834418 w 11920251"/>
              <a:gd name="connsiteY41" fmla="*/ 1569660 h 1569660"/>
              <a:gd name="connsiteX42" fmla="*/ 0 w 11920251"/>
              <a:gd name="connsiteY42" fmla="*/ 1569660 h 1569660"/>
              <a:gd name="connsiteX43" fmla="*/ 0 w 11920251"/>
              <a:gd name="connsiteY43" fmla="*/ 1077833 h 1569660"/>
              <a:gd name="connsiteX44" fmla="*/ 0 w 11920251"/>
              <a:gd name="connsiteY44" fmla="*/ 523220 h 1569660"/>
              <a:gd name="connsiteX45" fmla="*/ 0 w 11920251"/>
              <a:gd name="connsiteY45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920251" h="1569660" fill="none" extrusionOk="0">
                <a:moveTo>
                  <a:pt x="0" y="0"/>
                </a:moveTo>
                <a:cubicBezTo>
                  <a:pt x="149379" y="25751"/>
                  <a:pt x="513018" y="13371"/>
                  <a:pt x="662236" y="0"/>
                </a:cubicBezTo>
                <a:cubicBezTo>
                  <a:pt x="811454" y="-13371"/>
                  <a:pt x="929530" y="5418"/>
                  <a:pt x="1086067" y="0"/>
                </a:cubicBezTo>
                <a:cubicBezTo>
                  <a:pt x="1242604" y="-5418"/>
                  <a:pt x="1597810" y="-28284"/>
                  <a:pt x="1986709" y="0"/>
                </a:cubicBezTo>
                <a:cubicBezTo>
                  <a:pt x="2375608" y="28284"/>
                  <a:pt x="2419476" y="-24690"/>
                  <a:pt x="2648945" y="0"/>
                </a:cubicBezTo>
                <a:cubicBezTo>
                  <a:pt x="2878414" y="24690"/>
                  <a:pt x="3097399" y="18762"/>
                  <a:pt x="3311181" y="0"/>
                </a:cubicBezTo>
                <a:cubicBezTo>
                  <a:pt x="3524963" y="-18762"/>
                  <a:pt x="3811347" y="21392"/>
                  <a:pt x="4211822" y="0"/>
                </a:cubicBezTo>
                <a:cubicBezTo>
                  <a:pt x="4612297" y="-21392"/>
                  <a:pt x="4508421" y="-14510"/>
                  <a:pt x="4754856" y="0"/>
                </a:cubicBezTo>
                <a:cubicBezTo>
                  <a:pt x="5001291" y="14510"/>
                  <a:pt x="4993195" y="-6687"/>
                  <a:pt x="5059484" y="0"/>
                </a:cubicBezTo>
                <a:cubicBezTo>
                  <a:pt x="5125773" y="6687"/>
                  <a:pt x="5517432" y="2306"/>
                  <a:pt x="5721720" y="0"/>
                </a:cubicBezTo>
                <a:cubicBezTo>
                  <a:pt x="5926008" y="-2306"/>
                  <a:pt x="5926708" y="-945"/>
                  <a:pt x="6026349" y="0"/>
                </a:cubicBezTo>
                <a:cubicBezTo>
                  <a:pt x="6125990" y="945"/>
                  <a:pt x="6488457" y="-2484"/>
                  <a:pt x="6688585" y="0"/>
                </a:cubicBezTo>
                <a:cubicBezTo>
                  <a:pt x="6888713" y="2484"/>
                  <a:pt x="7185654" y="29515"/>
                  <a:pt x="7350821" y="0"/>
                </a:cubicBezTo>
                <a:cubicBezTo>
                  <a:pt x="7515988" y="-29515"/>
                  <a:pt x="7627084" y="-17764"/>
                  <a:pt x="7774653" y="0"/>
                </a:cubicBezTo>
                <a:cubicBezTo>
                  <a:pt x="7922222" y="17764"/>
                  <a:pt x="7976131" y="-15231"/>
                  <a:pt x="8079281" y="0"/>
                </a:cubicBezTo>
                <a:cubicBezTo>
                  <a:pt x="8182431" y="15231"/>
                  <a:pt x="8411256" y="21725"/>
                  <a:pt x="8741517" y="0"/>
                </a:cubicBezTo>
                <a:cubicBezTo>
                  <a:pt x="9071778" y="-21725"/>
                  <a:pt x="9345953" y="38987"/>
                  <a:pt x="9642159" y="0"/>
                </a:cubicBezTo>
                <a:cubicBezTo>
                  <a:pt x="9938365" y="-38987"/>
                  <a:pt x="10043762" y="-949"/>
                  <a:pt x="10185192" y="0"/>
                </a:cubicBezTo>
                <a:cubicBezTo>
                  <a:pt x="10326622" y="949"/>
                  <a:pt x="10436760" y="-5883"/>
                  <a:pt x="10609023" y="0"/>
                </a:cubicBezTo>
                <a:cubicBezTo>
                  <a:pt x="10781286" y="5883"/>
                  <a:pt x="10902923" y="10843"/>
                  <a:pt x="11032855" y="0"/>
                </a:cubicBezTo>
                <a:cubicBezTo>
                  <a:pt x="11162787" y="-10843"/>
                  <a:pt x="11692424" y="-23161"/>
                  <a:pt x="11920251" y="0"/>
                </a:cubicBezTo>
                <a:cubicBezTo>
                  <a:pt x="11900555" y="157376"/>
                  <a:pt x="11899832" y="299931"/>
                  <a:pt x="11920251" y="523220"/>
                </a:cubicBezTo>
                <a:cubicBezTo>
                  <a:pt x="11940670" y="746509"/>
                  <a:pt x="11944905" y="885340"/>
                  <a:pt x="11920251" y="1030743"/>
                </a:cubicBezTo>
                <a:cubicBezTo>
                  <a:pt x="11895597" y="1176146"/>
                  <a:pt x="11895025" y="1386712"/>
                  <a:pt x="11920251" y="1569660"/>
                </a:cubicBezTo>
                <a:cubicBezTo>
                  <a:pt x="11771970" y="1589903"/>
                  <a:pt x="11619822" y="1562125"/>
                  <a:pt x="11496420" y="1569660"/>
                </a:cubicBezTo>
                <a:cubicBezTo>
                  <a:pt x="11373018" y="1577195"/>
                  <a:pt x="11106010" y="1557731"/>
                  <a:pt x="10953386" y="1569660"/>
                </a:cubicBezTo>
                <a:cubicBezTo>
                  <a:pt x="10800762" y="1581589"/>
                  <a:pt x="10674240" y="1551453"/>
                  <a:pt x="10529555" y="1569660"/>
                </a:cubicBezTo>
                <a:cubicBezTo>
                  <a:pt x="10384870" y="1587867"/>
                  <a:pt x="10161571" y="1558695"/>
                  <a:pt x="9986521" y="1569660"/>
                </a:cubicBezTo>
                <a:cubicBezTo>
                  <a:pt x="9811471" y="1580625"/>
                  <a:pt x="9744332" y="1557861"/>
                  <a:pt x="9681893" y="1569660"/>
                </a:cubicBezTo>
                <a:cubicBezTo>
                  <a:pt x="9619454" y="1581459"/>
                  <a:pt x="9329655" y="1555003"/>
                  <a:pt x="9138859" y="1569660"/>
                </a:cubicBezTo>
                <a:cubicBezTo>
                  <a:pt x="8948063" y="1584317"/>
                  <a:pt x="8812914" y="1548586"/>
                  <a:pt x="8595825" y="1569660"/>
                </a:cubicBezTo>
                <a:cubicBezTo>
                  <a:pt x="8378736" y="1590734"/>
                  <a:pt x="8139773" y="1570684"/>
                  <a:pt x="7814387" y="1569660"/>
                </a:cubicBezTo>
                <a:cubicBezTo>
                  <a:pt x="7489001" y="1568636"/>
                  <a:pt x="7503827" y="1581181"/>
                  <a:pt x="7390556" y="1569660"/>
                </a:cubicBezTo>
                <a:cubicBezTo>
                  <a:pt x="7277285" y="1558139"/>
                  <a:pt x="6990403" y="1600324"/>
                  <a:pt x="6609117" y="1569660"/>
                </a:cubicBezTo>
                <a:cubicBezTo>
                  <a:pt x="6227831" y="1538996"/>
                  <a:pt x="5966606" y="1566892"/>
                  <a:pt x="5708476" y="1569660"/>
                </a:cubicBezTo>
                <a:cubicBezTo>
                  <a:pt x="5450346" y="1572428"/>
                  <a:pt x="5181883" y="1547082"/>
                  <a:pt x="5046240" y="1569660"/>
                </a:cubicBezTo>
                <a:cubicBezTo>
                  <a:pt x="4910597" y="1592238"/>
                  <a:pt x="4501434" y="1526146"/>
                  <a:pt x="4145598" y="1569660"/>
                </a:cubicBezTo>
                <a:cubicBezTo>
                  <a:pt x="3789762" y="1613174"/>
                  <a:pt x="3503406" y="1538655"/>
                  <a:pt x="3244957" y="1569660"/>
                </a:cubicBezTo>
                <a:cubicBezTo>
                  <a:pt x="2986508" y="1600665"/>
                  <a:pt x="3014029" y="1573102"/>
                  <a:pt x="2940329" y="1569660"/>
                </a:cubicBezTo>
                <a:cubicBezTo>
                  <a:pt x="2866629" y="1566218"/>
                  <a:pt x="2561807" y="1597597"/>
                  <a:pt x="2278092" y="1569660"/>
                </a:cubicBezTo>
                <a:cubicBezTo>
                  <a:pt x="1994377" y="1541723"/>
                  <a:pt x="1905866" y="1569297"/>
                  <a:pt x="1735059" y="1569660"/>
                </a:cubicBezTo>
                <a:cubicBezTo>
                  <a:pt x="1564252" y="1570023"/>
                  <a:pt x="1245548" y="1591830"/>
                  <a:pt x="834418" y="1569660"/>
                </a:cubicBezTo>
                <a:cubicBezTo>
                  <a:pt x="423288" y="1547490"/>
                  <a:pt x="297489" y="1535859"/>
                  <a:pt x="0" y="1569660"/>
                </a:cubicBezTo>
                <a:cubicBezTo>
                  <a:pt x="-5448" y="1323823"/>
                  <a:pt x="-19334" y="1268483"/>
                  <a:pt x="0" y="1077833"/>
                </a:cubicBezTo>
                <a:cubicBezTo>
                  <a:pt x="19334" y="887183"/>
                  <a:pt x="-19645" y="668521"/>
                  <a:pt x="0" y="523220"/>
                </a:cubicBezTo>
                <a:cubicBezTo>
                  <a:pt x="19645" y="377919"/>
                  <a:pt x="-5141" y="132247"/>
                  <a:pt x="0" y="0"/>
                </a:cubicBezTo>
                <a:close/>
              </a:path>
              <a:path w="11920251" h="1569660" stroke="0" extrusionOk="0">
                <a:moveTo>
                  <a:pt x="0" y="0"/>
                </a:moveTo>
                <a:cubicBezTo>
                  <a:pt x="185217" y="21000"/>
                  <a:pt x="372099" y="12026"/>
                  <a:pt x="543034" y="0"/>
                </a:cubicBezTo>
                <a:cubicBezTo>
                  <a:pt x="713969" y="-12026"/>
                  <a:pt x="988948" y="-7595"/>
                  <a:pt x="1324472" y="0"/>
                </a:cubicBezTo>
                <a:cubicBezTo>
                  <a:pt x="1659996" y="7595"/>
                  <a:pt x="1960086" y="43108"/>
                  <a:pt x="2225114" y="0"/>
                </a:cubicBezTo>
                <a:cubicBezTo>
                  <a:pt x="2490142" y="-43108"/>
                  <a:pt x="2563243" y="24175"/>
                  <a:pt x="2768147" y="0"/>
                </a:cubicBezTo>
                <a:cubicBezTo>
                  <a:pt x="2973051" y="-24175"/>
                  <a:pt x="3170187" y="24176"/>
                  <a:pt x="3549586" y="0"/>
                </a:cubicBezTo>
                <a:cubicBezTo>
                  <a:pt x="3928985" y="-24176"/>
                  <a:pt x="3951126" y="-12723"/>
                  <a:pt x="4092620" y="0"/>
                </a:cubicBezTo>
                <a:cubicBezTo>
                  <a:pt x="4234114" y="12723"/>
                  <a:pt x="4736164" y="-26776"/>
                  <a:pt x="4993261" y="0"/>
                </a:cubicBezTo>
                <a:cubicBezTo>
                  <a:pt x="5250358" y="26776"/>
                  <a:pt x="5557435" y="-25051"/>
                  <a:pt x="5893902" y="0"/>
                </a:cubicBezTo>
                <a:cubicBezTo>
                  <a:pt x="6230369" y="25051"/>
                  <a:pt x="6126811" y="11230"/>
                  <a:pt x="6198531" y="0"/>
                </a:cubicBezTo>
                <a:cubicBezTo>
                  <a:pt x="6270251" y="-11230"/>
                  <a:pt x="6696522" y="32019"/>
                  <a:pt x="6979969" y="0"/>
                </a:cubicBezTo>
                <a:cubicBezTo>
                  <a:pt x="7263416" y="-32019"/>
                  <a:pt x="7345009" y="20456"/>
                  <a:pt x="7642205" y="0"/>
                </a:cubicBezTo>
                <a:cubicBezTo>
                  <a:pt x="7939401" y="-20456"/>
                  <a:pt x="7833475" y="12059"/>
                  <a:pt x="7946834" y="0"/>
                </a:cubicBezTo>
                <a:cubicBezTo>
                  <a:pt x="8060193" y="-12059"/>
                  <a:pt x="8441103" y="21856"/>
                  <a:pt x="8609070" y="0"/>
                </a:cubicBezTo>
                <a:cubicBezTo>
                  <a:pt x="8777037" y="-21856"/>
                  <a:pt x="8942806" y="-11726"/>
                  <a:pt x="9032901" y="0"/>
                </a:cubicBezTo>
                <a:cubicBezTo>
                  <a:pt x="9122996" y="11726"/>
                  <a:pt x="9551485" y="-19541"/>
                  <a:pt x="9695137" y="0"/>
                </a:cubicBezTo>
                <a:cubicBezTo>
                  <a:pt x="9838789" y="19541"/>
                  <a:pt x="9854809" y="12871"/>
                  <a:pt x="9999766" y="0"/>
                </a:cubicBezTo>
                <a:cubicBezTo>
                  <a:pt x="10144723" y="-12871"/>
                  <a:pt x="10166410" y="-8438"/>
                  <a:pt x="10304395" y="0"/>
                </a:cubicBezTo>
                <a:cubicBezTo>
                  <a:pt x="10442380" y="8438"/>
                  <a:pt x="10651941" y="-21097"/>
                  <a:pt x="10847428" y="0"/>
                </a:cubicBezTo>
                <a:cubicBezTo>
                  <a:pt x="11042915" y="21097"/>
                  <a:pt x="11080500" y="-1577"/>
                  <a:pt x="11271260" y="0"/>
                </a:cubicBezTo>
                <a:cubicBezTo>
                  <a:pt x="11462020" y="1577"/>
                  <a:pt x="11657933" y="-20563"/>
                  <a:pt x="11920251" y="0"/>
                </a:cubicBezTo>
                <a:cubicBezTo>
                  <a:pt x="11940522" y="196880"/>
                  <a:pt x="11920389" y="356672"/>
                  <a:pt x="11920251" y="491827"/>
                </a:cubicBezTo>
                <a:cubicBezTo>
                  <a:pt x="11920113" y="626982"/>
                  <a:pt x="11905389" y="769750"/>
                  <a:pt x="11920251" y="983654"/>
                </a:cubicBezTo>
                <a:cubicBezTo>
                  <a:pt x="11935113" y="1197558"/>
                  <a:pt x="11940343" y="1426295"/>
                  <a:pt x="11920251" y="1569660"/>
                </a:cubicBezTo>
                <a:cubicBezTo>
                  <a:pt x="11834050" y="1580413"/>
                  <a:pt x="11684926" y="1558634"/>
                  <a:pt x="11615622" y="1569660"/>
                </a:cubicBezTo>
                <a:cubicBezTo>
                  <a:pt x="11546318" y="1580686"/>
                  <a:pt x="10938078" y="1591014"/>
                  <a:pt x="10714981" y="1569660"/>
                </a:cubicBezTo>
                <a:cubicBezTo>
                  <a:pt x="10491884" y="1548306"/>
                  <a:pt x="10366836" y="1591932"/>
                  <a:pt x="10052745" y="1569660"/>
                </a:cubicBezTo>
                <a:cubicBezTo>
                  <a:pt x="9738654" y="1547388"/>
                  <a:pt x="9606510" y="1565452"/>
                  <a:pt x="9390509" y="1569660"/>
                </a:cubicBezTo>
                <a:cubicBezTo>
                  <a:pt x="9174508" y="1573868"/>
                  <a:pt x="9193708" y="1581602"/>
                  <a:pt x="9085880" y="1569660"/>
                </a:cubicBezTo>
                <a:cubicBezTo>
                  <a:pt x="8978052" y="1557718"/>
                  <a:pt x="8821503" y="1581341"/>
                  <a:pt x="8662049" y="1569660"/>
                </a:cubicBezTo>
                <a:cubicBezTo>
                  <a:pt x="8502595" y="1557979"/>
                  <a:pt x="8018642" y="1550885"/>
                  <a:pt x="7761408" y="1569660"/>
                </a:cubicBezTo>
                <a:cubicBezTo>
                  <a:pt x="7504174" y="1588435"/>
                  <a:pt x="7269713" y="1540446"/>
                  <a:pt x="6979969" y="1569660"/>
                </a:cubicBezTo>
                <a:cubicBezTo>
                  <a:pt x="6690225" y="1598874"/>
                  <a:pt x="6469889" y="1532172"/>
                  <a:pt x="6079328" y="1569660"/>
                </a:cubicBezTo>
                <a:cubicBezTo>
                  <a:pt x="5688767" y="1607148"/>
                  <a:pt x="5658005" y="1546019"/>
                  <a:pt x="5536294" y="1569660"/>
                </a:cubicBezTo>
                <a:cubicBezTo>
                  <a:pt x="5414583" y="1593301"/>
                  <a:pt x="5074464" y="1542979"/>
                  <a:pt x="4635653" y="1569660"/>
                </a:cubicBezTo>
                <a:cubicBezTo>
                  <a:pt x="4196842" y="1596341"/>
                  <a:pt x="4338366" y="1548628"/>
                  <a:pt x="4211822" y="1569660"/>
                </a:cubicBezTo>
                <a:cubicBezTo>
                  <a:pt x="4085278" y="1590692"/>
                  <a:pt x="3734061" y="1576350"/>
                  <a:pt x="3549586" y="1569660"/>
                </a:cubicBezTo>
                <a:cubicBezTo>
                  <a:pt x="3365111" y="1562970"/>
                  <a:pt x="3045162" y="1599457"/>
                  <a:pt x="2768147" y="1569660"/>
                </a:cubicBezTo>
                <a:cubicBezTo>
                  <a:pt x="2491132" y="1539863"/>
                  <a:pt x="2500163" y="1587098"/>
                  <a:pt x="2344316" y="1569660"/>
                </a:cubicBezTo>
                <a:cubicBezTo>
                  <a:pt x="2188469" y="1552222"/>
                  <a:pt x="1980839" y="1547340"/>
                  <a:pt x="1801282" y="1569660"/>
                </a:cubicBezTo>
                <a:cubicBezTo>
                  <a:pt x="1621725" y="1591980"/>
                  <a:pt x="1386410" y="1581662"/>
                  <a:pt x="1139046" y="1569660"/>
                </a:cubicBezTo>
                <a:cubicBezTo>
                  <a:pt x="891682" y="1557658"/>
                  <a:pt x="822302" y="1549226"/>
                  <a:pt x="596013" y="1569660"/>
                </a:cubicBezTo>
                <a:cubicBezTo>
                  <a:pt x="369724" y="1590094"/>
                  <a:pt x="281123" y="1574155"/>
                  <a:pt x="0" y="1569660"/>
                </a:cubicBezTo>
                <a:cubicBezTo>
                  <a:pt x="-4704" y="1410445"/>
                  <a:pt x="15054" y="1237384"/>
                  <a:pt x="0" y="1030743"/>
                </a:cubicBezTo>
                <a:cubicBezTo>
                  <a:pt x="-15054" y="824102"/>
                  <a:pt x="15373" y="780380"/>
                  <a:pt x="0" y="554613"/>
                </a:cubicBezTo>
                <a:cubicBezTo>
                  <a:pt x="-15373" y="328846"/>
                  <a:pt x="-22956" y="199890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 البدء في الحديث عن الهضم وعمل الجهاز الهضمي سوف نتطرق قليلا إلى بعض آداب تناول الطعام في الإسلام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8" name="Picture 4" descr="نتيجة بحث الصور عن يا غلام سم الله">
            <a:extLst>
              <a:ext uri="{FF2B5EF4-FFF2-40B4-BE49-F238E27FC236}">
                <a16:creationId xmlns:a16="http://schemas.microsoft.com/office/drawing/2014/main" id="{CCF3D5AD-54D8-4452-8C0C-4330E59B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3" y="2034399"/>
            <a:ext cx="8468299" cy="465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5534969-3F8F-4283-A786-51B02637FFD7}"/>
              </a:ext>
            </a:extLst>
          </p:cNvPr>
          <p:cNvSpPr/>
          <p:nvPr/>
        </p:nvSpPr>
        <p:spPr>
          <a:xfrm>
            <a:off x="9088916" y="2353887"/>
            <a:ext cx="2328231" cy="3785652"/>
          </a:xfrm>
          <a:custGeom>
            <a:avLst/>
            <a:gdLst>
              <a:gd name="connsiteX0" fmla="*/ 0 w 2328231"/>
              <a:gd name="connsiteY0" fmla="*/ 0 h 3785652"/>
              <a:gd name="connsiteX1" fmla="*/ 558775 w 2328231"/>
              <a:gd name="connsiteY1" fmla="*/ 0 h 3785652"/>
              <a:gd name="connsiteX2" fmla="*/ 1070986 w 2328231"/>
              <a:gd name="connsiteY2" fmla="*/ 0 h 3785652"/>
              <a:gd name="connsiteX3" fmla="*/ 1653044 w 2328231"/>
              <a:gd name="connsiteY3" fmla="*/ 0 h 3785652"/>
              <a:gd name="connsiteX4" fmla="*/ 2328231 w 2328231"/>
              <a:gd name="connsiteY4" fmla="*/ 0 h 3785652"/>
              <a:gd name="connsiteX5" fmla="*/ 2328231 w 2328231"/>
              <a:gd name="connsiteY5" fmla="*/ 517372 h 3785652"/>
              <a:gd name="connsiteX6" fmla="*/ 2328231 w 2328231"/>
              <a:gd name="connsiteY6" fmla="*/ 1034745 h 3785652"/>
              <a:gd name="connsiteX7" fmla="*/ 2328231 w 2328231"/>
              <a:gd name="connsiteY7" fmla="*/ 1589974 h 3785652"/>
              <a:gd name="connsiteX8" fmla="*/ 2328231 w 2328231"/>
              <a:gd name="connsiteY8" fmla="*/ 2296629 h 3785652"/>
              <a:gd name="connsiteX9" fmla="*/ 2328231 w 2328231"/>
              <a:gd name="connsiteY9" fmla="*/ 2965427 h 3785652"/>
              <a:gd name="connsiteX10" fmla="*/ 2328231 w 2328231"/>
              <a:gd name="connsiteY10" fmla="*/ 3785652 h 3785652"/>
              <a:gd name="connsiteX11" fmla="*/ 1769456 w 2328231"/>
              <a:gd name="connsiteY11" fmla="*/ 3785652 h 3785652"/>
              <a:gd name="connsiteX12" fmla="*/ 1257245 w 2328231"/>
              <a:gd name="connsiteY12" fmla="*/ 3785652 h 3785652"/>
              <a:gd name="connsiteX13" fmla="*/ 721752 w 2328231"/>
              <a:gd name="connsiteY13" fmla="*/ 3785652 h 3785652"/>
              <a:gd name="connsiteX14" fmla="*/ 0 w 2328231"/>
              <a:gd name="connsiteY14" fmla="*/ 3785652 h 3785652"/>
              <a:gd name="connsiteX15" fmla="*/ 0 w 2328231"/>
              <a:gd name="connsiteY15" fmla="*/ 3154710 h 3785652"/>
              <a:gd name="connsiteX16" fmla="*/ 0 w 2328231"/>
              <a:gd name="connsiteY16" fmla="*/ 2637338 h 3785652"/>
              <a:gd name="connsiteX17" fmla="*/ 0 w 2328231"/>
              <a:gd name="connsiteY17" fmla="*/ 2082109 h 3785652"/>
              <a:gd name="connsiteX18" fmla="*/ 0 w 2328231"/>
              <a:gd name="connsiteY18" fmla="*/ 1526880 h 3785652"/>
              <a:gd name="connsiteX19" fmla="*/ 0 w 2328231"/>
              <a:gd name="connsiteY19" fmla="*/ 820225 h 3785652"/>
              <a:gd name="connsiteX20" fmla="*/ 0 w 2328231"/>
              <a:gd name="connsiteY20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8231" h="3785652" fill="none" extrusionOk="0">
                <a:moveTo>
                  <a:pt x="0" y="0"/>
                </a:moveTo>
                <a:cubicBezTo>
                  <a:pt x="140702" y="-3941"/>
                  <a:pt x="373778" y="-12335"/>
                  <a:pt x="558775" y="0"/>
                </a:cubicBezTo>
                <a:cubicBezTo>
                  <a:pt x="743773" y="12335"/>
                  <a:pt x="909388" y="22193"/>
                  <a:pt x="1070986" y="0"/>
                </a:cubicBezTo>
                <a:cubicBezTo>
                  <a:pt x="1232584" y="-22193"/>
                  <a:pt x="1461763" y="-2128"/>
                  <a:pt x="1653044" y="0"/>
                </a:cubicBezTo>
                <a:cubicBezTo>
                  <a:pt x="1844325" y="2128"/>
                  <a:pt x="2045380" y="7557"/>
                  <a:pt x="2328231" y="0"/>
                </a:cubicBezTo>
                <a:cubicBezTo>
                  <a:pt x="2338569" y="180988"/>
                  <a:pt x="2320925" y="389459"/>
                  <a:pt x="2328231" y="517372"/>
                </a:cubicBezTo>
                <a:cubicBezTo>
                  <a:pt x="2335537" y="645285"/>
                  <a:pt x="2349386" y="790935"/>
                  <a:pt x="2328231" y="1034745"/>
                </a:cubicBezTo>
                <a:cubicBezTo>
                  <a:pt x="2307076" y="1278555"/>
                  <a:pt x="2328801" y="1316000"/>
                  <a:pt x="2328231" y="1589974"/>
                </a:cubicBezTo>
                <a:cubicBezTo>
                  <a:pt x="2327661" y="1863948"/>
                  <a:pt x="2349585" y="1987143"/>
                  <a:pt x="2328231" y="2296629"/>
                </a:cubicBezTo>
                <a:cubicBezTo>
                  <a:pt x="2306877" y="2606115"/>
                  <a:pt x="2317723" y="2767439"/>
                  <a:pt x="2328231" y="2965427"/>
                </a:cubicBezTo>
                <a:cubicBezTo>
                  <a:pt x="2338739" y="3163415"/>
                  <a:pt x="2311303" y="3577881"/>
                  <a:pt x="2328231" y="3785652"/>
                </a:cubicBezTo>
                <a:cubicBezTo>
                  <a:pt x="2059833" y="3793059"/>
                  <a:pt x="2022778" y="3797023"/>
                  <a:pt x="1769456" y="3785652"/>
                </a:cubicBezTo>
                <a:cubicBezTo>
                  <a:pt x="1516134" y="3774281"/>
                  <a:pt x="1498830" y="3807843"/>
                  <a:pt x="1257245" y="3785652"/>
                </a:cubicBezTo>
                <a:cubicBezTo>
                  <a:pt x="1015660" y="3763461"/>
                  <a:pt x="893042" y="3781209"/>
                  <a:pt x="721752" y="3785652"/>
                </a:cubicBezTo>
                <a:cubicBezTo>
                  <a:pt x="550462" y="3790095"/>
                  <a:pt x="247175" y="3789860"/>
                  <a:pt x="0" y="3785652"/>
                </a:cubicBezTo>
                <a:cubicBezTo>
                  <a:pt x="29978" y="3495351"/>
                  <a:pt x="-26083" y="3289090"/>
                  <a:pt x="0" y="3154710"/>
                </a:cubicBezTo>
                <a:cubicBezTo>
                  <a:pt x="26083" y="3020330"/>
                  <a:pt x="-21696" y="2895221"/>
                  <a:pt x="0" y="2637338"/>
                </a:cubicBezTo>
                <a:cubicBezTo>
                  <a:pt x="21696" y="2379455"/>
                  <a:pt x="22667" y="2204887"/>
                  <a:pt x="0" y="2082109"/>
                </a:cubicBezTo>
                <a:cubicBezTo>
                  <a:pt x="-22667" y="1959331"/>
                  <a:pt x="21368" y="1731453"/>
                  <a:pt x="0" y="1526880"/>
                </a:cubicBezTo>
                <a:cubicBezTo>
                  <a:pt x="-21368" y="1322307"/>
                  <a:pt x="6999" y="1098409"/>
                  <a:pt x="0" y="820225"/>
                </a:cubicBezTo>
                <a:cubicBezTo>
                  <a:pt x="-6999" y="542041"/>
                  <a:pt x="-7328" y="327359"/>
                  <a:pt x="0" y="0"/>
                </a:cubicBezTo>
                <a:close/>
              </a:path>
              <a:path w="2328231" h="3785652" stroke="0" extrusionOk="0">
                <a:moveTo>
                  <a:pt x="0" y="0"/>
                </a:moveTo>
                <a:cubicBezTo>
                  <a:pt x="253169" y="-21665"/>
                  <a:pt x="435257" y="23762"/>
                  <a:pt x="558775" y="0"/>
                </a:cubicBezTo>
                <a:cubicBezTo>
                  <a:pt x="682293" y="-23762"/>
                  <a:pt x="1028141" y="6725"/>
                  <a:pt x="1164116" y="0"/>
                </a:cubicBezTo>
                <a:cubicBezTo>
                  <a:pt x="1300091" y="-6725"/>
                  <a:pt x="1646025" y="5676"/>
                  <a:pt x="1792738" y="0"/>
                </a:cubicBezTo>
                <a:cubicBezTo>
                  <a:pt x="1939451" y="-5676"/>
                  <a:pt x="2176778" y="-3934"/>
                  <a:pt x="2328231" y="0"/>
                </a:cubicBezTo>
                <a:cubicBezTo>
                  <a:pt x="2315117" y="312652"/>
                  <a:pt x="2304614" y="448868"/>
                  <a:pt x="2328231" y="668799"/>
                </a:cubicBezTo>
                <a:cubicBezTo>
                  <a:pt x="2351848" y="888730"/>
                  <a:pt x="2340558" y="1009237"/>
                  <a:pt x="2328231" y="1186171"/>
                </a:cubicBezTo>
                <a:cubicBezTo>
                  <a:pt x="2315904" y="1363105"/>
                  <a:pt x="2359541" y="1640275"/>
                  <a:pt x="2328231" y="1817113"/>
                </a:cubicBezTo>
                <a:cubicBezTo>
                  <a:pt x="2296921" y="1993951"/>
                  <a:pt x="2342779" y="2288975"/>
                  <a:pt x="2328231" y="2523768"/>
                </a:cubicBezTo>
                <a:cubicBezTo>
                  <a:pt x="2313683" y="2758561"/>
                  <a:pt x="2324541" y="2942311"/>
                  <a:pt x="2328231" y="3078997"/>
                </a:cubicBezTo>
                <a:cubicBezTo>
                  <a:pt x="2331921" y="3215683"/>
                  <a:pt x="2341145" y="3638106"/>
                  <a:pt x="2328231" y="3785652"/>
                </a:cubicBezTo>
                <a:cubicBezTo>
                  <a:pt x="2077395" y="3813716"/>
                  <a:pt x="1902716" y="3794234"/>
                  <a:pt x="1746173" y="3785652"/>
                </a:cubicBezTo>
                <a:cubicBezTo>
                  <a:pt x="1589630" y="3777070"/>
                  <a:pt x="1301802" y="3779286"/>
                  <a:pt x="1164116" y="3785652"/>
                </a:cubicBezTo>
                <a:cubicBezTo>
                  <a:pt x="1026430" y="3792018"/>
                  <a:pt x="833307" y="3785394"/>
                  <a:pt x="582058" y="3785652"/>
                </a:cubicBezTo>
                <a:cubicBezTo>
                  <a:pt x="330809" y="3785910"/>
                  <a:pt x="277740" y="3787173"/>
                  <a:pt x="0" y="3785652"/>
                </a:cubicBezTo>
                <a:cubicBezTo>
                  <a:pt x="29647" y="3640351"/>
                  <a:pt x="-12009" y="3463935"/>
                  <a:pt x="0" y="3154710"/>
                </a:cubicBezTo>
                <a:cubicBezTo>
                  <a:pt x="12009" y="2845485"/>
                  <a:pt x="-3069" y="2843137"/>
                  <a:pt x="0" y="2561625"/>
                </a:cubicBezTo>
                <a:cubicBezTo>
                  <a:pt x="3069" y="2280114"/>
                  <a:pt x="-19239" y="2164551"/>
                  <a:pt x="0" y="2006396"/>
                </a:cubicBezTo>
                <a:cubicBezTo>
                  <a:pt x="19239" y="1848241"/>
                  <a:pt x="19500" y="1646258"/>
                  <a:pt x="0" y="1337597"/>
                </a:cubicBezTo>
                <a:cubicBezTo>
                  <a:pt x="-19500" y="1028936"/>
                  <a:pt x="-26972" y="964922"/>
                  <a:pt x="0" y="782368"/>
                </a:cubicBezTo>
                <a:cubicBezTo>
                  <a:pt x="26972" y="599814"/>
                  <a:pt x="36280" y="20601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 بعض من آداب تناول الطعام في الإسلام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36293A1-D8DC-413A-9822-D5B2FDFD20A5}"/>
              </a:ext>
            </a:extLst>
          </p:cNvPr>
          <p:cNvSpPr/>
          <p:nvPr/>
        </p:nvSpPr>
        <p:spPr>
          <a:xfrm>
            <a:off x="9771961" y="1553699"/>
            <a:ext cx="2243128" cy="4832092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ضع البيان المناسب في المكان المناسب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6BF8FEF-AB3C-4FAF-8AEF-26A424C5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27" y="247972"/>
            <a:ext cx="9051905" cy="6186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0D697F1-740D-49D7-9FB5-F0AE2D40B08C}"/>
              </a:ext>
            </a:extLst>
          </p:cNvPr>
          <p:cNvSpPr/>
          <p:nvPr/>
        </p:nvSpPr>
        <p:spPr>
          <a:xfrm>
            <a:off x="626125" y="881349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66E0819-3C50-4535-AE19-54B15FDFB1F2}"/>
              </a:ext>
            </a:extLst>
          </p:cNvPr>
          <p:cNvSpPr/>
          <p:nvPr/>
        </p:nvSpPr>
        <p:spPr>
          <a:xfrm>
            <a:off x="626125" y="165069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5249F52-6040-4B1C-A6B9-2FA4AC98FC7F}"/>
              </a:ext>
            </a:extLst>
          </p:cNvPr>
          <p:cNvSpPr/>
          <p:nvPr/>
        </p:nvSpPr>
        <p:spPr>
          <a:xfrm>
            <a:off x="626125" y="2420039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B77B024-8470-441B-B6F8-4F20D67FBB0F}"/>
              </a:ext>
            </a:extLst>
          </p:cNvPr>
          <p:cNvSpPr/>
          <p:nvPr/>
        </p:nvSpPr>
        <p:spPr>
          <a:xfrm>
            <a:off x="626125" y="318938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E16115-E950-4EBB-98C0-43C1EB51991D}"/>
              </a:ext>
            </a:extLst>
          </p:cNvPr>
          <p:cNvSpPr/>
          <p:nvPr/>
        </p:nvSpPr>
        <p:spPr>
          <a:xfrm>
            <a:off x="626125" y="396974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6DB8D60-C7AD-4890-A9A2-8A5ED6B746D8}"/>
              </a:ext>
            </a:extLst>
          </p:cNvPr>
          <p:cNvSpPr/>
          <p:nvPr/>
        </p:nvSpPr>
        <p:spPr>
          <a:xfrm>
            <a:off x="936434" y="4750106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10102F-5395-49CF-ACE2-0DCC1A02FA82}"/>
              </a:ext>
            </a:extLst>
          </p:cNvPr>
          <p:cNvSpPr/>
          <p:nvPr/>
        </p:nvSpPr>
        <p:spPr>
          <a:xfrm>
            <a:off x="936434" y="5592193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5C98EEC-7166-411D-BDB5-5CB9A8EE8259}"/>
              </a:ext>
            </a:extLst>
          </p:cNvPr>
          <p:cNvSpPr/>
          <p:nvPr/>
        </p:nvSpPr>
        <p:spPr>
          <a:xfrm>
            <a:off x="6775374" y="3341126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5CA1AB-6FC6-474D-81DD-F86610B6D956}"/>
              </a:ext>
            </a:extLst>
          </p:cNvPr>
          <p:cNvSpPr/>
          <p:nvPr/>
        </p:nvSpPr>
        <p:spPr>
          <a:xfrm>
            <a:off x="6775374" y="410011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C0581AD-C6FD-417B-AE18-61539CDA7DD4}"/>
              </a:ext>
            </a:extLst>
          </p:cNvPr>
          <p:cNvSpPr/>
          <p:nvPr/>
        </p:nvSpPr>
        <p:spPr>
          <a:xfrm>
            <a:off x="6775374" y="485909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6BF9707-BE92-4AC3-B6E1-03B1DA137DE3}"/>
              </a:ext>
            </a:extLst>
          </p:cNvPr>
          <p:cNvSpPr/>
          <p:nvPr/>
        </p:nvSpPr>
        <p:spPr>
          <a:xfrm>
            <a:off x="9771961" y="436906"/>
            <a:ext cx="2243128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التركيب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84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F817D90-2159-44BA-A504-2F6816BD11F9}"/>
              </a:ext>
            </a:extLst>
          </p:cNvPr>
          <p:cNvSpPr/>
          <p:nvPr/>
        </p:nvSpPr>
        <p:spPr>
          <a:xfrm>
            <a:off x="9276202" y="3305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الفم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7069CD8-83F3-4EF1-A11C-34DD04E7F762}"/>
              </a:ext>
            </a:extLst>
          </p:cNvPr>
          <p:cNvSpPr/>
          <p:nvPr/>
        </p:nvSpPr>
        <p:spPr>
          <a:xfrm>
            <a:off x="9276202" y="853807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البلعوم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0EDFAF8-DB29-4B9D-9A70-681D6AA3DC75}"/>
              </a:ext>
            </a:extLst>
          </p:cNvPr>
          <p:cNvSpPr/>
          <p:nvPr/>
        </p:nvSpPr>
        <p:spPr>
          <a:xfrm>
            <a:off x="9276202" y="159744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المريء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5AE619E-F24E-4580-81ED-3A9F150B99FB}"/>
              </a:ext>
            </a:extLst>
          </p:cNvPr>
          <p:cNvSpPr/>
          <p:nvPr/>
        </p:nvSpPr>
        <p:spPr>
          <a:xfrm>
            <a:off x="9270692" y="2341083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المعدة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C0200DB-69DC-4102-A2B2-1D3EF10E4214}"/>
              </a:ext>
            </a:extLst>
          </p:cNvPr>
          <p:cNvSpPr/>
          <p:nvPr/>
        </p:nvSpPr>
        <p:spPr>
          <a:xfrm>
            <a:off x="9270692" y="464819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الدقيقة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521E8AC-9D78-48DC-8130-EE30834934AD}"/>
              </a:ext>
            </a:extLst>
          </p:cNvPr>
          <p:cNvSpPr/>
          <p:nvPr/>
        </p:nvSpPr>
        <p:spPr>
          <a:xfrm>
            <a:off x="9270692" y="543498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الغليظة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0EF0599-48D4-40D0-998E-8214326BD2E0}"/>
              </a:ext>
            </a:extLst>
          </p:cNvPr>
          <p:cNvSpPr/>
          <p:nvPr/>
        </p:nvSpPr>
        <p:spPr>
          <a:xfrm>
            <a:off x="9270692" y="616209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الشرج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F13BBD-4E32-4B4B-90E2-9F4709319B02}"/>
              </a:ext>
            </a:extLst>
          </p:cNvPr>
          <p:cNvSpPr/>
          <p:nvPr/>
        </p:nvSpPr>
        <p:spPr>
          <a:xfrm>
            <a:off x="9270692" y="3905478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الكبد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9AB2482-CEF2-4E57-BC98-C3A1E34C4924}"/>
              </a:ext>
            </a:extLst>
          </p:cNvPr>
          <p:cNvSpPr/>
          <p:nvPr/>
        </p:nvSpPr>
        <p:spPr>
          <a:xfrm>
            <a:off x="9270692" y="310400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البنكرياس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1180A6D-4C8C-4035-A19C-063B5BA27244}"/>
              </a:ext>
            </a:extLst>
          </p:cNvPr>
          <p:cNvSpPr/>
          <p:nvPr/>
        </p:nvSpPr>
        <p:spPr>
          <a:xfrm>
            <a:off x="227682" y="38559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الفم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D7BE078-A179-43D7-8B88-6539EBEBB907}"/>
              </a:ext>
            </a:extLst>
          </p:cNvPr>
          <p:cNvSpPr/>
          <p:nvPr/>
        </p:nvSpPr>
        <p:spPr>
          <a:xfrm>
            <a:off x="227682" y="859316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البلعوم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F1A4906-823D-4844-9712-D0665D887FED}"/>
              </a:ext>
            </a:extLst>
          </p:cNvPr>
          <p:cNvSpPr/>
          <p:nvPr/>
        </p:nvSpPr>
        <p:spPr>
          <a:xfrm>
            <a:off x="227682" y="160295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المريء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509A2EC-138D-4D46-8262-54BEA52726BA}"/>
              </a:ext>
            </a:extLst>
          </p:cNvPr>
          <p:cNvSpPr/>
          <p:nvPr/>
        </p:nvSpPr>
        <p:spPr>
          <a:xfrm>
            <a:off x="222172" y="234659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المعدة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B8F2EB-1A12-4E4D-A7CB-90AB090813E1}"/>
              </a:ext>
            </a:extLst>
          </p:cNvPr>
          <p:cNvSpPr/>
          <p:nvPr/>
        </p:nvSpPr>
        <p:spPr>
          <a:xfrm>
            <a:off x="222172" y="465370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الدقيقة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92F1216-BEAE-4B86-BC66-D2A9F7D606AD}"/>
              </a:ext>
            </a:extLst>
          </p:cNvPr>
          <p:cNvSpPr/>
          <p:nvPr/>
        </p:nvSpPr>
        <p:spPr>
          <a:xfrm>
            <a:off x="222172" y="5440489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الغليظة 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272EF80-0781-4086-92B3-5E6B2DD2598B}"/>
              </a:ext>
            </a:extLst>
          </p:cNvPr>
          <p:cNvSpPr/>
          <p:nvPr/>
        </p:nvSpPr>
        <p:spPr>
          <a:xfrm>
            <a:off x="222172" y="616760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الشرج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3B2D9D2-14A8-4E18-A02B-3C4AC9F8875B}"/>
              </a:ext>
            </a:extLst>
          </p:cNvPr>
          <p:cNvSpPr/>
          <p:nvPr/>
        </p:nvSpPr>
        <p:spPr>
          <a:xfrm>
            <a:off x="222172" y="3910987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الكبد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4FF81F34-B9CC-4BF9-94F9-1E16D9E377D1}"/>
              </a:ext>
            </a:extLst>
          </p:cNvPr>
          <p:cNvSpPr/>
          <p:nvPr/>
        </p:nvSpPr>
        <p:spPr>
          <a:xfrm>
            <a:off x="222172" y="3109511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البنكرياس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56EABA8-E422-4DB0-90E3-C44890BB4E10}"/>
              </a:ext>
            </a:extLst>
          </p:cNvPr>
          <p:cNvSpPr/>
          <p:nvPr/>
        </p:nvSpPr>
        <p:spPr>
          <a:xfrm>
            <a:off x="3226105" y="11017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الفم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06F6035-EA70-4490-BFF8-42770F05F5D6}"/>
              </a:ext>
            </a:extLst>
          </p:cNvPr>
          <p:cNvSpPr/>
          <p:nvPr/>
        </p:nvSpPr>
        <p:spPr>
          <a:xfrm>
            <a:off x="3226105" y="831774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البلعوم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984D819-E0F9-4D90-BBAD-750D907928F8}"/>
              </a:ext>
            </a:extLst>
          </p:cNvPr>
          <p:cNvSpPr/>
          <p:nvPr/>
        </p:nvSpPr>
        <p:spPr>
          <a:xfrm>
            <a:off x="3226105" y="157541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المريء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37ABBEF-D03F-4D16-BB52-100622BF30B3}"/>
              </a:ext>
            </a:extLst>
          </p:cNvPr>
          <p:cNvSpPr/>
          <p:nvPr/>
        </p:nvSpPr>
        <p:spPr>
          <a:xfrm>
            <a:off x="3220595" y="231905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المعدة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76B0577-B5FB-47F8-AF9D-E9F51F63B5EE}"/>
              </a:ext>
            </a:extLst>
          </p:cNvPr>
          <p:cNvSpPr/>
          <p:nvPr/>
        </p:nvSpPr>
        <p:spPr>
          <a:xfrm>
            <a:off x="3220595" y="462616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الدقيقة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E2410D5-94F2-41A2-AAEE-66DAF9E02296}"/>
              </a:ext>
            </a:extLst>
          </p:cNvPr>
          <p:cNvSpPr/>
          <p:nvPr/>
        </p:nvSpPr>
        <p:spPr>
          <a:xfrm>
            <a:off x="3220595" y="5412947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الغليظة 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0C86E61-AC49-4A9A-BB4D-54AF4DA47843}"/>
              </a:ext>
            </a:extLst>
          </p:cNvPr>
          <p:cNvSpPr/>
          <p:nvPr/>
        </p:nvSpPr>
        <p:spPr>
          <a:xfrm>
            <a:off x="3220595" y="614006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الشرج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66ED23D-15F2-48CA-B22E-C1355ECC41EF}"/>
              </a:ext>
            </a:extLst>
          </p:cNvPr>
          <p:cNvSpPr/>
          <p:nvPr/>
        </p:nvSpPr>
        <p:spPr>
          <a:xfrm>
            <a:off x="3220595" y="388344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الكبد 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953569E-D14F-46C5-83C3-4E8962B203EA}"/>
              </a:ext>
            </a:extLst>
          </p:cNvPr>
          <p:cNvSpPr/>
          <p:nvPr/>
        </p:nvSpPr>
        <p:spPr>
          <a:xfrm>
            <a:off x="3220595" y="3081969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البنكرياس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5893848-0577-4250-9A23-0DA9E9F54615}"/>
              </a:ext>
            </a:extLst>
          </p:cNvPr>
          <p:cNvSpPr/>
          <p:nvPr/>
        </p:nvSpPr>
        <p:spPr>
          <a:xfrm>
            <a:off x="6288801" y="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الفم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71E3A1B-5304-4916-BBAC-60BB7025C2EF}"/>
              </a:ext>
            </a:extLst>
          </p:cNvPr>
          <p:cNvSpPr/>
          <p:nvPr/>
        </p:nvSpPr>
        <p:spPr>
          <a:xfrm>
            <a:off x="6288801" y="820757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البلعوم 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1A2C5F7-2955-4116-80FD-0B7AE9792686}"/>
              </a:ext>
            </a:extLst>
          </p:cNvPr>
          <p:cNvSpPr/>
          <p:nvPr/>
        </p:nvSpPr>
        <p:spPr>
          <a:xfrm>
            <a:off x="6288801" y="156439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المريء 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F0903751-5CAF-45D8-B440-28130BD37077}"/>
              </a:ext>
            </a:extLst>
          </p:cNvPr>
          <p:cNvSpPr/>
          <p:nvPr/>
        </p:nvSpPr>
        <p:spPr>
          <a:xfrm>
            <a:off x="6283291" y="2308033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المعدة 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4A695A86-7326-4897-9CAD-0403D585DF3E}"/>
              </a:ext>
            </a:extLst>
          </p:cNvPr>
          <p:cNvSpPr/>
          <p:nvPr/>
        </p:nvSpPr>
        <p:spPr>
          <a:xfrm>
            <a:off x="6283291" y="461514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الدقيقة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7A90B574-248D-46E8-AA03-C57C0586623F}"/>
              </a:ext>
            </a:extLst>
          </p:cNvPr>
          <p:cNvSpPr/>
          <p:nvPr/>
        </p:nvSpPr>
        <p:spPr>
          <a:xfrm>
            <a:off x="6283291" y="5401930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الأمعاء الغليظة  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61BE4CF7-E8AA-49CB-9BB7-5277CF04AE2B}"/>
              </a:ext>
            </a:extLst>
          </p:cNvPr>
          <p:cNvSpPr/>
          <p:nvPr/>
        </p:nvSpPr>
        <p:spPr>
          <a:xfrm>
            <a:off x="6283291" y="6129045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الشرج 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E35E5A47-A497-4291-9205-716F5086ED69}"/>
              </a:ext>
            </a:extLst>
          </p:cNvPr>
          <p:cNvSpPr/>
          <p:nvPr/>
        </p:nvSpPr>
        <p:spPr>
          <a:xfrm>
            <a:off x="6283291" y="3872428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الكبد  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B28652D-0765-4DCE-909E-3AE54D667291}"/>
              </a:ext>
            </a:extLst>
          </p:cNvPr>
          <p:cNvSpPr/>
          <p:nvPr/>
        </p:nvSpPr>
        <p:spPr>
          <a:xfrm>
            <a:off x="6283291" y="3070952"/>
            <a:ext cx="2688116" cy="649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البنكرياس </a:t>
            </a:r>
          </a:p>
        </p:txBody>
      </p:sp>
    </p:spTree>
    <p:extLst>
      <p:ext uri="{BB962C8B-B14F-4D97-AF65-F5344CB8AC3E}">
        <p14:creationId xmlns:p14="http://schemas.microsoft.com/office/powerpoint/2010/main" val="31069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CD970B84-FE93-4D26-A5F6-739CFC502045}"/>
              </a:ext>
            </a:extLst>
          </p:cNvPr>
          <p:cNvSpPr/>
          <p:nvPr/>
        </p:nvSpPr>
        <p:spPr>
          <a:xfrm>
            <a:off x="6869435" y="1305341"/>
            <a:ext cx="4793755" cy="4247317"/>
          </a:xfrm>
          <a:custGeom>
            <a:avLst/>
            <a:gdLst>
              <a:gd name="connsiteX0" fmla="*/ 0 w 4793755"/>
              <a:gd name="connsiteY0" fmla="*/ 0 h 4247317"/>
              <a:gd name="connsiteX1" fmla="*/ 588947 w 4793755"/>
              <a:gd name="connsiteY1" fmla="*/ 0 h 4247317"/>
              <a:gd name="connsiteX2" fmla="*/ 1369644 w 4793755"/>
              <a:gd name="connsiteY2" fmla="*/ 0 h 4247317"/>
              <a:gd name="connsiteX3" fmla="*/ 2006529 w 4793755"/>
              <a:gd name="connsiteY3" fmla="*/ 0 h 4247317"/>
              <a:gd name="connsiteX4" fmla="*/ 2643413 w 4793755"/>
              <a:gd name="connsiteY4" fmla="*/ 0 h 4247317"/>
              <a:gd name="connsiteX5" fmla="*/ 3232361 w 4793755"/>
              <a:gd name="connsiteY5" fmla="*/ 0 h 4247317"/>
              <a:gd name="connsiteX6" fmla="*/ 3917183 w 4793755"/>
              <a:gd name="connsiteY6" fmla="*/ 0 h 4247317"/>
              <a:gd name="connsiteX7" fmla="*/ 4793755 w 4793755"/>
              <a:gd name="connsiteY7" fmla="*/ 0 h 4247317"/>
              <a:gd name="connsiteX8" fmla="*/ 4793755 w 4793755"/>
              <a:gd name="connsiteY8" fmla="*/ 606760 h 4247317"/>
              <a:gd name="connsiteX9" fmla="*/ 4793755 w 4793755"/>
              <a:gd name="connsiteY9" fmla="*/ 1171046 h 4247317"/>
              <a:gd name="connsiteX10" fmla="*/ 4793755 w 4793755"/>
              <a:gd name="connsiteY10" fmla="*/ 1777806 h 4247317"/>
              <a:gd name="connsiteX11" fmla="*/ 4793755 w 4793755"/>
              <a:gd name="connsiteY11" fmla="*/ 2342092 h 4247317"/>
              <a:gd name="connsiteX12" fmla="*/ 4793755 w 4793755"/>
              <a:gd name="connsiteY12" fmla="*/ 2991325 h 4247317"/>
              <a:gd name="connsiteX13" fmla="*/ 4793755 w 4793755"/>
              <a:gd name="connsiteY13" fmla="*/ 3640557 h 4247317"/>
              <a:gd name="connsiteX14" fmla="*/ 4793755 w 4793755"/>
              <a:gd name="connsiteY14" fmla="*/ 4247317 h 4247317"/>
              <a:gd name="connsiteX15" fmla="*/ 4252746 w 4793755"/>
              <a:gd name="connsiteY15" fmla="*/ 4247317 h 4247317"/>
              <a:gd name="connsiteX16" fmla="*/ 3567923 w 4793755"/>
              <a:gd name="connsiteY16" fmla="*/ 4247317 h 4247317"/>
              <a:gd name="connsiteX17" fmla="*/ 2978976 w 4793755"/>
              <a:gd name="connsiteY17" fmla="*/ 4247317 h 4247317"/>
              <a:gd name="connsiteX18" fmla="*/ 2390029 w 4793755"/>
              <a:gd name="connsiteY18" fmla="*/ 4247317 h 4247317"/>
              <a:gd name="connsiteX19" fmla="*/ 1849020 w 4793755"/>
              <a:gd name="connsiteY19" fmla="*/ 4247317 h 4247317"/>
              <a:gd name="connsiteX20" fmla="*/ 1116260 w 4793755"/>
              <a:gd name="connsiteY20" fmla="*/ 4247317 h 4247317"/>
              <a:gd name="connsiteX21" fmla="*/ 0 w 4793755"/>
              <a:gd name="connsiteY21" fmla="*/ 4247317 h 4247317"/>
              <a:gd name="connsiteX22" fmla="*/ 0 w 4793755"/>
              <a:gd name="connsiteY22" fmla="*/ 3725504 h 4247317"/>
              <a:gd name="connsiteX23" fmla="*/ 0 w 4793755"/>
              <a:gd name="connsiteY23" fmla="*/ 3246164 h 4247317"/>
              <a:gd name="connsiteX24" fmla="*/ 0 w 4793755"/>
              <a:gd name="connsiteY24" fmla="*/ 2639404 h 4247317"/>
              <a:gd name="connsiteX25" fmla="*/ 0 w 4793755"/>
              <a:gd name="connsiteY25" fmla="*/ 2160064 h 4247317"/>
              <a:gd name="connsiteX26" fmla="*/ 0 w 4793755"/>
              <a:gd name="connsiteY26" fmla="*/ 1553305 h 4247317"/>
              <a:gd name="connsiteX27" fmla="*/ 0 w 4793755"/>
              <a:gd name="connsiteY27" fmla="*/ 946545 h 4247317"/>
              <a:gd name="connsiteX28" fmla="*/ 0 w 4793755"/>
              <a:gd name="connsiteY28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93755" h="4247317" fill="none" extrusionOk="0">
                <a:moveTo>
                  <a:pt x="0" y="0"/>
                </a:moveTo>
                <a:cubicBezTo>
                  <a:pt x="131316" y="20433"/>
                  <a:pt x="380951" y="-11593"/>
                  <a:pt x="588947" y="0"/>
                </a:cubicBezTo>
                <a:cubicBezTo>
                  <a:pt x="796943" y="11593"/>
                  <a:pt x="1209194" y="-10099"/>
                  <a:pt x="1369644" y="0"/>
                </a:cubicBezTo>
                <a:cubicBezTo>
                  <a:pt x="1530094" y="10099"/>
                  <a:pt x="1805316" y="-5978"/>
                  <a:pt x="2006529" y="0"/>
                </a:cubicBezTo>
                <a:cubicBezTo>
                  <a:pt x="2207743" y="5978"/>
                  <a:pt x="2495626" y="9159"/>
                  <a:pt x="2643413" y="0"/>
                </a:cubicBezTo>
                <a:cubicBezTo>
                  <a:pt x="2791200" y="-9159"/>
                  <a:pt x="3080886" y="18298"/>
                  <a:pt x="3232361" y="0"/>
                </a:cubicBezTo>
                <a:cubicBezTo>
                  <a:pt x="3383836" y="-18298"/>
                  <a:pt x="3735696" y="-11010"/>
                  <a:pt x="3917183" y="0"/>
                </a:cubicBezTo>
                <a:cubicBezTo>
                  <a:pt x="4098670" y="11010"/>
                  <a:pt x="4429834" y="-35185"/>
                  <a:pt x="4793755" y="0"/>
                </a:cubicBezTo>
                <a:cubicBezTo>
                  <a:pt x="4817258" y="276102"/>
                  <a:pt x="4800760" y="438446"/>
                  <a:pt x="4793755" y="606760"/>
                </a:cubicBezTo>
                <a:cubicBezTo>
                  <a:pt x="4786750" y="775074"/>
                  <a:pt x="4783379" y="1019547"/>
                  <a:pt x="4793755" y="1171046"/>
                </a:cubicBezTo>
                <a:cubicBezTo>
                  <a:pt x="4804131" y="1322545"/>
                  <a:pt x="4776938" y="1503689"/>
                  <a:pt x="4793755" y="1777806"/>
                </a:cubicBezTo>
                <a:cubicBezTo>
                  <a:pt x="4810572" y="2051923"/>
                  <a:pt x="4793002" y="2134474"/>
                  <a:pt x="4793755" y="2342092"/>
                </a:cubicBezTo>
                <a:cubicBezTo>
                  <a:pt x="4794508" y="2549710"/>
                  <a:pt x="4763587" y="2801206"/>
                  <a:pt x="4793755" y="2991325"/>
                </a:cubicBezTo>
                <a:cubicBezTo>
                  <a:pt x="4823923" y="3181444"/>
                  <a:pt x="4781527" y="3374619"/>
                  <a:pt x="4793755" y="3640557"/>
                </a:cubicBezTo>
                <a:cubicBezTo>
                  <a:pt x="4805983" y="3906495"/>
                  <a:pt x="4771197" y="4010956"/>
                  <a:pt x="4793755" y="4247317"/>
                </a:cubicBezTo>
                <a:cubicBezTo>
                  <a:pt x="4655488" y="4270352"/>
                  <a:pt x="4427634" y="4248634"/>
                  <a:pt x="4252746" y="4247317"/>
                </a:cubicBezTo>
                <a:cubicBezTo>
                  <a:pt x="4077858" y="4246000"/>
                  <a:pt x="3775999" y="4232291"/>
                  <a:pt x="3567923" y="4247317"/>
                </a:cubicBezTo>
                <a:cubicBezTo>
                  <a:pt x="3359847" y="4262343"/>
                  <a:pt x="3143835" y="4237488"/>
                  <a:pt x="2978976" y="4247317"/>
                </a:cubicBezTo>
                <a:cubicBezTo>
                  <a:pt x="2814117" y="4257146"/>
                  <a:pt x="2552009" y="4220255"/>
                  <a:pt x="2390029" y="4247317"/>
                </a:cubicBezTo>
                <a:cubicBezTo>
                  <a:pt x="2228049" y="4274379"/>
                  <a:pt x="1988768" y="4256364"/>
                  <a:pt x="1849020" y="4247317"/>
                </a:cubicBezTo>
                <a:cubicBezTo>
                  <a:pt x="1709272" y="4238270"/>
                  <a:pt x="1434579" y="4283730"/>
                  <a:pt x="1116260" y="4247317"/>
                </a:cubicBezTo>
                <a:cubicBezTo>
                  <a:pt x="797941" y="4210904"/>
                  <a:pt x="251606" y="4282249"/>
                  <a:pt x="0" y="4247317"/>
                </a:cubicBezTo>
                <a:cubicBezTo>
                  <a:pt x="15611" y="4045808"/>
                  <a:pt x="6823" y="3918832"/>
                  <a:pt x="0" y="3725504"/>
                </a:cubicBezTo>
                <a:cubicBezTo>
                  <a:pt x="-6823" y="3532176"/>
                  <a:pt x="19119" y="3468871"/>
                  <a:pt x="0" y="3246164"/>
                </a:cubicBezTo>
                <a:cubicBezTo>
                  <a:pt x="-19119" y="3023457"/>
                  <a:pt x="-13382" y="2907712"/>
                  <a:pt x="0" y="2639404"/>
                </a:cubicBezTo>
                <a:cubicBezTo>
                  <a:pt x="13382" y="2371096"/>
                  <a:pt x="1056" y="2299918"/>
                  <a:pt x="0" y="2160064"/>
                </a:cubicBezTo>
                <a:cubicBezTo>
                  <a:pt x="-1056" y="2020210"/>
                  <a:pt x="-15437" y="1718848"/>
                  <a:pt x="0" y="1553305"/>
                </a:cubicBezTo>
                <a:cubicBezTo>
                  <a:pt x="15437" y="1387762"/>
                  <a:pt x="-5839" y="1244205"/>
                  <a:pt x="0" y="946545"/>
                </a:cubicBezTo>
                <a:cubicBezTo>
                  <a:pt x="5839" y="648885"/>
                  <a:pt x="-45644" y="290584"/>
                  <a:pt x="0" y="0"/>
                </a:cubicBezTo>
                <a:close/>
              </a:path>
              <a:path w="4793755" h="4247317" stroke="0" extrusionOk="0">
                <a:moveTo>
                  <a:pt x="0" y="0"/>
                </a:moveTo>
                <a:cubicBezTo>
                  <a:pt x="222874" y="17314"/>
                  <a:pt x="362963" y="12833"/>
                  <a:pt x="636885" y="0"/>
                </a:cubicBezTo>
                <a:cubicBezTo>
                  <a:pt x="910807" y="-12833"/>
                  <a:pt x="1057926" y="-9217"/>
                  <a:pt x="1369644" y="0"/>
                </a:cubicBezTo>
                <a:cubicBezTo>
                  <a:pt x="1681362" y="9217"/>
                  <a:pt x="1965214" y="-26901"/>
                  <a:pt x="2150342" y="0"/>
                </a:cubicBezTo>
                <a:cubicBezTo>
                  <a:pt x="2335470" y="26901"/>
                  <a:pt x="2628397" y="31221"/>
                  <a:pt x="2787226" y="0"/>
                </a:cubicBezTo>
                <a:cubicBezTo>
                  <a:pt x="2946055" y="-31221"/>
                  <a:pt x="3363253" y="6609"/>
                  <a:pt x="3519986" y="0"/>
                </a:cubicBezTo>
                <a:cubicBezTo>
                  <a:pt x="3676719" y="-6609"/>
                  <a:pt x="3995308" y="10408"/>
                  <a:pt x="4156870" y="0"/>
                </a:cubicBezTo>
                <a:cubicBezTo>
                  <a:pt x="4318432" y="-10408"/>
                  <a:pt x="4541758" y="8966"/>
                  <a:pt x="4793755" y="0"/>
                </a:cubicBezTo>
                <a:cubicBezTo>
                  <a:pt x="4826980" y="344643"/>
                  <a:pt x="4781514" y="487739"/>
                  <a:pt x="4793755" y="691706"/>
                </a:cubicBezTo>
                <a:cubicBezTo>
                  <a:pt x="4805996" y="895673"/>
                  <a:pt x="4809602" y="986336"/>
                  <a:pt x="4793755" y="1213519"/>
                </a:cubicBezTo>
                <a:cubicBezTo>
                  <a:pt x="4777908" y="1440702"/>
                  <a:pt x="4776908" y="1523247"/>
                  <a:pt x="4793755" y="1692859"/>
                </a:cubicBezTo>
                <a:cubicBezTo>
                  <a:pt x="4810602" y="1862471"/>
                  <a:pt x="4803888" y="2142603"/>
                  <a:pt x="4793755" y="2299619"/>
                </a:cubicBezTo>
                <a:cubicBezTo>
                  <a:pt x="4783622" y="2456635"/>
                  <a:pt x="4813503" y="2709806"/>
                  <a:pt x="4793755" y="2863905"/>
                </a:cubicBezTo>
                <a:cubicBezTo>
                  <a:pt x="4774007" y="3018004"/>
                  <a:pt x="4803637" y="3235366"/>
                  <a:pt x="4793755" y="3385718"/>
                </a:cubicBezTo>
                <a:cubicBezTo>
                  <a:pt x="4783873" y="3536070"/>
                  <a:pt x="4762884" y="4023678"/>
                  <a:pt x="4793755" y="4247317"/>
                </a:cubicBezTo>
                <a:cubicBezTo>
                  <a:pt x="4643003" y="4241337"/>
                  <a:pt x="4339893" y="4219833"/>
                  <a:pt x="4204808" y="4247317"/>
                </a:cubicBezTo>
                <a:cubicBezTo>
                  <a:pt x="4069723" y="4274801"/>
                  <a:pt x="3707038" y="4250603"/>
                  <a:pt x="3424111" y="4247317"/>
                </a:cubicBezTo>
                <a:cubicBezTo>
                  <a:pt x="3141184" y="4244031"/>
                  <a:pt x="2875196" y="4242398"/>
                  <a:pt x="2691351" y="4247317"/>
                </a:cubicBezTo>
                <a:cubicBezTo>
                  <a:pt x="2507506" y="4252236"/>
                  <a:pt x="2394878" y="4228866"/>
                  <a:pt x="2102404" y="4247317"/>
                </a:cubicBezTo>
                <a:cubicBezTo>
                  <a:pt x="1809930" y="4265768"/>
                  <a:pt x="1615362" y="4270113"/>
                  <a:pt x="1417582" y="4247317"/>
                </a:cubicBezTo>
                <a:cubicBezTo>
                  <a:pt x="1219802" y="4224521"/>
                  <a:pt x="1013211" y="4251425"/>
                  <a:pt x="636885" y="4247317"/>
                </a:cubicBezTo>
                <a:cubicBezTo>
                  <a:pt x="260559" y="4243209"/>
                  <a:pt x="242537" y="4219716"/>
                  <a:pt x="0" y="4247317"/>
                </a:cubicBezTo>
                <a:cubicBezTo>
                  <a:pt x="19579" y="4022741"/>
                  <a:pt x="-11193" y="3901960"/>
                  <a:pt x="0" y="3683031"/>
                </a:cubicBezTo>
                <a:cubicBezTo>
                  <a:pt x="11193" y="3464102"/>
                  <a:pt x="-17519" y="3322460"/>
                  <a:pt x="0" y="3118744"/>
                </a:cubicBezTo>
                <a:cubicBezTo>
                  <a:pt x="17519" y="2915028"/>
                  <a:pt x="29860" y="2685006"/>
                  <a:pt x="0" y="2427038"/>
                </a:cubicBezTo>
                <a:cubicBezTo>
                  <a:pt x="-29860" y="2169070"/>
                  <a:pt x="-2985" y="2140070"/>
                  <a:pt x="0" y="1947698"/>
                </a:cubicBezTo>
                <a:cubicBezTo>
                  <a:pt x="2985" y="1755326"/>
                  <a:pt x="27259" y="1479139"/>
                  <a:pt x="0" y="1298465"/>
                </a:cubicBezTo>
                <a:cubicBezTo>
                  <a:pt x="-27259" y="1117791"/>
                  <a:pt x="-5171" y="1034158"/>
                  <a:pt x="0" y="819125"/>
                </a:cubicBezTo>
                <a:cubicBezTo>
                  <a:pt x="5171" y="604092"/>
                  <a:pt x="28942" y="21792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شاهد الفلم التالي ثم اجب عن الأسئلة في الأنشطة التالية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B64358B3-7D99-457B-82DF-532339C4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396606"/>
            <a:ext cx="6033572" cy="62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4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2A1FD53-8279-47DA-A72E-791CEB88FED4}"/>
              </a:ext>
            </a:extLst>
          </p:cNvPr>
          <p:cNvSpPr txBox="1"/>
          <p:nvPr/>
        </p:nvSpPr>
        <p:spPr>
          <a:xfrm rot="5400000">
            <a:off x="8599098" y="2985571"/>
            <a:ext cx="64779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/>
              <a:t>انقر هنا لمشاهدة الجهاز الهضمي </a:t>
            </a:r>
          </a:p>
        </p:txBody>
      </p:sp>
      <p:pic>
        <p:nvPicPr>
          <p:cNvPr id="3" name="y2mate.com - _CZciwzZTpu4_720p (1)">
            <a:hlinkClick r:id="" action="ppaction://media"/>
            <a:extLst>
              <a:ext uri="{FF2B5EF4-FFF2-40B4-BE49-F238E27FC236}">
                <a16:creationId xmlns:a16="http://schemas.microsoft.com/office/drawing/2014/main" id="{F4722D3C-8C59-4623-A95B-359F42C9B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48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digestion gif‬‏">
            <a:extLst>
              <a:ext uri="{FF2B5EF4-FFF2-40B4-BE49-F238E27FC236}">
                <a16:creationId xmlns:a16="http://schemas.microsoft.com/office/drawing/2014/main" id="{1C6B716F-5212-4625-A28C-8891CA5E0A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69" y="1784036"/>
            <a:ext cx="3596777" cy="48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EB60F8A-A5C8-495E-A6ED-4F6533A4955D}"/>
              </a:ext>
            </a:extLst>
          </p:cNvPr>
          <p:cNvSpPr/>
          <p:nvPr/>
        </p:nvSpPr>
        <p:spPr>
          <a:xfrm>
            <a:off x="3712684" y="197452"/>
            <a:ext cx="8203254" cy="1446550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 التعريف المناسب لمصطلحي </a:t>
            </a:r>
          </a:p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الهضم الكيميائي والهضم الميكانيكي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A93F742-FAF6-4CCF-9A83-45632B5B74F6}"/>
              </a:ext>
            </a:extLst>
          </p:cNvPr>
          <p:cNvSpPr/>
          <p:nvPr/>
        </p:nvSpPr>
        <p:spPr>
          <a:xfrm>
            <a:off x="276062" y="182637"/>
            <a:ext cx="3095741" cy="1446550"/>
          </a:xfrm>
          <a:prstGeom prst="rect">
            <a:avLst/>
          </a:prstGeom>
          <a:solidFill>
            <a:srgbClr val="7DFFB8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</a:t>
            </a:r>
          </a:p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والربط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5E9E860-DD92-4C1B-BD91-CBE74FE33B1F}"/>
              </a:ext>
            </a:extLst>
          </p:cNvPr>
          <p:cNvSpPr/>
          <p:nvPr/>
        </p:nvSpPr>
        <p:spPr>
          <a:xfrm>
            <a:off x="8405870" y="2755927"/>
            <a:ext cx="3510068" cy="769441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الهضم الميكانيكي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C15FCE7-CC54-41B7-9B60-2B5ABB6122D4}"/>
              </a:ext>
            </a:extLst>
          </p:cNvPr>
          <p:cNvSpPr/>
          <p:nvPr/>
        </p:nvSpPr>
        <p:spPr>
          <a:xfrm>
            <a:off x="8405870" y="4041749"/>
            <a:ext cx="3510068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الهضم الكيميائي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48ABE60-1FA3-4391-93F3-49F7D040DC28}"/>
              </a:ext>
            </a:extLst>
          </p:cNvPr>
          <p:cNvSpPr/>
          <p:nvPr/>
        </p:nvSpPr>
        <p:spPr>
          <a:xfrm>
            <a:off x="276062" y="3196834"/>
            <a:ext cx="6334058" cy="1323439"/>
          </a:xfrm>
          <a:prstGeom prst="rect">
            <a:avLst/>
          </a:prstGeom>
          <a:solidFill>
            <a:srgbClr val="97E4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بالطعم وتمييز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المذاقات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المختلفة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721612E-754A-4E7E-BFFA-5B1195D1BFE9}"/>
              </a:ext>
            </a:extLst>
          </p:cNvPr>
          <p:cNvSpPr/>
          <p:nvPr/>
        </p:nvSpPr>
        <p:spPr>
          <a:xfrm>
            <a:off x="276062" y="1784037"/>
            <a:ext cx="6334058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 الانزيمات في تحليل جزيئات الغذاء الكبيرة إلى جزيئات صغيرة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596A05D-DC74-41B6-A8EF-0EA331C47C84}"/>
              </a:ext>
            </a:extLst>
          </p:cNvPr>
          <p:cNvSpPr/>
          <p:nvPr/>
        </p:nvSpPr>
        <p:spPr>
          <a:xfrm>
            <a:off x="276062" y="4615359"/>
            <a:ext cx="6334058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مضغ الطعام وتقطيعه قطعا صغيرة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1FE8F5A-D5BF-4FC2-904B-5BB7DD9ADDCD}"/>
              </a:ext>
            </a:extLst>
          </p:cNvPr>
          <p:cNvSpPr/>
          <p:nvPr/>
        </p:nvSpPr>
        <p:spPr>
          <a:xfrm>
            <a:off x="276062" y="5406735"/>
            <a:ext cx="6334058" cy="1323439"/>
          </a:xfrm>
          <a:prstGeom prst="rect">
            <a:avLst/>
          </a:prstGeom>
          <a:solidFill>
            <a:srgbClr val="7DFFB8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مرور الطعام من الفم للمعدة بشكل مضغ صغيرة </a:t>
            </a: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B3A17F88-1B32-4BB0-9843-99A78BD3A6C0}"/>
              </a:ext>
            </a:extLst>
          </p:cNvPr>
          <p:cNvCxnSpPr>
            <a:cxnSpLocks/>
            <a:stCxn id="4" idx="1"/>
            <a:endCxn id="9" idx="3"/>
          </p:cNvCxnSpPr>
          <p:nvPr/>
        </p:nvCxnSpPr>
        <p:spPr>
          <a:xfrm flipH="1">
            <a:off x="6610120" y="3140648"/>
            <a:ext cx="1795750" cy="18286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7C8C1219-4CD3-4C7B-AF47-13B3FB3C9AAA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flipH="1" flipV="1">
            <a:off x="6610120" y="2445757"/>
            <a:ext cx="1795750" cy="19807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85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7B2FD84-A98D-4638-B098-BD12B8927864}"/>
              </a:ext>
            </a:extLst>
          </p:cNvPr>
          <p:cNvSpPr/>
          <p:nvPr/>
        </p:nvSpPr>
        <p:spPr>
          <a:xfrm>
            <a:off x="3007605" y="98362"/>
            <a:ext cx="8953038" cy="1323439"/>
          </a:xfrm>
          <a:custGeom>
            <a:avLst/>
            <a:gdLst>
              <a:gd name="connsiteX0" fmla="*/ 0 w 8953038"/>
              <a:gd name="connsiteY0" fmla="*/ 0 h 1323439"/>
              <a:gd name="connsiteX1" fmla="*/ 778226 w 8953038"/>
              <a:gd name="connsiteY1" fmla="*/ 0 h 1323439"/>
              <a:gd name="connsiteX2" fmla="*/ 1377390 w 8953038"/>
              <a:gd name="connsiteY2" fmla="*/ 0 h 1323439"/>
              <a:gd name="connsiteX3" fmla="*/ 1976555 w 8953038"/>
              <a:gd name="connsiteY3" fmla="*/ 0 h 1323439"/>
              <a:gd name="connsiteX4" fmla="*/ 2486190 w 8953038"/>
              <a:gd name="connsiteY4" fmla="*/ 0 h 1323439"/>
              <a:gd name="connsiteX5" fmla="*/ 3174885 w 8953038"/>
              <a:gd name="connsiteY5" fmla="*/ 0 h 1323439"/>
              <a:gd name="connsiteX6" fmla="*/ 3863580 w 8953038"/>
              <a:gd name="connsiteY6" fmla="*/ 0 h 1323439"/>
              <a:gd name="connsiteX7" fmla="*/ 4552275 w 8953038"/>
              <a:gd name="connsiteY7" fmla="*/ 0 h 1323439"/>
              <a:gd name="connsiteX8" fmla="*/ 5330501 w 8953038"/>
              <a:gd name="connsiteY8" fmla="*/ 0 h 1323439"/>
              <a:gd name="connsiteX9" fmla="*/ 5750605 w 8953038"/>
              <a:gd name="connsiteY9" fmla="*/ 0 h 1323439"/>
              <a:gd name="connsiteX10" fmla="*/ 6260240 w 8953038"/>
              <a:gd name="connsiteY10" fmla="*/ 0 h 1323439"/>
              <a:gd name="connsiteX11" fmla="*/ 6769874 w 8953038"/>
              <a:gd name="connsiteY11" fmla="*/ 0 h 1323439"/>
              <a:gd name="connsiteX12" fmla="*/ 7637630 w 8953038"/>
              <a:gd name="connsiteY12" fmla="*/ 0 h 1323439"/>
              <a:gd name="connsiteX13" fmla="*/ 8326325 w 8953038"/>
              <a:gd name="connsiteY13" fmla="*/ 0 h 1323439"/>
              <a:gd name="connsiteX14" fmla="*/ 8953038 w 8953038"/>
              <a:gd name="connsiteY14" fmla="*/ 0 h 1323439"/>
              <a:gd name="connsiteX15" fmla="*/ 8953038 w 8953038"/>
              <a:gd name="connsiteY15" fmla="*/ 688188 h 1323439"/>
              <a:gd name="connsiteX16" fmla="*/ 8953038 w 8953038"/>
              <a:gd name="connsiteY16" fmla="*/ 1323439 h 1323439"/>
              <a:gd name="connsiteX17" fmla="*/ 8264343 w 8953038"/>
              <a:gd name="connsiteY17" fmla="*/ 1323439 h 1323439"/>
              <a:gd name="connsiteX18" fmla="*/ 7844239 w 8953038"/>
              <a:gd name="connsiteY18" fmla="*/ 1323439 h 1323439"/>
              <a:gd name="connsiteX19" fmla="*/ 7066013 w 8953038"/>
              <a:gd name="connsiteY19" fmla="*/ 1323439 h 1323439"/>
              <a:gd name="connsiteX20" fmla="*/ 6556379 w 8953038"/>
              <a:gd name="connsiteY20" fmla="*/ 1323439 h 1323439"/>
              <a:gd name="connsiteX21" fmla="*/ 6046744 w 8953038"/>
              <a:gd name="connsiteY21" fmla="*/ 1323439 h 1323439"/>
              <a:gd name="connsiteX22" fmla="*/ 5447579 w 8953038"/>
              <a:gd name="connsiteY22" fmla="*/ 1323439 h 1323439"/>
              <a:gd name="connsiteX23" fmla="*/ 4579823 w 8953038"/>
              <a:gd name="connsiteY23" fmla="*/ 1323439 h 1323439"/>
              <a:gd name="connsiteX24" fmla="*/ 4070189 w 8953038"/>
              <a:gd name="connsiteY24" fmla="*/ 1323439 h 1323439"/>
              <a:gd name="connsiteX25" fmla="*/ 3202433 w 8953038"/>
              <a:gd name="connsiteY25" fmla="*/ 1323439 h 1323439"/>
              <a:gd name="connsiteX26" fmla="*/ 2513738 w 8953038"/>
              <a:gd name="connsiteY26" fmla="*/ 1323439 h 1323439"/>
              <a:gd name="connsiteX27" fmla="*/ 1914573 w 8953038"/>
              <a:gd name="connsiteY27" fmla="*/ 1323439 h 1323439"/>
              <a:gd name="connsiteX28" fmla="*/ 1315408 w 8953038"/>
              <a:gd name="connsiteY28" fmla="*/ 1323439 h 1323439"/>
              <a:gd name="connsiteX29" fmla="*/ 0 w 8953038"/>
              <a:gd name="connsiteY29" fmla="*/ 1323439 h 1323439"/>
              <a:gd name="connsiteX30" fmla="*/ 0 w 8953038"/>
              <a:gd name="connsiteY30" fmla="*/ 661720 h 1323439"/>
              <a:gd name="connsiteX31" fmla="*/ 0 w 8953038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53038" h="1323439" fill="none" extrusionOk="0">
                <a:moveTo>
                  <a:pt x="0" y="0"/>
                </a:moveTo>
                <a:cubicBezTo>
                  <a:pt x="176155" y="-1968"/>
                  <a:pt x="551088" y="4332"/>
                  <a:pt x="778226" y="0"/>
                </a:cubicBezTo>
                <a:cubicBezTo>
                  <a:pt x="1005364" y="-4332"/>
                  <a:pt x="1208155" y="17798"/>
                  <a:pt x="1377390" y="0"/>
                </a:cubicBezTo>
                <a:cubicBezTo>
                  <a:pt x="1546625" y="-17798"/>
                  <a:pt x="1744778" y="26767"/>
                  <a:pt x="1976555" y="0"/>
                </a:cubicBezTo>
                <a:cubicBezTo>
                  <a:pt x="2208332" y="-26767"/>
                  <a:pt x="2328237" y="20307"/>
                  <a:pt x="2486190" y="0"/>
                </a:cubicBezTo>
                <a:cubicBezTo>
                  <a:pt x="2644144" y="-20307"/>
                  <a:pt x="2906462" y="34358"/>
                  <a:pt x="3174885" y="0"/>
                </a:cubicBezTo>
                <a:cubicBezTo>
                  <a:pt x="3443308" y="-34358"/>
                  <a:pt x="3620307" y="-17797"/>
                  <a:pt x="3863580" y="0"/>
                </a:cubicBezTo>
                <a:cubicBezTo>
                  <a:pt x="4106854" y="17797"/>
                  <a:pt x="4357842" y="761"/>
                  <a:pt x="4552275" y="0"/>
                </a:cubicBezTo>
                <a:cubicBezTo>
                  <a:pt x="4746709" y="-761"/>
                  <a:pt x="5146275" y="11726"/>
                  <a:pt x="5330501" y="0"/>
                </a:cubicBezTo>
                <a:cubicBezTo>
                  <a:pt x="5514727" y="-11726"/>
                  <a:pt x="5570532" y="-20540"/>
                  <a:pt x="5750605" y="0"/>
                </a:cubicBezTo>
                <a:cubicBezTo>
                  <a:pt x="5930678" y="20540"/>
                  <a:pt x="6042787" y="-17667"/>
                  <a:pt x="6260240" y="0"/>
                </a:cubicBezTo>
                <a:cubicBezTo>
                  <a:pt x="6477693" y="17667"/>
                  <a:pt x="6640714" y="-23511"/>
                  <a:pt x="6769874" y="0"/>
                </a:cubicBezTo>
                <a:cubicBezTo>
                  <a:pt x="6899034" y="23511"/>
                  <a:pt x="7320642" y="354"/>
                  <a:pt x="7637630" y="0"/>
                </a:cubicBezTo>
                <a:cubicBezTo>
                  <a:pt x="7954618" y="-354"/>
                  <a:pt x="8072556" y="-20425"/>
                  <a:pt x="8326325" y="0"/>
                </a:cubicBezTo>
                <a:cubicBezTo>
                  <a:pt x="8580095" y="20425"/>
                  <a:pt x="8714927" y="10368"/>
                  <a:pt x="8953038" y="0"/>
                </a:cubicBezTo>
                <a:cubicBezTo>
                  <a:pt x="8966515" y="184765"/>
                  <a:pt x="8960911" y="517514"/>
                  <a:pt x="8953038" y="688188"/>
                </a:cubicBezTo>
                <a:cubicBezTo>
                  <a:pt x="8945165" y="858862"/>
                  <a:pt x="8960655" y="1125546"/>
                  <a:pt x="8953038" y="1323439"/>
                </a:cubicBezTo>
                <a:cubicBezTo>
                  <a:pt x="8706495" y="1337366"/>
                  <a:pt x="8450691" y="1352664"/>
                  <a:pt x="8264343" y="1323439"/>
                </a:cubicBezTo>
                <a:cubicBezTo>
                  <a:pt x="8077996" y="1294214"/>
                  <a:pt x="8033553" y="1322355"/>
                  <a:pt x="7844239" y="1323439"/>
                </a:cubicBezTo>
                <a:cubicBezTo>
                  <a:pt x="7654925" y="1324523"/>
                  <a:pt x="7408496" y="1308097"/>
                  <a:pt x="7066013" y="1323439"/>
                </a:cubicBezTo>
                <a:cubicBezTo>
                  <a:pt x="6723530" y="1338781"/>
                  <a:pt x="6707726" y="1301893"/>
                  <a:pt x="6556379" y="1323439"/>
                </a:cubicBezTo>
                <a:cubicBezTo>
                  <a:pt x="6405032" y="1344985"/>
                  <a:pt x="6176044" y="1328425"/>
                  <a:pt x="6046744" y="1323439"/>
                </a:cubicBezTo>
                <a:cubicBezTo>
                  <a:pt x="5917445" y="1318453"/>
                  <a:pt x="5570166" y="1306642"/>
                  <a:pt x="5447579" y="1323439"/>
                </a:cubicBezTo>
                <a:cubicBezTo>
                  <a:pt x="5324993" y="1340236"/>
                  <a:pt x="4804818" y="1354944"/>
                  <a:pt x="4579823" y="1323439"/>
                </a:cubicBezTo>
                <a:cubicBezTo>
                  <a:pt x="4354828" y="1291934"/>
                  <a:pt x="4214541" y="1344385"/>
                  <a:pt x="4070189" y="1323439"/>
                </a:cubicBezTo>
                <a:cubicBezTo>
                  <a:pt x="3925837" y="1302493"/>
                  <a:pt x="3521229" y="1292402"/>
                  <a:pt x="3202433" y="1323439"/>
                </a:cubicBezTo>
                <a:cubicBezTo>
                  <a:pt x="2883637" y="1354476"/>
                  <a:pt x="2800449" y="1334144"/>
                  <a:pt x="2513738" y="1323439"/>
                </a:cubicBezTo>
                <a:cubicBezTo>
                  <a:pt x="2227027" y="1312734"/>
                  <a:pt x="2172660" y="1299783"/>
                  <a:pt x="1914573" y="1323439"/>
                </a:cubicBezTo>
                <a:cubicBezTo>
                  <a:pt x="1656486" y="1347095"/>
                  <a:pt x="1614912" y="1346032"/>
                  <a:pt x="1315408" y="1323439"/>
                </a:cubicBezTo>
                <a:cubicBezTo>
                  <a:pt x="1015905" y="1300846"/>
                  <a:pt x="373745" y="1337954"/>
                  <a:pt x="0" y="1323439"/>
                </a:cubicBezTo>
                <a:cubicBezTo>
                  <a:pt x="-23239" y="1090244"/>
                  <a:pt x="-26670" y="817125"/>
                  <a:pt x="0" y="661720"/>
                </a:cubicBezTo>
                <a:cubicBezTo>
                  <a:pt x="26670" y="506315"/>
                  <a:pt x="29275" y="161408"/>
                  <a:pt x="0" y="0"/>
                </a:cubicBezTo>
                <a:close/>
              </a:path>
              <a:path w="8953038" h="1323439" stroke="0" extrusionOk="0">
                <a:moveTo>
                  <a:pt x="0" y="0"/>
                </a:moveTo>
                <a:cubicBezTo>
                  <a:pt x="266852" y="14718"/>
                  <a:pt x="342194" y="27024"/>
                  <a:pt x="599165" y="0"/>
                </a:cubicBezTo>
                <a:cubicBezTo>
                  <a:pt x="856136" y="-27024"/>
                  <a:pt x="1195181" y="21023"/>
                  <a:pt x="1377390" y="0"/>
                </a:cubicBezTo>
                <a:cubicBezTo>
                  <a:pt x="1559600" y="-21023"/>
                  <a:pt x="1959517" y="-5627"/>
                  <a:pt x="2245146" y="0"/>
                </a:cubicBezTo>
                <a:cubicBezTo>
                  <a:pt x="2530775" y="5627"/>
                  <a:pt x="2659868" y="-3843"/>
                  <a:pt x="2844311" y="0"/>
                </a:cubicBezTo>
                <a:cubicBezTo>
                  <a:pt x="3028755" y="3843"/>
                  <a:pt x="3397804" y="36872"/>
                  <a:pt x="3622537" y="0"/>
                </a:cubicBezTo>
                <a:cubicBezTo>
                  <a:pt x="3847270" y="-36872"/>
                  <a:pt x="3973264" y="18803"/>
                  <a:pt x="4221702" y="0"/>
                </a:cubicBezTo>
                <a:cubicBezTo>
                  <a:pt x="4470141" y="-18803"/>
                  <a:pt x="4695073" y="-30833"/>
                  <a:pt x="5089458" y="0"/>
                </a:cubicBezTo>
                <a:cubicBezTo>
                  <a:pt x="5483843" y="30833"/>
                  <a:pt x="5550272" y="4983"/>
                  <a:pt x="5957214" y="0"/>
                </a:cubicBezTo>
                <a:cubicBezTo>
                  <a:pt x="6364156" y="-4983"/>
                  <a:pt x="6260225" y="-2494"/>
                  <a:pt x="6377318" y="0"/>
                </a:cubicBezTo>
                <a:cubicBezTo>
                  <a:pt x="6494411" y="2494"/>
                  <a:pt x="6911339" y="-29264"/>
                  <a:pt x="7155543" y="0"/>
                </a:cubicBezTo>
                <a:cubicBezTo>
                  <a:pt x="7399747" y="29264"/>
                  <a:pt x="7670501" y="-33945"/>
                  <a:pt x="7844239" y="0"/>
                </a:cubicBezTo>
                <a:cubicBezTo>
                  <a:pt x="8017977" y="33945"/>
                  <a:pt x="8067464" y="8650"/>
                  <a:pt x="8264343" y="0"/>
                </a:cubicBezTo>
                <a:cubicBezTo>
                  <a:pt x="8461222" y="-8650"/>
                  <a:pt x="8675477" y="4284"/>
                  <a:pt x="8953038" y="0"/>
                </a:cubicBezTo>
                <a:cubicBezTo>
                  <a:pt x="8931331" y="296226"/>
                  <a:pt x="8941463" y="385082"/>
                  <a:pt x="8953038" y="635251"/>
                </a:cubicBezTo>
                <a:cubicBezTo>
                  <a:pt x="8964613" y="885420"/>
                  <a:pt x="8922331" y="1053353"/>
                  <a:pt x="8953038" y="1323439"/>
                </a:cubicBezTo>
                <a:cubicBezTo>
                  <a:pt x="8652762" y="1334484"/>
                  <a:pt x="8483642" y="1311202"/>
                  <a:pt x="8264343" y="1323439"/>
                </a:cubicBezTo>
                <a:cubicBezTo>
                  <a:pt x="8045045" y="1335676"/>
                  <a:pt x="7756754" y="1353899"/>
                  <a:pt x="7486117" y="1323439"/>
                </a:cubicBezTo>
                <a:cubicBezTo>
                  <a:pt x="7215480" y="1292979"/>
                  <a:pt x="7143957" y="1320128"/>
                  <a:pt x="6976483" y="1323439"/>
                </a:cubicBezTo>
                <a:cubicBezTo>
                  <a:pt x="6809009" y="1326750"/>
                  <a:pt x="6578187" y="1292402"/>
                  <a:pt x="6287787" y="1323439"/>
                </a:cubicBezTo>
                <a:cubicBezTo>
                  <a:pt x="5997387" y="1354476"/>
                  <a:pt x="5603087" y="1299638"/>
                  <a:pt x="5420031" y="1323439"/>
                </a:cubicBezTo>
                <a:cubicBezTo>
                  <a:pt x="5236975" y="1347240"/>
                  <a:pt x="5088007" y="1349505"/>
                  <a:pt x="4820867" y="1323439"/>
                </a:cubicBezTo>
                <a:cubicBezTo>
                  <a:pt x="4553727" y="1297373"/>
                  <a:pt x="4412281" y="1337715"/>
                  <a:pt x="4221702" y="1323439"/>
                </a:cubicBezTo>
                <a:cubicBezTo>
                  <a:pt x="4031123" y="1309163"/>
                  <a:pt x="3710577" y="1329391"/>
                  <a:pt x="3443476" y="1323439"/>
                </a:cubicBezTo>
                <a:cubicBezTo>
                  <a:pt x="3176375" y="1317487"/>
                  <a:pt x="2902557" y="1296559"/>
                  <a:pt x="2754781" y="1323439"/>
                </a:cubicBezTo>
                <a:cubicBezTo>
                  <a:pt x="2607006" y="1350319"/>
                  <a:pt x="2303926" y="1341678"/>
                  <a:pt x="1887025" y="1323439"/>
                </a:cubicBezTo>
                <a:cubicBezTo>
                  <a:pt x="1470124" y="1305200"/>
                  <a:pt x="1380377" y="1320884"/>
                  <a:pt x="1198330" y="1323439"/>
                </a:cubicBezTo>
                <a:cubicBezTo>
                  <a:pt x="1016283" y="1325994"/>
                  <a:pt x="288071" y="1327079"/>
                  <a:pt x="0" y="1323439"/>
                </a:cubicBezTo>
                <a:cubicBezTo>
                  <a:pt x="-17003" y="1056217"/>
                  <a:pt x="7309" y="1006756"/>
                  <a:pt x="0" y="701423"/>
                </a:cubicBezTo>
                <a:cubicBezTo>
                  <a:pt x="-7309" y="396090"/>
                  <a:pt x="9607" y="33978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اقرأ في كتابكـ المقرر عن الفم ثم اكمل الجدول التالي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A533113E-5F0B-4672-A9A9-FCAC6EAA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17181"/>
              </p:ext>
            </p:extLst>
          </p:nvPr>
        </p:nvGraphicFramePr>
        <p:xfrm>
          <a:off x="4290474" y="1626620"/>
          <a:ext cx="7560000" cy="4632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76449503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766510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188028214"/>
                    </a:ext>
                  </a:extLst>
                </a:gridCol>
              </a:tblGrid>
              <a:tr h="363088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الفم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6214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الهضم الميكانيكي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الهضم الكيميائي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00926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الاسنان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مضغ الطعام وتقطيعه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يتحلل الكربوهيدرات إلى السكريات البسيطة بفعل انزيم </a:t>
                      </a:r>
                      <a:r>
                        <a:rPr lang="ar-SA" sz="4000" dirty="0" err="1"/>
                        <a:t>الاميليز</a:t>
                      </a:r>
                      <a:r>
                        <a:rPr lang="ar-SA" sz="4000" dirty="0"/>
                        <a:t> الموجود في اللعاب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0338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اللسان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تقليب الطعام ومزج الطعام باللعاب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83870"/>
                  </a:ext>
                </a:extLst>
              </a:tr>
            </a:tbl>
          </a:graphicData>
        </a:graphic>
      </p:graphicFrame>
      <p:pic>
        <p:nvPicPr>
          <p:cNvPr id="2050" name="Picture 2" descr="نتيجة بحث الصور عن ‪Mouth eats  GIF‬‏">
            <a:extLst>
              <a:ext uri="{FF2B5EF4-FFF2-40B4-BE49-F238E27FC236}">
                <a16:creationId xmlns:a16="http://schemas.microsoft.com/office/drawing/2014/main" id="{884CFF99-5036-437E-9DA5-3FA705EAB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526" y="1626620"/>
            <a:ext cx="3714750" cy="45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6B40677-EBED-46D3-8F65-F91C68433033}"/>
              </a:ext>
            </a:extLst>
          </p:cNvPr>
          <p:cNvSpPr/>
          <p:nvPr/>
        </p:nvSpPr>
        <p:spPr>
          <a:xfrm>
            <a:off x="8020280" y="3084723"/>
            <a:ext cx="2214390" cy="117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4E1531B-9B08-48E5-B1EF-00DD4206ED60}"/>
              </a:ext>
            </a:extLst>
          </p:cNvPr>
          <p:cNvSpPr/>
          <p:nvPr/>
        </p:nvSpPr>
        <p:spPr>
          <a:xfrm>
            <a:off x="8048440" y="4426945"/>
            <a:ext cx="2214390" cy="170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E0E655C-5EA7-4F33-9A63-76F1D26AD46D}"/>
              </a:ext>
            </a:extLst>
          </p:cNvPr>
          <p:cNvSpPr/>
          <p:nvPr/>
        </p:nvSpPr>
        <p:spPr>
          <a:xfrm>
            <a:off x="4373696" y="3088374"/>
            <a:ext cx="3412386" cy="304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7280F68-D4A6-462A-B481-911C9300671C}"/>
              </a:ext>
            </a:extLst>
          </p:cNvPr>
          <p:cNvSpPr/>
          <p:nvPr/>
        </p:nvSpPr>
        <p:spPr>
          <a:xfrm>
            <a:off x="97316" y="98362"/>
            <a:ext cx="2756053" cy="1323439"/>
          </a:xfrm>
          <a:custGeom>
            <a:avLst/>
            <a:gdLst>
              <a:gd name="connsiteX0" fmla="*/ 0 w 2756053"/>
              <a:gd name="connsiteY0" fmla="*/ 0 h 1323439"/>
              <a:gd name="connsiteX1" fmla="*/ 689013 w 2756053"/>
              <a:gd name="connsiteY1" fmla="*/ 0 h 1323439"/>
              <a:gd name="connsiteX2" fmla="*/ 1378027 w 2756053"/>
              <a:gd name="connsiteY2" fmla="*/ 0 h 1323439"/>
              <a:gd name="connsiteX3" fmla="*/ 2122161 w 2756053"/>
              <a:gd name="connsiteY3" fmla="*/ 0 h 1323439"/>
              <a:gd name="connsiteX4" fmla="*/ 2756053 w 2756053"/>
              <a:gd name="connsiteY4" fmla="*/ 0 h 1323439"/>
              <a:gd name="connsiteX5" fmla="*/ 2756053 w 2756053"/>
              <a:gd name="connsiteY5" fmla="*/ 648485 h 1323439"/>
              <a:gd name="connsiteX6" fmla="*/ 2756053 w 2756053"/>
              <a:gd name="connsiteY6" fmla="*/ 1323439 h 1323439"/>
              <a:gd name="connsiteX7" fmla="*/ 2094600 w 2756053"/>
              <a:gd name="connsiteY7" fmla="*/ 1323439 h 1323439"/>
              <a:gd name="connsiteX8" fmla="*/ 1488269 w 2756053"/>
              <a:gd name="connsiteY8" fmla="*/ 1323439 h 1323439"/>
              <a:gd name="connsiteX9" fmla="*/ 826816 w 2756053"/>
              <a:gd name="connsiteY9" fmla="*/ 1323439 h 1323439"/>
              <a:gd name="connsiteX10" fmla="*/ 0 w 2756053"/>
              <a:gd name="connsiteY10" fmla="*/ 1323439 h 1323439"/>
              <a:gd name="connsiteX11" fmla="*/ 0 w 2756053"/>
              <a:gd name="connsiteY11" fmla="*/ 701423 h 1323439"/>
              <a:gd name="connsiteX12" fmla="*/ 0 w 2756053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053" h="1323439" fill="none" extrusionOk="0">
                <a:moveTo>
                  <a:pt x="0" y="0"/>
                </a:moveTo>
                <a:cubicBezTo>
                  <a:pt x="153312" y="-11389"/>
                  <a:pt x="419137" y="-25417"/>
                  <a:pt x="689013" y="0"/>
                </a:cubicBezTo>
                <a:cubicBezTo>
                  <a:pt x="958889" y="25417"/>
                  <a:pt x="1119641" y="20471"/>
                  <a:pt x="1378027" y="0"/>
                </a:cubicBezTo>
                <a:cubicBezTo>
                  <a:pt x="1636413" y="-20471"/>
                  <a:pt x="1849158" y="32903"/>
                  <a:pt x="2122161" y="0"/>
                </a:cubicBezTo>
                <a:cubicBezTo>
                  <a:pt x="2395164" y="-32903"/>
                  <a:pt x="2594873" y="-23911"/>
                  <a:pt x="2756053" y="0"/>
                </a:cubicBezTo>
                <a:cubicBezTo>
                  <a:pt x="2730830" y="292085"/>
                  <a:pt x="2776108" y="473549"/>
                  <a:pt x="2756053" y="648485"/>
                </a:cubicBezTo>
                <a:cubicBezTo>
                  <a:pt x="2735998" y="823422"/>
                  <a:pt x="2732574" y="1164488"/>
                  <a:pt x="2756053" y="1323439"/>
                </a:cubicBezTo>
                <a:cubicBezTo>
                  <a:pt x="2479562" y="1332225"/>
                  <a:pt x="2335657" y="1341856"/>
                  <a:pt x="2094600" y="1323439"/>
                </a:cubicBezTo>
                <a:cubicBezTo>
                  <a:pt x="1853543" y="1305022"/>
                  <a:pt x="1755965" y="1300576"/>
                  <a:pt x="1488269" y="1323439"/>
                </a:cubicBezTo>
                <a:cubicBezTo>
                  <a:pt x="1220573" y="1346302"/>
                  <a:pt x="1029857" y="1329226"/>
                  <a:pt x="826816" y="1323439"/>
                </a:cubicBezTo>
                <a:cubicBezTo>
                  <a:pt x="623775" y="1317652"/>
                  <a:pt x="274893" y="1342273"/>
                  <a:pt x="0" y="1323439"/>
                </a:cubicBezTo>
                <a:cubicBezTo>
                  <a:pt x="11252" y="1122163"/>
                  <a:pt x="7807" y="1008834"/>
                  <a:pt x="0" y="701423"/>
                </a:cubicBezTo>
                <a:cubicBezTo>
                  <a:pt x="-7807" y="394012"/>
                  <a:pt x="-10973" y="196782"/>
                  <a:pt x="0" y="0"/>
                </a:cubicBezTo>
                <a:close/>
              </a:path>
              <a:path w="2756053" h="1323439" stroke="0" extrusionOk="0">
                <a:moveTo>
                  <a:pt x="0" y="0"/>
                </a:moveTo>
                <a:cubicBezTo>
                  <a:pt x="135077" y="-22983"/>
                  <a:pt x="445424" y="29604"/>
                  <a:pt x="661453" y="0"/>
                </a:cubicBezTo>
                <a:cubicBezTo>
                  <a:pt x="877482" y="-29604"/>
                  <a:pt x="1068387" y="9926"/>
                  <a:pt x="1378027" y="0"/>
                </a:cubicBezTo>
                <a:cubicBezTo>
                  <a:pt x="1687667" y="-9926"/>
                  <a:pt x="1813886" y="-25185"/>
                  <a:pt x="2122161" y="0"/>
                </a:cubicBezTo>
                <a:cubicBezTo>
                  <a:pt x="2430436" y="25185"/>
                  <a:pt x="2480280" y="6837"/>
                  <a:pt x="2756053" y="0"/>
                </a:cubicBezTo>
                <a:cubicBezTo>
                  <a:pt x="2766714" y="200324"/>
                  <a:pt x="2768959" y="450026"/>
                  <a:pt x="2756053" y="674954"/>
                </a:cubicBezTo>
                <a:cubicBezTo>
                  <a:pt x="2743147" y="899882"/>
                  <a:pt x="2773302" y="1049619"/>
                  <a:pt x="2756053" y="1323439"/>
                </a:cubicBezTo>
                <a:cubicBezTo>
                  <a:pt x="2501714" y="1321492"/>
                  <a:pt x="2248963" y="1301841"/>
                  <a:pt x="2067040" y="1323439"/>
                </a:cubicBezTo>
                <a:cubicBezTo>
                  <a:pt x="1885117" y="1345037"/>
                  <a:pt x="1603214" y="1295502"/>
                  <a:pt x="1433148" y="1323439"/>
                </a:cubicBezTo>
                <a:cubicBezTo>
                  <a:pt x="1263082" y="1351376"/>
                  <a:pt x="916146" y="1326589"/>
                  <a:pt x="771695" y="1323439"/>
                </a:cubicBezTo>
                <a:cubicBezTo>
                  <a:pt x="627244" y="1320289"/>
                  <a:pt x="305590" y="1307926"/>
                  <a:pt x="0" y="1323439"/>
                </a:cubicBezTo>
                <a:cubicBezTo>
                  <a:pt x="-16414" y="1048029"/>
                  <a:pt x="5566" y="946745"/>
                  <a:pt x="0" y="635251"/>
                </a:cubicBezTo>
                <a:cubicBezTo>
                  <a:pt x="-5566" y="323757"/>
                  <a:pt x="21707" y="148449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المقارنة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8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EC52ED2-11B7-4499-9850-F32B0B10CFCF}"/>
              </a:ext>
            </a:extLst>
          </p:cNvPr>
          <p:cNvSpPr/>
          <p:nvPr/>
        </p:nvSpPr>
        <p:spPr>
          <a:xfrm>
            <a:off x="2577947" y="65313"/>
            <a:ext cx="9272527" cy="1446550"/>
          </a:xfrm>
          <a:custGeom>
            <a:avLst/>
            <a:gdLst>
              <a:gd name="connsiteX0" fmla="*/ 0 w 9272527"/>
              <a:gd name="connsiteY0" fmla="*/ 0 h 1446550"/>
              <a:gd name="connsiteX1" fmla="*/ 476873 w 9272527"/>
              <a:gd name="connsiteY1" fmla="*/ 0 h 1446550"/>
              <a:gd name="connsiteX2" fmla="*/ 1139196 w 9272527"/>
              <a:gd name="connsiteY2" fmla="*/ 0 h 1446550"/>
              <a:gd name="connsiteX3" fmla="*/ 1894245 w 9272527"/>
              <a:gd name="connsiteY3" fmla="*/ 0 h 1446550"/>
              <a:gd name="connsiteX4" fmla="*/ 2278392 w 9272527"/>
              <a:gd name="connsiteY4" fmla="*/ 0 h 1446550"/>
              <a:gd name="connsiteX5" fmla="*/ 2755265 w 9272527"/>
              <a:gd name="connsiteY5" fmla="*/ 0 h 1446550"/>
              <a:gd name="connsiteX6" fmla="*/ 3232138 w 9272527"/>
              <a:gd name="connsiteY6" fmla="*/ 0 h 1446550"/>
              <a:gd name="connsiteX7" fmla="*/ 4079912 w 9272527"/>
              <a:gd name="connsiteY7" fmla="*/ 0 h 1446550"/>
              <a:gd name="connsiteX8" fmla="*/ 4742235 w 9272527"/>
              <a:gd name="connsiteY8" fmla="*/ 0 h 1446550"/>
              <a:gd name="connsiteX9" fmla="*/ 5404559 w 9272527"/>
              <a:gd name="connsiteY9" fmla="*/ 0 h 1446550"/>
              <a:gd name="connsiteX10" fmla="*/ 6252332 w 9272527"/>
              <a:gd name="connsiteY10" fmla="*/ 0 h 1446550"/>
              <a:gd name="connsiteX11" fmla="*/ 6636480 w 9272527"/>
              <a:gd name="connsiteY11" fmla="*/ 0 h 1446550"/>
              <a:gd name="connsiteX12" fmla="*/ 7206078 w 9272527"/>
              <a:gd name="connsiteY12" fmla="*/ 0 h 1446550"/>
              <a:gd name="connsiteX13" fmla="*/ 7682951 w 9272527"/>
              <a:gd name="connsiteY13" fmla="*/ 0 h 1446550"/>
              <a:gd name="connsiteX14" fmla="*/ 8530725 w 9272527"/>
              <a:gd name="connsiteY14" fmla="*/ 0 h 1446550"/>
              <a:gd name="connsiteX15" fmla="*/ 9272527 w 9272527"/>
              <a:gd name="connsiteY15" fmla="*/ 0 h 1446550"/>
              <a:gd name="connsiteX16" fmla="*/ 9272527 w 9272527"/>
              <a:gd name="connsiteY16" fmla="*/ 482183 h 1446550"/>
              <a:gd name="connsiteX17" fmla="*/ 9272527 w 9272527"/>
              <a:gd name="connsiteY17" fmla="*/ 920970 h 1446550"/>
              <a:gd name="connsiteX18" fmla="*/ 9272527 w 9272527"/>
              <a:gd name="connsiteY18" fmla="*/ 1446550 h 1446550"/>
              <a:gd name="connsiteX19" fmla="*/ 8888379 w 9272527"/>
              <a:gd name="connsiteY19" fmla="*/ 1446550 h 1446550"/>
              <a:gd name="connsiteX20" fmla="*/ 8040606 w 9272527"/>
              <a:gd name="connsiteY20" fmla="*/ 1446550 h 1446550"/>
              <a:gd name="connsiteX21" fmla="*/ 7378282 w 9272527"/>
              <a:gd name="connsiteY21" fmla="*/ 1446550 h 1446550"/>
              <a:gd name="connsiteX22" fmla="*/ 6808684 w 9272527"/>
              <a:gd name="connsiteY22" fmla="*/ 1446550 h 1446550"/>
              <a:gd name="connsiteX23" fmla="*/ 6239086 w 9272527"/>
              <a:gd name="connsiteY23" fmla="*/ 1446550 h 1446550"/>
              <a:gd name="connsiteX24" fmla="*/ 5391312 w 9272527"/>
              <a:gd name="connsiteY24" fmla="*/ 1446550 h 1446550"/>
              <a:gd name="connsiteX25" fmla="*/ 4728989 w 9272527"/>
              <a:gd name="connsiteY25" fmla="*/ 1446550 h 1446550"/>
              <a:gd name="connsiteX26" fmla="*/ 4066665 w 9272527"/>
              <a:gd name="connsiteY26" fmla="*/ 1446550 h 1446550"/>
              <a:gd name="connsiteX27" fmla="*/ 3589793 w 9272527"/>
              <a:gd name="connsiteY27" fmla="*/ 1446550 h 1446550"/>
              <a:gd name="connsiteX28" fmla="*/ 3205645 w 9272527"/>
              <a:gd name="connsiteY28" fmla="*/ 1446550 h 1446550"/>
              <a:gd name="connsiteX29" fmla="*/ 2543322 w 9272527"/>
              <a:gd name="connsiteY29" fmla="*/ 1446550 h 1446550"/>
              <a:gd name="connsiteX30" fmla="*/ 1973724 w 9272527"/>
              <a:gd name="connsiteY30" fmla="*/ 1446550 h 1446550"/>
              <a:gd name="connsiteX31" fmla="*/ 1311400 w 9272527"/>
              <a:gd name="connsiteY31" fmla="*/ 1446550 h 1446550"/>
              <a:gd name="connsiteX32" fmla="*/ 741802 w 9272527"/>
              <a:gd name="connsiteY32" fmla="*/ 1446550 h 1446550"/>
              <a:gd name="connsiteX33" fmla="*/ 0 w 9272527"/>
              <a:gd name="connsiteY33" fmla="*/ 1446550 h 1446550"/>
              <a:gd name="connsiteX34" fmla="*/ 0 w 9272527"/>
              <a:gd name="connsiteY34" fmla="*/ 964367 h 1446550"/>
              <a:gd name="connsiteX35" fmla="*/ 0 w 9272527"/>
              <a:gd name="connsiteY35" fmla="*/ 453252 h 1446550"/>
              <a:gd name="connsiteX36" fmla="*/ 0 w 9272527"/>
              <a:gd name="connsiteY3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272527" h="1446550" fill="none" extrusionOk="0">
                <a:moveTo>
                  <a:pt x="0" y="0"/>
                </a:moveTo>
                <a:cubicBezTo>
                  <a:pt x="108199" y="539"/>
                  <a:pt x="365457" y="7914"/>
                  <a:pt x="476873" y="0"/>
                </a:cubicBezTo>
                <a:cubicBezTo>
                  <a:pt x="588289" y="-7914"/>
                  <a:pt x="843032" y="-11615"/>
                  <a:pt x="1139196" y="0"/>
                </a:cubicBezTo>
                <a:cubicBezTo>
                  <a:pt x="1435360" y="11615"/>
                  <a:pt x="1700768" y="36568"/>
                  <a:pt x="1894245" y="0"/>
                </a:cubicBezTo>
                <a:cubicBezTo>
                  <a:pt x="2087722" y="-36568"/>
                  <a:pt x="2181510" y="4206"/>
                  <a:pt x="2278392" y="0"/>
                </a:cubicBezTo>
                <a:cubicBezTo>
                  <a:pt x="2375274" y="-4206"/>
                  <a:pt x="2540698" y="12920"/>
                  <a:pt x="2755265" y="0"/>
                </a:cubicBezTo>
                <a:cubicBezTo>
                  <a:pt x="2969832" y="-12920"/>
                  <a:pt x="3049549" y="9216"/>
                  <a:pt x="3232138" y="0"/>
                </a:cubicBezTo>
                <a:cubicBezTo>
                  <a:pt x="3414727" y="-9216"/>
                  <a:pt x="3862507" y="12183"/>
                  <a:pt x="4079912" y="0"/>
                </a:cubicBezTo>
                <a:cubicBezTo>
                  <a:pt x="4297317" y="-12183"/>
                  <a:pt x="4534326" y="2912"/>
                  <a:pt x="4742235" y="0"/>
                </a:cubicBezTo>
                <a:cubicBezTo>
                  <a:pt x="4950144" y="-2912"/>
                  <a:pt x="5140846" y="-5860"/>
                  <a:pt x="5404559" y="0"/>
                </a:cubicBezTo>
                <a:cubicBezTo>
                  <a:pt x="5668272" y="5860"/>
                  <a:pt x="5979098" y="30423"/>
                  <a:pt x="6252332" y="0"/>
                </a:cubicBezTo>
                <a:cubicBezTo>
                  <a:pt x="6525566" y="-30423"/>
                  <a:pt x="6538015" y="1561"/>
                  <a:pt x="6636480" y="0"/>
                </a:cubicBezTo>
                <a:cubicBezTo>
                  <a:pt x="6734945" y="-1561"/>
                  <a:pt x="6925924" y="13266"/>
                  <a:pt x="7206078" y="0"/>
                </a:cubicBezTo>
                <a:cubicBezTo>
                  <a:pt x="7486232" y="-13266"/>
                  <a:pt x="7568965" y="3452"/>
                  <a:pt x="7682951" y="0"/>
                </a:cubicBezTo>
                <a:cubicBezTo>
                  <a:pt x="7796937" y="-3452"/>
                  <a:pt x="8322189" y="25916"/>
                  <a:pt x="8530725" y="0"/>
                </a:cubicBezTo>
                <a:cubicBezTo>
                  <a:pt x="8739261" y="-25916"/>
                  <a:pt x="8932531" y="25495"/>
                  <a:pt x="9272527" y="0"/>
                </a:cubicBezTo>
                <a:cubicBezTo>
                  <a:pt x="9276047" y="227428"/>
                  <a:pt x="9269698" y="314981"/>
                  <a:pt x="9272527" y="482183"/>
                </a:cubicBezTo>
                <a:cubicBezTo>
                  <a:pt x="9275356" y="649385"/>
                  <a:pt x="9286234" y="770790"/>
                  <a:pt x="9272527" y="920970"/>
                </a:cubicBezTo>
                <a:cubicBezTo>
                  <a:pt x="9258820" y="1071150"/>
                  <a:pt x="9295879" y="1214748"/>
                  <a:pt x="9272527" y="1446550"/>
                </a:cubicBezTo>
                <a:cubicBezTo>
                  <a:pt x="9127838" y="1456234"/>
                  <a:pt x="9026164" y="1437224"/>
                  <a:pt x="8888379" y="1446550"/>
                </a:cubicBezTo>
                <a:cubicBezTo>
                  <a:pt x="8750594" y="1455876"/>
                  <a:pt x="8273973" y="1470328"/>
                  <a:pt x="8040606" y="1446550"/>
                </a:cubicBezTo>
                <a:cubicBezTo>
                  <a:pt x="7807239" y="1422772"/>
                  <a:pt x="7658300" y="1463020"/>
                  <a:pt x="7378282" y="1446550"/>
                </a:cubicBezTo>
                <a:cubicBezTo>
                  <a:pt x="7098264" y="1430080"/>
                  <a:pt x="6963468" y="1463110"/>
                  <a:pt x="6808684" y="1446550"/>
                </a:cubicBezTo>
                <a:cubicBezTo>
                  <a:pt x="6653900" y="1429990"/>
                  <a:pt x="6368606" y="1444749"/>
                  <a:pt x="6239086" y="1446550"/>
                </a:cubicBezTo>
                <a:cubicBezTo>
                  <a:pt x="6109566" y="1448351"/>
                  <a:pt x="5580121" y="1477801"/>
                  <a:pt x="5391312" y="1446550"/>
                </a:cubicBezTo>
                <a:cubicBezTo>
                  <a:pt x="5202503" y="1415299"/>
                  <a:pt x="5024175" y="1430999"/>
                  <a:pt x="4728989" y="1446550"/>
                </a:cubicBezTo>
                <a:cubicBezTo>
                  <a:pt x="4433803" y="1462101"/>
                  <a:pt x="4385487" y="1470408"/>
                  <a:pt x="4066665" y="1446550"/>
                </a:cubicBezTo>
                <a:cubicBezTo>
                  <a:pt x="3747843" y="1422692"/>
                  <a:pt x="3804072" y="1425311"/>
                  <a:pt x="3589793" y="1446550"/>
                </a:cubicBezTo>
                <a:cubicBezTo>
                  <a:pt x="3375514" y="1467789"/>
                  <a:pt x="3383036" y="1427864"/>
                  <a:pt x="3205645" y="1446550"/>
                </a:cubicBezTo>
                <a:cubicBezTo>
                  <a:pt x="3028254" y="1465236"/>
                  <a:pt x="2805872" y="1469332"/>
                  <a:pt x="2543322" y="1446550"/>
                </a:cubicBezTo>
                <a:cubicBezTo>
                  <a:pt x="2280772" y="1423768"/>
                  <a:pt x="2190459" y="1439075"/>
                  <a:pt x="1973724" y="1446550"/>
                </a:cubicBezTo>
                <a:cubicBezTo>
                  <a:pt x="1756989" y="1454025"/>
                  <a:pt x="1502947" y="1433862"/>
                  <a:pt x="1311400" y="1446550"/>
                </a:cubicBezTo>
                <a:cubicBezTo>
                  <a:pt x="1119853" y="1459238"/>
                  <a:pt x="971620" y="1451420"/>
                  <a:pt x="741802" y="1446550"/>
                </a:cubicBezTo>
                <a:cubicBezTo>
                  <a:pt x="511984" y="1441680"/>
                  <a:pt x="262394" y="1462028"/>
                  <a:pt x="0" y="1446550"/>
                </a:cubicBezTo>
                <a:cubicBezTo>
                  <a:pt x="-10512" y="1221295"/>
                  <a:pt x="16390" y="1067150"/>
                  <a:pt x="0" y="964367"/>
                </a:cubicBezTo>
                <a:cubicBezTo>
                  <a:pt x="-16390" y="861584"/>
                  <a:pt x="487" y="563502"/>
                  <a:pt x="0" y="453252"/>
                </a:cubicBezTo>
                <a:cubicBezTo>
                  <a:pt x="-487" y="343002"/>
                  <a:pt x="11965" y="197806"/>
                  <a:pt x="0" y="0"/>
                </a:cubicBezTo>
                <a:close/>
              </a:path>
              <a:path w="9272527" h="1446550" stroke="0" extrusionOk="0">
                <a:moveTo>
                  <a:pt x="0" y="0"/>
                </a:moveTo>
                <a:cubicBezTo>
                  <a:pt x="116793" y="-23464"/>
                  <a:pt x="329090" y="7056"/>
                  <a:pt x="569598" y="0"/>
                </a:cubicBezTo>
                <a:cubicBezTo>
                  <a:pt x="810106" y="-7056"/>
                  <a:pt x="1095371" y="1153"/>
                  <a:pt x="1324647" y="0"/>
                </a:cubicBezTo>
                <a:cubicBezTo>
                  <a:pt x="1553923" y="-1153"/>
                  <a:pt x="1784518" y="35819"/>
                  <a:pt x="2172421" y="0"/>
                </a:cubicBezTo>
                <a:cubicBezTo>
                  <a:pt x="2560324" y="-35819"/>
                  <a:pt x="2585836" y="-19593"/>
                  <a:pt x="2742019" y="0"/>
                </a:cubicBezTo>
                <a:cubicBezTo>
                  <a:pt x="2898202" y="19593"/>
                  <a:pt x="3338415" y="10938"/>
                  <a:pt x="3497067" y="0"/>
                </a:cubicBezTo>
                <a:cubicBezTo>
                  <a:pt x="3655719" y="-10938"/>
                  <a:pt x="3899978" y="-15811"/>
                  <a:pt x="4066665" y="0"/>
                </a:cubicBezTo>
                <a:cubicBezTo>
                  <a:pt x="4233352" y="15811"/>
                  <a:pt x="4604852" y="12074"/>
                  <a:pt x="4914439" y="0"/>
                </a:cubicBezTo>
                <a:cubicBezTo>
                  <a:pt x="5224026" y="-12074"/>
                  <a:pt x="5500570" y="-7836"/>
                  <a:pt x="5762213" y="0"/>
                </a:cubicBezTo>
                <a:cubicBezTo>
                  <a:pt x="6023856" y="7836"/>
                  <a:pt x="6053314" y="-312"/>
                  <a:pt x="6146361" y="0"/>
                </a:cubicBezTo>
                <a:cubicBezTo>
                  <a:pt x="6239408" y="312"/>
                  <a:pt x="6578618" y="14320"/>
                  <a:pt x="6901409" y="0"/>
                </a:cubicBezTo>
                <a:cubicBezTo>
                  <a:pt x="7224200" y="-14320"/>
                  <a:pt x="7292031" y="-27212"/>
                  <a:pt x="7563733" y="0"/>
                </a:cubicBezTo>
                <a:cubicBezTo>
                  <a:pt x="7835435" y="27212"/>
                  <a:pt x="7773925" y="-229"/>
                  <a:pt x="7947880" y="0"/>
                </a:cubicBezTo>
                <a:cubicBezTo>
                  <a:pt x="8121835" y="229"/>
                  <a:pt x="8373843" y="-19818"/>
                  <a:pt x="8610204" y="0"/>
                </a:cubicBezTo>
                <a:cubicBezTo>
                  <a:pt x="8846565" y="19818"/>
                  <a:pt x="8947071" y="-10728"/>
                  <a:pt x="9272527" y="0"/>
                </a:cubicBezTo>
                <a:cubicBezTo>
                  <a:pt x="9286725" y="182844"/>
                  <a:pt x="9288025" y="367097"/>
                  <a:pt x="9272527" y="482183"/>
                </a:cubicBezTo>
                <a:cubicBezTo>
                  <a:pt x="9257029" y="597269"/>
                  <a:pt x="9286906" y="792470"/>
                  <a:pt x="9272527" y="964367"/>
                </a:cubicBezTo>
                <a:cubicBezTo>
                  <a:pt x="9258148" y="1136264"/>
                  <a:pt x="9281547" y="1341903"/>
                  <a:pt x="9272527" y="1446550"/>
                </a:cubicBezTo>
                <a:cubicBezTo>
                  <a:pt x="9156690" y="1434727"/>
                  <a:pt x="8846686" y="1419712"/>
                  <a:pt x="8702929" y="1446550"/>
                </a:cubicBezTo>
                <a:cubicBezTo>
                  <a:pt x="8559172" y="1473388"/>
                  <a:pt x="8226920" y="1437992"/>
                  <a:pt x="8040606" y="1446550"/>
                </a:cubicBezTo>
                <a:cubicBezTo>
                  <a:pt x="7854292" y="1455108"/>
                  <a:pt x="7395304" y="1439227"/>
                  <a:pt x="7192832" y="1446550"/>
                </a:cubicBezTo>
                <a:cubicBezTo>
                  <a:pt x="6990360" y="1453873"/>
                  <a:pt x="6864041" y="1443139"/>
                  <a:pt x="6623234" y="1446550"/>
                </a:cubicBezTo>
                <a:cubicBezTo>
                  <a:pt x="6382427" y="1449961"/>
                  <a:pt x="6209250" y="1469171"/>
                  <a:pt x="6053635" y="1446550"/>
                </a:cubicBezTo>
                <a:cubicBezTo>
                  <a:pt x="5898020" y="1423929"/>
                  <a:pt x="5519538" y="1423924"/>
                  <a:pt x="5298587" y="1446550"/>
                </a:cubicBezTo>
                <a:cubicBezTo>
                  <a:pt x="5077636" y="1469176"/>
                  <a:pt x="4899258" y="1420741"/>
                  <a:pt x="4636264" y="1446550"/>
                </a:cubicBezTo>
                <a:cubicBezTo>
                  <a:pt x="4373270" y="1472359"/>
                  <a:pt x="4062052" y="1467080"/>
                  <a:pt x="3788490" y="1446550"/>
                </a:cubicBezTo>
                <a:cubicBezTo>
                  <a:pt x="3514928" y="1426020"/>
                  <a:pt x="3263688" y="1441796"/>
                  <a:pt x="3126166" y="1446550"/>
                </a:cubicBezTo>
                <a:cubicBezTo>
                  <a:pt x="2988644" y="1451304"/>
                  <a:pt x="2717499" y="1445513"/>
                  <a:pt x="2463843" y="1446550"/>
                </a:cubicBezTo>
                <a:cubicBezTo>
                  <a:pt x="2210187" y="1447587"/>
                  <a:pt x="2224263" y="1434325"/>
                  <a:pt x="2079695" y="1446550"/>
                </a:cubicBezTo>
                <a:cubicBezTo>
                  <a:pt x="1935127" y="1458775"/>
                  <a:pt x="1821058" y="1444271"/>
                  <a:pt x="1602823" y="1446550"/>
                </a:cubicBezTo>
                <a:cubicBezTo>
                  <a:pt x="1384588" y="1448829"/>
                  <a:pt x="941416" y="1473827"/>
                  <a:pt x="755049" y="1446550"/>
                </a:cubicBezTo>
                <a:cubicBezTo>
                  <a:pt x="568682" y="1419273"/>
                  <a:pt x="211439" y="1470701"/>
                  <a:pt x="0" y="1446550"/>
                </a:cubicBezTo>
                <a:cubicBezTo>
                  <a:pt x="716" y="1218352"/>
                  <a:pt x="-18577" y="1109062"/>
                  <a:pt x="0" y="935436"/>
                </a:cubicBezTo>
                <a:cubicBezTo>
                  <a:pt x="18577" y="761810"/>
                  <a:pt x="10948" y="610300"/>
                  <a:pt x="0" y="496649"/>
                </a:cubicBezTo>
                <a:cubicBezTo>
                  <a:pt x="-10948" y="382998"/>
                  <a:pt x="-13378" y="1396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اقرأ في كتابك المقرر عن المريء ثم اكمل نموذج </a:t>
            </a:r>
            <a:r>
              <a:rPr lang="ar-SA" sz="440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فراير</a:t>
            </a:r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التالي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1A3EBA68-FA3F-4853-9B25-3C710705E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297133"/>
              </p:ext>
            </p:extLst>
          </p:nvPr>
        </p:nvGraphicFramePr>
        <p:xfrm>
          <a:off x="3498474" y="1755251"/>
          <a:ext cx="8352000" cy="4572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76000">
                  <a:extLst>
                    <a:ext uri="{9D8B030D-6E8A-4147-A177-3AD203B41FA5}">
                      <a16:colId xmlns:a16="http://schemas.microsoft.com/office/drawing/2014/main" val="4122515499"/>
                    </a:ext>
                  </a:extLst>
                </a:gridCol>
                <a:gridCol w="4176000">
                  <a:extLst>
                    <a:ext uri="{9D8B030D-6E8A-4147-A177-3AD203B41FA5}">
                      <a16:colId xmlns:a16="http://schemas.microsoft.com/office/drawing/2014/main" val="2555449492"/>
                    </a:ext>
                  </a:extLst>
                </a:gridCol>
              </a:tblGrid>
              <a:tr h="13995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تعريفه </a:t>
                      </a:r>
                    </a:p>
                    <a:p>
                      <a:pPr algn="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أنبوب عضلي يربط البلعوم او الحنجرة بالمعدة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وظيفته </a:t>
                      </a:r>
                    </a:p>
                    <a:p>
                      <a:pPr algn="l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نقل الطعام ودفعه من البلعوم إلى المعدة من خلال عملية تسمى الحركة الدودية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84056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r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المثال الدال </a:t>
                      </a:r>
                    </a:p>
                    <a:p>
                      <a:pPr algn="r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تنقل قطعة  التفاح أو الخبز من البلعوم إلى المريء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المثال الغير دال </a:t>
                      </a:r>
                    </a:p>
                    <a:p>
                      <a:pPr algn="l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تُهضم البروتينات في المريء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655217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A4C93810-086F-4743-BC9D-3B0053A758FE}"/>
              </a:ext>
            </a:extLst>
          </p:cNvPr>
          <p:cNvSpPr/>
          <p:nvPr/>
        </p:nvSpPr>
        <p:spPr>
          <a:xfrm>
            <a:off x="7722823" y="2313542"/>
            <a:ext cx="4050532" cy="2192357"/>
          </a:xfrm>
          <a:prstGeom prst="rect">
            <a:avLst/>
          </a:prstGeom>
          <a:solidFill>
            <a:srgbClr val="97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06B6155-150A-4365-8DE5-7A52ADE5BD90}"/>
              </a:ext>
            </a:extLst>
          </p:cNvPr>
          <p:cNvSpPr/>
          <p:nvPr/>
        </p:nvSpPr>
        <p:spPr>
          <a:xfrm>
            <a:off x="3557840" y="2313541"/>
            <a:ext cx="4050532" cy="2192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F1C27EC-046D-40AC-AD5C-D91CABD74BB6}"/>
              </a:ext>
            </a:extLst>
          </p:cNvPr>
          <p:cNvSpPr/>
          <p:nvPr/>
        </p:nvSpPr>
        <p:spPr>
          <a:xfrm>
            <a:off x="7740576" y="5210979"/>
            <a:ext cx="4050532" cy="1044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15078AE-1BBF-44B5-AFA6-C4CA35A9C5C7}"/>
              </a:ext>
            </a:extLst>
          </p:cNvPr>
          <p:cNvSpPr/>
          <p:nvPr/>
        </p:nvSpPr>
        <p:spPr>
          <a:xfrm>
            <a:off x="3498474" y="5234136"/>
            <a:ext cx="4050532" cy="1044663"/>
          </a:xfrm>
          <a:prstGeom prst="rect">
            <a:avLst/>
          </a:prstGeom>
          <a:solidFill>
            <a:srgbClr val="7DF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</a:t>
            </a:r>
          </a:p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06AFE3-F08A-479D-A389-E8742180A33E}"/>
              </a:ext>
            </a:extLst>
          </p:cNvPr>
          <p:cNvSpPr/>
          <p:nvPr/>
        </p:nvSpPr>
        <p:spPr>
          <a:xfrm>
            <a:off x="6826175" y="3905479"/>
            <a:ext cx="1696598" cy="1330287"/>
          </a:xfrm>
          <a:prstGeom prst="roundRect">
            <a:avLst/>
          </a:prstGeom>
          <a:solidFill>
            <a:srgbClr val="DBAD7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المريء </a:t>
            </a:r>
          </a:p>
        </p:txBody>
      </p:sp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90631A8C-7565-4B18-961F-C775774EE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1732400"/>
            <a:ext cx="3005309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272D687-CE59-4BBB-8075-28081D7C0611}"/>
              </a:ext>
            </a:extLst>
          </p:cNvPr>
          <p:cNvSpPr/>
          <p:nvPr/>
        </p:nvSpPr>
        <p:spPr>
          <a:xfrm>
            <a:off x="97316" y="98362"/>
            <a:ext cx="2403513" cy="1384995"/>
          </a:xfrm>
          <a:custGeom>
            <a:avLst/>
            <a:gdLst>
              <a:gd name="connsiteX0" fmla="*/ 0 w 2403513"/>
              <a:gd name="connsiteY0" fmla="*/ 0 h 1384995"/>
              <a:gd name="connsiteX1" fmla="*/ 600878 w 2403513"/>
              <a:gd name="connsiteY1" fmla="*/ 0 h 1384995"/>
              <a:gd name="connsiteX2" fmla="*/ 1201757 w 2403513"/>
              <a:gd name="connsiteY2" fmla="*/ 0 h 1384995"/>
              <a:gd name="connsiteX3" fmla="*/ 1850705 w 2403513"/>
              <a:gd name="connsiteY3" fmla="*/ 0 h 1384995"/>
              <a:gd name="connsiteX4" fmla="*/ 2403513 w 2403513"/>
              <a:gd name="connsiteY4" fmla="*/ 0 h 1384995"/>
              <a:gd name="connsiteX5" fmla="*/ 2403513 w 2403513"/>
              <a:gd name="connsiteY5" fmla="*/ 678648 h 1384995"/>
              <a:gd name="connsiteX6" fmla="*/ 2403513 w 2403513"/>
              <a:gd name="connsiteY6" fmla="*/ 1384995 h 1384995"/>
              <a:gd name="connsiteX7" fmla="*/ 1826670 w 2403513"/>
              <a:gd name="connsiteY7" fmla="*/ 1384995 h 1384995"/>
              <a:gd name="connsiteX8" fmla="*/ 1297897 w 2403513"/>
              <a:gd name="connsiteY8" fmla="*/ 1384995 h 1384995"/>
              <a:gd name="connsiteX9" fmla="*/ 721054 w 2403513"/>
              <a:gd name="connsiteY9" fmla="*/ 1384995 h 1384995"/>
              <a:gd name="connsiteX10" fmla="*/ 0 w 2403513"/>
              <a:gd name="connsiteY10" fmla="*/ 1384995 h 1384995"/>
              <a:gd name="connsiteX11" fmla="*/ 0 w 2403513"/>
              <a:gd name="connsiteY11" fmla="*/ 734047 h 1384995"/>
              <a:gd name="connsiteX12" fmla="*/ 0 w 2403513"/>
              <a:gd name="connsiteY1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3513" h="1384995" fill="none" extrusionOk="0">
                <a:moveTo>
                  <a:pt x="0" y="0"/>
                </a:moveTo>
                <a:cubicBezTo>
                  <a:pt x="200553" y="26599"/>
                  <a:pt x="319284" y="1394"/>
                  <a:pt x="600878" y="0"/>
                </a:cubicBezTo>
                <a:cubicBezTo>
                  <a:pt x="882472" y="-1394"/>
                  <a:pt x="944424" y="1947"/>
                  <a:pt x="1201757" y="0"/>
                </a:cubicBezTo>
                <a:cubicBezTo>
                  <a:pt x="1459090" y="-1947"/>
                  <a:pt x="1604839" y="-337"/>
                  <a:pt x="1850705" y="0"/>
                </a:cubicBezTo>
                <a:cubicBezTo>
                  <a:pt x="2096571" y="337"/>
                  <a:pt x="2212569" y="23417"/>
                  <a:pt x="2403513" y="0"/>
                </a:cubicBezTo>
                <a:cubicBezTo>
                  <a:pt x="2372585" y="226191"/>
                  <a:pt x="2402268" y="538016"/>
                  <a:pt x="2403513" y="678648"/>
                </a:cubicBezTo>
                <a:cubicBezTo>
                  <a:pt x="2404758" y="819280"/>
                  <a:pt x="2379500" y="1066328"/>
                  <a:pt x="2403513" y="1384995"/>
                </a:cubicBezTo>
                <a:cubicBezTo>
                  <a:pt x="2129279" y="1405169"/>
                  <a:pt x="1995568" y="1371833"/>
                  <a:pt x="1826670" y="1384995"/>
                </a:cubicBezTo>
                <a:cubicBezTo>
                  <a:pt x="1657772" y="1398157"/>
                  <a:pt x="1513986" y="1397422"/>
                  <a:pt x="1297897" y="1384995"/>
                </a:cubicBezTo>
                <a:cubicBezTo>
                  <a:pt x="1081808" y="1372568"/>
                  <a:pt x="886285" y="1412764"/>
                  <a:pt x="721054" y="1384995"/>
                </a:cubicBezTo>
                <a:cubicBezTo>
                  <a:pt x="555823" y="1357226"/>
                  <a:pt x="253383" y="1409465"/>
                  <a:pt x="0" y="1384995"/>
                </a:cubicBezTo>
                <a:cubicBezTo>
                  <a:pt x="-2933" y="1135734"/>
                  <a:pt x="2587" y="941141"/>
                  <a:pt x="0" y="734047"/>
                </a:cubicBezTo>
                <a:cubicBezTo>
                  <a:pt x="-2587" y="526953"/>
                  <a:pt x="-19673" y="227759"/>
                  <a:pt x="0" y="0"/>
                </a:cubicBezTo>
                <a:close/>
              </a:path>
              <a:path w="2403513" h="1384995" stroke="0" extrusionOk="0">
                <a:moveTo>
                  <a:pt x="0" y="0"/>
                </a:moveTo>
                <a:cubicBezTo>
                  <a:pt x="225342" y="-20647"/>
                  <a:pt x="338982" y="25529"/>
                  <a:pt x="576843" y="0"/>
                </a:cubicBezTo>
                <a:cubicBezTo>
                  <a:pt x="814704" y="-25529"/>
                  <a:pt x="900586" y="18021"/>
                  <a:pt x="1201757" y="0"/>
                </a:cubicBezTo>
                <a:cubicBezTo>
                  <a:pt x="1502928" y="-18021"/>
                  <a:pt x="1614848" y="1380"/>
                  <a:pt x="1850705" y="0"/>
                </a:cubicBezTo>
                <a:cubicBezTo>
                  <a:pt x="2086562" y="-1380"/>
                  <a:pt x="2164033" y="-11345"/>
                  <a:pt x="2403513" y="0"/>
                </a:cubicBezTo>
                <a:cubicBezTo>
                  <a:pt x="2406649" y="335171"/>
                  <a:pt x="2394290" y="476344"/>
                  <a:pt x="2403513" y="706347"/>
                </a:cubicBezTo>
                <a:cubicBezTo>
                  <a:pt x="2412736" y="936350"/>
                  <a:pt x="2407319" y="1226861"/>
                  <a:pt x="2403513" y="1384995"/>
                </a:cubicBezTo>
                <a:cubicBezTo>
                  <a:pt x="2250381" y="1378481"/>
                  <a:pt x="1965873" y="1388924"/>
                  <a:pt x="1802635" y="1384995"/>
                </a:cubicBezTo>
                <a:cubicBezTo>
                  <a:pt x="1639397" y="1381066"/>
                  <a:pt x="1451313" y="1386913"/>
                  <a:pt x="1249827" y="1384995"/>
                </a:cubicBezTo>
                <a:cubicBezTo>
                  <a:pt x="1048341" y="1383077"/>
                  <a:pt x="895720" y="1386801"/>
                  <a:pt x="672984" y="1384995"/>
                </a:cubicBezTo>
                <a:cubicBezTo>
                  <a:pt x="450248" y="1383189"/>
                  <a:pt x="180831" y="1356436"/>
                  <a:pt x="0" y="1384995"/>
                </a:cubicBezTo>
                <a:cubicBezTo>
                  <a:pt x="-24337" y="1137112"/>
                  <a:pt x="-18906" y="939554"/>
                  <a:pt x="0" y="664798"/>
                </a:cubicBezTo>
                <a:cubicBezTo>
                  <a:pt x="18906" y="390042"/>
                  <a:pt x="31216" y="16331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نموذج </a:t>
            </a:r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فراير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ar-SA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1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63A78B7-FC41-49DB-B888-8158D8F7F89F}"/>
              </a:ext>
            </a:extLst>
          </p:cNvPr>
          <p:cNvSpPr/>
          <p:nvPr/>
        </p:nvSpPr>
        <p:spPr>
          <a:xfrm>
            <a:off x="6367749" y="218808"/>
            <a:ext cx="5548826" cy="2800767"/>
          </a:xfrm>
          <a:custGeom>
            <a:avLst/>
            <a:gdLst>
              <a:gd name="connsiteX0" fmla="*/ 0 w 5548826"/>
              <a:gd name="connsiteY0" fmla="*/ 0 h 2800767"/>
              <a:gd name="connsiteX1" fmla="*/ 749092 w 5548826"/>
              <a:gd name="connsiteY1" fmla="*/ 0 h 2800767"/>
              <a:gd name="connsiteX2" fmla="*/ 1498183 w 5548826"/>
              <a:gd name="connsiteY2" fmla="*/ 0 h 2800767"/>
              <a:gd name="connsiteX3" fmla="*/ 2302763 w 5548826"/>
              <a:gd name="connsiteY3" fmla="*/ 0 h 2800767"/>
              <a:gd name="connsiteX4" fmla="*/ 3051854 w 5548826"/>
              <a:gd name="connsiteY4" fmla="*/ 0 h 2800767"/>
              <a:gd name="connsiteX5" fmla="*/ 3856434 w 5548826"/>
              <a:gd name="connsiteY5" fmla="*/ 0 h 2800767"/>
              <a:gd name="connsiteX6" fmla="*/ 4494549 w 5548826"/>
              <a:gd name="connsiteY6" fmla="*/ 0 h 2800767"/>
              <a:gd name="connsiteX7" fmla="*/ 5548826 w 5548826"/>
              <a:gd name="connsiteY7" fmla="*/ 0 h 2800767"/>
              <a:gd name="connsiteX8" fmla="*/ 5548826 w 5548826"/>
              <a:gd name="connsiteY8" fmla="*/ 504138 h 2800767"/>
              <a:gd name="connsiteX9" fmla="*/ 5548826 w 5548826"/>
              <a:gd name="connsiteY9" fmla="*/ 1064291 h 2800767"/>
              <a:gd name="connsiteX10" fmla="*/ 5548826 w 5548826"/>
              <a:gd name="connsiteY10" fmla="*/ 1652453 h 2800767"/>
              <a:gd name="connsiteX11" fmla="*/ 5548826 w 5548826"/>
              <a:gd name="connsiteY11" fmla="*/ 2156591 h 2800767"/>
              <a:gd name="connsiteX12" fmla="*/ 5548826 w 5548826"/>
              <a:gd name="connsiteY12" fmla="*/ 2800767 h 2800767"/>
              <a:gd name="connsiteX13" fmla="*/ 4855223 w 5548826"/>
              <a:gd name="connsiteY13" fmla="*/ 2800767 h 2800767"/>
              <a:gd name="connsiteX14" fmla="*/ 4050643 w 5548826"/>
              <a:gd name="connsiteY14" fmla="*/ 2800767 h 2800767"/>
              <a:gd name="connsiteX15" fmla="*/ 3412528 w 5548826"/>
              <a:gd name="connsiteY15" fmla="*/ 2800767 h 2800767"/>
              <a:gd name="connsiteX16" fmla="*/ 2885390 w 5548826"/>
              <a:gd name="connsiteY16" fmla="*/ 2800767 h 2800767"/>
              <a:gd name="connsiteX17" fmla="*/ 2358251 w 5548826"/>
              <a:gd name="connsiteY17" fmla="*/ 2800767 h 2800767"/>
              <a:gd name="connsiteX18" fmla="*/ 1609160 w 5548826"/>
              <a:gd name="connsiteY18" fmla="*/ 2800767 h 2800767"/>
              <a:gd name="connsiteX19" fmla="*/ 915556 w 5548826"/>
              <a:gd name="connsiteY19" fmla="*/ 2800767 h 2800767"/>
              <a:gd name="connsiteX20" fmla="*/ 0 w 5548826"/>
              <a:gd name="connsiteY20" fmla="*/ 2800767 h 2800767"/>
              <a:gd name="connsiteX21" fmla="*/ 0 w 5548826"/>
              <a:gd name="connsiteY21" fmla="*/ 2296629 h 2800767"/>
              <a:gd name="connsiteX22" fmla="*/ 0 w 5548826"/>
              <a:gd name="connsiteY22" fmla="*/ 1736476 h 2800767"/>
              <a:gd name="connsiteX23" fmla="*/ 0 w 5548826"/>
              <a:gd name="connsiteY23" fmla="*/ 1176322 h 2800767"/>
              <a:gd name="connsiteX24" fmla="*/ 0 w 5548826"/>
              <a:gd name="connsiteY24" fmla="*/ 560153 h 2800767"/>
              <a:gd name="connsiteX25" fmla="*/ 0 w 5548826"/>
              <a:gd name="connsiteY25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48826" h="2800767" fill="none" extrusionOk="0">
                <a:moveTo>
                  <a:pt x="0" y="0"/>
                </a:moveTo>
                <a:cubicBezTo>
                  <a:pt x="266385" y="-17389"/>
                  <a:pt x="471296" y="5384"/>
                  <a:pt x="749092" y="0"/>
                </a:cubicBezTo>
                <a:cubicBezTo>
                  <a:pt x="1026888" y="-5384"/>
                  <a:pt x="1194034" y="2347"/>
                  <a:pt x="1498183" y="0"/>
                </a:cubicBezTo>
                <a:cubicBezTo>
                  <a:pt x="1802332" y="-2347"/>
                  <a:pt x="2023774" y="-38168"/>
                  <a:pt x="2302763" y="0"/>
                </a:cubicBezTo>
                <a:cubicBezTo>
                  <a:pt x="2581752" y="38168"/>
                  <a:pt x="2710308" y="-28573"/>
                  <a:pt x="3051854" y="0"/>
                </a:cubicBezTo>
                <a:cubicBezTo>
                  <a:pt x="3393400" y="28573"/>
                  <a:pt x="3684416" y="-35300"/>
                  <a:pt x="3856434" y="0"/>
                </a:cubicBezTo>
                <a:cubicBezTo>
                  <a:pt x="4028452" y="35300"/>
                  <a:pt x="4282070" y="-23049"/>
                  <a:pt x="4494549" y="0"/>
                </a:cubicBezTo>
                <a:cubicBezTo>
                  <a:pt x="4707029" y="23049"/>
                  <a:pt x="5087702" y="4754"/>
                  <a:pt x="5548826" y="0"/>
                </a:cubicBezTo>
                <a:cubicBezTo>
                  <a:pt x="5540287" y="157197"/>
                  <a:pt x="5563215" y="378206"/>
                  <a:pt x="5548826" y="504138"/>
                </a:cubicBezTo>
                <a:cubicBezTo>
                  <a:pt x="5534437" y="630070"/>
                  <a:pt x="5529330" y="846482"/>
                  <a:pt x="5548826" y="1064291"/>
                </a:cubicBezTo>
                <a:cubicBezTo>
                  <a:pt x="5568322" y="1282100"/>
                  <a:pt x="5550199" y="1376101"/>
                  <a:pt x="5548826" y="1652453"/>
                </a:cubicBezTo>
                <a:cubicBezTo>
                  <a:pt x="5547453" y="1928805"/>
                  <a:pt x="5566788" y="1984976"/>
                  <a:pt x="5548826" y="2156591"/>
                </a:cubicBezTo>
                <a:cubicBezTo>
                  <a:pt x="5530864" y="2328206"/>
                  <a:pt x="5562357" y="2488911"/>
                  <a:pt x="5548826" y="2800767"/>
                </a:cubicBezTo>
                <a:cubicBezTo>
                  <a:pt x="5400400" y="2832358"/>
                  <a:pt x="5100374" y="2822120"/>
                  <a:pt x="4855223" y="2800767"/>
                </a:cubicBezTo>
                <a:cubicBezTo>
                  <a:pt x="4610072" y="2779414"/>
                  <a:pt x="4296719" y="2813707"/>
                  <a:pt x="4050643" y="2800767"/>
                </a:cubicBezTo>
                <a:cubicBezTo>
                  <a:pt x="3804567" y="2787827"/>
                  <a:pt x="3564677" y="2816630"/>
                  <a:pt x="3412528" y="2800767"/>
                </a:cubicBezTo>
                <a:cubicBezTo>
                  <a:pt x="3260379" y="2784904"/>
                  <a:pt x="3102419" y="2776923"/>
                  <a:pt x="2885390" y="2800767"/>
                </a:cubicBezTo>
                <a:cubicBezTo>
                  <a:pt x="2668361" y="2824611"/>
                  <a:pt x="2557922" y="2785470"/>
                  <a:pt x="2358251" y="2800767"/>
                </a:cubicBezTo>
                <a:cubicBezTo>
                  <a:pt x="2158580" y="2816064"/>
                  <a:pt x="1925906" y="2781033"/>
                  <a:pt x="1609160" y="2800767"/>
                </a:cubicBezTo>
                <a:cubicBezTo>
                  <a:pt x="1292414" y="2820501"/>
                  <a:pt x="1253292" y="2806928"/>
                  <a:pt x="915556" y="2800767"/>
                </a:cubicBezTo>
                <a:cubicBezTo>
                  <a:pt x="577820" y="2794606"/>
                  <a:pt x="200082" y="2809709"/>
                  <a:pt x="0" y="2800767"/>
                </a:cubicBezTo>
                <a:cubicBezTo>
                  <a:pt x="6680" y="2699385"/>
                  <a:pt x="-3843" y="2421372"/>
                  <a:pt x="0" y="2296629"/>
                </a:cubicBezTo>
                <a:cubicBezTo>
                  <a:pt x="3843" y="2171886"/>
                  <a:pt x="27774" y="1977598"/>
                  <a:pt x="0" y="1736476"/>
                </a:cubicBezTo>
                <a:cubicBezTo>
                  <a:pt x="-27774" y="1495354"/>
                  <a:pt x="-6409" y="1356316"/>
                  <a:pt x="0" y="1176322"/>
                </a:cubicBezTo>
                <a:cubicBezTo>
                  <a:pt x="6409" y="996328"/>
                  <a:pt x="9058" y="750430"/>
                  <a:pt x="0" y="560153"/>
                </a:cubicBezTo>
                <a:cubicBezTo>
                  <a:pt x="-9058" y="369876"/>
                  <a:pt x="-17390" y="148395"/>
                  <a:pt x="0" y="0"/>
                </a:cubicBezTo>
                <a:close/>
              </a:path>
              <a:path w="5548826" h="2800767" stroke="0" extrusionOk="0">
                <a:moveTo>
                  <a:pt x="0" y="0"/>
                </a:moveTo>
                <a:cubicBezTo>
                  <a:pt x="194413" y="1541"/>
                  <a:pt x="409510" y="-18168"/>
                  <a:pt x="638115" y="0"/>
                </a:cubicBezTo>
                <a:cubicBezTo>
                  <a:pt x="866721" y="18168"/>
                  <a:pt x="1201539" y="-14611"/>
                  <a:pt x="1387207" y="0"/>
                </a:cubicBezTo>
                <a:cubicBezTo>
                  <a:pt x="1572875" y="14611"/>
                  <a:pt x="1977848" y="25006"/>
                  <a:pt x="2191786" y="0"/>
                </a:cubicBezTo>
                <a:cubicBezTo>
                  <a:pt x="2405724" y="-25006"/>
                  <a:pt x="2694182" y="15623"/>
                  <a:pt x="2829901" y="0"/>
                </a:cubicBezTo>
                <a:cubicBezTo>
                  <a:pt x="2965621" y="-15623"/>
                  <a:pt x="3416457" y="-3980"/>
                  <a:pt x="3578993" y="0"/>
                </a:cubicBezTo>
                <a:cubicBezTo>
                  <a:pt x="3741529" y="3980"/>
                  <a:pt x="4012413" y="27154"/>
                  <a:pt x="4217108" y="0"/>
                </a:cubicBezTo>
                <a:cubicBezTo>
                  <a:pt x="4421804" y="-27154"/>
                  <a:pt x="5142499" y="-11926"/>
                  <a:pt x="5548826" y="0"/>
                </a:cubicBezTo>
                <a:cubicBezTo>
                  <a:pt x="5522887" y="217961"/>
                  <a:pt x="5573233" y="411096"/>
                  <a:pt x="5548826" y="616169"/>
                </a:cubicBezTo>
                <a:cubicBezTo>
                  <a:pt x="5524419" y="821242"/>
                  <a:pt x="5541455" y="923831"/>
                  <a:pt x="5548826" y="1120307"/>
                </a:cubicBezTo>
                <a:cubicBezTo>
                  <a:pt x="5556197" y="1316783"/>
                  <a:pt x="5536496" y="1418271"/>
                  <a:pt x="5548826" y="1596437"/>
                </a:cubicBezTo>
                <a:cubicBezTo>
                  <a:pt x="5561157" y="1774603"/>
                  <a:pt x="5531570" y="1963572"/>
                  <a:pt x="5548826" y="2156591"/>
                </a:cubicBezTo>
                <a:cubicBezTo>
                  <a:pt x="5566082" y="2349610"/>
                  <a:pt x="5559965" y="2649598"/>
                  <a:pt x="5548826" y="2800767"/>
                </a:cubicBezTo>
                <a:cubicBezTo>
                  <a:pt x="5362401" y="2774330"/>
                  <a:pt x="5217957" y="2810058"/>
                  <a:pt x="4966199" y="2800767"/>
                </a:cubicBezTo>
                <a:cubicBezTo>
                  <a:pt x="4714441" y="2791476"/>
                  <a:pt x="4539606" y="2785208"/>
                  <a:pt x="4161620" y="2800767"/>
                </a:cubicBezTo>
                <a:cubicBezTo>
                  <a:pt x="3783634" y="2816326"/>
                  <a:pt x="3659925" y="2794336"/>
                  <a:pt x="3468016" y="2800767"/>
                </a:cubicBezTo>
                <a:cubicBezTo>
                  <a:pt x="3276107" y="2807198"/>
                  <a:pt x="2853759" y="2769016"/>
                  <a:pt x="2663436" y="2800767"/>
                </a:cubicBezTo>
                <a:cubicBezTo>
                  <a:pt x="2473113" y="2832518"/>
                  <a:pt x="2163239" y="2781022"/>
                  <a:pt x="1914345" y="2800767"/>
                </a:cubicBezTo>
                <a:cubicBezTo>
                  <a:pt x="1665451" y="2820512"/>
                  <a:pt x="1491901" y="2776170"/>
                  <a:pt x="1331718" y="2800767"/>
                </a:cubicBezTo>
                <a:cubicBezTo>
                  <a:pt x="1171535" y="2825364"/>
                  <a:pt x="890921" y="2809075"/>
                  <a:pt x="638115" y="2800767"/>
                </a:cubicBezTo>
                <a:cubicBezTo>
                  <a:pt x="385309" y="2792459"/>
                  <a:pt x="157389" y="2825014"/>
                  <a:pt x="0" y="2800767"/>
                </a:cubicBezTo>
                <a:cubicBezTo>
                  <a:pt x="-15408" y="2579148"/>
                  <a:pt x="-7455" y="2495861"/>
                  <a:pt x="0" y="2268621"/>
                </a:cubicBezTo>
                <a:cubicBezTo>
                  <a:pt x="7455" y="2041381"/>
                  <a:pt x="1673" y="1958660"/>
                  <a:pt x="0" y="1792491"/>
                </a:cubicBezTo>
                <a:cubicBezTo>
                  <a:pt x="-1673" y="1626322"/>
                  <a:pt x="-21245" y="1474831"/>
                  <a:pt x="0" y="1260345"/>
                </a:cubicBezTo>
                <a:cubicBezTo>
                  <a:pt x="21245" y="1045859"/>
                  <a:pt x="18476" y="952187"/>
                  <a:pt x="0" y="644176"/>
                </a:cubicBezTo>
                <a:cubicBezTo>
                  <a:pt x="-18476" y="336165"/>
                  <a:pt x="18342" y="3041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فسر: </a:t>
            </a:r>
          </a:p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يستمر الطعام في الاندفاع نحو المعدة حتى لو وقف الانسان رأساً على عقب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34CA11-65A3-4E95-9298-28D48C82EF58}"/>
              </a:ext>
            </a:extLst>
          </p:cNvPr>
          <p:cNvSpPr/>
          <p:nvPr/>
        </p:nvSpPr>
        <p:spPr>
          <a:xfrm>
            <a:off x="6367749" y="3442771"/>
            <a:ext cx="5548826" cy="2800767"/>
          </a:xfrm>
          <a:custGeom>
            <a:avLst/>
            <a:gdLst>
              <a:gd name="connsiteX0" fmla="*/ 0 w 5548826"/>
              <a:gd name="connsiteY0" fmla="*/ 0 h 2800767"/>
              <a:gd name="connsiteX1" fmla="*/ 749092 w 5548826"/>
              <a:gd name="connsiteY1" fmla="*/ 0 h 2800767"/>
              <a:gd name="connsiteX2" fmla="*/ 1498183 w 5548826"/>
              <a:gd name="connsiteY2" fmla="*/ 0 h 2800767"/>
              <a:gd name="connsiteX3" fmla="*/ 2302763 w 5548826"/>
              <a:gd name="connsiteY3" fmla="*/ 0 h 2800767"/>
              <a:gd name="connsiteX4" fmla="*/ 3051854 w 5548826"/>
              <a:gd name="connsiteY4" fmla="*/ 0 h 2800767"/>
              <a:gd name="connsiteX5" fmla="*/ 3856434 w 5548826"/>
              <a:gd name="connsiteY5" fmla="*/ 0 h 2800767"/>
              <a:gd name="connsiteX6" fmla="*/ 4494549 w 5548826"/>
              <a:gd name="connsiteY6" fmla="*/ 0 h 2800767"/>
              <a:gd name="connsiteX7" fmla="*/ 5548826 w 5548826"/>
              <a:gd name="connsiteY7" fmla="*/ 0 h 2800767"/>
              <a:gd name="connsiteX8" fmla="*/ 5548826 w 5548826"/>
              <a:gd name="connsiteY8" fmla="*/ 504138 h 2800767"/>
              <a:gd name="connsiteX9" fmla="*/ 5548826 w 5548826"/>
              <a:gd name="connsiteY9" fmla="*/ 1064291 h 2800767"/>
              <a:gd name="connsiteX10" fmla="*/ 5548826 w 5548826"/>
              <a:gd name="connsiteY10" fmla="*/ 1652453 h 2800767"/>
              <a:gd name="connsiteX11" fmla="*/ 5548826 w 5548826"/>
              <a:gd name="connsiteY11" fmla="*/ 2156591 h 2800767"/>
              <a:gd name="connsiteX12" fmla="*/ 5548826 w 5548826"/>
              <a:gd name="connsiteY12" fmla="*/ 2800767 h 2800767"/>
              <a:gd name="connsiteX13" fmla="*/ 4855223 w 5548826"/>
              <a:gd name="connsiteY13" fmla="*/ 2800767 h 2800767"/>
              <a:gd name="connsiteX14" fmla="*/ 4050643 w 5548826"/>
              <a:gd name="connsiteY14" fmla="*/ 2800767 h 2800767"/>
              <a:gd name="connsiteX15" fmla="*/ 3412528 w 5548826"/>
              <a:gd name="connsiteY15" fmla="*/ 2800767 h 2800767"/>
              <a:gd name="connsiteX16" fmla="*/ 2885390 w 5548826"/>
              <a:gd name="connsiteY16" fmla="*/ 2800767 h 2800767"/>
              <a:gd name="connsiteX17" fmla="*/ 2358251 w 5548826"/>
              <a:gd name="connsiteY17" fmla="*/ 2800767 h 2800767"/>
              <a:gd name="connsiteX18" fmla="*/ 1609160 w 5548826"/>
              <a:gd name="connsiteY18" fmla="*/ 2800767 h 2800767"/>
              <a:gd name="connsiteX19" fmla="*/ 915556 w 5548826"/>
              <a:gd name="connsiteY19" fmla="*/ 2800767 h 2800767"/>
              <a:gd name="connsiteX20" fmla="*/ 0 w 5548826"/>
              <a:gd name="connsiteY20" fmla="*/ 2800767 h 2800767"/>
              <a:gd name="connsiteX21" fmla="*/ 0 w 5548826"/>
              <a:gd name="connsiteY21" fmla="*/ 2296629 h 2800767"/>
              <a:gd name="connsiteX22" fmla="*/ 0 w 5548826"/>
              <a:gd name="connsiteY22" fmla="*/ 1736476 h 2800767"/>
              <a:gd name="connsiteX23" fmla="*/ 0 w 5548826"/>
              <a:gd name="connsiteY23" fmla="*/ 1176322 h 2800767"/>
              <a:gd name="connsiteX24" fmla="*/ 0 w 5548826"/>
              <a:gd name="connsiteY24" fmla="*/ 560153 h 2800767"/>
              <a:gd name="connsiteX25" fmla="*/ 0 w 5548826"/>
              <a:gd name="connsiteY25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48826" h="2800767" fill="none" extrusionOk="0">
                <a:moveTo>
                  <a:pt x="0" y="0"/>
                </a:moveTo>
                <a:cubicBezTo>
                  <a:pt x="266385" y="-17389"/>
                  <a:pt x="471296" y="5384"/>
                  <a:pt x="749092" y="0"/>
                </a:cubicBezTo>
                <a:cubicBezTo>
                  <a:pt x="1026888" y="-5384"/>
                  <a:pt x="1194034" y="2347"/>
                  <a:pt x="1498183" y="0"/>
                </a:cubicBezTo>
                <a:cubicBezTo>
                  <a:pt x="1802332" y="-2347"/>
                  <a:pt x="2023774" y="-38168"/>
                  <a:pt x="2302763" y="0"/>
                </a:cubicBezTo>
                <a:cubicBezTo>
                  <a:pt x="2581752" y="38168"/>
                  <a:pt x="2710308" y="-28573"/>
                  <a:pt x="3051854" y="0"/>
                </a:cubicBezTo>
                <a:cubicBezTo>
                  <a:pt x="3393400" y="28573"/>
                  <a:pt x="3684416" y="-35300"/>
                  <a:pt x="3856434" y="0"/>
                </a:cubicBezTo>
                <a:cubicBezTo>
                  <a:pt x="4028452" y="35300"/>
                  <a:pt x="4282070" y="-23049"/>
                  <a:pt x="4494549" y="0"/>
                </a:cubicBezTo>
                <a:cubicBezTo>
                  <a:pt x="4707029" y="23049"/>
                  <a:pt x="5087702" y="4754"/>
                  <a:pt x="5548826" y="0"/>
                </a:cubicBezTo>
                <a:cubicBezTo>
                  <a:pt x="5540287" y="157197"/>
                  <a:pt x="5563215" y="378206"/>
                  <a:pt x="5548826" y="504138"/>
                </a:cubicBezTo>
                <a:cubicBezTo>
                  <a:pt x="5534437" y="630070"/>
                  <a:pt x="5529330" y="846482"/>
                  <a:pt x="5548826" y="1064291"/>
                </a:cubicBezTo>
                <a:cubicBezTo>
                  <a:pt x="5568322" y="1282100"/>
                  <a:pt x="5550199" y="1376101"/>
                  <a:pt x="5548826" y="1652453"/>
                </a:cubicBezTo>
                <a:cubicBezTo>
                  <a:pt x="5547453" y="1928805"/>
                  <a:pt x="5566788" y="1984976"/>
                  <a:pt x="5548826" y="2156591"/>
                </a:cubicBezTo>
                <a:cubicBezTo>
                  <a:pt x="5530864" y="2328206"/>
                  <a:pt x="5562357" y="2488911"/>
                  <a:pt x="5548826" y="2800767"/>
                </a:cubicBezTo>
                <a:cubicBezTo>
                  <a:pt x="5400400" y="2832358"/>
                  <a:pt x="5100374" y="2822120"/>
                  <a:pt x="4855223" y="2800767"/>
                </a:cubicBezTo>
                <a:cubicBezTo>
                  <a:pt x="4610072" y="2779414"/>
                  <a:pt x="4296719" y="2813707"/>
                  <a:pt x="4050643" y="2800767"/>
                </a:cubicBezTo>
                <a:cubicBezTo>
                  <a:pt x="3804567" y="2787827"/>
                  <a:pt x="3564677" y="2816630"/>
                  <a:pt x="3412528" y="2800767"/>
                </a:cubicBezTo>
                <a:cubicBezTo>
                  <a:pt x="3260379" y="2784904"/>
                  <a:pt x="3102419" y="2776923"/>
                  <a:pt x="2885390" y="2800767"/>
                </a:cubicBezTo>
                <a:cubicBezTo>
                  <a:pt x="2668361" y="2824611"/>
                  <a:pt x="2557922" y="2785470"/>
                  <a:pt x="2358251" y="2800767"/>
                </a:cubicBezTo>
                <a:cubicBezTo>
                  <a:pt x="2158580" y="2816064"/>
                  <a:pt x="1925906" y="2781033"/>
                  <a:pt x="1609160" y="2800767"/>
                </a:cubicBezTo>
                <a:cubicBezTo>
                  <a:pt x="1292414" y="2820501"/>
                  <a:pt x="1253292" y="2806928"/>
                  <a:pt x="915556" y="2800767"/>
                </a:cubicBezTo>
                <a:cubicBezTo>
                  <a:pt x="577820" y="2794606"/>
                  <a:pt x="200082" y="2809709"/>
                  <a:pt x="0" y="2800767"/>
                </a:cubicBezTo>
                <a:cubicBezTo>
                  <a:pt x="6680" y="2699385"/>
                  <a:pt x="-3843" y="2421372"/>
                  <a:pt x="0" y="2296629"/>
                </a:cubicBezTo>
                <a:cubicBezTo>
                  <a:pt x="3843" y="2171886"/>
                  <a:pt x="27774" y="1977598"/>
                  <a:pt x="0" y="1736476"/>
                </a:cubicBezTo>
                <a:cubicBezTo>
                  <a:pt x="-27774" y="1495354"/>
                  <a:pt x="-6409" y="1356316"/>
                  <a:pt x="0" y="1176322"/>
                </a:cubicBezTo>
                <a:cubicBezTo>
                  <a:pt x="6409" y="996328"/>
                  <a:pt x="9058" y="750430"/>
                  <a:pt x="0" y="560153"/>
                </a:cubicBezTo>
                <a:cubicBezTo>
                  <a:pt x="-9058" y="369876"/>
                  <a:pt x="-17390" y="148395"/>
                  <a:pt x="0" y="0"/>
                </a:cubicBezTo>
                <a:close/>
              </a:path>
              <a:path w="5548826" h="2800767" stroke="0" extrusionOk="0">
                <a:moveTo>
                  <a:pt x="0" y="0"/>
                </a:moveTo>
                <a:cubicBezTo>
                  <a:pt x="194413" y="1541"/>
                  <a:pt x="409510" y="-18168"/>
                  <a:pt x="638115" y="0"/>
                </a:cubicBezTo>
                <a:cubicBezTo>
                  <a:pt x="866721" y="18168"/>
                  <a:pt x="1201539" y="-14611"/>
                  <a:pt x="1387207" y="0"/>
                </a:cubicBezTo>
                <a:cubicBezTo>
                  <a:pt x="1572875" y="14611"/>
                  <a:pt x="1977848" y="25006"/>
                  <a:pt x="2191786" y="0"/>
                </a:cubicBezTo>
                <a:cubicBezTo>
                  <a:pt x="2405724" y="-25006"/>
                  <a:pt x="2694182" y="15623"/>
                  <a:pt x="2829901" y="0"/>
                </a:cubicBezTo>
                <a:cubicBezTo>
                  <a:pt x="2965621" y="-15623"/>
                  <a:pt x="3416457" y="-3980"/>
                  <a:pt x="3578993" y="0"/>
                </a:cubicBezTo>
                <a:cubicBezTo>
                  <a:pt x="3741529" y="3980"/>
                  <a:pt x="4012413" y="27154"/>
                  <a:pt x="4217108" y="0"/>
                </a:cubicBezTo>
                <a:cubicBezTo>
                  <a:pt x="4421804" y="-27154"/>
                  <a:pt x="5142499" y="-11926"/>
                  <a:pt x="5548826" y="0"/>
                </a:cubicBezTo>
                <a:cubicBezTo>
                  <a:pt x="5522887" y="217961"/>
                  <a:pt x="5573233" y="411096"/>
                  <a:pt x="5548826" y="616169"/>
                </a:cubicBezTo>
                <a:cubicBezTo>
                  <a:pt x="5524419" y="821242"/>
                  <a:pt x="5541455" y="923831"/>
                  <a:pt x="5548826" y="1120307"/>
                </a:cubicBezTo>
                <a:cubicBezTo>
                  <a:pt x="5556197" y="1316783"/>
                  <a:pt x="5536496" y="1418271"/>
                  <a:pt x="5548826" y="1596437"/>
                </a:cubicBezTo>
                <a:cubicBezTo>
                  <a:pt x="5561157" y="1774603"/>
                  <a:pt x="5531570" y="1963572"/>
                  <a:pt x="5548826" y="2156591"/>
                </a:cubicBezTo>
                <a:cubicBezTo>
                  <a:pt x="5566082" y="2349610"/>
                  <a:pt x="5559965" y="2649598"/>
                  <a:pt x="5548826" y="2800767"/>
                </a:cubicBezTo>
                <a:cubicBezTo>
                  <a:pt x="5362401" y="2774330"/>
                  <a:pt x="5217957" y="2810058"/>
                  <a:pt x="4966199" y="2800767"/>
                </a:cubicBezTo>
                <a:cubicBezTo>
                  <a:pt x="4714441" y="2791476"/>
                  <a:pt x="4539606" y="2785208"/>
                  <a:pt x="4161620" y="2800767"/>
                </a:cubicBezTo>
                <a:cubicBezTo>
                  <a:pt x="3783634" y="2816326"/>
                  <a:pt x="3659925" y="2794336"/>
                  <a:pt x="3468016" y="2800767"/>
                </a:cubicBezTo>
                <a:cubicBezTo>
                  <a:pt x="3276107" y="2807198"/>
                  <a:pt x="2853759" y="2769016"/>
                  <a:pt x="2663436" y="2800767"/>
                </a:cubicBezTo>
                <a:cubicBezTo>
                  <a:pt x="2473113" y="2832518"/>
                  <a:pt x="2163239" y="2781022"/>
                  <a:pt x="1914345" y="2800767"/>
                </a:cubicBezTo>
                <a:cubicBezTo>
                  <a:pt x="1665451" y="2820512"/>
                  <a:pt x="1491901" y="2776170"/>
                  <a:pt x="1331718" y="2800767"/>
                </a:cubicBezTo>
                <a:cubicBezTo>
                  <a:pt x="1171535" y="2825364"/>
                  <a:pt x="890921" y="2809075"/>
                  <a:pt x="638115" y="2800767"/>
                </a:cubicBezTo>
                <a:cubicBezTo>
                  <a:pt x="385309" y="2792459"/>
                  <a:pt x="157389" y="2825014"/>
                  <a:pt x="0" y="2800767"/>
                </a:cubicBezTo>
                <a:cubicBezTo>
                  <a:pt x="-15408" y="2579148"/>
                  <a:pt x="-7455" y="2495861"/>
                  <a:pt x="0" y="2268621"/>
                </a:cubicBezTo>
                <a:cubicBezTo>
                  <a:pt x="7455" y="2041381"/>
                  <a:pt x="1673" y="1958660"/>
                  <a:pt x="0" y="1792491"/>
                </a:cubicBezTo>
                <a:cubicBezTo>
                  <a:pt x="-1673" y="1626322"/>
                  <a:pt x="-21245" y="1474831"/>
                  <a:pt x="0" y="1260345"/>
                </a:cubicBezTo>
                <a:cubicBezTo>
                  <a:pt x="21245" y="1045859"/>
                  <a:pt x="18476" y="952187"/>
                  <a:pt x="0" y="644176"/>
                </a:cubicBezTo>
                <a:cubicBezTo>
                  <a:pt x="-18476" y="336165"/>
                  <a:pt x="18342" y="304115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الحركة الدودية للمريء التي تتحكم في مرور الطعام للمعدة وتمنع رجوعه مرة أخرى للفم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B704CC5-2789-40AC-8769-813DD6B38711}"/>
              </a:ext>
            </a:extLst>
          </p:cNvPr>
          <p:cNvSpPr/>
          <p:nvPr/>
        </p:nvSpPr>
        <p:spPr>
          <a:xfrm>
            <a:off x="451694" y="189733"/>
            <a:ext cx="5354198" cy="769441"/>
          </a:xfrm>
          <a:custGeom>
            <a:avLst/>
            <a:gdLst>
              <a:gd name="connsiteX0" fmla="*/ 0 w 5354198"/>
              <a:gd name="connsiteY0" fmla="*/ 0 h 769441"/>
              <a:gd name="connsiteX1" fmla="*/ 562191 w 5354198"/>
              <a:gd name="connsiteY1" fmla="*/ 0 h 769441"/>
              <a:gd name="connsiteX2" fmla="*/ 1124382 w 5354198"/>
              <a:gd name="connsiteY2" fmla="*/ 0 h 769441"/>
              <a:gd name="connsiteX3" fmla="*/ 1740114 w 5354198"/>
              <a:gd name="connsiteY3" fmla="*/ 0 h 769441"/>
              <a:gd name="connsiteX4" fmla="*/ 2248763 w 5354198"/>
              <a:gd name="connsiteY4" fmla="*/ 0 h 769441"/>
              <a:gd name="connsiteX5" fmla="*/ 2918038 w 5354198"/>
              <a:gd name="connsiteY5" fmla="*/ 0 h 769441"/>
              <a:gd name="connsiteX6" fmla="*/ 3426687 w 5354198"/>
              <a:gd name="connsiteY6" fmla="*/ 0 h 769441"/>
              <a:gd name="connsiteX7" fmla="*/ 3935336 w 5354198"/>
              <a:gd name="connsiteY7" fmla="*/ 0 h 769441"/>
              <a:gd name="connsiteX8" fmla="*/ 4551068 w 5354198"/>
              <a:gd name="connsiteY8" fmla="*/ 0 h 769441"/>
              <a:gd name="connsiteX9" fmla="*/ 5354198 w 5354198"/>
              <a:gd name="connsiteY9" fmla="*/ 0 h 769441"/>
              <a:gd name="connsiteX10" fmla="*/ 5354198 w 5354198"/>
              <a:gd name="connsiteY10" fmla="*/ 400109 h 769441"/>
              <a:gd name="connsiteX11" fmla="*/ 5354198 w 5354198"/>
              <a:gd name="connsiteY11" fmla="*/ 769441 h 769441"/>
              <a:gd name="connsiteX12" fmla="*/ 4577839 w 5354198"/>
              <a:gd name="connsiteY12" fmla="*/ 769441 h 769441"/>
              <a:gd name="connsiteX13" fmla="*/ 4069190 w 5354198"/>
              <a:gd name="connsiteY13" fmla="*/ 769441 h 769441"/>
              <a:gd name="connsiteX14" fmla="*/ 3560542 w 5354198"/>
              <a:gd name="connsiteY14" fmla="*/ 769441 h 769441"/>
              <a:gd name="connsiteX15" fmla="*/ 2998351 w 5354198"/>
              <a:gd name="connsiteY15" fmla="*/ 769441 h 769441"/>
              <a:gd name="connsiteX16" fmla="*/ 2329076 w 5354198"/>
              <a:gd name="connsiteY16" fmla="*/ 769441 h 769441"/>
              <a:gd name="connsiteX17" fmla="*/ 1659801 w 5354198"/>
              <a:gd name="connsiteY17" fmla="*/ 769441 h 769441"/>
              <a:gd name="connsiteX18" fmla="*/ 1097611 w 5354198"/>
              <a:gd name="connsiteY18" fmla="*/ 769441 h 769441"/>
              <a:gd name="connsiteX19" fmla="*/ 0 w 5354198"/>
              <a:gd name="connsiteY19" fmla="*/ 769441 h 769441"/>
              <a:gd name="connsiteX20" fmla="*/ 0 w 5354198"/>
              <a:gd name="connsiteY20" fmla="*/ 400109 h 769441"/>
              <a:gd name="connsiteX21" fmla="*/ 0 w 5354198"/>
              <a:gd name="connsiteY21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54198" h="769441" fill="none" extrusionOk="0">
                <a:moveTo>
                  <a:pt x="0" y="0"/>
                </a:moveTo>
                <a:cubicBezTo>
                  <a:pt x="231592" y="18042"/>
                  <a:pt x="316617" y="17421"/>
                  <a:pt x="562191" y="0"/>
                </a:cubicBezTo>
                <a:cubicBezTo>
                  <a:pt x="807765" y="-17421"/>
                  <a:pt x="1003067" y="-21739"/>
                  <a:pt x="1124382" y="0"/>
                </a:cubicBezTo>
                <a:cubicBezTo>
                  <a:pt x="1245697" y="21739"/>
                  <a:pt x="1510153" y="-4527"/>
                  <a:pt x="1740114" y="0"/>
                </a:cubicBezTo>
                <a:cubicBezTo>
                  <a:pt x="1970075" y="4527"/>
                  <a:pt x="2053537" y="15034"/>
                  <a:pt x="2248763" y="0"/>
                </a:cubicBezTo>
                <a:cubicBezTo>
                  <a:pt x="2443989" y="-15034"/>
                  <a:pt x="2754437" y="6797"/>
                  <a:pt x="2918038" y="0"/>
                </a:cubicBezTo>
                <a:cubicBezTo>
                  <a:pt x="3081640" y="-6797"/>
                  <a:pt x="3254730" y="-20736"/>
                  <a:pt x="3426687" y="0"/>
                </a:cubicBezTo>
                <a:cubicBezTo>
                  <a:pt x="3598644" y="20736"/>
                  <a:pt x="3727901" y="20122"/>
                  <a:pt x="3935336" y="0"/>
                </a:cubicBezTo>
                <a:cubicBezTo>
                  <a:pt x="4142771" y="-20122"/>
                  <a:pt x="4372234" y="10040"/>
                  <a:pt x="4551068" y="0"/>
                </a:cubicBezTo>
                <a:cubicBezTo>
                  <a:pt x="4729902" y="-10040"/>
                  <a:pt x="5075096" y="34485"/>
                  <a:pt x="5354198" y="0"/>
                </a:cubicBezTo>
                <a:cubicBezTo>
                  <a:pt x="5362238" y="167679"/>
                  <a:pt x="5370169" y="298325"/>
                  <a:pt x="5354198" y="400109"/>
                </a:cubicBezTo>
                <a:cubicBezTo>
                  <a:pt x="5338227" y="501893"/>
                  <a:pt x="5357854" y="653196"/>
                  <a:pt x="5354198" y="769441"/>
                </a:cubicBezTo>
                <a:cubicBezTo>
                  <a:pt x="5115449" y="765609"/>
                  <a:pt x="4916310" y="764719"/>
                  <a:pt x="4577839" y="769441"/>
                </a:cubicBezTo>
                <a:cubicBezTo>
                  <a:pt x="4239368" y="774163"/>
                  <a:pt x="4209868" y="744169"/>
                  <a:pt x="4069190" y="769441"/>
                </a:cubicBezTo>
                <a:cubicBezTo>
                  <a:pt x="3928512" y="794713"/>
                  <a:pt x="3757614" y="760638"/>
                  <a:pt x="3560542" y="769441"/>
                </a:cubicBezTo>
                <a:cubicBezTo>
                  <a:pt x="3363470" y="778244"/>
                  <a:pt x="3148648" y="770125"/>
                  <a:pt x="2998351" y="769441"/>
                </a:cubicBezTo>
                <a:cubicBezTo>
                  <a:pt x="2848054" y="768757"/>
                  <a:pt x="2645785" y="791524"/>
                  <a:pt x="2329076" y="769441"/>
                </a:cubicBezTo>
                <a:cubicBezTo>
                  <a:pt x="2012368" y="747358"/>
                  <a:pt x="1980482" y="792128"/>
                  <a:pt x="1659801" y="769441"/>
                </a:cubicBezTo>
                <a:cubicBezTo>
                  <a:pt x="1339121" y="746754"/>
                  <a:pt x="1267102" y="794059"/>
                  <a:pt x="1097611" y="769441"/>
                </a:cubicBezTo>
                <a:cubicBezTo>
                  <a:pt x="928120" y="744824"/>
                  <a:pt x="516336" y="778813"/>
                  <a:pt x="0" y="769441"/>
                </a:cubicBezTo>
                <a:cubicBezTo>
                  <a:pt x="-17494" y="694223"/>
                  <a:pt x="2289" y="478577"/>
                  <a:pt x="0" y="400109"/>
                </a:cubicBezTo>
                <a:cubicBezTo>
                  <a:pt x="-2289" y="321641"/>
                  <a:pt x="-3935" y="180944"/>
                  <a:pt x="0" y="0"/>
                </a:cubicBezTo>
                <a:close/>
              </a:path>
              <a:path w="5354198" h="769441" stroke="0" extrusionOk="0">
                <a:moveTo>
                  <a:pt x="0" y="0"/>
                </a:moveTo>
                <a:cubicBezTo>
                  <a:pt x="220873" y="29532"/>
                  <a:pt x="336483" y="-20212"/>
                  <a:pt x="615733" y="0"/>
                </a:cubicBezTo>
                <a:cubicBezTo>
                  <a:pt x="894983" y="20212"/>
                  <a:pt x="1185018" y="-15514"/>
                  <a:pt x="1338550" y="0"/>
                </a:cubicBezTo>
                <a:cubicBezTo>
                  <a:pt x="1492082" y="15514"/>
                  <a:pt x="1846207" y="-11629"/>
                  <a:pt x="2114908" y="0"/>
                </a:cubicBezTo>
                <a:cubicBezTo>
                  <a:pt x="2383609" y="11629"/>
                  <a:pt x="2514477" y="1572"/>
                  <a:pt x="2730641" y="0"/>
                </a:cubicBezTo>
                <a:cubicBezTo>
                  <a:pt x="2946805" y="-1572"/>
                  <a:pt x="3273425" y="34750"/>
                  <a:pt x="3453458" y="0"/>
                </a:cubicBezTo>
                <a:cubicBezTo>
                  <a:pt x="3633491" y="-34750"/>
                  <a:pt x="3916727" y="20037"/>
                  <a:pt x="4069190" y="0"/>
                </a:cubicBezTo>
                <a:cubicBezTo>
                  <a:pt x="4221653" y="-20037"/>
                  <a:pt x="4903956" y="-21821"/>
                  <a:pt x="5354198" y="0"/>
                </a:cubicBezTo>
                <a:cubicBezTo>
                  <a:pt x="5373764" y="140198"/>
                  <a:pt x="5367222" y="220365"/>
                  <a:pt x="5354198" y="400109"/>
                </a:cubicBezTo>
                <a:cubicBezTo>
                  <a:pt x="5341174" y="579853"/>
                  <a:pt x="5360347" y="612872"/>
                  <a:pt x="5354198" y="769441"/>
                </a:cubicBezTo>
                <a:cubicBezTo>
                  <a:pt x="5176132" y="775678"/>
                  <a:pt x="5066898" y="792940"/>
                  <a:pt x="4845549" y="769441"/>
                </a:cubicBezTo>
                <a:cubicBezTo>
                  <a:pt x="4624200" y="745942"/>
                  <a:pt x="4332495" y="770643"/>
                  <a:pt x="4069190" y="769441"/>
                </a:cubicBezTo>
                <a:cubicBezTo>
                  <a:pt x="3805885" y="768239"/>
                  <a:pt x="3558151" y="742618"/>
                  <a:pt x="3399916" y="769441"/>
                </a:cubicBezTo>
                <a:cubicBezTo>
                  <a:pt x="3241681" y="796264"/>
                  <a:pt x="2870528" y="783984"/>
                  <a:pt x="2730641" y="769441"/>
                </a:cubicBezTo>
                <a:cubicBezTo>
                  <a:pt x="2590755" y="754898"/>
                  <a:pt x="2303425" y="793565"/>
                  <a:pt x="1954282" y="769441"/>
                </a:cubicBezTo>
                <a:cubicBezTo>
                  <a:pt x="1605139" y="745317"/>
                  <a:pt x="1428402" y="776638"/>
                  <a:pt x="1285008" y="769441"/>
                </a:cubicBezTo>
                <a:cubicBezTo>
                  <a:pt x="1141614" y="762244"/>
                  <a:pt x="437380" y="746253"/>
                  <a:pt x="0" y="769441"/>
                </a:cubicBezTo>
                <a:cubicBezTo>
                  <a:pt x="-11737" y="658750"/>
                  <a:pt x="-12897" y="548724"/>
                  <a:pt x="0" y="377026"/>
                </a:cubicBezTo>
                <a:cubicBezTo>
                  <a:pt x="12897" y="205328"/>
                  <a:pt x="1171" y="17194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 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00" name="Picture 4" descr="نتيجة بحث الصور عن ‪peristalsis GIF‬‏">
            <a:extLst>
              <a:ext uri="{FF2B5EF4-FFF2-40B4-BE49-F238E27FC236}">
                <a16:creationId xmlns:a16="http://schemas.microsoft.com/office/drawing/2014/main" id="{10195D7D-DF04-4E95-901F-F48C0013B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6" y="1086124"/>
            <a:ext cx="5640632" cy="55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26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CB3FC45D-2C1C-42A4-9A94-40833F128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3" y="242370"/>
            <a:ext cx="5570859" cy="63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D57438E-6C09-44EA-A085-AC5B2A34CE87}"/>
              </a:ext>
            </a:extLst>
          </p:cNvPr>
          <p:cNvSpPr/>
          <p:nvPr/>
        </p:nvSpPr>
        <p:spPr>
          <a:xfrm>
            <a:off x="6334698" y="920920"/>
            <a:ext cx="5570859" cy="2123658"/>
          </a:xfrm>
          <a:custGeom>
            <a:avLst/>
            <a:gdLst>
              <a:gd name="connsiteX0" fmla="*/ 0 w 5570859"/>
              <a:gd name="connsiteY0" fmla="*/ 0 h 2123658"/>
              <a:gd name="connsiteX1" fmla="*/ 640649 w 5570859"/>
              <a:gd name="connsiteY1" fmla="*/ 0 h 2123658"/>
              <a:gd name="connsiteX2" fmla="*/ 1169880 w 5570859"/>
              <a:gd name="connsiteY2" fmla="*/ 0 h 2123658"/>
              <a:gd name="connsiteX3" fmla="*/ 1699112 w 5570859"/>
              <a:gd name="connsiteY3" fmla="*/ 0 h 2123658"/>
              <a:gd name="connsiteX4" fmla="*/ 2339761 w 5570859"/>
              <a:gd name="connsiteY4" fmla="*/ 0 h 2123658"/>
              <a:gd name="connsiteX5" fmla="*/ 3091827 w 5570859"/>
              <a:gd name="connsiteY5" fmla="*/ 0 h 2123658"/>
              <a:gd name="connsiteX6" fmla="*/ 3899601 w 5570859"/>
              <a:gd name="connsiteY6" fmla="*/ 0 h 2123658"/>
              <a:gd name="connsiteX7" fmla="*/ 4651667 w 5570859"/>
              <a:gd name="connsiteY7" fmla="*/ 0 h 2123658"/>
              <a:gd name="connsiteX8" fmla="*/ 5570859 w 5570859"/>
              <a:gd name="connsiteY8" fmla="*/ 0 h 2123658"/>
              <a:gd name="connsiteX9" fmla="*/ 5570859 w 5570859"/>
              <a:gd name="connsiteY9" fmla="*/ 509678 h 2123658"/>
              <a:gd name="connsiteX10" fmla="*/ 5570859 w 5570859"/>
              <a:gd name="connsiteY10" fmla="*/ 1083066 h 2123658"/>
              <a:gd name="connsiteX11" fmla="*/ 5570859 w 5570859"/>
              <a:gd name="connsiteY11" fmla="*/ 1571507 h 2123658"/>
              <a:gd name="connsiteX12" fmla="*/ 5570859 w 5570859"/>
              <a:gd name="connsiteY12" fmla="*/ 2123658 h 2123658"/>
              <a:gd name="connsiteX13" fmla="*/ 4818793 w 5570859"/>
              <a:gd name="connsiteY13" fmla="*/ 2123658 h 2123658"/>
              <a:gd name="connsiteX14" fmla="*/ 4233853 w 5570859"/>
              <a:gd name="connsiteY14" fmla="*/ 2123658 h 2123658"/>
              <a:gd name="connsiteX15" fmla="*/ 3426078 w 5570859"/>
              <a:gd name="connsiteY15" fmla="*/ 2123658 h 2123658"/>
              <a:gd name="connsiteX16" fmla="*/ 2841138 w 5570859"/>
              <a:gd name="connsiteY16" fmla="*/ 2123658 h 2123658"/>
              <a:gd name="connsiteX17" fmla="*/ 2033364 w 5570859"/>
              <a:gd name="connsiteY17" fmla="*/ 2123658 h 2123658"/>
              <a:gd name="connsiteX18" fmla="*/ 1392715 w 5570859"/>
              <a:gd name="connsiteY18" fmla="*/ 2123658 h 2123658"/>
              <a:gd name="connsiteX19" fmla="*/ 863483 w 5570859"/>
              <a:gd name="connsiteY19" fmla="*/ 2123658 h 2123658"/>
              <a:gd name="connsiteX20" fmla="*/ 0 w 5570859"/>
              <a:gd name="connsiteY20" fmla="*/ 2123658 h 2123658"/>
              <a:gd name="connsiteX21" fmla="*/ 0 w 5570859"/>
              <a:gd name="connsiteY21" fmla="*/ 1571507 h 2123658"/>
              <a:gd name="connsiteX22" fmla="*/ 0 w 5570859"/>
              <a:gd name="connsiteY22" fmla="*/ 1061829 h 2123658"/>
              <a:gd name="connsiteX23" fmla="*/ 0 w 5570859"/>
              <a:gd name="connsiteY23" fmla="*/ 573388 h 2123658"/>
              <a:gd name="connsiteX24" fmla="*/ 0 w 5570859"/>
              <a:gd name="connsiteY2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70859" h="2123658" fill="none" extrusionOk="0">
                <a:moveTo>
                  <a:pt x="0" y="0"/>
                </a:moveTo>
                <a:cubicBezTo>
                  <a:pt x="295826" y="2391"/>
                  <a:pt x="482193" y="-24274"/>
                  <a:pt x="640649" y="0"/>
                </a:cubicBezTo>
                <a:cubicBezTo>
                  <a:pt x="799105" y="24274"/>
                  <a:pt x="954256" y="22910"/>
                  <a:pt x="1169880" y="0"/>
                </a:cubicBezTo>
                <a:cubicBezTo>
                  <a:pt x="1385504" y="-22910"/>
                  <a:pt x="1436852" y="14515"/>
                  <a:pt x="1699112" y="0"/>
                </a:cubicBezTo>
                <a:cubicBezTo>
                  <a:pt x="1961372" y="-14515"/>
                  <a:pt x="2137684" y="-8334"/>
                  <a:pt x="2339761" y="0"/>
                </a:cubicBezTo>
                <a:cubicBezTo>
                  <a:pt x="2541838" y="8334"/>
                  <a:pt x="2882912" y="-10058"/>
                  <a:pt x="3091827" y="0"/>
                </a:cubicBezTo>
                <a:cubicBezTo>
                  <a:pt x="3300742" y="10058"/>
                  <a:pt x="3729293" y="32758"/>
                  <a:pt x="3899601" y="0"/>
                </a:cubicBezTo>
                <a:cubicBezTo>
                  <a:pt x="4069909" y="-32758"/>
                  <a:pt x="4302354" y="17373"/>
                  <a:pt x="4651667" y="0"/>
                </a:cubicBezTo>
                <a:cubicBezTo>
                  <a:pt x="5000980" y="-17373"/>
                  <a:pt x="5199814" y="-13979"/>
                  <a:pt x="5570859" y="0"/>
                </a:cubicBezTo>
                <a:cubicBezTo>
                  <a:pt x="5554997" y="211190"/>
                  <a:pt x="5582861" y="301006"/>
                  <a:pt x="5570859" y="509678"/>
                </a:cubicBezTo>
                <a:cubicBezTo>
                  <a:pt x="5558857" y="718350"/>
                  <a:pt x="5595388" y="939485"/>
                  <a:pt x="5570859" y="1083066"/>
                </a:cubicBezTo>
                <a:cubicBezTo>
                  <a:pt x="5546330" y="1226647"/>
                  <a:pt x="5577817" y="1384559"/>
                  <a:pt x="5570859" y="1571507"/>
                </a:cubicBezTo>
                <a:cubicBezTo>
                  <a:pt x="5563901" y="1758455"/>
                  <a:pt x="5549381" y="1883380"/>
                  <a:pt x="5570859" y="2123658"/>
                </a:cubicBezTo>
                <a:cubicBezTo>
                  <a:pt x="5405856" y="2104918"/>
                  <a:pt x="4995003" y="2146629"/>
                  <a:pt x="4818793" y="2123658"/>
                </a:cubicBezTo>
                <a:cubicBezTo>
                  <a:pt x="4642583" y="2100687"/>
                  <a:pt x="4452288" y="2100477"/>
                  <a:pt x="4233853" y="2123658"/>
                </a:cubicBezTo>
                <a:cubicBezTo>
                  <a:pt x="4015418" y="2146839"/>
                  <a:pt x="3754518" y="2124879"/>
                  <a:pt x="3426078" y="2123658"/>
                </a:cubicBezTo>
                <a:cubicBezTo>
                  <a:pt x="3097639" y="2122437"/>
                  <a:pt x="3085099" y="2117504"/>
                  <a:pt x="2841138" y="2123658"/>
                </a:cubicBezTo>
                <a:cubicBezTo>
                  <a:pt x="2597177" y="2129812"/>
                  <a:pt x="2280542" y="2122070"/>
                  <a:pt x="2033364" y="2123658"/>
                </a:cubicBezTo>
                <a:cubicBezTo>
                  <a:pt x="1786186" y="2125246"/>
                  <a:pt x="1529151" y="2155489"/>
                  <a:pt x="1392715" y="2123658"/>
                </a:cubicBezTo>
                <a:cubicBezTo>
                  <a:pt x="1256279" y="2091827"/>
                  <a:pt x="989544" y="2109594"/>
                  <a:pt x="863483" y="2123658"/>
                </a:cubicBezTo>
                <a:cubicBezTo>
                  <a:pt x="737422" y="2137722"/>
                  <a:pt x="399417" y="2133189"/>
                  <a:pt x="0" y="2123658"/>
                </a:cubicBezTo>
                <a:cubicBezTo>
                  <a:pt x="5649" y="1963844"/>
                  <a:pt x="4021" y="1786399"/>
                  <a:pt x="0" y="1571507"/>
                </a:cubicBezTo>
                <a:cubicBezTo>
                  <a:pt x="-4021" y="1356615"/>
                  <a:pt x="-8951" y="1288456"/>
                  <a:pt x="0" y="1061829"/>
                </a:cubicBezTo>
                <a:cubicBezTo>
                  <a:pt x="8951" y="835202"/>
                  <a:pt x="5706" y="739025"/>
                  <a:pt x="0" y="573388"/>
                </a:cubicBezTo>
                <a:cubicBezTo>
                  <a:pt x="-5706" y="407751"/>
                  <a:pt x="9778" y="157152"/>
                  <a:pt x="0" y="0"/>
                </a:cubicBezTo>
                <a:close/>
              </a:path>
              <a:path w="5570859" h="2123658" stroke="0" extrusionOk="0">
                <a:moveTo>
                  <a:pt x="0" y="0"/>
                </a:moveTo>
                <a:cubicBezTo>
                  <a:pt x="315188" y="-22307"/>
                  <a:pt x="448209" y="-31467"/>
                  <a:pt x="640649" y="0"/>
                </a:cubicBezTo>
                <a:cubicBezTo>
                  <a:pt x="833089" y="31467"/>
                  <a:pt x="1062793" y="-33269"/>
                  <a:pt x="1392715" y="0"/>
                </a:cubicBezTo>
                <a:cubicBezTo>
                  <a:pt x="1722637" y="33269"/>
                  <a:pt x="1902025" y="-1122"/>
                  <a:pt x="2200489" y="0"/>
                </a:cubicBezTo>
                <a:cubicBezTo>
                  <a:pt x="2498953" y="1122"/>
                  <a:pt x="2699492" y="9273"/>
                  <a:pt x="2841138" y="0"/>
                </a:cubicBezTo>
                <a:cubicBezTo>
                  <a:pt x="2982784" y="-9273"/>
                  <a:pt x="3291165" y="-2516"/>
                  <a:pt x="3593204" y="0"/>
                </a:cubicBezTo>
                <a:cubicBezTo>
                  <a:pt x="3895243" y="2516"/>
                  <a:pt x="4087983" y="17374"/>
                  <a:pt x="4233853" y="0"/>
                </a:cubicBezTo>
                <a:cubicBezTo>
                  <a:pt x="4379723" y="-17374"/>
                  <a:pt x="4972320" y="8030"/>
                  <a:pt x="5570859" y="0"/>
                </a:cubicBezTo>
                <a:cubicBezTo>
                  <a:pt x="5594375" y="123299"/>
                  <a:pt x="5543871" y="386379"/>
                  <a:pt x="5570859" y="573388"/>
                </a:cubicBezTo>
                <a:cubicBezTo>
                  <a:pt x="5597847" y="760397"/>
                  <a:pt x="5568477" y="835969"/>
                  <a:pt x="5570859" y="1061829"/>
                </a:cubicBezTo>
                <a:cubicBezTo>
                  <a:pt x="5573241" y="1287689"/>
                  <a:pt x="5572746" y="1430951"/>
                  <a:pt x="5570859" y="1529034"/>
                </a:cubicBezTo>
                <a:cubicBezTo>
                  <a:pt x="5568972" y="1627118"/>
                  <a:pt x="5563198" y="1909486"/>
                  <a:pt x="5570859" y="2123658"/>
                </a:cubicBezTo>
                <a:cubicBezTo>
                  <a:pt x="5261609" y="2136461"/>
                  <a:pt x="5153252" y="2106046"/>
                  <a:pt x="4930210" y="2123658"/>
                </a:cubicBezTo>
                <a:cubicBezTo>
                  <a:pt x="4707168" y="2141270"/>
                  <a:pt x="4480277" y="2147963"/>
                  <a:pt x="4233853" y="2123658"/>
                </a:cubicBezTo>
                <a:cubicBezTo>
                  <a:pt x="3987429" y="2099353"/>
                  <a:pt x="3639368" y="2141612"/>
                  <a:pt x="3426078" y="2123658"/>
                </a:cubicBezTo>
                <a:cubicBezTo>
                  <a:pt x="3212789" y="2105704"/>
                  <a:pt x="2917045" y="2149665"/>
                  <a:pt x="2729721" y="2123658"/>
                </a:cubicBezTo>
                <a:cubicBezTo>
                  <a:pt x="2542397" y="2097651"/>
                  <a:pt x="2191425" y="2128335"/>
                  <a:pt x="1921946" y="2123658"/>
                </a:cubicBezTo>
                <a:cubicBezTo>
                  <a:pt x="1652467" y="2118981"/>
                  <a:pt x="1329061" y="2131660"/>
                  <a:pt x="1169880" y="2123658"/>
                </a:cubicBezTo>
                <a:cubicBezTo>
                  <a:pt x="1010699" y="2115656"/>
                  <a:pt x="497743" y="2114732"/>
                  <a:pt x="0" y="2123658"/>
                </a:cubicBezTo>
                <a:cubicBezTo>
                  <a:pt x="9761" y="1962579"/>
                  <a:pt x="-17335" y="1810108"/>
                  <a:pt x="0" y="1592744"/>
                </a:cubicBezTo>
                <a:cubicBezTo>
                  <a:pt x="17335" y="1375380"/>
                  <a:pt x="-10210" y="1264887"/>
                  <a:pt x="0" y="1125539"/>
                </a:cubicBezTo>
                <a:cubicBezTo>
                  <a:pt x="10210" y="986191"/>
                  <a:pt x="-23387" y="866567"/>
                  <a:pt x="0" y="615861"/>
                </a:cubicBezTo>
                <a:cubicBezTo>
                  <a:pt x="23387" y="365155"/>
                  <a:pt x="-3540" y="2395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دراستك السابقة وضح أهمية لسان المزمار الموجود في نهاية البلعوم 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98A12B0-C8DF-41AE-BE6B-977210A57DF2}"/>
              </a:ext>
            </a:extLst>
          </p:cNvPr>
          <p:cNvSpPr/>
          <p:nvPr/>
        </p:nvSpPr>
        <p:spPr>
          <a:xfrm>
            <a:off x="6334698" y="3552114"/>
            <a:ext cx="5570859" cy="2123658"/>
          </a:xfrm>
          <a:custGeom>
            <a:avLst/>
            <a:gdLst>
              <a:gd name="connsiteX0" fmla="*/ 0 w 5570859"/>
              <a:gd name="connsiteY0" fmla="*/ 0 h 2123658"/>
              <a:gd name="connsiteX1" fmla="*/ 640649 w 5570859"/>
              <a:gd name="connsiteY1" fmla="*/ 0 h 2123658"/>
              <a:gd name="connsiteX2" fmla="*/ 1169880 w 5570859"/>
              <a:gd name="connsiteY2" fmla="*/ 0 h 2123658"/>
              <a:gd name="connsiteX3" fmla="*/ 1699112 w 5570859"/>
              <a:gd name="connsiteY3" fmla="*/ 0 h 2123658"/>
              <a:gd name="connsiteX4" fmla="*/ 2339761 w 5570859"/>
              <a:gd name="connsiteY4" fmla="*/ 0 h 2123658"/>
              <a:gd name="connsiteX5" fmla="*/ 3091827 w 5570859"/>
              <a:gd name="connsiteY5" fmla="*/ 0 h 2123658"/>
              <a:gd name="connsiteX6" fmla="*/ 3899601 w 5570859"/>
              <a:gd name="connsiteY6" fmla="*/ 0 h 2123658"/>
              <a:gd name="connsiteX7" fmla="*/ 4651667 w 5570859"/>
              <a:gd name="connsiteY7" fmla="*/ 0 h 2123658"/>
              <a:gd name="connsiteX8" fmla="*/ 5570859 w 5570859"/>
              <a:gd name="connsiteY8" fmla="*/ 0 h 2123658"/>
              <a:gd name="connsiteX9" fmla="*/ 5570859 w 5570859"/>
              <a:gd name="connsiteY9" fmla="*/ 509678 h 2123658"/>
              <a:gd name="connsiteX10" fmla="*/ 5570859 w 5570859"/>
              <a:gd name="connsiteY10" fmla="*/ 1083066 h 2123658"/>
              <a:gd name="connsiteX11" fmla="*/ 5570859 w 5570859"/>
              <a:gd name="connsiteY11" fmla="*/ 1571507 h 2123658"/>
              <a:gd name="connsiteX12" fmla="*/ 5570859 w 5570859"/>
              <a:gd name="connsiteY12" fmla="*/ 2123658 h 2123658"/>
              <a:gd name="connsiteX13" fmla="*/ 4818793 w 5570859"/>
              <a:gd name="connsiteY13" fmla="*/ 2123658 h 2123658"/>
              <a:gd name="connsiteX14" fmla="*/ 4233853 w 5570859"/>
              <a:gd name="connsiteY14" fmla="*/ 2123658 h 2123658"/>
              <a:gd name="connsiteX15" fmla="*/ 3426078 w 5570859"/>
              <a:gd name="connsiteY15" fmla="*/ 2123658 h 2123658"/>
              <a:gd name="connsiteX16" fmla="*/ 2841138 w 5570859"/>
              <a:gd name="connsiteY16" fmla="*/ 2123658 h 2123658"/>
              <a:gd name="connsiteX17" fmla="*/ 2033364 w 5570859"/>
              <a:gd name="connsiteY17" fmla="*/ 2123658 h 2123658"/>
              <a:gd name="connsiteX18" fmla="*/ 1392715 w 5570859"/>
              <a:gd name="connsiteY18" fmla="*/ 2123658 h 2123658"/>
              <a:gd name="connsiteX19" fmla="*/ 863483 w 5570859"/>
              <a:gd name="connsiteY19" fmla="*/ 2123658 h 2123658"/>
              <a:gd name="connsiteX20" fmla="*/ 0 w 5570859"/>
              <a:gd name="connsiteY20" fmla="*/ 2123658 h 2123658"/>
              <a:gd name="connsiteX21" fmla="*/ 0 w 5570859"/>
              <a:gd name="connsiteY21" fmla="*/ 1571507 h 2123658"/>
              <a:gd name="connsiteX22" fmla="*/ 0 w 5570859"/>
              <a:gd name="connsiteY22" fmla="*/ 1061829 h 2123658"/>
              <a:gd name="connsiteX23" fmla="*/ 0 w 5570859"/>
              <a:gd name="connsiteY23" fmla="*/ 573388 h 2123658"/>
              <a:gd name="connsiteX24" fmla="*/ 0 w 5570859"/>
              <a:gd name="connsiteY2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70859" h="2123658" fill="none" extrusionOk="0">
                <a:moveTo>
                  <a:pt x="0" y="0"/>
                </a:moveTo>
                <a:cubicBezTo>
                  <a:pt x="295826" y="2391"/>
                  <a:pt x="482193" y="-24274"/>
                  <a:pt x="640649" y="0"/>
                </a:cubicBezTo>
                <a:cubicBezTo>
                  <a:pt x="799105" y="24274"/>
                  <a:pt x="954256" y="22910"/>
                  <a:pt x="1169880" y="0"/>
                </a:cubicBezTo>
                <a:cubicBezTo>
                  <a:pt x="1385504" y="-22910"/>
                  <a:pt x="1436852" y="14515"/>
                  <a:pt x="1699112" y="0"/>
                </a:cubicBezTo>
                <a:cubicBezTo>
                  <a:pt x="1961372" y="-14515"/>
                  <a:pt x="2137684" y="-8334"/>
                  <a:pt x="2339761" y="0"/>
                </a:cubicBezTo>
                <a:cubicBezTo>
                  <a:pt x="2541838" y="8334"/>
                  <a:pt x="2882912" y="-10058"/>
                  <a:pt x="3091827" y="0"/>
                </a:cubicBezTo>
                <a:cubicBezTo>
                  <a:pt x="3300742" y="10058"/>
                  <a:pt x="3729293" y="32758"/>
                  <a:pt x="3899601" y="0"/>
                </a:cubicBezTo>
                <a:cubicBezTo>
                  <a:pt x="4069909" y="-32758"/>
                  <a:pt x="4302354" y="17373"/>
                  <a:pt x="4651667" y="0"/>
                </a:cubicBezTo>
                <a:cubicBezTo>
                  <a:pt x="5000980" y="-17373"/>
                  <a:pt x="5199814" y="-13979"/>
                  <a:pt x="5570859" y="0"/>
                </a:cubicBezTo>
                <a:cubicBezTo>
                  <a:pt x="5554997" y="211190"/>
                  <a:pt x="5582861" y="301006"/>
                  <a:pt x="5570859" y="509678"/>
                </a:cubicBezTo>
                <a:cubicBezTo>
                  <a:pt x="5558857" y="718350"/>
                  <a:pt x="5595388" y="939485"/>
                  <a:pt x="5570859" y="1083066"/>
                </a:cubicBezTo>
                <a:cubicBezTo>
                  <a:pt x="5546330" y="1226647"/>
                  <a:pt x="5577817" y="1384559"/>
                  <a:pt x="5570859" y="1571507"/>
                </a:cubicBezTo>
                <a:cubicBezTo>
                  <a:pt x="5563901" y="1758455"/>
                  <a:pt x="5549381" y="1883380"/>
                  <a:pt x="5570859" y="2123658"/>
                </a:cubicBezTo>
                <a:cubicBezTo>
                  <a:pt x="5405856" y="2104918"/>
                  <a:pt x="4995003" y="2146629"/>
                  <a:pt x="4818793" y="2123658"/>
                </a:cubicBezTo>
                <a:cubicBezTo>
                  <a:pt x="4642583" y="2100687"/>
                  <a:pt x="4452288" y="2100477"/>
                  <a:pt x="4233853" y="2123658"/>
                </a:cubicBezTo>
                <a:cubicBezTo>
                  <a:pt x="4015418" y="2146839"/>
                  <a:pt x="3754518" y="2124879"/>
                  <a:pt x="3426078" y="2123658"/>
                </a:cubicBezTo>
                <a:cubicBezTo>
                  <a:pt x="3097639" y="2122437"/>
                  <a:pt x="3085099" y="2117504"/>
                  <a:pt x="2841138" y="2123658"/>
                </a:cubicBezTo>
                <a:cubicBezTo>
                  <a:pt x="2597177" y="2129812"/>
                  <a:pt x="2280542" y="2122070"/>
                  <a:pt x="2033364" y="2123658"/>
                </a:cubicBezTo>
                <a:cubicBezTo>
                  <a:pt x="1786186" y="2125246"/>
                  <a:pt x="1529151" y="2155489"/>
                  <a:pt x="1392715" y="2123658"/>
                </a:cubicBezTo>
                <a:cubicBezTo>
                  <a:pt x="1256279" y="2091827"/>
                  <a:pt x="989544" y="2109594"/>
                  <a:pt x="863483" y="2123658"/>
                </a:cubicBezTo>
                <a:cubicBezTo>
                  <a:pt x="737422" y="2137722"/>
                  <a:pt x="399417" y="2133189"/>
                  <a:pt x="0" y="2123658"/>
                </a:cubicBezTo>
                <a:cubicBezTo>
                  <a:pt x="5649" y="1963844"/>
                  <a:pt x="4021" y="1786399"/>
                  <a:pt x="0" y="1571507"/>
                </a:cubicBezTo>
                <a:cubicBezTo>
                  <a:pt x="-4021" y="1356615"/>
                  <a:pt x="-8951" y="1288456"/>
                  <a:pt x="0" y="1061829"/>
                </a:cubicBezTo>
                <a:cubicBezTo>
                  <a:pt x="8951" y="835202"/>
                  <a:pt x="5706" y="739025"/>
                  <a:pt x="0" y="573388"/>
                </a:cubicBezTo>
                <a:cubicBezTo>
                  <a:pt x="-5706" y="407751"/>
                  <a:pt x="9778" y="157152"/>
                  <a:pt x="0" y="0"/>
                </a:cubicBezTo>
                <a:close/>
              </a:path>
              <a:path w="5570859" h="2123658" stroke="0" extrusionOk="0">
                <a:moveTo>
                  <a:pt x="0" y="0"/>
                </a:moveTo>
                <a:cubicBezTo>
                  <a:pt x="315188" y="-22307"/>
                  <a:pt x="448209" y="-31467"/>
                  <a:pt x="640649" y="0"/>
                </a:cubicBezTo>
                <a:cubicBezTo>
                  <a:pt x="833089" y="31467"/>
                  <a:pt x="1062793" y="-33269"/>
                  <a:pt x="1392715" y="0"/>
                </a:cubicBezTo>
                <a:cubicBezTo>
                  <a:pt x="1722637" y="33269"/>
                  <a:pt x="1902025" y="-1122"/>
                  <a:pt x="2200489" y="0"/>
                </a:cubicBezTo>
                <a:cubicBezTo>
                  <a:pt x="2498953" y="1122"/>
                  <a:pt x="2699492" y="9273"/>
                  <a:pt x="2841138" y="0"/>
                </a:cubicBezTo>
                <a:cubicBezTo>
                  <a:pt x="2982784" y="-9273"/>
                  <a:pt x="3291165" y="-2516"/>
                  <a:pt x="3593204" y="0"/>
                </a:cubicBezTo>
                <a:cubicBezTo>
                  <a:pt x="3895243" y="2516"/>
                  <a:pt x="4087983" y="17374"/>
                  <a:pt x="4233853" y="0"/>
                </a:cubicBezTo>
                <a:cubicBezTo>
                  <a:pt x="4379723" y="-17374"/>
                  <a:pt x="4972320" y="8030"/>
                  <a:pt x="5570859" y="0"/>
                </a:cubicBezTo>
                <a:cubicBezTo>
                  <a:pt x="5594375" y="123299"/>
                  <a:pt x="5543871" y="386379"/>
                  <a:pt x="5570859" y="573388"/>
                </a:cubicBezTo>
                <a:cubicBezTo>
                  <a:pt x="5597847" y="760397"/>
                  <a:pt x="5568477" y="835969"/>
                  <a:pt x="5570859" y="1061829"/>
                </a:cubicBezTo>
                <a:cubicBezTo>
                  <a:pt x="5573241" y="1287689"/>
                  <a:pt x="5572746" y="1430951"/>
                  <a:pt x="5570859" y="1529034"/>
                </a:cubicBezTo>
                <a:cubicBezTo>
                  <a:pt x="5568972" y="1627118"/>
                  <a:pt x="5563198" y="1909486"/>
                  <a:pt x="5570859" y="2123658"/>
                </a:cubicBezTo>
                <a:cubicBezTo>
                  <a:pt x="5261609" y="2136461"/>
                  <a:pt x="5153252" y="2106046"/>
                  <a:pt x="4930210" y="2123658"/>
                </a:cubicBezTo>
                <a:cubicBezTo>
                  <a:pt x="4707168" y="2141270"/>
                  <a:pt x="4480277" y="2147963"/>
                  <a:pt x="4233853" y="2123658"/>
                </a:cubicBezTo>
                <a:cubicBezTo>
                  <a:pt x="3987429" y="2099353"/>
                  <a:pt x="3639368" y="2141612"/>
                  <a:pt x="3426078" y="2123658"/>
                </a:cubicBezTo>
                <a:cubicBezTo>
                  <a:pt x="3212789" y="2105704"/>
                  <a:pt x="2917045" y="2149665"/>
                  <a:pt x="2729721" y="2123658"/>
                </a:cubicBezTo>
                <a:cubicBezTo>
                  <a:pt x="2542397" y="2097651"/>
                  <a:pt x="2191425" y="2128335"/>
                  <a:pt x="1921946" y="2123658"/>
                </a:cubicBezTo>
                <a:cubicBezTo>
                  <a:pt x="1652467" y="2118981"/>
                  <a:pt x="1329061" y="2131660"/>
                  <a:pt x="1169880" y="2123658"/>
                </a:cubicBezTo>
                <a:cubicBezTo>
                  <a:pt x="1010699" y="2115656"/>
                  <a:pt x="497743" y="2114732"/>
                  <a:pt x="0" y="2123658"/>
                </a:cubicBezTo>
                <a:cubicBezTo>
                  <a:pt x="9761" y="1962579"/>
                  <a:pt x="-17335" y="1810108"/>
                  <a:pt x="0" y="1592744"/>
                </a:cubicBezTo>
                <a:cubicBezTo>
                  <a:pt x="17335" y="1375380"/>
                  <a:pt x="-10210" y="1264887"/>
                  <a:pt x="0" y="1125539"/>
                </a:cubicBezTo>
                <a:cubicBezTo>
                  <a:pt x="10210" y="986191"/>
                  <a:pt x="-23387" y="866567"/>
                  <a:pt x="0" y="615861"/>
                </a:cubicBezTo>
                <a:cubicBezTo>
                  <a:pt x="23387" y="365155"/>
                  <a:pt x="-3540" y="23951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يغلق لسان المزمار القصبة الهوائية  و يمنع مرور الطعام للقصبة الهوائية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9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6B24A676-E2EE-47A4-B5CB-D412C3865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b="9442"/>
          <a:stretch/>
        </p:blipFill>
        <p:spPr bwMode="auto">
          <a:xfrm>
            <a:off x="6918593" y="1293185"/>
            <a:ext cx="5085708" cy="53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‪is reading clipart‬‏">
            <a:extLst>
              <a:ext uri="{FF2B5EF4-FFF2-40B4-BE49-F238E27FC236}">
                <a16:creationId xmlns:a16="http://schemas.microsoft.com/office/drawing/2014/main" id="{B7186886-8DE0-4191-B73C-79F8D198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0" y="3399357"/>
            <a:ext cx="5415740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3547431" y="1308413"/>
            <a:ext cx="5972092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الكتاب يسمى موسوعة غينيس للأرقام القياسية </a:t>
            </a:r>
          </a:p>
        </p:txBody>
      </p:sp>
      <p:pic>
        <p:nvPicPr>
          <p:cNvPr id="2050" name="Picture 2" descr="نتيجة بحث الصور عن موسوعة جينيس">
            <a:extLst>
              <a:ext uri="{FF2B5EF4-FFF2-40B4-BE49-F238E27FC236}">
                <a16:creationId xmlns:a16="http://schemas.microsoft.com/office/drawing/2014/main" id="{17279BF7-AD9F-42DA-A30B-25AC89E1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0" y="362588"/>
            <a:ext cx="2868460" cy="28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79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CB3FC45D-2C1C-42A4-9A94-40833F128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2" y="347721"/>
            <a:ext cx="4490292" cy="60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D57438E-6C09-44EA-A085-AC5B2A34CE87}"/>
              </a:ext>
            </a:extLst>
          </p:cNvPr>
          <p:cNvSpPr/>
          <p:nvPr/>
        </p:nvSpPr>
        <p:spPr>
          <a:xfrm>
            <a:off x="5122843" y="447194"/>
            <a:ext cx="6782715" cy="1446550"/>
          </a:xfrm>
          <a:custGeom>
            <a:avLst/>
            <a:gdLst>
              <a:gd name="connsiteX0" fmla="*/ 0 w 6782715"/>
              <a:gd name="connsiteY0" fmla="*/ 0 h 1446550"/>
              <a:gd name="connsiteX1" fmla="*/ 474790 w 6782715"/>
              <a:gd name="connsiteY1" fmla="*/ 0 h 1446550"/>
              <a:gd name="connsiteX2" fmla="*/ 1085234 w 6782715"/>
              <a:gd name="connsiteY2" fmla="*/ 0 h 1446550"/>
              <a:gd name="connsiteX3" fmla="*/ 1831333 w 6782715"/>
              <a:gd name="connsiteY3" fmla="*/ 0 h 1446550"/>
              <a:gd name="connsiteX4" fmla="*/ 2645259 w 6782715"/>
              <a:gd name="connsiteY4" fmla="*/ 0 h 1446550"/>
              <a:gd name="connsiteX5" fmla="*/ 3391358 w 6782715"/>
              <a:gd name="connsiteY5" fmla="*/ 0 h 1446550"/>
              <a:gd name="connsiteX6" fmla="*/ 4205283 w 6782715"/>
              <a:gd name="connsiteY6" fmla="*/ 0 h 1446550"/>
              <a:gd name="connsiteX7" fmla="*/ 4815728 w 6782715"/>
              <a:gd name="connsiteY7" fmla="*/ 0 h 1446550"/>
              <a:gd name="connsiteX8" fmla="*/ 5426172 w 6782715"/>
              <a:gd name="connsiteY8" fmla="*/ 0 h 1446550"/>
              <a:gd name="connsiteX9" fmla="*/ 5968789 w 6782715"/>
              <a:gd name="connsiteY9" fmla="*/ 0 h 1446550"/>
              <a:gd name="connsiteX10" fmla="*/ 6782715 w 6782715"/>
              <a:gd name="connsiteY10" fmla="*/ 0 h 1446550"/>
              <a:gd name="connsiteX11" fmla="*/ 6782715 w 6782715"/>
              <a:gd name="connsiteY11" fmla="*/ 482183 h 1446550"/>
              <a:gd name="connsiteX12" fmla="*/ 6782715 w 6782715"/>
              <a:gd name="connsiteY12" fmla="*/ 935436 h 1446550"/>
              <a:gd name="connsiteX13" fmla="*/ 6782715 w 6782715"/>
              <a:gd name="connsiteY13" fmla="*/ 1446550 h 1446550"/>
              <a:gd name="connsiteX14" fmla="*/ 6104444 w 6782715"/>
              <a:gd name="connsiteY14" fmla="*/ 1446550 h 1446550"/>
              <a:gd name="connsiteX15" fmla="*/ 5290518 w 6782715"/>
              <a:gd name="connsiteY15" fmla="*/ 1446550 h 1446550"/>
              <a:gd name="connsiteX16" fmla="*/ 4680073 w 6782715"/>
              <a:gd name="connsiteY16" fmla="*/ 1446550 h 1446550"/>
              <a:gd name="connsiteX17" fmla="*/ 4205283 w 6782715"/>
              <a:gd name="connsiteY17" fmla="*/ 1446550 h 1446550"/>
              <a:gd name="connsiteX18" fmla="*/ 3730493 w 6782715"/>
              <a:gd name="connsiteY18" fmla="*/ 1446550 h 1446550"/>
              <a:gd name="connsiteX19" fmla="*/ 2984395 w 6782715"/>
              <a:gd name="connsiteY19" fmla="*/ 1446550 h 1446550"/>
              <a:gd name="connsiteX20" fmla="*/ 2306123 w 6782715"/>
              <a:gd name="connsiteY20" fmla="*/ 1446550 h 1446550"/>
              <a:gd name="connsiteX21" fmla="*/ 1763506 w 6782715"/>
              <a:gd name="connsiteY21" fmla="*/ 1446550 h 1446550"/>
              <a:gd name="connsiteX22" fmla="*/ 1220889 w 6782715"/>
              <a:gd name="connsiteY22" fmla="*/ 1446550 h 1446550"/>
              <a:gd name="connsiteX23" fmla="*/ 746099 w 6782715"/>
              <a:gd name="connsiteY23" fmla="*/ 1446550 h 1446550"/>
              <a:gd name="connsiteX24" fmla="*/ 0 w 6782715"/>
              <a:gd name="connsiteY24" fmla="*/ 1446550 h 1446550"/>
              <a:gd name="connsiteX25" fmla="*/ 0 w 6782715"/>
              <a:gd name="connsiteY25" fmla="*/ 993298 h 1446550"/>
              <a:gd name="connsiteX26" fmla="*/ 0 w 6782715"/>
              <a:gd name="connsiteY26" fmla="*/ 525580 h 1446550"/>
              <a:gd name="connsiteX27" fmla="*/ 0 w 6782715"/>
              <a:gd name="connsiteY2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82715" h="1446550" fill="none" extrusionOk="0">
                <a:moveTo>
                  <a:pt x="0" y="0"/>
                </a:moveTo>
                <a:cubicBezTo>
                  <a:pt x="235553" y="5425"/>
                  <a:pt x="376253" y="19402"/>
                  <a:pt x="474790" y="0"/>
                </a:cubicBezTo>
                <a:cubicBezTo>
                  <a:pt x="573327" y="-19402"/>
                  <a:pt x="932142" y="457"/>
                  <a:pt x="1085234" y="0"/>
                </a:cubicBezTo>
                <a:cubicBezTo>
                  <a:pt x="1238326" y="-457"/>
                  <a:pt x="1679872" y="26434"/>
                  <a:pt x="1831333" y="0"/>
                </a:cubicBezTo>
                <a:cubicBezTo>
                  <a:pt x="1982794" y="-26434"/>
                  <a:pt x="2424530" y="37895"/>
                  <a:pt x="2645259" y="0"/>
                </a:cubicBezTo>
                <a:cubicBezTo>
                  <a:pt x="2865988" y="-37895"/>
                  <a:pt x="3088417" y="6950"/>
                  <a:pt x="3391358" y="0"/>
                </a:cubicBezTo>
                <a:cubicBezTo>
                  <a:pt x="3694299" y="-6950"/>
                  <a:pt x="3858715" y="-18432"/>
                  <a:pt x="4205283" y="0"/>
                </a:cubicBezTo>
                <a:cubicBezTo>
                  <a:pt x="4551851" y="18432"/>
                  <a:pt x="4597377" y="17667"/>
                  <a:pt x="4815728" y="0"/>
                </a:cubicBezTo>
                <a:cubicBezTo>
                  <a:pt x="5034080" y="-17667"/>
                  <a:pt x="5266320" y="17364"/>
                  <a:pt x="5426172" y="0"/>
                </a:cubicBezTo>
                <a:cubicBezTo>
                  <a:pt x="5586024" y="-17364"/>
                  <a:pt x="5759069" y="-13093"/>
                  <a:pt x="5968789" y="0"/>
                </a:cubicBezTo>
                <a:cubicBezTo>
                  <a:pt x="6178509" y="13093"/>
                  <a:pt x="6519497" y="2779"/>
                  <a:pt x="6782715" y="0"/>
                </a:cubicBezTo>
                <a:cubicBezTo>
                  <a:pt x="6797810" y="159657"/>
                  <a:pt x="6781108" y="358536"/>
                  <a:pt x="6782715" y="482183"/>
                </a:cubicBezTo>
                <a:cubicBezTo>
                  <a:pt x="6784322" y="605830"/>
                  <a:pt x="6798173" y="804311"/>
                  <a:pt x="6782715" y="935436"/>
                </a:cubicBezTo>
                <a:cubicBezTo>
                  <a:pt x="6767257" y="1066561"/>
                  <a:pt x="6781211" y="1302547"/>
                  <a:pt x="6782715" y="1446550"/>
                </a:cubicBezTo>
                <a:cubicBezTo>
                  <a:pt x="6463568" y="1469931"/>
                  <a:pt x="6395325" y="1418975"/>
                  <a:pt x="6104444" y="1446550"/>
                </a:cubicBezTo>
                <a:cubicBezTo>
                  <a:pt x="5813563" y="1474125"/>
                  <a:pt x="5658917" y="1417608"/>
                  <a:pt x="5290518" y="1446550"/>
                </a:cubicBezTo>
                <a:cubicBezTo>
                  <a:pt x="4922119" y="1475492"/>
                  <a:pt x="4930071" y="1441617"/>
                  <a:pt x="4680073" y="1446550"/>
                </a:cubicBezTo>
                <a:cubicBezTo>
                  <a:pt x="4430075" y="1451483"/>
                  <a:pt x="4326421" y="1452046"/>
                  <a:pt x="4205283" y="1446550"/>
                </a:cubicBezTo>
                <a:cubicBezTo>
                  <a:pt x="4084145" y="1441055"/>
                  <a:pt x="3933208" y="1429423"/>
                  <a:pt x="3730493" y="1446550"/>
                </a:cubicBezTo>
                <a:cubicBezTo>
                  <a:pt x="3527778" y="1463678"/>
                  <a:pt x="3178383" y="1453881"/>
                  <a:pt x="2984395" y="1446550"/>
                </a:cubicBezTo>
                <a:cubicBezTo>
                  <a:pt x="2790407" y="1439219"/>
                  <a:pt x="2532630" y="1425954"/>
                  <a:pt x="2306123" y="1446550"/>
                </a:cubicBezTo>
                <a:cubicBezTo>
                  <a:pt x="2079616" y="1467146"/>
                  <a:pt x="1969477" y="1426052"/>
                  <a:pt x="1763506" y="1446550"/>
                </a:cubicBezTo>
                <a:cubicBezTo>
                  <a:pt x="1557535" y="1467048"/>
                  <a:pt x="1413246" y="1434825"/>
                  <a:pt x="1220889" y="1446550"/>
                </a:cubicBezTo>
                <a:cubicBezTo>
                  <a:pt x="1028532" y="1458275"/>
                  <a:pt x="950363" y="1425770"/>
                  <a:pt x="746099" y="1446550"/>
                </a:cubicBezTo>
                <a:cubicBezTo>
                  <a:pt x="541835" y="1467331"/>
                  <a:pt x="196362" y="1477311"/>
                  <a:pt x="0" y="1446550"/>
                </a:cubicBezTo>
                <a:cubicBezTo>
                  <a:pt x="18602" y="1320036"/>
                  <a:pt x="-15551" y="1153483"/>
                  <a:pt x="0" y="993298"/>
                </a:cubicBezTo>
                <a:cubicBezTo>
                  <a:pt x="15551" y="833113"/>
                  <a:pt x="-22398" y="750417"/>
                  <a:pt x="0" y="525580"/>
                </a:cubicBezTo>
                <a:cubicBezTo>
                  <a:pt x="22398" y="300743"/>
                  <a:pt x="-7675" y="121897"/>
                  <a:pt x="0" y="0"/>
                </a:cubicBezTo>
                <a:close/>
              </a:path>
              <a:path w="6782715" h="1446550" stroke="0" extrusionOk="0">
                <a:moveTo>
                  <a:pt x="0" y="0"/>
                </a:moveTo>
                <a:cubicBezTo>
                  <a:pt x="149880" y="19482"/>
                  <a:pt x="410209" y="-12128"/>
                  <a:pt x="610444" y="0"/>
                </a:cubicBezTo>
                <a:cubicBezTo>
                  <a:pt x="810679" y="12128"/>
                  <a:pt x="1147155" y="10059"/>
                  <a:pt x="1356543" y="0"/>
                </a:cubicBezTo>
                <a:cubicBezTo>
                  <a:pt x="1565931" y="-10059"/>
                  <a:pt x="1801018" y="-18506"/>
                  <a:pt x="2170469" y="0"/>
                </a:cubicBezTo>
                <a:cubicBezTo>
                  <a:pt x="2539920" y="18506"/>
                  <a:pt x="2622461" y="19286"/>
                  <a:pt x="2780913" y="0"/>
                </a:cubicBezTo>
                <a:cubicBezTo>
                  <a:pt x="2939365" y="-19286"/>
                  <a:pt x="3212322" y="9848"/>
                  <a:pt x="3527012" y="0"/>
                </a:cubicBezTo>
                <a:cubicBezTo>
                  <a:pt x="3841702" y="-9848"/>
                  <a:pt x="3851202" y="30464"/>
                  <a:pt x="4137456" y="0"/>
                </a:cubicBezTo>
                <a:cubicBezTo>
                  <a:pt x="4423710" y="-30464"/>
                  <a:pt x="4755026" y="-34930"/>
                  <a:pt x="4951382" y="0"/>
                </a:cubicBezTo>
                <a:cubicBezTo>
                  <a:pt x="5147738" y="34930"/>
                  <a:pt x="5573735" y="-34350"/>
                  <a:pt x="5765308" y="0"/>
                </a:cubicBezTo>
                <a:cubicBezTo>
                  <a:pt x="5956881" y="34350"/>
                  <a:pt x="6480843" y="1249"/>
                  <a:pt x="6782715" y="0"/>
                </a:cubicBezTo>
                <a:cubicBezTo>
                  <a:pt x="6767624" y="147404"/>
                  <a:pt x="6758283" y="286054"/>
                  <a:pt x="6782715" y="496649"/>
                </a:cubicBezTo>
                <a:cubicBezTo>
                  <a:pt x="6807147" y="707244"/>
                  <a:pt x="6794454" y="863829"/>
                  <a:pt x="6782715" y="978832"/>
                </a:cubicBezTo>
                <a:cubicBezTo>
                  <a:pt x="6770976" y="1093835"/>
                  <a:pt x="6771460" y="1259082"/>
                  <a:pt x="6782715" y="1446550"/>
                </a:cubicBezTo>
                <a:cubicBezTo>
                  <a:pt x="6636627" y="1454344"/>
                  <a:pt x="6457425" y="1429411"/>
                  <a:pt x="6240098" y="1446550"/>
                </a:cubicBezTo>
                <a:cubicBezTo>
                  <a:pt x="6022771" y="1463689"/>
                  <a:pt x="5626454" y="1411984"/>
                  <a:pt x="5426172" y="1446550"/>
                </a:cubicBezTo>
                <a:cubicBezTo>
                  <a:pt x="5225890" y="1481116"/>
                  <a:pt x="5027132" y="1443985"/>
                  <a:pt x="4747901" y="1446550"/>
                </a:cubicBezTo>
                <a:cubicBezTo>
                  <a:pt x="4468670" y="1449115"/>
                  <a:pt x="4339725" y="1455053"/>
                  <a:pt x="3933975" y="1446550"/>
                </a:cubicBezTo>
                <a:cubicBezTo>
                  <a:pt x="3528225" y="1438047"/>
                  <a:pt x="3514679" y="1423918"/>
                  <a:pt x="3187876" y="1446550"/>
                </a:cubicBezTo>
                <a:cubicBezTo>
                  <a:pt x="2861073" y="1469182"/>
                  <a:pt x="2819927" y="1433068"/>
                  <a:pt x="2645259" y="1446550"/>
                </a:cubicBezTo>
                <a:cubicBezTo>
                  <a:pt x="2470591" y="1460032"/>
                  <a:pt x="2119943" y="1440109"/>
                  <a:pt x="1966987" y="1446550"/>
                </a:cubicBezTo>
                <a:cubicBezTo>
                  <a:pt x="1814031" y="1452991"/>
                  <a:pt x="1323168" y="1455839"/>
                  <a:pt x="1153062" y="1446550"/>
                </a:cubicBezTo>
                <a:cubicBezTo>
                  <a:pt x="982956" y="1437261"/>
                  <a:pt x="525430" y="1479855"/>
                  <a:pt x="0" y="1446550"/>
                </a:cubicBezTo>
                <a:cubicBezTo>
                  <a:pt x="7547" y="1282518"/>
                  <a:pt x="6094" y="1194299"/>
                  <a:pt x="0" y="978832"/>
                </a:cubicBezTo>
                <a:cubicBezTo>
                  <a:pt x="-6094" y="763365"/>
                  <a:pt x="-14558" y="734269"/>
                  <a:pt x="0" y="511114"/>
                </a:cubicBezTo>
                <a:cubicBezTo>
                  <a:pt x="14558" y="287959"/>
                  <a:pt x="25529" y="17429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ذا يحدث لو دخل الطعام للقصبة الهوائية بدل من المريء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98A12B0-C8DF-41AE-BE6B-977210A57DF2}"/>
              </a:ext>
            </a:extLst>
          </p:cNvPr>
          <p:cNvSpPr/>
          <p:nvPr/>
        </p:nvSpPr>
        <p:spPr>
          <a:xfrm>
            <a:off x="5122841" y="2390192"/>
            <a:ext cx="6782715" cy="769441"/>
          </a:xfrm>
          <a:custGeom>
            <a:avLst/>
            <a:gdLst>
              <a:gd name="connsiteX0" fmla="*/ 0 w 6782715"/>
              <a:gd name="connsiteY0" fmla="*/ 0 h 769441"/>
              <a:gd name="connsiteX1" fmla="*/ 610444 w 6782715"/>
              <a:gd name="connsiteY1" fmla="*/ 0 h 769441"/>
              <a:gd name="connsiteX2" fmla="*/ 1085234 w 6782715"/>
              <a:gd name="connsiteY2" fmla="*/ 0 h 769441"/>
              <a:gd name="connsiteX3" fmla="*/ 1560024 w 6782715"/>
              <a:gd name="connsiteY3" fmla="*/ 0 h 769441"/>
              <a:gd name="connsiteX4" fmla="*/ 2170469 w 6782715"/>
              <a:gd name="connsiteY4" fmla="*/ 0 h 769441"/>
              <a:gd name="connsiteX5" fmla="*/ 2916567 w 6782715"/>
              <a:gd name="connsiteY5" fmla="*/ 0 h 769441"/>
              <a:gd name="connsiteX6" fmla="*/ 3730493 w 6782715"/>
              <a:gd name="connsiteY6" fmla="*/ 0 h 769441"/>
              <a:gd name="connsiteX7" fmla="*/ 4476592 w 6782715"/>
              <a:gd name="connsiteY7" fmla="*/ 0 h 769441"/>
              <a:gd name="connsiteX8" fmla="*/ 5290518 w 6782715"/>
              <a:gd name="connsiteY8" fmla="*/ 0 h 769441"/>
              <a:gd name="connsiteX9" fmla="*/ 5900962 w 6782715"/>
              <a:gd name="connsiteY9" fmla="*/ 0 h 769441"/>
              <a:gd name="connsiteX10" fmla="*/ 6782715 w 6782715"/>
              <a:gd name="connsiteY10" fmla="*/ 0 h 769441"/>
              <a:gd name="connsiteX11" fmla="*/ 6782715 w 6782715"/>
              <a:gd name="connsiteY11" fmla="*/ 369332 h 769441"/>
              <a:gd name="connsiteX12" fmla="*/ 6782715 w 6782715"/>
              <a:gd name="connsiteY12" fmla="*/ 769441 h 769441"/>
              <a:gd name="connsiteX13" fmla="*/ 6036616 w 6782715"/>
              <a:gd name="connsiteY13" fmla="*/ 769441 h 769441"/>
              <a:gd name="connsiteX14" fmla="*/ 5493999 w 6782715"/>
              <a:gd name="connsiteY14" fmla="*/ 769441 h 769441"/>
              <a:gd name="connsiteX15" fmla="*/ 4680073 w 6782715"/>
              <a:gd name="connsiteY15" fmla="*/ 769441 h 769441"/>
              <a:gd name="connsiteX16" fmla="*/ 4137456 w 6782715"/>
              <a:gd name="connsiteY16" fmla="*/ 769441 h 769441"/>
              <a:gd name="connsiteX17" fmla="*/ 3323530 w 6782715"/>
              <a:gd name="connsiteY17" fmla="*/ 769441 h 769441"/>
              <a:gd name="connsiteX18" fmla="*/ 2713086 w 6782715"/>
              <a:gd name="connsiteY18" fmla="*/ 769441 h 769441"/>
              <a:gd name="connsiteX19" fmla="*/ 2238296 w 6782715"/>
              <a:gd name="connsiteY19" fmla="*/ 769441 h 769441"/>
              <a:gd name="connsiteX20" fmla="*/ 1763506 w 6782715"/>
              <a:gd name="connsiteY20" fmla="*/ 769441 h 769441"/>
              <a:gd name="connsiteX21" fmla="*/ 1017407 w 6782715"/>
              <a:gd name="connsiteY21" fmla="*/ 769441 h 769441"/>
              <a:gd name="connsiteX22" fmla="*/ 0 w 6782715"/>
              <a:gd name="connsiteY22" fmla="*/ 769441 h 769441"/>
              <a:gd name="connsiteX23" fmla="*/ 0 w 6782715"/>
              <a:gd name="connsiteY23" fmla="*/ 400109 h 769441"/>
              <a:gd name="connsiteX24" fmla="*/ 0 w 6782715"/>
              <a:gd name="connsiteY2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82715" h="769441" fill="none" extrusionOk="0">
                <a:moveTo>
                  <a:pt x="0" y="0"/>
                </a:moveTo>
                <a:cubicBezTo>
                  <a:pt x="191553" y="29694"/>
                  <a:pt x="392566" y="22116"/>
                  <a:pt x="610444" y="0"/>
                </a:cubicBezTo>
                <a:cubicBezTo>
                  <a:pt x="828322" y="-22116"/>
                  <a:pt x="934441" y="3564"/>
                  <a:pt x="1085234" y="0"/>
                </a:cubicBezTo>
                <a:cubicBezTo>
                  <a:pt x="1236027" y="-3564"/>
                  <a:pt x="1461487" y="19402"/>
                  <a:pt x="1560024" y="0"/>
                </a:cubicBezTo>
                <a:cubicBezTo>
                  <a:pt x="1658561" y="-19402"/>
                  <a:pt x="2017337" y="-3559"/>
                  <a:pt x="2170469" y="0"/>
                </a:cubicBezTo>
                <a:cubicBezTo>
                  <a:pt x="2323601" y="3559"/>
                  <a:pt x="2765683" y="28570"/>
                  <a:pt x="2916567" y="0"/>
                </a:cubicBezTo>
                <a:cubicBezTo>
                  <a:pt x="3067451" y="-28570"/>
                  <a:pt x="3509764" y="37895"/>
                  <a:pt x="3730493" y="0"/>
                </a:cubicBezTo>
                <a:cubicBezTo>
                  <a:pt x="3951222" y="-37895"/>
                  <a:pt x="4173651" y="6950"/>
                  <a:pt x="4476592" y="0"/>
                </a:cubicBezTo>
                <a:cubicBezTo>
                  <a:pt x="4779533" y="-6950"/>
                  <a:pt x="4941710" y="-18921"/>
                  <a:pt x="5290518" y="0"/>
                </a:cubicBezTo>
                <a:cubicBezTo>
                  <a:pt x="5639326" y="18921"/>
                  <a:pt x="5684893" y="24285"/>
                  <a:pt x="5900962" y="0"/>
                </a:cubicBezTo>
                <a:cubicBezTo>
                  <a:pt x="6117031" y="-24285"/>
                  <a:pt x="6570926" y="37107"/>
                  <a:pt x="6782715" y="0"/>
                </a:cubicBezTo>
                <a:cubicBezTo>
                  <a:pt x="6767272" y="136558"/>
                  <a:pt x="6794034" y="206350"/>
                  <a:pt x="6782715" y="369332"/>
                </a:cubicBezTo>
                <a:cubicBezTo>
                  <a:pt x="6771396" y="532314"/>
                  <a:pt x="6785486" y="679420"/>
                  <a:pt x="6782715" y="769441"/>
                </a:cubicBezTo>
                <a:cubicBezTo>
                  <a:pt x="6491093" y="740711"/>
                  <a:pt x="6291472" y="779152"/>
                  <a:pt x="6036616" y="769441"/>
                </a:cubicBezTo>
                <a:cubicBezTo>
                  <a:pt x="5781760" y="759730"/>
                  <a:pt x="5676505" y="777589"/>
                  <a:pt x="5493999" y="769441"/>
                </a:cubicBezTo>
                <a:cubicBezTo>
                  <a:pt x="5311493" y="761293"/>
                  <a:pt x="4941631" y="775141"/>
                  <a:pt x="4680073" y="769441"/>
                </a:cubicBezTo>
                <a:cubicBezTo>
                  <a:pt x="4418515" y="763741"/>
                  <a:pt x="4320339" y="776001"/>
                  <a:pt x="4137456" y="769441"/>
                </a:cubicBezTo>
                <a:cubicBezTo>
                  <a:pt x="3954573" y="762881"/>
                  <a:pt x="3691929" y="740499"/>
                  <a:pt x="3323530" y="769441"/>
                </a:cubicBezTo>
                <a:cubicBezTo>
                  <a:pt x="2955131" y="798383"/>
                  <a:pt x="2956985" y="757921"/>
                  <a:pt x="2713086" y="769441"/>
                </a:cubicBezTo>
                <a:cubicBezTo>
                  <a:pt x="2469187" y="780961"/>
                  <a:pt x="2359434" y="774937"/>
                  <a:pt x="2238296" y="769441"/>
                </a:cubicBezTo>
                <a:cubicBezTo>
                  <a:pt x="2117158" y="763946"/>
                  <a:pt x="1966221" y="752314"/>
                  <a:pt x="1763506" y="769441"/>
                </a:cubicBezTo>
                <a:cubicBezTo>
                  <a:pt x="1560791" y="786569"/>
                  <a:pt x="1212487" y="777914"/>
                  <a:pt x="1017407" y="769441"/>
                </a:cubicBezTo>
                <a:cubicBezTo>
                  <a:pt x="822327" y="760968"/>
                  <a:pt x="393794" y="728139"/>
                  <a:pt x="0" y="769441"/>
                </a:cubicBezTo>
                <a:cubicBezTo>
                  <a:pt x="11438" y="638831"/>
                  <a:pt x="-17505" y="580622"/>
                  <a:pt x="0" y="400109"/>
                </a:cubicBezTo>
                <a:cubicBezTo>
                  <a:pt x="17505" y="219596"/>
                  <a:pt x="19927" y="102248"/>
                  <a:pt x="0" y="0"/>
                </a:cubicBezTo>
                <a:close/>
              </a:path>
              <a:path w="6782715" h="769441" stroke="0" extrusionOk="0">
                <a:moveTo>
                  <a:pt x="0" y="0"/>
                </a:moveTo>
                <a:cubicBezTo>
                  <a:pt x="149880" y="19482"/>
                  <a:pt x="410209" y="-12128"/>
                  <a:pt x="610444" y="0"/>
                </a:cubicBezTo>
                <a:cubicBezTo>
                  <a:pt x="810679" y="12128"/>
                  <a:pt x="1147155" y="10059"/>
                  <a:pt x="1356543" y="0"/>
                </a:cubicBezTo>
                <a:cubicBezTo>
                  <a:pt x="1565931" y="-10059"/>
                  <a:pt x="1801018" y="-18506"/>
                  <a:pt x="2170469" y="0"/>
                </a:cubicBezTo>
                <a:cubicBezTo>
                  <a:pt x="2539920" y="18506"/>
                  <a:pt x="2622461" y="19286"/>
                  <a:pt x="2780913" y="0"/>
                </a:cubicBezTo>
                <a:cubicBezTo>
                  <a:pt x="2939365" y="-19286"/>
                  <a:pt x="3212322" y="9848"/>
                  <a:pt x="3527012" y="0"/>
                </a:cubicBezTo>
                <a:cubicBezTo>
                  <a:pt x="3841702" y="-9848"/>
                  <a:pt x="3851202" y="30464"/>
                  <a:pt x="4137456" y="0"/>
                </a:cubicBezTo>
                <a:cubicBezTo>
                  <a:pt x="4423710" y="-30464"/>
                  <a:pt x="4755026" y="-34930"/>
                  <a:pt x="4951382" y="0"/>
                </a:cubicBezTo>
                <a:cubicBezTo>
                  <a:pt x="5147738" y="34930"/>
                  <a:pt x="5573735" y="-34350"/>
                  <a:pt x="5765308" y="0"/>
                </a:cubicBezTo>
                <a:cubicBezTo>
                  <a:pt x="5956881" y="34350"/>
                  <a:pt x="6480843" y="1249"/>
                  <a:pt x="6782715" y="0"/>
                </a:cubicBezTo>
                <a:cubicBezTo>
                  <a:pt x="6790843" y="165079"/>
                  <a:pt x="6799919" y="262504"/>
                  <a:pt x="6782715" y="392415"/>
                </a:cubicBezTo>
                <a:cubicBezTo>
                  <a:pt x="6765511" y="522327"/>
                  <a:pt x="6793455" y="614498"/>
                  <a:pt x="6782715" y="769441"/>
                </a:cubicBezTo>
                <a:cubicBezTo>
                  <a:pt x="6477570" y="757725"/>
                  <a:pt x="6315129" y="796631"/>
                  <a:pt x="6172271" y="769441"/>
                </a:cubicBezTo>
                <a:cubicBezTo>
                  <a:pt x="6029413" y="742251"/>
                  <a:pt x="5779000" y="787940"/>
                  <a:pt x="5493999" y="769441"/>
                </a:cubicBezTo>
                <a:cubicBezTo>
                  <a:pt x="5208998" y="750942"/>
                  <a:pt x="4880355" y="734875"/>
                  <a:pt x="4680073" y="769441"/>
                </a:cubicBezTo>
                <a:cubicBezTo>
                  <a:pt x="4479791" y="804007"/>
                  <a:pt x="4281033" y="766876"/>
                  <a:pt x="4001802" y="769441"/>
                </a:cubicBezTo>
                <a:cubicBezTo>
                  <a:pt x="3722571" y="772006"/>
                  <a:pt x="3593626" y="777944"/>
                  <a:pt x="3187876" y="769441"/>
                </a:cubicBezTo>
                <a:cubicBezTo>
                  <a:pt x="2782126" y="760938"/>
                  <a:pt x="2768580" y="746809"/>
                  <a:pt x="2441777" y="769441"/>
                </a:cubicBezTo>
                <a:cubicBezTo>
                  <a:pt x="2114974" y="792073"/>
                  <a:pt x="2073828" y="755959"/>
                  <a:pt x="1899160" y="769441"/>
                </a:cubicBezTo>
                <a:cubicBezTo>
                  <a:pt x="1724492" y="782923"/>
                  <a:pt x="1373337" y="761542"/>
                  <a:pt x="1220889" y="769441"/>
                </a:cubicBezTo>
                <a:cubicBezTo>
                  <a:pt x="1068441" y="777340"/>
                  <a:pt x="373069" y="801289"/>
                  <a:pt x="0" y="769441"/>
                </a:cubicBezTo>
                <a:cubicBezTo>
                  <a:pt x="15381" y="685873"/>
                  <a:pt x="-7643" y="502190"/>
                  <a:pt x="0" y="392415"/>
                </a:cubicBezTo>
                <a:cubicBezTo>
                  <a:pt x="7643" y="282640"/>
                  <a:pt x="-5341" y="14025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سيصاب الانسان بالغصة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5A6B52B-150D-4587-8803-91AB74EE5A4B}"/>
              </a:ext>
            </a:extLst>
          </p:cNvPr>
          <p:cNvSpPr/>
          <p:nvPr/>
        </p:nvSpPr>
        <p:spPr>
          <a:xfrm>
            <a:off x="5122840" y="3561549"/>
            <a:ext cx="6782715" cy="769441"/>
          </a:xfrm>
          <a:custGeom>
            <a:avLst/>
            <a:gdLst>
              <a:gd name="connsiteX0" fmla="*/ 0 w 6782715"/>
              <a:gd name="connsiteY0" fmla="*/ 0 h 769441"/>
              <a:gd name="connsiteX1" fmla="*/ 610444 w 6782715"/>
              <a:gd name="connsiteY1" fmla="*/ 0 h 769441"/>
              <a:gd name="connsiteX2" fmla="*/ 1085234 w 6782715"/>
              <a:gd name="connsiteY2" fmla="*/ 0 h 769441"/>
              <a:gd name="connsiteX3" fmla="*/ 1560024 w 6782715"/>
              <a:gd name="connsiteY3" fmla="*/ 0 h 769441"/>
              <a:gd name="connsiteX4" fmla="*/ 2170469 w 6782715"/>
              <a:gd name="connsiteY4" fmla="*/ 0 h 769441"/>
              <a:gd name="connsiteX5" fmla="*/ 2916567 w 6782715"/>
              <a:gd name="connsiteY5" fmla="*/ 0 h 769441"/>
              <a:gd name="connsiteX6" fmla="*/ 3730493 w 6782715"/>
              <a:gd name="connsiteY6" fmla="*/ 0 h 769441"/>
              <a:gd name="connsiteX7" fmla="*/ 4476592 w 6782715"/>
              <a:gd name="connsiteY7" fmla="*/ 0 h 769441"/>
              <a:gd name="connsiteX8" fmla="*/ 5290518 w 6782715"/>
              <a:gd name="connsiteY8" fmla="*/ 0 h 769441"/>
              <a:gd name="connsiteX9" fmla="*/ 5900962 w 6782715"/>
              <a:gd name="connsiteY9" fmla="*/ 0 h 769441"/>
              <a:gd name="connsiteX10" fmla="*/ 6782715 w 6782715"/>
              <a:gd name="connsiteY10" fmla="*/ 0 h 769441"/>
              <a:gd name="connsiteX11" fmla="*/ 6782715 w 6782715"/>
              <a:gd name="connsiteY11" fmla="*/ 369332 h 769441"/>
              <a:gd name="connsiteX12" fmla="*/ 6782715 w 6782715"/>
              <a:gd name="connsiteY12" fmla="*/ 769441 h 769441"/>
              <a:gd name="connsiteX13" fmla="*/ 6036616 w 6782715"/>
              <a:gd name="connsiteY13" fmla="*/ 769441 h 769441"/>
              <a:gd name="connsiteX14" fmla="*/ 5493999 w 6782715"/>
              <a:gd name="connsiteY14" fmla="*/ 769441 h 769441"/>
              <a:gd name="connsiteX15" fmla="*/ 4680073 w 6782715"/>
              <a:gd name="connsiteY15" fmla="*/ 769441 h 769441"/>
              <a:gd name="connsiteX16" fmla="*/ 4137456 w 6782715"/>
              <a:gd name="connsiteY16" fmla="*/ 769441 h 769441"/>
              <a:gd name="connsiteX17" fmla="*/ 3323530 w 6782715"/>
              <a:gd name="connsiteY17" fmla="*/ 769441 h 769441"/>
              <a:gd name="connsiteX18" fmla="*/ 2713086 w 6782715"/>
              <a:gd name="connsiteY18" fmla="*/ 769441 h 769441"/>
              <a:gd name="connsiteX19" fmla="*/ 2238296 w 6782715"/>
              <a:gd name="connsiteY19" fmla="*/ 769441 h 769441"/>
              <a:gd name="connsiteX20" fmla="*/ 1763506 w 6782715"/>
              <a:gd name="connsiteY20" fmla="*/ 769441 h 769441"/>
              <a:gd name="connsiteX21" fmla="*/ 1017407 w 6782715"/>
              <a:gd name="connsiteY21" fmla="*/ 769441 h 769441"/>
              <a:gd name="connsiteX22" fmla="*/ 0 w 6782715"/>
              <a:gd name="connsiteY22" fmla="*/ 769441 h 769441"/>
              <a:gd name="connsiteX23" fmla="*/ 0 w 6782715"/>
              <a:gd name="connsiteY23" fmla="*/ 400109 h 769441"/>
              <a:gd name="connsiteX24" fmla="*/ 0 w 6782715"/>
              <a:gd name="connsiteY2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82715" h="769441" fill="none" extrusionOk="0">
                <a:moveTo>
                  <a:pt x="0" y="0"/>
                </a:moveTo>
                <a:cubicBezTo>
                  <a:pt x="191553" y="29694"/>
                  <a:pt x="392566" y="22116"/>
                  <a:pt x="610444" y="0"/>
                </a:cubicBezTo>
                <a:cubicBezTo>
                  <a:pt x="828322" y="-22116"/>
                  <a:pt x="934441" y="3564"/>
                  <a:pt x="1085234" y="0"/>
                </a:cubicBezTo>
                <a:cubicBezTo>
                  <a:pt x="1236027" y="-3564"/>
                  <a:pt x="1461487" y="19402"/>
                  <a:pt x="1560024" y="0"/>
                </a:cubicBezTo>
                <a:cubicBezTo>
                  <a:pt x="1658561" y="-19402"/>
                  <a:pt x="2017337" y="-3559"/>
                  <a:pt x="2170469" y="0"/>
                </a:cubicBezTo>
                <a:cubicBezTo>
                  <a:pt x="2323601" y="3559"/>
                  <a:pt x="2765683" y="28570"/>
                  <a:pt x="2916567" y="0"/>
                </a:cubicBezTo>
                <a:cubicBezTo>
                  <a:pt x="3067451" y="-28570"/>
                  <a:pt x="3509764" y="37895"/>
                  <a:pt x="3730493" y="0"/>
                </a:cubicBezTo>
                <a:cubicBezTo>
                  <a:pt x="3951222" y="-37895"/>
                  <a:pt x="4173651" y="6950"/>
                  <a:pt x="4476592" y="0"/>
                </a:cubicBezTo>
                <a:cubicBezTo>
                  <a:pt x="4779533" y="-6950"/>
                  <a:pt x="4941710" y="-18921"/>
                  <a:pt x="5290518" y="0"/>
                </a:cubicBezTo>
                <a:cubicBezTo>
                  <a:pt x="5639326" y="18921"/>
                  <a:pt x="5684893" y="24285"/>
                  <a:pt x="5900962" y="0"/>
                </a:cubicBezTo>
                <a:cubicBezTo>
                  <a:pt x="6117031" y="-24285"/>
                  <a:pt x="6570926" y="37107"/>
                  <a:pt x="6782715" y="0"/>
                </a:cubicBezTo>
                <a:cubicBezTo>
                  <a:pt x="6767272" y="136558"/>
                  <a:pt x="6794034" y="206350"/>
                  <a:pt x="6782715" y="369332"/>
                </a:cubicBezTo>
                <a:cubicBezTo>
                  <a:pt x="6771396" y="532314"/>
                  <a:pt x="6785486" y="679420"/>
                  <a:pt x="6782715" y="769441"/>
                </a:cubicBezTo>
                <a:cubicBezTo>
                  <a:pt x="6491093" y="740711"/>
                  <a:pt x="6291472" y="779152"/>
                  <a:pt x="6036616" y="769441"/>
                </a:cubicBezTo>
                <a:cubicBezTo>
                  <a:pt x="5781760" y="759730"/>
                  <a:pt x="5676505" y="777589"/>
                  <a:pt x="5493999" y="769441"/>
                </a:cubicBezTo>
                <a:cubicBezTo>
                  <a:pt x="5311493" y="761293"/>
                  <a:pt x="4941631" y="775141"/>
                  <a:pt x="4680073" y="769441"/>
                </a:cubicBezTo>
                <a:cubicBezTo>
                  <a:pt x="4418515" y="763741"/>
                  <a:pt x="4320339" y="776001"/>
                  <a:pt x="4137456" y="769441"/>
                </a:cubicBezTo>
                <a:cubicBezTo>
                  <a:pt x="3954573" y="762881"/>
                  <a:pt x="3691929" y="740499"/>
                  <a:pt x="3323530" y="769441"/>
                </a:cubicBezTo>
                <a:cubicBezTo>
                  <a:pt x="2955131" y="798383"/>
                  <a:pt x="2956985" y="757921"/>
                  <a:pt x="2713086" y="769441"/>
                </a:cubicBezTo>
                <a:cubicBezTo>
                  <a:pt x="2469187" y="780961"/>
                  <a:pt x="2359434" y="774937"/>
                  <a:pt x="2238296" y="769441"/>
                </a:cubicBezTo>
                <a:cubicBezTo>
                  <a:pt x="2117158" y="763946"/>
                  <a:pt x="1966221" y="752314"/>
                  <a:pt x="1763506" y="769441"/>
                </a:cubicBezTo>
                <a:cubicBezTo>
                  <a:pt x="1560791" y="786569"/>
                  <a:pt x="1212487" y="777914"/>
                  <a:pt x="1017407" y="769441"/>
                </a:cubicBezTo>
                <a:cubicBezTo>
                  <a:pt x="822327" y="760968"/>
                  <a:pt x="393794" y="728139"/>
                  <a:pt x="0" y="769441"/>
                </a:cubicBezTo>
                <a:cubicBezTo>
                  <a:pt x="11438" y="638831"/>
                  <a:pt x="-17505" y="580622"/>
                  <a:pt x="0" y="400109"/>
                </a:cubicBezTo>
                <a:cubicBezTo>
                  <a:pt x="17505" y="219596"/>
                  <a:pt x="19927" y="102248"/>
                  <a:pt x="0" y="0"/>
                </a:cubicBezTo>
                <a:close/>
              </a:path>
              <a:path w="6782715" h="769441" stroke="0" extrusionOk="0">
                <a:moveTo>
                  <a:pt x="0" y="0"/>
                </a:moveTo>
                <a:cubicBezTo>
                  <a:pt x="149880" y="19482"/>
                  <a:pt x="410209" y="-12128"/>
                  <a:pt x="610444" y="0"/>
                </a:cubicBezTo>
                <a:cubicBezTo>
                  <a:pt x="810679" y="12128"/>
                  <a:pt x="1147155" y="10059"/>
                  <a:pt x="1356543" y="0"/>
                </a:cubicBezTo>
                <a:cubicBezTo>
                  <a:pt x="1565931" y="-10059"/>
                  <a:pt x="1801018" y="-18506"/>
                  <a:pt x="2170469" y="0"/>
                </a:cubicBezTo>
                <a:cubicBezTo>
                  <a:pt x="2539920" y="18506"/>
                  <a:pt x="2622461" y="19286"/>
                  <a:pt x="2780913" y="0"/>
                </a:cubicBezTo>
                <a:cubicBezTo>
                  <a:pt x="2939365" y="-19286"/>
                  <a:pt x="3212322" y="9848"/>
                  <a:pt x="3527012" y="0"/>
                </a:cubicBezTo>
                <a:cubicBezTo>
                  <a:pt x="3841702" y="-9848"/>
                  <a:pt x="3851202" y="30464"/>
                  <a:pt x="4137456" y="0"/>
                </a:cubicBezTo>
                <a:cubicBezTo>
                  <a:pt x="4423710" y="-30464"/>
                  <a:pt x="4755026" y="-34930"/>
                  <a:pt x="4951382" y="0"/>
                </a:cubicBezTo>
                <a:cubicBezTo>
                  <a:pt x="5147738" y="34930"/>
                  <a:pt x="5573735" y="-34350"/>
                  <a:pt x="5765308" y="0"/>
                </a:cubicBezTo>
                <a:cubicBezTo>
                  <a:pt x="5956881" y="34350"/>
                  <a:pt x="6480843" y="1249"/>
                  <a:pt x="6782715" y="0"/>
                </a:cubicBezTo>
                <a:cubicBezTo>
                  <a:pt x="6790843" y="165079"/>
                  <a:pt x="6799919" y="262504"/>
                  <a:pt x="6782715" y="392415"/>
                </a:cubicBezTo>
                <a:cubicBezTo>
                  <a:pt x="6765511" y="522327"/>
                  <a:pt x="6793455" y="614498"/>
                  <a:pt x="6782715" y="769441"/>
                </a:cubicBezTo>
                <a:cubicBezTo>
                  <a:pt x="6477570" y="757725"/>
                  <a:pt x="6315129" y="796631"/>
                  <a:pt x="6172271" y="769441"/>
                </a:cubicBezTo>
                <a:cubicBezTo>
                  <a:pt x="6029413" y="742251"/>
                  <a:pt x="5779000" y="787940"/>
                  <a:pt x="5493999" y="769441"/>
                </a:cubicBezTo>
                <a:cubicBezTo>
                  <a:pt x="5208998" y="750942"/>
                  <a:pt x="4880355" y="734875"/>
                  <a:pt x="4680073" y="769441"/>
                </a:cubicBezTo>
                <a:cubicBezTo>
                  <a:pt x="4479791" y="804007"/>
                  <a:pt x="4281033" y="766876"/>
                  <a:pt x="4001802" y="769441"/>
                </a:cubicBezTo>
                <a:cubicBezTo>
                  <a:pt x="3722571" y="772006"/>
                  <a:pt x="3593626" y="777944"/>
                  <a:pt x="3187876" y="769441"/>
                </a:cubicBezTo>
                <a:cubicBezTo>
                  <a:pt x="2782126" y="760938"/>
                  <a:pt x="2768580" y="746809"/>
                  <a:pt x="2441777" y="769441"/>
                </a:cubicBezTo>
                <a:cubicBezTo>
                  <a:pt x="2114974" y="792073"/>
                  <a:pt x="2073828" y="755959"/>
                  <a:pt x="1899160" y="769441"/>
                </a:cubicBezTo>
                <a:cubicBezTo>
                  <a:pt x="1724492" y="782923"/>
                  <a:pt x="1373337" y="761542"/>
                  <a:pt x="1220889" y="769441"/>
                </a:cubicBezTo>
                <a:cubicBezTo>
                  <a:pt x="1068441" y="777340"/>
                  <a:pt x="373069" y="801289"/>
                  <a:pt x="0" y="769441"/>
                </a:cubicBezTo>
                <a:cubicBezTo>
                  <a:pt x="15381" y="685873"/>
                  <a:pt x="-7643" y="502190"/>
                  <a:pt x="0" y="392415"/>
                </a:cubicBezTo>
                <a:cubicBezTo>
                  <a:pt x="7643" y="282640"/>
                  <a:pt x="-5341" y="140257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س/ما ردت فعل الجسم؟ فسر ذلك 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2FED07C-75DB-48B5-B86F-83461BE6009E}"/>
              </a:ext>
            </a:extLst>
          </p:cNvPr>
          <p:cNvSpPr/>
          <p:nvPr/>
        </p:nvSpPr>
        <p:spPr>
          <a:xfrm>
            <a:off x="5122840" y="4732906"/>
            <a:ext cx="6782715" cy="1446550"/>
          </a:xfrm>
          <a:custGeom>
            <a:avLst/>
            <a:gdLst>
              <a:gd name="connsiteX0" fmla="*/ 0 w 6782715"/>
              <a:gd name="connsiteY0" fmla="*/ 0 h 1446550"/>
              <a:gd name="connsiteX1" fmla="*/ 474790 w 6782715"/>
              <a:gd name="connsiteY1" fmla="*/ 0 h 1446550"/>
              <a:gd name="connsiteX2" fmla="*/ 1085234 w 6782715"/>
              <a:gd name="connsiteY2" fmla="*/ 0 h 1446550"/>
              <a:gd name="connsiteX3" fmla="*/ 1831333 w 6782715"/>
              <a:gd name="connsiteY3" fmla="*/ 0 h 1446550"/>
              <a:gd name="connsiteX4" fmla="*/ 2645259 w 6782715"/>
              <a:gd name="connsiteY4" fmla="*/ 0 h 1446550"/>
              <a:gd name="connsiteX5" fmla="*/ 3391358 w 6782715"/>
              <a:gd name="connsiteY5" fmla="*/ 0 h 1446550"/>
              <a:gd name="connsiteX6" fmla="*/ 4205283 w 6782715"/>
              <a:gd name="connsiteY6" fmla="*/ 0 h 1446550"/>
              <a:gd name="connsiteX7" fmla="*/ 4815728 w 6782715"/>
              <a:gd name="connsiteY7" fmla="*/ 0 h 1446550"/>
              <a:gd name="connsiteX8" fmla="*/ 5426172 w 6782715"/>
              <a:gd name="connsiteY8" fmla="*/ 0 h 1446550"/>
              <a:gd name="connsiteX9" fmla="*/ 5968789 w 6782715"/>
              <a:gd name="connsiteY9" fmla="*/ 0 h 1446550"/>
              <a:gd name="connsiteX10" fmla="*/ 6782715 w 6782715"/>
              <a:gd name="connsiteY10" fmla="*/ 0 h 1446550"/>
              <a:gd name="connsiteX11" fmla="*/ 6782715 w 6782715"/>
              <a:gd name="connsiteY11" fmla="*/ 482183 h 1446550"/>
              <a:gd name="connsiteX12" fmla="*/ 6782715 w 6782715"/>
              <a:gd name="connsiteY12" fmla="*/ 935436 h 1446550"/>
              <a:gd name="connsiteX13" fmla="*/ 6782715 w 6782715"/>
              <a:gd name="connsiteY13" fmla="*/ 1446550 h 1446550"/>
              <a:gd name="connsiteX14" fmla="*/ 6104444 w 6782715"/>
              <a:gd name="connsiteY14" fmla="*/ 1446550 h 1446550"/>
              <a:gd name="connsiteX15" fmla="*/ 5290518 w 6782715"/>
              <a:gd name="connsiteY15" fmla="*/ 1446550 h 1446550"/>
              <a:gd name="connsiteX16" fmla="*/ 4680073 w 6782715"/>
              <a:gd name="connsiteY16" fmla="*/ 1446550 h 1446550"/>
              <a:gd name="connsiteX17" fmla="*/ 4205283 w 6782715"/>
              <a:gd name="connsiteY17" fmla="*/ 1446550 h 1446550"/>
              <a:gd name="connsiteX18" fmla="*/ 3730493 w 6782715"/>
              <a:gd name="connsiteY18" fmla="*/ 1446550 h 1446550"/>
              <a:gd name="connsiteX19" fmla="*/ 2984395 w 6782715"/>
              <a:gd name="connsiteY19" fmla="*/ 1446550 h 1446550"/>
              <a:gd name="connsiteX20" fmla="*/ 2306123 w 6782715"/>
              <a:gd name="connsiteY20" fmla="*/ 1446550 h 1446550"/>
              <a:gd name="connsiteX21" fmla="*/ 1763506 w 6782715"/>
              <a:gd name="connsiteY21" fmla="*/ 1446550 h 1446550"/>
              <a:gd name="connsiteX22" fmla="*/ 1220889 w 6782715"/>
              <a:gd name="connsiteY22" fmla="*/ 1446550 h 1446550"/>
              <a:gd name="connsiteX23" fmla="*/ 746099 w 6782715"/>
              <a:gd name="connsiteY23" fmla="*/ 1446550 h 1446550"/>
              <a:gd name="connsiteX24" fmla="*/ 0 w 6782715"/>
              <a:gd name="connsiteY24" fmla="*/ 1446550 h 1446550"/>
              <a:gd name="connsiteX25" fmla="*/ 0 w 6782715"/>
              <a:gd name="connsiteY25" fmla="*/ 993298 h 1446550"/>
              <a:gd name="connsiteX26" fmla="*/ 0 w 6782715"/>
              <a:gd name="connsiteY26" fmla="*/ 525580 h 1446550"/>
              <a:gd name="connsiteX27" fmla="*/ 0 w 6782715"/>
              <a:gd name="connsiteY2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82715" h="1446550" fill="none" extrusionOk="0">
                <a:moveTo>
                  <a:pt x="0" y="0"/>
                </a:moveTo>
                <a:cubicBezTo>
                  <a:pt x="235553" y="5425"/>
                  <a:pt x="376253" y="19402"/>
                  <a:pt x="474790" y="0"/>
                </a:cubicBezTo>
                <a:cubicBezTo>
                  <a:pt x="573327" y="-19402"/>
                  <a:pt x="932142" y="457"/>
                  <a:pt x="1085234" y="0"/>
                </a:cubicBezTo>
                <a:cubicBezTo>
                  <a:pt x="1238326" y="-457"/>
                  <a:pt x="1679872" y="26434"/>
                  <a:pt x="1831333" y="0"/>
                </a:cubicBezTo>
                <a:cubicBezTo>
                  <a:pt x="1982794" y="-26434"/>
                  <a:pt x="2424530" y="37895"/>
                  <a:pt x="2645259" y="0"/>
                </a:cubicBezTo>
                <a:cubicBezTo>
                  <a:pt x="2865988" y="-37895"/>
                  <a:pt x="3088417" y="6950"/>
                  <a:pt x="3391358" y="0"/>
                </a:cubicBezTo>
                <a:cubicBezTo>
                  <a:pt x="3694299" y="-6950"/>
                  <a:pt x="3858715" y="-18432"/>
                  <a:pt x="4205283" y="0"/>
                </a:cubicBezTo>
                <a:cubicBezTo>
                  <a:pt x="4551851" y="18432"/>
                  <a:pt x="4597377" y="17667"/>
                  <a:pt x="4815728" y="0"/>
                </a:cubicBezTo>
                <a:cubicBezTo>
                  <a:pt x="5034080" y="-17667"/>
                  <a:pt x="5266320" y="17364"/>
                  <a:pt x="5426172" y="0"/>
                </a:cubicBezTo>
                <a:cubicBezTo>
                  <a:pt x="5586024" y="-17364"/>
                  <a:pt x="5759069" y="-13093"/>
                  <a:pt x="5968789" y="0"/>
                </a:cubicBezTo>
                <a:cubicBezTo>
                  <a:pt x="6178509" y="13093"/>
                  <a:pt x="6519497" y="2779"/>
                  <a:pt x="6782715" y="0"/>
                </a:cubicBezTo>
                <a:cubicBezTo>
                  <a:pt x="6797810" y="159657"/>
                  <a:pt x="6781108" y="358536"/>
                  <a:pt x="6782715" y="482183"/>
                </a:cubicBezTo>
                <a:cubicBezTo>
                  <a:pt x="6784322" y="605830"/>
                  <a:pt x="6798173" y="804311"/>
                  <a:pt x="6782715" y="935436"/>
                </a:cubicBezTo>
                <a:cubicBezTo>
                  <a:pt x="6767257" y="1066561"/>
                  <a:pt x="6781211" y="1302547"/>
                  <a:pt x="6782715" y="1446550"/>
                </a:cubicBezTo>
                <a:cubicBezTo>
                  <a:pt x="6463568" y="1469931"/>
                  <a:pt x="6395325" y="1418975"/>
                  <a:pt x="6104444" y="1446550"/>
                </a:cubicBezTo>
                <a:cubicBezTo>
                  <a:pt x="5813563" y="1474125"/>
                  <a:pt x="5658917" y="1417608"/>
                  <a:pt x="5290518" y="1446550"/>
                </a:cubicBezTo>
                <a:cubicBezTo>
                  <a:pt x="4922119" y="1475492"/>
                  <a:pt x="4930071" y="1441617"/>
                  <a:pt x="4680073" y="1446550"/>
                </a:cubicBezTo>
                <a:cubicBezTo>
                  <a:pt x="4430075" y="1451483"/>
                  <a:pt x="4326421" y="1452046"/>
                  <a:pt x="4205283" y="1446550"/>
                </a:cubicBezTo>
                <a:cubicBezTo>
                  <a:pt x="4084145" y="1441055"/>
                  <a:pt x="3933208" y="1429423"/>
                  <a:pt x="3730493" y="1446550"/>
                </a:cubicBezTo>
                <a:cubicBezTo>
                  <a:pt x="3527778" y="1463678"/>
                  <a:pt x="3178383" y="1453881"/>
                  <a:pt x="2984395" y="1446550"/>
                </a:cubicBezTo>
                <a:cubicBezTo>
                  <a:pt x="2790407" y="1439219"/>
                  <a:pt x="2532630" y="1425954"/>
                  <a:pt x="2306123" y="1446550"/>
                </a:cubicBezTo>
                <a:cubicBezTo>
                  <a:pt x="2079616" y="1467146"/>
                  <a:pt x="1969477" y="1426052"/>
                  <a:pt x="1763506" y="1446550"/>
                </a:cubicBezTo>
                <a:cubicBezTo>
                  <a:pt x="1557535" y="1467048"/>
                  <a:pt x="1413246" y="1434825"/>
                  <a:pt x="1220889" y="1446550"/>
                </a:cubicBezTo>
                <a:cubicBezTo>
                  <a:pt x="1028532" y="1458275"/>
                  <a:pt x="950363" y="1425770"/>
                  <a:pt x="746099" y="1446550"/>
                </a:cubicBezTo>
                <a:cubicBezTo>
                  <a:pt x="541835" y="1467331"/>
                  <a:pt x="196362" y="1477311"/>
                  <a:pt x="0" y="1446550"/>
                </a:cubicBezTo>
                <a:cubicBezTo>
                  <a:pt x="18602" y="1320036"/>
                  <a:pt x="-15551" y="1153483"/>
                  <a:pt x="0" y="993298"/>
                </a:cubicBezTo>
                <a:cubicBezTo>
                  <a:pt x="15551" y="833113"/>
                  <a:pt x="-22398" y="750417"/>
                  <a:pt x="0" y="525580"/>
                </a:cubicBezTo>
                <a:cubicBezTo>
                  <a:pt x="22398" y="300743"/>
                  <a:pt x="-7675" y="121897"/>
                  <a:pt x="0" y="0"/>
                </a:cubicBezTo>
                <a:close/>
              </a:path>
              <a:path w="6782715" h="1446550" stroke="0" extrusionOk="0">
                <a:moveTo>
                  <a:pt x="0" y="0"/>
                </a:moveTo>
                <a:cubicBezTo>
                  <a:pt x="149880" y="19482"/>
                  <a:pt x="410209" y="-12128"/>
                  <a:pt x="610444" y="0"/>
                </a:cubicBezTo>
                <a:cubicBezTo>
                  <a:pt x="810679" y="12128"/>
                  <a:pt x="1147155" y="10059"/>
                  <a:pt x="1356543" y="0"/>
                </a:cubicBezTo>
                <a:cubicBezTo>
                  <a:pt x="1565931" y="-10059"/>
                  <a:pt x="1801018" y="-18506"/>
                  <a:pt x="2170469" y="0"/>
                </a:cubicBezTo>
                <a:cubicBezTo>
                  <a:pt x="2539920" y="18506"/>
                  <a:pt x="2622461" y="19286"/>
                  <a:pt x="2780913" y="0"/>
                </a:cubicBezTo>
                <a:cubicBezTo>
                  <a:pt x="2939365" y="-19286"/>
                  <a:pt x="3212322" y="9848"/>
                  <a:pt x="3527012" y="0"/>
                </a:cubicBezTo>
                <a:cubicBezTo>
                  <a:pt x="3841702" y="-9848"/>
                  <a:pt x="3851202" y="30464"/>
                  <a:pt x="4137456" y="0"/>
                </a:cubicBezTo>
                <a:cubicBezTo>
                  <a:pt x="4423710" y="-30464"/>
                  <a:pt x="4755026" y="-34930"/>
                  <a:pt x="4951382" y="0"/>
                </a:cubicBezTo>
                <a:cubicBezTo>
                  <a:pt x="5147738" y="34930"/>
                  <a:pt x="5573735" y="-34350"/>
                  <a:pt x="5765308" y="0"/>
                </a:cubicBezTo>
                <a:cubicBezTo>
                  <a:pt x="5956881" y="34350"/>
                  <a:pt x="6480843" y="1249"/>
                  <a:pt x="6782715" y="0"/>
                </a:cubicBezTo>
                <a:cubicBezTo>
                  <a:pt x="6767624" y="147404"/>
                  <a:pt x="6758283" y="286054"/>
                  <a:pt x="6782715" y="496649"/>
                </a:cubicBezTo>
                <a:cubicBezTo>
                  <a:pt x="6807147" y="707244"/>
                  <a:pt x="6794454" y="863829"/>
                  <a:pt x="6782715" y="978832"/>
                </a:cubicBezTo>
                <a:cubicBezTo>
                  <a:pt x="6770976" y="1093835"/>
                  <a:pt x="6771460" y="1259082"/>
                  <a:pt x="6782715" y="1446550"/>
                </a:cubicBezTo>
                <a:cubicBezTo>
                  <a:pt x="6636627" y="1454344"/>
                  <a:pt x="6457425" y="1429411"/>
                  <a:pt x="6240098" y="1446550"/>
                </a:cubicBezTo>
                <a:cubicBezTo>
                  <a:pt x="6022771" y="1463689"/>
                  <a:pt x="5626454" y="1411984"/>
                  <a:pt x="5426172" y="1446550"/>
                </a:cubicBezTo>
                <a:cubicBezTo>
                  <a:pt x="5225890" y="1481116"/>
                  <a:pt x="5027132" y="1443985"/>
                  <a:pt x="4747901" y="1446550"/>
                </a:cubicBezTo>
                <a:cubicBezTo>
                  <a:pt x="4468670" y="1449115"/>
                  <a:pt x="4339725" y="1455053"/>
                  <a:pt x="3933975" y="1446550"/>
                </a:cubicBezTo>
                <a:cubicBezTo>
                  <a:pt x="3528225" y="1438047"/>
                  <a:pt x="3514679" y="1423918"/>
                  <a:pt x="3187876" y="1446550"/>
                </a:cubicBezTo>
                <a:cubicBezTo>
                  <a:pt x="2861073" y="1469182"/>
                  <a:pt x="2819927" y="1433068"/>
                  <a:pt x="2645259" y="1446550"/>
                </a:cubicBezTo>
                <a:cubicBezTo>
                  <a:pt x="2470591" y="1460032"/>
                  <a:pt x="2119943" y="1440109"/>
                  <a:pt x="1966987" y="1446550"/>
                </a:cubicBezTo>
                <a:cubicBezTo>
                  <a:pt x="1814031" y="1452991"/>
                  <a:pt x="1323168" y="1455839"/>
                  <a:pt x="1153062" y="1446550"/>
                </a:cubicBezTo>
                <a:cubicBezTo>
                  <a:pt x="982956" y="1437261"/>
                  <a:pt x="525430" y="1479855"/>
                  <a:pt x="0" y="1446550"/>
                </a:cubicBezTo>
                <a:cubicBezTo>
                  <a:pt x="7547" y="1282518"/>
                  <a:pt x="6094" y="1194299"/>
                  <a:pt x="0" y="978832"/>
                </a:cubicBezTo>
                <a:cubicBezTo>
                  <a:pt x="-6094" y="763365"/>
                  <a:pt x="-14558" y="734269"/>
                  <a:pt x="0" y="511114"/>
                </a:cubicBezTo>
                <a:cubicBezTo>
                  <a:pt x="14558" y="287959"/>
                  <a:pt x="25529" y="174297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السعال لمحاولة لدفع الطعام خارج القصبة ومنعه من دخول الرئتين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363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437E9C-B619-4536-9CDA-3B3DD1E0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5" y="1713179"/>
            <a:ext cx="5455184" cy="461050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05D3797-3137-42CD-AD47-82D4D94736AC}"/>
              </a:ext>
            </a:extLst>
          </p:cNvPr>
          <p:cNvSpPr/>
          <p:nvPr/>
        </p:nvSpPr>
        <p:spPr>
          <a:xfrm>
            <a:off x="1762700" y="107039"/>
            <a:ext cx="10376051" cy="1446550"/>
          </a:xfrm>
          <a:custGeom>
            <a:avLst/>
            <a:gdLst>
              <a:gd name="connsiteX0" fmla="*/ 0 w 10376051"/>
              <a:gd name="connsiteY0" fmla="*/ 0 h 1446550"/>
              <a:gd name="connsiteX1" fmla="*/ 691737 w 10376051"/>
              <a:gd name="connsiteY1" fmla="*/ 0 h 1446550"/>
              <a:gd name="connsiteX2" fmla="*/ 1487234 w 10376051"/>
              <a:gd name="connsiteY2" fmla="*/ 0 h 1446550"/>
              <a:gd name="connsiteX3" fmla="*/ 1867689 w 10376051"/>
              <a:gd name="connsiteY3" fmla="*/ 0 h 1446550"/>
              <a:gd name="connsiteX4" fmla="*/ 2351905 w 10376051"/>
              <a:gd name="connsiteY4" fmla="*/ 0 h 1446550"/>
              <a:gd name="connsiteX5" fmla="*/ 2836121 w 10376051"/>
              <a:gd name="connsiteY5" fmla="*/ 0 h 1446550"/>
              <a:gd name="connsiteX6" fmla="*/ 3735378 w 10376051"/>
              <a:gd name="connsiteY6" fmla="*/ 0 h 1446550"/>
              <a:gd name="connsiteX7" fmla="*/ 4427115 w 10376051"/>
              <a:gd name="connsiteY7" fmla="*/ 0 h 1446550"/>
              <a:gd name="connsiteX8" fmla="*/ 5118852 w 10376051"/>
              <a:gd name="connsiteY8" fmla="*/ 0 h 1446550"/>
              <a:gd name="connsiteX9" fmla="*/ 6018110 w 10376051"/>
              <a:gd name="connsiteY9" fmla="*/ 0 h 1446550"/>
              <a:gd name="connsiteX10" fmla="*/ 6398565 w 10376051"/>
              <a:gd name="connsiteY10" fmla="*/ 0 h 1446550"/>
              <a:gd name="connsiteX11" fmla="*/ 6986541 w 10376051"/>
              <a:gd name="connsiteY11" fmla="*/ 0 h 1446550"/>
              <a:gd name="connsiteX12" fmla="*/ 7470757 w 10376051"/>
              <a:gd name="connsiteY12" fmla="*/ 0 h 1446550"/>
              <a:gd name="connsiteX13" fmla="*/ 8370014 w 10376051"/>
              <a:gd name="connsiteY13" fmla="*/ 0 h 1446550"/>
              <a:gd name="connsiteX14" fmla="*/ 9061751 w 10376051"/>
              <a:gd name="connsiteY14" fmla="*/ 0 h 1446550"/>
              <a:gd name="connsiteX15" fmla="*/ 9753488 w 10376051"/>
              <a:gd name="connsiteY15" fmla="*/ 0 h 1446550"/>
              <a:gd name="connsiteX16" fmla="*/ 10376051 w 10376051"/>
              <a:gd name="connsiteY16" fmla="*/ 0 h 1446550"/>
              <a:gd name="connsiteX17" fmla="*/ 10376051 w 10376051"/>
              <a:gd name="connsiteY17" fmla="*/ 467718 h 1446550"/>
              <a:gd name="connsiteX18" fmla="*/ 10376051 w 10376051"/>
              <a:gd name="connsiteY18" fmla="*/ 906505 h 1446550"/>
              <a:gd name="connsiteX19" fmla="*/ 10376051 w 10376051"/>
              <a:gd name="connsiteY19" fmla="*/ 1446550 h 1446550"/>
              <a:gd name="connsiteX20" fmla="*/ 9684314 w 10376051"/>
              <a:gd name="connsiteY20" fmla="*/ 1446550 h 1446550"/>
              <a:gd name="connsiteX21" fmla="*/ 9096338 w 10376051"/>
              <a:gd name="connsiteY21" fmla="*/ 1446550 h 1446550"/>
              <a:gd name="connsiteX22" fmla="*/ 8508362 w 10376051"/>
              <a:gd name="connsiteY22" fmla="*/ 1446550 h 1446550"/>
              <a:gd name="connsiteX23" fmla="*/ 7609104 w 10376051"/>
              <a:gd name="connsiteY23" fmla="*/ 1446550 h 1446550"/>
              <a:gd name="connsiteX24" fmla="*/ 6917367 w 10376051"/>
              <a:gd name="connsiteY24" fmla="*/ 1446550 h 1446550"/>
              <a:gd name="connsiteX25" fmla="*/ 6225631 w 10376051"/>
              <a:gd name="connsiteY25" fmla="*/ 1446550 h 1446550"/>
              <a:gd name="connsiteX26" fmla="*/ 5741415 w 10376051"/>
              <a:gd name="connsiteY26" fmla="*/ 1446550 h 1446550"/>
              <a:gd name="connsiteX27" fmla="*/ 5360960 w 10376051"/>
              <a:gd name="connsiteY27" fmla="*/ 1446550 h 1446550"/>
              <a:gd name="connsiteX28" fmla="*/ 4669223 w 10376051"/>
              <a:gd name="connsiteY28" fmla="*/ 1446550 h 1446550"/>
              <a:gd name="connsiteX29" fmla="*/ 4081247 w 10376051"/>
              <a:gd name="connsiteY29" fmla="*/ 1446550 h 1446550"/>
              <a:gd name="connsiteX30" fmla="*/ 3389510 w 10376051"/>
              <a:gd name="connsiteY30" fmla="*/ 1446550 h 1446550"/>
              <a:gd name="connsiteX31" fmla="*/ 2801534 w 10376051"/>
              <a:gd name="connsiteY31" fmla="*/ 1446550 h 1446550"/>
              <a:gd name="connsiteX32" fmla="*/ 2006037 w 10376051"/>
              <a:gd name="connsiteY32" fmla="*/ 1446550 h 1446550"/>
              <a:gd name="connsiteX33" fmla="*/ 1314300 w 10376051"/>
              <a:gd name="connsiteY33" fmla="*/ 1446550 h 1446550"/>
              <a:gd name="connsiteX34" fmla="*/ 0 w 10376051"/>
              <a:gd name="connsiteY34" fmla="*/ 1446550 h 1446550"/>
              <a:gd name="connsiteX35" fmla="*/ 0 w 10376051"/>
              <a:gd name="connsiteY35" fmla="*/ 978832 h 1446550"/>
              <a:gd name="connsiteX36" fmla="*/ 0 w 10376051"/>
              <a:gd name="connsiteY36" fmla="*/ 540045 h 1446550"/>
              <a:gd name="connsiteX37" fmla="*/ 0 w 10376051"/>
              <a:gd name="connsiteY3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376051" h="1446550" fill="none" extrusionOk="0">
                <a:moveTo>
                  <a:pt x="0" y="0"/>
                </a:moveTo>
                <a:cubicBezTo>
                  <a:pt x="249546" y="-14957"/>
                  <a:pt x="485083" y="-10524"/>
                  <a:pt x="691737" y="0"/>
                </a:cubicBezTo>
                <a:cubicBezTo>
                  <a:pt x="898391" y="10524"/>
                  <a:pt x="1142476" y="18152"/>
                  <a:pt x="1487234" y="0"/>
                </a:cubicBezTo>
                <a:cubicBezTo>
                  <a:pt x="1831992" y="-18152"/>
                  <a:pt x="1756832" y="-10064"/>
                  <a:pt x="1867689" y="0"/>
                </a:cubicBezTo>
                <a:cubicBezTo>
                  <a:pt x="1978546" y="10064"/>
                  <a:pt x="2116596" y="-18270"/>
                  <a:pt x="2351905" y="0"/>
                </a:cubicBezTo>
                <a:cubicBezTo>
                  <a:pt x="2587214" y="18270"/>
                  <a:pt x="2671155" y="-9812"/>
                  <a:pt x="2836121" y="0"/>
                </a:cubicBezTo>
                <a:cubicBezTo>
                  <a:pt x="3001087" y="9812"/>
                  <a:pt x="3366889" y="20966"/>
                  <a:pt x="3735378" y="0"/>
                </a:cubicBezTo>
                <a:cubicBezTo>
                  <a:pt x="4103867" y="-20966"/>
                  <a:pt x="4096709" y="25939"/>
                  <a:pt x="4427115" y="0"/>
                </a:cubicBezTo>
                <a:cubicBezTo>
                  <a:pt x="4757521" y="-25939"/>
                  <a:pt x="4877414" y="21161"/>
                  <a:pt x="5118852" y="0"/>
                </a:cubicBezTo>
                <a:cubicBezTo>
                  <a:pt x="5360290" y="-21161"/>
                  <a:pt x="5639026" y="15102"/>
                  <a:pt x="6018110" y="0"/>
                </a:cubicBezTo>
                <a:cubicBezTo>
                  <a:pt x="6397194" y="-15102"/>
                  <a:pt x="6293694" y="-4727"/>
                  <a:pt x="6398565" y="0"/>
                </a:cubicBezTo>
                <a:cubicBezTo>
                  <a:pt x="6503436" y="4727"/>
                  <a:pt x="6776504" y="6601"/>
                  <a:pt x="6986541" y="0"/>
                </a:cubicBezTo>
                <a:cubicBezTo>
                  <a:pt x="7196578" y="-6601"/>
                  <a:pt x="7254627" y="-13955"/>
                  <a:pt x="7470757" y="0"/>
                </a:cubicBezTo>
                <a:cubicBezTo>
                  <a:pt x="7686887" y="13955"/>
                  <a:pt x="7953198" y="-25238"/>
                  <a:pt x="8370014" y="0"/>
                </a:cubicBezTo>
                <a:cubicBezTo>
                  <a:pt x="8786830" y="25238"/>
                  <a:pt x="8765645" y="4658"/>
                  <a:pt x="9061751" y="0"/>
                </a:cubicBezTo>
                <a:cubicBezTo>
                  <a:pt x="9357857" y="-4658"/>
                  <a:pt x="9538249" y="-5330"/>
                  <a:pt x="9753488" y="0"/>
                </a:cubicBezTo>
                <a:cubicBezTo>
                  <a:pt x="9968727" y="5330"/>
                  <a:pt x="10195062" y="245"/>
                  <a:pt x="10376051" y="0"/>
                </a:cubicBezTo>
                <a:cubicBezTo>
                  <a:pt x="10398449" y="102565"/>
                  <a:pt x="10364808" y="356371"/>
                  <a:pt x="10376051" y="467718"/>
                </a:cubicBezTo>
                <a:cubicBezTo>
                  <a:pt x="10387294" y="579065"/>
                  <a:pt x="10380154" y="690020"/>
                  <a:pt x="10376051" y="906505"/>
                </a:cubicBezTo>
                <a:cubicBezTo>
                  <a:pt x="10371948" y="1122990"/>
                  <a:pt x="10354789" y="1185231"/>
                  <a:pt x="10376051" y="1446550"/>
                </a:cubicBezTo>
                <a:cubicBezTo>
                  <a:pt x="10182673" y="1421359"/>
                  <a:pt x="9868415" y="1427960"/>
                  <a:pt x="9684314" y="1446550"/>
                </a:cubicBezTo>
                <a:cubicBezTo>
                  <a:pt x="9500213" y="1465140"/>
                  <a:pt x="9377962" y="1459982"/>
                  <a:pt x="9096338" y="1446550"/>
                </a:cubicBezTo>
                <a:cubicBezTo>
                  <a:pt x="8814714" y="1433118"/>
                  <a:pt x="8797053" y="1444043"/>
                  <a:pt x="8508362" y="1446550"/>
                </a:cubicBezTo>
                <a:cubicBezTo>
                  <a:pt x="8219671" y="1449057"/>
                  <a:pt x="7971436" y="1490498"/>
                  <a:pt x="7609104" y="1446550"/>
                </a:cubicBezTo>
                <a:cubicBezTo>
                  <a:pt x="7246772" y="1402602"/>
                  <a:pt x="7086555" y="1436721"/>
                  <a:pt x="6917367" y="1446550"/>
                </a:cubicBezTo>
                <a:cubicBezTo>
                  <a:pt x="6748179" y="1456379"/>
                  <a:pt x="6411997" y="1470014"/>
                  <a:pt x="6225631" y="1446550"/>
                </a:cubicBezTo>
                <a:cubicBezTo>
                  <a:pt x="6039265" y="1423086"/>
                  <a:pt x="5905991" y="1441614"/>
                  <a:pt x="5741415" y="1446550"/>
                </a:cubicBezTo>
                <a:cubicBezTo>
                  <a:pt x="5576839" y="1451486"/>
                  <a:pt x="5544604" y="1439235"/>
                  <a:pt x="5360960" y="1446550"/>
                </a:cubicBezTo>
                <a:cubicBezTo>
                  <a:pt x="5177317" y="1453865"/>
                  <a:pt x="4852131" y="1455721"/>
                  <a:pt x="4669223" y="1446550"/>
                </a:cubicBezTo>
                <a:cubicBezTo>
                  <a:pt x="4486315" y="1437379"/>
                  <a:pt x="4294322" y="1446879"/>
                  <a:pt x="4081247" y="1446550"/>
                </a:cubicBezTo>
                <a:cubicBezTo>
                  <a:pt x="3868172" y="1446221"/>
                  <a:pt x="3560457" y="1420174"/>
                  <a:pt x="3389510" y="1446550"/>
                </a:cubicBezTo>
                <a:cubicBezTo>
                  <a:pt x="3218563" y="1472926"/>
                  <a:pt x="3065640" y="1436144"/>
                  <a:pt x="2801534" y="1446550"/>
                </a:cubicBezTo>
                <a:cubicBezTo>
                  <a:pt x="2537428" y="1456956"/>
                  <a:pt x="2390860" y="1437572"/>
                  <a:pt x="2006037" y="1446550"/>
                </a:cubicBezTo>
                <a:cubicBezTo>
                  <a:pt x="1621214" y="1455528"/>
                  <a:pt x="1484718" y="1427276"/>
                  <a:pt x="1314300" y="1446550"/>
                </a:cubicBezTo>
                <a:cubicBezTo>
                  <a:pt x="1143882" y="1465824"/>
                  <a:pt x="381912" y="1465574"/>
                  <a:pt x="0" y="1446550"/>
                </a:cubicBezTo>
                <a:cubicBezTo>
                  <a:pt x="21225" y="1219850"/>
                  <a:pt x="-14993" y="1134593"/>
                  <a:pt x="0" y="978832"/>
                </a:cubicBezTo>
                <a:cubicBezTo>
                  <a:pt x="14993" y="823071"/>
                  <a:pt x="6925" y="715982"/>
                  <a:pt x="0" y="540045"/>
                </a:cubicBezTo>
                <a:cubicBezTo>
                  <a:pt x="-6925" y="364108"/>
                  <a:pt x="26036" y="249109"/>
                  <a:pt x="0" y="0"/>
                </a:cubicBezTo>
                <a:close/>
              </a:path>
              <a:path w="10376051" h="1446550" stroke="0" extrusionOk="0">
                <a:moveTo>
                  <a:pt x="0" y="0"/>
                </a:moveTo>
                <a:cubicBezTo>
                  <a:pt x="230899" y="-15490"/>
                  <a:pt x="304764" y="16237"/>
                  <a:pt x="587976" y="0"/>
                </a:cubicBezTo>
                <a:cubicBezTo>
                  <a:pt x="871188" y="-16237"/>
                  <a:pt x="1147660" y="-6688"/>
                  <a:pt x="1383473" y="0"/>
                </a:cubicBezTo>
                <a:cubicBezTo>
                  <a:pt x="1619286" y="6688"/>
                  <a:pt x="2034848" y="-14997"/>
                  <a:pt x="2282731" y="0"/>
                </a:cubicBezTo>
                <a:cubicBezTo>
                  <a:pt x="2530614" y="14997"/>
                  <a:pt x="2624437" y="-18037"/>
                  <a:pt x="2870707" y="0"/>
                </a:cubicBezTo>
                <a:cubicBezTo>
                  <a:pt x="3116977" y="18037"/>
                  <a:pt x="3452116" y="23854"/>
                  <a:pt x="3666205" y="0"/>
                </a:cubicBezTo>
                <a:cubicBezTo>
                  <a:pt x="3880294" y="-23854"/>
                  <a:pt x="3970261" y="-16417"/>
                  <a:pt x="4254181" y="0"/>
                </a:cubicBezTo>
                <a:cubicBezTo>
                  <a:pt x="4538101" y="16417"/>
                  <a:pt x="4848697" y="-30151"/>
                  <a:pt x="5153439" y="0"/>
                </a:cubicBezTo>
                <a:cubicBezTo>
                  <a:pt x="5458181" y="30151"/>
                  <a:pt x="5656060" y="13061"/>
                  <a:pt x="6052696" y="0"/>
                </a:cubicBezTo>
                <a:cubicBezTo>
                  <a:pt x="6449332" y="-13061"/>
                  <a:pt x="6252274" y="11849"/>
                  <a:pt x="6433152" y="0"/>
                </a:cubicBezTo>
                <a:cubicBezTo>
                  <a:pt x="6614030" y="-11849"/>
                  <a:pt x="6983491" y="24432"/>
                  <a:pt x="7228649" y="0"/>
                </a:cubicBezTo>
                <a:cubicBezTo>
                  <a:pt x="7473807" y="-24432"/>
                  <a:pt x="7671132" y="23684"/>
                  <a:pt x="7920386" y="0"/>
                </a:cubicBezTo>
                <a:cubicBezTo>
                  <a:pt x="8169640" y="-23684"/>
                  <a:pt x="8161850" y="14751"/>
                  <a:pt x="8300841" y="0"/>
                </a:cubicBezTo>
                <a:cubicBezTo>
                  <a:pt x="8439833" y="-14751"/>
                  <a:pt x="8723865" y="26405"/>
                  <a:pt x="8992578" y="0"/>
                </a:cubicBezTo>
                <a:cubicBezTo>
                  <a:pt x="9261291" y="-26405"/>
                  <a:pt x="9250325" y="13840"/>
                  <a:pt x="9476793" y="0"/>
                </a:cubicBezTo>
                <a:cubicBezTo>
                  <a:pt x="9703262" y="-13840"/>
                  <a:pt x="10004199" y="-33419"/>
                  <a:pt x="10376051" y="0"/>
                </a:cubicBezTo>
                <a:cubicBezTo>
                  <a:pt x="10371770" y="131537"/>
                  <a:pt x="10366207" y="239008"/>
                  <a:pt x="10376051" y="438787"/>
                </a:cubicBezTo>
                <a:cubicBezTo>
                  <a:pt x="10385895" y="638566"/>
                  <a:pt x="10367307" y="810969"/>
                  <a:pt x="10376051" y="949901"/>
                </a:cubicBezTo>
                <a:cubicBezTo>
                  <a:pt x="10384795" y="1088833"/>
                  <a:pt x="10375711" y="1282850"/>
                  <a:pt x="10376051" y="1446550"/>
                </a:cubicBezTo>
                <a:cubicBezTo>
                  <a:pt x="10126778" y="1446097"/>
                  <a:pt x="10046238" y="1458941"/>
                  <a:pt x="9788075" y="1446550"/>
                </a:cubicBezTo>
                <a:cubicBezTo>
                  <a:pt x="9529912" y="1434159"/>
                  <a:pt x="9115116" y="1467041"/>
                  <a:pt x="8888817" y="1446550"/>
                </a:cubicBezTo>
                <a:cubicBezTo>
                  <a:pt x="8662518" y="1426059"/>
                  <a:pt x="8493601" y="1436031"/>
                  <a:pt x="8300841" y="1446550"/>
                </a:cubicBezTo>
                <a:cubicBezTo>
                  <a:pt x="8108081" y="1457069"/>
                  <a:pt x="7868088" y="1459714"/>
                  <a:pt x="7712865" y="1446550"/>
                </a:cubicBezTo>
                <a:cubicBezTo>
                  <a:pt x="7557642" y="1433386"/>
                  <a:pt x="7142883" y="1409305"/>
                  <a:pt x="6917367" y="1446550"/>
                </a:cubicBezTo>
                <a:cubicBezTo>
                  <a:pt x="6691851" y="1483795"/>
                  <a:pt x="6393431" y="1416250"/>
                  <a:pt x="6225631" y="1446550"/>
                </a:cubicBezTo>
                <a:cubicBezTo>
                  <a:pt x="6057831" y="1476850"/>
                  <a:pt x="5507393" y="1489336"/>
                  <a:pt x="5326373" y="1446550"/>
                </a:cubicBezTo>
                <a:cubicBezTo>
                  <a:pt x="5145353" y="1403764"/>
                  <a:pt x="4893147" y="1466025"/>
                  <a:pt x="4634636" y="1446550"/>
                </a:cubicBezTo>
                <a:cubicBezTo>
                  <a:pt x="4376125" y="1427075"/>
                  <a:pt x="4200736" y="1480048"/>
                  <a:pt x="3942899" y="1446550"/>
                </a:cubicBezTo>
                <a:cubicBezTo>
                  <a:pt x="3685062" y="1413052"/>
                  <a:pt x="3671260" y="1445678"/>
                  <a:pt x="3562444" y="1446550"/>
                </a:cubicBezTo>
                <a:cubicBezTo>
                  <a:pt x="3453629" y="1447422"/>
                  <a:pt x="3316076" y="1455137"/>
                  <a:pt x="3078228" y="1446550"/>
                </a:cubicBezTo>
                <a:cubicBezTo>
                  <a:pt x="2840380" y="1437963"/>
                  <a:pt x="2567758" y="1451582"/>
                  <a:pt x="2178971" y="1446550"/>
                </a:cubicBezTo>
                <a:cubicBezTo>
                  <a:pt x="1790184" y="1441518"/>
                  <a:pt x="1759649" y="1437545"/>
                  <a:pt x="1383473" y="1446550"/>
                </a:cubicBezTo>
                <a:cubicBezTo>
                  <a:pt x="1007297" y="1455555"/>
                  <a:pt x="490673" y="1437235"/>
                  <a:pt x="0" y="1446550"/>
                </a:cubicBezTo>
                <a:cubicBezTo>
                  <a:pt x="-5369" y="1350474"/>
                  <a:pt x="12915" y="1139746"/>
                  <a:pt x="0" y="978832"/>
                </a:cubicBezTo>
                <a:cubicBezTo>
                  <a:pt x="-12915" y="817918"/>
                  <a:pt x="8271" y="698077"/>
                  <a:pt x="0" y="540045"/>
                </a:cubicBezTo>
                <a:cubicBezTo>
                  <a:pt x="-8271" y="382013"/>
                  <a:pt x="-19592" y="14947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أيها الطالب النجيب بذكائك البصري اجب عن الأسئلة التالية للتعرف على تركيب المعدة من خلال فهمك للصورة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AB0A7F1-1907-4DE4-BC24-1BD6FC2C5036}"/>
              </a:ext>
            </a:extLst>
          </p:cNvPr>
          <p:cNvSpPr/>
          <p:nvPr/>
        </p:nvSpPr>
        <p:spPr>
          <a:xfrm>
            <a:off x="42232" y="146561"/>
            <a:ext cx="1665381" cy="1323439"/>
          </a:xfrm>
          <a:custGeom>
            <a:avLst/>
            <a:gdLst>
              <a:gd name="connsiteX0" fmla="*/ 0 w 1665381"/>
              <a:gd name="connsiteY0" fmla="*/ 0 h 1323439"/>
              <a:gd name="connsiteX1" fmla="*/ 555127 w 1665381"/>
              <a:gd name="connsiteY1" fmla="*/ 0 h 1323439"/>
              <a:gd name="connsiteX2" fmla="*/ 1060293 w 1665381"/>
              <a:gd name="connsiteY2" fmla="*/ 0 h 1323439"/>
              <a:gd name="connsiteX3" fmla="*/ 1665381 w 1665381"/>
              <a:gd name="connsiteY3" fmla="*/ 0 h 1323439"/>
              <a:gd name="connsiteX4" fmla="*/ 1665381 w 1665381"/>
              <a:gd name="connsiteY4" fmla="*/ 661720 h 1323439"/>
              <a:gd name="connsiteX5" fmla="*/ 1665381 w 1665381"/>
              <a:gd name="connsiteY5" fmla="*/ 1323439 h 1323439"/>
              <a:gd name="connsiteX6" fmla="*/ 1143562 w 1665381"/>
              <a:gd name="connsiteY6" fmla="*/ 1323439 h 1323439"/>
              <a:gd name="connsiteX7" fmla="*/ 621742 w 1665381"/>
              <a:gd name="connsiteY7" fmla="*/ 1323439 h 1323439"/>
              <a:gd name="connsiteX8" fmla="*/ 0 w 1665381"/>
              <a:gd name="connsiteY8" fmla="*/ 1323439 h 1323439"/>
              <a:gd name="connsiteX9" fmla="*/ 0 w 1665381"/>
              <a:gd name="connsiteY9" fmla="*/ 674954 h 1323439"/>
              <a:gd name="connsiteX10" fmla="*/ 0 w 1665381"/>
              <a:gd name="connsiteY1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5381" h="1323439" fill="none" extrusionOk="0">
                <a:moveTo>
                  <a:pt x="0" y="0"/>
                </a:moveTo>
                <a:cubicBezTo>
                  <a:pt x="196187" y="27012"/>
                  <a:pt x="361410" y="10149"/>
                  <a:pt x="555127" y="0"/>
                </a:cubicBezTo>
                <a:cubicBezTo>
                  <a:pt x="748844" y="-10149"/>
                  <a:pt x="864272" y="-5274"/>
                  <a:pt x="1060293" y="0"/>
                </a:cubicBezTo>
                <a:cubicBezTo>
                  <a:pt x="1256314" y="5274"/>
                  <a:pt x="1391209" y="-17933"/>
                  <a:pt x="1665381" y="0"/>
                </a:cubicBezTo>
                <a:cubicBezTo>
                  <a:pt x="1632906" y="273763"/>
                  <a:pt x="1661149" y="518917"/>
                  <a:pt x="1665381" y="661720"/>
                </a:cubicBezTo>
                <a:cubicBezTo>
                  <a:pt x="1669613" y="804523"/>
                  <a:pt x="1637601" y="1122571"/>
                  <a:pt x="1665381" y="1323439"/>
                </a:cubicBezTo>
                <a:cubicBezTo>
                  <a:pt x="1498004" y="1344284"/>
                  <a:pt x="1392068" y="1334003"/>
                  <a:pt x="1143562" y="1323439"/>
                </a:cubicBezTo>
                <a:cubicBezTo>
                  <a:pt x="895056" y="1312875"/>
                  <a:pt x="847875" y="1348250"/>
                  <a:pt x="621742" y="1323439"/>
                </a:cubicBezTo>
                <a:cubicBezTo>
                  <a:pt x="395609" y="1298628"/>
                  <a:pt x="144255" y="1306070"/>
                  <a:pt x="0" y="1323439"/>
                </a:cubicBezTo>
                <a:cubicBezTo>
                  <a:pt x="16835" y="1113057"/>
                  <a:pt x="-27062" y="918916"/>
                  <a:pt x="0" y="674954"/>
                </a:cubicBezTo>
                <a:cubicBezTo>
                  <a:pt x="27062" y="430992"/>
                  <a:pt x="21072" y="285245"/>
                  <a:pt x="0" y="0"/>
                </a:cubicBezTo>
                <a:close/>
              </a:path>
              <a:path w="1665381" h="1323439" stroke="0" extrusionOk="0">
                <a:moveTo>
                  <a:pt x="0" y="0"/>
                </a:moveTo>
                <a:cubicBezTo>
                  <a:pt x="246497" y="23205"/>
                  <a:pt x="355559" y="-10766"/>
                  <a:pt x="538473" y="0"/>
                </a:cubicBezTo>
                <a:cubicBezTo>
                  <a:pt x="721387" y="10766"/>
                  <a:pt x="968846" y="-27078"/>
                  <a:pt x="1110254" y="0"/>
                </a:cubicBezTo>
                <a:cubicBezTo>
                  <a:pt x="1251662" y="27078"/>
                  <a:pt x="1421952" y="11162"/>
                  <a:pt x="1665381" y="0"/>
                </a:cubicBezTo>
                <a:cubicBezTo>
                  <a:pt x="1671387" y="193827"/>
                  <a:pt x="1637761" y="347723"/>
                  <a:pt x="1665381" y="648485"/>
                </a:cubicBezTo>
                <a:cubicBezTo>
                  <a:pt x="1693001" y="949247"/>
                  <a:pt x="1678287" y="1098511"/>
                  <a:pt x="1665381" y="1323439"/>
                </a:cubicBezTo>
                <a:cubicBezTo>
                  <a:pt x="1548479" y="1316561"/>
                  <a:pt x="1377852" y="1341403"/>
                  <a:pt x="1160215" y="1323439"/>
                </a:cubicBezTo>
                <a:cubicBezTo>
                  <a:pt x="942578" y="1305475"/>
                  <a:pt x="845612" y="1317465"/>
                  <a:pt x="571781" y="1323439"/>
                </a:cubicBezTo>
                <a:cubicBezTo>
                  <a:pt x="297950" y="1329413"/>
                  <a:pt x="139510" y="1335310"/>
                  <a:pt x="0" y="1323439"/>
                </a:cubicBezTo>
                <a:cubicBezTo>
                  <a:pt x="16461" y="1108998"/>
                  <a:pt x="-28323" y="911588"/>
                  <a:pt x="0" y="674954"/>
                </a:cubicBezTo>
                <a:cubicBezTo>
                  <a:pt x="28323" y="438321"/>
                  <a:pt x="-17245" y="18398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البصري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CDDFC6-98BC-42E6-8E74-FB671905A989}"/>
              </a:ext>
            </a:extLst>
          </p:cNvPr>
          <p:cNvSpPr/>
          <p:nvPr/>
        </p:nvSpPr>
        <p:spPr>
          <a:xfrm>
            <a:off x="5940184" y="1905333"/>
            <a:ext cx="6086560" cy="2123658"/>
          </a:xfrm>
          <a:custGeom>
            <a:avLst/>
            <a:gdLst>
              <a:gd name="connsiteX0" fmla="*/ 0 w 6086560"/>
              <a:gd name="connsiteY0" fmla="*/ 0 h 2123658"/>
              <a:gd name="connsiteX1" fmla="*/ 493688 w 6086560"/>
              <a:gd name="connsiteY1" fmla="*/ 0 h 2123658"/>
              <a:gd name="connsiteX2" fmla="*/ 1109106 w 6086560"/>
              <a:gd name="connsiteY2" fmla="*/ 0 h 2123658"/>
              <a:gd name="connsiteX3" fmla="*/ 1846257 w 6086560"/>
              <a:gd name="connsiteY3" fmla="*/ 0 h 2123658"/>
              <a:gd name="connsiteX4" fmla="*/ 2644272 w 6086560"/>
              <a:gd name="connsiteY4" fmla="*/ 0 h 2123658"/>
              <a:gd name="connsiteX5" fmla="*/ 3381422 w 6086560"/>
              <a:gd name="connsiteY5" fmla="*/ 0 h 2123658"/>
              <a:gd name="connsiteX6" fmla="*/ 4179438 w 6086560"/>
              <a:gd name="connsiteY6" fmla="*/ 0 h 2123658"/>
              <a:gd name="connsiteX7" fmla="*/ 4794857 w 6086560"/>
              <a:gd name="connsiteY7" fmla="*/ 0 h 2123658"/>
              <a:gd name="connsiteX8" fmla="*/ 5410276 w 6086560"/>
              <a:gd name="connsiteY8" fmla="*/ 0 h 2123658"/>
              <a:gd name="connsiteX9" fmla="*/ 6086560 w 6086560"/>
              <a:gd name="connsiteY9" fmla="*/ 0 h 2123658"/>
              <a:gd name="connsiteX10" fmla="*/ 6086560 w 6086560"/>
              <a:gd name="connsiteY10" fmla="*/ 530915 h 2123658"/>
              <a:gd name="connsiteX11" fmla="*/ 6086560 w 6086560"/>
              <a:gd name="connsiteY11" fmla="*/ 1083066 h 2123658"/>
              <a:gd name="connsiteX12" fmla="*/ 6086560 w 6086560"/>
              <a:gd name="connsiteY12" fmla="*/ 1571507 h 2123658"/>
              <a:gd name="connsiteX13" fmla="*/ 6086560 w 6086560"/>
              <a:gd name="connsiteY13" fmla="*/ 2123658 h 2123658"/>
              <a:gd name="connsiteX14" fmla="*/ 5410276 w 6086560"/>
              <a:gd name="connsiteY14" fmla="*/ 2123658 h 2123658"/>
              <a:gd name="connsiteX15" fmla="*/ 4612260 w 6086560"/>
              <a:gd name="connsiteY15" fmla="*/ 2123658 h 2123658"/>
              <a:gd name="connsiteX16" fmla="*/ 3996841 w 6086560"/>
              <a:gd name="connsiteY16" fmla="*/ 2123658 h 2123658"/>
              <a:gd name="connsiteX17" fmla="*/ 3503153 w 6086560"/>
              <a:gd name="connsiteY17" fmla="*/ 2123658 h 2123658"/>
              <a:gd name="connsiteX18" fmla="*/ 3009466 w 6086560"/>
              <a:gd name="connsiteY18" fmla="*/ 2123658 h 2123658"/>
              <a:gd name="connsiteX19" fmla="*/ 2272316 w 6086560"/>
              <a:gd name="connsiteY19" fmla="*/ 2123658 h 2123658"/>
              <a:gd name="connsiteX20" fmla="*/ 1596031 w 6086560"/>
              <a:gd name="connsiteY20" fmla="*/ 2123658 h 2123658"/>
              <a:gd name="connsiteX21" fmla="*/ 1041478 w 6086560"/>
              <a:gd name="connsiteY21" fmla="*/ 2123658 h 2123658"/>
              <a:gd name="connsiteX22" fmla="*/ 0 w 6086560"/>
              <a:gd name="connsiteY22" fmla="*/ 2123658 h 2123658"/>
              <a:gd name="connsiteX23" fmla="*/ 0 w 6086560"/>
              <a:gd name="connsiteY23" fmla="*/ 1656453 h 2123658"/>
              <a:gd name="connsiteX24" fmla="*/ 0 w 6086560"/>
              <a:gd name="connsiteY24" fmla="*/ 1125539 h 2123658"/>
              <a:gd name="connsiteX25" fmla="*/ 0 w 6086560"/>
              <a:gd name="connsiteY25" fmla="*/ 552151 h 2123658"/>
              <a:gd name="connsiteX26" fmla="*/ 0 w 6086560"/>
              <a:gd name="connsiteY2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86560" h="2123658" fill="none" extrusionOk="0">
                <a:moveTo>
                  <a:pt x="0" y="0"/>
                </a:moveTo>
                <a:cubicBezTo>
                  <a:pt x="144421" y="-22358"/>
                  <a:pt x="372342" y="-736"/>
                  <a:pt x="493688" y="0"/>
                </a:cubicBezTo>
                <a:cubicBezTo>
                  <a:pt x="615034" y="736"/>
                  <a:pt x="942675" y="29191"/>
                  <a:pt x="1109106" y="0"/>
                </a:cubicBezTo>
                <a:cubicBezTo>
                  <a:pt x="1275537" y="-29191"/>
                  <a:pt x="1548491" y="-25222"/>
                  <a:pt x="1846257" y="0"/>
                </a:cubicBezTo>
                <a:cubicBezTo>
                  <a:pt x="2144023" y="25222"/>
                  <a:pt x="2453757" y="6874"/>
                  <a:pt x="2644272" y="0"/>
                </a:cubicBezTo>
                <a:cubicBezTo>
                  <a:pt x="2834788" y="-6874"/>
                  <a:pt x="3059991" y="35783"/>
                  <a:pt x="3381422" y="0"/>
                </a:cubicBezTo>
                <a:cubicBezTo>
                  <a:pt x="3702853" y="-35783"/>
                  <a:pt x="3797566" y="19519"/>
                  <a:pt x="4179438" y="0"/>
                </a:cubicBezTo>
                <a:cubicBezTo>
                  <a:pt x="4561310" y="-19519"/>
                  <a:pt x="4668216" y="25397"/>
                  <a:pt x="4794857" y="0"/>
                </a:cubicBezTo>
                <a:cubicBezTo>
                  <a:pt x="4921498" y="-25397"/>
                  <a:pt x="5113894" y="6267"/>
                  <a:pt x="5410276" y="0"/>
                </a:cubicBezTo>
                <a:cubicBezTo>
                  <a:pt x="5706658" y="-6267"/>
                  <a:pt x="5830102" y="20040"/>
                  <a:pt x="6086560" y="0"/>
                </a:cubicBezTo>
                <a:cubicBezTo>
                  <a:pt x="6090201" y="232612"/>
                  <a:pt x="6060295" y="294686"/>
                  <a:pt x="6086560" y="530915"/>
                </a:cubicBezTo>
                <a:cubicBezTo>
                  <a:pt x="6112825" y="767144"/>
                  <a:pt x="6068410" y="953770"/>
                  <a:pt x="6086560" y="1083066"/>
                </a:cubicBezTo>
                <a:cubicBezTo>
                  <a:pt x="6104710" y="1212362"/>
                  <a:pt x="6081140" y="1345210"/>
                  <a:pt x="6086560" y="1571507"/>
                </a:cubicBezTo>
                <a:cubicBezTo>
                  <a:pt x="6091980" y="1797804"/>
                  <a:pt x="6059008" y="1963557"/>
                  <a:pt x="6086560" y="2123658"/>
                </a:cubicBezTo>
                <a:cubicBezTo>
                  <a:pt x="5873241" y="2139936"/>
                  <a:pt x="5547814" y="2095231"/>
                  <a:pt x="5410276" y="2123658"/>
                </a:cubicBezTo>
                <a:cubicBezTo>
                  <a:pt x="5272738" y="2152085"/>
                  <a:pt x="4910911" y="2152721"/>
                  <a:pt x="4612260" y="2123658"/>
                </a:cubicBezTo>
                <a:cubicBezTo>
                  <a:pt x="4313609" y="2094595"/>
                  <a:pt x="4302497" y="2142918"/>
                  <a:pt x="3996841" y="2123658"/>
                </a:cubicBezTo>
                <a:cubicBezTo>
                  <a:pt x="3691185" y="2104398"/>
                  <a:pt x="3676330" y="2111359"/>
                  <a:pt x="3503153" y="2123658"/>
                </a:cubicBezTo>
                <a:cubicBezTo>
                  <a:pt x="3329976" y="2135957"/>
                  <a:pt x="3181916" y="2123114"/>
                  <a:pt x="3009466" y="2123658"/>
                </a:cubicBezTo>
                <a:cubicBezTo>
                  <a:pt x="2837016" y="2124202"/>
                  <a:pt x="2423722" y="2156521"/>
                  <a:pt x="2272316" y="2123658"/>
                </a:cubicBezTo>
                <a:cubicBezTo>
                  <a:pt x="2120910" y="2090796"/>
                  <a:pt x="1910742" y="2152618"/>
                  <a:pt x="1596031" y="2123658"/>
                </a:cubicBezTo>
                <a:cubicBezTo>
                  <a:pt x="1281321" y="2094698"/>
                  <a:pt x="1303389" y="2142963"/>
                  <a:pt x="1041478" y="2123658"/>
                </a:cubicBezTo>
                <a:cubicBezTo>
                  <a:pt x="779567" y="2104353"/>
                  <a:pt x="274846" y="2142755"/>
                  <a:pt x="0" y="2123658"/>
                </a:cubicBezTo>
                <a:cubicBezTo>
                  <a:pt x="-10090" y="1924821"/>
                  <a:pt x="18170" y="1841204"/>
                  <a:pt x="0" y="1656453"/>
                </a:cubicBezTo>
                <a:cubicBezTo>
                  <a:pt x="-18170" y="1471703"/>
                  <a:pt x="-16522" y="1242018"/>
                  <a:pt x="0" y="1125539"/>
                </a:cubicBezTo>
                <a:cubicBezTo>
                  <a:pt x="16522" y="1009060"/>
                  <a:pt x="21521" y="809862"/>
                  <a:pt x="0" y="552151"/>
                </a:cubicBezTo>
                <a:cubicBezTo>
                  <a:pt x="-21521" y="294440"/>
                  <a:pt x="22689" y="180873"/>
                  <a:pt x="0" y="0"/>
                </a:cubicBezTo>
                <a:close/>
              </a:path>
              <a:path w="6086560" h="2123658" stroke="0" extrusionOk="0">
                <a:moveTo>
                  <a:pt x="0" y="0"/>
                </a:moveTo>
                <a:cubicBezTo>
                  <a:pt x="186491" y="29276"/>
                  <a:pt x="396651" y="24574"/>
                  <a:pt x="615419" y="0"/>
                </a:cubicBezTo>
                <a:cubicBezTo>
                  <a:pt x="834187" y="-24574"/>
                  <a:pt x="1004027" y="-18746"/>
                  <a:pt x="1352569" y="0"/>
                </a:cubicBezTo>
                <a:cubicBezTo>
                  <a:pt x="1701111" y="18746"/>
                  <a:pt x="1926288" y="-9422"/>
                  <a:pt x="2150585" y="0"/>
                </a:cubicBezTo>
                <a:cubicBezTo>
                  <a:pt x="2374882" y="9422"/>
                  <a:pt x="2478513" y="28406"/>
                  <a:pt x="2766003" y="0"/>
                </a:cubicBezTo>
                <a:cubicBezTo>
                  <a:pt x="3053493" y="-28406"/>
                  <a:pt x="3158290" y="24905"/>
                  <a:pt x="3503153" y="0"/>
                </a:cubicBezTo>
                <a:cubicBezTo>
                  <a:pt x="3848016" y="-24905"/>
                  <a:pt x="3859932" y="4336"/>
                  <a:pt x="4118572" y="0"/>
                </a:cubicBezTo>
                <a:cubicBezTo>
                  <a:pt x="4377212" y="-4336"/>
                  <a:pt x="4565287" y="-23337"/>
                  <a:pt x="4916588" y="0"/>
                </a:cubicBezTo>
                <a:cubicBezTo>
                  <a:pt x="5267889" y="23337"/>
                  <a:pt x="5753635" y="23471"/>
                  <a:pt x="6086560" y="0"/>
                </a:cubicBezTo>
                <a:cubicBezTo>
                  <a:pt x="6090470" y="115301"/>
                  <a:pt x="6089442" y="318813"/>
                  <a:pt x="6086560" y="467205"/>
                </a:cubicBezTo>
                <a:cubicBezTo>
                  <a:pt x="6083678" y="615598"/>
                  <a:pt x="6088447" y="836327"/>
                  <a:pt x="6086560" y="934410"/>
                </a:cubicBezTo>
                <a:cubicBezTo>
                  <a:pt x="6084673" y="1032494"/>
                  <a:pt x="6104395" y="1257271"/>
                  <a:pt x="6086560" y="1465324"/>
                </a:cubicBezTo>
                <a:cubicBezTo>
                  <a:pt x="6068725" y="1673377"/>
                  <a:pt x="6083057" y="1811123"/>
                  <a:pt x="6086560" y="2123658"/>
                </a:cubicBezTo>
                <a:cubicBezTo>
                  <a:pt x="5850006" y="2104611"/>
                  <a:pt x="5674749" y="2136223"/>
                  <a:pt x="5532007" y="2123658"/>
                </a:cubicBezTo>
                <a:cubicBezTo>
                  <a:pt x="5389265" y="2111093"/>
                  <a:pt x="5111398" y="2121840"/>
                  <a:pt x="4733991" y="2123658"/>
                </a:cubicBezTo>
                <a:cubicBezTo>
                  <a:pt x="4356584" y="2125476"/>
                  <a:pt x="4323963" y="2156891"/>
                  <a:pt x="4057707" y="2123658"/>
                </a:cubicBezTo>
                <a:cubicBezTo>
                  <a:pt x="3791451" y="2090425"/>
                  <a:pt x="3556621" y="2114819"/>
                  <a:pt x="3259691" y="2123658"/>
                </a:cubicBezTo>
                <a:cubicBezTo>
                  <a:pt x="2962761" y="2132497"/>
                  <a:pt x="2826344" y="2103489"/>
                  <a:pt x="2522541" y="2123658"/>
                </a:cubicBezTo>
                <a:cubicBezTo>
                  <a:pt x="2218738" y="2143828"/>
                  <a:pt x="2177526" y="2106446"/>
                  <a:pt x="1967988" y="2123658"/>
                </a:cubicBezTo>
                <a:cubicBezTo>
                  <a:pt x="1758450" y="2140870"/>
                  <a:pt x="1448305" y="2128693"/>
                  <a:pt x="1291703" y="2123658"/>
                </a:cubicBezTo>
                <a:cubicBezTo>
                  <a:pt x="1135101" y="2118623"/>
                  <a:pt x="604071" y="2169281"/>
                  <a:pt x="0" y="2123658"/>
                </a:cubicBezTo>
                <a:cubicBezTo>
                  <a:pt x="-3277" y="1991698"/>
                  <a:pt x="-23387" y="1864686"/>
                  <a:pt x="0" y="1613980"/>
                </a:cubicBezTo>
                <a:cubicBezTo>
                  <a:pt x="23387" y="1363274"/>
                  <a:pt x="-2590" y="1301067"/>
                  <a:pt x="0" y="1146775"/>
                </a:cubicBezTo>
                <a:cubicBezTo>
                  <a:pt x="2590" y="992484"/>
                  <a:pt x="21247" y="879033"/>
                  <a:pt x="0" y="637097"/>
                </a:cubicBezTo>
                <a:cubicBezTo>
                  <a:pt x="-21247" y="395161"/>
                  <a:pt x="12516" y="310162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</a:t>
            </a:r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يتركب جدار المعدة من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عضلات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(مخططة ـ ملساء ـ  قلبية)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415FC72-031F-4480-8B14-9A81D2C6C5C0}"/>
              </a:ext>
            </a:extLst>
          </p:cNvPr>
          <p:cNvSpPr/>
          <p:nvPr/>
        </p:nvSpPr>
        <p:spPr>
          <a:xfrm>
            <a:off x="8119431" y="3183875"/>
            <a:ext cx="1222873" cy="727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0F93043-9CD6-4501-A354-AD6FD0A2C6EC}"/>
              </a:ext>
            </a:extLst>
          </p:cNvPr>
          <p:cNvSpPr/>
          <p:nvPr/>
        </p:nvSpPr>
        <p:spPr>
          <a:xfrm>
            <a:off x="5940184" y="4245704"/>
            <a:ext cx="6086560" cy="2123658"/>
          </a:xfrm>
          <a:custGeom>
            <a:avLst/>
            <a:gdLst>
              <a:gd name="connsiteX0" fmla="*/ 0 w 6086560"/>
              <a:gd name="connsiteY0" fmla="*/ 0 h 2123658"/>
              <a:gd name="connsiteX1" fmla="*/ 493688 w 6086560"/>
              <a:gd name="connsiteY1" fmla="*/ 0 h 2123658"/>
              <a:gd name="connsiteX2" fmla="*/ 1109106 w 6086560"/>
              <a:gd name="connsiteY2" fmla="*/ 0 h 2123658"/>
              <a:gd name="connsiteX3" fmla="*/ 1846257 w 6086560"/>
              <a:gd name="connsiteY3" fmla="*/ 0 h 2123658"/>
              <a:gd name="connsiteX4" fmla="*/ 2644272 w 6086560"/>
              <a:gd name="connsiteY4" fmla="*/ 0 h 2123658"/>
              <a:gd name="connsiteX5" fmla="*/ 3381422 w 6086560"/>
              <a:gd name="connsiteY5" fmla="*/ 0 h 2123658"/>
              <a:gd name="connsiteX6" fmla="*/ 4179438 w 6086560"/>
              <a:gd name="connsiteY6" fmla="*/ 0 h 2123658"/>
              <a:gd name="connsiteX7" fmla="*/ 4794857 w 6086560"/>
              <a:gd name="connsiteY7" fmla="*/ 0 h 2123658"/>
              <a:gd name="connsiteX8" fmla="*/ 5410276 w 6086560"/>
              <a:gd name="connsiteY8" fmla="*/ 0 h 2123658"/>
              <a:gd name="connsiteX9" fmla="*/ 6086560 w 6086560"/>
              <a:gd name="connsiteY9" fmla="*/ 0 h 2123658"/>
              <a:gd name="connsiteX10" fmla="*/ 6086560 w 6086560"/>
              <a:gd name="connsiteY10" fmla="*/ 530915 h 2123658"/>
              <a:gd name="connsiteX11" fmla="*/ 6086560 w 6086560"/>
              <a:gd name="connsiteY11" fmla="*/ 1083066 h 2123658"/>
              <a:gd name="connsiteX12" fmla="*/ 6086560 w 6086560"/>
              <a:gd name="connsiteY12" fmla="*/ 1571507 h 2123658"/>
              <a:gd name="connsiteX13" fmla="*/ 6086560 w 6086560"/>
              <a:gd name="connsiteY13" fmla="*/ 2123658 h 2123658"/>
              <a:gd name="connsiteX14" fmla="*/ 5410276 w 6086560"/>
              <a:gd name="connsiteY14" fmla="*/ 2123658 h 2123658"/>
              <a:gd name="connsiteX15" fmla="*/ 4612260 w 6086560"/>
              <a:gd name="connsiteY15" fmla="*/ 2123658 h 2123658"/>
              <a:gd name="connsiteX16" fmla="*/ 3996841 w 6086560"/>
              <a:gd name="connsiteY16" fmla="*/ 2123658 h 2123658"/>
              <a:gd name="connsiteX17" fmla="*/ 3503153 w 6086560"/>
              <a:gd name="connsiteY17" fmla="*/ 2123658 h 2123658"/>
              <a:gd name="connsiteX18" fmla="*/ 3009466 w 6086560"/>
              <a:gd name="connsiteY18" fmla="*/ 2123658 h 2123658"/>
              <a:gd name="connsiteX19" fmla="*/ 2272316 w 6086560"/>
              <a:gd name="connsiteY19" fmla="*/ 2123658 h 2123658"/>
              <a:gd name="connsiteX20" fmla="*/ 1596031 w 6086560"/>
              <a:gd name="connsiteY20" fmla="*/ 2123658 h 2123658"/>
              <a:gd name="connsiteX21" fmla="*/ 1041478 w 6086560"/>
              <a:gd name="connsiteY21" fmla="*/ 2123658 h 2123658"/>
              <a:gd name="connsiteX22" fmla="*/ 0 w 6086560"/>
              <a:gd name="connsiteY22" fmla="*/ 2123658 h 2123658"/>
              <a:gd name="connsiteX23" fmla="*/ 0 w 6086560"/>
              <a:gd name="connsiteY23" fmla="*/ 1656453 h 2123658"/>
              <a:gd name="connsiteX24" fmla="*/ 0 w 6086560"/>
              <a:gd name="connsiteY24" fmla="*/ 1125539 h 2123658"/>
              <a:gd name="connsiteX25" fmla="*/ 0 w 6086560"/>
              <a:gd name="connsiteY25" fmla="*/ 552151 h 2123658"/>
              <a:gd name="connsiteX26" fmla="*/ 0 w 6086560"/>
              <a:gd name="connsiteY2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86560" h="2123658" fill="none" extrusionOk="0">
                <a:moveTo>
                  <a:pt x="0" y="0"/>
                </a:moveTo>
                <a:cubicBezTo>
                  <a:pt x="144421" y="-22358"/>
                  <a:pt x="372342" y="-736"/>
                  <a:pt x="493688" y="0"/>
                </a:cubicBezTo>
                <a:cubicBezTo>
                  <a:pt x="615034" y="736"/>
                  <a:pt x="942675" y="29191"/>
                  <a:pt x="1109106" y="0"/>
                </a:cubicBezTo>
                <a:cubicBezTo>
                  <a:pt x="1275537" y="-29191"/>
                  <a:pt x="1548491" y="-25222"/>
                  <a:pt x="1846257" y="0"/>
                </a:cubicBezTo>
                <a:cubicBezTo>
                  <a:pt x="2144023" y="25222"/>
                  <a:pt x="2453757" y="6874"/>
                  <a:pt x="2644272" y="0"/>
                </a:cubicBezTo>
                <a:cubicBezTo>
                  <a:pt x="2834788" y="-6874"/>
                  <a:pt x="3059991" y="35783"/>
                  <a:pt x="3381422" y="0"/>
                </a:cubicBezTo>
                <a:cubicBezTo>
                  <a:pt x="3702853" y="-35783"/>
                  <a:pt x="3797566" y="19519"/>
                  <a:pt x="4179438" y="0"/>
                </a:cubicBezTo>
                <a:cubicBezTo>
                  <a:pt x="4561310" y="-19519"/>
                  <a:pt x="4668216" y="25397"/>
                  <a:pt x="4794857" y="0"/>
                </a:cubicBezTo>
                <a:cubicBezTo>
                  <a:pt x="4921498" y="-25397"/>
                  <a:pt x="5113894" y="6267"/>
                  <a:pt x="5410276" y="0"/>
                </a:cubicBezTo>
                <a:cubicBezTo>
                  <a:pt x="5706658" y="-6267"/>
                  <a:pt x="5830102" y="20040"/>
                  <a:pt x="6086560" y="0"/>
                </a:cubicBezTo>
                <a:cubicBezTo>
                  <a:pt x="6090201" y="232612"/>
                  <a:pt x="6060295" y="294686"/>
                  <a:pt x="6086560" y="530915"/>
                </a:cubicBezTo>
                <a:cubicBezTo>
                  <a:pt x="6112825" y="767144"/>
                  <a:pt x="6068410" y="953770"/>
                  <a:pt x="6086560" y="1083066"/>
                </a:cubicBezTo>
                <a:cubicBezTo>
                  <a:pt x="6104710" y="1212362"/>
                  <a:pt x="6081140" y="1345210"/>
                  <a:pt x="6086560" y="1571507"/>
                </a:cubicBezTo>
                <a:cubicBezTo>
                  <a:pt x="6091980" y="1797804"/>
                  <a:pt x="6059008" y="1963557"/>
                  <a:pt x="6086560" y="2123658"/>
                </a:cubicBezTo>
                <a:cubicBezTo>
                  <a:pt x="5873241" y="2139936"/>
                  <a:pt x="5547814" y="2095231"/>
                  <a:pt x="5410276" y="2123658"/>
                </a:cubicBezTo>
                <a:cubicBezTo>
                  <a:pt x="5272738" y="2152085"/>
                  <a:pt x="4910911" y="2152721"/>
                  <a:pt x="4612260" y="2123658"/>
                </a:cubicBezTo>
                <a:cubicBezTo>
                  <a:pt x="4313609" y="2094595"/>
                  <a:pt x="4302497" y="2142918"/>
                  <a:pt x="3996841" y="2123658"/>
                </a:cubicBezTo>
                <a:cubicBezTo>
                  <a:pt x="3691185" y="2104398"/>
                  <a:pt x="3676330" y="2111359"/>
                  <a:pt x="3503153" y="2123658"/>
                </a:cubicBezTo>
                <a:cubicBezTo>
                  <a:pt x="3329976" y="2135957"/>
                  <a:pt x="3181916" y="2123114"/>
                  <a:pt x="3009466" y="2123658"/>
                </a:cubicBezTo>
                <a:cubicBezTo>
                  <a:pt x="2837016" y="2124202"/>
                  <a:pt x="2423722" y="2156521"/>
                  <a:pt x="2272316" y="2123658"/>
                </a:cubicBezTo>
                <a:cubicBezTo>
                  <a:pt x="2120910" y="2090796"/>
                  <a:pt x="1910742" y="2152618"/>
                  <a:pt x="1596031" y="2123658"/>
                </a:cubicBezTo>
                <a:cubicBezTo>
                  <a:pt x="1281321" y="2094698"/>
                  <a:pt x="1303389" y="2142963"/>
                  <a:pt x="1041478" y="2123658"/>
                </a:cubicBezTo>
                <a:cubicBezTo>
                  <a:pt x="779567" y="2104353"/>
                  <a:pt x="274846" y="2142755"/>
                  <a:pt x="0" y="2123658"/>
                </a:cubicBezTo>
                <a:cubicBezTo>
                  <a:pt x="-10090" y="1924821"/>
                  <a:pt x="18170" y="1841204"/>
                  <a:pt x="0" y="1656453"/>
                </a:cubicBezTo>
                <a:cubicBezTo>
                  <a:pt x="-18170" y="1471703"/>
                  <a:pt x="-16522" y="1242018"/>
                  <a:pt x="0" y="1125539"/>
                </a:cubicBezTo>
                <a:cubicBezTo>
                  <a:pt x="16522" y="1009060"/>
                  <a:pt x="21521" y="809862"/>
                  <a:pt x="0" y="552151"/>
                </a:cubicBezTo>
                <a:cubicBezTo>
                  <a:pt x="-21521" y="294440"/>
                  <a:pt x="22689" y="180873"/>
                  <a:pt x="0" y="0"/>
                </a:cubicBezTo>
                <a:close/>
              </a:path>
              <a:path w="6086560" h="2123658" stroke="0" extrusionOk="0">
                <a:moveTo>
                  <a:pt x="0" y="0"/>
                </a:moveTo>
                <a:cubicBezTo>
                  <a:pt x="186491" y="29276"/>
                  <a:pt x="396651" y="24574"/>
                  <a:pt x="615419" y="0"/>
                </a:cubicBezTo>
                <a:cubicBezTo>
                  <a:pt x="834187" y="-24574"/>
                  <a:pt x="1004027" y="-18746"/>
                  <a:pt x="1352569" y="0"/>
                </a:cubicBezTo>
                <a:cubicBezTo>
                  <a:pt x="1701111" y="18746"/>
                  <a:pt x="1926288" y="-9422"/>
                  <a:pt x="2150585" y="0"/>
                </a:cubicBezTo>
                <a:cubicBezTo>
                  <a:pt x="2374882" y="9422"/>
                  <a:pt x="2478513" y="28406"/>
                  <a:pt x="2766003" y="0"/>
                </a:cubicBezTo>
                <a:cubicBezTo>
                  <a:pt x="3053493" y="-28406"/>
                  <a:pt x="3158290" y="24905"/>
                  <a:pt x="3503153" y="0"/>
                </a:cubicBezTo>
                <a:cubicBezTo>
                  <a:pt x="3848016" y="-24905"/>
                  <a:pt x="3859932" y="4336"/>
                  <a:pt x="4118572" y="0"/>
                </a:cubicBezTo>
                <a:cubicBezTo>
                  <a:pt x="4377212" y="-4336"/>
                  <a:pt x="4565287" y="-23337"/>
                  <a:pt x="4916588" y="0"/>
                </a:cubicBezTo>
                <a:cubicBezTo>
                  <a:pt x="5267889" y="23337"/>
                  <a:pt x="5753635" y="23471"/>
                  <a:pt x="6086560" y="0"/>
                </a:cubicBezTo>
                <a:cubicBezTo>
                  <a:pt x="6090470" y="115301"/>
                  <a:pt x="6089442" y="318813"/>
                  <a:pt x="6086560" y="467205"/>
                </a:cubicBezTo>
                <a:cubicBezTo>
                  <a:pt x="6083678" y="615598"/>
                  <a:pt x="6088447" y="836327"/>
                  <a:pt x="6086560" y="934410"/>
                </a:cubicBezTo>
                <a:cubicBezTo>
                  <a:pt x="6084673" y="1032494"/>
                  <a:pt x="6104395" y="1257271"/>
                  <a:pt x="6086560" y="1465324"/>
                </a:cubicBezTo>
                <a:cubicBezTo>
                  <a:pt x="6068725" y="1673377"/>
                  <a:pt x="6083057" y="1811123"/>
                  <a:pt x="6086560" y="2123658"/>
                </a:cubicBezTo>
                <a:cubicBezTo>
                  <a:pt x="5850006" y="2104611"/>
                  <a:pt x="5674749" y="2136223"/>
                  <a:pt x="5532007" y="2123658"/>
                </a:cubicBezTo>
                <a:cubicBezTo>
                  <a:pt x="5389265" y="2111093"/>
                  <a:pt x="5111398" y="2121840"/>
                  <a:pt x="4733991" y="2123658"/>
                </a:cubicBezTo>
                <a:cubicBezTo>
                  <a:pt x="4356584" y="2125476"/>
                  <a:pt x="4323963" y="2156891"/>
                  <a:pt x="4057707" y="2123658"/>
                </a:cubicBezTo>
                <a:cubicBezTo>
                  <a:pt x="3791451" y="2090425"/>
                  <a:pt x="3556621" y="2114819"/>
                  <a:pt x="3259691" y="2123658"/>
                </a:cubicBezTo>
                <a:cubicBezTo>
                  <a:pt x="2962761" y="2132497"/>
                  <a:pt x="2826344" y="2103489"/>
                  <a:pt x="2522541" y="2123658"/>
                </a:cubicBezTo>
                <a:cubicBezTo>
                  <a:pt x="2218738" y="2143828"/>
                  <a:pt x="2177526" y="2106446"/>
                  <a:pt x="1967988" y="2123658"/>
                </a:cubicBezTo>
                <a:cubicBezTo>
                  <a:pt x="1758450" y="2140870"/>
                  <a:pt x="1448305" y="2128693"/>
                  <a:pt x="1291703" y="2123658"/>
                </a:cubicBezTo>
                <a:cubicBezTo>
                  <a:pt x="1135101" y="2118623"/>
                  <a:pt x="604071" y="2169281"/>
                  <a:pt x="0" y="2123658"/>
                </a:cubicBezTo>
                <a:cubicBezTo>
                  <a:pt x="-3277" y="1991698"/>
                  <a:pt x="-23387" y="1864686"/>
                  <a:pt x="0" y="1613980"/>
                </a:cubicBezTo>
                <a:cubicBezTo>
                  <a:pt x="23387" y="1363274"/>
                  <a:pt x="-2590" y="1301067"/>
                  <a:pt x="0" y="1146775"/>
                </a:cubicBezTo>
                <a:cubicBezTo>
                  <a:pt x="2590" y="992484"/>
                  <a:pt x="21247" y="879033"/>
                  <a:pt x="0" y="637097"/>
                </a:cubicBezTo>
                <a:cubicBezTo>
                  <a:pt x="-21247" y="395161"/>
                  <a:pt x="12516" y="310162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أكملي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تقوم هذه العضلات بـ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الحركة الدودية للمعدة </a:t>
            </a:r>
            <a:endParaRPr lang="ar-SA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DAAF96B-7DEC-482A-B331-6FC3C411A525}"/>
              </a:ext>
            </a:extLst>
          </p:cNvPr>
          <p:cNvSpPr/>
          <p:nvPr/>
        </p:nvSpPr>
        <p:spPr>
          <a:xfrm>
            <a:off x="6766321" y="5632972"/>
            <a:ext cx="4434286" cy="612000"/>
          </a:xfrm>
          <a:custGeom>
            <a:avLst/>
            <a:gdLst>
              <a:gd name="connsiteX0" fmla="*/ 0 w 4434286"/>
              <a:gd name="connsiteY0" fmla="*/ 0 h 612000"/>
              <a:gd name="connsiteX1" fmla="*/ 544784 w 4434286"/>
              <a:gd name="connsiteY1" fmla="*/ 0 h 612000"/>
              <a:gd name="connsiteX2" fmla="*/ 1222596 w 4434286"/>
              <a:gd name="connsiteY2" fmla="*/ 0 h 612000"/>
              <a:gd name="connsiteX3" fmla="*/ 1811723 w 4434286"/>
              <a:gd name="connsiteY3" fmla="*/ 0 h 612000"/>
              <a:gd name="connsiteX4" fmla="*/ 2356506 w 4434286"/>
              <a:gd name="connsiteY4" fmla="*/ 0 h 612000"/>
              <a:gd name="connsiteX5" fmla="*/ 2945633 w 4434286"/>
              <a:gd name="connsiteY5" fmla="*/ 0 h 612000"/>
              <a:gd name="connsiteX6" fmla="*/ 3446074 w 4434286"/>
              <a:gd name="connsiteY6" fmla="*/ 0 h 612000"/>
              <a:gd name="connsiteX7" fmla="*/ 4434286 w 4434286"/>
              <a:gd name="connsiteY7" fmla="*/ 0 h 612000"/>
              <a:gd name="connsiteX8" fmla="*/ 4434286 w 4434286"/>
              <a:gd name="connsiteY8" fmla="*/ 612000 h 612000"/>
              <a:gd name="connsiteX9" fmla="*/ 3800817 w 4434286"/>
              <a:gd name="connsiteY9" fmla="*/ 612000 h 612000"/>
              <a:gd name="connsiteX10" fmla="*/ 3167347 w 4434286"/>
              <a:gd name="connsiteY10" fmla="*/ 612000 h 612000"/>
              <a:gd name="connsiteX11" fmla="*/ 2622563 w 4434286"/>
              <a:gd name="connsiteY11" fmla="*/ 612000 h 612000"/>
              <a:gd name="connsiteX12" fmla="*/ 1944751 w 4434286"/>
              <a:gd name="connsiteY12" fmla="*/ 612000 h 612000"/>
              <a:gd name="connsiteX13" fmla="*/ 1399967 w 4434286"/>
              <a:gd name="connsiteY13" fmla="*/ 612000 h 612000"/>
              <a:gd name="connsiteX14" fmla="*/ 766498 w 4434286"/>
              <a:gd name="connsiteY14" fmla="*/ 612000 h 612000"/>
              <a:gd name="connsiteX15" fmla="*/ 0 w 4434286"/>
              <a:gd name="connsiteY15" fmla="*/ 612000 h 612000"/>
              <a:gd name="connsiteX16" fmla="*/ 0 w 4434286"/>
              <a:gd name="connsiteY16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34286" h="612000" fill="none" extrusionOk="0">
                <a:moveTo>
                  <a:pt x="0" y="0"/>
                </a:moveTo>
                <a:cubicBezTo>
                  <a:pt x="218690" y="7731"/>
                  <a:pt x="307183" y="-14705"/>
                  <a:pt x="544784" y="0"/>
                </a:cubicBezTo>
                <a:cubicBezTo>
                  <a:pt x="782385" y="14705"/>
                  <a:pt x="979694" y="31211"/>
                  <a:pt x="1222596" y="0"/>
                </a:cubicBezTo>
                <a:cubicBezTo>
                  <a:pt x="1465498" y="-31211"/>
                  <a:pt x="1579225" y="-19593"/>
                  <a:pt x="1811723" y="0"/>
                </a:cubicBezTo>
                <a:cubicBezTo>
                  <a:pt x="2044221" y="19593"/>
                  <a:pt x="2120229" y="23165"/>
                  <a:pt x="2356506" y="0"/>
                </a:cubicBezTo>
                <a:cubicBezTo>
                  <a:pt x="2592783" y="-23165"/>
                  <a:pt x="2732885" y="-13833"/>
                  <a:pt x="2945633" y="0"/>
                </a:cubicBezTo>
                <a:cubicBezTo>
                  <a:pt x="3158381" y="13833"/>
                  <a:pt x="3199616" y="-15622"/>
                  <a:pt x="3446074" y="0"/>
                </a:cubicBezTo>
                <a:cubicBezTo>
                  <a:pt x="3692532" y="15622"/>
                  <a:pt x="4095564" y="310"/>
                  <a:pt x="4434286" y="0"/>
                </a:cubicBezTo>
                <a:cubicBezTo>
                  <a:pt x="4409581" y="256367"/>
                  <a:pt x="4448844" y="409841"/>
                  <a:pt x="4434286" y="612000"/>
                </a:cubicBezTo>
                <a:cubicBezTo>
                  <a:pt x="4162689" y="636132"/>
                  <a:pt x="3938584" y="643071"/>
                  <a:pt x="3800817" y="612000"/>
                </a:cubicBezTo>
                <a:cubicBezTo>
                  <a:pt x="3663050" y="580929"/>
                  <a:pt x="3370481" y="604958"/>
                  <a:pt x="3167347" y="612000"/>
                </a:cubicBezTo>
                <a:cubicBezTo>
                  <a:pt x="2964213" y="619043"/>
                  <a:pt x="2863604" y="587376"/>
                  <a:pt x="2622563" y="612000"/>
                </a:cubicBezTo>
                <a:cubicBezTo>
                  <a:pt x="2381522" y="636624"/>
                  <a:pt x="2219749" y="598963"/>
                  <a:pt x="1944751" y="612000"/>
                </a:cubicBezTo>
                <a:cubicBezTo>
                  <a:pt x="1669753" y="625037"/>
                  <a:pt x="1525873" y="611361"/>
                  <a:pt x="1399967" y="612000"/>
                </a:cubicBezTo>
                <a:cubicBezTo>
                  <a:pt x="1274061" y="612639"/>
                  <a:pt x="948539" y="638100"/>
                  <a:pt x="766498" y="612000"/>
                </a:cubicBezTo>
                <a:cubicBezTo>
                  <a:pt x="584457" y="585900"/>
                  <a:pt x="257732" y="577984"/>
                  <a:pt x="0" y="612000"/>
                </a:cubicBezTo>
                <a:cubicBezTo>
                  <a:pt x="-25713" y="381293"/>
                  <a:pt x="12195" y="216693"/>
                  <a:pt x="0" y="0"/>
                </a:cubicBezTo>
                <a:close/>
              </a:path>
              <a:path w="4434286" h="612000" stroke="0" extrusionOk="0">
                <a:moveTo>
                  <a:pt x="0" y="0"/>
                </a:moveTo>
                <a:cubicBezTo>
                  <a:pt x="165032" y="-17529"/>
                  <a:pt x="414891" y="14085"/>
                  <a:pt x="589127" y="0"/>
                </a:cubicBezTo>
                <a:cubicBezTo>
                  <a:pt x="763363" y="-14085"/>
                  <a:pt x="1099549" y="-11674"/>
                  <a:pt x="1266939" y="0"/>
                </a:cubicBezTo>
                <a:cubicBezTo>
                  <a:pt x="1434329" y="11674"/>
                  <a:pt x="1685732" y="13532"/>
                  <a:pt x="1989094" y="0"/>
                </a:cubicBezTo>
                <a:cubicBezTo>
                  <a:pt x="2292457" y="-13532"/>
                  <a:pt x="2429059" y="-481"/>
                  <a:pt x="2578221" y="0"/>
                </a:cubicBezTo>
                <a:cubicBezTo>
                  <a:pt x="2727383" y="481"/>
                  <a:pt x="3078081" y="10312"/>
                  <a:pt x="3256033" y="0"/>
                </a:cubicBezTo>
                <a:cubicBezTo>
                  <a:pt x="3433985" y="-10312"/>
                  <a:pt x="3609211" y="25747"/>
                  <a:pt x="3845159" y="0"/>
                </a:cubicBezTo>
                <a:cubicBezTo>
                  <a:pt x="4081107" y="-25747"/>
                  <a:pt x="4293709" y="3093"/>
                  <a:pt x="4434286" y="0"/>
                </a:cubicBezTo>
                <a:cubicBezTo>
                  <a:pt x="4406135" y="216079"/>
                  <a:pt x="4441689" y="352941"/>
                  <a:pt x="4434286" y="612000"/>
                </a:cubicBezTo>
                <a:cubicBezTo>
                  <a:pt x="4233409" y="593915"/>
                  <a:pt x="4000262" y="597990"/>
                  <a:pt x="3889502" y="612000"/>
                </a:cubicBezTo>
                <a:cubicBezTo>
                  <a:pt x="3778742" y="626010"/>
                  <a:pt x="3540080" y="638041"/>
                  <a:pt x="3300376" y="612000"/>
                </a:cubicBezTo>
                <a:cubicBezTo>
                  <a:pt x="3060672" y="585959"/>
                  <a:pt x="2755621" y="586058"/>
                  <a:pt x="2578221" y="612000"/>
                </a:cubicBezTo>
                <a:cubicBezTo>
                  <a:pt x="2400821" y="637942"/>
                  <a:pt x="2113511" y="583092"/>
                  <a:pt x="1944751" y="612000"/>
                </a:cubicBezTo>
                <a:cubicBezTo>
                  <a:pt x="1775991" y="640909"/>
                  <a:pt x="1553604" y="628221"/>
                  <a:pt x="1311282" y="612000"/>
                </a:cubicBezTo>
                <a:cubicBezTo>
                  <a:pt x="1068960" y="595779"/>
                  <a:pt x="826776" y="585346"/>
                  <a:pt x="589127" y="612000"/>
                </a:cubicBezTo>
                <a:cubicBezTo>
                  <a:pt x="351478" y="638654"/>
                  <a:pt x="135345" y="588201"/>
                  <a:pt x="0" y="612000"/>
                </a:cubicBezTo>
                <a:cubicBezTo>
                  <a:pt x="-10606" y="352946"/>
                  <a:pt x="26276" y="25409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86411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437E9C-B619-4536-9CDA-3B3DD1E0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5" y="1713179"/>
            <a:ext cx="4739087" cy="461050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AB0A7F1-1907-4DE4-BC24-1BD6FC2C5036}"/>
              </a:ext>
            </a:extLst>
          </p:cNvPr>
          <p:cNvSpPr/>
          <p:nvPr/>
        </p:nvSpPr>
        <p:spPr>
          <a:xfrm>
            <a:off x="141385" y="146561"/>
            <a:ext cx="1665381" cy="1323439"/>
          </a:xfrm>
          <a:custGeom>
            <a:avLst/>
            <a:gdLst>
              <a:gd name="connsiteX0" fmla="*/ 0 w 1665381"/>
              <a:gd name="connsiteY0" fmla="*/ 0 h 1323439"/>
              <a:gd name="connsiteX1" fmla="*/ 555127 w 1665381"/>
              <a:gd name="connsiteY1" fmla="*/ 0 h 1323439"/>
              <a:gd name="connsiteX2" fmla="*/ 1060293 w 1665381"/>
              <a:gd name="connsiteY2" fmla="*/ 0 h 1323439"/>
              <a:gd name="connsiteX3" fmla="*/ 1665381 w 1665381"/>
              <a:gd name="connsiteY3" fmla="*/ 0 h 1323439"/>
              <a:gd name="connsiteX4" fmla="*/ 1665381 w 1665381"/>
              <a:gd name="connsiteY4" fmla="*/ 661720 h 1323439"/>
              <a:gd name="connsiteX5" fmla="*/ 1665381 w 1665381"/>
              <a:gd name="connsiteY5" fmla="*/ 1323439 h 1323439"/>
              <a:gd name="connsiteX6" fmla="*/ 1143562 w 1665381"/>
              <a:gd name="connsiteY6" fmla="*/ 1323439 h 1323439"/>
              <a:gd name="connsiteX7" fmla="*/ 621742 w 1665381"/>
              <a:gd name="connsiteY7" fmla="*/ 1323439 h 1323439"/>
              <a:gd name="connsiteX8" fmla="*/ 0 w 1665381"/>
              <a:gd name="connsiteY8" fmla="*/ 1323439 h 1323439"/>
              <a:gd name="connsiteX9" fmla="*/ 0 w 1665381"/>
              <a:gd name="connsiteY9" fmla="*/ 674954 h 1323439"/>
              <a:gd name="connsiteX10" fmla="*/ 0 w 1665381"/>
              <a:gd name="connsiteY1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5381" h="1323439" fill="none" extrusionOk="0">
                <a:moveTo>
                  <a:pt x="0" y="0"/>
                </a:moveTo>
                <a:cubicBezTo>
                  <a:pt x="196187" y="27012"/>
                  <a:pt x="361410" y="10149"/>
                  <a:pt x="555127" y="0"/>
                </a:cubicBezTo>
                <a:cubicBezTo>
                  <a:pt x="748844" y="-10149"/>
                  <a:pt x="864272" y="-5274"/>
                  <a:pt x="1060293" y="0"/>
                </a:cubicBezTo>
                <a:cubicBezTo>
                  <a:pt x="1256314" y="5274"/>
                  <a:pt x="1391209" y="-17933"/>
                  <a:pt x="1665381" y="0"/>
                </a:cubicBezTo>
                <a:cubicBezTo>
                  <a:pt x="1632906" y="273763"/>
                  <a:pt x="1661149" y="518917"/>
                  <a:pt x="1665381" y="661720"/>
                </a:cubicBezTo>
                <a:cubicBezTo>
                  <a:pt x="1669613" y="804523"/>
                  <a:pt x="1637601" y="1122571"/>
                  <a:pt x="1665381" y="1323439"/>
                </a:cubicBezTo>
                <a:cubicBezTo>
                  <a:pt x="1498004" y="1344284"/>
                  <a:pt x="1392068" y="1334003"/>
                  <a:pt x="1143562" y="1323439"/>
                </a:cubicBezTo>
                <a:cubicBezTo>
                  <a:pt x="895056" y="1312875"/>
                  <a:pt x="847875" y="1348250"/>
                  <a:pt x="621742" y="1323439"/>
                </a:cubicBezTo>
                <a:cubicBezTo>
                  <a:pt x="395609" y="1298628"/>
                  <a:pt x="144255" y="1306070"/>
                  <a:pt x="0" y="1323439"/>
                </a:cubicBezTo>
                <a:cubicBezTo>
                  <a:pt x="16835" y="1113057"/>
                  <a:pt x="-27062" y="918916"/>
                  <a:pt x="0" y="674954"/>
                </a:cubicBezTo>
                <a:cubicBezTo>
                  <a:pt x="27062" y="430992"/>
                  <a:pt x="21072" y="285245"/>
                  <a:pt x="0" y="0"/>
                </a:cubicBezTo>
                <a:close/>
              </a:path>
              <a:path w="1665381" h="1323439" stroke="0" extrusionOk="0">
                <a:moveTo>
                  <a:pt x="0" y="0"/>
                </a:moveTo>
                <a:cubicBezTo>
                  <a:pt x="246497" y="23205"/>
                  <a:pt x="355559" y="-10766"/>
                  <a:pt x="538473" y="0"/>
                </a:cubicBezTo>
                <a:cubicBezTo>
                  <a:pt x="721387" y="10766"/>
                  <a:pt x="968846" y="-27078"/>
                  <a:pt x="1110254" y="0"/>
                </a:cubicBezTo>
                <a:cubicBezTo>
                  <a:pt x="1251662" y="27078"/>
                  <a:pt x="1421952" y="11162"/>
                  <a:pt x="1665381" y="0"/>
                </a:cubicBezTo>
                <a:cubicBezTo>
                  <a:pt x="1671387" y="193827"/>
                  <a:pt x="1637761" y="347723"/>
                  <a:pt x="1665381" y="648485"/>
                </a:cubicBezTo>
                <a:cubicBezTo>
                  <a:pt x="1693001" y="949247"/>
                  <a:pt x="1678287" y="1098511"/>
                  <a:pt x="1665381" y="1323439"/>
                </a:cubicBezTo>
                <a:cubicBezTo>
                  <a:pt x="1548479" y="1316561"/>
                  <a:pt x="1377852" y="1341403"/>
                  <a:pt x="1160215" y="1323439"/>
                </a:cubicBezTo>
                <a:cubicBezTo>
                  <a:pt x="942578" y="1305475"/>
                  <a:pt x="845612" y="1317465"/>
                  <a:pt x="571781" y="1323439"/>
                </a:cubicBezTo>
                <a:cubicBezTo>
                  <a:pt x="297950" y="1329413"/>
                  <a:pt x="139510" y="1335310"/>
                  <a:pt x="0" y="1323439"/>
                </a:cubicBezTo>
                <a:cubicBezTo>
                  <a:pt x="16461" y="1108998"/>
                  <a:pt x="-28323" y="911588"/>
                  <a:pt x="0" y="674954"/>
                </a:cubicBezTo>
                <a:cubicBezTo>
                  <a:pt x="28323" y="438321"/>
                  <a:pt x="-17245" y="18398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البصري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0F93043-9CD6-4501-A354-AD6FD0A2C6EC}"/>
              </a:ext>
            </a:extLst>
          </p:cNvPr>
          <p:cNvSpPr/>
          <p:nvPr/>
        </p:nvSpPr>
        <p:spPr>
          <a:xfrm>
            <a:off x="5190782" y="1796768"/>
            <a:ext cx="6859833" cy="2123658"/>
          </a:xfrm>
          <a:custGeom>
            <a:avLst/>
            <a:gdLst>
              <a:gd name="connsiteX0" fmla="*/ 0 w 6859833"/>
              <a:gd name="connsiteY0" fmla="*/ 0 h 2123658"/>
              <a:gd name="connsiteX1" fmla="*/ 685983 w 6859833"/>
              <a:gd name="connsiteY1" fmla="*/ 0 h 2123658"/>
              <a:gd name="connsiteX2" fmla="*/ 1440565 w 6859833"/>
              <a:gd name="connsiteY2" fmla="*/ 0 h 2123658"/>
              <a:gd name="connsiteX3" fmla="*/ 2263745 w 6859833"/>
              <a:gd name="connsiteY3" fmla="*/ 0 h 2123658"/>
              <a:gd name="connsiteX4" fmla="*/ 2881130 w 6859833"/>
              <a:gd name="connsiteY4" fmla="*/ 0 h 2123658"/>
              <a:gd name="connsiteX5" fmla="*/ 3498515 w 6859833"/>
              <a:gd name="connsiteY5" fmla="*/ 0 h 2123658"/>
              <a:gd name="connsiteX6" fmla="*/ 4047301 w 6859833"/>
              <a:gd name="connsiteY6" fmla="*/ 0 h 2123658"/>
              <a:gd name="connsiteX7" fmla="*/ 4733285 w 6859833"/>
              <a:gd name="connsiteY7" fmla="*/ 0 h 2123658"/>
              <a:gd name="connsiteX8" fmla="*/ 5419268 w 6859833"/>
              <a:gd name="connsiteY8" fmla="*/ 0 h 2123658"/>
              <a:gd name="connsiteX9" fmla="*/ 6105251 w 6859833"/>
              <a:gd name="connsiteY9" fmla="*/ 0 h 2123658"/>
              <a:gd name="connsiteX10" fmla="*/ 6859833 w 6859833"/>
              <a:gd name="connsiteY10" fmla="*/ 0 h 2123658"/>
              <a:gd name="connsiteX11" fmla="*/ 6859833 w 6859833"/>
              <a:gd name="connsiteY11" fmla="*/ 467205 h 2123658"/>
              <a:gd name="connsiteX12" fmla="*/ 6859833 w 6859833"/>
              <a:gd name="connsiteY12" fmla="*/ 976883 h 2123658"/>
              <a:gd name="connsiteX13" fmla="*/ 6859833 w 6859833"/>
              <a:gd name="connsiteY13" fmla="*/ 1529034 h 2123658"/>
              <a:gd name="connsiteX14" fmla="*/ 6859833 w 6859833"/>
              <a:gd name="connsiteY14" fmla="*/ 2123658 h 2123658"/>
              <a:gd name="connsiteX15" fmla="*/ 6311046 w 6859833"/>
              <a:gd name="connsiteY15" fmla="*/ 2123658 h 2123658"/>
              <a:gd name="connsiteX16" fmla="*/ 5556465 w 6859833"/>
              <a:gd name="connsiteY16" fmla="*/ 2123658 h 2123658"/>
              <a:gd name="connsiteX17" fmla="*/ 4870481 w 6859833"/>
              <a:gd name="connsiteY17" fmla="*/ 2123658 h 2123658"/>
              <a:gd name="connsiteX18" fmla="*/ 4321695 w 6859833"/>
              <a:gd name="connsiteY18" fmla="*/ 2123658 h 2123658"/>
              <a:gd name="connsiteX19" fmla="*/ 3772908 w 6859833"/>
              <a:gd name="connsiteY19" fmla="*/ 2123658 h 2123658"/>
              <a:gd name="connsiteX20" fmla="*/ 3292720 w 6859833"/>
              <a:gd name="connsiteY20" fmla="*/ 2123658 h 2123658"/>
              <a:gd name="connsiteX21" fmla="*/ 2538138 w 6859833"/>
              <a:gd name="connsiteY21" fmla="*/ 2123658 h 2123658"/>
              <a:gd name="connsiteX22" fmla="*/ 1989352 w 6859833"/>
              <a:gd name="connsiteY22" fmla="*/ 2123658 h 2123658"/>
              <a:gd name="connsiteX23" fmla="*/ 1440565 w 6859833"/>
              <a:gd name="connsiteY23" fmla="*/ 2123658 h 2123658"/>
              <a:gd name="connsiteX24" fmla="*/ 823180 w 6859833"/>
              <a:gd name="connsiteY24" fmla="*/ 2123658 h 2123658"/>
              <a:gd name="connsiteX25" fmla="*/ 0 w 6859833"/>
              <a:gd name="connsiteY25" fmla="*/ 2123658 h 2123658"/>
              <a:gd name="connsiteX26" fmla="*/ 0 w 6859833"/>
              <a:gd name="connsiteY26" fmla="*/ 1635217 h 2123658"/>
              <a:gd name="connsiteX27" fmla="*/ 0 w 6859833"/>
              <a:gd name="connsiteY27" fmla="*/ 1104302 h 2123658"/>
              <a:gd name="connsiteX28" fmla="*/ 0 w 6859833"/>
              <a:gd name="connsiteY28" fmla="*/ 573388 h 2123658"/>
              <a:gd name="connsiteX29" fmla="*/ 0 w 6859833"/>
              <a:gd name="connsiteY29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9833" h="2123658" fill="none" extrusionOk="0">
                <a:moveTo>
                  <a:pt x="0" y="0"/>
                </a:moveTo>
                <a:cubicBezTo>
                  <a:pt x="259560" y="8405"/>
                  <a:pt x="418253" y="26683"/>
                  <a:pt x="685983" y="0"/>
                </a:cubicBezTo>
                <a:cubicBezTo>
                  <a:pt x="953713" y="-26683"/>
                  <a:pt x="1221504" y="-11759"/>
                  <a:pt x="1440565" y="0"/>
                </a:cubicBezTo>
                <a:cubicBezTo>
                  <a:pt x="1659626" y="11759"/>
                  <a:pt x="1930197" y="-16174"/>
                  <a:pt x="2263745" y="0"/>
                </a:cubicBezTo>
                <a:cubicBezTo>
                  <a:pt x="2597293" y="16174"/>
                  <a:pt x="2748072" y="23232"/>
                  <a:pt x="2881130" y="0"/>
                </a:cubicBezTo>
                <a:cubicBezTo>
                  <a:pt x="3014189" y="-23232"/>
                  <a:pt x="3351712" y="25150"/>
                  <a:pt x="3498515" y="0"/>
                </a:cubicBezTo>
                <a:cubicBezTo>
                  <a:pt x="3645318" y="-25150"/>
                  <a:pt x="3933646" y="25487"/>
                  <a:pt x="4047301" y="0"/>
                </a:cubicBezTo>
                <a:cubicBezTo>
                  <a:pt x="4160956" y="-25487"/>
                  <a:pt x="4399245" y="29875"/>
                  <a:pt x="4733285" y="0"/>
                </a:cubicBezTo>
                <a:cubicBezTo>
                  <a:pt x="5067325" y="-29875"/>
                  <a:pt x="5094033" y="-15007"/>
                  <a:pt x="5419268" y="0"/>
                </a:cubicBezTo>
                <a:cubicBezTo>
                  <a:pt x="5744503" y="15007"/>
                  <a:pt x="5790802" y="33812"/>
                  <a:pt x="6105251" y="0"/>
                </a:cubicBezTo>
                <a:cubicBezTo>
                  <a:pt x="6419700" y="-33812"/>
                  <a:pt x="6503363" y="-11459"/>
                  <a:pt x="6859833" y="0"/>
                </a:cubicBezTo>
                <a:cubicBezTo>
                  <a:pt x="6872642" y="96237"/>
                  <a:pt x="6838674" y="323988"/>
                  <a:pt x="6859833" y="467205"/>
                </a:cubicBezTo>
                <a:cubicBezTo>
                  <a:pt x="6880992" y="610423"/>
                  <a:pt x="6867724" y="801270"/>
                  <a:pt x="6859833" y="976883"/>
                </a:cubicBezTo>
                <a:cubicBezTo>
                  <a:pt x="6851942" y="1152496"/>
                  <a:pt x="6879728" y="1343638"/>
                  <a:pt x="6859833" y="1529034"/>
                </a:cubicBezTo>
                <a:cubicBezTo>
                  <a:pt x="6839938" y="1714430"/>
                  <a:pt x="6883415" y="1875645"/>
                  <a:pt x="6859833" y="2123658"/>
                </a:cubicBezTo>
                <a:cubicBezTo>
                  <a:pt x="6686670" y="2141601"/>
                  <a:pt x="6454912" y="2132421"/>
                  <a:pt x="6311046" y="2123658"/>
                </a:cubicBezTo>
                <a:cubicBezTo>
                  <a:pt x="6167180" y="2114895"/>
                  <a:pt x="5734198" y="2086600"/>
                  <a:pt x="5556465" y="2123658"/>
                </a:cubicBezTo>
                <a:cubicBezTo>
                  <a:pt x="5378732" y="2160716"/>
                  <a:pt x="5113266" y="2128488"/>
                  <a:pt x="4870481" y="2123658"/>
                </a:cubicBezTo>
                <a:cubicBezTo>
                  <a:pt x="4627696" y="2118828"/>
                  <a:pt x="4455360" y="2125633"/>
                  <a:pt x="4321695" y="2123658"/>
                </a:cubicBezTo>
                <a:cubicBezTo>
                  <a:pt x="4188030" y="2121683"/>
                  <a:pt x="3882697" y="2126749"/>
                  <a:pt x="3772908" y="2123658"/>
                </a:cubicBezTo>
                <a:cubicBezTo>
                  <a:pt x="3663119" y="2120567"/>
                  <a:pt x="3398588" y="2126830"/>
                  <a:pt x="3292720" y="2123658"/>
                </a:cubicBezTo>
                <a:cubicBezTo>
                  <a:pt x="3186852" y="2120486"/>
                  <a:pt x="2827514" y="2104633"/>
                  <a:pt x="2538138" y="2123658"/>
                </a:cubicBezTo>
                <a:cubicBezTo>
                  <a:pt x="2248762" y="2142683"/>
                  <a:pt x="2119763" y="2126939"/>
                  <a:pt x="1989352" y="2123658"/>
                </a:cubicBezTo>
                <a:cubicBezTo>
                  <a:pt x="1858941" y="2120377"/>
                  <a:pt x="1595028" y="2130289"/>
                  <a:pt x="1440565" y="2123658"/>
                </a:cubicBezTo>
                <a:cubicBezTo>
                  <a:pt x="1286102" y="2117027"/>
                  <a:pt x="1049821" y="2131486"/>
                  <a:pt x="823180" y="2123658"/>
                </a:cubicBezTo>
                <a:cubicBezTo>
                  <a:pt x="596540" y="2115830"/>
                  <a:pt x="224337" y="2095282"/>
                  <a:pt x="0" y="2123658"/>
                </a:cubicBezTo>
                <a:cubicBezTo>
                  <a:pt x="2083" y="1949120"/>
                  <a:pt x="18811" y="1843045"/>
                  <a:pt x="0" y="1635217"/>
                </a:cubicBezTo>
                <a:cubicBezTo>
                  <a:pt x="-18811" y="1427389"/>
                  <a:pt x="-21358" y="1234651"/>
                  <a:pt x="0" y="1104302"/>
                </a:cubicBezTo>
                <a:cubicBezTo>
                  <a:pt x="21358" y="973954"/>
                  <a:pt x="26130" y="831663"/>
                  <a:pt x="0" y="573388"/>
                </a:cubicBezTo>
                <a:cubicBezTo>
                  <a:pt x="-26130" y="315113"/>
                  <a:pt x="22110" y="168824"/>
                  <a:pt x="0" y="0"/>
                </a:cubicBezTo>
                <a:close/>
              </a:path>
              <a:path w="6859833" h="2123658" stroke="0" extrusionOk="0">
                <a:moveTo>
                  <a:pt x="0" y="0"/>
                </a:moveTo>
                <a:cubicBezTo>
                  <a:pt x="229009" y="17177"/>
                  <a:pt x="443936" y="-4729"/>
                  <a:pt x="617385" y="0"/>
                </a:cubicBezTo>
                <a:cubicBezTo>
                  <a:pt x="790834" y="4729"/>
                  <a:pt x="1083600" y="31123"/>
                  <a:pt x="1371967" y="0"/>
                </a:cubicBezTo>
                <a:cubicBezTo>
                  <a:pt x="1660334" y="-31123"/>
                  <a:pt x="1969482" y="35330"/>
                  <a:pt x="2195147" y="0"/>
                </a:cubicBezTo>
                <a:cubicBezTo>
                  <a:pt x="2420812" y="-35330"/>
                  <a:pt x="2515638" y="20372"/>
                  <a:pt x="2812532" y="0"/>
                </a:cubicBezTo>
                <a:cubicBezTo>
                  <a:pt x="3109426" y="-20372"/>
                  <a:pt x="3306351" y="-29303"/>
                  <a:pt x="3567113" y="0"/>
                </a:cubicBezTo>
                <a:cubicBezTo>
                  <a:pt x="3827875" y="29303"/>
                  <a:pt x="3939204" y="27058"/>
                  <a:pt x="4184498" y="0"/>
                </a:cubicBezTo>
                <a:cubicBezTo>
                  <a:pt x="4429792" y="-27058"/>
                  <a:pt x="4728107" y="11290"/>
                  <a:pt x="5007678" y="0"/>
                </a:cubicBezTo>
                <a:cubicBezTo>
                  <a:pt x="5287249" y="-11290"/>
                  <a:pt x="5472163" y="-38506"/>
                  <a:pt x="5830858" y="0"/>
                </a:cubicBezTo>
                <a:cubicBezTo>
                  <a:pt x="6189553" y="38506"/>
                  <a:pt x="6430253" y="-12862"/>
                  <a:pt x="6859833" y="0"/>
                </a:cubicBezTo>
                <a:cubicBezTo>
                  <a:pt x="6832247" y="158950"/>
                  <a:pt x="6850398" y="328054"/>
                  <a:pt x="6859833" y="552151"/>
                </a:cubicBezTo>
                <a:cubicBezTo>
                  <a:pt x="6869268" y="776248"/>
                  <a:pt x="6881343" y="871491"/>
                  <a:pt x="6859833" y="1083066"/>
                </a:cubicBezTo>
                <a:cubicBezTo>
                  <a:pt x="6838323" y="1294642"/>
                  <a:pt x="6880817" y="1411378"/>
                  <a:pt x="6859833" y="1592744"/>
                </a:cubicBezTo>
                <a:cubicBezTo>
                  <a:pt x="6838849" y="1774110"/>
                  <a:pt x="6886086" y="1887673"/>
                  <a:pt x="6859833" y="2123658"/>
                </a:cubicBezTo>
                <a:cubicBezTo>
                  <a:pt x="6678350" y="2126860"/>
                  <a:pt x="6568605" y="2137132"/>
                  <a:pt x="6379645" y="2123658"/>
                </a:cubicBezTo>
                <a:cubicBezTo>
                  <a:pt x="6190685" y="2110184"/>
                  <a:pt x="5955567" y="2135687"/>
                  <a:pt x="5693661" y="2123658"/>
                </a:cubicBezTo>
                <a:cubicBezTo>
                  <a:pt x="5431755" y="2111629"/>
                  <a:pt x="5234944" y="2119507"/>
                  <a:pt x="4870481" y="2123658"/>
                </a:cubicBezTo>
                <a:cubicBezTo>
                  <a:pt x="4506018" y="2127809"/>
                  <a:pt x="4280035" y="2120900"/>
                  <a:pt x="4115900" y="2123658"/>
                </a:cubicBezTo>
                <a:cubicBezTo>
                  <a:pt x="3951765" y="2126416"/>
                  <a:pt x="3694789" y="2135901"/>
                  <a:pt x="3567113" y="2123658"/>
                </a:cubicBezTo>
                <a:cubicBezTo>
                  <a:pt x="3439437" y="2111415"/>
                  <a:pt x="3046550" y="2107806"/>
                  <a:pt x="2881130" y="2123658"/>
                </a:cubicBezTo>
                <a:cubicBezTo>
                  <a:pt x="2715710" y="2139510"/>
                  <a:pt x="2450971" y="2099033"/>
                  <a:pt x="2057950" y="2123658"/>
                </a:cubicBezTo>
                <a:cubicBezTo>
                  <a:pt x="1664929" y="2148283"/>
                  <a:pt x="1644197" y="2107433"/>
                  <a:pt x="1440565" y="2123658"/>
                </a:cubicBezTo>
                <a:cubicBezTo>
                  <a:pt x="1236933" y="2139883"/>
                  <a:pt x="966171" y="2101391"/>
                  <a:pt x="823180" y="2123658"/>
                </a:cubicBezTo>
                <a:cubicBezTo>
                  <a:pt x="680190" y="2145925"/>
                  <a:pt x="211649" y="2110031"/>
                  <a:pt x="0" y="2123658"/>
                </a:cubicBezTo>
                <a:cubicBezTo>
                  <a:pt x="10294" y="1939113"/>
                  <a:pt x="-13470" y="1852873"/>
                  <a:pt x="0" y="1592744"/>
                </a:cubicBezTo>
                <a:cubicBezTo>
                  <a:pt x="13470" y="1332615"/>
                  <a:pt x="11509" y="1336124"/>
                  <a:pt x="0" y="1125539"/>
                </a:cubicBezTo>
                <a:cubicBezTo>
                  <a:pt x="-11509" y="914954"/>
                  <a:pt x="9244" y="818448"/>
                  <a:pt x="0" y="573388"/>
                </a:cubicBezTo>
                <a:cubicBezTo>
                  <a:pt x="-9244" y="328328"/>
                  <a:pt x="-3272" y="21585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أكملي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تسمى العضلة التي تفصل بين المريء والمعدة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العضلة العاصرة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الفؤادية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DAAF96B-7DEC-482A-B331-6FC3C411A525}"/>
              </a:ext>
            </a:extLst>
          </p:cNvPr>
          <p:cNvSpPr/>
          <p:nvPr/>
        </p:nvSpPr>
        <p:spPr>
          <a:xfrm>
            <a:off x="5629620" y="3195261"/>
            <a:ext cx="4434286" cy="612000"/>
          </a:xfrm>
          <a:custGeom>
            <a:avLst/>
            <a:gdLst>
              <a:gd name="connsiteX0" fmla="*/ 0 w 4434286"/>
              <a:gd name="connsiteY0" fmla="*/ 0 h 612000"/>
              <a:gd name="connsiteX1" fmla="*/ 544784 w 4434286"/>
              <a:gd name="connsiteY1" fmla="*/ 0 h 612000"/>
              <a:gd name="connsiteX2" fmla="*/ 1222596 w 4434286"/>
              <a:gd name="connsiteY2" fmla="*/ 0 h 612000"/>
              <a:gd name="connsiteX3" fmla="*/ 1811723 w 4434286"/>
              <a:gd name="connsiteY3" fmla="*/ 0 h 612000"/>
              <a:gd name="connsiteX4" fmla="*/ 2356506 w 4434286"/>
              <a:gd name="connsiteY4" fmla="*/ 0 h 612000"/>
              <a:gd name="connsiteX5" fmla="*/ 2945633 w 4434286"/>
              <a:gd name="connsiteY5" fmla="*/ 0 h 612000"/>
              <a:gd name="connsiteX6" fmla="*/ 3446074 w 4434286"/>
              <a:gd name="connsiteY6" fmla="*/ 0 h 612000"/>
              <a:gd name="connsiteX7" fmla="*/ 4434286 w 4434286"/>
              <a:gd name="connsiteY7" fmla="*/ 0 h 612000"/>
              <a:gd name="connsiteX8" fmla="*/ 4434286 w 4434286"/>
              <a:gd name="connsiteY8" fmla="*/ 612000 h 612000"/>
              <a:gd name="connsiteX9" fmla="*/ 3800817 w 4434286"/>
              <a:gd name="connsiteY9" fmla="*/ 612000 h 612000"/>
              <a:gd name="connsiteX10" fmla="*/ 3167347 w 4434286"/>
              <a:gd name="connsiteY10" fmla="*/ 612000 h 612000"/>
              <a:gd name="connsiteX11" fmla="*/ 2622563 w 4434286"/>
              <a:gd name="connsiteY11" fmla="*/ 612000 h 612000"/>
              <a:gd name="connsiteX12" fmla="*/ 1944751 w 4434286"/>
              <a:gd name="connsiteY12" fmla="*/ 612000 h 612000"/>
              <a:gd name="connsiteX13" fmla="*/ 1399967 w 4434286"/>
              <a:gd name="connsiteY13" fmla="*/ 612000 h 612000"/>
              <a:gd name="connsiteX14" fmla="*/ 766498 w 4434286"/>
              <a:gd name="connsiteY14" fmla="*/ 612000 h 612000"/>
              <a:gd name="connsiteX15" fmla="*/ 0 w 4434286"/>
              <a:gd name="connsiteY15" fmla="*/ 612000 h 612000"/>
              <a:gd name="connsiteX16" fmla="*/ 0 w 4434286"/>
              <a:gd name="connsiteY16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34286" h="612000" fill="none" extrusionOk="0">
                <a:moveTo>
                  <a:pt x="0" y="0"/>
                </a:moveTo>
                <a:cubicBezTo>
                  <a:pt x="218690" y="7731"/>
                  <a:pt x="307183" y="-14705"/>
                  <a:pt x="544784" y="0"/>
                </a:cubicBezTo>
                <a:cubicBezTo>
                  <a:pt x="782385" y="14705"/>
                  <a:pt x="979694" y="31211"/>
                  <a:pt x="1222596" y="0"/>
                </a:cubicBezTo>
                <a:cubicBezTo>
                  <a:pt x="1465498" y="-31211"/>
                  <a:pt x="1579225" y="-19593"/>
                  <a:pt x="1811723" y="0"/>
                </a:cubicBezTo>
                <a:cubicBezTo>
                  <a:pt x="2044221" y="19593"/>
                  <a:pt x="2120229" y="23165"/>
                  <a:pt x="2356506" y="0"/>
                </a:cubicBezTo>
                <a:cubicBezTo>
                  <a:pt x="2592783" y="-23165"/>
                  <a:pt x="2732885" y="-13833"/>
                  <a:pt x="2945633" y="0"/>
                </a:cubicBezTo>
                <a:cubicBezTo>
                  <a:pt x="3158381" y="13833"/>
                  <a:pt x="3199616" y="-15622"/>
                  <a:pt x="3446074" y="0"/>
                </a:cubicBezTo>
                <a:cubicBezTo>
                  <a:pt x="3692532" y="15622"/>
                  <a:pt x="4095564" y="310"/>
                  <a:pt x="4434286" y="0"/>
                </a:cubicBezTo>
                <a:cubicBezTo>
                  <a:pt x="4409581" y="256367"/>
                  <a:pt x="4448844" y="409841"/>
                  <a:pt x="4434286" y="612000"/>
                </a:cubicBezTo>
                <a:cubicBezTo>
                  <a:pt x="4162689" y="636132"/>
                  <a:pt x="3938584" y="643071"/>
                  <a:pt x="3800817" y="612000"/>
                </a:cubicBezTo>
                <a:cubicBezTo>
                  <a:pt x="3663050" y="580929"/>
                  <a:pt x="3370481" y="604958"/>
                  <a:pt x="3167347" y="612000"/>
                </a:cubicBezTo>
                <a:cubicBezTo>
                  <a:pt x="2964213" y="619043"/>
                  <a:pt x="2863604" y="587376"/>
                  <a:pt x="2622563" y="612000"/>
                </a:cubicBezTo>
                <a:cubicBezTo>
                  <a:pt x="2381522" y="636624"/>
                  <a:pt x="2219749" y="598963"/>
                  <a:pt x="1944751" y="612000"/>
                </a:cubicBezTo>
                <a:cubicBezTo>
                  <a:pt x="1669753" y="625037"/>
                  <a:pt x="1525873" y="611361"/>
                  <a:pt x="1399967" y="612000"/>
                </a:cubicBezTo>
                <a:cubicBezTo>
                  <a:pt x="1274061" y="612639"/>
                  <a:pt x="948539" y="638100"/>
                  <a:pt x="766498" y="612000"/>
                </a:cubicBezTo>
                <a:cubicBezTo>
                  <a:pt x="584457" y="585900"/>
                  <a:pt x="257732" y="577984"/>
                  <a:pt x="0" y="612000"/>
                </a:cubicBezTo>
                <a:cubicBezTo>
                  <a:pt x="-25713" y="381293"/>
                  <a:pt x="12195" y="216693"/>
                  <a:pt x="0" y="0"/>
                </a:cubicBezTo>
                <a:close/>
              </a:path>
              <a:path w="4434286" h="612000" stroke="0" extrusionOk="0">
                <a:moveTo>
                  <a:pt x="0" y="0"/>
                </a:moveTo>
                <a:cubicBezTo>
                  <a:pt x="165032" y="-17529"/>
                  <a:pt x="414891" y="14085"/>
                  <a:pt x="589127" y="0"/>
                </a:cubicBezTo>
                <a:cubicBezTo>
                  <a:pt x="763363" y="-14085"/>
                  <a:pt x="1099549" y="-11674"/>
                  <a:pt x="1266939" y="0"/>
                </a:cubicBezTo>
                <a:cubicBezTo>
                  <a:pt x="1434329" y="11674"/>
                  <a:pt x="1685732" y="13532"/>
                  <a:pt x="1989094" y="0"/>
                </a:cubicBezTo>
                <a:cubicBezTo>
                  <a:pt x="2292457" y="-13532"/>
                  <a:pt x="2429059" y="-481"/>
                  <a:pt x="2578221" y="0"/>
                </a:cubicBezTo>
                <a:cubicBezTo>
                  <a:pt x="2727383" y="481"/>
                  <a:pt x="3078081" y="10312"/>
                  <a:pt x="3256033" y="0"/>
                </a:cubicBezTo>
                <a:cubicBezTo>
                  <a:pt x="3433985" y="-10312"/>
                  <a:pt x="3609211" y="25747"/>
                  <a:pt x="3845159" y="0"/>
                </a:cubicBezTo>
                <a:cubicBezTo>
                  <a:pt x="4081107" y="-25747"/>
                  <a:pt x="4293709" y="3093"/>
                  <a:pt x="4434286" y="0"/>
                </a:cubicBezTo>
                <a:cubicBezTo>
                  <a:pt x="4406135" y="216079"/>
                  <a:pt x="4441689" y="352941"/>
                  <a:pt x="4434286" y="612000"/>
                </a:cubicBezTo>
                <a:cubicBezTo>
                  <a:pt x="4233409" y="593915"/>
                  <a:pt x="4000262" y="597990"/>
                  <a:pt x="3889502" y="612000"/>
                </a:cubicBezTo>
                <a:cubicBezTo>
                  <a:pt x="3778742" y="626010"/>
                  <a:pt x="3540080" y="638041"/>
                  <a:pt x="3300376" y="612000"/>
                </a:cubicBezTo>
                <a:cubicBezTo>
                  <a:pt x="3060672" y="585959"/>
                  <a:pt x="2755621" y="586058"/>
                  <a:pt x="2578221" y="612000"/>
                </a:cubicBezTo>
                <a:cubicBezTo>
                  <a:pt x="2400821" y="637942"/>
                  <a:pt x="2113511" y="583092"/>
                  <a:pt x="1944751" y="612000"/>
                </a:cubicBezTo>
                <a:cubicBezTo>
                  <a:pt x="1775991" y="640909"/>
                  <a:pt x="1553604" y="628221"/>
                  <a:pt x="1311282" y="612000"/>
                </a:cubicBezTo>
                <a:cubicBezTo>
                  <a:pt x="1068960" y="595779"/>
                  <a:pt x="826776" y="585346"/>
                  <a:pt x="589127" y="612000"/>
                </a:cubicBezTo>
                <a:cubicBezTo>
                  <a:pt x="351478" y="638654"/>
                  <a:pt x="135345" y="588201"/>
                  <a:pt x="0" y="612000"/>
                </a:cubicBezTo>
                <a:cubicBezTo>
                  <a:pt x="-10606" y="352946"/>
                  <a:pt x="26276" y="25409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CFC405-68F5-40E4-80FC-50BFB95FD007}"/>
              </a:ext>
            </a:extLst>
          </p:cNvPr>
          <p:cNvSpPr/>
          <p:nvPr/>
        </p:nvSpPr>
        <p:spPr>
          <a:xfrm>
            <a:off x="5190781" y="4163605"/>
            <a:ext cx="6859833" cy="2123658"/>
          </a:xfrm>
          <a:custGeom>
            <a:avLst/>
            <a:gdLst>
              <a:gd name="connsiteX0" fmla="*/ 0 w 6859833"/>
              <a:gd name="connsiteY0" fmla="*/ 0 h 2123658"/>
              <a:gd name="connsiteX1" fmla="*/ 685983 w 6859833"/>
              <a:gd name="connsiteY1" fmla="*/ 0 h 2123658"/>
              <a:gd name="connsiteX2" fmla="*/ 1440565 w 6859833"/>
              <a:gd name="connsiteY2" fmla="*/ 0 h 2123658"/>
              <a:gd name="connsiteX3" fmla="*/ 2263745 w 6859833"/>
              <a:gd name="connsiteY3" fmla="*/ 0 h 2123658"/>
              <a:gd name="connsiteX4" fmla="*/ 2881130 w 6859833"/>
              <a:gd name="connsiteY4" fmla="*/ 0 h 2123658"/>
              <a:gd name="connsiteX5" fmla="*/ 3498515 w 6859833"/>
              <a:gd name="connsiteY5" fmla="*/ 0 h 2123658"/>
              <a:gd name="connsiteX6" fmla="*/ 4047301 w 6859833"/>
              <a:gd name="connsiteY6" fmla="*/ 0 h 2123658"/>
              <a:gd name="connsiteX7" fmla="*/ 4733285 w 6859833"/>
              <a:gd name="connsiteY7" fmla="*/ 0 h 2123658"/>
              <a:gd name="connsiteX8" fmla="*/ 5419268 w 6859833"/>
              <a:gd name="connsiteY8" fmla="*/ 0 h 2123658"/>
              <a:gd name="connsiteX9" fmla="*/ 6105251 w 6859833"/>
              <a:gd name="connsiteY9" fmla="*/ 0 h 2123658"/>
              <a:gd name="connsiteX10" fmla="*/ 6859833 w 6859833"/>
              <a:gd name="connsiteY10" fmla="*/ 0 h 2123658"/>
              <a:gd name="connsiteX11" fmla="*/ 6859833 w 6859833"/>
              <a:gd name="connsiteY11" fmla="*/ 467205 h 2123658"/>
              <a:gd name="connsiteX12" fmla="*/ 6859833 w 6859833"/>
              <a:gd name="connsiteY12" fmla="*/ 976883 h 2123658"/>
              <a:gd name="connsiteX13" fmla="*/ 6859833 w 6859833"/>
              <a:gd name="connsiteY13" fmla="*/ 1529034 h 2123658"/>
              <a:gd name="connsiteX14" fmla="*/ 6859833 w 6859833"/>
              <a:gd name="connsiteY14" fmla="*/ 2123658 h 2123658"/>
              <a:gd name="connsiteX15" fmla="*/ 6311046 w 6859833"/>
              <a:gd name="connsiteY15" fmla="*/ 2123658 h 2123658"/>
              <a:gd name="connsiteX16" fmla="*/ 5556465 w 6859833"/>
              <a:gd name="connsiteY16" fmla="*/ 2123658 h 2123658"/>
              <a:gd name="connsiteX17" fmla="*/ 4870481 w 6859833"/>
              <a:gd name="connsiteY17" fmla="*/ 2123658 h 2123658"/>
              <a:gd name="connsiteX18" fmla="*/ 4321695 w 6859833"/>
              <a:gd name="connsiteY18" fmla="*/ 2123658 h 2123658"/>
              <a:gd name="connsiteX19" fmla="*/ 3772908 w 6859833"/>
              <a:gd name="connsiteY19" fmla="*/ 2123658 h 2123658"/>
              <a:gd name="connsiteX20" fmla="*/ 3292720 w 6859833"/>
              <a:gd name="connsiteY20" fmla="*/ 2123658 h 2123658"/>
              <a:gd name="connsiteX21" fmla="*/ 2538138 w 6859833"/>
              <a:gd name="connsiteY21" fmla="*/ 2123658 h 2123658"/>
              <a:gd name="connsiteX22" fmla="*/ 1989352 w 6859833"/>
              <a:gd name="connsiteY22" fmla="*/ 2123658 h 2123658"/>
              <a:gd name="connsiteX23" fmla="*/ 1440565 w 6859833"/>
              <a:gd name="connsiteY23" fmla="*/ 2123658 h 2123658"/>
              <a:gd name="connsiteX24" fmla="*/ 823180 w 6859833"/>
              <a:gd name="connsiteY24" fmla="*/ 2123658 h 2123658"/>
              <a:gd name="connsiteX25" fmla="*/ 0 w 6859833"/>
              <a:gd name="connsiteY25" fmla="*/ 2123658 h 2123658"/>
              <a:gd name="connsiteX26" fmla="*/ 0 w 6859833"/>
              <a:gd name="connsiteY26" fmla="*/ 1635217 h 2123658"/>
              <a:gd name="connsiteX27" fmla="*/ 0 w 6859833"/>
              <a:gd name="connsiteY27" fmla="*/ 1104302 h 2123658"/>
              <a:gd name="connsiteX28" fmla="*/ 0 w 6859833"/>
              <a:gd name="connsiteY28" fmla="*/ 573388 h 2123658"/>
              <a:gd name="connsiteX29" fmla="*/ 0 w 6859833"/>
              <a:gd name="connsiteY29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9833" h="2123658" fill="none" extrusionOk="0">
                <a:moveTo>
                  <a:pt x="0" y="0"/>
                </a:moveTo>
                <a:cubicBezTo>
                  <a:pt x="259560" y="8405"/>
                  <a:pt x="418253" y="26683"/>
                  <a:pt x="685983" y="0"/>
                </a:cubicBezTo>
                <a:cubicBezTo>
                  <a:pt x="953713" y="-26683"/>
                  <a:pt x="1221504" y="-11759"/>
                  <a:pt x="1440565" y="0"/>
                </a:cubicBezTo>
                <a:cubicBezTo>
                  <a:pt x="1659626" y="11759"/>
                  <a:pt x="1930197" y="-16174"/>
                  <a:pt x="2263745" y="0"/>
                </a:cubicBezTo>
                <a:cubicBezTo>
                  <a:pt x="2597293" y="16174"/>
                  <a:pt x="2748072" y="23232"/>
                  <a:pt x="2881130" y="0"/>
                </a:cubicBezTo>
                <a:cubicBezTo>
                  <a:pt x="3014189" y="-23232"/>
                  <a:pt x="3351712" y="25150"/>
                  <a:pt x="3498515" y="0"/>
                </a:cubicBezTo>
                <a:cubicBezTo>
                  <a:pt x="3645318" y="-25150"/>
                  <a:pt x="3933646" y="25487"/>
                  <a:pt x="4047301" y="0"/>
                </a:cubicBezTo>
                <a:cubicBezTo>
                  <a:pt x="4160956" y="-25487"/>
                  <a:pt x="4399245" y="29875"/>
                  <a:pt x="4733285" y="0"/>
                </a:cubicBezTo>
                <a:cubicBezTo>
                  <a:pt x="5067325" y="-29875"/>
                  <a:pt x="5094033" y="-15007"/>
                  <a:pt x="5419268" y="0"/>
                </a:cubicBezTo>
                <a:cubicBezTo>
                  <a:pt x="5744503" y="15007"/>
                  <a:pt x="5790802" y="33812"/>
                  <a:pt x="6105251" y="0"/>
                </a:cubicBezTo>
                <a:cubicBezTo>
                  <a:pt x="6419700" y="-33812"/>
                  <a:pt x="6503363" y="-11459"/>
                  <a:pt x="6859833" y="0"/>
                </a:cubicBezTo>
                <a:cubicBezTo>
                  <a:pt x="6872642" y="96237"/>
                  <a:pt x="6838674" y="323988"/>
                  <a:pt x="6859833" y="467205"/>
                </a:cubicBezTo>
                <a:cubicBezTo>
                  <a:pt x="6880992" y="610423"/>
                  <a:pt x="6867724" y="801270"/>
                  <a:pt x="6859833" y="976883"/>
                </a:cubicBezTo>
                <a:cubicBezTo>
                  <a:pt x="6851942" y="1152496"/>
                  <a:pt x="6879728" y="1343638"/>
                  <a:pt x="6859833" y="1529034"/>
                </a:cubicBezTo>
                <a:cubicBezTo>
                  <a:pt x="6839938" y="1714430"/>
                  <a:pt x="6883415" y="1875645"/>
                  <a:pt x="6859833" y="2123658"/>
                </a:cubicBezTo>
                <a:cubicBezTo>
                  <a:pt x="6686670" y="2141601"/>
                  <a:pt x="6454912" y="2132421"/>
                  <a:pt x="6311046" y="2123658"/>
                </a:cubicBezTo>
                <a:cubicBezTo>
                  <a:pt x="6167180" y="2114895"/>
                  <a:pt x="5734198" y="2086600"/>
                  <a:pt x="5556465" y="2123658"/>
                </a:cubicBezTo>
                <a:cubicBezTo>
                  <a:pt x="5378732" y="2160716"/>
                  <a:pt x="5113266" y="2128488"/>
                  <a:pt x="4870481" y="2123658"/>
                </a:cubicBezTo>
                <a:cubicBezTo>
                  <a:pt x="4627696" y="2118828"/>
                  <a:pt x="4455360" y="2125633"/>
                  <a:pt x="4321695" y="2123658"/>
                </a:cubicBezTo>
                <a:cubicBezTo>
                  <a:pt x="4188030" y="2121683"/>
                  <a:pt x="3882697" y="2126749"/>
                  <a:pt x="3772908" y="2123658"/>
                </a:cubicBezTo>
                <a:cubicBezTo>
                  <a:pt x="3663119" y="2120567"/>
                  <a:pt x="3398588" y="2126830"/>
                  <a:pt x="3292720" y="2123658"/>
                </a:cubicBezTo>
                <a:cubicBezTo>
                  <a:pt x="3186852" y="2120486"/>
                  <a:pt x="2827514" y="2104633"/>
                  <a:pt x="2538138" y="2123658"/>
                </a:cubicBezTo>
                <a:cubicBezTo>
                  <a:pt x="2248762" y="2142683"/>
                  <a:pt x="2119763" y="2126939"/>
                  <a:pt x="1989352" y="2123658"/>
                </a:cubicBezTo>
                <a:cubicBezTo>
                  <a:pt x="1858941" y="2120377"/>
                  <a:pt x="1595028" y="2130289"/>
                  <a:pt x="1440565" y="2123658"/>
                </a:cubicBezTo>
                <a:cubicBezTo>
                  <a:pt x="1286102" y="2117027"/>
                  <a:pt x="1049821" y="2131486"/>
                  <a:pt x="823180" y="2123658"/>
                </a:cubicBezTo>
                <a:cubicBezTo>
                  <a:pt x="596540" y="2115830"/>
                  <a:pt x="224337" y="2095282"/>
                  <a:pt x="0" y="2123658"/>
                </a:cubicBezTo>
                <a:cubicBezTo>
                  <a:pt x="2083" y="1949120"/>
                  <a:pt x="18811" y="1843045"/>
                  <a:pt x="0" y="1635217"/>
                </a:cubicBezTo>
                <a:cubicBezTo>
                  <a:pt x="-18811" y="1427389"/>
                  <a:pt x="-21358" y="1234651"/>
                  <a:pt x="0" y="1104302"/>
                </a:cubicBezTo>
                <a:cubicBezTo>
                  <a:pt x="21358" y="973954"/>
                  <a:pt x="26130" y="831663"/>
                  <a:pt x="0" y="573388"/>
                </a:cubicBezTo>
                <a:cubicBezTo>
                  <a:pt x="-26130" y="315113"/>
                  <a:pt x="22110" y="168824"/>
                  <a:pt x="0" y="0"/>
                </a:cubicBezTo>
                <a:close/>
              </a:path>
              <a:path w="6859833" h="2123658" stroke="0" extrusionOk="0">
                <a:moveTo>
                  <a:pt x="0" y="0"/>
                </a:moveTo>
                <a:cubicBezTo>
                  <a:pt x="229009" y="17177"/>
                  <a:pt x="443936" y="-4729"/>
                  <a:pt x="617385" y="0"/>
                </a:cubicBezTo>
                <a:cubicBezTo>
                  <a:pt x="790834" y="4729"/>
                  <a:pt x="1083600" y="31123"/>
                  <a:pt x="1371967" y="0"/>
                </a:cubicBezTo>
                <a:cubicBezTo>
                  <a:pt x="1660334" y="-31123"/>
                  <a:pt x="1969482" y="35330"/>
                  <a:pt x="2195147" y="0"/>
                </a:cubicBezTo>
                <a:cubicBezTo>
                  <a:pt x="2420812" y="-35330"/>
                  <a:pt x="2515638" y="20372"/>
                  <a:pt x="2812532" y="0"/>
                </a:cubicBezTo>
                <a:cubicBezTo>
                  <a:pt x="3109426" y="-20372"/>
                  <a:pt x="3306351" y="-29303"/>
                  <a:pt x="3567113" y="0"/>
                </a:cubicBezTo>
                <a:cubicBezTo>
                  <a:pt x="3827875" y="29303"/>
                  <a:pt x="3939204" y="27058"/>
                  <a:pt x="4184498" y="0"/>
                </a:cubicBezTo>
                <a:cubicBezTo>
                  <a:pt x="4429792" y="-27058"/>
                  <a:pt x="4728107" y="11290"/>
                  <a:pt x="5007678" y="0"/>
                </a:cubicBezTo>
                <a:cubicBezTo>
                  <a:pt x="5287249" y="-11290"/>
                  <a:pt x="5472163" y="-38506"/>
                  <a:pt x="5830858" y="0"/>
                </a:cubicBezTo>
                <a:cubicBezTo>
                  <a:pt x="6189553" y="38506"/>
                  <a:pt x="6430253" y="-12862"/>
                  <a:pt x="6859833" y="0"/>
                </a:cubicBezTo>
                <a:cubicBezTo>
                  <a:pt x="6832247" y="158950"/>
                  <a:pt x="6850398" y="328054"/>
                  <a:pt x="6859833" y="552151"/>
                </a:cubicBezTo>
                <a:cubicBezTo>
                  <a:pt x="6869268" y="776248"/>
                  <a:pt x="6881343" y="871491"/>
                  <a:pt x="6859833" y="1083066"/>
                </a:cubicBezTo>
                <a:cubicBezTo>
                  <a:pt x="6838323" y="1294642"/>
                  <a:pt x="6880817" y="1411378"/>
                  <a:pt x="6859833" y="1592744"/>
                </a:cubicBezTo>
                <a:cubicBezTo>
                  <a:pt x="6838849" y="1774110"/>
                  <a:pt x="6886086" y="1887673"/>
                  <a:pt x="6859833" y="2123658"/>
                </a:cubicBezTo>
                <a:cubicBezTo>
                  <a:pt x="6678350" y="2126860"/>
                  <a:pt x="6568605" y="2137132"/>
                  <a:pt x="6379645" y="2123658"/>
                </a:cubicBezTo>
                <a:cubicBezTo>
                  <a:pt x="6190685" y="2110184"/>
                  <a:pt x="5955567" y="2135687"/>
                  <a:pt x="5693661" y="2123658"/>
                </a:cubicBezTo>
                <a:cubicBezTo>
                  <a:pt x="5431755" y="2111629"/>
                  <a:pt x="5234944" y="2119507"/>
                  <a:pt x="4870481" y="2123658"/>
                </a:cubicBezTo>
                <a:cubicBezTo>
                  <a:pt x="4506018" y="2127809"/>
                  <a:pt x="4280035" y="2120900"/>
                  <a:pt x="4115900" y="2123658"/>
                </a:cubicBezTo>
                <a:cubicBezTo>
                  <a:pt x="3951765" y="2126416"/>
                  <a:pt x="3694789" y="2135901"/>
                  <a:pt x="3567113" y="2123658"/>
                </a:cubicBezTo>
                <a:cubicBezTo>
                  <a:pt x="3439437" y="2111415"/>
                  <a:pt x="3046550" y="2107806"/>
                  <a:pt x="2881130" y="2123658"/>
                </a:cubicBezTo>
                <a:cubicBezTo>
                  <a:pt x="2715710" y="2139510"/>
                  <a:pt x="2450971" y="2099033"/>
                  <a:pt x="2057950" y="2123658"/>
                </a:cubicBezTo>
                <a:cubicBezTo>
                  <a:pt x="1664929" y="2148283"/>
                  <a:pt x="1644197" y="2107433"/>
                  <a:pt x="1440565" y="2123658"/>
                </a:cubicBezTo>
                <a:cubicBezTo>
                  <a:pt x="1236933" y="2139883"/>
                  <a:pt x="966171" y="2101391"/>
                  <a:pt x="823180" y="2123658"/>
                </a:cubicBezTo>
                <a:cubicBezTo>
                  <a:pt x="680190" y="2145925"/>
                  <a:pt x="211649" y="2110031"/>
                  <a:pt x="0" y="2123658"/>
                </a:cubicBezTo>
                <a:cubicBezTo>
                  <a:pt x="10294" y="1939113"/>
                  <a:pt x="-13470" y="1852873"/>
                  <a:pt x="0" y="1592744"/>
                </a:cubicBezTo>
                <a:cubicBezTo>
                  <a:pt x="13470" y="1332615"/>
                  <a:pt x="11509" y="1336124"/>
                  <a:pt x="0" y="1125539"/>
                </a:cubicBezTo>
                <a:cubicBezTo>
                  <a:pt x="-11509" y="914954"/>
                  <a:pt x="9244" y="818448"/>
                  <a:pt x="0" y="573388"/>
                </a:cubicBezTo>
                <a:cubicBezTo>
                  <a:pt x="-9244" y="328328"/>
                  <a:pt x="-3272" y="21585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أكملي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تسمى العضلة التي تفصل بين المعدة  والأمعاء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العضلة العاصرة البوابية </a:t>
            </a:r>
            <a:endParaRPr lang="ar-SA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A4F3571-E854-425E-B588-A028A1C06410}"/>
              </a:ext>
            </a:extLst>
          </p:cNvPr>
          <p:cNvSpPr/>
          <p:nvPr/>
        </p:nvSpPr>
        <p:spPr>
          <a:xfrm>
            <a:off x="5519451" y="5527270"/>
            <a:ext cx="4434286" cy="612000"/>
          </a:xfrm>
          <a:custGeom>
            <a:avLst/>
            <a:gdLst>
              <a:gd name="connsiteX0" fmla="*/ 0 w 4434286"/>
              <a:gd name="connsiteY0" fmla="*/ 0 h 612000"/>
              <a:gd name="connsiteX1" fmla="*/ 544784 w 4434286"/>
              <a:gd name="connsiteY1" fmla="*/ 0 h 612000"/>
              <a:gd name="connsiteX2" fmla="*/ 1222596 w 4434286"/>
              <a:gd name="connsiteY2" fmla="*/ 0 h 612000"/>
              <a:gd name="connsiteX3" fmla="*/ 1811723 w 4434286"/>
              <a:gd name="connsiteY3" fmla="*/ 0 h 612000"/>
              <a:gd name="connsiteX4" fmla="*/ 2356506 w 4434286"/>
              <a:gd name="connsiteY4" fmla="*/ 0 h 612000"/>
              <a:gd name="connsiteX5" fmla="*/ 2945633 w 4434286"/>
              <a:gd name="connsiteY5" fmla="*/ 0 h 612000"/>
              <a:gd name="connsiteX6" fmla="*/ 3446074 w 4434286"/>
              <a:gd name="connsiteY6" fmla="*/ 0 h 612000"/>
              <a:gd name="connsiteX7" fmla="*/ 4434286 w 4434286"/>
              <a:gd name="connsiteY7" fmla="*/ 0 h 612000"/>
              <a:gd name="connsiteX8" fmla="*/ 4434286 w 4434286"/>
              <a:gd name="connsiteY8" fmla="*/ 612000 h 612000"/>
              <a:gd name="connsiteX9" fmla="*/ 3800817 w 4434286"/>
              <a:gd name="connsiteY9" fmla="*/ 612000 h 612000"/>
              <a:gd name="connsiteX10" fmla="*/ 3167347 w 4434286"/>
              <a:gd name="connsiteY10" fmla="*/ 612000 h 612000"/>
              <a:gd name="connsiteX11" fmla="*/ 2622563 w 4434286"/>
              <a:gd name="connsiteY11" fmla="*/ 612000 h 612000"/>
              <a:gd name="connsiteX12" fmla="*/ 1944751 w 4434286"/>
              <a:gd name="connsiteY12" fmla="*/ 612000 h 612000"/>
              <a:gd name="connsiteX13" fmla="*/ 1399967 w 4434286"/>
              <a:gd name="connsiteY13" fmla="*/ 612000 h 612000"/>
              <a:gd name="connsiteX14" fmla="*/ 766498 w 4434286"/>
              <a:gd name="connsiteY14" fmla="*/ 612000 h 612000"/>
              <a:gd name="connsiteX15" fmla="*/ 0 w 4434286"/>
              <a:gd name="connsiteY15" fmla="*/ 612000 h 612000"/>
              <a:gd name="connsiteX16" fmla="*/ 0 w 4434286"/>
              <a:gd name="connsiteY16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34286" h="612000" fill="none" extrusionOk="0">
                <a:moveTo>
                  <a:pt x="0" y="0"/>
                </a:moveTo>
                <a:cubicBezTo>
                  <a:pt x="218690" y="7731"/>
                  <a:pt x="307183" y="-14705"/>
                  <a:pt x="544784" y="0"/>
                </a:cubicBezTo>
                <a:cubicBezTo>
                  <a:pt x="782385" y="14705"/>
                  <a:pt x="979694" y="31211"/>
                  <a:pt x="1222596" y="0"/>
                </a:cubicBezTo>
                <a:cubicBezTo>
                  <a:pt x="1465498" y="-31211"/>
                  <a:pt x="1579225" y="-19593"/>
                  <a:pt x="1811723" y="0"/>
                </a:cubicBezTo>
                <a:cubicBezTo>
                  <a:pt x="2044221" y="19593"/>
                  <a:pt x="2120229" y="23165"/>
                  <a:pt x="2356506" y="0"/>
                </a:cubicBezTo>
                <a:cubicBezTo>
                  <a:pt x="2592783" y="-23165"/>
                  <a:pt x="2732885" y="-13833"/>
                  <a:pt x="2945633" y="0"/>
                </a:cubicBezTo>
                <a:cubicBezTo>
                  <a:pt x="3158381" y="13833"/>
                  <a:pt x="3199616" y="-15622"/>
                  <a:pt x="3446074" y="0"/>
                </a:cubicBezTo>
                <a:cubicBezTo>
                  <a:pt x="3692532" y="15622"/>
                  <a:pt x="4095564" y="310"/>
                  <a:pt x="4434286" y="0"/>
                </a:cubicBezTo>
                <a:cubicBezTo>
                  <a:pt x="4409581" y="256367"/>
                  <a:pt x="4448844" y="409841"/>
                  <a:pt x="4434286" y="612000"/>
                </a:cubicBezTo>
                <a:cubicBezTo>
                  <a:pt x="4162689" y="636132"/>
                  <a:pt x="3938584" y="643071"/>
                  <a:pt x="3800817" y="612000"/>
                </a:cubicBezTo>
                <a:cubicBezTo>
                  <a:pt x="3663050" y="580929"/>
                  <a:pt x="3370481" y="604958"/>
                  <a:pt x="3167347" y="612000"/>
                </a:cubicBezTo>
                <a:cubicBezTo>
                  <a:pt x="2964213" y="619043"/>
                  <a:pt x="2863604" y="587376"/>
                  <a:pt x="2622563" y="612000"/>
                </a:cubicBezTo>
                <a:cubicBezTo>
                  <a:pt x="2381522" y="636624"/>
                  <a:pt x="2219749" y="598963"/>
                  <a:pt x="1944751" y="612000"/>
                </a:cubicBezTo>
                <a:cubicBezTo>
                  <a:pt x="1669753" y="625037"/>
                  <a:pt x="1525873" y="611361"/>
                  <a:pt x="1399967" y="612000"/>
                </a:cubicBezTo>
                <a:cubicBezTo>
                  <a:pt x="1274061" y="612639"/>
                  <a:pt x="948539" y="638100"/>
                  <a:pt x="766498" y="612000"/>
                </a:cubicBezTo>
                <a:cubicBezTo>
                  <a:pt x="584457" y="585900"/>
                  <a:pt x="257732" y="577984"/>
                  <a:pt x="0" y="612000"/>
                </a:cubicBezTo>
                <a:cubicBezTo>
                  <a:pt x="-25713" y="381293"/>
                  <a:pt x="12195" y="216693"/>
                  <a:pt x="0" y="0"/>
                </a:cubicBezTo>
                <a:close/>
              </a:path>
              <a:path w="4434286" h="612000" stroke="0" extrusionOk="0">
                <a:moveTo>
                  <a:pt x="0" y="0"/>
                </a:moveTo>
                <a:cubicBezTo>
                  <a:pt x="165032" y="-17529"/>
                  <a:pt x="414891" y="14085"/>
                  <a:pt x="589127" y="0"/>
                </a:cubicBezTo>
                <a:cubicBezTo>
                  <a:pt x="763363" y="-14085"/>
                  <a:pt x="1099549" y="-11674"/>
                  <a:pt x="1266939" y="0"/>
                </a:cubicBezTo>
                <a:cubicBezTo>
                  <a:pt x="1434329" y="11674"/>
                  <a:pt x="1685732" y="13532"/>
                  <a:pt x="1989094" y="0"/>
                </a:cubicBezTo>
                <a:cubicBezTo>
                  <a:pt x="2292457" y="-13532"/>
                  <a:pt x="2429059" y="-481"/>
                  <a:pt x="2578221" y="0"/>
                </a:cubicBezTo>
                <a:cubicBezTo>
                  <a:pt x="2727383" y="481"/>
                  <a:pt x="3078081" y="10312"/>
                  <a:pt x="3256033" y="0"/>
                </a:cubicBezTo>
                <a:cubicBezTo>
                  <a:pt x="3433985" y="-10312"/>
                  <a:pt x="3609211" y="25747"/>
                  <a:pt x="3845159" y="0"/>
                </a:cubicBezTo>
                <a:cubicBezTo>
                  <a:pt x="4081107" y="-25747"/>
                  <a:pt x="4293709" y="3093"/>
                  <a:pt x="4434286" y="0"/>
                </a:cubicBezTo>
                <a:cubicBezTo>
                  <a:pt x="4406135" y="216079"/>
                  <a:pt x="4441689" y="352941"/>
                  <a:pt x="4434286" y="612000"/>
                </a:cubicBezTo>
                <a:cubicBezTo>
                  <a:pt x="4233409" y="593915"/>
                  <a:pt x="4000262" y="597990"/>
                  <a:pt x="3889502" y="612000"/>
                </a:cubicBezTo>
                <a:cubicBezTo>
                  <a:pt x="3778742" y="626010"/>
                  <a:pt x="3540080" y="638041"/>
                  <a:pt x="3300376" y="612000"/>
                </a:cubicBezTo>
                <a:cubicBezTo>
                  <a:pt x="3060672" y="585959"/>
                  <a:pt x="2755621" y="586058"/>
                  <a:pt x="2578221" y="612000"/>
                </a:cubicBezTo>
                <a:cubicBezTo>
                  <a:pt x="2400821" y="637942"/>
                  <a:pt x="2113511" y="583092"/>
                  <a:pt x="1944751" y="612000"/>
                </a:cubicBezTo>
                <a:cubicBezTo>
                  <a:pt x="1775991" y="640909"/>
                  <a:pt x="1553604" y="628221"/>
                  <a:pt x="1311282" y="612000"/>
                </a:cubicBezTo>
                <a:cubicBezTo>
                  <a:pt x="1068960" y="595779"/>
                  <a:pt x="826776" y="585346"/>
                  <a:pt x="589127" y="612000"/>
                </a:cubicBezTo>
                <a:cubicBezTo>
                  <a:pt x="351478" y="638654"/>
                  <a:pt x="135345" y="588201"/>
                  <a:pt x="0" y="612000"/>
                </a:cubicBezTo>
                <a:cubicBezTo>
                  <a:pt x="-10606" y="352946"/>
                  <a:pt x="26276" y="25409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C24D483-9EF2-47E3-A0A3-C4F4EB18F595}"/>
              </a:ext>
            </a:extLst>
          </p:cNvPr>
          <p:cNvSpPr/>
          <p:nvPr/>
        </p:nvSpPr>
        <p:spPr>
          <a:xfrm>
            <a:off x="1762700" y="107039"/>
            <a:ext cx="10376051" cy="1446550"/>
          </a:xfrm>
          <a:custGeom>
            <a:avLst/>
            <a:gdLst>
              <a:gd name="connsiteX0" fmla="*/ 0 w 10376051"/>
              <a:gd name="connsiteY0" fmla="*/ 0 h 1446550"/>
              <a:gd name="connsiteX1" fmla="*/ 691737 w 10376051"/>
              <a:gd name="connsiteY1" fmla="*/ 0 h 1446550"/>
              <a:gd name="connsiteX2" fmla="*/ 1487234 w 10376051"/>
              <a:gd name="connsiteY2" fmla="*/ 0 h 1446550"/>
              <a:gd name="connsiteX3" fmla="*/ 1867689 w 10376051"/>
              <a:gd name="connsiteY3" fmla="*/ 0 h 1446550"/>
              <a:gd name="connsiteX4" fmla="*/ 2351905 w 10376051"/>
              <a:gd name="connsiteY4" fmla="*/ 0 h 1446550"/>
              <a:gd name="connsiteX5" fmla="*/ 2836121 w 10376051"/>
              <a:gd name="connsiteY5" fmla="*/ 0 h 1446550"/>
              <a:gd name="connsiteX6" fmla="*/ 3735378 w 10376051"/>
              <a:gd name="connsiteY6" fmla="*/ 0 h 1446550"/>
              <a:gd name="connsiteX7" fmla="*/ 4427115 w 10376051"/>
              <a:gd name="connsiteY7" fmla="*/ 0 h 1446550"/>
              <a:gd name="connsiteX8" fmla="*/ 5118852 w 10376051"/>
              <a:gd name="connsiteY8" fmla="*/ 0 h 1446550"/>
              <a:gd name="connsiteX9" fmla="*/ 6018110 w 10376051"/>
              <a:gd name="connsiteY9" fmla="*/ 0 h 1446550"/>
              <a:gd name="connsiteX10" fmla="*/ 6398565 w 10376051"/>
              <a:gd name="connsiteY10" fmla="*/ 0 h 1446550"/>
              <a:gd name="connsiteX11" fmla="*/ 6986541 w 10376051"/>
              <a:gd name="connsiteY11" fmla="*/ 0 h 1446550"/>
              <a:gd name="connsiteX12" fmla="*/ 7470757 w 10376051"/>
              <a:gd name="connsiteY12" fmla="*/ 0 h 1446550"/>
              <a:gd name="connsiteX13" fmla="*/ 8370014 w 10376051"/>
              <a:gd name="connsiteY13" fmla="*/ 0 h 1446550"/>
              <a:gd name="connsiteX14" fmla="*/ 9061751 w 10376051"/>
              <a:gd name="connsiteY14" fmla="*/ 0 h 1446550"/>
              <a:gd name="connsiteX15" fmla="*/ 9753488 w 10376051"/>
              <a:gd name="connsiteY15" fmla="*/ 0 h 1446550"/>
              <a:gd name="connsiteX16" fmla="*/ 10376051 w 10376051"/>
              <a:gd name="connsiteY16" fmla="*/ 0 h 1446550"/>
              <a:gd name="connsiteX17" fmla="*/ 10376051 w 10376051"/>
              <a:gd name="connsiteY17" fmla="*/ 467718 h 1446550"/>
              <a:gd name="connsiteX18" fmla="*/ 10376051 w 10376051"/>
              <a:gd name="connsiteY18" fmla="*/ 906505 h 1446550"/>
              <a:gd name="connsiteX19" fmla="*/ 10376051 w 10376051"/>
              <a:gd name="connsiteY19" fmla="*/ 1446550 h 1446550"/>
              <a:gd name="connsiteX20" fmla="*/ 9684314 w 10376051"/>
              <a:gd name="connsiteY20" fmla="*/ 1446550 h 1446550"/>
              <a:gd name="connsiteX21" fmla="*/ 9096338 w 10376051"/>
              <a:gd name="connsiteY21" fmla="*/ 1446550 h 1446550"/>
              <a:gd name="connsiteX22" fmla="*/ 8508362 w 10376051"/>
              <a:gd name="connsiteY22" fmla="*/ 1446550 h 1446550"/>
              <a:gd name="connsiteX23" fmla="*/ 7609104 w 10376051"/>
              <a:gd name="connsiteY23" fmla="*/ 1446550 h 1446550"/>
              <a:gd name="connsiteX24" fmla="*/ 6917367 w 10376051"/>
              <a:gd name="connsiteY24" fmla="*/ 1446550 h 1446550"/>
              <a:gd name="connsiteX25" fmla="*/ 6225631 w 10376051"/>
              <a:gd name="connsiteY25" fmla="*/ 1446550 h 1446550"/>
              <a:gd name="connsiteX26" fmla="*/ 5741415 w 10376051"/>
              <a:gd name="connsiteY26" fmla="*/ 1446550 h 1446550"/>
              <a:gd name="connsiteX27" fmla="*/ 5360960 w 10376051"/>
              <a:gd name="connsiteY27" fmla="*/ 1446550 h 1446550"/>
              <a:gd name="connsiteX28" fmla="*/ 4669223 w 10376051"/>
              <a:gd name="connsiteY28" fmla="*/ 1446550 h 1446550"/>
              <a:gd name="connsiteX29" fmla="*/ 4081247 w 10376051"/>
              <a:gd name="connsiteY29" fmla="*/ 1446550 h 1446550"/>
              <a:gd name="connsiteX30" fmla="*/ 3389510 w 10376051"/>
              <a:gd name="connsiteY30" fmla="*/ 1446550 h 1446550"/>
              <a:gd name="connsiteX31" fmla="*/ 2801534 w 10376051"/>
              <a:gd name="connsiteY31" fmla="*/ 1446550 h 1446550"/>
              <a:gd name="connsiteX32" fmla="*/ 2006037 w 10376051"/>
              <a:gd name="connsiteY32" fmla="*/ 1446550 h 1446550"/>
              <a:gd name="connsiteX33" fmla="*/ 1314300 w 10376051"/>
              <a:gd name="connsiteY33" fmla="*/ 1446550 h 1446550"/>
              <a:gd name="connsiteX34" fmla="*/ 0 w 10376051"/>
              <a:gd name="connsiteY34" fmla="*/ 1446550 h 1446550"/>
              <a:gd name="connsiteX35" fmla="*/ 0 w 10376051"/>
              <a:gd name="connsiteY35" fmla="*/ 978832 h 1446550"/>
              <a:gd name="connsiteX36" fmla="*/ 0 w 10376051"/>
              <a:gd name="connsiteY36" fmla="*/ 540045 h 1446550"/>
              <a:gd name="connsiteX37" fmla="*/ 0 w 10376051"/>
              <a:gd name="connsiteY3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376051" h="1446550" fill="none" extrusionOk="0">
                <a:moveTo>
                  <a:pt x="0" y="0"/>
                </a:moveTo>
                <a:cubicBezTo>
                  <a:pt x="249546" y="-14957"/>
                  <a:pt x="485083" y="-10524"/>
                  <a:pt x="691737" y="0"/>
                </a:cubicBezTo>
                <a:cubicBezTo>
                  <a:pt x="898391" y="10524"/>
                  <a:pt x="1142476" y="18152"/>
                  <a:pt x="1487234" y="0"/>
                </a:cubicBezTo>
                <a:cubicBezTo>
                  <a:pt x="1831992" y="-18152"/>
                  <a:pt x="1756832" y="-10064"/>
                  <a:pt x="1867689" y="0"/>
                </a:cubicBezTo>
                <a:cubicBezTo>
                  <a:pt x="1978546" y="10064"/>
                  <a:pt x="2116596" y="-18270"/>
                  <a:pt x="2351905" y="0"/>
                </a:cubicBezTo>
                <a:cubicBezTo>
                  <a:pt x="2587214" y="18270"/>
                  <a:pt x="2671155" y="-9812"/>
                  <a:pt x="2836121" y="0"/>
                </a:cubicBezTo>
                <a:cubicBezTo>
                  <a:pt x="3001087" y="9812"/>
                  <a:pt x="3366889" y="20966"/>
                  <a:pt x="3735378" y="0"/>
                </a:cubicBezTo>
                <a:cubicBezTo>
                  <a:pt x="4103867" y="-20966"/>
                  <a:pt x="4096709" y="25939"/>
                  <a:pt x="4427115" y="0"/>
                </a:cubicBezTo>
                <a:cubicBezTo>
                  <a:pt x="4757521" y="-25939"/>
                  <a:pt x="4877414" y="21161"/>
                  <a:pt x="5118852" y="0"/>
                </a:cubicBezTo>
                <a:cubicBezTo>
                  <a:pt x="5360290" y="-21161"/>
                  <a:pt x="5639026" y="15102"/>
                  <a:pt x="6018110" y="0"/>
                </a:cubicBezTo>
                <a:cubicBezTo>
                  <a:pt x="6397194" y="-15102"/>
                  <a:pt x="6293694" y="-4727"/>
                  <a:pt x="6398565" y="0"/>
                </a:cubicBezTo>
                <a:cubicBezTo>
                  <a:pt x="6503436" y="4727"/>
                  <a:pt x="6776504" y="6601"/>
                  <a:pt x="6986541" y="0"/>
                </a:cubicBezTo>
                <a:cubicBezTo>
                  <a:pt x="7196578" y="-6601"/>
                  <a:pt x="7254627" y="-13955"/>
                  <a:pt x="7470757" y="0"/>
                </a:cubicBezTo>
                <a:cubicBezTo>
                  <a:pt x="7686887" y="13955"/>
                  <a:pt x="7953198" y="-25238"/>
                  <a:pt x="8370014" y="0"/>
                </a:cubicBezTo>
                <a:cubicBezTo>
                  <a:pt x="8786830" y="25238"/>
                  <a:pt x="8765645" y="4658"/>
                  <a:pt x="9061751" y="0"/>
                </a:cubicBezTo>
                <a:cubicBezTo>
                  <a:pt x="9357857" y="-4658"/>
                  <a:pt x="9538249" y="-5330"/>
                  <a:pt x="9753488" y="0"/>
                </a:cubicBezTo>
                <a:cubicBezTo>
                  <a:pt x="9968727" y="5330"/>
                  <a:pt x="10195062" y="245"/>
                  <a:pt x="10376051" y="0"/>
                </a:cubicBezTo>
                <a:cubicBezTo>
                  <a:pt x="10398449" y="102565"/>
                  <a:pt x="10364808" y="356371"/>
                  <a:pt x="10376051" y="467718"/>
                </a:cubicBezTo>
                <a:cubicBezTo>
                  <a:pt x="10387294" y="579065"/>
                  <a:pt x="10380154" y="690020"/>
                  <a:pt x="10376051" y="906505"/>
                </a:cubicBezTo>
                <a:cubicBezTo>
                  <a:pt x="10371948" y="1122990"/>
                  <a:pt x="10354789" y="1185231"/>
                  <a:pt x="10376051" y="1446550"/>
                </a:cubicBezTo>
                <a:cubicBezTo>
                  <a:pt x="10182673" y="1421359"/>
                  <a:pt x="9868415" y="1427960"/>
                  <a:pt x="9684314" y="1446550"/>
                </a:cubicBezTo>
                <a:cubicBezTo>
                  <a:pt x="9500213" y="1465140"/>
                  <a:pt x="9377962" y="1459982"/>
                  <a:pt x="9096338" y="1446550"/>
                </a:cubicBezTo>
                <a:cubicBezTo>
                  <a:pt x="8814714" y="1433118"/>
                  <a:pt x="8797053" y="1444043"/>
                  <a:pt x="8508362" y="1446550"/>
                </a:cubicBezTo>
                <a:cubicBezTo>
                  <a:pt x="8219671" y="1449057"/>
                  <a:pt x="7971436" y="1490498"/>
                  <a:pt x="7609104" y="1446550"/>
                </a:cubicBezTo>
                <a:cubicBezTo>
                  <a:pt x="7246772" y="1402602"/>
                  <a:pt x="7086555" y="1436721"/>
                  <a:pt x="6917367" y="1446550"/>
                </a:cubicBezTo>
                <a:cubicBezTo>
                  <a:pt x="6748179" y="1456379"/>
                  <a:pt x="6411997" y="1470014"/>
                  <a:pt x="6225631" y="1446550"/>
                </a:cubicBezTo>
                <a:cubicBezTo>
                  <a:pt x="6039265" y="1423086"/>
                  <a:pt x="5905991" y="1441614"/>
                  <a:pt x="5741415" y="1446550"/>
                </a:cubicBezTo>
                <a:cubicBezTo>
                  <a:pt x="5576839" y="1451486"/>
                  <a:pt x="5544604" y="1439235"/>
                  <a:pt x="5360960" y="1446550"/>
                </a:cubicBezTo>
                <a:cubicBezTo>
                  <a:pt x="5177317" y="1453865"/>
                  <a:pt x="4852131" y="1455721"/>
                  <a:pt x="4669223" y="1446550"/>
                </a:cubicBezTo>
                <a:cubicBezTo>
                  <a:pt x="4486315" y="1437379"/>
                  <a:pt x="4294322" y="1446879"/>
                  <a:pt x="4081247" y="1446550"/>
                </a:cubicBezTo>
                <a:cubicBezTo>
                  <a:pt x="3868172" y="1446221"/>
                  <a:pt x="3560457" y="1420174"/>
                  <a:pt x="3389510" y="1446550"/>
                </a:cubicBezTo>
                <a:cubicBezTo>
                  <a:pt x="3218563" y="1472926"/>
                  <a:pt x="3065640" y="1436144"/>
                  <a:pt x="2801534" y="1446550"/>
                </a:cubicBezTo>
                <a:cubicBezTo>
                  <a:pt x="2537428" y="1456956"/>
                  <a:pt x="2390860" y="1437572"/>
                  <a:pt x="2006037" y="1446550"/>
                </a:cubicBezTo>
                <a:cubicBezTo>
                  <a:pt x="1621214" y="1455528"/>
                  <a:pt x="1484718" y="1427276"/>
                  <a:pt x="1314300" y="1446550"/>
                </a:cubicBezTo>
                <a:cubicBezTo>
                  <a:pt x="1143882" y="1465824"/>
                  <a:pt x="381912" y="1465574"/>
                  <a:pt x="0" y="1446550"/>
                </a:cubicBezTo>
                <a:cubicBezTo>
                  <a:pt x="21225" y="1219850"/>
                  <a:pt x="-14993" y="1134593"/>
                  <a:pt x="0" y="978832"/>
                </a:cubicBezTo>
                <a:cubicBezTo>
                  <a:pt x="14993" y="823071"/>
                  <a:pt x="6925" y="715982"/>
                  <a:pt x="0" y="540045"/>
                </a:cubicBezTo>
                <a:cubicBezTo>
                  <a:pt x="-6925" y="364108"/>
                  <a:pt x="26036" y="249109"/>
                  <a:pt x="0" y="0"/>
                </a:cubicBezTo>
                <a:close/>
              </a:path>
              <a:path w="10376051" h="1446550" stroke="0" extrusionOk="0">
                <a:moveTo>
                  <a:pt x="0" y="0"/>
                </a:moveTo>
                <a:cubicBezTo>
                  <a:pt x="230899" y="-15490"/>
                  <a:pt x="304764" y="16237"/>
                  <a:pt x="587976" y="0"/>
                </a:cubicBezTo>
                <a:cubicBezTo>
                  <a:pt x="871188" y="-16237"/>
                  <a:pt x="1147660" y="-6688"/>
                  <a:pt x="1383473" y="0"/>
                </a:cubicBezTo>
                <a:cubicBezTo>
                  <a:pt x="1619286" y="6688"/>
                  <a:pt x="2034848" y="-14997"/>
                  <a:pt x="2282731" y="0"/>
                </a:cubicBezTo>
                <a:cubicBezTo>
                  <a:pt x="2530614" y="14997"/>
                  <a:pt x="2624437" y="-18037"/>
                  <a:pt x="2870707" y="0"/>
                </a:cubicBezTo>
                <a:cubicBezTo>
                  <a:pt x="3116977" y="18037"/>
                  <a:pt x="3452116" y="23854"/>
                  <a:pt x="3666205" y="0"/>
                </a:cubicBezTo>
                <a:cubicBezTo>
                  <a:pt x="3880294" y="-23854"/>
                  <a:pt x="3970261" y="-16417"/>
                  <a:pt x="4254181" y="0"/>
                </a:cubicBezTo>
                <a:cubicBezTo>
                  <a:pt x="4538101" y="16417"/>
                  <a:pt x="4848697" y="-30151"/>
                  <a:pt x="5153439" y="0"/>
                </a:cubicBezTo>
                <a:cubicBezTo>
                  <a:pt x="5458181" y="30151"/>
                  <a:pt x="5656060" y="13061"/>
                  <a:pt x="6052696" y="0"/>
                </a:cubicBezTo>
                <a:cubicBezTo>
                  <a:pt x="6449332" y="-13061"/>
                  <a:pt x="6252274" y="11849"/>
                  <a:pt x="6433152" y="0"/>
                </a:cubicBezTo>
                <a:cubicBezTo>
                  <a:pt x="6614030" y="-11849"/>
                  <a:pt x="6983491" y="24432"/>
                  <a:pt x="7228649" y="0"/>
                </a:cubicBezTo>
                <a:cubicBezTo>
                  <a:pt x="7473807" y="-24432"/>
                  <a:pt x="7671132" y="23684"/>
                  <a:pt x="7920386" y="0"/>
                </a:cubicBezTo>
                <a:cubicBezTo>
                  <a:pt x="8169640" y="-23684"/>
                  <a:pt x="8161850" y="14751"/>
                  <a:pt x="8300841" y="0"/>
                </a:cubicBezTo>
                <a:cubicBezTo>
                  <a:pt x="8439833" y="-14751"/>
                  <a:pt x="8723865" y="26405"/>
                  <a:pt x="8992578" y="0"/>
                </a:cubicBezTo>
                <a:cubicBezTo>
                  <a:pt x="9261291" y="-26405"/>
                  <a:pt x="9250325" y="13840"/>
                  <a:pt x="9476793" y="0"/>
                </a:cubicBezTo>
                <a:cubicBezTo>
                  <a:pt x="9703262" y="-13840"/>
                  <a:pt x="10004199" y="-33419"/>
                  <a:pt x="10376051" y="0"/>
                </a:cubicBezTo>
                <a:cubicBezTo>
                  <a:pt x="10371770" y="131537"/>
                  <a:pt x="10366207" y="239008"/>
                  <a:pt x="10376051" y="438787"/>
                </a:cubicBezTo>
                <a:cubicBezTo>
                  <a:pt x="10385895" y="638566"/>
                  <a:pt x="10367307" y="810969"/>
                  <a:pt x="10376051" y="949901"/>
                </a:cubicBezTo>
                <a:cubicBezTo>
                  <a:pt x="10384795" y="1088833"/>
                  <a:pt x="10375711" y="1282850"/>
                  <a:pt x="10376051" y="1446550"/>
                </a:cubicBezTo>
                <a:cubicBezTo>
                  <a:pt x="10126778" y="1446097"/>
                  <a:pt x="10046238" y="1458941"/>
                  <a:pt x="9788075" y="1446550"/>
                </a:cubicBezTo>
                <a:cubicBezTo>
                  <a:pt x="9529912" y="1434159"/>
                  <a:pt x="9115116" y="1467041"/>
                  <a:pt x="8888817" y="1446550"/>
                </a:cubicBezTo>
                <a:cubicBezTo>
                  <a:pt x="8662518" y="1426059"/>
                  <a:pt x="8493601" y="1436031"/>
                  <a:pt x="8300841" y="1446550"/>
                </a:cubicBezTo>
                <a:cubicBezTo>
                  <a:pt x="8108081" y="1457069"/>
                  <a:pt x="7868088" y="1459714"/>
                  <a:pt x="7712865" y="1446550"/>
                </a:cubicBezTo>
                <a:cubicBezTo>
                  <a:pt x="7557642" y="1433386"/>
                  <a:pt x="7142883" y="1409305"/>
                  <a:pt x="6917367" y="1446550"/>
                </a:cubicBezTo>
                <a:cubicBezTo>
                  <a:pt x="6691851" y="1483795"/>
                  <a:pt x="6393431" y="1416250"/>
                  <a:pt x="6225631" y="1446550"/>
                </a:cubicBezTo>
                <a:cubicBezTo>
                  <a:pt x="6057831" y="1476850"/>
                  <a:pt x="5507393" y="1489336"/>
                  <a:pt x="5326373" y="1446550"/>
                </a:cubicBezTo>
                <a:cubicBezTo>
                  <a:pt x="5145353" y="1403764"/>
                  <a:pt x="4893147" y="1466025"/>
                  <a:pt x="4634636" y="1446550"/>
                </a:cubicBezTo>
                <a:cubicBezTo>
                  <a:pt x="4376125" y="1427075"/>
                  <a:pt x="4200736" y="1480048"/>
                  <a:pt x="3942899" y="1446550"/>
                </a:cubicBezTo>
                <a:cubicBezTo>
                  <a:pt x="3685062" y="1413052"/>
                  <a:pt x="3671260" y="1445678"/>
                  <a:pt x="3562444" y="1446550"/>
                </a:cubicBezTo>
                <a:cubicBezTo>
                  <a:pt x="3453629" y="1447422"/>
                  <a:pt x="3316076" y="1455137"/>
                  <a:pt x="3078228" y="1446550"/>
                </a:cubicBezTo>
                <a:cubicBezTo>
                  <a:pt x="2840380" y="1437963"/>
                  <a:pt x="2567758" y="1451582"/>
                  <a:pt x="2178971" y="1446550"/>
                </a:cubicBezTo>
                <a:cubicBezTo>
                  <a:pt x="1790184" y="1441518"/>
                  <a:pt x="1759649" y="1437545"/>
                  <a:pt x="1383473" y="1446550"/>
                </a:cubicBezTo>
                <a:cubicBezTo>
                  <a:pt x="1007297" y="1455555"/>
                  <a:pt x="490673" y="1437235"/>
                  <a:pt x="0" y="1446550"/>
                </a:cubicBezTo>
                <a:cubicBezTo>
                  <a:pt x="-5369" y="1350474"/>
                  <a:pt x="12915" y="1139746"/>
                  <a:pt x="0" y="978832"/>
                </a:cubicBezTo>
                <a:cubicBezTo>
                  <a:pt x="-12915" y="817918"/>
                  <a:pt x="8271" y="698077"/>
                  <a:pt x="0" y="540045"/>
                </a:cubicBezTo>
                <a:cubicBezTo>
                  <a:pt x="-8271" y="382013"/>
                  <a:pt x="-19592" y="14947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أيها الطالب النجيب بذكائك البصري اجب عن الأسئلة التالية للتعرف على تركيب المعدة من خلال فهمك للصورة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7B2FD84-A98D-4638-B098-BD12B8927864}"/>
              </a:ext>
            </a:extLst>
          </p:cNvPr>
          <p:cNvSpPr/>
          <p:nvPr/>
        </p:nvSpPr>
        <p:spPr>
          <a:xfrm>
            <a:off x="3007605" y="98362"/>
            <a:ext cx="8953038" cy="1323439"/>
          </a:xfrm>
          <a:custGeom>
            <a:avLst/>
            <a:gdLst>
              <a:gd name="connsiteX0" fmla="*/ 0 w 8953038"/>
              <a:gd name="connsiteY0" fmla="*/ 0 h 1323439"/>
              <a:gd name="connsiteX1" fmla="*/ 778226 w 8953038"/>
              <a:gd name="connsiteY1" fmla="*/ 0 h 1323439"/>
              <a:gd name="connsiteX2" fmla="*/ 1377390 w 8953038"/>
              <a:gd name="connsiteY2" fmla="*/ 0 h 1323439"/>
              <a:gd name="connsiteX3" fmla="*/ 1976555 w 8953038"/>
              <a:gd name="connsiteY3" fmla="*/ 0 h 1323439"/>
              <a:gd name="connsiteX4" fmla="*/ 2486190 w 8953038"/>
              <a:gd name="connsiteY4" fmla="*/ 0 h 1323439"/>
              <a:gd name="connsiteX5" fmla="*/ 3174885 w 8953038"/>
              <a:gd name="connsiteY5" fmla="*/ 0 h 1323439"/>
              <a:gd name="connsiteX6" fmla="*/ 3863580 w 8953038"/>
              <a:gd name="connsiteY6" fmla="*/ 0 h 1323439"/>
              <a:gd name="connsiteX7" fmla="*/ 4552275 w 8953038"/>
              <a:gd name="connsiteY7" fmla="*/ 0 h 1323439"/>
              <a:gd name="connsiteX8" fmla="*/ 5330501 w 8953038"/>
              <a:gd name="connsiteY8" fmla="*/ 0 h 1323439"/>
              <a:gd name="connsiteX9" fmla="*/ 5750605 w 8953038"/>
              <a:gd name="connsiteY9" fmla="*/ 0 h 1323439"/>
              <a:gd name="connsiteX10" fmla="*/ 6260240 w 8953038"/>
              <a:gd name="connsiteY10" fmla="*/ 0 h 1323439"/>
              <a:gd name="connsiteX11" fmla="*/ 6769874 w 8953038"/>
              <a:gd name="connsiteY11" fmla="*/ 0 h 1323439"/>
              <a:gd name="connsiteX12" fmla="*/ 7637630 w 8953038"/>
              <a:gd name="connsiteY12" fmla="*/ 0 h 1323439"/>
              <a:gd name="connsiteX13" fmla="*/ 8326325 w 8953038"/>
              <a:gd name="connsiteY13" fmla="*/ 0 h 1323439"/>
              <a:gd name="connsiteX14" fmla="*/ 8953038 w 8953038"/>
              <a:gd name="connsiteY14" fmla="*/ 0 h 1323439"/>
              <a:gd name="connsiteX15" fmla="*/ 8953038 w 8953038"/>
              <a:gd name="connsiteY15" fmla="*/ 688188 h 1323439"/>
              <a:gd name="connsiteX16" fmla="*/ 8953038 w 8953038"/>
              <a:gd name="connsiteY16" fmla="*/ 1323439 h 1323439"/>
              <a:gd name="connsiteX17" fmla="*/ 8264343 w 8953038"/>
              <a:gd name="connsiteY17" fmla="*/ 1323439 h 1323439"/>
              <a:gd name="connsiteX18" fmla="*/ 7844239 w 8953038"/>
              <a:gd name="connsiteY18" fmla="*/ 1323439 h 1323439"/>
              <a:gd name="connsiteX19" fmla="*/ 7066013 w 8953038"/>
              <a:gd name="connsiteY19" fmla="*/ 1323439 h 1323439"/>
              <a:gd name="connsiteX20" fmla="*/ 6556379 w 8953038"/>
              <a:gd name="connsiteY20" fmla="*/ 1323439 h 1323439"/>
              <a:gd name="connsiteX21" fmla="*/ 6046744 w 8953038"/>
              <a:gd name="connsiteY21" fmla="*/ 1323439 h 1323439"/>
              <a:gd name="connsiteX22" fmla="*/ 5447579 w 8953038"/>
              <a:gd name="connsiteY22" fmla="*/ 1323439 h 1323439"/>
              <a:gd name="connsiteX23" fmla="*/ 4579823 w 8953038"/>
              <a:gd name="connsiteY23" fmla="*/ 1323439 h 1323439"/>
              <a:gd name="connsiteX24" fmla="*/ 4070189 w 8953038"/>
              <a:gd name="connsiteY24" fmla="*/ 1323439 h 1323439"/>
              <a:gd name="connsiteX25" fmla="*/ 3202433 w 8953038"/>
              <a:gd name="connsiteY25" fmla="*/ 1323439 h 1323439"/>
              <a:gd name="connsiteX26" fmla="*/ 2513738 w 8953038"/>
              <a:gd name="connsiteY26" fmla="*/ 1323439 h 1323439"/>
              <a:gd name="connsiteX27" fmla="*/ 1914573 w 8953038"/>
              <a:gd name="connsiteY27" fmla="*/ 1323439 h 1323439"/>
              <a:gd name="connsiteX28" fmla="*/ 1315408 w 8953038"/>
              <a:gd name="connsiteY28" fmla="*/ 1323439 h 1323439"/>
              <a:gd name="connsiteX29" fmla="*/ 0 w 8953038"/>
              <a:gd name="connsiteY29" fmla="*/ 1323439 h 1323439"/>
              <a:gd name="connsiteX30" fmla="*/ 0 w 8953038"/>
              <a:gd name="connsiteY30" fmla="*/ 661720 h 1323439"/>
              <a:gd name="connsiteX31" fmla="*/ 0 w 8953038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53038" h="1323439" fill="none" extrusionOk="0">
                <a:moveTo>
                  <a:pt x="0" y="0"/>
                </a:moveTo>
                <a:cubicBezTo>
                  <a:pt x="176155" y="-1968"/>
                  <a:pt x="551088" y="4332"/>
                  <a:pt x="778226" y="0"/>
                </a:cubicBezTo>
                <a:cubicBezTo>
                  <a:pt x="1005364" y="-4332"/>
                  <a:pt x="1208155" y="17798"/>
                  <a:pt x="1377390" y="0"/>
                </a:cubicBezTo>
                <a:cubicBezTo>
                  <a:pt x="1546625" y="-17798"/>
                  <a:pt x="1744778" y="26767"/>
                  <a:pt x="1976555" y="0"/>
                </a:cubicBezTo>
                <a:cubicBezTo>
                  <a:pt x="2208332" y="-26767"/>
                  <a:pt x="2328237" y="20307"/>
                  <a:pt x="2486190" y="0"/>
                </a:cubicBezTo>
                <a:cubicBezTo>
                  <a:pt x="2644144" y="-20307"/>
                  <a:pt x="2906462" y="34358"/>
                  <a:pt x="3174885" y="0"/>
                </a:cubicBezTo>
                <a:cubicBezTo>
                  <a:pt x="3443308" y="-34358"/>
                  <a:pt x="3620307" y="-17797"/>
                  <a:pt x="3863580" y="0"/>
                </a:cubicBezTo>
                <a:cubicBezTo>
                  <a:pt x="4106854" y="17797"/>
                  <a:pt x="4357842" y="761"/>
                  <a:pt x="4552275" y="0"/>
                </a:cubicBezTo>
                <a:cubicBezTo>
                  <a:pt x="4746709" y="-761"/>
                  <a:pt x="5146275" y="11726"/>
                  <a:pt x="5330501" y="0"/>
                </a:cubicBezTo>
                <a:cubicBezTo>
                  <a:pt x="5514727" y="-11726"/>
                  <a:pt x="5570532" y="-20540"/>
                  <a:pt x="5750605" y="0"/>
                </a:cubicBezTo>
                <a:cubicBezTo>
                  <a:pt x="5930678" y="20540"/>
                  <a:pt x="6042787" y="-17667"/>
                  <a:pt x="6260240" y="0"/>
                </a:cubicBezTo>
                <a:cubicBezTo>
                  <a:pt x="6477693" y="17667"/>
                  <a:pt x="6640714" y="-23511"/>
                  <a:pt x="6769874" y="0"/>
                </a:cubicBezTo>
                <a:cubicBezTo>
                  <a:pt x="6899034" y="23511"/>
                  <a:pt x="7320642" y="354"/>
                  <a:pt x="7637630" y="0"/>
                </a:cubicBezTo>
                <a:cubicBezTo>
                  <a:pt x="7954618" y="-354"/>
                  <a:pt x="8072556" y="-20425"/>
                  <a:pt x="8326325" y="0"/>
                </a:cubicBezTo>
                <a:cubicBezTo>
                  <a:pt x="8580095" y="20425"/>
                  <a:pt x="8714927" y="10368"/>
                  <a:pt x="8953038" y="0"/>
                </a:cubicBezTo>
                <a:cubicBezTo>
                  <a:pt x="8966515" y="184765"/>
                  <a:pt x="8960911" y="517514"/>
                  <a:pt x="8953038" y="688188"/>
                </a:cubicBezTo>
                <a:cubicBezTo>
                  <a:pt x="8945165" y="858862"/>
                  <a:pt x="8960655" y="1125546"/>
                  <a:pt x="8953038" y="1323439"/>
                </a:cubicBezTo>
                <a:cubicBezTo>
                  <a:pt x="8706495" y="1337366"/>
                  <a:pt x="8450691" y="1352664"/>
                  <a:pt x="8264343" y="1323439"/>
                </a:cubicBezTo>
                <a:cubicBezTo>
                  <a:pt x="8077996" y="1294214"/>
                  <a:pt x="8033553" y="1322355"/>
                  <a:pt x="7844239" y="1323439"/>
                </a:cubicBezTo>
                <a:cubicBezTo>
                  <a:pt x="7654925" y="1324523"/>
                  <a:pt x="7408496" y="1308097"/>
                  <a:pt x="7066013" y="1323439"/>
                </a:cubicBezTo>
                <a:cubicBezTo>
                  <a:pt x="6723530" y="1338781"/>
                  <a:pt x="6707726" y="1301893"/>
                  <a:pt x="6556379" y="1323439"/>
                </a:cubicBezTo>
                <a:cubicBezTo>
                  <a:pt x="6405032" y="1344985"/>
                  <a:pt x="6176044" y="1328425"/>
                  <a:pt x="6046744" y="1323439"/>
                </a:cubicBezTo>
                <a:cubicBezTo>
                  <a:pt x="5917445" y="1318453"/>
                  <a:pt x="5570166" y="1306642"/>
                  <a:pt x="5447579" y="1323439"/>
                </a:cubicBezTo>
                <a:cubicBezTo>
                  <a:pt x="5324993" y="1340236"/>
                  <a:pt x="4804818" y="1354944"/>
                  <a:pt x="4579823" y="1323439"/>
                </a:cubicBezTo>
                <a:cubicBezTo>
                  <a:pt x="4354828" y="1291934"/>
                  <a:pt x="4214541" y="1344385"/>
                  <a:pt x="4070189" y="1323439"/>
                </a:cubicBezTo>
                <a:cubicBezTo>
                  <a:pt x="3925837" y="1302493"/>
                  <a:pt x="3521229" y="1292402"/>
                  <a:pt x="3202433" y="1323439"/>
                </a:cubicBezTo>
                <a:cubicBezTo>
                  <a:pt x="2883637" y="1354476"/>
                  <a:pt x="2800449" y="1334144"/>
                  <a:pt x="2513738" y="1323439"/>
                </a:cubicBezTo>
                <a:cubicBezTo>
                  <a:pt x="2227027" y="1312734"/>
                  <a:pt x="2172660" y="1299783"/>
                  <a:pt x="1914573" y="1323439"/>
                </a:cubicBezTo>
                <a:cubicBezTo>
                  <a:pt x="1656486" y="1347095"/>
                  <a:pt x="1614912" y="1346032"/>
                  <a:pt x="1315408" y="1323439"/>
                </a:cubicBezTo>
                <a:cubicBezTo>
                  <a:pt x="1015905" y="1300846"/>
                  <a:pt x="373745" y="1337954"/>
                  <a:pt x="0" y="1323439"/>
                </a:cubicBezTo>
                <a:cubicBezTo>
                  <a:pt x="-23239" y="1090244"/>
                  <a:pt x="-26670" y="817125"/>
                  <a:pt x="0" y="661720"/>
                </a:cubicBezTo>
                <a:cubicBezTo>
                  <a:pt x="26670" y="506315"/>
                  <a:pt x="29275" y="161408"/>
                  <a:pt x="0" y="0"/>
                </a:cubicBezTo>
                <a:close/>
              </a:path>
              <a:path w="8953038" h="1323439" stroke="0" extrusionOk="0">
                <a:moveTo>
                  <a:pt x="0" y="0"/>
                </a:moveTo>
                <a:cubicBezTo>
                  <a:pt x="266852" y="14718"/>
                  <a:pt x="342194" y="27024"/>
                  <a:pt x="599165" y="0"/>
                </a:cubicBezTo>
                <a:cubicBezTo>
                  <a:pt x="856136" y="-27024"/>
                  <a:pt x="1195181" y="21023"/>
                  <a:pt x="1377390" y="0"/>
                </a:cubicBezTo>
                <a:cubicBezTo>
                  <a:pt x="1559600" y="-21023"/>
                  <a:pt x="1959517" y="-5627"/>
                  <a:pt x="2245146" y="0"/>
                </a:cubicBezTo>
                <a:cubicBezTo>
                  <a:pt x="2530775" y="5627"/>
                  <a:pt x="2659868" y="-3843"/>
                  <a:pt x="2844311" y="0"/>
                </a:cubicBezTo>
                <a:cubicBezTo>
                  <a:pt x="3028755" y="3843"/>
                  <a:pt x="3397804" y="36872"/>
                  <a:pt x="3622537" y="0"/>
                </a:cubicBezTo>
                <a:cubicBezTo>
                  <a:pt x="3847270" y="-36872"/>
                  <a:pt x="3973264" y="18803"/>
                  <a:pt x="4221702" y="0"/>
                </a:cubicBezTo>
                <a:cubicBezTo>
                  <a:pt x="4470141" y="-18803"/>
                  <a:pt x="4695073" y="-30833"/>
                  <a:pt x="5089458" y="0"/>
                </a:cubicBezTo>
                <a:cubicBezTo>
                  <a:pt x="5483843" y="30833"/>
                  <a:pt x="5550272" y="4983"/>
                  <a:pt x="5957214" y="0"/>
                </a:cubicBezTo>
                <a:cubicBezTo>
                  <a:pt x="6364156" y="-4983"/>
                  <a:pt x="6260225" y="-2494"/>
                  <a:pt x="6377318" y="0"/>
                </a:cubicBezTo>
                <a:cubicBezTo>
                  <a:pt x="6494411" y="2494"/>
                  <a:pt x="6911339" y="-29264"/>
                  <a:pt x="7155543" y="0"/>
                </a:cubicBezTo>
                <a:cubicBezTo>
                  <a:pt x="7399747" y="29264"/>
                  <a:pt x="7670501" y="-33945"/>
                  <a:pt x="7844239" y="0"/>
                </a:cubicBezTo>
                <a:cubicBezTo>
                  <a:pt x="8017977" y="33945"/>
                  <a:pt x="8067464" y="8650"/>
                  <a:pt x="8264343" y="0"/>
                </a:cubicBezTo>
                <a:cubicBezTo>
                  <a:pt x="8461222" y="-8650"/>
                  <a:pt x="8675477" y="4284"/>
                  <a:pt x="8953038" y="0"/>
                </a:cubicBezTo>
                <a:cubicBezTo>
                  <a:pt x="8931331" y="296226"/>
                  <a:pt x="8941463" y="385082"/>
                  <a:pt x="8953038" y="635251"/>
                </a:cubicBezTo>
                <a:cubicBezTo>
                  <a:pt x="8964613" y="885420"/>
                  <a:pt x="8922331" y="1053353"/>
                  <a:pt x="8953038" y="1323439"/>
                </a:cubicBezTo>
                <a:cubicBezTo>
                  <a:pt x="8652762" y="1334484"/>
                  <a:pt x="8483642" y="1311202"/>
                  <a:pt x="8264343" y="1323439"/>
                </a:cubicBezTo>
                <a:cubicBezTo>
                  <a:pt x="8045045" y="1335676"/>
                  <a:pt x="7756754" y="1353899"/>
                  <a:pt x="7486117" y="1323439"/>
                </a:cubicBezTo>
                <a:cubicBezTo>
                  <a:pt x="7215480" y="1292979"/>
                  <a:pt x="7143957" y="1320128"/>
                  <a:pt x="6976483" y="1323439"/>
                </a:cubicBezTo>
                <a:cubicBezTo>
                  <a:pt x="6809009" y="1326750"/>
                  <a:pt x="6578187" y="1292402"/>
                  <a:pt x="6287787" y="1323439"/>
                </a:cubicBezTo>
                <a:cubicBezTo>
                  <a:pt x="5997387" y="1354476"/>
                  <a:pt x="5603087" y="1299638"/>
                  <a:pt x="5420031" y="1323439"/>
                </a:cubicBezTo>
                <a:cubicBezTo>
                  <a:pt x="5236975" y="1347240"/>
                  <a:pt x="5088007" y="1349505"/>
                  <a:pt x="4820867" y="1323439"/>
                </a:cubicBezTo>
                <a:cubicBezTo>
                  <a:pt x="4553727" y="1297373"/>
                  <a:pt x="4412281" y="1337715"/>
                  <a:pt x="4221702" y="1323439"/>
                </a:cubicBezTo>
                <a:cubicBezTo>
                  <a:pt x="4031123" y="1309163"/>
                  <a:pt x="3710577" y="1329391"/>
                  <a:pt x="3443476" y="1323439"/>
                </a:cubicBezTo>
                <a:cubicBezTo>
                  <a:pt x="3176375" y="1317487"/>
                  <a:pt x="2902557" y="1296559"/>
                  <a:pt x="2754781" y="1323439"/>
                </a:cubicBezTo>
                <a:cubicBezTo>
                  <a:pt x="2607006" y="1350319"/>
                  <a:pt x="2303926" y="1341678"/>
                  <a:pt x="1887025" y="1323439"/>
                </a:cubicBezTo>
                <a:cubicBezTo>
                  <a:pt x="1470124" y="1305200"/>
                  <a:pt x="1380377" y="1320884"/>
                  <a:pt x="1198330" y="1323439"/>
                </a:cubicBezTo>
                <a:cubicBezTo>
                  <a:pt x="1016283" y="1325994"/>
                  <a:pt x="288071" y="1327079"/>
                  <a:pt x="0" y="1323439"/>
                </a:cubicBezTo>
                <a:cubicBezTo>
                  <a:pt x="-17003" y="1056217"/>
                  <a:pt x="7309" y="1006756"/>
                  <a:pt x="0" y="701423"/>
                </a:cubicBezTo>
                <a:cubicBezTo>
                  <a:pt x="-7309" y="396090"/>
                  <a:pt x="9607" y="33978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اقرأ في كتابكـ المقرر عن المعدة ثم اكمل الجدول التالي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A533113E-5F0B-4672-A9A9-FCAC6EAA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170399"/>
              </p:ext>
            </p:extLst>
          </p:nvPr>
        </p:nvGraphicFramePr>
        <p:xfrm>
          <a:off x="4290474" y="1538484"/>
          <a:ext cx="7560000" cy="5242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76449503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766510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188028214"/>
                    </a:ext>
                  </a:extLst>
                </a:gridCol>
              </a:tblGrid>
              <a:tr h="363088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المعدة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6214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الهضم الكيميائي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الهضم الميكانيكي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00926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حمض</a:t>
                      </a:r>
                      <a:endParaRPr lang="en-US" sz="4000" dirty="0"/>
                    </a:p>
                    <a:p>
                      <a:pPr algn="ctr" rtl="1"/>
                      <a:r>
                        <a:rPr lang="en-US" sz="4000" dirty="0"/>
                        <a:t>HCL</a:t>
                      </a:r>
                      <a:r>
                        <a:rPr lang="ar-SA" sz="40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يوفر وسط حمضي لعمل أنزيم الببسين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تنقبض العضلات ويتفتت الطعام ويخلط </a:t>
                      </a:r>
                      <a:r>
                        <a:rPr lang="ar-SA" sz="4000" dirty="0" err="1"/>
                        <a:t>بافرازات</a:t>
                      </a:r>
                      <a:r>
                        <a:rPr lang="ar-SA" sz="4000" dirty="0"/>
                        <a:t> الغدد ويتحول لسائل كثيف </a:t>
                      </a:r>
                      <a:r>
                        <a:rPr lang="ar-SA" sz="4000" dirty="0" err="1"/>
                        <a:t>الكيموس</a:t>
                      </a:r>
                      <a:r>
                        <a:rPr lang="ar-SA" sz="40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0338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انزيم الببسين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يساعد على هضم البروتينات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83870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C6B40677-EBED-46D3-8F65-F91C68433033}"/>
              </a:ext>
            </a:extLst>
          </p:cNvPr>
          <p:cNvSpPr/>
          <p:nvPr/>
        </p:nvSpPr>
        <p:spPr>
          <a:xfrm>
            <a:off x="8070474" y="3069095"/>
            <a:ext cx="2214390" cy="173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4E1531B-9B08-48E5-B1EF-00DD4206ED60}"/>
              </a:ext>
            </a:extLst>
          </p:cNvPr>
          <p:cNvSpPr/>
          <p:nvPr/>
        </p:nvSpPr>
        <p:spPr>
          <a:xfrm>
            <a:off x="8059457" y="4948490"/>
            <a:ext cx="2214390" cy="170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E0E655C-5EA7-4F33-9A63-76F1D26AD46D}"/>
              </a:ext>
            </a:extLst>
          </p:cNvPr>
          <p:cNvSpPr/>
          <p:nvPr/>
        </p:nvSpPr>
        <p:spPr>
          <a:xfrm>
            <a:off x="4389807" y="3069095"/>
            <a:ext cx="3412386" cy="304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7280F68-D4A6-462A-B481-911C9300671C}"/>
              </a:ext>
            </a:extLst>
          </p:cNvPr>
          <p:cNvSpPr/>
          <p:nvPr/>
        </p:nvSpPr>
        <p:spPr>
          <a:xfrm>
            <a:off x="97316" y="98362"/>
            <a:ext cx="2756053" cy="1323439"/>
          </a:xfrm>
          <a:custGeom>
            <a:avLst/>
            <a:gdLst>
              <a:gd name="connsiteX0" fmla="*/ 0 w 2756053"/>
              <a:gd name="connsiteY0" fmla="*/ 0 h 1323439"/>
              <a:gd name="connsiteX1" fmla="*/ 689013 w 2756053"/>
              <a:gd name="connsiteY1" fmla="*/ 0 h 1323439"/>
              <a:gd name="connsiteX2" fmla="*/ 1378027 w 2756053"/>
              <a:gd name="connsiteY2" fmla="*/ 0 h 1323439"/>
              <a:gd name="connsiteX3" fmla="*/ 2122161 w 2756053"/>
              <a:gd name="connsiteY3" fmla="*/ 0 h 1323439"/>
              <a:gd name="connsiteX4" fmla="*/ 2756053 w 2756053"/>
              <a:gd name="connsiteY4" fmla="*/ 0 h 1323439"/>
              <a:gd name="connsiteX5" fmla="*/ 2756053 w 2756053"/>
              <a:gd name="connsiteY5" fmla="*/ 648485 h 1323439"/>
              <a:gd name="connsiteX6" fmla="*/ 2756053 w 2756053"/>
              <a:gd name="connsiteY6" fmla="*/ 1323439 h 1323439"/>
              <a:gd name="connsiteX7" fmla="*/ 2094600 w 2756053"/>
              <a:gd name="connsiteY7" fmla="*/ 1323439 h 1323439"/>
              <a:gd name="connsiteX8" fmla="*/ 1488269 w 2756053"/>
              <a:gd name="connsiteY8" fmla="*/ 1323439 h 1323439"/>
              <a:gd name="connsiteX9" fmla="*/ 826816 w 2756053"/>
              <a:gd name="connsiteY9" fmla="*/ 1323439 h 1323439"/>
              <a:gd name="connsiteX10" fmla="*/ 0 w 2756053"/>
              <a:gd name="connsiteY10" fmla="*/ 1323439 h 1323439"/>
              <a:gd name="connsiteX11" fmla="*/ 0 w 2756053"/>
              <a:gd name="connsiteY11" fmla="*/ 701423 h 1323439"/>
              <a:gd name="connsiteX12" fmla="*/ 0 w 2756053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053" h="1323439" fill="none" extrusionOk="0">
                <a:moveTo>
                  <a:pt x="0" y="0"/>
                </a:moveTo>
                <a:cubicBezTo>
                  <a:pt x="153312" y="-11389"/>
                  <a:pt x="419137" y="-25417"/>
                  <a:pt x="689013" y="0"/>
                </a:cubicBezTo>
                <a:cubicBezTo>
                  <a:pt x="958889" y="25417"/>
                  <a:pt x="1119641" y="20471"/>
                  <a:pt x="1378027" y="0"/>
                </a:cubicBezTo>
                <a:cubicBezTo>
                  <a:pt x="1636413" y="-20471"/>
                  <a:pt x="1849158" y="32903"/>
                  <a:pt x="2122161" y="0"/>
                </a:cubicBezTo>
                <a:cubicBezTo>
                  <a:pt x="2395164" y="-32903"/>
                  <a:pt x="2594873" y="-23911"/>
                  <a:pt x="2756053" y="0"/>
                </a:cubicBezTo>
                <a:cubicBezTo>
                  <a:pt x="2730830" y="292085"/>
                  <a:pt x="2776108" y="473549"/>
                  <a:pt x="2756053" y="648485"/>
                </a:cubicBezTo>
                <a:cubicBezTo>
                  <a:pt x="2735998" y="823422"/>
                  <a:pt x="2732574" y="1164488"/>
                  <a:pt x="2756053" y="1323439"/>
                </a:cubicBezTo>
                <a:cubicBezTo>
                  <a:pt x="2479562" y="1332225"/>
                  <a:pt x="2335657" y="1341856"/>
                  <a:pt x="2094600" y="1323439"/>
                </a:cubicBezTo>
                <a:cubicBezTo>
                  <a:pt x="1853543" y="1305022"/>
                  <a:pt x="1755965" y="1300576"/>
                  <a:pt x="1488269" y="1323439"/>
                </a:cubicBezTo>
                <a:cubicBezTo>
                  <a:pt x="1220573" y="1346302"/>
                  <a:pt x="1029857" y="1329226"/>
                  <a:pt x="826816" y="1323439"/>
                </a:cubicBezTo>
                <a:cubicBezTo>
                  <a:pt x="623775" y="1317652"/>
                  <a:pt x="274893" y="1342273"/>
                  <a:pt x="0" y="1323439"/>
                </a:cubicBezTo>
                <a:cubicBezTo>
                  <a:pt x="11252" y="1122163"/>
                  <a:pt x="7807" y="1008834"/>
                  <a:pt x="0" y="701423"/>
                </a:cubicBezTo>
                <a:cubicBezTo>
                  <a:pt x="-7807" y="394012"/>
                  <a:pt x="-10973" y="196782"/>
                  <a:pt x="0" y="0"/>
                </a:cubicBezTo>
                <a:close/>
              </a:path>
              <a:path w="2756053" h="1323439" stroke="0" extrusionOk="0">
                <a:moveTo>
                  <a:pt x="0" y="0"/>
                </a:moveTo>
                <a:cubicBezTo>
                  <a:pt x="135077" y="-22983"/>
                  <a:pt x="445424" y="29604"/>
                  <a:pt x="661453" y="0"/>
                </a:cubicBezTo>
                <a:cubicBezTo>
                  <a:pt x="877482" y="-29604"/>
                  <a:pt x="1068387" y="9926"/>
                  <a:pt x="1378027" y="0"/>
                </a:cubicBezTo>
                <a:cubicBezTo>
                  <a:pt x="1687667" y="-9926"/>
                  <a:pt x="1813886" y="-25185"/>
                  <a:pt x="2122161" y="0"/>
                </a:cubicBezTo>
                <a:cubicBezTo>
                  <a:pt x="2430436" y="25185"/>
                  <a:pt x="2480280" y="6837"/>
                  <a:pt x="2756053" y="0"/>
                </a:cubicBezTo>
                <a:cubicBezTo>
                  <a:pt x="2766714" y="200324"/>
                  <a:pt x="2768959" y="450026"/>
                  <a:pt x="2756053" y="674954"/>
                </a:cubicBezTo>
                <a:cubicBezTo>
                  <a:pt x="2743147" y="899882"/>
                  <a:pt x="2773302" y="1049619"/>
                  <a:pt x="2756053" y="1323439"/>
                </a:cubicBezTo>
                <a:cubicBezTo>
                  <a:pt x="2501714" y="1321492"/>
                  <a:pt x="2248963" y="1301841"/>
                  <a:pt x="2067040" y="1323439"/>
                </a:cubicBezTo>
                <a:cubicBezTo>
                  <a:pt x="1885117" y="1345037"/>
                  <a:pt x="1603214" y="1295502"/>
                  <a:pt x="1433148" y="1323439"/>
                </a:cubicBezTo>
                <a:cubicBezTo>
                  <a:pt x="1263082" y="1351376"/>
                  <a:pt x="916146" y="1326589"/>
                  <a:pt x="771695" y="1323439"/>
                </a:cubicBezTo>
                <a:cubicBezTo>
                  <a:pt x="627244" y="1320289"/>
                  <a:pt x="305590" y="1307926"/>
                  <a:pt x="0" y="1323439"/>
                </a:cubicBezTo>
                <a:cubicBezTo>
                  <a:pt x="-16414" y="1048029"/>
                  <a:pt x="5566" y="946745"/>
                  <a:pt x="0" y="635251"/>
                </a:cubicBezTo>
                <a:cubicBezTo>
                  <a:pt x="-5566" y="323757"/>
                  <a:pt x="21707" y="148449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المقارنة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نتيجة بحث الصور عن ‪Stomach gif‬‏">
            <a:extLst>
              <a:ext uri="{FF2B5EF4-FFF2-40B4-BE49-F238E27FC236}">
                <a16:creationId xmlns:a16="http://schemas.microsoft.com/office/drawing/2014/main" id="{03903C6F-089D-4052-8176-862775425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" y="1538483"/>
            <a:ext cx="4024210" cy="51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A15CEF5-80EA-48B9-BAEA-09D332537C95}"/>
              </a:ext>
            </a:extLst>
          </p:cNvPr>
          <p:cNvSpPr/>
          <p:nvPr/>
        </p:nvSpPr>
        <p:spPr>
          <a:xfrm>
            <a:off x="7535537" y="485014"/>
            <a:ext cx="4123971" cy="5509200"/>
          </a:xfrm>
          <a:custGeom>
            <a:avLst/>
            <a:gdLst>
              <a:gd name="connsiteX0" fmla="*/ 0 w 4123971"/>
              <a:gd name="connsiteY0" fmla="*/ 0 h 5509200"/>
              <a:gd name="connsiteX1" fmla="*/ 604849 w 4123971"/>
              <a:gd name="connsiteY1" fmla="*/ 0 h 5509200"/>
              <a:gd name="connsiteX2" fmla="*/ 1374657 w 4123971"/>
              <a:gd name="connsiteY2" fmla="*/ 0 h 5509200"/>
              <a:gd name="connsiteX3" fmla="*/ 2020746 w 4123971"/>
              <a:gd name="connsiteY3" fmla="*/ 0 h 5509200"/>
              <a:gd name="connsiteX4" fmla="*/ 2666835 w 4123971"/>
              <a:gd name="connsiteY4" fmla="*/ 0 h 5509200"/>
              <a:gd name="connsiteX5" fmla="*/ 3271684 w 4123971"/>
              <a:gd name="connsiteY5" fmla="*/ 0 h 5509200"/>
              <a:gd name="connsiteX6" fmla="*/ 4123971 w 4123971"/>
              <a:gd name="connsiteY6" fmla="*/ 0 h 5509200"/>
              <a:gd name="connsiteX7" fmla="*/ 4123971 w 4123971"/>
              <a:gd name="connsiteY7" fmla="*/ 688650 h 5509200"/>
              <a:gd name="connsiteX8" fmla="*/ 4123971 w 4123971"/>
              <a:gd name="connsiteY8" fmla="*/ 1267116 h 5509200"/>
              <a:gd name="connsiteX9" fmla="*/ 4123971 w 4123971"/>
              <a:gd name="connsiteY9" fmla="*/ 1900674 h 5509200"/>
              <a:gd name="connsiteX10" fmla="*/ 4123971 w 4123971"/>
              <a:gd name="connsiteY10" fmla="*/ 2589324 h 5509200"/>
              <a:gd name="connsiteX11" fmla="*/ 4123971 w 4123971"/>
              <a:gd name="connsiteY11" fmla="*/ 3222882 h 5509200"/>
              <a:gd name="connsiteX12" fmla="*/ 4123971 w 4123971"/>
              <a:gd name="connsiteY12" fmla="*/ 3966624 h 5509200"/>
              <a:gd name="connsiteX13" fmla="*/ 4123971 w 4123971"/>
              <a:gd name="connsiteY13" fmla="*/ 4710366 h 5509200"/>
              <a:gd name="connsiteX14" fmla="*/ 4123971 w 4123971"/>
              <a:gd name="connsiteY14" fmla="*/ 5509200 h 5509200"/>
              <a:gd name="connsiteX15" fmla="*/ 3560362 w 4123971"/>
              <a:gd name="connsiteY15" fmla="*/ 5509200 h 5509200"/>
              <a:gd name="connsiteX16" fmla="*/ 2873033 w 4123971"/>
              <a:gd name="connsiteY16" fmla="*/ 5509200 h 5509200"/>
              <a:gd name="connsiteX17" fmla="*/ 2268184 w 4123971"/>
              <a:gd name="connsiteY17" fmla="*/ 5509200 h 5509200"/>
              <a:gd name="connsiteX18" fmla="*/ 1663335 w 4123971"/>
              <a:gd name="connsiteY18" fmla="*/ 5509200 h 5509200"/>
              <a:gd name="connsiteX19" fmla="*/ 1099726 w 4123971"/>
              <a:gd name="connsiteY19" fmla="*/ 5509200 h 5509200"/>
              <a:gd name="connsiteX20" fmla="*/ 0 w 4123971"/>
              <a:gd name="connsiteY20" fmla="*/ 5509200 h 5509200"/>
              <a:gd name="connsiteX21" fmla="*/ 0 w 4123971"/>
              <a:gd name="connsiteY21" fmla="*/ 4930734 h 5509200"/>
              <a:gd name="connsiteX22" fmla="*/ 0 w 4123971"/>
              <a:gd name="connsiteY22" fmla="*/ 4297176 h 5509200"/>
              <a:gd name="connsiteX23" fmla="*/ 0 w 4123971"/>
              <a:gd name="connsiteY23" fmla="*/ 3773802 h 5509200"/>
              <a:gd name="connsiteX24" fmla="*/ 0 w 4123971"/>
              <a:gd name="connsiteY24" fmla="*/ 3085152 h 5509200"/>
              <a:gd name="connsiteX25" fmla="*/ 0 w 4123971"/>
              <a:gd name="connsiteY25" fmla="*/ 2561778 h 5509200"/>
              <a:gd name="connsiteX26" fmla="*/ 0 w 4123971"/>
              <a:gd name="connsiteY26" fmla="*/ 1873128 h 5509200"/>
              <a:gd name="connsiteX27" fmla="*/ 0 w 4123971"/>
              <a:gd name="connsiteY27" fmla="*/ 1184478 h 5509200"/>
              <a:gd name="connsiteX28" fmla="*/ 0 w 4123971"/>
              <a:gd name="connsiteY28" fmla="*/ 606012 h 5509200"/>
              <a:gd name="connsiteX29" fmla="*/ 0 w 4123971"/>
              <a:gd name="connsiteY29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23971" h="5509200" fill="none" extrusionOk="0">
                <a:moveTo>
                  <a:pt x="0" y="0"/>
                </a:moveTo>
                <a:cubicBezTo>
                  <a:pt x="149105" y="-3815"/>
                  <a:pt x="432222" y="-2282"/>
                  <a:pt x="604849" y="0"/>
                </a:cubicBezTo>
                <a:cubicBezTo>
                  <a:pt x="777476" y="2282"/>
                  <a:pt x="1006394" y="-2049"/>
                  <a:pt x="1374657" y="0"/>
                </a:cubicBezTo>
                <a:cubicBezTo>
                  <a:pt x="1742920" y="2049"/>
                  <a:pt x="1838341" y="18115"/>
                  <a:pt x="2020746" y="0"/>
                </a:cubicBezTo>
                <a:cubicBezTo>
                  <a:pt x="2203151" y="-18115"/>
                  <a:pt x="2498515" y="19393"/>
                  <a:pt x="2666835" y="0"/>
                </a:cubicBezTo>
                <a:cubicBezTo>
                  <a:pt x="2835155" y="-19393"/>
                  <a:pt x="3064607" y="15866"/>
                  <a:pt x="3271684" y="0"/>
                </a:cubicBezTo>
                <a:cubicBezTo>
                  <a:pt x="3478761" y="-15866"/>
                  <a:pt x="3948376" y="699"/>
                  <a:pt x="4123971" y="0"/>
                </a:cubicBezTo>
                <a:cubicBezTo>
                  <a:pt x="4125787" y="191319"/>
                  <a:pt x="4096214" y="397920"/>
                  <a:pt x="4123971" y="688650"/>
                </a:cubicBezTo>
                <a:cubicBezTo>
                  <a:pt x="4151729" y="979380"/>
                  <a:pt x="4151686" y="1080265"/>
                  <a:pt x="4123971" y="1267116"/>
                </a:cubicBezTo>
                <a:cubicBezTo>
                  <a:pt x="4096256" y="1453967"/>
                  <a:pt x="4124802" y="1721422"/>
                  <a:pt x="4123971" y="1900674"/>
                </a:cubicBezTo>
                <a:cubicBezTo>
                  <a:pt x="4123140" y="2079926"/>
                  <a:pt x="4124809" y="2385906"/>
                  <a:pt x="4123971" y="2589324"/>
                </a:cubicBezTo>
                <a:cubicBezTo>
                  <a:pt x="4123134" y="2792742"/>
                  <a:pt x="4102937" y="3014832"/>
                  <a:pt x="4123971" y="3222882"/>
                </a:cubicBezTo>
                <a:cubicBezTo>
                  <a:pt x="4145005" y="3430932"/>
                  <a:pt x="4152583" y="3765122"/>
                  <a:pt x="4123971" y="3966624"/>
                </a:cubicBezTo>
                <a:cubicBezTo>
                  <a:pt x="4095359" y="4168126"/>
                  <a:pt x="4161033" y="4525814"/>
                  <a:pt x="4123971" y="4710366"/>
                </a:cubicBezTo>
                <a:cubicBezTo>
                  <a:pt x="4086909" y="4894918"/>
                  <a:pt x="4105155" y="5136568"/>
                  <a:pt x="4123971" y="5509200"/>
                </a:cubicBezTo>
                <a:cubicBezTo>
                  <a:pt x="3847901" y="5530239"/>
                  <a:pt x="3789546" y="5491078"/>
                  <a:pt x="3560362" y="5509200"/>
                </a:cubicBezTo>
                <a:cubicBezTo>
                  <a:pt x="3331178" y="5527322"/>
                  <a:pt x="3172488" y="5502698"/>
                  <a:pt x="2873033" y="5509200"/>
                </a:cubicBezTo>
                <a:cubicBezTo>
                  <a:pt x="2573578" y="5515702"/>
                  <a:pt x="2511611" y="5481637"/>
                  <a:pt x="2268184" y="5509200"/>
                </a:cubicBezTo>
                <a:cubicBezTo>
                  <a:pt x="2024757" y="5536763"/>
                  <a:pt x="1792242" y="5516890"/>
                  <a:pt x="1663335" y="5509200"/>
                </a:cubicBezTo>
                <a:cubicBezTo>
                  <a:pt x="1534428" y="5501510"/>
                  <a:pt x="1375426" y="5487783"/>
                  <a:pt x="1099726" y="5509200"/>
                </a:cubicBezTo>
                <a:cubicBezTo>
                  <a:pt x="824026" y="5530617"/>
                  <a:pt x="274249" y="5526068"/>
                  <a:pt x="0" y="5509200"/>
                </a:cubicBezTo>
                <a:cubicBezTo>
                  <a:pt x="-4930" y="5310777"/>
                  <a:pt x="-21610" y="5142487"/>
                  <a:pt x="0" y="4930734"/>
                </a:cubicBezTo>
                <a:cubicBezTo>
                  <a:pt x="21610" y="4718981"/>
                  <a:pt x="-25917" y="4429972"/>
                  <a:pt x="0" y="4297176"/>
                </a:cubicBezTo>
                <a:cubicBezTo>
                  <a:pt x="25917" y="4164380"/>
                  <a:pt x="17302" y="3883937"/>
                  <a:pt x="0" y="3773802"/>
                </a:cubicBezTo>
                <a:cubicBezTo>
                  <a:pt x="-17302" y="3663667"/>
                  <a:pt x="-5959" y="3262294"/>
                  <a:pt x="0" y="3085152"/>
                </a:cubicBezTo>
                <a:cubicBezTo>
                  <a:pt x="5959" y="2908010"/>
                  <a:pt x="25461" y="2702322"/>
                  <a:pt x="0" y="2561778"/>
                </a:cubicBezTo>
                <a:cubicBezTo>
                  <a:pt x="-25461" y="2421234"/>
                  <a:pt x="-23858" y="2185912"/>
                  <a:pt x="0" y="1873128"/>
                </a:cubicBezTo>
                <a:cubicBezTo>
                  <a:pt x="23858" y="1560344"/>
                  <a:pt x="-21923" y="1526795"/>
                  <a:pt x="0" y="1184478"/>
                </a:cubicBezTo>
                <a:cubicBezTo>
                  <a:pt x="21923" y="842161"/>
                  <a:pt x="-7731" y="786247"/>
                  <a:pt x="0" y="606012"/>
                </a:cubicBezTo>
                <a:cubicBezTo>
                  <a:pt x="7731" y="425777"/>
                  <a:pt x="9056" y="254702"/>
                  <a:pt x="0" y="0"/>
                </a:cubicBezTo>
                <a:close/>
              </a:path>
              <a:path w="4123971" h="5509200" stroke="0" extrusionOk="0">
                <a:moveTo>
                  <a:pt x="0" y="0"/>
                </a:moveTo>
                <a:cubicBezTo>
                  <a:pt x="243528" y="26549"/>
                  <a:pt x="411710" y="-23141"/>
                  <a:pt x="646089" y="0"/>
                </a:cubicBezTo>
                <a:cubicBezTo>
                  <a:pt x="880468" y="23141"/>
                  <a:pt x="1114209" y="27876"/>
                  <a:pt x="1374657" y="0"/>
                </a:cubicBezTo>
                <a:cubicBezTo>
                  <a:pt x="1635105" y="-27876"/>
                  <a:pt x="1857011" y="-36157"/>
                  <a:pt x="2144465" y="0"/>
                </a:cubicBezTo>
                <a:cubicBezTo>
                  <a:pt x="2431919" y="36157"/>
                  <a:pt x="2550184" y="6277"/>
                  <a:pt x="2790554" y="0"/>
                </a:cubicBezTo>
                <a:cubicBezTo>
                  <a:pt x="3030924" y="-6277"/>
                  <a:pt x="3213032" y="19867"/>
                  <a:pt x="3519122" y="0"/>
                </a:cubicBezTo>
                <a:cubicBezTo>
                  <a:pt x="3825212" y="-19867"/>
                  <a:pt x="3864429" y="20995"/>
                  <a:pt x="4123971" y="0"/>
                </a:cubicBezTo>
                <a:cubicBezTo>
                  <a:pt x="4088726" y="232654"/>
                  <a:pt x="4152775" y="456960"/>
                  <a:pt x="4123971" y="798834"/>
                </a:cubicBezTo>
                <a:cubicBezTo>
                  <a:pt x="4095167" y="1140708"/>
                  <a:pt x="4155949" y="1337769"/>
                  <a:pt x="4123971" y="1597668"/>
                </a:cubicBezTo>
                <a:cubicBezTo>
                  <a:pt x="4091993" y="1857567"/>
                  <a:pt x="4100373" y="1908570"/>
                  <a:pt x="4123971" y="2176134"/>
                </a:cubicBezTo>
                <a:cubicBezTo>
                  <a:pt x="4147569" y="2443698"/>
                  <a:pt x="4129234" y="2584000"/>
                  <a:pt x="4123971" y="2699508"/>
                </a:cubicBezTo>
                <a:cubicBezTo>
                  <a:pt x="4118708" y="2815016"/>
                  <a:pt x="4123923" y="3091689"/>
                  <a:pt x="4123971" y="3388158"/>
                </a:cubicBezTo>
                <a:cubicBezTo>
                  <a:pt x="4124020" y="3684627"/>
                  <a:pt x="4143660" y="3790729"/>
                  <a:pt x="4123971" y="4021716"/>
                </a:cubicBezTo>
                <a:cubicBezTo>
                  <a:pt x="4104282" y="4252703"/>
                  <a:pt x="4123784" y="4349919"/>
                  <a:pt x="4123971" y="4600182"/>
                </a:cubicBezTo>
                <a:cubicBezTo>
                  <a:pt x="4124158" y="4850445"/>
                  <a:pt x="4090904" y="5082239"/>
                  <a:pt x="4123971" y="5509200"/>
                </a:cubicBezTo>
                <a:cubicBezTo>
                  <a:pt x="3951955" y="5499725"/>
                  <a:pt x="3703420" y="5493807"/>
                  <a:pt x="3519122" y="5509200"/>
                </a:cubicBezTo>
                <a:cubicBezTo>
                  <a:pt x="3334824" y="5524593"/>
                  <a:pt x="3089654" y="5527396"/>
                  <a:pt x="2749314" y="5509200"/>
                </a:cubicBezTo>
                <a:cubicBezTo>
                  <a:pt x="2408974" y="5491004"/>
                  <a:pt x="2345613" y="5542944"/>
                  <a:pt x="2020746" y="5509200"/>
                </a:cubicBezTo>
                <a:cubicBezTo>
                  <a:pt x="1695879" y="5475456"/>
                  <a:pt x="1542460" y="5505934"/>
                  <a:pt x="1415897" y="5509200"/>
                </a:cubicBezTo>
                <a:cubicBezTo>
                  <a:pt x="1289334" y="5512466"/>
                  <a:pt x="952427" y="5508884"/>
                  <a:pt x="728568" y="5509200"/>
                </a:cubicBezTo>
                <a:cubicBezTo>
                  <a:pt x="504709" y="5509516"/>
                  <a:pt x="264649" y="5489006"/>
                  <a:pt x="0" y="5509200"/>
                </a:cubicBezTo>
                <a:cubicBezTo>
                  <a:pt x="-1281" y="5256027"/>
                  <a:pt x="-30348" y="5047703"/>
                  <a:pt x="0" y="4875642"/>
                </a:cubicBezTo>
                <a:cubicBezTo>
                  <a:pt x="30348" y="4703581"/>
                  <a:pt x="-2994" y="4600092"/>
                  <a:pt x="0" y="4352268"/>
                </a:cubicBezTo>
                <a:cubicBezTo>
                  <a:pt x="2994" y="4104444"/>
                  <a:pt x="31120" y="3908950"/>
                  <a:pt x="0" y="3718710"/>
                </a:cubicBezTo>
                <a:cubicBezTo>
                  <a:pt x="-31120" y="3528470"/>
                  <a:pt x="-32524" y="3277078"/>
                  <a:pt x="0" y="2919876"/>
                </a:cubicBezTo>
                <a:cubicBezTo>
                  <a:pt x="32524" y="2562674"/>
                  <a:pt x="-19979" y="2591092"/>
                  <a:pt x="0" y="2396502"/>
                </a:cubicBezTo>
                <a:cubicBezTo>
                  <a:pt x="19979" y="2201912"/>
                  <a:pt x="-36368" y="1926234"/>
                  <a:pt x="0" y="1652760"/>
                </a:cubicBezTo>
                <a:cubicBezTo>
                  <a:pt x="36368" y="1379286"/>
                  <a:pt x="3237" y="1377366"/>
                  <a:pt x="0" y="1129386"/>
                </a:cubicBezTo>
                <a:cubicBezTo>
                  <a:pt x="-3237" y="881406"/>
                  <a:pt x="48945" y="553107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حمض الهيدروكلوريك المفرز من الغدد المعدية فإن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الرقم الهيدروجيني في المعدة  يصل إلى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2PH 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قريب من حموضة عصير الليمون </a:t>
            </a:r>
          </a:p>
        </p:txBody>
      </p:sp>
      <p:pic>
        <p:nvPicPr>
          <p:cNvPr id="5124" name="Picture 4" descr="صورة ذات صلة">
            <a:extLst>
              <a:ext uri="{FF2B5EF4-FFF2-40B4-BE49-F238E27FC236}">
                <a16:creationId xmlns:a16="http://schemas.microsoft.com/office/drawing/2014/main" id="{BBBBA97D-DDCB-4793-9FE5-2259DC41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3" y="190729"/>
            <a:ext cx="6550193" cy="62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909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099672" y="489405"/>
            <a:ext cx="5710407" cy="2123658"/>
          </a:xfrm>
          <a:custGeom>
            <a:avLst/>
            <a:gdLst>
              <a:gd name="connsiteX0" fmla="*/ 0 w 5710407"/>
              <a:gd name="connsiteY0" fmla="*/ 0 h 2123658"/>
              <a:gd name="connsiteX1" fmla="*/ 463177 w 5710407"/>
              <a:gd name="connsiteY1" fmla="*/ 0 h 2123658"/>
              <a:gd name="connsiteX2" fmla="*/ 1040563 w 5710407"/>
              <a:gd name="connsiteY2" fmla="*/ 0 h 2123658"/>
              <a:gd name="connsiteX3" fmla="*/ 1732157 w 5710407"/>
              <a:gd name="connsiteY3" fmla="*/ 0 h 2123658"/>
              <a:gd name="connsiteX4" fmla="*/ 2480855 w 5710407"/>
              <a:gd name="connsiteY4" fmla="*/ 0 h 2123658"/>
              <a:gd name="connsiteX5" fmla="*/ 3172448 w 5710407"/>
              <a:gd name="connsiteY5" fmla="*/ 0 h 2123658"/>
              <a:gd name="connsiteX6" fmla="*/ 3921146 w 5710407"/>
              <a:gd name="connsiteY6" fmla="*/ 0 h 2123658"/>
              <a:gd name="connsiteX7" fmla="*/ 4498532 w 5710407"/>
              <a:gd name="connsiteY7" fmla="*/ 0 h 2123658"/>
              <a:gd name="connsiteX8" fmla="*/ 5075917 w 5710407"/>
              <a:gd name="connsiteY8" fmla="*/ 0 h 2123658"/>
              <a:gd name="connsiteX9" fmla="*/ 5710407 w 5710407"/>
              <a:gd name="connsiteY9" fmla="*/ 0 h 2123658"/>
              <a:gd name="connsiteX10" fmla="*/ 5710407 w 5710407"/>
              <a:gd name="connsiteY10" fmla="*/ 530915 h 2123658"/>
              <a:gd name="connsiteX11" fmla="*/ 5710407 w 5710407"/>
              <a:gd name="connsiteY11" fmla="*/ 1083066 h 2123658"/>
              <a:gd name="connsiteX12" fmla="*/ 5710407 w 5710407"/>
              <a:gd name="connsiteY12" fmla="*/ 1571507 h 2123658"/>
              <a:gd name="connsiteX13" fmla="*/ 5710407 w 5710407"/>
              <a:gd name="connsiteY13" fmla="*/ 2123658 h 2123658"/>
              <a:gd name="connsiteX14" fmla="*/ 5075917 w 5710407"/>
              <a:gd name="connsiteY14" fmla="*/ 2123658 h 2123658"/>
              <a:gd name="connsiteX15" fmla="*/ 4327220 w 5710407"/>
              <a:gd name="connsiteY15" fmla="*/ 2123658 h 2123658"/>
              <a:gd name="connsiteX16" fmla="*/ 3749834 w 5710407"/>
              <a:gd name="connsiteY16" fmla="*/ 2123658 h 2123658"/>
              <a:gd name="connsiteX17" fmla="*/ 3286656 w 5710407"/>
              <a:gd name="connsiteY17" fmla="*/ 2123658 h 2123658"/>
              <a:gd name="connsiteX18" fmla="*/ 2823479 w 5710407"/>
              <a:gd name="connsiteY18" fmla="*/ 2123658 h 2123658"/>
              <a:gd name="connsiteX19" fmla="*/ 2131885 w 5710407"/>
              <a:gd name="connsiteY19" fmla="*/ 2123658 h 2123658"/>
              <a:gd name="connsiteX20" fmla="*/ 1497396 w 5710407"/>
              <a:gd name="connsiteY20" fmla="*/ 2123658 h 2123658"/>
              <a:gd name="connsiteX21" fmla="*/ 977114 w 5710407"/>
              <a:gd name="connsiteY21" fmla="*/ 2123658 h 2123658"/>
              <a:gd name="connsiteX22" fmla="*/ 0 w 5710407"/>
              <a:gd name="connsiteY22" fmla="*/ 2123658 h 2123658"/>
              <a:gd name="connsiteX23" fmla="*/ 0 w 5710407"/>
              <a:gd name="connsiteY23" fmla="*/ 1656453 h 2123658"/>
              <a:gd name="connsiteX24" fmla="*/ 0 w 5710407"/>
              <a:gd name="connsiteY24" fmla="*/ 1125539 h 2123658"/>
              <a:gd name="connsiteX25" fmla="*/ 0 w 5710407"/>
              <a:gd name="connsiteY25" fmla="*/ 552151 h 2123658"/>
              <a:gd name="connsiteX26" fmla="*/ 0 w 5710407"/>
              <a:gd name="connsiteY2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10407" h="2123658" fill="none" extrusionOk="0">
                <a:moveTo>
                  <a:pt x="0" y="0"/>
                </a:moveTo>
                <a:cubicBezTo>
                  <a:pt x="196049" y="-22403"/>
                  <a:pt x="246606" y="3993"/>
                  <a:pt x="463177" y="0"/>
                </a:cubicBezTo>
                <a:cubicBezTo>
                  <a:pt x="679748" y="-3993"/>
                  <a:pt x="817445" y="-1145"/>
                  <a:pt x="1040563" y="0"/>
                </a:cubicBezTo>
                <a:cubicBezTo>
                  <a:pt x="1263681" y="1145"/>
                  <a:pt x="1482341" y="-7140"/>
                  <a:pt x="1732157" y="0"/>
                </a:cubicBezTo>
                <a:cubicBezTo>
                  <a:pt x="1981973" y="7140"/>
                  <a:pt x="2307059" y="-1694"/>
                  <a:pt x="2480855" y="0"/>
                </a:cubicBezTo>
                <a:cubicBezTo>
                  <a:pt x="2654651" y="1694"/>
                  <a:pt x="3016311" y="-29302"/>
                  <a:pt x="3172448" y="0"/>
                </a:cubicBezTo>
                <a:cubicBezTo>
                  <a:pt x="3328585" y="29302"/>
                  <a:pt x="3686298" y="-20225"/>
                  <a:pt x="3921146" y="0"/>
                </a:cubicBezTo>
                <a:cubicBezTo>
                  <a:pt x="4155994" y="20225"/>
                  <a:pt x="4228047" y="25614"/>
                  <a:pt x="4498532" y="0"/>
                </a:cubicBezTo>
                <a:cubicBezTo>
                  <a:pt x="4769017" y="-25614"/>
                  <a:pt x="4788636" y="5047"/>
                  <a:pt x="5075917" y="0"/>
                </a:cubicBezTo>
                <a:cubicBezTo>
                  <a:pt x="5363199" y="-5047"/>
                  <a:pt x="5564380" y="21120"/>
                  <a:pt x="5710407" y="0"/>
                </a:cubicBezTo>
                <a:cubicBezTo>
                  <a:pt x="5714048" y="232612"/>
                  <a:pt x="5684142" y="294686"/>
                  <a:pt x="5710407" y="530915"/>
                </a:cubicBezTo>
                <a:cubicBezTo>
                  <a:pt x="5736672" y="767144"/>
                  <a:pt x="5692257" y="953770"/>
                  <a:pt x="5710407" y="1083066"/>
                </a:cubicBezTo>
                <a:cubicBezTo>
                  <a:pt x="5728557" y="1212362"/>
                  <a:pt x="5704987" y="1345210"/>
                  <a:pt x="5710407" y="1571507"/>
                </a:cubicBezTo>
                <a:cubicBezTo>
                  <a:pt x="5715827" y="1797804"/>
                  <a:pt x="5682855" y="1963557"/>
                  <a:pt x="5710407" y="2123658"/>
                </a:cubicBezTo>
                <a:cubicBezTo>
                  <a:pt x="5494234" y="2113055"/>
                  <a:pt x="5235372" y="2101914"/>
                  <a:pt x="5075917" y="2123658"/>
                </a:cubicBezTo>
                <a:cubicBezTo>
                  <a:pt x="4916462" y="2145403"/>
                  <a:pt x="4506912" y="2121699"/>
                  <a:pt x="4327220" y="2123658"/>
                </a:cubicBezTo>
                <a:cubicBezTo>
                  <a:pt x="4147528" y="2125617"/>
                  <a:pt x="4010570" y="2144132"/>
                  <a:pt x="3749834" y="2123658"/>
                </a:cubicBezTo>
                <a:cubicBezTo>
                  <a:pt x="3489098" y="2103184"/>
                  <a:pt x="3432518" y="2140216"/>
                  <a:pt x="3286656" y="2123658"/>
                </a:cubicBezTo>
                <a:cubicBezTo>
                  <a:pt x="3140794" y="2107100"/>
                  <a:pt x="2978046" y="2108857"/>
                  <a:pt x="2823479" y="2123658"/>
                </a:cubicBezTo>
                <a:cubicBezTo>
                  <a:pt x="2668912" y="2138459"/>
                  <a:pt x="2343134" y="2117255"/>
                  <a:pt x="2131885" y="2123658"/>
                </a:cubicBezTo>
                <a:cubicBezTo>
                  <a:pt x="1920636" y="2130061"/>
                  <a:pt x="1702886" y="2134506"/>
                  <a:pt x="1497396" y="2123658"/>
                </a:cubicBezTo>
                <a:cubicBezTo>
                  <a:pt x="1291906" y="2112810"/>
                  <a:pt x="1209202" y="2128500"/>
                  <a:pt x="977114" y="2123658"/>
                </a:cubicBezTo>
                <a:cubicBezTo>
                  <a:pt x="745026" y="2118816"/>
                  <a:pt x="369026" y="2120607"/>
                  <a:pt x="0" y="2123658"/>
                </a:cubicBezTo>
                <a:cubicBezTo>
                  <a:pt x="-10090" y="1924821"/>
                  <a:pt x="18170" y="1841204"/>
                  <a:pt x="0" y="1656453"/>
                </a:cubicBezTo>
                <a:cubicBezTo>
                  <a:pt x="-18170" y="1471703"/>
                  <a:pt x="-16522" y="1242018"/>
                  <a:pt x="0" y="1125539"/>
                </a:cubicBezTo>
                <a:cubicBezTo>
                  <a:pt x="16522" y="1009060"/>
                  <a:pt x="21521" y="809862"/>
                  <a:pt x="0" y="552151"/>
                </a:cubicBezTo>
                <a:cubicBezTo>
                  <a:pt x="-21521" y="294440"/>
                  <a:pt x="22689" y="180873"/>
                  <a:pt x="0" y="0"/>
                </a:cubicBezTo>
                <a:close/>
              </a:path>
              <a:path w="5710407" h="2123658" stroke="0" extrusionOk="0">
                <a:moveTo>
                  <a:pt x="0" y="0"/>
                </a:moveTo>
                <a:cubicBezTo>
                  <a:pt x="183201" y="-10832"/>
                  <a:pt x="440575" y="23175"/>
                  <a:pt x="577386" y="0"/>
                </a:cubicBezTo>
                <a:cubicBezTo>
                  <a:pt x="714197" y="-23175"/>
                  <a:pt x="1053801" y="-32791"/>
                  <a:pt x="1268979" y="0"/>
                </a:cubicBezTo>
                <a:cubicBezTo>
                  <a:pt x="1484157" y="32791"/>
                  <a:pt x="1807063" y="10853"/>
                  <a:pt x="2017677" y="0"/>
                </a:cubicBezTo>
                <a:cubicBezTo>
                  <a:pt x="2228291" y="-10853"/>
                  <a:pt x="2445180" y="-3878"/>
                  <a:pt x="2595063" y="0"/>
                </a:cubicBezTo>
                <a:cubicBezTo>
                  <a:pt x="2744946" y="3878"/>
                  <a:pt x="2952517" y="-2672"/>
                  <a:pt x="3286656" y="0"/>
                </a:cubicBezTo>
                <a:cubicBezTo>
                  <a:pt x="3620795" y="2672"/>
                  <a:pt x="3723067" y="19105"/>
                  <a:pt x="3864042" y="0"/>
                </a:cubicBezTo>
                <a:cubicBezTo>
                  <a:pt x="4005017" y="-19105"/>
                  <a:pt x="4323223" y="29335"/>
                  <a:pt x="4612740" y="0"/>
                </a:cubicBezTo>
                <a:cubicBezTo>
                  <a:pt x="4902257" y="-29335"/>
                  <a:pt x="5280625" y="22732"/>
                  <a:pt x="5710407" y="0"/>
                </a:cubicBezTo>
                <a:cubicBezTo>
                  <a:pt x="5714317" y="115301"/>
                  <a:pt x="5713289" y="318813"/>
                  <a:pt x="5710407" y="467205"/>
                </a:cubicBezTo>
                <a:cubicBezTo>
                  <a:pt x="5707525" y="615598"/>
                  <a:pt x="5712294" y="836327"/>
                  <a:pt x="5710407" y="934410"/>
                </a:cubicBezTo>
                <a:cubicBezTo>
                  <a:pt x="5708520" y="1032494"/>
                  <a:pt x="5728242" y="1257271"/>
                  <a:pt x="5710407" y="1465324"/>
                </a:cubicBezTo>
                <a:cubicBezTo>
                  <a:pt x="5692572" y="1673377"/>
                  <a:pt x="5706904" y="1811123"/>
                  <a:pt x="5710407" y="2123658"/>
                </a:cubicBezTo>
                <a:cubicBezTo>
                  <a:pt x="5590271" y="2103147"/>
                  <a:pt x="5377688" y="2124111"/>
                  <a:pt x="5190125" y="2123658"/>
                </a:cubicBezTo>
                <a:cubicBezTo>
                  <a:pt x="5002562" y="2123205"/>
                  <a:pt x="4652476" y="2149752"/>
                  <a:pt x="4441428" y="2123658"/>
                </a:cubicBezTo>
                <a:cubicBezTo>
                  <a:pt x="4230380" y="2097564"/>
                  <a:pt x="3966458" y="2125189"/>
                  <a:pt x="3806938" y="2123658"/>
                </a:cubicBezTo>
                <a:cubicBezTo>
                  <a:pt x="3647418" y="2122128"/>
                  <a:pt x="3306962" y="2111094"/>
                  <a:pt x="3058240" y="2123658"/>
                </a:cubicBezTo>
                <a:cubicBezTo>
                  <a:pt x="2809518" y="2136222"/>
                  <a:pt x="2675779" y="2120122"/>
                  <a:pt x="2366646" y="2123658"/>
                </a:cubicBezTo>
                <a:cubicBezTo>
                  <a:pt x="2057513" y="2127194"/>
                  <a:pt x="1973960" y="2110869"/>
                  <a:pt x="1846365" y="2123658"/>
                </a:cubicBezTo>
                <a:cubicBezTo>
                  <a:pt x="1718770" y="2136447"/>
                  <a:pt x="1363644" y="2123701"/>
                  <a:pt x="1211875" y="2123658"/>
                </a:cubicBezTo>
                <a:cubicBezTo>
                  <a:pt x="1060106" y="2123616"/>
                  <a:pt x="320398" y="2077857"/>
                  <a:pt x="0" y="2123658"/>
                </a:cubicBezTo>
                <a:cubicBezTo>
                  <a:pt x="-3277" y="1991698"/>
                  <a:pt x="-23387" y="1864686"/>
                  <a:pt x="0" y="1613980"/>
                </a:cubicBezTo>
                <a:cubicBezTo>
                  <a:pt x="23387" y="1363274"/>
                  <a:pt x="-2590" y="1301067"/>
                  <a:pt x="0" y="1146775"/>
                </a:cubicBezTo>
                <a:cubicBezTo>
                  <a:pt x="2590" y="992484"/>
                  <a:pt x="21247" y="879033"/>
                  <a:pt x="0" y="637097"/>
                </a:cubicBezTo>
                <a:cubicBezTo>
                  <a:pt x="-21247" y="395161"/>
                  <a:pt x="12516" y="31016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فسر: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لا تتأثر خلايا المعدة بحمض الهيدروكلوريك </a:t>
            </a:r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HCL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21AEEF6-F747-4F78-853F-149403D1B18F}"/>
              </a:ext>
            </a:extLst>
          </p:cNvPr>
          <p:cNvSpPr/>
          <p:nvPr/>
        </p:nvSpPr>
        <p:spPr>
          <a:xfrm>
            <a:off x="6180463" y="3073532"/>
            <a:ext cx="5625944" cy="2800767"/>
          </a:xfrm>
          <a:custGeom>
            <a:avLst/>
            <a:gdLst>
              <a:gd name="connsiteX0" fmla="*/ 0 w 5625944"/>
              <a:gd name="connsiteY0" fmla="*/ 0 h 2800767"/>
              <a:gd name="connsiteX1" fmla="*/ 625105 w 5625944"/>
              <a:gd name="connsiteY1" fmla="*/ 0 h 2800767"/>
              <a:gd name="connsiteX2" fmla="*/ 1306469 w 5625944"/>
              <a:gd name="connsiteY2" fmla="*/ 0 h 2800767"/>
              <a:gd name="connsiteX3" fmla="*/ 2044093 w 5625944"/>
              <a:gd name="connsiteY3" fmla="*/ 0 h 2800767"/>
              <a:gd name="connsiteX4" fmla="*/ 2612938 w 5625944"/>
              <a:gd name="connsiteY4" fmla="*/ 0 h 2800767"/>
              <a:gd name="connsiteX5" fmla="*/ 3181784 w 5625944"/>
              <a:gd name="connsiteY5" fmla="*/ 0 h 2800767"/>
              <a:gd name="connsiteX6" fmla="*/ 3694370 w 5625944"/>
              <a:gd name="connsiteY6" fmla="*/ 0 h 2800767"/>
              <a:gd name="connsiteX7" fmla="*/ 4319475 w 5625944"/>
              <a:gd name="connsiteY7" fmla="*/ 0 h 2800767"/>
              <a:gd name="connsiteX8" fmla="*/ 4944580 w 5625944"/>
              <a:gd name="connsiteY8" fmla="*/ 0 h 2800767"/>
              <a:gd name="connsiteX9" fmla="*/ 5625944 w 5625944"/>
              <a:gd name="connsiteY9" fmla="*/ 0 h 2800767"/>
              <a:gd name="connsiteX10" fmla="*/ 5625944 w 5625944"/>
              <a:gd name="connsiteY10" fmla="*/ 588161 h 2800767"/>
              <a:gd name="connsiteX11" fmla="*/ 5625944 w 5625944"/>
              <a:gd name="connsiteY11" fmla="*/ 1148314 h 2800767"/>
              <a:gd name="connsiteX12" fmla="*/ 5625944 w 5625944"/>
              <a:gd name="connsiteY12" fmla="*/ 1680460 h 2800767"/>
              <a:gd name="connsiteX13" fmla="*/ 5625944 w 5625944"/>
              <a:gd name="connsiteY13" fmla="*/ 2268621 h 2800767"/>
              <a:gd name="connsiteX14" fmla="*/ 5625944 w 5625944"/>
              <a:gd name="connsiteY14" fmla="*/ 2800767 h 2800767"/>
              <a:gd name="connsiteX15" fmla="*/ 5113358 w 5625944"/>
              <a:gd name="connsiteY15" fmla="*/ 2800767 h 2800767"/>
              <a:gd name="connsiteX16" fmla="*/ 4431994 w 5625944"/>
              <a:gd name="connsiteY16" fmla="*/ 2800767 h 2800767"/>
              <a:gd name="connsiteX17" fmla="*/ 3806889 w 5625944"/>
              <a:gd name="connsiteY17" fmla="*/ 2800767 h 2800767"/>
              <a:gd name="connsiteX18" fmla="*/ 3294303 w 5625944"/>
              <a:gd name="connsiteY18" fmla="*/ 2800767 h 2800767"/>
              <a:gd name="connsiteX19" fmla="*/ 2781717 w 5625944"/>
              <a:gd name="connsiteY19" fmla="*/ 2800767 h 2800767"/>
              <a:gd name="connsiteX20" fmla="*/ 2325390 w 5625944"/>
              <a:gd name="connsiteY20" fmla="*/ 2800767 h 2800767"/>
              <a:gd name="connsiteX21" fmla="*/ 1644026 w 5625944"/>
              <a:gd name="connsiteY21" fmla="*/ 2800767 h 2800767"/>
              <a:gd name="connsiteX22" fmla="*/ 1131440 w 5625944"/>
              <a:gd name="connsiteY22" fmla="*/ 2800767 h 2800767"/>
              <a:gd name="connsiteX23" fmla="*/ 618854 w 5625944"/>
              <a:gd name="connsiteY23" fmla="*/ 2800767 h 2800767"/>
              <a:gd name="connsiteX24" fmla="*/ 0 w 5625944"/>
              <a:gd name="connsiteY24" fmla="*/ 2800767 h 2800767"/>
              <a:gd name="connsiteX25" fmla="*/ 0 w 5625944"/>
              <a:gd name="connsiteY25" fmla="*/ 2184598 h 2800767"/>
              <a:gd name="connsiteX26" fmla="*/ 0 w 5625944"/>
              <a:gd name="connsiteY26" fmla="*/ 1708468 h 2800767"/>
              <a:gd name="connsiteX27" fmla="*/ 0 w 5625944"/>
              <a:gd name="connsiteY27" fmla="*/ 1148314 h 2800767"/>
              <a:gd name="connsiteX28" fmla="*/ 0 w 5625944"/>
              <a:gd name="connsiteY28" fmla="*/ 588161 h 2800767"/>
              <a:gd name="connsiteX29" fmla="*/ 0 w 5625944"/>
              <a:gd name="connsiteY29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25944" h="2800767" fill="none" extrusionOk="0">
                <a:moveTo>
                  <a:pt x="0" y="0"/>
                </a:moveTo>
                <a:cubicBezTo>
                  <a:pt x="279649" y="3796"/>
                  <a:pt x="441169" y="-29481"/>
                  <a:pt x="625105" y="0"/>
                </a:cubicBezTo>
                <a:cubicBezTo>
                  <a:pt x="809042" y="29481"/>
                  <a:pt x="993800" y="-3575"/>
                  <a:pt x="1306469" y="0"/>
                </a:cubicBezTo>
                <a:cubicBezTo>
                  <a:pt x="1619138" y="3575"/>
                  <a:pt x="1777275" y="-34832"/>
                  <a:pt x="2044093" y="0"/>
                </a:cubicBezTo>
                <a:cubicBezTo>
                  <a:pt x="2310911" y="34832"/>
                  <a:pt x="2479325" y="-753"/>
                  <a:pt x="2612938" y="0"/>
                </a:cubicBezTo>
                <a:cubicBezTo>
                  <a:pt x="2746552" y="753"/>
                  <a:pt x="3047355" y="-12757"/>
                  <a:pt x="3181784" y="0"/>
                </a:cubicBezTo>
                <a:cubicBezTo>
                  <a:pt x="3316213" y="12757"/>
                  <a:pt x="3505209" y="19677"/>
                  <a:pt x="3694370" y="0"/>
                </a:cubicBezTo>
                <a:cubicBezTo>
                  <a:pt x="3883531" y="-19677"/>
                  <a:pt x="4137115" y="-24501"/>
                  <a:pt x="4319475" y="0"/>
                </a:cubicBezTo>
                <a:cubicBezTo>
                  <a:pt x="4501836" y="24501"/>
                  <a:pt x="4723156" y="-99"/>
                  <a:pt x="4944580" y="0"/>
                </a:cubicBezTo>
                <a:cubicBezTo>
                  <a:pt x="5166004" y="99"/>
                  <a:pt x="5476940" y="21597"/>
                  <a:pt x="5625944" y="0"/>
                </a:cubicBezTo>
                <a:cubicBezTo>
                  <a:pt x="5598869" y="267242"/>
                  <a:pt x="5614925" y="468135"/>
                  <a:pt x="5625944" y="588161"/>
                </a:cubicBezTo>
                <a:cubicBezTo>
                  <a:pt x="5636963" y="708187"/>
                  <a:pt x="5650067" y="966172"/>
                  <a:pt x="5625944" y="1148314"/>
                </a:cubicBezTo>
                <a:cubicBezTo>
                  <a:pt x="5601821" y="1330456"/>
                  <a:pt x="5626019" y="1525099"/>
                  <a:pt x="5625944" y="1680460"/>
                </a:cubicBezTo>
                <a:cubicBezTo>
                  <a:pt x="5625869" y="1835821"/>
                  <a:pt x="5601530" y="2119352"/>
                  <a:pt x="5625944" y="2268621"/>
                </a:cubicBezTo>
                <a:cubicBezTo>
                  <a:pt x="5650358" y="2417890"/>
                  <a:pt x="5610755" y="2658831"/>
                  <a:pt x="5625944" y="2800767"/>
                </a:cubicBezTo>
                <a:cubicBezTo>
                  <a:pt x="5452105" y="2802308"/>
                  <a:pt x="5228137" y="2812423"/>
                  <a:pt x="5113358" y="2800767"/>
                </a:cubicBezTo>
                <a:cubicBezTo>
                  <a:pt x="4998579" y="2789111"/>
                  <a:pt x="4649436" y="2793680"/>
                  <a:pt x="4431994" y="2800767"/>
                </a:cubicBezTo>
                <a:cubicBezTo>
                  <a:pt x="4214552" y="2807854"/>
                  <a:pt x="4081965" y="2831197"/>
                  <a:pt x="3806889" y="2800767"/>
                </a:cubicBezTo>
                <a:cubicBezTo>
                  <a:pt x="3531813" y="2770337"/>
                  <a:pt x="3399047" y="2824279"/>
                  <a:pt x="3294303" y="2800767"/>
                </a:cubicBezTo>
                <a:cubicBezTo>
                  <a:pt x="3189559" y="2777255"/>
                  <a:pt x="2923216" y="2775270"/>
                  <a:pt x="2781717" y="2800767"/>
                </a:cubicBezTo>
                <a:cubicBezTo>
                  <a:pt x="2640218" y="2826264"/>
                  <a:pt x="2440040" y="2822278"/>
                  <a:pt x="2325390" y="2800767"/>
                </a:cubicBezTo>
                <a:cubicBezTo>
                  <a:pt x="2210740" y="2779256"/>
                  <a:pt x="1949085" y="2818867"/>
                  <a:pt x="1644026" y="2800767"/>
                </a:cubicBezTo>
                <a:cubicBezTo>
                  <a:pt x="1338967" y="2782667"/>
                  <a:pt x="1373311" y="2794779"/>
                  <a:pt x="1131440" y="2800767"/>
                </a:cubicBezTo>
                <a:cubicBezTo>
                  <a:pt x="889569" y="2806755"/>
                  <a:pt x="816461" y="2792867"/>
                  <a:pt x="618854" y="2800767"/>
                </a:cubicBezTo>
                <a:cubicBezTo>
                  <a:pt x="421247" y="2808667"/>
                  <a:pt x="251634" y="2796879"/>
                  <a:pt x="0" y="2800767"/>
                </a:cubicBezTo>
                <a:cubicBezTo>
                  <a:pt x="10212" y="2514948"/>
                  <a:pt x="-27303" y="2384631"/>
                  <a:pt x="0" y="2184598"/>
                </a:cubicBezTo>
                <a:cubicBezTo>
                  <a:pt x="27303" y="1984565"/>
                  <a:pt x="5921" y="1939138"/>
                  <a:pt x="0" y="1708468"/>
                </a:cubicBezTo>
                <a:cubicBezTo>
                  <a:pt x="-5921" y="1477798"/>
                  <a:pt x="19647" y="1372728"/>
                  <a:pt x="0" y="1148314"/>
                </a:cubicBezTo>
                <a:cubicBezTo>
                  <a:pt x="-19647" y="923900"/>
                  <a:pt x="26266" y="853846"/>
                  <a:pt x="0" y="588161"/>
                </a:cubicBezTo>
                <a:cubicBezTo>
                  <a:pt x="-26266" y="322476"/>
                  <a:pt x="-20831" y="194725"/>
                  <a:pt x="0" y="0"/>
                </a:cubicBezTo>
                <a:close/>
              </a:path>
              <a:path w="5625944" h="2800767" stroke="0" extrusionOk="0">
                <a:moveTo>
                  <a:pt x="0" y="0"/>
                </a:moveTo>
                <a:cubicBezTo>
                  <a:pt x="139547" y="-22759"/>
                  <a:pt x="422269" y="-10284"/>
                  <a:pt x="568845" y="0"/>
                </a:cubicBezTo>
                <a:cubicBezTo>
                  <a:pt x="715421" y="10284"/>
                  <a:pt x="938551" y="-26396"/>
                  <a:pt x="1250210" y="0"/>
                </a:cubicBezTo>
                <a:cubicBezTo>
                  <a:pt x="1561869" y="26396"/>
                  <a:pt x="1696310" y="25057"/>
                  <a:pt x="1987834" y="0"/>
                </a:cubicBezTo>
                <a:cubicBezTo>
                  <a:pt x="2279358" y="-25057"/>
                  <a:pt x="2317015" y="-10809"/>
                  <a:pt x="2556679" y="0"/>
                </a:cubicBezTo>
                <a:cubicBezTo>
                  <a:pt x="2796343" y="10809"/>
                  <a:pt x="3094198" y="-17351"/>
                  <a:pt x="3238043" y="0"/>
                </a:cubicBezTo>
                <a:cubicBezTo>
                  <a:pt x="3381888" y="17351"/>
                  <a:pt x="3640850" y="-2128"/>
                  <a:pt x="3806889" y="0"/>
                </a:cubicBezTo>
                <a:cubicBezTo>
                  <a:pt x="3972928" y="2128"/>
                  <a:pt x="4207772" y="-1719"/>
                  <a:pt x="4544513" y="0"/>
                </a:cubicBezTo>
                <a:cubicBezTo>
                  <a:pt x="4881254" y="1719"/>
                  <a:pt x="5290878" y="-19250"/>
                  <a:pt x="5625944" y="0"/>
                </a:cubicBezTo>
                <a:cubicBezTo>
                  <a:pt x="5645703" y="176063"/>
                  <a:pt x="5648351" y="277515"/>
                  <a:pt x="5625944" y="476130"/>
                </a:cubicBezTo>
                <a:cubicBezTo>
                  <a:pt x="5603538" y="674745"/>
                  <a:pt x="5622631" y="767333"/>
                  <a:pt x="5625944" y="952261"/>
                </a:cubicBezTo>
                <a:cubicBezTo>
                  <a:pt x="5629257" y="1137189"/>
                  <a:pt x="5605205" y="1322733"/>
                  <a:pt x="5625944" y="1512414"/>
                </a:cubicBezTo>
                <a:cubicBezTo>
                  <a:pt x="5646683" y="1702095"/>
                  <a:pt x="5606863" y="1839010"/>
                  <a:pt x="5625944" y="2044560"/>
                </a:cubicBezTo>
                <a:cubicBezTo>
                  <a:pt x="5645025" y="2250110"/>
                  <a:pt x="5601372" y="2533969"/>
                  <a:pt x="5625944" y="2800767"/>
                </a:cubicBezTo>
                <a:cubicBezTo>
                  <a:pt x="5452685" y="2804424"/>
                  <a:pt x="5294346" y="2822664"/>
                  <a:pt x="5169617" y="2800767"/>
                </a:cubicBezTo>
                <a:cubicBezTo>
                  <a:pt x="5044888" y="2778870"/>
                  <a:pt x="4719603" y="2781650"/>
                  <a:pt x="4544513" y="2800767"/>
                </a:cubicBezTo>
                <a:cubicBezTo>
                  <a:pt x="4369423" y="2819884"/>
                  <a:pt x="4010244" y="2819025"/>
                  <a:pt x="3806889" y="2800767"/>
                </a:cubicBezTo>
                <a:cubicBezTo>
                  <a:pt x="3603534" y="2782509"/>
                  <a:pt x="3268620" y="2803820"/>
                  <a:pt x="3125524" y="2800767"/>
                </a:cubicBezTo>
                <a:cubicBezTo>
                  <a:pt x="2982428" y="2797714"/>
                  <a:pt x="2741291" y="2807917"/>
                  <a:pt x="2612938" y="2800767"/>
                </a:cubicBezTo>
                <a:cubicBezTo>
                  <a:pt x="2484585" y="2793617"/>
                  <a:pt x="2286398" y="2801570"/>
                  <a:pt x="1987834" y="2800767"/>
                </a:cubicBezTo>
                <a:cubicBezTo>
                  <a:pt x="1689270" y="2799964"/>
                  <a:pt x="1597551" y="2799339"/>
                  <a:pt x="1250210" y="2800767"/>
                </a:cubicBezTo>
                <a:cubicBezTo>
                  <a:pt x="902869" y="2802195"/>
                  <a:pt x="960809" y="2821900"/>
                  <a:pt x="681364" y="2800767"/>
                </a:cubicBezTo>
                <a:cubicBezTo>
                  <a:pt x="401919" y="2779634"/>
                  <a:pt x="332208" y="2800240"/>
                  <a:pt x="0" y="2800767"/>
                </a:cubicBezTo>
                <a:cubicBezTo>
                  <a:pt x="8744" y="2669262"/>
                  <a:pt x="-14846" y="2471888"/>
                  <a:pt x="0" y="2212606"/>
                </a:cubicBezTo>
                <a:cubicBezTo>
                  <a:pt x="14846" y="1953324"/>
                  <a:pt x="18476" y="1904448"/>
                  <a:pt x="0" y="1596437"/>
                </a:cubicBezTo>
                <a:cubicBezTo>
                  <a:pt x="-18476" y="1288426"/>
                  <a:pt x="-17765" y="1221187"/>
                  <a:pt x="0" y="1120307"/>
                </a:cubicBezTo>
                <a:cubicBezTo>
                  <a:pt x="17765" y="1019427"/>
                  <a:pt x="28584" y="784346"/>
                  <a:pt x="0" y="532146"/>
                </a:cubicBezTo>
                <a:cubicBezTo>
                  <a:pt x="-28584" y="279946"/>
                  <a:pt x="-6803" y="1459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 الخلايا المبطنة المعدة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تفرز مادة </a:t>
            </a:r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مخاطية تبطن جدار المعدة الداخلي وتحمي الخلايا من اثر الحمض والببسين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صورة ذات صلة">
            <a:extLst>
              <a:ext uri="{FF2B5EF4-FFF2-40B4-BE49-F238E27FC236}">
                <a16:creationId xmlns:a16="http://schemas.microsoft.com/office/drawing/2014/main" id="{1078A059-C2B9-4614-81A4-BC17DB999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0" y="157678"/>
            <a:ext cx="5625944" cy="63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7050795" y="632034"/>
            <a:ext cx="4755612" cy="2123658"/>
          </a:xfrm>
          <a:custGeom>
            <a:avLst/>
            <a:gdLst>
              <a:gd name="connsiteX0" fmla="*/ 0 w 4755612"/>
              <a:gd name="connsiteY0" fmla="*/ 0 h 2123658"/>
              <a:gd name="connsiteX1" fmla="*/ 536705 w 4755612"/>
              <a:gd name="connsiteY1" fmla="*/ 0 h 2123658"/>
              <a:gd name="connsiteX2" fmla="*/ 1216078 w 4755612"/>
              <a:gd name="connsiteY2" fmla="*/ 0 h 2123658"/>
              <a:gd name="connsiteX3" fmla="*/ 1752783 w 4755612"/>
              <a:gd name="connsiteY3" fmla="*/ 0 h 2123658"/>
              <a:gd name="connsiteX4" fmla="*/ 2289487 w 4755612"/>
              <a:gd name="connsiteY4" fmla="*/ 0 h 2123658"/>
              <a:gd name="connsiteX5" fmla="*/ 2921305 w 4755612"/>
              <a:gd name="connsiteY5" fmla="*/ 0 h 2123658"/>
              <a:gd name="connsiteX6" fmla="*/ 3648234 w 4755612"/>
              <a:gd name="connsiteY6" fmla="*/ 0 h 2123658"/>
              <a:gd name="connsiteX7" fmla="*/ 4755612 w 4755612"/>
              <a:gd name="connsiteY7" fmla="*/ 0 h 2123658"/>
              <a:gd name="connsiteX8" fmla="*/ 4755612 w 4755612"/>
              <a:gd name="connsiteY8" fmla="*/ 552151 h 2123658"/>
              <a:gd name="connsiteX9" fmla="*/ 4755612 w 4755612"/>
              <a:gd name="connsiteY9" fmla="*/ 1125539 h 2123658"/>
              <a:gd name="connsiteX10" fmla="*/ 4755612 w 4755612"/>
              <a:gd name="connsiteY10" fmla="*/ 1635217 h 2123658"/>
              <a:gd name="connsiteX11" fmla="*/ 4755612 w 4755612"/>
              <a:gd name="connsiteY11" fmla="*/ 2123658 h 2123658"/>
              <a:gd name="connsiteX12" fmla="*/ 4171351 w 4755612"/>
              <a:gd name="connsiteY12" fmla="*/ 2123658 h 2123658"/>
              <a:gd name="connsiteX13" fmla="*/ 3491978 w 4755612"/>
              <a:gd name="connsiteY13" fmla="*/ 2123658 h 2123658"/>
              <a:gd name="connsiteX14" fmla="*/ 2812605 w 4755612"/>
              <a:gd name="connsiteY14" fmla="*/ 2123658 h 2123658"/>
              <a:gd name="connsiteX15" fmla="*/ 2228344 w 4755612"/>
              <a:gd name="connsiteY15" fmla="*/ 2123658 h 2123658"/>
              <a:gd name="connsiteX16" fmla="*/ 1453859 w 4755612"/>
              <a:gd name="connsiteY16" fmla="*/ 2123658 h 2123658"/>
              <a:gd name="connsiteX17" fmla="*/ 869598 w 4755612"/>
              <a:gd name="connsiteY17" fmla="*/ 2123658 h 2123658"/>
              <a:gd name="connsiteX18" fmla="*/ 0 w 4755612"/>
              <a:gd name="connsiteY18" fmla="*/ 2123658 h 2123658"/>
              <a:gd name="connsiteX19" fmla="*/ 0 w 4755612"/>
              <a:gd name="connsiteY19" fmla="*/ 1613980 h 2123658"/>
              <a:gd name="connsiteX20" fmla="*/ 0 w 4755612"/>
              <a:gd name="connsiteY20" fmla="*/ 1083066 h 2123658"/>
              <a:gd name="connsiteX21" fmla="*/ 0 w 4755612"/>
              <a:gd name="connsiteY21" fmla="*/ 509678 h 2123658"/>
              <a:gd name="connsiteX22" fmla="*/ 0 w 4755612"/>
              <a:gd name="connsiteY22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55612" h="2123658" fill="none" extrusionOk="0">
                <a:moveTo>
                  <a:pt x="0" y="0"/>
                </a:moveTo>
                <a:cubicBezTo>
                  <a:pt x="234327" y="5833"/>
                  <a:pt x="357573" y="15923"/>
                  <a:pt x="536705" y="0"/>
                </a:cubicBezTo>
                <a:cubicBezTo>
                  <a:pt x="715837" y="-15923"/>
                  <a:pt x="1062789" y="-11194"/>
                  <a:pt x="1216078" y="0"/>
                </a:cubicBezTo>
                <a:cubicBezTo>
                  <a:pt x="1369367" y="11194"/>
                  <a:pt x="1628683" y="2424"/>
                  <a:pt x="1752783" y="0"/>
                </a:cubicBezTo>
                <a:cubicBezTo>
                  <a:pt x="1876884" y="-2424"/>
                  <a:pt x="2026125" y="-939"/>
                  <a:pt x="2289487" y="0"/>
                </a:cubicBezTo>
                <a:cubicBezTo>
                  <a:pt x="2552849" y="939"/>
                  <a:pt x="2675713" y="-22750"/>
                  <a:pt x="2921305" y="0"/>
                </a:cubicBezTo>
                <a:cubicBezTo>
                  <a:pt x="3166897" y="22750"/>
                  <a:pt x="3431964" y="-22366"/>
                  <a:pt x="3648234" y="0"/>
                </a:cubicBezTo>
                <a:cubicBezTo>
                  <a:pt x="3864504" y="22366"/>
                  <a:pt x="4387194" y="-42480"/>
                  <a:pt x="4755612" y="0"/>
                </a:cubicBezTo>
                <a:cubicBezTo>
                  <a:pt x="4763785" y="172045"/>
                  <a:pt x="4746419" y="440684"/>
                  <a:pt x="4755612" y="552151"/>
                </a:cubicBezTo>
                <a:cubicBezTo>
                  <a:pt x="4764805" y="663618"/>
                  <a:pt x="4742974" y="882526"/>
                  <a:pt x="4755612" y="1125539"/>
                </a:cubicBezTo>
                <a:cubicBezTo>
                  <a:pt x="4768250" y="1368552"/>
                  <a:pt x="4767614" y="1426545"/>
                  <a:pt x="4755612" y="1635217"/>
                </a:cubicBezTo>
                <a:cubicBezTo>
                  <a:pt x="4743610" y="1843889"/>
                  <a:pt x="4750061" y="1959298"/>
                  <a:pt x="4755612" y="2123658"/>
                </a:cubicBezTo>
                <a:cubicBezTo>
                  <a:pt x="4523366" y="2130908"/>
                  <a:pt x="4442461" y="2129179"/>
                  <a:pt x="4171351" y="2123658"/>
                </a:cubicBezTo>
                <a:cubicBezTo>
                  <a:pt x="3900241" y="2118137"/>
                  <a:pt x="3631100" y="2117842"/>
                  <a:pt x="3491978" y="2123658"/>
                </a:cubicBezTo>
                <a:cubicBezTo>
                  <a:pt x="3352856" y="2129474"/>
                  <a:pt x="2985532" y="2102865"/>
                  <a:pt x="2812605" y="2123658"/>
                </a:cubicBezTo>
                <a:cubicBezTo>
                  <a:pt x="2639678" y="2144451"/>
                  <a:pt x="2374071" y="2095367"/>
                  <a:pt x="2228344" y="2123658"/>
                </a:cubicBezTo>
                <a:cubicBezTo>
                  <a:pt x="2082617" y="2151949"/>
                  <a:pt x="1749432" y="2113601"/>
                  <a:pt x="1453859" y="2123658"/>
                </a:cubicBezTo>
                <a:cubicBezTo>
                  <a:pt x="1158286" y="2133715"/>
                  <a:pt x="1081841" y="2121522"/>
                  <a:pt x="869598" y="2123658"/>
                </a:cubicBezTo>
                <a:cubicBezTo>
                  <a:pt x="657355" y="2125794"/>
                  <a:pt x="197094" y="2125334"/>
                  <a:pt x="0" y="2123658"/>
                </a:cubicBezTo>
                <a:cubicBezTo>
                  <a:pt x="18618" y="2002039"/>
                  <a:pt x="-8389" y="1756901"/>
                  <a:pt x="0" y="1613980"/>
                </a:cubicBezTo>
                <a:cubicBezTo>
                  <a:pt x="8389" y="1471059"/>
                  <a:pt x="-9662" y="1229273"/>
                  <a:pt x="0" y="1083066"/>
                </a:cubicBezTo>
                <a:cubicBezTo>
                  <a:pt x="9662" y="936859"/>
                  <a:pt x="-453" y="751508"/>
                  <a:pt x="0" y="509678"/>
                </a:cubicBezTo>
                <a:cubicBezTo>
                  <a:pt x="453" y="267848"/>
                  <a:pt x="5882" y="118292"/>
                  <a:pt x="0" y="0"/>
                </a:cubicBezTo>
                <a:close/>
              </a:path>
              <a:path w="4755612" h="2123658" stroke="0" extrusionOk="0">
                <a:moveTo>
                  <a:pt x="0" y="0"/>
                </a:moveTo>
                <a:cubicBezTo>
                  <a:pt x="139237" y="13127"/>
                  <a:pt x="428525" y="-22175"/>
                  <a:pt x="631817" y="0"/>
                </a:cubicBezTo>
                <a:cubicBezTo>
                  <a:pt x="835109" y="22175"/>
                  <a:pt x="1172765" y="-4033"/>
                  <a:pt x="1358746" y="0"/>
                </a:cubicBezTo>
                <a:cubicBezTo>
                  <a:pt x="1544727" y="4033"/>
                  <a:pt x="1869194" y="11928"/>
                  <a:pt x="2133232" y="0"/>
                </a:cubicBezTo>
                <a:cubicBezTo>
                  <a:pt x="2397270" y="-11928"/>
                  <a:pt x="2500325" y="19795"/>
                  <a:pt x="2765049" y="0"/>
                </a:cubicBezTo>
                <a:cubicBezTo>
                  <a:pt x="3029773" y="-19795"/>
                  <a:pt x="3295564" y="29360"/>
                  <a:pt x="3491978" y="0"/>
                </a:cubicBezTo>
                <a:cubicBezTo>
                  <a:pt x="3688392" y="-29360"/>
                  <a:pt x="3909663" y="12078"/>
                  <a:pt x="4123795" y="0"/>
                </a:cubicBezTo>
                <a:cubicBezTo>
                  <a:pt x="4337927" y="-12078"/>
                  <a:pt x="4543228" y="-31300"/>
                  <a:pt x="4755612" y="0"/>
                </a:cubicBezTo>
                <a:cubicBezTo>
                  <a:pt x="4779128" y="123299"/>
                  <a:pt x="4728624" y="386379"/>
                  <a:pt x="4755612" y="573388"/>
                </a:cubicBezTo>
                <a:cubicBezTo>
                  <a:pt x="4782600" y="760397"/>
                  <a:pt x="4753230" y="835969"/>
                  <a:pt x="4755612" y="1061829"/>
                </a:cubicBezTo>
                <a:cubicBezTo>
                  <a:pt x="4757994" y="1287689"/>
                  <a:pt x="4757499" y="1430951"/>
                  <a:pt x="4755612" y="1529034"/>
                </a:cubicBezTo>
                <a:cubicBezTo>
                  <a:pt x="4753725" y="1627118"/>
                  <a:pt x="4747951" y="1909486"/>
                  <a:pt x="4755612" y="2123658"/>
                </a:cubicBezTo>
                <a:cubicBezTo>
                  <a:pt x="4521628" y="2119391"/>
                  <a:pt x="4284328" y="2129756"/>
                  <a:pt x="4123795" y="2123658"/>
                </a:cubicBezTo>
                <a:cubicBezTo>
                  <a:pt x="3963262" y="2117560"/>
                  <a:pt x="3723850" y="2091793"/>
                  <a:pt x="3444422" y="2123658"/>
                </a:cubicBezTo>
                <a:cubicBezTo>
                  <a:pt x="3164994" y="2155523"/>
                  <a:pt x="3025741" y="2140010"/>
                  <a:pt x="2669936" y="2123658"/>
                </a:cubicBezTo>
                <a:cubicBezTo>
                  <a:pt x="2314131" y="2107306"/>
                  <a:pt x="2236652" y="2097699"/>
                  <a:pt x="1990563" y="2123658"/>
                </a:cubicBezTo>
                <a:cubicBezTo>
                  <a:pt x="1744474" y="2149617"/>
                  <a:pt x="1574595" y="2100623"/>
                  <a:pt x="1216078" y="2123658"/>
                </a:cubicBezTo>
                <a:cubicBezTo>
                  <a:pt x="857562" y="2146693"/>
                  <a:pt x="506027" y="2106977"/>
                  <a:pt x="0" y="2123658"/>
                </a:cubicBezTo>
                <a:cubicBezTo>
                  <a:pt x="-13770" y="2008656"/>
                  <a:pt x="21936" y="1785062"/>
                  <a:pt x="0" y="1635217"/>
                </a:cubicBezTo>
                <a:cubicBezTo>
                  <a:pt x="-21936" y="1485372"/>
                  <a:pt x="-9055" y="1316961"/>
                  <a:pt x="0" y="1146775"/>
                </a:cubicBezTo>
                <a:cubicBezTo>
                  <a:pt x="9055" y="976589"/>
                  <a:pt x="-7230" y="809972"/>
                  <a:pt x="0" y="679571"/>
                </a:cubicBezTo>
                <a:cubicBezTo>
                  <a:pt x="7230" y="549170"/>
                  <a:pt x="-16209" y="2298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يحدث لو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قل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 كمية المخاط المبطن للمعدة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21AEEF6-F747-4F78-853F-149403D1B18F}"/>
              </a:ext>
            </a:extLst>
          </p:cNvPr>
          <p:cNvSpPr/>
          <p:nvPr/>
        </p:nvSpPr>
        <p:spPr>
          <a:xfrm>
            <a:off x="7050795" y="3018447"/>
            <a:ext cx="4755612" cy="2800767"/>
          </a:xfrm>
          <a:custGeom>
            <a:avLst/>
            <a:gdLst>
              <a:gd name="connsiteX0" fmla="*/ 0 w 4755612"/>
              <a:gd name="connsiteY0" fmla="*/ 0 h 2800767"/>
              <a:gd name="connsiteX1" fmla="*/ 536705 w 4755612"/>
              <a:gd name="connsiteY1" fmla="*/ 0 h 2800767"/>
              <a:gd name="connsiteX2" fmla="*/ 1168522 w 4755612"/>
              <a:gd name="connsiteY2" fmla="*/ 0 h 2800767"/>
              <a:gd name="connsiteX3" fmla="*/ 1895451 w 4755612"/>
              <a:gd name="connsiteY3" fmla="*/ 0 h 2800767"/>
              <a:gd name="connsiteX4" fmla="*/ 2669936 w 4755612"/>
              <a:gd name="connsiteY4" fmla="*/ 0 h 2800767"/>
              <a:gd name="connsiteX5" fmla="*/ 3396866 w 4755612"/>
              <a:gd name="connsiteY5" fmla="*/ 0 h 2800767"/>
              <a:gd name="connsiteX6" fmla="*/ 4171351 w 4755612"/>
              <a:gd name="connsiteY6" fmla="*/ 0 h 2800767"/>
              <a:gd name="connsiteX7" fmla="*/ 4755612 w 4755612"/>
              <a:gd name="connsiteY7" fmla="*/ 0 h 2800767"/>
              <a:gd name="connsiteX8" fmla="*/ 4755612 w 4755612"/>
              <a:gd name="connsiteY8" fmla="*/ 532146 h 2800767"/>
              <a:gd name="connsiteX9" fmla="*/ 4755612 w 4755612"/>
              <a:gd name="connsiteY9" fmla="*/ 1036284 h 2800767"/>
              <a:gd name="connsiteX10" fmla="*/ 4755612 w 4755612"/>
              <a:gd name="connsiteY10" fmla="*/ 1596437 h 2800767"/>
              <a:gd name="connsiteX11" fmla="*/ 4755612 w 4755612"/>
              <a:gd name="connsiteY11" fmla="*/ 2184598 h 2800767"/>
              <a:gd name="connsiteX12" fmla="*/ 4755612 w 4755612"/>
              <a:gd name="connsiteY12" fmla="*/ 2800767 h 2800767"/>
              <a:gd name="connsiteX13" fmla="*/ 4123795 w 4755612"/>
              <a:gd name="connsiteY13" fmla="*/ 2800767 h 2800767"/>
              <a:gd name="connsiteX14" fmla="*/ 3539534 w 4755612"/>
              <a:gd name="connsiteY14" fmla="*/ 2800767 h 2800767"/>
              <a:gd name="connsiteX15" fmla="*/ 2765049 w 4755612"/>
              <a:gd name="connsiteY15" fmla="*/ 2800767 h 2800767"/>
              <a:gd name="connsiteX16" fmla="*/ 2133232 w 4755612"/>
              <a:gd name="connsiteY16" fmla="*/ 2800767 h 2800767"/>
              <a:gd name="connsiteX17" fmla="*/ 1596527 w 4755612"/>
              <a:gd name="connsiteY17" fmla="*/ 2800767 h 2800767"/>
              <a:gd name="connsiteX18" fmla="*/ 1059822 w 4755612"/>
              <a:gd name="connsiteY18" fmla="*/ 2800767 h 2800767"/>
              <a:gd name="connsiteX19" fmla="*/ 0 w 4755612"/>
              <a:gd name="connsiteY19" fmla="*/ 2800767 h 2800767"/>
              <a:gd name="connsiteX20" fmla="*/ 0 w 4755612"/>
              <a:gd name="connsiteY20" fmla="*/ 2240614 h 2800767"/>
              <a:gd name="connsiteX21" fmla="*/ 0 w 4755612"/>
              <a:gd name="connsiteY21" fmla="*/ 1736476 h 2800767"/>
              <a:gd name="connsiteX22" fmla="*/ 0 w 4755612"/>
              <a:gd name="connsiteY22" fmla="*/ 1120307 h 2800767"/>
              <a:gd name="connsiteX23" fmla="*/ 0 w 4755612"/>
              <a:gd name="connsiteY23" fmla="*/ 560153 h 2800767"/>
              <a:gd name="connsiteX24" fmla="*/ 0 w 4755612"/>
              <a:gd name="connsiteY2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55612" h="2800767" fill="none" extrusionOk="0">
                <a:moveTo>
                  <a:pt x="0" y="0"/>
                </a:moveTo>
                <a:cubicBezTo>
                  <a:pt x="218159" y="4786"/>
                  <a:pt x="270007" y="-1982"/>
                  <a:pt x="536705" y="0"/>
                </a:cubicBezTo>
                <a:cubicBezTo>
                  <a:pt x="803403" y="1982"/>
                  <a:pt x="922969" y="-18870"/>
                  <a:pt x="1168522" y="0"/>
                </a:cubicBezTo>
                <a:cubicBezTo>
                  <a:pt x="1414075" y="18870"/>
                  <a:pt x="1679181" y="-22366"/>
                  <a:pt x="1895451" y="0"/>
                </a:cubicBezTo>
                <a:cubicBezTo>
                  <a:pt x="2111721" y="22366"/>
                  <a:pt x="2510327" y="-30506"/>
                  <a:pt x="2669936" y="0"/>
                </a:cubicBezTo>
                <a:cubicBezTo>
                  <a:pt x="2829546" y="30506"/>
                  <a:pt x="3127681" y="-7606"/>
                  <a:pt x="3396866" y="0"/>
                </a:cubicBezTo>
                <a:cubicBezTo>
                  <a:pt x="3666051" y="7606"/>
                  <a:pt x="3878713" y="-18920"/>
                  <a:pt x="4171351" y="0"/>
                </a:cubicBezTo>
                <a:cubicBezTo>
                  <a:pt x="4463989" y="18920"/>
                  <a:pt x="4542473" y="7639"/>
                  <a:pt x="4755612" y="0"/>
                </a:cubicBezTo>
                <a:cubicBezTo>
                  <a:pt x="4747719" y="207057"/>
                  <a:pt x="4747983" y="320210"/>
                  <a:pt x="4755612" y="532146"/>
                </a:cubicBezTo>
                <a:cubicBezTo>
                  <a:pt x="4763241" y="744082"/>
                  <a:pt x="4770001" y="910352"/>
                  <a:pt x="4755612" y="1036284"/>
                </a:cubicBezTo>
                <a:cubicBezTo>
                  <a:pt x="4741223" y="1162216"/>
                  <a:pt x="4736116" y="1378628"/>
                  <a:pt x="4755612" y="1596437"/>
                </a:cubicBezTo>
                <a:cubicBezTo>
                  <a:pt x="4775108" y="1814246"/>
                  <a:pt x="4754105" y="1915324"/>
                  <a:pt x="4755612" y="2184598"/>
                </a:cubicBezTo>
                <a:cubicBezTo>
                  <a:pt x="4757119" y="2453872"/>
                  <a:pt x="4774421" y="2592472"/>
                  <a:pt x="4755612" y="2800767"/>
                </a:cubicBezTo>
                <a:cubicBezTo>
                  <a:pt x="4562389" y="2788933"/>
                  <a:pt x="4331925" y="2828042"/>
                  <a:pt x="4123795" y="2800767"/>
                </a:cubicBezTo>
                <a:cubicBezTo>
                  <a:pt x="3915665" y="2773492"/>
                  <a:pt x="3751777" y="2798631"/>
                  <a:pt x="3539534" y="2800767"/>
                </a:cubicBezTo>
                <a:cubicBezTo>
                  <a:pt x="3327291" y="2802903"/>
                  <a:pt x="3027410" y="2793991"/>
                  <a:pt x="2765049" y="2800767"/>
                </a:cubicBezTo>
                <a:cubicBezTo>
                  <a:pt x="2502689" y="2807543"/>
                  <a:pt x="2314792" y="2807576"/>
                  <a:pt x="2133232" y="2800767"/>
                </a:cubicBezTo>
                <a:cubicBezTo>
                  <a:pt x="1951672" y="2793958"/>
                  <a:pt x="1821222" y="2827123"/>
                  <a:pt x="1596527" y="2800767"/>
                </a:cubicBezTo>
                <a:cubicBezTo>
                  <a:pt x="1371833" y="2774411"/>
                  <a:pt x="1199014" y="2786043"/>
                  <a:pt x="1059822" y="2800767"/>
                </a:cubicBezTo>
                <a:cubicBezTo>
                  <a:pt x="920630" y="2815491"/>
                  <a:pt x="413775" y="2833518"/>
                  <a:pt x="0" y="2800767"/>
                </a:cubicBezTo>
                <a:cubicBezTo>
                  <a:pt x="-19424" y="2666794"/>
                  <a:pt x="13144" y="2501802"/>
                  <a:pt x="0" y="2240614"/>
                </a:cubicBezTo>
                <a:cubicBezTo>
                  <a:pt x="-13144" y="1979426"/>
                  <a:pt x="-4311" y="1890485"/>
                  <a:pt x="0" y="1736476"/>
                </a:cubicBezTo>
                <a:cubicBezTo>
                  <a:pt x="4311" y="1582467"/>
                  <a:pt x="12233" y="1400747"/>
                  <a:pt x="0" y="1120307"/>
                </a:cubicBezTo>
                <a:cubicBezTo>
                  <a:pt x="-12233" y="839867"/>
                  <a:pt x="24845" y="808297"/>
                  <a:pt x="0" y="560153"/>
                </a:cubicBezTo>
                <a:cubicBezTo>
                  <a:pt x="-24845" y="312009"/>
                  <a:pt x="-4723" y="178314"/>
                  <a:pt x="0" y="0"/>
                </a:cubicBezTo>
                <a:close/>
              </a:path>
              <a:path w="4755612" h="2800767" stroke="0" extrusionOk="0">
                <a:moveTo>
                  <a:pt x="0" y="0"/>
                </a:moveTo>
                <a:cubicBezTo>
                  <a:pt x="139237" y="13127"/>
                  <a:pt x="428525" y="-22175"/>
                  <a:pt x="631817" y="0"/>
                </a:cubicBezTo>
                <a:cubicBezTo>
                  <a:pt x="835109" y="22175"/>
                  <a:pt x="1172765" y="-4033"/>
                  <a:pt x="1358746" y="0"/>
                </a:cubicBezTo>
                <a:cubicBezTo>
                  <a:pt x="1544727" y="4033"/>
                  <a:pt x="1869194" y="11928"/>
                  <a:pt x="2133232" y="0"/>
                </a:cubicBezTo>
                <a:cubicBezTo>
                  <a:pt x="2397270" y="-11928"/>
                  <a:pt x="2500325" y="19795"/>
                  <a:pt x="2765049" y="0"/>
                </a:cubicBezTo>
                <a:cubicBezTo>
                  <a:pt x="3029773" y="-19795"/>
                  <a:pt x="3295564" y="29360"/>
                  <a:pt x="3491978" y="0"/>
                </a:cubicBezTo>
                <a:cubicBezTo>
                  <a:pt x="3688392" y="-29360"/>
                  <a:pt x="3909663" y="12078"/>
                  <a:pt x="4123795" y="0"/>
                </a:cubicBezTo>
                <a:cubicBezTo>
                  <a:pt x="4337927" y="-12078"/>
                  <a:pt x="4543228" y="-31300"/>
                  <a:pt x="4755612" y="0"/>
                </a:cubicBezTo>
                <a:cubicBezTo>
                  <a:pt x="4729673" y="217961"/>
                  <a:pt x="4780019" y="411096"/>
                  <a:pt x="4755612" y="616169"/>
                </a:cubicBezTo>
                <a:cubicBezTo>
                  <a:pt x="4731205" y="821242"/>
                  <a:pt x="4748241" y="923831"/>
                  <a:pt x="4755612" y="1120307"/>
                </a:cubicBezTo>
                <a:cubicBezTo>
                  <a:pt x="4762983" y="1316783"/>
                  <a:pt x="4743282" y="1418271"/>
                  <a:pt x="4755612" y="1596437"/>
                </a:cubicBezTo>
                <a:cubicBezTo>
                  <a:pt x="4767943" y="1774603"/>
                  <a:pt x="4738356" y="1963572"/>
                  <a:pt x="4755612" y="2156591"/>
                </a:cubicBezTo>
                <a:cubicBezTo>
                  <a:pt x="4772868" y="2349610"/>
                  <a:pt x="4766751" y="2649598"/>
                  <a:pt x="4755612" y="2800767"/>
                </a:cubicBezTo>
                <a:cubicBezTo>
                  <a:pt x="4495551" y="2815809"/>
                  <a:pt x="4429152" y="2801420"/>
                  <a:pt x="4171351" y="2800767"/>
                </a:cubicBezTo>
                <a:cubicBezTo>
                  <a:pt x="3913550" y="2800114"/>
                  <a:pt x="3751307" y="2816452"/>
                  <a:pt x="3396866" y="2800767"/>
                </a:cubicBezTo>
                <a:cubicBezTo>
                  <a:pt x="3042426" y="2785082"/>
                  <a:pt x="2963582" y="2774808"/>
                  <a:pt x="2717493" y="2800767"/>
                </a:cubicBezTo>
                <a:cubicBezTo>
                  <a:pt x="2471404" y="2826726"/>
                  <a:pt x="2302416" y="2779320"/>
                  <a:pt x="1943007" y="2800767"/>
                </a:cubicBezTo>
                <a:cubicBezTo>
                  <a:pt x="1583598" y="2822214"/>
                  <a:pt x="1516545" y="2825236"/>
                  <a:pt x="1216078" y="2800767"/>
                </a:cubicBezTo>
                <a:cubicBezTo>
                  <a:pt x="915611" y="2776298"/>
                  <a:pt x="783908" y="2772916"/>
                  <a:pt x="631817" y="2800767"/>
                </a:cubicBezTo>
                <a:cubicBezTo>
                  <a:pt x="479726" y="2828618"/>
                  <a:pt x="214560" y="2805332"/>
                  <a:pt x="0" y="2800767"/>
                </a:cubicBezTo>
                <a:cubicBezTo>
                  <a:pt x="5592" y="2576841"/>
                  <a:pt x="-10407" y="2383683"/>
                  <a:pt x="0" y="2184598"/>
                </a:cubicBezTo>
                <a:cubicBezTo>
                  <a:pt x="10407" y="1985513"/>
                  <a:pt x="-2411" y="1873372"/>
                  <a:pt x="0" y="1652453"/>
                </a:cubicBezTo>
                <a:cubicBezTo>
                  <a:pt x="2411" y="1431534"/>
                  <a:pt x="616" y="1344487"/>
                  <a:pt x="0" y="1176322"/>
                </a:cubicBezTo>
                <a:cubicBezTo>
                  <a:pt x="-616" y="1008157"/>
                  <a:pt x="-21245" y="858662"/>
                  <a:pt x="0" y="644176"/>
                </a:cubicBezTo>
                <a:cubicBezTo>
                  <a:pt x="21245" y="429690"/>
                  <a:pt x="30167" y="131762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يصل الحمض إلى خلايا المعدة ويؤثر فيها وقد يسبب قرحة في جدار المعدة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نتيجة بحث الصور عن ‪Ulcers gif‬‏">
            <a:extLst>
              <a:ext uri="{FF2B5EF4-FFF2-40B4-BE49-F238E27FC236}">
                <a16:creationId xmlns:a16="http://schemas.microsoft.com/office/drawing/2014/main" id="{B64693C8-5F85-4BBF-B05C-6A273B52F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1" t="13034" b="-7709"/>
          <a:stretch/>
        </p:blipFill>
        <p:spPr bwMode="auto">
          <a:xfrm>
            <a:off x="385592" y="407865"/>
            <a:ext cx="6290629" cy="60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246564" y="400680"/>
            <a:ext cx="5670012" cy="2800767"/>
          </a:xfrm>
          <a:custGeom>
            <a:avLst/>
            <a:gdLst>
              <a:gd name="connsiteX0" fmla="*/ 0 w 5670012"/>
              <a:gd name="connsiteY0" fmla="*/ 0 h 2800767"/>
              <a:gd name="connsiteX1" fmla="*/ 630001 w 5670012"/>
              <a:gd name="connsiteY1" fmla="*/ 0 h 2800767"/>
              <a:gd name="connsiteX2" fmla="*/ 1316703 w 5670012"/>
              <a:gd name="connsiteY2" fmla="*/ 0 h 2800767"/>
              <a:gd name="connsiteX3" fmla="*/ 2060104 w 5670012"/>
              <a:gd name="connsiteY3" fmla="*/ 0 h 2800767"/>
              <a:gd name="connsiteX4" fmla="*/ 2633406 w 5670012"/>
              <a:gd name="connsiteY4" fmla="*/ 0 h 2800767"/>
              <a:gd name="connsiteX5" fmla="*/ 3206707 w 5670012"/>
              <a:gd name="connsiteY5" fmla="*/ 0 h 2800767"/>
              <a:gd name="connsiteX6" fmla="*/ 3723308 w 5670012"/>
              <a:gd name="connsiteY6" fmla="*/ 0 h 2800767"/>
              <a:gd name="connsiteX7" fmla="*/ 4353309 w 5670012"/>
              <a:gd name="connsiteY7" fmla="*/ 0 h 2800767"/>
              <a:gd name="connsiteX8" fmla="*/ 4983311 w 5670012"/>
              <a:gd name="connsiteY8" fmla="*/ 0 h 2800767"/>
              <a:gd name="connsiteX9" fmla="*/ 5670012 w 5670012"/>
              <a:gd name="connsiteY9" fmla="*/ 0 h 2800767"/>
              <a:gd name="connsiteX10" fmla="*/ 5670012 w 5670012"/>
              <a:gd name="connsiteY10" fmla="*/ 588161 h 2800767"/>
              <a:gd name="connsiteX11" fmla="*/ 5670012 w 5670012"/>
              <a:gd name="connsiteY11" fmla="*/ 1148314 h 2800767"/>
              <a:gd name="connsiteX12" fmla="*/ 5670012 w 5670012"/>
              <a:gd name="connsiteY12" fmla="*/ 1680460 h 2800767"/>
              <a:gd name="connsiteX13" fmla="*/ 5670012 w 5670012"/>
              <a:gd name="connsiteY13" fmla="*/ 2268621 h 2800767"/>
              <a:gd name="connsiteX14" fmla="*/ 5670012 w 5670012"/>
              <a:gd name="connsiteY14" fmla="*/ 2800767 h 2800767"/>
              <a:gd name="connsiteX15" fmla="*/ 5153411 w 5670012"/>
              <a:gd name="connsiteY15" fmla="*/ 2800767 h 2800767"/>
              <a:gd name="connsiteX16" fmla="*/ 4466709 w 5670012"/>
              <a:gd name="connsiteY16" fmla="*/ 2800767 h 2800767"/>
              <a:gd name="connsiteX17" fmla="*/ 3836708 w 5670012"/>
              <a:gd name="connsiteY17" fmla="*/ 2800767 h 2800767"/>
              <a:gd name="connsiteX18" fmla="*/ 3320107 w 5670012"/>
              <a:gd name="connsiteY18" fmla="*/ 2800767 h 2800767"/>
              <a:gd name="connsiteX19" fmla="*/ 2803506 w 5670012"/>
              <a:gd name="connsiteY19" fmla="*/ 2800767 h 2800767"/>
              <a:gd name="connsiteX20" fmla="*/ 2343605 w 5670012"/>
              <a:gd name="connsiteY20" fmla="*/ 2800767 h 2800767"/>
              <a:gd name="connsiteX21" fmla="*/ 1656904 w 5670012"/>
              <a:gd name="connsiteY21" fmla="*/ 2800767 h 2800767"/>
              <a:gd name="connsiteX22" fmla="*/ 1140302 w 5670012"/>
              <a:gd name="connsiteY22" fmla="*/ 2800767 h 2800767"/>
              <a:gd name="connsiteX23" fmla="*/ 623701 w 5670012"/>
              <a:gd name="connsiteY23" fmla="*/ 2800767 h 2800767"/>
              <a:gd name="connsiteX24" fmla="*/ 0 w 5670012"/>
              <a:gd name="connsiteY24" fmla="*/ 2800767 h 2800767"/>
              <a:gd name="connsiteX25" fmla="*/ 0 w 5670012"/>
              <a:gd name="connsiteY25" fmla="*/ 2184598 h 2800767"/>
              <a:gd name="connsiteX26" fmla="*/ 0 w 5670012"/>
              <a:gd name="connsiteY26" fmla="*/ 1708468 h 2800767"/>
              <a:gd name="connsiteX27" fmla="*/ 0 w 5670012"/>
              <a:gd name="connsiteY27" fmla="*/ 1148314 h 2800767"/>
              <a:gd name="connsiteX28" fmla="*/ 0 w 5670012"/>
              <a:gd name="connsiteY28" fmla="*/ 588161 h 2800767"/>
              <a:gd name="connsiteX29" fmla="*/ 0 w 5670012"/>
              <a:gd name="connsiteY29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70012" h="2800767" fill="none" extrusionOk="0">
                <a:moveTo>
                  <a:pt x="0" y="0"/>
                </a:moveTo>
                <a:cubicBezTo>
                  <a:pt x="272852" y="26989"/>
                  <a:pt x="336527" y="26539"/>
                  <a:pt x="630001" y="0"/>
                </a:cubicBezTo>
                <a:cubicBezTo>
                  <a:pt x="923475" y="-26539"/>
                  <a:pt x="1070518" y="12370"/>
                  <a:pt x="1316703" y="0"/>
                </a:cubicBezTo>
                <a:cubicBezTo>
                  <a:pt x="1562888" y="-12370"/>
                  <a:pt x="1788216" y="-29528"/>
                  <a:pt x="2060104" y="0"/>
                </a:cubicBezTo>
                <a:cubicBezTo>
                  <a:pt x="2331992" y="29528"/>
                  <a:pt x="2416950" y="-7428"/>
                  <a:pt x="2633406" y="0"/>
                </a:cubicBezTo>
                <a:cubicBezTo>
                  <a:pt x="2849862" y="7428"/>
                  <a:pt x="2930766" y="-24113"/>
                  <a:pt x="3206707" y="0"/>
                </a:cubicBezTo>
                <a:cubicBezTo>
                  <a:pt x="3482648" y="24113"/>
                  <a:pt x="3547619" y="8108"/>
                  <a:pt x="3723308" y="0"/>
                </a:cubicBezTo>
                <a:cubicBezTo>
                  <a:pt x="3898997" y="-8108"/>
                  <a:pt x="4207967" y="-26531"/>
                  <a:pt x="4353309" y="0"/>
                </a:cubicBezTo>
                <a:cubicBezTo>
                  <a:pt x="4498651" y="26531"/>
                  <a:pt x="4772337" y="-26045"/>
                  <a:pt x="4983311" y="0"/>
                </a:cubicBezTo>
                <a:cubicBezTo>
                  <a:pt x="5194285" y="26045"/>
                  <a:pt x="5436348" y="30022"/>
                  <a:pt x="5670012" y="0"/>
                </a:cubicBezTo>
                <a:cubicBezTo>
                  <a:pt x="5642937" y="267242"/>
                  <a:pt x="5658993" y="468135"/>
                  <a:pt x="5670012" y="588161"/>
                </a:cubicBezTo>
                <a:cubicBezTo>
                  <a:pt x="5681031" y="708187"/>
                  <a:pt x="5694135" y="966172"/>
                  <a:pt x="5670012" y="1148314"/>
                </a:cubicBezTo>
                <a:cubicBezTo>
                  <a:pt x="5645889" y="1330456"/>
                  <a:pt x="5670087" y="1525099"/>
                  <a:pt x="5670012" y="1680460"/>
                </a:cubicBezTo>
                <a:cubicBezTo>
                  <a:pt x="5669937" y="1835821"/>
                  <a:pt x="5645598" y="2119352"/>
                  <a:pt x="5670012" y="2268621"/>
                </a:cubicBezTo>
                <a:cubicBezTo>
                  <a:pt x="5694426" y="2417890"/>
                  <a:pt x="5654823" y="2658831"/>
                  <a:pt x="5670012" y="2800767"/>
                </a:cubicBezTo>
                <a:cubicBezTo>
                  <a:pt x="5528764" y="2790837"/>
                  <a:pt x="5262964" y="2806147"/>
                  <a:pt x="5153411" y="2800767"/>
                </a:cubicBezTo>
                <a:cubicBezTo>
                  <a:pt x="5043858" y="2795387"/>
                  <a:pt x="4682039" y="2809174"/>
                  <a:pt x="4466709" y="2800767"/>
                </a:cubicBezTo>
                <a:cubicBezTo>
                  <a:pt x="4251379" y="2792360"/>
                  <a:pt x="4123948" y="2788641"/>
                  <a:pt x="3836708" y="2800767"/>
                </a:cubicBezTo>
                <a:cubicBezTo>
                  <a:pt x="3549468" y="2812893"/>
                  <a:pt x="3459648" y="2811497"/>
                  <a:pt x="3320107" y="2800767"/>
                </a:cubicBezTo>
                <a:cubicBezTo>
                  <a:pt x="3180566" y="2790037"/>
                  <a:pt x="3022138" y="2786596"/>
                  <a:pt x="2803506" y="2800767"/>
                </a:cubicBezTo>
                <a:cubicBezTo>
                  <a:pt x="2584874" y="2814938"/>
                  <a:pt x="2522527" y="2815785"/>
                  <a:pt x="2343605" y="2800767"/>
                </a:cubicBezTo>
                <a:cubicBezTo>
                  <a:pt x="2164683" y="2785749"/>
                  <a:pt x="1836348" y="2802558"/>
                  <a:pt x="1656904" y="2800767"/>
                </a:cubicBezTo>
                <a:cubicBezTo>
                  <a:pt x="1477460" y="2798976"/>
                  <a:pt x="1346151" y="2784500"/>
                  <a:pt x="1140302" y="2800767"/>
                </a:cubicBezTo>
                <a:cubicBezTo>
                  <a:pt x="934453" y="2817034"/>
                  <a:pt x="821167" y="2822165"/>
                  <a:pt x="623701" y="2800767"/>
                </a:cubicBezTo>
                <a:cubicBezTo>
                  <a:pt x="426235" y="2779369"/>
                  <a:pt x="229835" y="2829005"/>
                  <a:pt x="0" y="2800767"/>
                </a:cubicBezTo>
                <a:cubicBezTo>
                  <a:pt x="10212" y="2514948"/>
                  <a:pt x="-27303" y="2384631"/>
                  <a:pt x="0" y="2184598"/>
                </a:cubicBezTo>
                <a:cubicBezTo>
                  <a:pt x="27303" y="1984565"/>
                  <a:pt x="5921" y="1939138"/>
                  <a:pt x="0" y="1708468"/>
                </a:cubicBezTo>
                <a:cubicBezTo>
                  <a:pt x="-5921" y="1477798"/>
                  <a:pt x="19647" y="1372728"/>
                  <a:pt x="0" y="1148314"/>
                </a:cubicBezTo>
                <a:cubicBezTo>
                  <a:pt x="-19647" y="923900"/>
                  <a:pt x="26266" y="853846"/>
                  <a:pt x="0" y="588161"/>
                </a:cubicBezTo>
                <a:cubicBezTo>
                  <a:pt x="-26266" y="322476"/>
                  <a:pt x="-20831" y="194725"/>
                  <a:pt x="0" y="0"/>
                </a:cubicBezTo>
                <a:close/>
              </a:path>
              <a:path w="5670012" h="2800767" stroke="0" extrusionOk="0">
                <a:moveTo>
                  <a:pt x="0" y="0"/>
                </a:moveTo>
                <a:cubicBezTo>
                  <a:pt x="173187" y="12502"/>
                  <a:pt x="457562" y="-2831"/>
                  <a:pt x="573301" y="0"/>
                </a:cubicBezTo>
                <a:cubicBezTo>
                  <a:pt x="689040" y="2831"/>
                  <a:pt x="923923" y="-4531"/>
                  <a:pt x="1260003" y="0"/>
                </a:cubicBezTo>
                <a:cubicBezTo>
                  <a:pt x="1596083" y="4531"/>
                  <a:pt x="1669218" y="14774"/>
                  <a:pt x="2003404" y="0"/>
                </a:cubicBezTo>
                <a:cubicBezTo>
                  <a:pt x="2337590" y="-14774"/>
                  <a:pt x="2418753" y="5093"/>
                  <a:pt x="2576705" y="0"/>
                </a:cubicBezTo>
                <a:cubicBezTo>
                  <a:pt x="2734657" y="-5093"/>
                  <a:pt x="3105190" y="1145"/>
                  <a:pt x="3263407" y="0"/>
                </a:cubicBezTo>
                <a:cubicBezTo>
                  <a:pt x="3421624" y="-1145"/>
                  <a:pt x="3573310" y="-24784"/>
                  <a:pt x="3836708" y="0"/>
                </a:cubicBezTo>
                <a:cubicBezTo>
                  <a:pt x="4100106" y="24784"/>
                  <a:pt x="4393621" y="-5931"/>
                  <a:pt x="4580110" y="0"/>
                </a:cubicBezTo>
                <a:cubicBezTo>
                  <a:pt x="4766599" y="5931"/>
                  <a:pt x="5411357" y="-52653"/>
                  <a:pt x="5670012" y="0"/>
                </a:cubicBezTo>
                <a:cubicBezTo>
                  <a:pt x="5689771" y="176063"/>
                  <a:pt x="5692419" y="277515"/>
                  <a:pt x="5670012" y="476130"/>
                </a:cubicBezTo>
                <a:cubicBezTo>
                  <a:pt x="5647606" y="674745"/>
                  <a:pt x="5666699" y="767333"/>
                  <a:pt x="5670012" y="952261"/>
                </a:cubicBezTo>
                <a:cubicBezTo>
                  <a:pt x="5673325" y="1137189"/>
                  <a:pt x="5649273" y="1322733"/>
                  <a:pt x="5670012" y="1512414"/>
                </a:cubicBezTo>
                <a:cubicBezTo>
                  <a:pt x="5690751" y="1702095"/>
                  <a:pt x="5650931" y="1839010"/>
                  <a:pt x="5670012" y="2044560"/>
                </a:cubicBezTo>
                <a:cubicBezTo>
                  <a:pt x="5689093" y="2250110"/>
                  <a:pt x="5645440" y="2533969"/>
                  <a:pt x="5670012" y="2800767"/>
                </a:cubicBezTo>
                <a:cubicBezTo>
                  <a:pt x="5566921" y="2817361"/>
                  <a:pt x="5330372" y="2823626"/>
                  <a:pt x="5210111" y="2800767"/>
                </a:cubicBezTo>
                <a:cubicBezTo>
                  <a:pt x="5089850" y="2777908"/>
                  <a:pt x="4744606" y="2779930"/>
                  <a:pt x="4580110" y="2800767"/>
                </a:cubicBezTo>
                <a:cubicBezTo>
                  <a:pt x="4415614" y="2821604"/>
                  <a:pt x="4102109" y="2787591"/>
                  <a:pt x="3836708" y="2800767"/>
                </a:cubicBezTo>
                <a:cubicBezTo>
                  <a:pt x="3571307" y="2813943"/>
                  <a:pt x="3452891" y="2811382"/>
                  <a:pt x="3150007" y="2800767"/>
                </a:cubicBezTo>
                <a:cubicBezTo>
                  <a:pt x="2847123" y="2790152"/>
                  <a:pt x="2888855" y="2795564"/>
                  <a:pt x="2633406" y="2800767"/>
                </a:cubicBezTo>
                <a:cubicBezTo>
                  <a:pt x="2377957" y="2805970"/>
                  <a:pt x="2171619" y="2799957"/>
                  <a:pt x="2003404" y="2800767"/>
                </a:cubicBezTo>
                <a:cubicBezTo>
                  <a:pt x="1835189" y="2801577"/>
                  <a:pt x="1474040" y="2769156"/>
                  <a:pt x="1260003" y="2800767"/>
                </a:cubicBezTo>
                <a:cubicBezTo>
                  <a:pt x="1045966" y="2832378"/>
                  <a:pt x="867863" y="2777349"/>
                  <a:pt x="686701" y="2800767"/>
                </a:cubicBezTo>
                <a:cubicBezTo>
                  <a:pt x="505539" y="2824185"/>
                  <a:pt x="141358" y="2825607"/>
                  <a:pt x="0" y="2800767"/>
                </a:cubicBezTo>
                <a:cubicBezTo>
                  <a:pt x="8744" y="2669262"/>
                  <a:pt x="-14846" y="2471888"/>
                  <a:pt x="0" y="2212606"/>
                </a:cubicBezTo>
                <a:cubicBezTo>
                  <a:pt x="14846" y="1953324"/>
                  <a:pt x="18476" y="1904448"/>
                  <a:pt x="0" y="1596437"/>
                </a:cubicBezTo>
                <a:cubicBezTo>
                  <a:pt x="-18476" y="1288426"/>
                  <a:pt x="-17765" y="1221187"/>
                  <a:pt x="0" y="1120307"/>
                </a:cubicBezTo>
                <a:cubicBezTo>
                  <a:pt x="17765" y="1019427"/>
                  <a:pt x="28584" y="784346"/>
                  <a:pt x="0" y="532146"/>
                </a:cubicBezTo>
                <a:cubicBezTo>
                  <a:pt x="-28584" y="279946"/>
                  <a:pt x="-6803" y="1459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فسر: </a:t>
            </a:r>
          </a:p>
          <a:p>
            <a:pPr algn="ctr"/>
            <a:r>
              <a:rPr lang="ar-SA" sz="4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يعاني مدمنو الخمور (الكحول المحرمة)من كثرة تقرحات المعدة والتقيؤ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957D949-2E84-48E9-BCED-770D018CE54B}"/>
              </a:ext>
            </a:extLst>
          </p:cNvPr>
          <p:cNvSpPr/>
          <p:nvPr/>
        </p:nvSpPr>
        <p:spPr>
          <a:xfrm>
            <a:off x="6246564" y="3656554"/>
            <a:ext cx="5670012" cy="2800767"/>
          </a:xfrm>
          <a:custGeom>
            <a:avLst/>
            <a:gdLst>
              <a:gd name="connsiteX0" fmla="*/ 0 w 5670012"/>
              <a:gd name="connsiteY0" fmla="*/ 0 h 2800767"/>
              <a:gd name="connsiteX1" fmla="*/ 630001 w 5670012"/>
              <a:gd name="connsiteY1" fmla="*/ 0 h 2800767"/>
              <a:gd name="connsiteX2" fmla="*/ 1316703 w 5670012"/>
              <a:gd name="connsiteY2" fmla="*/ 0 h 2800767"/>
              <a:gd name="connsiteX3" fmla="*/ 2060104 w 5670012"/>
              <a:gd name="connsiteY3" fmla="*/ 0 h 2800767"/>
              <a:gd name="connsiteX4" fmla="*/ 2633406 w 5670012"/>
              <a:gd name="connsiteY4" fmla="*/ 0 h 2800767"/>
              <a:gd name="connsiteX5" fmla="*/ 3206707 w 5670012"/>
              <a:gd name="connsiteY5" fmla="*/ 0 h 2800767"/>
              <a:gd name="connsiteX6" fmla="*/ 3723308 w 5670012"/>
              <a:gd name="connsiteY6" fmla="*/ 0 h 2800767"/>
              <a:gd name="connsiteX7" fmla="*/ 4353309 w 5670012"/>
              <a:gd name="connsiteY7" fmla="*/ 0 h 2800767"/>
              <a:gd name="connsiteX8" fmla="*/ 4983311 w 5670012"/>
              <a:gd name="connsiteY8" fmla="*/ 0 h 2800767"/>
              <a:gd name="connsiteX9" fmla="*/ 5670012 w 5670012"/>
              <a:gd name="connsiteY9" fmla="*/ 0 h 2800767"/>
              <a:gd name="connsiteX10" fmla="*/ 5670012 w 5670012"/>
              <a:gd name="connsiteY10" fmla="*/ 588161 h 2800767"/>
              <a:gd name="connsiteX11" fmla="*/ 5670012 w 5670012"/>
              <a:gd name="connsiteY11" fmla="*/ 1148314 h 2800767"/>
              <a:gd name="connsiteX12" fmla="*/ 5670012 w 5670012"/>
              <a:gd name="connsiteY12" fmla="*/ 1680460 h 2800767"/>
              <a:gd name="connsiteX13" fmla="*/ 5670012 w 5670012"/>
              <a:gd name="connsiteY13" fmla="*/ 2268621 h 2800767"/>
              <a:gd name="connsiteX14" fmla="*/ 5670012 w 5670012"/>
              <a:gd name="connsiteY14" fmla="*/ 2800767 h 2800767"/>
              <a:gd name="connsiteX15" fmla="*/ 5153411 w 5670012"/>
              <a:gd name="connsiteY15" fmla="*/ 2800767 h 2800767"/>
              <a:gd name="connsiteX16" fmla="*/ 4466709 w 5670012"/>
              <a:gd name="connsiteY16" fmla="*/ 2800767 h 2800767"/>
              <a:gd name="connsiteX17" fmla="*/ 3836708 w 5670012"/>
              <a:gd name="connsiteY17" fmla="*/ 2800767 h 2800767"/>
              <a:gd name="connsiteX18" fmla="*/ 3320107 w 5670012"/>
              <a:gd name="connsiteY18" fmla="*/ 2800767 h 2800767"/>
              <a:gd name="connsiteX19" fmla="*/ 2803506 w 5670012"/>
              <a:gd name="connsiteY19" fmla="*/ 2800767 h 2800767"/>
              <a:gd name="connsiteX20" fmla="*/ 2343605 w 5670012"/>
              <a:gd name="connsiteY20" fmla="*/ 2800767 h 2800767"/>
              <a:gd name="connsiteX21" fmla="*/ 1656904 w 5670012"/>
              <a:gd name="connsiteY21" fmla="*/ 2800767 h 2800767"/>
              <a:gd name="connsiteX22" fmla="*/ 1140302 w 5670012"/>
              <a:gd name="connsiteY22" fmla="*/ 2800767 h 2800767"/>
              <a:gd name="connsiteX23" fmla="*/ 623701 w 5670012"/>
              <a:gd name="connsiteY23" fmla="*/ 2800767 h 2800767"/>
              <a:gd name="connsiteX24" fmla="*/ 0 w 5670012"/>
              <a:gd name="connsiteY24" fmla="*/ 2800767 h 2800767"/>
              <a:gd name="connsiteX25" fmla="*/ 0 w 5670012"/>
              <a:gd name="connsiteY25" fmla="*/ 2184598 h 2800767"/>
              <a:gd name="connsiteX26" fmla="*/ 0 w 5670012"/>
              <a:gd name="connsiteY26" fmla="*/ 1708468 h 2800767"/>
              <a:gd name="connsiteX27" fmla="*/ 0 w 5670012"/>
              <a:gd name="connsiteY27" fmla="*/ 1148314 h 2800767"/>
              <a:gd name="connsiteX28" fmla="*/ 0 w 5670012"/>
              <a:gd name="connsiteY28" fmla="*/ 588161 h 2800767"/>
              <a:gd name="connsiteX29" fmla="*/ 0 w 5670012"/>
              <a:gd name="connsiteY29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70012" h="2800767" fill="none" extrusionOk="0">
                <a:moveTo>
                  <a:pt x="0" y="0"/>
                </a:moveTo>
                <a:cubicBezTo>
                  <a:pt x="272852" y="26989"/>
                  <a:pt x="336527" y="26539"/>
                  <a:pt x="630001" y="0"/>
                </a:cubicBezTo>
                <a:cubicBezTo>
                  <a:pt x="923475" y="-26539"/>
                  <a:pt x="1070518" y="12370"/>
                  <a:pt x="1316703" y="0"/>
                </a:cubicBezTo>
                <a:cubicBezTo>
                  <a:pt x="1562888" y="-12370"/>
                  <a:pt x="1788216" y="-29528"/>
                  <a:pt x="2060104" y="0"/>
                </a:cubicBezTo>
                <a:cubicBezTo>
                  <a:pt x="2331992" y="29528"/>
                  <a:pt x="2416950" y="-7428"/>
                  <a:pt x="2633406" y="0"/>
                </a:cubicBezTo>
                <a:cubicBezTo>
                  <a:pt x="2849862" y="7428"/>
                  <a:pt x="2930766" y="-24113"/>
                  <a:pt x="3206707" y="0"/>
                </a:cubicBezTo>
                <a:cubicBezTo>
                  <a:pt x="3482648" y="24113"/>
                  <a:pt x="3547619" y="8108"/>
                  <a:pt x="3723308" y="0"/>
                </a:cubicBezTo>
                <a:cubicBezTo>
                  <a:pt x="3898997" y="-8108"/>
                  <a:pt x="4207967" y="-26531"/>
                  <a:pt x="4353309" y="0"/>
                </a:cubicBezTo>
                <a:cubicBezTo>
                  <a:pt x="4498651" y="26531"/>
                  <a:pt x="4772337" y="-26045"/>
                  <a:pt x="4983311" y="0"/>
                </a:cubicBezTo>
                <a:cubicBezTo>
                  <a:pt x="5194285" y="26045"/>
                  <a:pt x="5436348" y="30022"/>
                  <a:pt x="5670012" y="0"/>
                </a:cubicBezTo>
                <a:cubicBezTo>
                  <a:pt x="5642937" y="267242"/>
                  <a:pt x="5658993" y="468135"/>
                  <a:pt x="5670012" y="588161"/>
                </a:cubicBezTo>
                <a:cubicBezTo>
                  <a:pt x="5681031" y="708187"/>
                  <a:pt x="5694135" y="966172"/>
                  <a:pt x="5670012" y="1148314"/>
                </a:cubicBezTo>
                <a:cubicBezTo>
                  <a:pt x="5645889" y="1330456"/>
                  <a:pt x="5670087" y="1525099"/>
                  <a:pt x="5670012" y="1680460"/>
                </a:cubicBezTo>
                <a:cubicBezTo>
                  <a:pt x="5669937" y="1835821"/>
                  <a:pt x="5645598" y="2119352"/>
                  <a:pt x="5670012" y="2268621"/>
                </a:cubicBezTo>
                <a:cubicBezTo>
                  <a:pt x="5694426" y="2417890"/>
                  <a:pt x="5654823" y="2658831"/>
                  <a:pt x="5670012" y="2800767"/>
                </a:cubicBezTo>
                <a:cubicBezTo>
                  <a:pt x="5528764" y="2790837"/>
                  <a:pt x="5262964" y="2806147"/>
                  <a:pt x="5153411" y="2800767"/>
                </a:cubicBezTo>
                <a:cubicBezTo>
                  <a:pt x="5043858" y="2795387"/>
                  <a:pt x="4682039" y="2809174"/>
                  <a:pt x="4466709" y="2800767"/>
                </a:cubicBezTo>
                <a:cubicBezTo>
                  <a:pt x="4251379" y="2792360"/>
                  <a:pt x="4123948" y="2788641"/>
                  <a:pt x="3836708" y="2800767"/>
                </a:cubicBezTo>
                <a:cubicBezTo>
                  <a:pt x="3549468" y="2812893"/>
                  <a:pt x="3459648" y="2811497"/>
                  <a:pt x="3320107" y="2800767"/>
                </a:cubicBezTo>
                <a:cubicBezTo>
                  <a:pt x="3180566" y="2790037"/>
                  <a:pt x="3022138" y="2786596"/>
                  <a:pt x="2803506" y="2800767"/>
                </a:cubicBezTo>
                <a:cubicBezTo>
                  <a:pt x="2584874" y="2814938"/>
                  <a:pt x="2522527" y="2815785"/>
                  <a:pt x="2343605" y="2800767"/>
                </a:cubicBezTo>
                <a:cubicBezTo>
                  <a:pt x="2164683" y="2785749"/>
                  <a:pt x="1836348" y="2802558"/>
                  <a:pt x="1656904" y="2800767"/>
                </a:cubicBezTo>
                <a:cubicBezTo>
                  <a:pt x="1477460" y="2798976"/>
                  <a:pt x="1346151" y="2784500"/>
                  <a:pt x="1140302" y="2800767"/>
                </a:cubicBezTo>
                <a:cubicBezTo>
                  <a:pt x="934453" y="2817034"/>
                  <a:pt x="821167" y="2822165"/>
                  <a:pt x="623701" y="2800767"/>
                </a:cubicBezTo>
                <a:cubicBezTo>
                  <a:pt x="426235" y="2779369"/>
                  <a:pt x="229835" y="2829005"/>
                  <a:pt x="0" y="2800767"/>
                </a:cubicBezTo>
                <a:cubicBezTo>
                  <a:pt x="10212" y="2514948"/>
                  <a:pt x="-27303" y="2384631"/>
                  <a:pt x="0" y="2184598"/>
                </a:cubicBezTo>
                <a:cubicBezTo>
                  <a:pt x="27303" y="1984565"/>
                  <a:pt x="5921" y="1939138"/>
                  <a:pt x="0" y="1708468"/>
                </a:cubicBezTo>
                <a:cubicBezTo>
                  <a:pt x="-5921" y="1477798"/>
                  <a:pt x="19647" y="1372728"/>
                  <a:pt x="0" y="1148314"/>
                </a:cubicBezTo>
                <a:cubicBezTo>
                  <a:pt x="-19647" y="923900"/>
                  <a:pt x="26266" y="853846"/>
                  <a:pt x="0" y="588161"/>
                </a:cubicBezTo>
                <a:cubicBezTo>
                  <a:pt x="-26266" y="322476"/>
                  <a:pt x="-20831" y="194725"/>
                  <a:pt x="0" y="0"/>
                </a:cubicBezTo>
                <a:close/>
              </a:path>
              <a:path w="5670012" h="2800767" stroke="0" extrusionOk="0">
                <a:moveTo>
                  <a:pt x="0" y="0"/>
                </a:moveTo>
                <a:cubicBezTo>
                  <a:pt x="173187" y="12502"/>
                  <a:pt x="457562" y="-2831"/>
                  <a:pt x="573301" y="0"/>
                </a:cubicBezTo>
                <a:cubicBezTo>
                  <a:pt x="689040" y="2831"/>
                  <a:pt x="923923" y="-4531"/>
                  <a:pt x="1260003" y="0"/>
                </a:cubicBezTo>
                <a:cubicBezTo>
                  <a:pt x="1596083" y="4531"/>
                  <a:pt x="1669218" y="14774"/>
                  <a:pt x="2003404" y="0"/>
                </a:cubicBezTo>
                <a:cubicBezTo>
                  <a:pt x="2337590" y="-14774"/>
                  <a:pt x="2418753" y="5093"/>
                  <a:pt x="2576705" y="0"/>
                </a:cubicBezTo>
                <a:cubicBezTo>
                  <a:pt x="2734657" y="-5093"/>
                  <a:pt x="3105190" y="1145"/>
                  <a:pt x="3263407" y="0"/>
                </a:cubicBezTo>
                <a:cubicBezTo>
                  <a:pt x="3421624" y="-1145"/>
                  <a:pt x="3573310" y="-24784"/>
                  <a:pt x="3836708" y="0"/>
                </a:cubicBezTo>
                <a:cubicBezTo>
                  <a:pt x="4100106" y="24784"/>
                  <a:pt x="4393621" y="-5931"/>
                  <a:pt x="4580110" y="0"/>
                </a:cubicBezTo>
                <a:cubicBezTo>
                  <a:pt x="4766599" y="5931"/>
                  <a:pt x="5411357" y="-52653"/>
                  <a:pt x="5670012" y="0"/>
                </a:cubicBezTo>
                <a:cubicBezTo>
                  <a:pt x="5689771" y="176063"/>
                  <a:pt x="5692419" y="277515"/>
                  <a:pt x="5670012" y="476130"/>
                </a:cubicBezTo>
                <a:cubicBezTo>
                  <a:pt x="5647606" y="674745"/>
                  <a:pt x="5666699" y="767333"/>
                  <a:pt x="5670012" y="952261"/>
                </a:cubicBezTo>
                <a:cubicBezTo>
                  <a:pt x="5673325" y="1137189"/>
                  <a:pt x="5649273" y="1322733"/>
                  <a:pt x="5670012" y="1512414"/>
                </a:cubicBezTo>
                <a:cubicBezTo>
                  <a:pt x="5690751" y="1702095"/>
                  <a:pt x="5650931" y="1839010"/>
                  <a:pt x="5670012" y="2044560"/>
                </a:cubicBezTo>
                <a:cubicBezTo>
                  <a:pt x="5689093" y="2250110"/>
                  <a:pt x="5645440" y="2533969"/>
                  <a:pt x="5670012" y="2800767"/>
                </a:cubicBezTo>
                <a:cubicBezTo>
                  <a:pt x="5566921" y="2817361"/>
                  <a:pt x="5330372" y="2823626"/>
                  <a:pt x="5210111" y="2800767"/>
                </a:cubicBezTo>
                <a:cubicBezTo>
                  <a:pt x="5089850" y="2777908"/>
                  <a:pt x="4744606" y="2779930"/>
                  <a:pt x="4580110" y="2800767"/>
                </a:cubicBezTo>
                <a:cubicBezTo>
                  <a:pt x="4415614" y="2821604"/>
                  <a:pt x="4102109" y="2787591"/>
                  <a:pt x="3836708" y="2800767"/>
                </a:cubicBezTo>
                <a:cubicBezTo>
                  <a:pt x="3571307" y="2813943"/>
                  <a:pt x="3452891" y="2811382"/>
                  <a:pt x="3150007" y="2800767"/>
                </a:cubicBezTo>
                <a:cubicBezTo>
                  <a:pt x="2847123" y="2790152"/>
                  <a:pt x="2888855" y="2795564"/>
                  <a:pt x="2633406" y="2800767"/>
                </a:cubicBezTo>
                <a:cubicBezTo>
                  <a:pt x="2377957" y="2805970"/>
                  <a:pt x="2171619" y="2799957"/>
                  <a:pt x="2003404" y="2800767"/>
                </a:cubicBezTo>
                <a:cubicBezTo>
                  <a:pt x="1835189" y="2801577"/>
                  <a:pt x="1474040" y="2769156"/>
                  <a:pt x="1260003" y="2800767"/>
                </a:cubicBezTo>
                <a:cubicBezTo>
                  <a:pt x="1045966" y="2832378"/>
                  <a:pt x="867863" y="2777349"/>
                  <a:pt x="686701" y="2800767"/>
                </a:cubicBezTo>
                <a:cubicBezTo>
                  <a:pt x="505539" y="2824185"/>
                  <a:pt x="141358" y="2825607"/>
                  <a:pt x="0" y="2800767"/>
                </a:cubicBezTo>
                <a:cubicBezTo>
                  <a:pt x="8744" y="2669262"/>
                  <a:pt x="-14846" y="2471888"/>
                  <a:pt x="0" y="2212606"/>
                </a:cubicBezTo>
                <a:cubicBezTo>
                  <a:pt x="14846" y="1953324"/>
                  <a:pt x="18476" y="1904448"/>
                  <a:pt x="0" y="1596437"/>
                </a:cubicBezTo>
                <a:cubicBezTo>
                  <a:pt x="-18476" y="1288426"/>
                  <a:pt x="-17765" y="1221187"/>
                  <a:pt x="0" y="1120307"/>
                </a:cubicBezTo>
                <a:cubicBezTo>
                  <a:pt x="17765" y="1019427"/>
                  <a:pt x="28584" y="784346"/>
                  <a:pt x="0" y="532146"/>
                </a:cubicBezTo>
                <a:cubicBezTo>
                  <a:pt x="-28584" y="279946"/>
                  <a:pt x="-6803" y="145915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لان الكحول يتم امتصاصه بواسطة الخلايا المبطنة  للمعدة مما يسبب ضرر كبير على الخلايا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صورة ذات صلة">
            <a:extLst>
              <a:ext uri="{FF2B5EF4-FFF2-40B4-BE49-F238E27FC236}">
                <a16:creationId xmlns:a16="http://schemas.microsoft.com/office/drawing/2014/main" id="{8AC5D9F6-DCA9-41FC-8EDB-925B4106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4" y="400680"/>
            <a:ext cx="5670012" cy="61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499952" y="477796"/>
            <a:ext cx="5306455" cy="2585323"/>
          </a:xfrm>
          <a:custGeom>
            <a:avLst/>
            <a:gdLst>
              <a:gd name="connsiteX0" fmla="*/ 0 w 5306455"/>
              <a:gd name="connsiteY0" fmla="*/ 0 h 2585323"/>
              <a:gd name="connsiteX1" fmla="*/ 610242 w 5306455"/>
              <a:gd name="connsiteY1" fmla="*/ 0 h 2585323"/>
              <a:gd name="connsiteX2" fmla="*/ 1114356 w 5306455"/>
              <a:gd name="connsiteY2" fmla="*/ 0 h 2585323"/>
              <a:gd name="connsiteX3" fmla="*/ 1618469 w 5306455"/>
              <a:gd name="connsiteY3" fmla="*/ 0 h 2585323"/>
              <a:gd name="connsiteX4" fmla="*/ 2228711 w 5306455"/>
              <a:gd name="connsiteY4" fmla="*/ 0 h 2585323"/>
              <a:gd name="connsiteX5" fmla="*/ 2945083 w 5306455"/>
              <a:gd name="connsiteY5" fmla="*/ 0 h 2585323"/>
              <a:gd name="connsiteX6" fmla="*/ 3714519 w 5306455"/>
              <a:gd name="connsiteY6" fmla="*/ 0 h 2585323"/>
              <a:gd name="connsiteX7" fmla="*/ 4430890 w 5306455"/>
              <a:gd name="connsiteY7" fmla="*/ 0 h 2585323"/>
              <a:gd name="connsiteX8" fmla="*/ 5306455 w 5306455"/>
              <a:gd name="connsiteY8" fmla="*/ 0 h 2585323"/>
              <a:gd name="connsiteX9" fmla="*/ 5306455 w 5306455"/>
              <a:gd name="connsiteY9" fmla="*/ 620478 h 2585323"/>
              <a:gd name="connsiteX10" fmla="*/ 5306455 w 5306455"/>
              <a:gd name="connsiteY10" fmla="*/ 1318515 h 2585323"/>
              <a:gd name="connsiteX11" fmla="*/ 5306455 w 5306455"/>
              <a:gd name="connsiteY11" fmla="*/ 1913139 h 2585323"/>
              <a:gd name="connsiteX12" fmla="*/ 5306455 w 5306455"/>
              <a:gd name="connsiteY12" fmla="*/ 2585323 h 2585323"/>
              <a:gd name="connsiteX13" fmla="*/ 4590084 w 5306455"/>
              <a:gd name="connsiteY13" fmla="*/ 2585323 h 2585323"/>
              <a:gd name="connsiteX14" fmla="*/ 4032906 w 5306455"/>
              <a:gd name="connsiteY14" fmla="*/ 2585323 h 2585323"/>
              <a:gd name="connsiteX15" fmla="*/ 3263470 w 5306455"/>
              <a:gd name="connsiteY15" fmla="*/ 2585323 h 2585323"/>
              <a:gd name="connsiteX16" fmla="*/ 2706292 w 5306455"/>
              <a:gd name="connsiteY16" fmla="*/ 2585323 h 2585323"/>
              <a:gd name="connsiteX17" fmla="*/ 1936856 w 5306455"/>
              <a:gd name="connsiteY17" fmla="*/ 2585323 h 2585323"/>
              <a:gd name="connsiteX18" fmla="*/ 1326614 w 5306455"/>
              <a:gd name="connsiteY18" fmla="*/ 2585323 h 2585323"/>
              <a:gd name="connsiteX19" fmla="*/ 822501 w 5306455"/>
              <a:gd name="connsiteY19" fmla="*/ 2585323 h 2585323"/>
              <a:gd name="connsiteX20" fmla="*/ 0 w 5306455"/>
              <a:gd name="connsiteY20" fmla="*/ 2585323 h 2585323"/>
              <a:gd name="connsiteX21" fmla="*/ 0 w 5306455"/>
              <a:gd name="connsiteY21" fmla="*/ 1913139 h 2585323"/>
              <a:gd name="connsiteX22" fmla="*/ 0 w 5306455"/>
              <a:gd name="connsiteY22" fmla="*/ 1292662 h 2585323"/>
              <a:gd name="connsiteX23" fmla="*/ 0 w 5306455"/>
              <a:gd name="connsiteY23" fmla="*/ 698037 h 2585323"/>
              <a:gd name="connsiteX24" fmla="*/ 0 w 5306455"/>
              <a:gd name="connsiteY24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6455" h="2585323" fill="none" extrusionOk="0">
                <a:moveTo>
                  <a:pt x="0" y="0"/>
                </a:moveTo>
                <a:cubicBezTo>
                  <a:pt x="195997" y="23866"/>
                  <a:pt x="338712" y="169"/>
                  <a:pt x="610242" y="0"/>
                </a:cubicBezTo>
                <a:cubicBezTo>
                  <a:pt x="881772" y="-169"/>
                  <a:pt x="869613" y="-8714"/>
                  <a:pt x="1114356" y="0"/>
                </a:cubicBezTo>
                <a:cubicBezTo>
                  <a:pt x="1359099" y="8714"/>
                  <a:pt x="1498543" y="22406"/>
                  <a:pt x="1618469" y="0"/>
                </a:cubicBezTo>
                <a:cubicBezTo>
                  <a:pt x="1738395" y="-22406"/>
                  <a:pt x="2083658" y="18243"/>
                  <a:pt x="2228711" y="0"/>
                </a:cubicBezTo>
                <a:cubicBezTo>
                  <a:pt x="2373764" y="-18243"/>
                  <a:pt x="2747147" y="-14431"/>
                  <a:pt x="2945083" y="0"/>
                </a:cubicBezTo>
                <a:cubicBezTo>
                  <a:pt x="3143019" y="14431"/>
                  <a:pt x="3533792" y="37594"/>
                  <a:pt x="3714519" y="0"/>
                </a:cubicBezTo>
                <a:cubicBezTo>
                  <a:pt x="3895246" y="-37594"/>
                  <a:pt x="4274350" y="33902"/>
                  <a:pt x="4430890" y="0"/>
                </a:cubicBezTo>
                <a:cubicBezTo>
                  <a:pt x="4587430" y="-33902"/>
                  <a:pt x="5050970" y="-37874"/>
                  <a:pt x="5306455" y="0"/>
                </a:cubicBezTo>
                <a:cubicBezTo>
                  <a:pt x="5294531" y="207409"/>
                  <a:pt x="5334412" y="343975"/>
                  <a:pt x="5306455" y="620478"/>
                </a:cubicBezTo>
                <a:cubicBezTo>
                  <a:pt x="5278498" y="896981"/>
                  <a:pt x="5283311" y="1100689"/>
                  <a:pt x="5306455" y="1318515"/>
                </a:cubicBezTo>
                <a:cubicBezTo>
                  <a:pt x="5329599" y="1536341"/>
                  <a:pt x="5331596" y="1693239"/>
                  <a:pt x="5306455" y="1913139"/>
                </a:cubicBezTo>
                <a:cubicBezTo>
                  <a:pt x="5281314" y="2133039"/>
                  <a:pt x="5327618" y="2378776"/>
                  <a:pt x="5306455" y="2585323"/>
                </a:cubicBezTo>
                <a:cubicBezTo>
                  <a:pt x="5059753" y="2617413"/>
                  <a:pt x="4837941" y="2619447"/>
                  <a:pt x="4590084" y="2585323"/>
                </a:cubicBezTo>
                <a:cubicBezTo>
                  <a:pt x="4342227" y="2551199"/>
                  <a:pt x="4205824" y="2601633"/>
                  <a:pt x="4032906" y="2585323"/>
                </a:cubicBezTo>
                <a:cubicBezTo>
                  <a:pt x="3859988" y="2569013"/>
                  <a:pt x="3529790" y="2578180"/>
                  <a:pt x="3263470" y="2585323"/>
                </a:cubicBezTo>
                <a:cubicBezTo>
                  <a:pt x="2997150" y="2592466"/>
                  <a:pt x="2865606" y="2604825"/>
                  <a:pt x="2706292" y="2585323"/>
                </a:cubicBezTo>
                <a:cubicBezTo>
                  <a:pt x="2546978" y="2565821"/>
                  <a:pt x="2190552" y="2552567"/>
                  <a:pt x="1936856" y="2585323"/>
                </a:cubicBezTo>
                <a:cubicBezTo>
                  <a:pt x="1683160" y="2618079"/>
                  <a:pt x="1620111" y="2585731"/>
                  <a:pt x="1326614" y="2585323"/>
                </a:cubicBezTo>
                <a:cubicBezTo>
                  <a:pt x="1033117" y="2584915"/>
                  <a:pt x="1043169" y="2588542"/>
                  <a:pt x="822501" y="2585323"/>
                </a:cubicBezTo>
                <a:cubicBezTo>
                  <a:pt x="601833" y="2582104"/>
                  <a:pt x="314611" y="2624244"/>
                  <a:pt x="0" y="2585323"/>
                </a:cubicBezTo>
                <a:cubicBezTo>
                  <a:pt x="-5374" y="2444047"/>
                  <a:pt x="26602" y="2230152"/>
                  <a:pt x="0" y="1913139"/>
                </a:cubicBezTo>
                <a:cubicBezTo>
                  <a:pt x="-26602" y="1596126"/>
                  <a:pt x="-6793" y="1467223"/>
                  <a:pt x="0" y="1292662"/>
                </a:cubicBezTo>
                <a:cubicBezTo>
                  <a:pt x="6793" y="1118101"/>
                  <a:pt x="13436" y="874512"/>
                  <a:pt x="0" y="698037"/>
                </a:cubicBezTo>
                <a:cubicBezTo>
                  <a:pt x="-13436" y="521563"/>
                  <a:pt x="29566" y="171395"/>
                  <a:pt x="0" y="0"/>
                </a:cubicBezTo>
                <a:close/>
              </a:path>
              <a:path w="5306455" h="2585323" stroke="0" extrusionOk="0">
                <a:moveTo>
                  <a:pt x="0" y="0"/>
                </a:moveTo>
                <a:cubicBezTo>
                  <a:pt x="283698" y="-25109"/>
                  <a:pt x="372471" y="7941"/>
                  <a:pt x="610242" y="0"/>
                </a:cubicBezTo>
                <a:cubicBezTo>
                  <a:pt x="848013" y="-7941"/>
                  <a:pt x="1084679" y="-7806"/>
                  <a:pt x="1326614" y="0"/>
                </a:cubicBezTo>
                <a:cubicBezTo>
                  <a:pt x="1568549" y="7806"/>
                  <a:pt x="1918587" y="-24128"/>
                  <a:pt x="2096050" y="0"/>
                </a:cubicBezTo>
                <a:cubicBezTo>
                  <a:pt x="2273513" y="24128"/>
                  <a:pt x="2557455" y="23497"/>
                  <a:pt x="2706292" y="0"/>
                </a:cubicBezTo>
                <a:cubicBezTo>
                  <a:pt x="2855129" y="-23497"/>
                  <a:pt x="3167551" y="-3807"/>
                  <a:pt x="3422663" y="0"/>
                </a:cubicBezTo>
                <a:cubicBezTo>
                  <a:pt x="3677775" y="3807"/>
                  <a:pt x="3734026" y="-13171"/>
                  <a:pt x="4032906" y="0"/>
                </a:cubicBezTo>
                <a:cubicBezTo>
                  <a:pt x="4331786" y="13171"/>
                  <a:pt x="4967365" y="-26672"/>
                  <a:pt x="5306455" y="0"/>
                </a:cubicBezTo>
                <a:cubicBezTo>
                  <a:pt x="5336023" y="266180"/>
                  <a:pt x="5329620" y="499579"/>
                  <a:pt x="5306455" y="698037"/>
                </a:cubicBezTo>
                <a:cubicBezTo>
                  <a:pt x="5283290" y="896495"/>
                  <a:pt x="5314115" y="1031217"/>
                  <a:pt x="5306455" y="1292662"/>
                </a:cubicBezTo>
                <a:cubicBezTo>
                  <a:pt x="5298795" y="1554108"/>
                  <a:pt x="5315186" y="1645262"/>
                  <a:pt x="5306455" y="1861433"/>
                </a:cubicBezTo>
                <a:cubicBezTo>
                  <a:pt x="5297724" y="2077604"/>
                  <a:pt x="5325706" y="2355150"/>
                  <a:pt x="5306455" y="2585323"/>
                </a:cubicBezTo>
                <a:cubicBezTo>
                  <a:pt x="5048202" y="2586424"/>
                  <a:pt x="4954598" y="2557337"/>
                  <a:pt x="4696213" y="2585323"/>
                </a:cubicBezTo>
                <a:cubicBezTo>
                  <a:pt x="4437828" y="2613309"/>
                  <a:pt x="4351062" y="2557841"/>
                  <a:pt x="4032906" y="2585323"/>
                </a:cubicBezTo>
                <a:cubicBezTo>
                  <a:pt x="3714750" y="2612805"/>
                  <a:pt x="3423682" y="2617076"/>
                  <a:pt x="3263470" y="2585323"/>
                </a:cubicBezTo>
                <a:cubicBezTo>
                  <a:pt x="3103258" y="2553570"/>
                  <a:pt x="2790201" y="2587359"/>
                  <a:pt x="2600163" y="2585323"/>
                </a:cubicBezTo>
                <a:cubicBezTo>
                  <a:pt x="2410125" y="2583287"/>
                  <a:pt x="2067805" y="2547872"/>
                  <a:pt x="1830727" y="2585323"/>
                </a:cubicBezTo>
                <a:cubicBezTo>
                  <a:pt x="1593649" y="2622774"/>
                  <a:pt x="1450463" y="2610924"/>
                  <a:pt x="1114356" y="2585323"/>
                </a:cubicBezTo>
                <a:cubicBezTo>
                  <a:pt x="778249" y="2559722"/>
                  <a:pt x="344065" y="2562348"/>
                  <a:pt x="0" y="2585323"/>
                </a:cubicBezTo>
                <a:cubicBezTo>
                  <a:pt x="-32031" y="2325086"/>
                  <a:pt x="-21546" y="2090021"/>
                  <a:pt x="0" y="1938992"/>
                </a:cubicBezTo>
                <a:cubicBezTo>
                  <a:pt x="21546" y="1787963"/>
                  <a:pt x="-2356" y="1644200"/>
                  <a:pt x="0" y="1370221"/>
                </a:cubicBezTo>
                <a:cubicBezTo>
                  <a:pt x="2356" y="1096242"/>
                  <a:pt x="-15401" y="902601"/>
                  <a:pt x="0" y="749744"/>
                </a:cubicBezTo>
                <a:cubicBezTo>
                  <a:pt x="15401" y="596887"/>
                  <a:pt x="-18384" y="35395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 في مصادر المعلومات المختلفة عن أسباب قرحة المعدة </a:t>
            </a:r>
            <a:endParaRPr lang="ar-SA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4" descr="نتيجة بحث الصور عن ‪Ulcers gif‬‏">
            <a:extLst>
              <a:ext uri="{FF2B5EF4-FFF2-40B4-BE49-F238E27FC236}">
                <a16:creationId xmlns:a16="http://schemas.microsoft.com/office/drawing/2014/main" id="{F2927247-0329-49AD-BEE0-776498ED6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1" t="13034" b="-7709"/>
          <a:stretch/>
        </p:blipFill>
        <p:spPr bwMode="auto">
          <a:xfrm>
            <a:off x="385593" y="297697"/>
            <a:ext cx="5508432" cy="60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صورة ذات صلة">
            <a:extLst>
              <a:ext uri="{FF2B5EF4-FFF2-40B4-BE49-F238E27FC236}">
                <a16:creationId xmlns:a16="http://schemas.microsoft.com/office/drawing/2014/main" id="{F26E3AA0-4A5F-48A7-B524-ECDDF501A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25" r="90625">
                        <a14:foregroundMark x1="28375" y1="47250" x2="27625" y2="62625"/>
                        <a14:foregroundMark x1="27625" y1="62625" x2="33875" y2="57625"/>
                        <a14:foregroundMark x1="33875" y1="57625" x2="32000" y2="50625"/>
                        <a14:foregroundMark x1="32000" y1="50625" x2="26500" y2="58000"/>
                        <a14:foregroundMark x1="26500" y1="58000" x2="25625" y2="65750"/>
                        <a14:foregroundMark x1="25625" y1="65750" x2="27875" y2="51875"/>
                        <a14:foregroundMark x1="27875" y1="51875" x2="26625" y2="59000"/>
                        <a14:foregroundMark x1="26625" y1="59000" x2="27250" y2="50375"/>
                        <a14:foregroundMark x1="27250" y1="50375" x2="34125" y2="51875"/>
                        <a14:foregroundMark x1="34125" y1="51875" x2="35750" y2="59750"/>
                        <a14:foregroundMark x1="35750" y1="59750" x2="29375" y2="63500"/>
                        <a14:foregroundMark x1="29375" y1="63500" x2="26125" y2="61500"/>
                        <a14:foregroundMark x1="13750" y1="70250" x2="7875" y2="74875"/>
                        <a14:foregroundMark x1="7875" y1="74875" x2="4625" y2="80750"/>
                        <a14:foregroundMark x1="90625" y1="50875" x2="90000" y2="65625"/>
                        <a14:foregroundMark x1="90000" y1="65625" x2="87625" y2="74000"/>
                        <a14:foregroundMark x1="87625" y1="74000" x2="82125" y2="78125"/>
                        <a14:foregroundMark x1="82125" y1="78125" x2="81000" y2="78250"/>
                        <a14:foregroundMark x1="79500" y1="50250" x2="76125" y2="51875"/>
                        <a14:foregroundMark x1="77125" y1="47875" x2="78971" y2="47875"/>
                        <a14:foregroundMark x1="28250" y1="40125" x2="45125" y2="37875"/>
                        <a14:foregroundMark x1="45125" y1="37875" x2="39000" y2="42000"/>
                        <a14:foregroundMark x1="39000" y1="42000" x2="31750" y2="44625"/>
                        <a14:foregroundMark x1="31750" y1="44625" x2="38750" y2="44000"/>
                        <a14:foregroundMark x1="38750" y1="44000" x2="31875" y2="40500"/>
                        <a14:foregroundMark x1="31875" y1="40500" x2="38875" y2="40375"/>
                        <a14:foregroundMark x1="38875" y1="40375" x2="46625" y2="40375"/>
                        <a14:foregroundMark x1="46625" y1="40375" x2="56125" y2="40125"/>
                        <a14:foregroundMark x1="56125" y1="40125" x2="70625" y2="40125"/>
                        <a14:foregroundMark x1="70625" y1="40125" x2="66250" y2="62000"/>
                        <a14:foregroundMark x1="66250" y1="62000" x2="61250" y2="68000"/>
                        <a14:foregroundMark x1="61250" y1="68000" x2="29000" y2="63375"/>
                        <a14:foregroundMark x1="29000" y1="63375" x2="25750" y2="55500"/>
                        <a14:foregroundMark x1="25750" y1="55500" x2="26250" y2="46375"/>
                        <a14:foregroundMark x1="26250" y1="46375" x2="29000" y2="38500"/>
                        <a14:foregroundMark x1="29000" y1="38500" x2="37250" y2="37250"/>
                        <a14:foregroundMark x1="37250" y1="37250" x2="63875" y2="39875"/>
                        <a14:foregroundMark x1="63875" y1="39875" x2="69750" y2="44750"/>
                        <a14:foregroundMark x1="69750" y1="44750" x2="67250" y2="55250"/>
                        <a14:foregroundMark x1="67250" y1="55250" x2="56125" y2="60750"/>
                        <a14:foregroundMark x1="56125" y1="60750" x2="37625" y2="61250"/>
                        <a14:backgroundMark x1="81375" y1="48625" x2="81375" y2="48625"/>
                        <a14:backgroundMark x1="78500" y1="48625" x2="83875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" t="30396" r="4751" b="13540"/>
          <a:stretch/>
        </p:blipFill>
        <p:spPr bwMode="auto">
          <a:xfrm>
            <a:off x="5670013" y="3013113"/>
            <a:ext cx="6521987" cy="38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19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5651653" y="587966"/>
            <a:ext cx="6154754" cy="2123658"/>
          </a:xfrm>
          <a:custGeom>
            <a:avLst/>
            <a:gdLst>
              <a:gd name="connsiteX0" fmla="*/ 0 w 6154754"/>
              <a:gd name="connsiteY0" fmla="*/ 0 h 2123658"/>
              <a:gd name="connsiteX1" fmla="*/ 499219 w 6154754"/>
              <a:gd name="connsiteY1" fmla="*/ 0 h 2123658"/>
              <a:gd name="connsiteX2" fmla="*/ 1121533 w 6154754"/>
              <a:gd name="connsiteY2" fmla="*/ 0 h 2123658"/>
              <a:gd name="connsiteX3" fmla="*/ 1866942 w 6154754"/>
              <a:gd name="connsiteY3" fmla="*/ 0 h 2123658"/>
              <a:gd name="connsiteX4" fmla="*/ 2673899 w 6154754"/>
              <a:gd name="connsiteY4" fmla="*/ 0 h 2123658"/>
              <a:gd name="connsiteX5" fmla="*/ 3419308 w 6154754"/>
              <a:gd name="connsiteY5" fmla="*/ 0 h 2123658"/>
              <a:gd name="connsiteX6" fmla="*/ 4226264 w 6154754"/>
              <a:gd name="connsiteY6" fmla="*/ 0 h 2123658"/>
              <a:gd name="connsiteX7" fmla="*/ 4848578 w 6154754"/>
              <a:gd name="connsiteY7" fmla="*/ 0 h 2123658"/>
              <a:gd name="connsiteX8" fmla="*/ 5470892 w 6154754"/>
              <a:gd name="connsiteY8" fmla="*/ 0 h 2123658"/>
              <a:gd name="connsiteX9" fmla="*/ 6154754 w 6154754"/>
              <a:gd name="connsiteY9" fmla="*/ 0 h 2123658"/>
              <a:gd name="connsiteX10" fmla="*/ 6154754 w 6154754"/>
              <a:gd name="connsiteY10" fmla="*/ 530915 h 2123658"/>
              <a:gd name="connsiteX11" fmla="*/ 6154754 w 6154754"/>
              <a:gd name="connsiteY11" fmla="*/ 1083066 h 2123658"/>
              <a:gd name="connsiteX12" fmla="*/ 6154754 w 6154754"/>
              <a:gd name="connsiteY12" fmla="*/ 1571507 h 2123658"/>
              <a:gd name="connsiteX13" fmla="*/ 6154754 w 6154754"/>
              <a:gd name="connsiteY13" fmla="*/ 2123658 h 2123658"/>
              <a:gd name="connsiteX14" fmla="*/ 5470892 w 6154754"/>
              <a:gd name="connsiteY14" fmla="*/ 2123658 h 2123658"/>
              <a:gd name="connsiteX15" fmla="*/ 4663936 w 6154754"/>
              <a:gd name="connsiteY15" fmla="*/ 2123658 h 2123658"/>
              <a:gd name="connsiteX16" fmla="*/ 4041622 w 6154754"/>
              <a:gd name="connsiteY16" fmla="*/ 2123658 h 2123658"/>
              <a:gd name="connsiteX17" fmla="*/ 3542403 w 6154754"/>
              <a:gd name="connsiteY17" fmla="*/ 2123658 h 2123658"/>
              <a:gd name="connsiteX18" fmla="*/ 3043184 w 6154754"/>
              <a:gd name="connsiteY18" fmla="*/ 2123658 h 2123658"/>
              <a:gd name="connsiteX19" fmla="*/ 2297775 w 6154754"/>
              <a:gd name="connsiteY19" fmla="*/ 2123658 h 2123658"/>
              <a:gd name="connsiteX20" fmla="*/ 1613913 w 6154754"/>
              <a:gd name="connsiteY20" fmla="*/ 2123658 h 2123658"/>
              <a:gd name="connsiteX21" fmla="*/ 1053147 w 6154754"/>
              <a:gd name="connsiteY21" fmla="*/ 2123658 h 2123658"/>
              <a:gd name="connsiteX22" fmla="*/ 0 w 6154754"/>
              <a:gd name="connsiteY22" fmla="*/ 2123658 h 2123658"/>
              <a:gd name="connsiteX23" fmla="*/ 0 w 6154754"/>
              <a:gd name="connsiteY23" fmla="*/ 1656453 h 2123658"/>
              <a:gd name="connsiteX24" fmla="*/ 0 w 6154754"/>
              <a:gd name="connsiteY24" fmla="*/ 1125539 h 2123658"/>
              <a:gd name="connsiteX25" fmla="*/ 0 w 6154754"/>
              <a:gd name="connsiteY25" fmla="*/ 552151 h 2123658"/>
              <a:gd name="connsiteX26" fmla="*/ 0 w 6154754"/>
              <a:gd name="connsiteY2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54754" h="2123658" fill="none" extrusionOk="0">
                <a:moveTo>
                  <a:pt x="0" y="0"/>
                </a:moveTo>
                <a:cubicBezTo>
                  <a:pt x="212791" y="-16347"/>
                  <a:pt x="387886" y="16440"/>
                  <a:pt x="499219" y="0"/>
                </a:cubicBezTo>
                <a:cubicBezTo>
                  <a:pt x="610552" y="-16440"/>
                  <a:pt x="869405" y="7504"/>
                  <a:pt x="1121533" y="0"/>
                </a:cubicBezTo>
                <a:cubicBezTo>
                  <a:pt x="1373661" y="-7504"/>
                  <a:pt x="1666225" y="9560"/>
                  <a:pt x="1866942" y="0"/>
                </a:cubicBezTo>
                <a:cubicBezTo>
                  <a:pt x="2067659" y="-9560"/>
                  <a:pt x="2344237" y="6545"/>
                  <a:pt x="2673899" y="0"/>
                </a:cubicBezTo>
                <a:cubicBezTo>
                  <a:pt x="3003561" y="-6545"/>
                  <a:pt x="3196280" y="-14064"/>
                  <a:pt x="3419308" y="0"/>
                </a:cubicBezTo>
                <a:cubicBezTo>
                  <a:pt x="3642336" y="14064"/>
                  <a:pt x="3996637" y="-154"/>
                  <a:pt x="4226264" y="0"/>
                </a:cubicBezTo>
                <a:cubicBezTo>
                  <a:pt x="4455891" y="154"/>
                  <a:pt x="4605290" y="6432"/>
                  <a:pt x="4848578" y="0"/>
                </a:cubicBezTo>
                <a:cubicBezTo>
                  <a:pt x="5091866" y="-6432"/>
                  <a:pt x="5196072" y="12306"/>
                  <a:pt x="5470892" y="0"/>
                </a:cubicBezTo>
                <a:cubicBezTo>
                  <a:pt x="5745712" y="-12306"/>
                  <a:pt x="5952635" y="-17478"/>
                  <a:pt x="6154754" y="0"/>
                </a:cubicBezTo>
                <a:cubicBezTo>
                  <a:pt x="6158395" y="232612"/>
                  <a:pt x="6128489" y="294686"/>
                  <a:pt x="6154754" y="530915"/>
                </a:cubicBezTo>
                <a:cubicBezTo>
                  <a:pt x="6181019" y="767144"/>
                  <a:pt x="6136604" y="953770"/>
                  <a:pt x="6154754" y="1083066"/>
                </a:cubicBezTo>
                <a:cubicBezTo>
                  <a:pt x="6172904" y="1212362"/>
                  <a:pt x="6149334" y="1345210"/>
                  <a:pt x="6154754" y="1571507"/>
                </a:cubicBezTo>
                <a:cubicBezTo>
                  <a:pt x="6160174" y="1797804"/>
                  <a:pt x="6127202" y="1963557"/>
                  <a:pt x="6154754" y="2123658"/>
                </a:cubicBezTo>
                <a:cubicBezTo>
                  <a:pt x="5841120" y="2137302"/>
                  <a:pt x="5809687" y="2122268"/>
                  <a:pt x="5470892" y="2123658"/>
                </a:cubicBezTo>
                <a:cubicBezTo>
                  <a:pt x="5132097" y="2125048"/>
                  <a:pt x="4910468" y="2103336"/>
                  <a:pt x="4663936" y="2123658"/>
                </a:cubicBezTo>
                <a:cubicBezTo>
                  <a:pt x="4417404" y="2143980"/>
                  <a:pt x="4238166" y="2138970"/>
                  <a:pt x="4041622" y="2123658"/>
                </a:cubicBezTo>
                <a:cubicBezTo>
                  <a:pt x="3845078" y="2108346"/>
                  <a:pt x="3720163" y="2130800"/>
                  <a:pt x="3542403" y="2123658"/>
                </a:cubicBezTo>
                <a:cubicBezTo>
                  <a:pt x="3364643" y="2116516"/>
                  <a:pt x="3274875" y="2118383"/>
                  <a:pt x="3043184" y="2123658"/>
                </a:cubicBezTo>
                <a:cubicBezTo>
                  <a:pt x="2811493" y="2128933"/>
                  <a:pt x="2633732" y="2089387"/>
                  <a:pt x="2297775" y="2123658"/>
                </a:cubicBezTo>
                <a:cubicBezTo>
                  <a:pt x="1961818" y="2157929"/>
                  <a:pt x="1831804" y="2157267"/>
                  <a:pt x="1613913" y="2123658"/>
                </a:cubicBezTo>
                <a:cubicBezTo>
                  <a:pt x="1396022" y="2090049"/>
                  <a:pt x="1270037" y="2104993"/>
                  <a:pt x="1053147" y="2123658"/>
                </a:cubicBezTo>
                <a:cubicBezTo>
                  <a:pt x="836257" y="2142323"/>
                  <a:pt x="310557" y="2101538"/>
                  <a:pt x="0" y="2123658"/>
                </a:cubicBezTo>
                <a:cubicBezTo>
                  <a:pt x="-10090" y="1924821"/>
                  <a:pt x="18170" y="1841204"/>
                  <a:pt x="0" y="1656453"/>
                </a:cubicBezTo>
                <a:cubicBezTo>
                  <a:pt x="-18170" y="1471703"/>
                  <a:pt x="-16522" y="1242018"/>
                  <a:pt x="0" y="1125539"/>
                </a:cubicBezTo>
                <a:cubicBezTo>
                  <a:pt x="16522" y="1009060"/>
                  <a:pt x="21521" y="809862"/>
                  <a:pt x="0" y="552151"/>
                </a:cubicBezTo>
                <a:cubicBezTo>
                  <a:pt x="-21521" y="294440"/>
                  <a:pt x="22689" y="180873"/>
                  <a:pt x="0" y="0"/>
                </a:cubicBezTo>
                <a:close/>
              </a:path>
              <a:path w="6154754" h="2123658" stroke="0" extrusionOk="0">
                <a:moveTo>
                  <a:pt x="0" y="0"/>
                </a:moveTo>
                <a:cubicBezTo>
                  <a:pt x="247597" y="-4420"/>
                  <a:pt x="366495" y="-7756"/>
                  <a:pt x="622314" y="0"/>
                </a:cubicBezTo>
                <a:cubicBezTo>
                  <a:pt x="878133" y="7756"/>
                  <a:pt x="1190924" y="2690"/>
                  <a:pt x="1367723" y="0"/>
                </a:cubicBezTo>
                <a:cubicBezTo>
                  <a:pt x="1544522" y="-2690"/>
                  <a:pt x="1856012" y="20197"/>
                  <a:pt x="2174680" y="0"/>
                </a:cubicBezTo>
                <a:cubicBezTo>
                  <a:pt x="2493348" y="-20197"/>
                  <a:pt x="2517461" y="6738"/>
                  <a:pt x="2796994" y="0"/>
                </a:cubicBezTo>
                <a:cubicBezTo>
                  <a:pt x="3076527" y="-6738"/>
                  <a:pt x="3323199" y="22527"/>
                  <a:pt x="3542403" y="0"/>
                </a:cubicBezTo>
                <a:cubicBezTo>
                  <a:pt x="3761607" y="-22527"/>
                  <a:pt x="3894244" y="-6522"/>
                  <a:pt x="4164717" y="0"/>
                </a:cubicBezTo>
                <a:cubicBezTo>
                  <a:pt x="4435190" y="6522"/>
                  <a:pt x="4575351" y="-3314"/>
                  <a:pt x="4971674" y="0"/>
                </a:cubicBezTo>
                <a:cubicBezTo>
                  <a:pt x="5367997" y="3314"/>
                  <a:pt x="5638889" y="-57175"/>
                  <a:pt x="6154754" y="0"/>
                </a:cubicBezTo>
                <a:cubicBezTo>
                  <a:pt x="6158664" y="115301"/>
                  <a:pt x="6157636" y="318813"/>
                  <a:pt x="6154754" y="467205"/>
                </a:cubicBezTo>
                <a:cubicBezTo>
                  <a:pt x="6151872" y="615598"/>
                  <a:pt x="6156641" y="836327"/>
                  <a:pt x="6154754" y="934410"/>
                </a:cubicBezTo>
                <a:cubicBezTo>
                  <a:pt x="6152867" y="1032494"/>
                  <a:pt x="6172589" y="1257271"/>
                  <a:pt x="6154754" y="1465324"/>
                </a:cubicBezTo>
                <a:cubicBezTo>
                  <a:pt x="6136919" y="1673377"/>
                  <a:pt x="6151251" y="1811123"/>
                  <a:pt x="6154754" y="2123658"/>
                </a:cubicBezTo>
                <a:cubicBezTo>
                  <a:pt x="5964795" y="2137041"/>
                  <a:pt x="5800664" y="2110970"/>
                  <a:pt x="5593988" y="2123658"/>
                </a:cubicBezTo>
                <a:cubicBezTo>
                  <a:pt x="5387312" y="2136346"/>
                  <a:pt x="5140899" y="2102389"/>
                  <a:pt x="4787031" y="2123658"/>
                </a:cubicBezTo>
                <a:cubicBezTo>
                  <a:pt x="4433163" y="2144927"/>
                  <a:pt x="4329715" y="2151196"/>
                  <a:pt x="4103169" y="2123658"/>
                </a:cubicBezTo>
                <a:cubicBezTo>
                  <a:pt x="3876623" y="2096120"/>
                  <a:pt x="3591055" y="2091965"/>
                  <a:pt x="3296213" y="2123658"/>
                </a:cubicBezTo>
                <a:cubicBezTo>
                  <a:pt x="3001371" y="2155351"/>
                  <a:pt x="2911894" y="2137201"/>
                  <a:pt x="2550804" y="2123658"/>
                </a:cubicBezTo>
                <a:cubicBezTo>
                  <a:pt x="2189714" y="2110115"/>
                  <a:pt x="2179794" y="2130667"/>
                  <a:pt x="1990037" y="2123658"/>
                </a:cubicBezTo>
                <a:cubicBezTo>
                  <a:pt x="1800280" y="2116649"/>
                  <a:pt x="1635186" y="2126636"/>
                  <a:pt x="1306176" y="2123658"/>
                </a:cubicBezTo>
                <a:cubicBezTo>
                  <a:pt x="977166" y="2120680"/>
                  <a:pt x="458547" y="2088060"/>
                  <a:pt x="0" y="2123658"/>
                </a:cubicBezTo>
                <a:cubicBezTo>
                  <a:pt x="-3277" y="1991698"/>
                  <a:pt x="-23387" y="1864686"/>
                  <a:pt x="0" y="1613980"/>
                </a:cubicBezTo>
                <a:cubicBezTo>
                  <a:pt x="23387" y="1363274"/>
                  <a:pt x="-2590" y="1301067"/>
                  <a:pt x="0" y="1146775"/>
                </a:cubicBezTo>
                <a:cubicBezTo>
                  <a:pt x="2590" y="992484"/>
                  <a:pt x="21247" y="879033"/>
                  <a:pt x="0" y="637097"/>
                </a:cubicBezTo>
                <a:cubicBezTo>
                  <a:pt x="-21247" y="395161"/>
                  <a:pt x="12516" y="310162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 ماذا يحدث لو</a:t>
            </a:r>
          </a:p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رجع الغذاء الموجود بالمعدة إلى المريء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957D949-2E84-48E9-BCED-770D018CE54B}"/>
              </a:ext>
            </a:extLst>
          </p:cNvPr>
          <p:cNvSpPr/>
          <p:nvPr/>
        </p:nvSpPr>
        <p:spPr>
          <a:xfrm>
            <a:off x="5651652" y="3040480"/>
            <a:ext cx="6154753" cy="2800767"/>
          </a:xfrm>
          <a:custGeom>
            <a:avLst/>
            <a:gdLst>
              <a:gd name="connsiteX0" fmla="*/ 0 w 6154753"/>
              <a:gd name="connsiteY0" fmla="*/ 0 h 2800767"/>
              <a:gd name="connsiteX1" fmla="*/ 683861 w 6154753"/>
              <a:gd name="connsiteY1" fmla="*/ 0 h 2800767"/>
              <a:gd name="connsiteX2" fmla="*/ 1429270 w 6154753"/>
              <a:gd name="connsiteY2" fmla="*/ 0 h 2800767"/>
              <a:gd name="connsiteX3" fmla="*/ 2236227 w 6154753"/>
              <a:gd name="connsiteY3" fmla="*/ 0 h 2800767"/>
              <a:gd name="connsiteX4" fmla="*/ 2858541 w 6154753"/>
              <a:gd name="connsiteY4" fmla="*/ 0 h 2800767"/>
              <a:gd name="connsiteX5" fmla="*/ 3480855 w 6154753"/>
              <a:gd name="connsiteY5" fmla="*/ 0 h 2800767"/>
              <a:gd name="connsiteX6" fmla="*/ 4041621 w 6154753"/>
              <a:gd name="connsiteY6" fmla="*/ 0 h 2800767"/>
              <a:gd name="connsiteX7" fmla="*/ 4725483 w 6154753"/>
              <a:gd name="connsiteY7" fmla="*/ 0 h 2800767"/>
              <a:gd name="connsiteX8" fmla="*/ 5409344 w 6154753"/>
              <a:gd name="connsiteY8" fmla="*/ 0 h 2800767"/>
              <a:gd name="connsiteX9" fmla="*/ 6154753 w 6154753"/>
              <a:gd name="connsiteY9" fmla="*/ 0 h 2800767"/>
              <a:gd name="connsiteX10" fmla="*/ 6154753 w 6154753"/>
              <a:gd name="connsiteY10" fmla="*/ 588161 h 2800767"/>
              <a:gd name="connsiteX11" fmla="*/ 6154753 w 6154753"/>
              <a:gd name="connsiteY11" fmla="*/ 1148314 h 2800767"/>
              <a:gd name="connsiteX12" fmla="*/ 6154753 w 6154753"/>
              <a:gd name="connsiteY12" fmla="*/ 1680460 h 2800767"/>
              <a:gd name="connsiteX13" fmla="*/ 6154753 w 6154753"/>
              <a:gd name="connsiteY13" fmla="*/ 2268621 h 2800767"/>
              <a:gd name="connsiteX14" fmla="*/ 6154753 w 6154753"/>
              <a:gd name="connsiteY14" fmla="*/ 2800767 h 2800767"/>
              <a:gd name="connsiteX15" fmla="*/ 5593987 w 6154753"/>
              <a:gd name="connsiteY15" fmla="*/ 2800767 h 2800767"/>
              <a:gd name="connsiteX16" fmla="*/ 4848578 w 6154753"/>
              <a:gd name="connsiteY16" fmla="*/ 2800767 h 2800767"/>
              <a:gd name="connsiteX17" fmla="*/ 4164716 w 6154753"/>
              <a:gd name="connsiteY17" fmla="*/ 2800767 h 2800767"/>
              <a:gd name="connsiteX18" fmla="*/ 3603950 w 6154753"/>
              <a:gd name="connsiteY18" fmla="*/ 2800767 h 2800767"/>
              <a:gd name="connsiteX19" fmla="*/ 3043183 w 6154753"/>
              <a:gd name="connsiteY19" fmla="*/ 2800767 h 2800767"/>
              <a:gd name="connsiteX20" fmla="*/ 2543965 w 6154753"/>
              <a:gd name="connsiteY20" fmla="*/ 2800767 h 2800767"/>
              <a:gd name="connsiteX21" fmla="*/ 1798556 w 6154753"/>
              <a:gd name="connsiteY21" fmla="*/ 2800767 h 2800767"/>
              <a:gd name="connsiteX22" fmla="*/ 1237789 w 6154753"/>
              <a:gd name="connsiteY22" fmla="*/ 2800767 h 2800767"/>
              <a:gd name="connsiteX23" fmla="*/ 677023 w 6154753"/>
              <a:gd name="connsiteY23" fmla="*/ 2800767 h 2800767"/>
              <a:gd name="connsiteX24" fmla="*/ 0 w 6154753"/>
              <a:gd name="connsiteY24" fmla="*/ 2800767 h 2800767"/>
              <a:gd name="connsiteX25" fmla="*/ 0 w 6154753"/>
              <a:gd name="connsiteY25" fmla="*/ 2184598 h 2800767"/>
              <a:gd name="connsiteX26" fmla="*/ 0 w 6154753"/>
              <a:gd name="connsiteY26" fmla="*/ 1708468 h 2800767"/>
              <a:gd name="connsiteX27" fmla="*/ 0 w 6154753"/>
              <a:gd name="connsiteY27" fmla="*/ 1148314 h 2800767"/>
              <a:gd name="connsiteX28" fmla="*/ 0 w 6154753"/>
              <a:gd name="connsiteY28" fmla="*/ 588161 h 2800767"/>
              <a:gd name="connsiteX29" fmla="*/ 0 w 6154753"/>
              <a:gd name="connsiteY29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54753" h="2800767" fill="none" extrusionOk="0">
                <a:moveTo>
                  <a:pt x="0" y="0"/>
                </a:moveTo>
                <a:cubicBezTo>
                  <a:pt x="265143" y="12884"/>
                  <a:pt x="482686" y="21466"/>
                  <a:pt x="683861" y="0"/>
                </a:cubicBezTo>
                <a:cubicBezTo>
                  <a:pt x="885036" y="-21466"/>
                  <a:pt x="1206242" y="-14064"/>
                  <a:pt x="1429270" y="0"/>
                </a:cubicBezTo>
                <a:cubicBezTo>
                  <a:pt x="1652298" y="14064"/>
                  <a:pt x="2004341" y="-648"/>
                  <a:pt x="2236227" y="0"/>
                </a:cubicBezTo>
                <a:cubicBezTo>
                  <a:pt x="2468113" y="648"/>
                  <a:pt x="2615253" y="6432"/>
                  <a:pt x="2858541" y="0"/>
                </a:cubicBezTo>
                <a:cubicBezTo>
                  <a:pt x="3101829" y="-6432"/>
                  <a:pt x="3206035" y="12306"/>
                  <a:pt x="3480855" y="0"/>
                </a:cubicBezTo>
                <a:cubicBezTo>
                  <a:pt x="3755675" y="-12306"/>
                  <a:pt x="3791084" y="-2302"/>
                  <a:pt x="4041621" y="0"/>
                </a:cubicBezTo>
                <a:cubicBezTo>
                  <a:pt x="4292158" y="2302"/>
                  <a:pt x="4564613" y="11886"/>
                  <a:pt x="4725483" y="0"/>
                </a:cubicBezTo>
                <a:cubicBezTo>
                  <a:pt x="4886353" y="-11886"/>
                  <a:pt x="5232323" y="-10655"/>
                  <a:pt x="5409344" y="0"/>
                </a:cubicBezTo>
                <a:cubicBezTo>
                  <a:pt x="5586365" y="10655"/>
                  <a:pt x="5990740" y="-25489"/>
                  <a:pt x="6154753" y="0"/>
                </a:cubicBezTo>
                <a:cubicBezTo>
                  <a:pt x="6127678" y="267242"/>
                  <a:pt x="6143734" y="468135"/>
                  <a:pt x="6154753" y="588161"/>
                </a:cubicBezTo>
                <a:cubicBezTo>
                  <a:pt x="6165772" y="708187"/>
                  <a:pt x="6178876" y="966172"/>
                  <a:pt x="6154753" y="1148314"/>
                </a:cubicBezTo>
                <a:cubicBezTo>
                  <a:pt x="6130630" y="1330456"/>
                  <a:pt x="6154828" y="1525099"/>
                  <a:pt x="6154753" y="1680460"/>
                </a:cubicBezTo>
                <a:cubicBezTo>
                  <a:pt x="6154678" y="1835821"/>
                  <a:pt x="6130339" y="2119352"/>
                  <a:pt x="6154753" y="2268621"/>
                </a:cubicBezTo>
                <a:cubicBezTo>
                  <a:pt x="6179167" y="2417890"/>
                  <a:pt x="6139564" y="2658831"/>
                  <a:pt x="6154753" y="2800767"/>
                </a:cubicBezTo>
                <a:cubicBezTo>
                  <a:pt x="6019806" y="2811763"/>
                  <a:pt x="5841990" y="2779313"/>
                  <a:pt x="5593987" y="2800767"/>
                </a:cubicBezTo>
                <a:cubicBezTo>
                  <a:pt x="5345984" y="2822221"/>
                  <a:pt x="5184535" y="2766496"/>
                  <a:pt x="4848578" y="2800767"/>
                </a:cubicBezTo>
                <a:cubicBezTo>
                  <a:pt x="4512621" y="2835038"/>
                  <a:pt x="4382607" y="2834376"/>
                  <a:pt x="4164716" y="2800767"/>
                </a:cubicBezTo>
                <a:cubicBezTo>
                  <a:pt x="3946825" y="2767158"/>
                  <a:pt x="3820840" y="2782102"/>
                  <a:pt x="3603950" y="2800767"/>
                </a:cubicBezTo>
                <a:cubicBezTo>
                  <a:pt x="3387060" y="2819432"/>
                  <a:pt x="3192237" y="2792277"/>
                  <a:pt x="3043183" y="2800767"/>
                </a:cubicBezTo>
                <a:cubicBezTo>
                  <a:pt x="2894129" y="2809257"/>
                  <a:pt x="2715950" y="2783447"/>
                  <a:pt x="2543965" y="2800767"/>
                </a:cubicBezTo>
                <a:cubicBezTo>
                  <a:pt x="2371980" y="2818087"/>
                  <a:pt x="2042836" y="2802630"/>
                  <a:pt x="1798556" y="2800767"/>
                </a:cubicBezTo>
                <a:cubicBezTo>
                  <a:pt x="1554276" y="2798904"/>
                  <a:pt x="1470495" y="2795332"/>
                  <a:pt x="1237789" y="2800767"/>
                </a:cubicBezTo>
                <a:cubicBezTo>
                  <a:pt x="1005083" y="2806202"/>
                  <a:pt x="931698" y="2799355"/>
                  <a:pt x="677023" y="2800767"/>
                </a:cubicBezTo>
                <a:cubicBezTo>
                  <a:pt x="422348" y="2802179"/>
                  <a:pt x="167450" y="2794740"/>
                  <a:pt x="0" y="2800767"/>
                </a:cubicBezTo>
                <a:cubicBezTo>
                  <a:pt x="10212" y="2514948"/>
                  <a:pt x="-27303" y="2384631"/>
                  <a:pt x="0" y="2184598"/>
                </a:cubicBezTo>
                <a:cubicBezTo>
                  <a:pt x="27303" y="1984565"/>
                  <a:pt x="5921" y="1939138"/>
                  <a:pt x="0" y="1708468"/>
                </a:cubicBezTo>
                <a:cubicBezTo>
                  <a:pt x="-5921" y="1477798"/>
                  <a:pt x="19647" y="1372728"/>
                  <a:pt x="0" y="1148314"/>
                </a:cubicBezTo>
                <a:cubicBezTo>
                  <a:pt x="-19647" y="923900"/>
                  <a:pt x="26266" y="853846"/>
                  <a:pt x="0" y="588161"/>
                </a:cubicBezTo>
                <a:cubicBezTo>
                  <a:pt x="-26266" y="322476"/>
                  <a:pt x="-20831" y="194725"/>
                  <a:pt x="0" y="0"/>
                </a:cubicBezTo>
                <a:close/>
              </a:path>
              <a:path w="6154753" h="2800767" stroke="0" extrusionOk="0">
                <a:moveTo>
                  <a:pt x="0" y="0"/>
                </a:moveTo>
                <a:cubicBezTo>
                  <a:pt x="247597" y="-4420"/>
                  <a:pt x="366495" y="-7756"/>
                  <a:pt x="622314" y="0"/>
                </a:cubicBezTo>
                <a:cubicBezTo>
                  <a:pt x="878133" y="7756"/>
                  <a:pt x="1190924" y="2690"/>
                  <a:pt x="1367723" y="0"/>
                </a:cubicBezTo>
                <a:cubicBezTo>
                  <a:pt x="1544522" y="-2690"/>
                  <a:pt x="1861029" y="22398"/>
                  <a:pt x="2174679" y="0"/>
                </a:cubicBezTo>
                <a:cubicBezTo>
                  <a:pt x="2488329" y="-22398"/>
                  <a:pt x="2517460" y="6738"/>
                  <a:pt x="2796993" y="0"/>
                </a:cubicBezTo>
                <a:cubicBezTo>
                  <a:pt x="3076526" y="-6738"/>
                  <a:pt x="3323198" y="22527"/>
                  <a:pt x="3542402" y="0"/>
                </a:cubicBezTo>
                <a:cubicBezTo>
                  <a:pt x="3761606" y="-22527"/>
                  <a:pt x="3894243" y="-6522"/>
                  <a:pt x="4164716" y="0"/>
                </a:cubicBezTo>
                <a:cubicBezTo>
                  <a:pt x="4435189" y="6522"/>
                  <a:pt x="4575350" y="-3314"/>
                  <a:pt x="4971673" y="0"/>
                </a:cubicBezTo>
                <a:cubicBezTo>
                  <a:pt x="5367996" y="3314"/>
                  <a:pt x="5638888" y="-57175"/>
                  <a:pt x="6154753" y="0"/>
                </a:cubicBezTo>
                <a:cubicBezTo>
                  <a:pt x="6174512" y="176063"/>
                  <a:pt x="6177160" y="277515"/>
                  <a:pt x="6154753" y="476130"/>
                </a:cubicBezTo>
                <a:cubicBezTo>
                  <a:pt x="6132347" y="674745"/>
                  <a:pt x="6151440" y="767333"/>
                  <a:pt x="6154753" y="952261"/>
                </a:cubicBezTo>
                <a:cubicBezTo>
                  <a:pt x="6158066" y="1137189"/>
                  <a:pt x="6134014" y="1322733"/>
                  <a:pt x="6154753" y="1512414"/>
                </a:cubicBezTo>
                <a:cubicBezTo>
                  <a:pt x="6175492" y="1702095"/>
                  <a:pt x="6135672" y="1839010"/>
                  <a:pt x="6154753" y="2044560"/>
                </a:cubicBezTo>
                <a:cubicBezTo>
                  <a:pt x="6173834" y="2250110"/>
                  <a:pt x="6130181" y="2533969"/>
                  <a:pt x="6154753" y="2800767"/>
                </a:cubicBezTo>
                <a:cubicBezTo>
                  <a:pt x="5913280" y="2806848"/>
                  <a:pt x="5779921" y="2780357"/>
                  <a:pt x="5655534" y="2800767"/>
                </a:cubicBezTo>
                <a:cubicBezTo>
                  <a:pt x="5531147" y="2821177"/>
                  <a:pt x="5195681" y="2823495"/>
                  <a:pt x="4971673" y="2800767"/>
                </a:cubicBezTo>
                <a:cubicBezTo>
                  <a:pt x="4747665" y="2778039"/>
                  <a:pt x="4460415" y="2770597"/>
                  <a:pt x="4164716" y="2800767"/>
                </a:cubicBezTo>
                <a:cubicBezTo>
                  <a:pt x="3869017" y="2830937"/>
                  <a:pt x="3780397" y="2814310"/>
                  <a:pt x="3419307" y="2800767"/>
                </a:cubicBezTo>
                <a:cubicBezTo>
                  <a:pt x="3058217" y="2787224"/>
                  <a:pt x="3045517" y="2801240"/>
                  <a:pt x="2858541" y="2800767"/>
                </a:cubicBezTo>
                <a:cubicBezTo>
                  <a:pt x="2671565" y="2800294"/>
                  <a:pt x="2504194" y="2805191"/>
                  <a:pt x="2174679" y="2800767"/>
                </a:cubicBezTo>
                <a:cubicBezTo>
                  <a:pt x="1845164" y="2796343"/>
                  <a:pt x="1695359" y="2814108"/>
                  <a:pt x="1367723" y="2800767"/>
                </a:cubicBezTo>
                <a:cubicBezTo>
                  <a:pt x="1040087" y="2787426"/>
                  <a:pt x="1051877" y="2810505"/>
                  <a:pt x="745409" y="2800767"/>
                </a:cubicBezTo>
                <a:cubicBezTo>
                  <a:pt x="438941" y="2791029"/>
                  <a:pt x="204756" y="2789612"/>
                  <a:pt x="0" y="2800767"/>
                </a:cubicBezTo>
                <a:cubicBezTo>
                  <a:pt x="8744" y="2669262"/>
                  <a:pt x="-14846" y="2471888"/>
                  <a:pt x="0" y="2212606"/>
                </a:cubicBezTo>
                <a:cubicBezTo>
                  <a:pt x="14846" y="1953324"/>
                  <a:pt x="18476" y="1904448"/>
                  <a:pt x="0" y="1596437"/>
                </a:cubicBezTo>
                <a:cubicBezTo>
                  <a:pt x="-18476" y="1288426"/>
                  <a:pt x="-17765" y="1221187"/>
                  <a:pt x="0" y="1120307"/>
                </a:cubicBezTo>
                <a:cubicBezTo>
                  <a:pt x="17765" y="1019427"/>
                  <a:pt x="28584" y="784346"/>
                  <a:pt x="0" y="532146"/>
                </a:cubicBezTo>
                <a:cubicBezTo>
                  <a:pt x="-28584" y="279946"/>
                  <a:pt x="-6803" y="145915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سوف يؤثر المزيج الحمضي على خلايا المريء (لان الغشاء المخاطي ارق من المعدة)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ويسبب حموضة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صورة ذات صلة">
            <a:extLst>
              <a:ext uri="{FF2B5EF4-FFF2-40B4-BE49-F238E27FC236}">
                <a16:creationId xmlns:a16="http://schemas.microsoft.com/office/drawing/2014/main" id="{59EAC155-C12E-4CE9-A0EA-778E0B878A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2" y="231355"/>
            <a:ext cx="4878634" cy="62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صورة ذات صلة">
            <a:extLst>
              <a:ext uri="{FF2B5EF4-FFF2-40B4-BE49-F238E27FC236}">
                <a16:creationId xmlns:a16="http://schemas.microsoft.com/office/drawing/2014/main" id="{008914BB-44D7-4B8A-A76D-A833D5E5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47" y="3822853"/>
            <a:ext cx="4970788" cy="28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صورة ذات صلة">
            <a:extLst>
              <a:ext uri="{FF2B5EF4-FFF2-40B4-BE49-F238E27FC236}">
                <a16:creationId xmlns:a16="http://schemas.microsoft.com/office/drawing/2014/main" id="{B7CF8644-6DB9-487E-9D41-16C799DB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b="9442"/>
          <a:stretch/>
        </p:blipFill>
        <p:spPr bwMode="auto">
          <a:xfrm>
            <a:off x="7921127" y="2886418"/>
            <a:ext cx="3896299" cy="36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7535538" y="1593755"/>
            <a:ext cx="3778783" cy="2585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 تعرف صاحبنا اليوم على أمور كثيرة </a:t>
            </a:r>
          </a:p>
        </p:txBody>
      </p:sp>
      <p:pic>
        <p:nvPicPr>
          <p:cNvPr id="3074" name="Picture 2" descr="نتيجة بحث الصور عن ‪clipart Mount‬‏">
            <a:extLst>
              <a:ext uri="{FF2B5EF4-FFF2-40B4-BE49-F238E27FC236}">
                <a16:creationId xmlns:a16="http://schemas.microsoft.com/office/drawing/2014/main" id="{572D9A05-210D-4349-9977-D9870BED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06" y="287243"/>
            <a:ext cx="4148950" cy="25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012EE5A-D78F-4BC4-BEDE-394CF0AA0147}"/>
              </a:ext>
            </a:extLst>
          </p:cNvPr>
          <p:cNvSpPr/>
          <p:nvPr/>
        </p:nvSpPr>
        <p:spPr>
          <a:xfrm>
            <a:off x="4142344" y="81560"/>
            <a:ext cx="3778783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أعلى قمة جبل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1CDC002-0054-43C1-9E9B-0D95B1682D83}"/>
              </a:ext>
            </a:extLst>
          </p:cNvPr>
          <p:cNvSpPr/>
          <p:nvPr/>
        </p:nvSpPr>
        <p:spPr>
          <a:xfrm>
            <a:off x="703244" y="3129835"/>
            <a:ext cx="3778783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وأطول نهر </a:t>
            </a:r>
          </a:p>
        </p:txBody>
      </p:sp>
    </p:spTree>
    <p:extLst>
      <p:ext uri="{BB962C8B-B14F-4D97-AF65-F5344CB8AC3E}">
        <p14:creationId xmlns:p14="http://schemas.microsoft.com/office/powerpoint/2010/main" val="537015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389783" y="725235"/>
            <a:ext cx="5337670" cy="1446550"/>
          </a:xfrm>
          <a:custGeom>
            <a:avLst/>
            <a:gdLst>
              <a:gd name="connsiteX0" fmla="*/ 0 w 5337670"/>
              <a:gd name="connsiteY0" fmla="*/ 0 h 1446550"/>
              <a:gd name="connsiteX1" fmla="*/ 613832 w 5337670"/>
              <a:gd name="connsiteY1" fmla="*/ 0 h 1446550"/>
              <a:gd name="connsiteX2" fmla="*/ 1120911 w 5337670"/>
              <a:gd name="connsiteY2" fmla="*/ 0 h 1446550"/>
              <a:gd name="connsiteX3" fmla="*/ 1788119 w 5337670"/>
              <a:gd name="connsiteY3" fmla="*/ 0 h 1446550"/>
              <a:gd name="connsiteX4" fmla="*/ 2295198 w 5337670"/>
              <a:gd name="connsiteY4" fmla="*/ 0 h 1446550"/>
              <a:gd name="connsiteX5" fmla="*/ 2802277 w 5337670"/>
              <a:gd name="connsiteY5" fmla="*/ 0 h 1446550"/>
              <a:gd name="connsiteX6" fmla="*/ 3416109 w 5337670"/>
              <a:gd name="connsiteY6" fmla="*/ 0 h 1446550"/>
              <a:gd name="connsiteX7" fmla="*/ 4136694 w 5337670"/>
              <a:gd name="connsiteY7" fmla="*/ 0 h 1446550"/>
              <a:gd name="connsiteX8" fmla="*/ 5337670 w 5337670"/>
              <a:gd name="connsiteY8" fmla="*/ 0 h 1446550"/>
              <a:gd name="connsiteX9" fmla="*/ 5337670 w 5337670"/>
              <a:gd name="connsiteY9" fmla="*/ 496649 h 1446550"/>
              <a:gd name="connsiteX10" fmla="*/ 5337670 w 5337670"/>
              <a:gd name="connsiteY10" fmla="*/ 1007763 h 1446550"/>
              <a:gd name="connsiteX11" fmla="*/ 5337670 w 5337670"/>
              <a:gd name="connsiteY11" fmla="*/ 1446550 h 1446550"/>
              <a:gd name="connsiteX12" fmla="*/ 4563708 w 5337670"/>
              <a:gd name="connsiteY12" fmla="*/ 1446550 h 1446550"/>
              <a:gd name="connsiteX13" fmla="*/ 4003253 w 5337670"/>
              <a:gd name="connsiteY13" fmla="*/ 1446550 h 1446550"/>
              <a:gd name="connsiteX14" fmla="*/ 3336044 w 5337670"/>
              <a:gd name="connsiteY14" fmla="*/ 1446550 h 1446550"/>
              <a:gd name="connsiteX15" fmla="*/ 2668835 w 5337670"/>
              <a:gd name="connsiteY15" fmla="*/ 1446550 h 1446550"/>
              <a:gd name="connsiteX16" fmla="*/ 2108380 w 5337670"/>
              <a:gd name="connsiteY16" fmla="*/ 1446550 h 1446550"/>
              <a:gd name="connsiteX17" fmla="*/ 1334418 w 5337670"/>
              <a:gd name="connsiteY17" fmla="*/ 1446550 h 1446550"/>
              <a:gd name="connsiteX18" fmla="*/ 773962 w 5337670"/>
              <a:gd name="connsiteY18" fmla="*/ 1446550 h 1446550"/>
              <a:gd name="connsiteX19" fmla="*/ 0 w 5337670"/>
              <a:gd name="connsiteY19" fmla="*/ 1446550 h 1446550"/>
              <a:gd name="connsiteX20" fmla="*/ 0 w 5337670"/>
              <a:gd name="connsiteY20" fmla="*/ 978832 h 1446550"/>
              <a:gd name="connsiteX21" fmla="*/ 0 w 5337670"/>
              <a:gd name="connsiteY21" fmla="*/ 496649 h 1446550"/>
              <a:gd name="connsiteX22" fmla="*/ 0 w 5337670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37670" h="1446550" fill="none" extrusionOk="0">
                <a:moveTo>
                  <a:pt x="0" y="0"/>
                </a:moveTo>
                <a:cubicBezTo>
                  <a:pt x="207181" y="5192"/>
                  <a:pt x="409661" y="-19125"/>
                  <a:pt x="613832" y="0"/>
                </a:cubicBezTo>
                <a:cubicBezTo>
                  <a:pt x="818003" y="19125"/>
                  <a:pt x="1016615" y="6324"/>
                  <a:pt x="1120911" y="0"/>
                </a:cubicBezTo>
                <a:cubicBezTo>
                  <a:pt x="1225207" y="-6324"/>
                  <a:pt x="1631285" y="24559"/>
                  <a:pt x="1788119" y="0"/>
                </a:cubicBezTo>
                <a:cubicBezTo>
                  <a:pt x="1944953" y="-24559"/>
                  <a:pt x="2162725" y="14978"/>
                  <a:pt x="2295198" y="0"/>
                </a:cubicBezTo>
                <a:cubicBezTo>
                  <a:pt x="2427671" y="-14978"/>
                  <a:pt x="2644910" y="24231"/>
                  <a:pt x="2802277" y="0"/>
                </a:cubicBezTo>
                <a:cubicBezTo>
                  <a:pt x="2959644" y="-24231"/>
                  <a:pt x="3128174" y="23521"/>
                  <a:pt x="3416109" y="0"/>
                </a:cubicBezTo>
                <a:cubicBezTo>
                  <a:pt x="3704044" y="-23521"/>
                  <a:pt x="3785530" y="-20119"/>
                  <a:pt x="4136694" y="0"/>
                </a:cubicBezTo>
                <a:cubicBezTo>
                  <a:pt x="4487859" y="20119"/>
                  <a:pt x="5061621" y="-16475"/>
                  <a:pt x="5337670" y="0"/>
                </a:cubicBezTo>
                <a:cubicBezTo>
                  <a:pt x="5340017" y="208009"/>
                  <a:pt x="5360430" y="327474"/>
                  <a:pt x="5337670" y="496649"/>
                </a:cubicBezTo>
                <a:cubicBezTo>
                  <a:pt x="5314910" y="665824"/>
                  <a:pt x="5336954" y="878182"/>
                  <a:pt x="5337670" y="1007763"/>
                </a:cubicBezTo>
                <a:cubicBezTo>
                  <a:pt x="5338386" y="1137344"/>
                  <a:pt x="5336340" y="1299658"/>
                  <a:pt x="5337670" y="1446550"/>
                </a:cubicBezTo>
                <a:cubicBezTo>
                  <a:pt x="5023513" y="1465037"/>
                  <a:pt x="4723390" y="1449334"/>
                  <a:pt x="4563708" y="1446550"/>
                </a:cubicBezTo>
                <a:cubicBezTo>
                  <a:pt x="4404026" y="1443766"/>
                  <a:pt x="4270823" y="1435645"/>
                  <a:pt x="4003253" y="1446550"/>
                </a:cubicBezTo>
                <a:cubicBezTo>
                  <a:pt x="3735683" y="1457455"/>
                  <a:pt x="3497294" y="1427596"/>
                  <a:pt x="3336044" y="1446550"/>
                </a:cubicBezTo>
                <a:cubicBezTo>
                  <a:pt x="3174794" y="1465504"/>
                  <a:pt x="2828436" y="1459147"/>
                  <a:pt x="2668835" y="1446550"/>
                </a:cubicBezTo>
                <a:cubicBezTo>
                  <a:pt x="2509234" y="1433953"/>
                  <a:pt x="2377500" y="1455228"/>
                  <a:pt x="2108380" y="1446550"/>
                </a:cubicBezTo>
                <a:cubicBezTo>
                  <a:pt x="1839261" y="1437872"/>
                  <a:pt x="1503649" y="1458654"/>
                  <a:pt x="1334418" y="1446550"/>
                </a:cubicBezTo>
                <a:cubicBezTo>
                  <a:pt x="1165187" y="1434446"/>
                  <a:pt x="1020731" y="1468372"/>
                  <a:pt x="773962" y="1446550"/>
                </a:cubicBezTo>
                <a:cubicBezTo>
                  <a:pt x="527193" y="1424728"/>
                  <a:pt x="182215" y="1424302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337670" h="1446550" stroke="0" extrusionOk="0">
                <a:moveTo>
                  <a:pt x="0" y="0"/>
                </a:moveTo>
                <a:cubicBezTo>
                  <a:pt x="166946" y="-11983"/>
                  <a:pt x="422414" y="-4579"/>
                  <a:pt x="613832" y="0"/>
                </a:cubicBezTo>
                <a:cubicBezTo>
                  <a:pt x="805250" y="4579"/>
                  <a:pt x="1032185" y="-12409"/>
                  <a:pt x="1334418" y="0"/>
                </a:cubicBezTo>
                <a:cubicBezTo>
                  <a:pt x="1636651" y="12409"/>
                  <a:pt x="1797539" y="-24591"/>
                  <a:pt x="2108380" y="0"/>
                </a:cubicBezTo>
                <a:cubicBezTo>
                  <a:pt x="2419221" y="24591"/>
                  <a:pt x="2462507" y="25875"/>
                  <a:pt x="2722212" y="0"/>
                </a:cubicBezTo>
                <a:cubicBezTo>
                  <a:pt x="2981917" y="-25875"/>
                  <a:pt x="3147525" y="-23290"/>
                  <a:pt x="3442797" y="0"/>
                </a:cubicBezTo>
                <a:cubicBezTo>
                  <a:pt x="3738070" y="23290"/>
                  <a:pt x="3843761" y="9175"/>
                  <a:pt x="4056629" y="0"/>
                </a:cubicBezTo>
                <a:cubicBezTo>
                  <a:pt x="4269497" y="-9175"/>
                  <a:pt x="4878812" y="-60766"/>
                  <a:pt x="5337670" y="0"/>
                </a:cubicBezTo>
                <a:cubicBezTo>
                  <a:pt x="5350826" y="153843"/>
                  <a:pt x="5317444" y="288247"/>
                  <a:pt x="5337670" y="511114"/>
                </a:cubicBezTo>
                <a:cubicBezTo>
                  <a:pt x="5357896" y="733981"/>
                  <a:pt x="5331949" y="808919"/>
                  <a:pt x="5337670" y="964367"/>
                </a:cubicBezTo>
                <a:cubicBezTo>
                  <a:pt x="5343391" y="1119815"/>
                  <a:pt x="5327875" y="1276223"/>
                  <a:pt x="5337670" y="1446550"/>
                </a:cubicBezTo>
                <a:cubicBezTo>
                  <a:pt x="5185262" y="1414807"/>
                  <a:pt x="4971582" y="1421560"/>
                  <a:pt x="4670461" y="1446550"/>
                </a:cubicBezTo>
                <a:cubicBezTo>
                  <a:pt x="4369340" y="1471540"/>
                  <a:pt x="4319072" y="1458374"/>
                  <a:pt x="4003253" y="1446550"/>
                </a:cubicBezTo>
                <a:cubicBezTo>
                  <a:pt x="3687434" y="1434726"/>
                  <a:pt x="3614338" y="1451321"/>
                  <a:pt x="3336044" y="1446550"/>
                </a:cubicBezTo>
                <a:cubicBezTo>
                  <a:pt x="3057750" y="1441779"/>
                  <a:pt x="2899562" y="1422795"/>
                  <a:pt x="2562082" y="1446550"/>
                </a:cubicBezTo>
                <a:cubicBezTo>
                  <a:pt x="2224602" y="1470305"/>
                  <a:pt x="2087315" y="1447397"/>
                  <a:pt x="1894873" y="1446550"/>
                </a:cubicBezTo>
                <a:cubicBezTo>
                  <a:pt x="1702431" y="1445703"/>
                  <a:pt x="1476925" y="1444480"/>
                  <a:pt x="1120911" y="1446550"/>
                </a:cubicBezTo>
                <a:cubicBezTo>
                  <a:pt x="764897" y="1448620"/>
                  <a:pt x="275280" y="1475213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سبب حدوث الارتجاع للمريء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957D949-2E84-48E9-BCED-770D018CE54B}"/>
              </a:ext>
            </a:extLst>
          </p:cNvPr>
          <p:cNvSpPr/>
          <p:nvPr/>
        </p:nvSpPr>
        <p:spPr>
          <a:xfrm>
            <a:off x="6389783" y="2654890"/>
            <a:ext cx="5337670" cy="3477875"/>
          </a:xfrm>
          <a:custGeom>
            <a:avLst/>
            <a:gdLst>
              <a:gd name="connsiteX0" fmla="*/ 0 w 5337670"/>
              <a:gd name="connsiteY0" fmla="*/ 0 h 3477875"/>
              <a:gd name="connsiteX1" fmla="*/ 720585 w 5337670"/>
              <a:gd name="connsiteY1" fmla="*/ 0 h 3477875"/>
              <a:gd name="connsiteX2" fmla="*/ 1441171 w 5337670"/>
              <a:gd name="connsiteY2" fmla="*/ 0 h 3477875"/>
              <a:gd name="connsiteX3" fmla="*/ 2215133 w 5337670"/>
              <a:gd name="connsiteY3" fmla="*/ 0 h 3477875"/>
              <a:gd name="connsiteX4" fmla="*/ 2935719 w 5337670"/>
              <a:gd name="connsiteY4" fmla="*/ 0 h 3477875"/>
              <a:gd name="connsiteX5" fmla="*/ 3709681 w 5337670"/>
              <a:gd name="connsiteY5" fmla="*/ 0 h 3477875"/>
              <a:gd name="connsiteX6" fmla="*/ 4323513 w 5337670"/>
              <a:gd name="connsiteY6" fmla="*/ 0 h 3477875"/>
              <a:gd name="connsiteX7" fmla="*/ 5337670 w 5337670"/>
              <a:gd name="connsiteY7" fmla="*/ 0 h 3477875"/>
              <a:gd name="connsiteX8" fmla="*/ 5337670 w 5337670"/>
              <a:gd name="connsiteY8" fmla="*/ 626018 h 3477875"/>
              <a:gd name="connsiteX9" fmla="*/ 5337670 w 5337670"/>
              <a:gd name="connsiteY9" fmla="*/ 1321593 h 3477875"/>
              <a:gd name="connsiteX10" fmla="*/ 5337670 w 5337670"/>
              <a:gd name="connsiteY10" fmla="*/ 2051946 h 3477875"/>
              <a:gd name="connsiteX11" fmla="*/ 5337670 w 5337670"/>
              <a:gd name="connsiteY11" fmla="*/ 2677964 h 3477875"/>
              <a:gd name="connsiteX12" fmla="*/ 5337670 w 5337670"/>
              <a:gd name="connsiteY12" fmla="*/ 3477875 h 3477875"/>
              <a:gd name="connsiteX13" fmla="*/ 4670461 w 5337670"/>
              <a:gd name="connsiteY13" fmla="*/ 3477875 h 3477875"/>
              <a:gd name="connsiteX14" fmla="*/ 3896499 w 5337670"/>
              <a:gd name="connsiteY14" fmla="*/ 3477875 h 3477875"/>
              <a:gd name="connsiteX15" fmla="*/ 3282667 w 5337670"/>
              <a:gd name="connsiteY15" fmla="*/ 3477875 h 3477875"/>
              <a:gd name="connsiteX16" fmla="*/ 2775588 w 5337670"/>
              <a:gd name="connsiteY16" fmla="*/ 3477875 h 3477875"/>
              <a:gd name="connsiteX17" fmla="*/ 2268510 w 5337670"/>
              <a:gd name="connsiteY17" fmla="*/ 3477875 h 3477875"/>
              <a:gd name="connsiteX18" fmla="*/ 1547924 w 5337670"/>
              <a:gd name="connsiteY18" fmla="*/ 3477875 h 3477875"/>
              <a:gd name="connsiteX19" fmla="*/ 880716 w 5337670"/>
              <a:gd name="connsiteY19" fmla="*/ 3477875 h 3477875"/>
              <a:gd name="connsiteX20" fmla="*/ 0 w 5337670"/>
              <a:gd name="connsiteY20" fmla="*/ 3477875 h 3477875"/>
              <a:gd name="connsiteX21" fmla="*/ 0 w 5337670"/>
              <a:gd name="connsiteY21" fmla="*/ 2851858 h 3477875"/>
              <a:gd name="connsiteX22" fmla="*/ 0 w 5337670"/>
              <a:gd name="connsiteY22" fmla="*/ 2156283 h 3477875"/>
              <a:gd name="connsiteX23" fmla="*/ 0 w 5337670"/>
              <a:gd name="connsiteY23" fmla="*/ 1460707 h 3477875"/>
              <a:gd name="connsiteX24" fmla="*/ 0 w 5337670"/>
              <a:gd name="connsiteY24" fmla="*/ 695575 h 3477875"/>
              <a:gd name="connsiteX25" fmla="*/ 0 w 5337670"/>
              <a:gd name="connsiteY25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7670" h="3477875" fill="none" extrusionOk="0">
                <a:moveTo>
                  <a:pt x="0" y="0"/>
                </a:moveTo>
                <a:cubicBezTo>
                  <a:pt x="162491" y="-14829"/>
                  <a:pt x="507411" y="-31193"/>
                  <a:pt x="720585" y="0"/>
                </a:cubicBezTo>
                <a:cubicBezTo>
                  <a:pt x="933759" y="31193"/>
                  <a:pt x="1089409" y="-22331"/>
                  <a:pt x="1441171" y="0"/>
                </a:cubicBezTo>
                <a:cubicBezTo>
                  <a:pt x="1792933" y="22331"/>
                  <a:pt x="1869567" y="27274"/>
                  <a:pt x="2215133" y="0"/>
                </a:cubicBezTo>
                <a:cubicBezTo>
                  <a:pt x="2560699" y="-27274"/>
                  <a:pt x="2668798" y="-34884"/>
                  <a:pt x="2935719" y="0"/>
                </a:cubicBezTo>
                <a:cubicBezTo>
                  <a:pt x="3202640" y="34884"/>
                  <a:pt x="3487237" y="17635"/>
                  <a:pt x="3709681" y="0"/>
                </a:cubicBezTo>
                <a:cubicBezTo>
                  <a:pt x="3932125" y="-17635"/>
                  <a:pt x="4107304" y="7877"/>
                  <a:pt x="4323513" y="0"/>
                </a:cubicBezTo>
                <a:cubicBezTo>
                  <a:pt x="4539722" y="-7877"/>
                  <a:pt x="4871882" y="42416"/>
                  <a:pt x="5337670" y="0"/>
                </a:cubicBezTo>
                <a:cubicBezTo>
                  <a:pt x="5316860" y="165940"/>
                  <a:pt x="5335235" y="461323"/>
                  <a:pt x="5337670" y="626018"/>
                </a:cubicBezTo>
                <a:cubicBezTo>
                  <a:pt x="5340105" y="790713"/>
                  <a:pt x="5310325" y="1141421"/>
                  <a:pt x="5337670" y="1321593"/>
                </a:cubicBezTo>
                <a:cubicBezTo>
                  <a:pt x="5365015" y="1501765"/>
                  <a:pt x="5347306" y="1825261"/>
                  <a:pt x="5337670" y="2051946"/>
                </a:cubicBezTo>
                <a:cubicBezTo>
                  <a:pt x="5328034" y="2278631"/>
                  <a:pt x="5352410" y="2488930"/>
                  <a:pt x="5337670" y="2677964"/>
                </a:cubicBezTo>
                <a:cubicBezTo>
                  <a:pt x="5322930" y="2866998"/>
                  <a:pt x="5342225" y="3308232"/>
                  <a:pt x="5337670" y="3477875"/>
                </a:cubicBezTo>
                <a:cubicBezTo>
                  <a:pt x="5192521" y="3475450"/>
                  <a:pt x="4994054" y="3464530"/>
                  <a:pt x="4670461" y="3477875"/>
                </a:cubicBezTo>
                <a:cubicBezTo>
                  <a:pt x="4346868" y="3491220"/>
                  <a:pt x="4078714" y="3455627"/>
                  <a:pt x="3896499" y="3477875"/>
                </a:cubicBezTo>
                <a:cubicBezTo>
                  <a:pt x="3714284" y="3500123"/>
                  <a:pt x="3563756" y="3501517"/>
                  <a:pt x="3282667" y="3477875"/>
                </a:cubicBezTo>
                <a:cubicBezTo>
                  <a:pt x="3001578" y="3454233"/>
                  <a:pt x="2959770" y="3485971"/>
                  <a:pt x="2775588" y="3477875"/>
                </a:cubicBezTo>
                <a:cubicBezTo>
                  <a:pt x="2591406" y="3469779"/>
                  <a:pt x="2513245" y="3502850"/>
                  <a:pt x="2268510" y="3477875"/>
                </a:cubicBezTo>
                <a:cubicBezTo>
                  <a:pt x="2023775" y="3452900"/>
                  <a:pt x="1764512" y="3455798"/>
                  <a:pt x="1547924" y="3477875"/>
                </a:cubicBezTo>
                <a:cubicBezTo>
                  <a:pt x="1331336" y="3499952"/>
                  <a:pt x="1123712" y="3473339"/>
                  <a:pt x="880716" y="3477875"/>
                </a:cubicBezTo>
                <a:cubicBezTo>
                  <a:pt x="637720" y="3482411"/>
                  <a:pt x="217249" y="3466458"/>
                  <a:pt x="0" y="3477875"/>
                </a:cubicBezTo>
                <a:cubicBezTo>
                  <a:pt x="-28967" y="3230941"/>
                  <a:pt x="19983" y="3083735"/>
                  <a:pt x="0" y="2851858"/>
                </a:cubicBezTo>
                <a:cubicBezTo>
                  <a:pt x="-19983" y="2619981"/>
                  <a:pt x="13914" y="2364923"/>
                  <a:pt x="0" y="2156283"/>
                </a:cubicBezTo>
                <a:cubicBezTo>
                  <a:pt x="-13914" y="1947643"/>
                  <a:pt x="-31240" y="1681676"/>
                  <a:pt x="0" y="1460707"/>
                </a:cubicBezTo>
                <a:cubicBezTo>
                  <a:pt x="31240" y="1239738"/>
                  <a:pt x="17302" y="978005"/>
                  <a:pt x="0" y="695575"/>
                </a:cubicBezTo>
                <a:cubicBezTo>
                  <a:pt x="-17302" y="413145"/>
                  <a:pt x="30556" y="154511"/>
                  <a:pt x="0" y="0"/>
                </a:cubicBezTo>
                <a:close/>
              </a:path>
              <a:path w="5337670" h="3477875" stroke="0" extrusionOk="0">
                <a:moveTo>
                  <a:pt x="0" y="0"/>
                </a:moveTo>
                <a:cubicBezTo>
                  <a:pt x="166946" y="-11983"/>
                  <a:pt x="422414" y="-4579"/>
                  <a:pt x="613832" y="0"/>
                </a:cubicBezTo>
                <a:cubicBezTo>
                  <a:pt x="805250" y="4579"/>
                  <a:pt x="1032185" y="-12409"/>
                  <a:pt x="1334418" y="0"/>
                </a:cubicBezTo>
                <a:cubicBezTo>
                  <a:pt x="1636651" y="12409"/>
                  <a:pt x="1797539" y="-24591"/>
                  <a:pt x="2108380" y="0"/>
                </a:cubicBezTo>
                <a:cubicBezTo>
                  <a:pt x="2419221" y="24591"/>
                  <a:pt x="2462507" y="25875"/>
                  <a:pt x="2722212" y="0"/>
                </a:cubicBezTo>
                <a:cubicBezTo>
                  <a:pt x="2981917" y="-25875"/>
                  <a:pt x="3147525" y="-23290"/>
                  <a:pt x="3442797" y="0"/>
                </a:cubicBezTo>
                <a:cubicBezTo>
                  <a:pt x="3738070" y="23290"/>
                  <a:pt x="3843761" y="9175"/>
                  <a:pt x="4056629" y="0"/>
                </a:cubicBezTo>
                <a:cubicBezTo>
                  <a:pt x="4269497" y="-9175"/>
                  <a:pt x="4878812" y="-60766"/>
                  <a:pt x="5337670" y="0"/>
                </a:cubicBezTo>
                <a:cubicBezTo>
                  <a:pt x="5370924" y="350307"/>
                  <a:pt x="5312750" y="511064"/>
                  <a:pt x="5337670" y="765133"/>
                </a:cubicBezTo>
                <a:cubicBezTo>
                  <a:pt x="5362590" y="1019202"/>
                  <a:pt x="5334636" y="1183100"/>
                  <a:pt x="5337670" y="1391150"/>
                </a:cubicBezTo>
                <a:cubicBezTo>
                  <a:pt x="5340704" y="1599200"/>
                  <a:pt x="5334234" y="1760083"/>
                  <a:pt x="5337670" y="1982389"/>
                </a:cubicBezTo>
                <a:cubicBezTo>
                  <a:pt x="5341106" y="2204695"/>
                  <a:pt x="5342663" y="2355195"/>
                  <a:pt x="5337670" y="2677964"/>
                </a:cubicBezTo>
                <a:cubicBezTo>
                  <a:pt x="5332677" y="3000733"/>
                  <a:pt x="5355980" y="3184432"/>
                  <a:pt x="5337670" y="3477875"/>
                </a:cubicBezTo>
                <a:cubicBezTo>
                  <a:pt x="5159216" y="3479586"/>
                  <a:pt x="4962040" y="3497101"/>
                  <a:pt x="4777215" y="3477875"/>
                </a:cubicBezTo>
                <a:cubicBezTo>
                  <a:pt x="4592390" y="3458649"/>
                  <a:pt x="4340733" y="3454120"/>
                  <a:pt x="4003253" y="3477875"/>
                </a:cubicBezTo>
                <a:cubicBezTo>
                  <a:pt x="3665773" y="3501630"/>
                  <a:pt x="3528486" y="3478722"/>
                  <a:pt x="3336044" y="3477875"/>
                </a:cubicBezTo>
                <a:cubicBezTo>
                  <a:pt x="3143602" y="3477028"/>
                  <a:pt x="2918096" y="3475805"/>
                  <a:pt x="2562082" y="3477875"/>
                </a:cubicBezTo>
                <a:cubicBezTo>
                  <a:pt x="2206068" y="3479945"/>
                  <a:pt x="2085189" y="3479654"/>
                  <a:pt x="1841496" y="3477875"/>
                </a:cubicBezTo>
                <a:cubicBezTo>
                  <a:pt x="1597803" y="3476096"/>
                  <a:pt x="1443752" y="3463150"/>
                  <a:pt x="1281041" y="3477875"/>
                </a:cubicBezTo>
                <a:cubicBezTo>
                  <a:pt x="1118331" y="3492600"/>
                  <a:pt x="943788" y="3490804"/>
                  <a:pt x="613832" y="3477875"/>
                </a:cubicBezTo>
                <a:cubicBezTo>
                  <a:pt x="283876" y="3464946"/>
                  <a:pt x="163768" y="3460259"/>
                  <a:pt x="0" y="3477875"/>
                </a:cubicBezTo>
                <a:cubicBezTo>
                  <a:pt x="-19031" y="3206340"/>
                  <a:pt x="4669" y="3087040"/>
                  <a:pt x="0" y="2817079"/>
                </a:cubicBezTo>
                <a:cubicBezTo>
                  <a:pt x="-4669" y="2547118"/>
                  <a:pt x="14201" y="2428905"/>
                  <a:pt x="0" y="2225840"/>
                </a:cubicBezTo>
                <a:cubicBezTo>
                  <a:pt x="-14201" y="2022775"/>
                  <a:pt x="3459" y="1754353"/>
                  <a:pt x="0" y="1565044"/>
                </a:cubicBezTo>
                <a:cubicBezTo>
                  <a:pt x="-3459" y="1375735"/>
                  <a:pt x="21031" y="1056487"/>
                  <a:pt x="0" y="799911"/>
                </a:cubicBezTo>
                <a:cubicBezTo>
                  <a:pt x="-21031" y="543335"/>
                  <a:pt x="-25844" y="219266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خلل في العضلة العاصرة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الفؤادية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التي تقع في اعلى المعدة وتتحكم في مرور الغذاء في اتجاه واحد من المريء إلى المعدة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صورة ذات صلة">
            <a:extLst>
              <a:ext uri="{FF2B5EF4-FFF2-40B4-BE49-F238E27FC236}">
                <a16:creationId xmlns:a16="http://schemas.microsoft.com/office/drawing/2014/main" id="{FFB00B5A-DC46-422A-AB77-862A0050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2" y="231355"/>
            <a:ext cx="4878634" cy="62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51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26125" y="300444"/>
            <a:ext cx="10939749" cy="769441"/>
          </a:xfrm>
          <a:custGeom>
            <a:avLst/>
            <a:gdLst>
              <a:gd name="connsiteX0" fmla="*/ 0 w 10939749"/>
              <a:gd name="connsiteY0" fmla="*/ 0 h 769441"/>
              <a:gd name="connsiteX1" fmla="*/ 683734 w 10939749"/>
              <a:gd name="connsiteY1" fmla="*/ 0 h 769441"/>
              <a:gd name="connsiteX2" fmla="*/ 1476866 w 10939749"/>
              <a:gd name="connsiteY2" fmla="*/ 0 h 769441"/>
              <a:gd name="connsiteX3" fmla="*/ 1832408 w 10939749"/>
              <a:gd name="connsiteY3" fmla="*/ 0 h 769441"/>
              <a:gd name="connsiteX4" fmla="*/ 2297347 w 10939749"/>
              <a:gd name="connsiteY4" fmla="*/ 0 h 769441"/>
              <a:gd name="connsiteX5" fmla="*/ 2762287 w 10939749"/>
              <a:gd name="connsiteY5" fmla="*/ 0 h 769441"/>
              <a:gd name="connsiteX6" fmla="*/ 3664816 w 10939749"/>
              <a:gd name="connsiteY6" fmla="*/ 0 h 769441"/>
              <a:gd name="connsiteX7" fmla="*/ 4348550 w 10939749"/>
              <a:gd name="connsiteY7" fmla="*/ 0 h 769441"/>
              <a:gd name="connsiteX8" fmla="*/ 5032285 w 10939749"/>
              <a:gd name="connsiteY8" fmla="*/ 0 h 769441"/>
              <a:gd name="connsiteX9" fmla="*/ 5934814 w 10939749"/>
              <a:gd name="connsiteY9" fmla="*/ 0 h 769441"/>
              <a:gd name="connsiteX10" fmla="*/ 6290356 w 10939749"/>
              <a:gd name="connsiteY10" fmla="*/ 0 h 769441"/>
              <a:gd name="connsiteX11" fmla="*/ 6864692 w 10939749"/>
              <a:gd name="connsiteY11" fmla="*/ 0 h 769441"/>
              <a:gd name="connsiteX12" fmla="*/ 7329632 w 10939749"/>
              <a:gd name="connsiteY12" fmla="*/ 0 h 769441"/>
              <a:gd name="connsiteX13" fmla="*/ 8232161 w 10939749"/>
              <a:gd name="connsiteY13" fmla="*/ 0 h 769441"/>
              <a:gd name="connsiteX14" fmla="*/ 8915895 w 10939749"/>
              <a:gd name="connsiteY14" fmla="*/ 0 h 769441"/>
              <a:gd name="connsiteX15" fmla="*/ 9599630 w 10939749"/>
              <a:gd name="connsiteY15" fmla="*/ 0 h 769441"/>
              <a:gd name="connsiteX16" fmla="*/ 10939749 w 10939749"/>
              <a:gd name="connsiteY16" fmla="*/ 0 h 769441"/>
              <a:gd name="connsiteX17" fmla="*/ 10939749 w 10939749"/>
              <a:gd name="connsiteY17" fmla="*/ 377026 h 769441"/>
              <a:gd name="connsiteX18" fmla="*/ 10939749 w 10939749"/>
              <a:gd name="connsiteY18" fmla="*/ 769441 h 769441"/>
              <a:gd name="connsiteX19" fmla="*/ 10146617 w 10939749"/>
              <a:gd name="connsiteY19" fmla="*/ 769441 h 769441"/>
              <a:gd name="connsiteX20" fmla="*/ 9462883 w 10939749"/>
              <a:gd name="connsiteY20" fmla="*/ 769441 h 769441"/>
              <a:gd name="connsiteX21" fmla="*/ 8888546 w 10939749"/>
              <a:gd name="connsiteY21" fmla="*/ 769441 h 769441"/>
              <a:gd name="connsiteX22" fmla="*/ 8314209 w 10939749"/>
              <a:gd name="connsiteY22" fmla="*/ 769441 h 769441"/>
              <a:gd name="connsiteX23" fmla="*/ 7411680 w 10939749"/>
              <a:gd name="connsiteY23" fmla="*/ 769441 h 769441"/>
              <a:gd name="connsiteX24" fmla="*/ 6727946 w 10939749"/>
              <a:gd name="connsiteY24" fmla="*/ 769441 h 769441"/>
              <a:gd name="connsiteX25" fmla="*/ 6044211 w 10939749"/>
              <a:gd name="connsiteY25" fmla="*/ 769441 h 769441"/>
              <a:gd name="connsiteX26" fmla="*/ 5579272 w 10939749"/>
              <a:gd name="connsiteY26" fmla="*/ 769441 h 769441"/>
              <a:gd name="connsiteX27" fmla="*/ 5223730 w 10939749"/>
              <a:gd name="connsiteY27" fmla="*/ 769441 h 769441"/>
              <a:gd name="connsiteX28" fmla="*/ 4539996 w 10939749"/>
              <a:gd name="connsiteY28" fmla="*/ 769441 h 769441"/>
              <a:gd name="connsiteX29" fmla="*/ 3965659 w 10939749"/>
              <a:gd name="connsiteY29" fmla="*/ 769441 h 769441"/>
              <a:gd name="connsiteX30" fmla="*/ 3281925 w 10939749"/>
              <a:gd name="connsiteY30" fmla="*/ 769441 h 769441"/>
              <a:gd name="connsiteX31" fmla="*/ 2707588 w 10939749"/>
              <a:gd name="connsiteY31" fmla="*/ 769441 h 769441"/>
              <a:gd name="connsiteX32" fmla="*/ 1914456 w 10939749"/>
              <a:gd name="connsiteY32" fmla="*/ 769441 h 769441"/>
              <a:gd name="connsiteX33" fmla="*/ 1230722 w 10939749"/>
              <a:gd name="connsiteY33" fmla="*/ 769441 h 769441"/>
              <a:gd name="connsiteX34" fmla="*/ 0 w 10939749"/>
              <a:gd name="connsiteY34" fmla="*/ 769441 h 769441"/>
              <a:gd name="connsiteX35" fmla="*/ 0 w 10939749"/>
              <a:gd name="connsiteY35" fmla="*/ 392415 h 769441"/>
              <a:gd name="connsiteX36" fmla="*/ 0 w 10939749"/>
              <a:gd name="connsiteY3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939749" h="769441" fill="none" extrusionOk="0">
                <a:moveTo>
                  <a:pt x="0" y="0"/>
                </a:moveTo>
                <a:cubicBezTo>
                  <a:pt x="204508" y="15825"/>
                  <a:pt x="385592" y="-9563"/>
                  <a:pt x="683734" y="0"/>
                </a:cubicBezTo>
                <a:cubicBezTo>
                  <a:pt x="981876" y="9563"/>
                  <a:pt x="1268868" y="38759"/>
                  <a:pt x="1476866" y="0"/>
                </a:cubicBezTo>
                <a:cubicBezTo>
                  <a:pt x="1684864" y="-38759"/>
                  <a:pt x="1745357" y="-5474"/>
                  <a:pt x="1832408" y="0"/>
                </a:cubicBezTo>
                <a:cubicBezTo>
                  <a:pt x="1919459" y="5474"/>
                  <a:pt x="2165209" y="18557"/>
                  <a:pt x="2297347" y="0"/>
                </a:cubicBezTo>
                <a:cubicBezTo>
                  <a:pt x="2429485" y="-18557"/>
                  <a:pt x="2638500" y="17971"/>
                  <a:pt x="2762287" y="0"/>
                </a:cubicBezTo>
                <a:cubicBezTo>
                  <a:pt x="2886074" y="-17971"/>
                  <a:pt x="3412382" y="13966"/>
                  <a:pt x="3664816" y="0"/>
                </a:cubicBezTo>
                <a:cubicBezTo>
                  <a:pt x="3917250" y="-13966"/>
                  <a:pt x="4115791" y="-31412"/>
                  <a:pt x="4348550" y="0"/>
                </a:cubicBezTo>
                <a:cubicBezTo>
                  <a:pt x="4581309" y="31412"/>
                  <a:pt x="4889187" y="14795"/>
                  <a:pt x="5032285" y="0"/>
                </a:cubicBezTo>
                <a:cubicBezTo>
                  <a:pt x="5175384" y="-14795"/>
                  <a:pt x="5740860" y="30085"/>
                  <a:pt x="5934814" y="0"/>
                </a:cubicBezTo>
                <a:cubicBezTo>
                  <a:pt x="6128768" y="-30085"/>
                  <a:pt x="6133679" y="7247"/>
                  <a:pt x="6290356" y="0"/>
                </a:cubicBezTo>
                <a:cubicBezTo>
                  <a:pt x="6447033" y="-7247"/>
                  <a:pt x="6671312" y="22783"/>
                  <a:pt x="6864692" y="0"/>
                </a:cubicBezTo>
                <a:cubicBezTo>
                  <a:pt x="7058072" y="-22783"/>
                  <a:pt x="7120334" y="-4266"/>
                  <a:pt x="7329632" y="0"/>
                </a:cubicBezTo>
                <a:cubicBezTo>
                  <a:pt x="7538930" y="4266"/>
                  <a:pt x="7996328" y="37706"/>
                  <a:pt x="8232161" y="0"/>
                </a:cubicBezTo>
                <a:cubicBezTo>
                  <a:pt x="8467994" y="-37706"/>
                  <a:pt x="8588741" y="-22032"/>
                  <a:pt x="8915895" y="0"/>
                </a:cubicBezTo>
                <a:cubicBezTo>
                  <a:pt x="9243049" y="22032"/>
                  <a:pt x="9398873" y="-17159"/>
                  <a:pt x="9599630" y="0"/>
                </a:cubicBezTo>
                <a:cubicBezTo>
                  <a:pt x="9800388" y="17159"/>
                  <a:pt x="10601353" y="35082"/>
                  <a:pt x="10939749" y="0"/>
                </a:cubicBezTo>
                <a:cubicBezTo>
                  <a:pt x="10939927" y="100633"/>
                  <a:pt x="10957910" y="199033"/>
                  <a:pt x="10939749" y="377026"/>
                </a:cubicBezTo>
                <a:cubicBezTo>
                  <a:pt x="10921588" y="555019"/>
                  <a:pt x="10944789" y="577543"/>
                  <a:pt x="10939749" y="769441"/>
                </a:cubicBezTo>
                <a:cubicBezTo>
                  <a:pt x="10643152" y="791466"/>
                  <a:pt x="10453211" y="784883"/>
                  <a:pt x="10146617" y="769441"/>
                </a:cubicBezTo>
                <a:cubicBezTo>
                  <a:pt x="9840023" y="753999"/>
                  <a:pt x="9671228" y="746332"/>
                  <a:pt x="9462883" y="769441"/>
                </a:cubicBezTo>
                <a:cubicBezTo>
                  <a:pt x="9254538" y="792550"/>
                  <a:pt x="9051353" y="751481"/>
                  <a:pt x="8888546" y="769441"/>
                </a:cubicBezTo>
                <a:cubicBezTo>
                  <a:pt x="8725739" y="787401"/>
                  <a:pt x="8561889" y="775204"/>
                  <a:pt x="8314209" y="769441"/>
                </a:cubicBezTo>
                <a:cubicBezTo>
                  <a:pt x="8066529" y="763678"/>
                  <a:pt x="7671929" y="729855"/>
                  <a:pt x="7411680" y="769441"/>
                </a:cubicBezTo>
                <a:cubicBezTo>
                  <a:pt x="7151431" y="809027"/>
                  <a:pt x="6903124" y="787621"/>
                  <a:pt x="6727946" y="769441"/>
                </a:cubicBezTo>
                <a:cubicBezTo>
                  <a:pt x="6552768" y="751261"/>
                  <a:pt x="6251407" y="758867"/>
                  <a:pt x="6044211" y="769441"/>
                </a:cubicBezTo>
                <a:cubicBezTo>
                  <a:pt x="5837016" y="780015"/>
                  <a:pt x="5760867" y="771960"/>
                  <a:pt x="5579272" y="769441"/>
                </a:cubicBezTo>
                <a:cubicBezTo>
                  <a:pt x="5397677" y="766922"/>
                  <a:pt x="5383977" y="777345"/>
                  <a:pt x="5223730" y="769441"/>
                </a:cubicBezTo>
                <a:cubicBezTo>
                  <a:pt x="5063483" y="761537"/>
                  <a:pt x="4789578" y="741768"/>
                  <a:pt x="4539996" y="769441"/>
                </a:cubicBezTo>
                <a:cubicBezTo>
                  <a:pt x="4290414" y="797114"/>
                  <a:pt x="4082957" y="758879"/>
                  <a:pt x="3965659" y="769441"/>
                </a:cubicBezTo>
                <a:cubicBezTo>
                  <a:pt x="3848361" y="780003"/>
                  <a:pt x="3467387" y="762755"/>
                  <a:pt x="3281925" y="769441"/>
                </a:cubicBezTo>
                <a:cubicBezTo>
                  <a:pt x="3096463" y="776127"/>
                  <a:pt x="2940527" y="772596"/>
                  <a:pt x="2707588" y="769441"/>
                </a:cubicBezTo>
                <a:cubicBezTo>
                  <a:pt x="2474649" y="766286"/>
                  <a:pt x="2253465" y="778531"/>
                  <a:pt x="1914456" y="769441"/>
                </a:cubicBezTo>
                <a:cubicBezTo>
                  <a:pt x="1575447" y="760351"/>
                  <a:pt x="1549296" y="795837"/>
                  <a:pt x="1230722" y="769441"/>
                </a:cubicBezTo>
                <a:cubicBezTo>
                  <a:pt x="912148" y="743045"/>
                  <a:pt x="324058" y="828248"/>
                  <a:pt x="0" y="769441"/>
                </a:cubicBezTo>
                <a:cubicBezTo>
                  <a:pt x="16967" y="684889"/>
                  <a:pt x="-11211" y="573236"/>
                  <a:pt x="0" y="392415"/>
                </a:cubicBezTo>
                <a:cubicBezTo>
                  <a:pt x="11211" y="211594"/>
                  <a:pt x="-17948" y="114960"/>
                  <a:pt x="0" y="0"/>
                </a:cubicBezTo>
                <a:close/>
              </a:path>
              <a:path w="10939749" h="769441" stroke="0" extrusionOk="0">
                <a:moveTo>
                  <a:pt x="0" y="0"/>
                </a:moveTo>
                <a:cubicBezTo>
                  <a:pt x="197703" y="14233"/>
                  <a:pt x="317079" y="-21613"/>
                  <a:pt x="574337" y="0"/>
                </a:cubicBezTo>
                <a:cubicBezTo>
                  <a:pt x="831595" y="21613"/>
                  <a:pt x="1018801" y="27022"/>
                  <a:pt x="1367469" y="0"/>
                </a:cubicBezTo>
                <a:cubicBezTo>
                  <a:pt x="1716137" y="-27022"/>
                  <a:pt x="1915134" y="21842"/>
                  <a:pt x="2269998" y="0"/>
                </a:cubicBezTo>
                <a:cubicBezTo>
                  <a:pt x="2624862" y="-21842"/>
                  <a:pt x="2667931" y="-19305"/>
                  <a:pt x="2844335" y="0"/>
                </a:cubicBezTo>
                <a:cubicBezTo>
                  <a:pt x="3020739" y="19305"/>
                  <a:pt x="3313284" y="-1074"/>
                  <a:pt x="3637467" y="0"/>
                </a:cubicBezTo>
                <a:cubicBezTo>
                  <a:pt x="3961650" y="1074"/>
                  <a:pt x="4047714" y="-20091"/>
                  <a:pt x="4211803" y="0"/>
                </a:cubicBezTo>
                <a:cubicBezTo>
                  <a:pt x="4375892" y="20091"/>
                  <a:pt x="4863182" y="-39180"/>
                  <a:pt x="5114333" y="0"/>
                </a:cubicBezTo>
                <a:cubicBezTo>
                  <a:pt x="5365484" y="39180"/>
                  <a:pt x="5636330" y="2731"/>
                  <a:pt x="6016862" y="0"/>
                </a:cubicBezTo>
                <a:cubicBezTo>
                  <a:pt x="6397394" y="-2731"/>
                  <a:pt x="6249841" y="-1610"/>
                  <a:pt x="6372404" y="0"/>
                </a:cubicBezTo>
                <a:cubicBezTo>
                  <a:pt x="6494967" y="1610"/>
                  <a:pt x="6776818" y="-25037"/>
                  <a:pt x="7165536" y="0"/>
                </a:cubicBezTo>
                <a:cubicBezTo>
                  <a:pt x="7554254" y="25037"/>
                  <a:pt x="7639309" y="27273"/>
                  <a:pt x="7849270" y="0"/>
                </a:cubicBezTo>
                <a:cubicBezTo>
                  <a:pt x="8059231" y="-27273"/>
                  <a:pt x="8054131" y="-10062"/>
                  <a:pt x="8204812" y="0"/>
                </a:cubicBezTo>
                <a:cubicBezTo>
                  <a:pt x="8355493" y="10062"/>
                  <a:pt x="8627150" y="8794"/>
                  <a:pt x="8888546" y="0"/>
                </a:cubicBezTo>
                <a:cubicBezTo>
                  <a:pt x="9149942" y="-8794"/>
                  <a:pt x="9231625" y="7586"/>
                  <a:pt x="9353485" y="0"/>
                </a:cubicBezTo>
                <a:cubicBezTo>
                  <a:pt x="9475345" y="-7586"/>
                  <a:pt x="9756304" y="11976"/>
                  <a:pt x="10037220" y="0"/>
                </a:cubicBezTo>
                <a:cubicBezTo>
                  <a:pt x="10318136" y="-11976"/>
                  <a:pt x="10589276" y="42300"/>
                  <a:pt x="10939749" y="0"/>
                </a:cubicBezTo>
                <a:cubicBezTo>
                  <a:pt x="10946593" y="124534"/>
                  <a:pt x="10929339" y="242951"/>
                  <a:pt x="10939749" y="361637"/>
                </a:cubicBezTo>
                <a:cubicBezTo>
                  <a:pt x="10950159" y="480323"/>
                  <a:pt x="10938221" y="588267"/>
                  <a:pt x="10939749" y="769441"/>
                </a:cubicBezTo>
                <a:cubicBezTo>
                  <a:pt x="10789007" y="763016"/>
                  <a:pt x="10543379" y="761854"/>
                  <a:pt x="10365412" y="769441"/>
                </a:cubicBezTo>
                <a:cubicBezTo>
                  <a:pt x="10187445" y="777028"/>
                  <a:pt x="9697795" y="747559"/>
                  <a:pt x="9462883" y="769441"/>
                </a:cubicBezTo>
                <a:cubicBezTo>
                  <a:pt x="9227971" y="791323"/>
                  <a:pt x="9171494" y="763999"/>
                  <a:pt x="8888546" y="769441"/>
                </a:cubicBezTo>
                <a:cubicBezTo>
                  <a:pt x="8605598" y="774883"/>
                  <a:pt x="8572573" y="794815"/>
                  <a:pt x="8314209" y="769441"/>
                </a:cubicBezTo>
                <a:cubicBezTo>
                  <a:pt x="8055845" y="744067"/>
                  <a:pt x="7914736" y="803212"/>
                  <a:pt x="7521077" y="769441"/>
                </a:cubicBezTo>
                <a:cubicBezTo>
                  <a:pt x="7127418" y="735670"/>
                  <a:pt x="7042187" y="798629"/>
                  <a:pt x="6837343" y="769441"/>
                </a:cubicBezTo>
                <a:cubicBezTo>
                  <a:pt x="6632499" y="740253"/>
                  <a:pt x="6378352" y="776990"/>
                  <a:pt x="5934814" y="769441"/>
                </a:cubicBezTo>
                <a:cubicBezTo>
                  <a:pt x="5491276" y="761892"/>
                  <a:pt x="5565377" y="793091"/>
                  <a:pt x="5251080" y="769441"/>
                </a:cubicBezTo>
                <a:cubicBezTo>
                  <a:pt x="4936783" y="745791"/>
                  <a:pt x="4730052" y="796763"/>
                  <a:pt x="4567345" y="769441"/>
                </a:cubicBezTo>
                <a:cubicBezTo>
                  <a:pt x="4404638" y="742119"/>
                  <a:pt x="4317307" y="757121"/>
                  <a:pt x="4211803" y="769441"/>
                </a:cubicBezTo>
                <a:cubicBezTo>
                  <a:pt x="4106299" y="781761"/>
                  <a:pt x="3841316" y="759397"/>
                  <a:pt x="3746864" y="769441"/>
                </a:cubicBezTo>
                <a:cubicBezTo>
                  <a:pt x="3652412" y="779485"/>
                  <a:pt x="3116632" y="771632"/>
                  <a:pt x="2844335" y="769441"/>
                </a:cubicBezTo>
                <a:cubicBezTo>
                  <a:pt x="2572038" y="767250"/>
                  <a:pt x="2351976" y="732163"/>
                  <a:pt x="2051203" y="769441"/>
                </a:cubicBezTo>
                <a:cubicBezTo>
                  <a:pt x="1750430" y="806719"/>
                  <a:pt x="1466847" y="764691"/>
                  <a:pt x="1148674" y="769441"/>
                </a:cubicBezTo>
                <a:cubicBezTo>
                  <a:pt x="830501" y="774191"/>
                  <a:pt x="253702" y="726428"/>
                  <a:pt x="0" y="769441"/>
                </a:cubicBezTo>
                <a:cubicBezTo>
                  <a:pt x="13941" y="593487"/>
                  <a:pt x="19686" y="461876"/>
                  <a:pt x="0" y="369332"/>
                </a:cubicBezTo>
                <a:cubicBezTo>
                  <a:pt x="-19686" y="276788"/>
                  <a:pt x="-18241" y="15035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مخزونك العلمي في بنك المعلومات اكمل العبارة التالية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957D949-2E84-48E9-BCED-770D018CE54B}"/>
              </a:ext>
            </a:extLst>
          </p:cNvPr>
          <p:cNvSpPr/>
          <p:nvPr/>
        </p:nvSpPr>
        <p:spPr>
          <a:xfrm>
            <a:off x="2159307" y="1307667"/>
            <a:ext cx="8466460" cy="1446550"/>
          </a:xfrm>
          <a:custGeom>
            <a:avLst/>
            <a:gdLst>
              <a:gd name="connsiteX0" fmla="*/ 0 w 8466460"/>
              <a:gd name="connsiteY0" fmla="*/ 0 h 1446550"/>
              <a:gd name="connsiteX1" fmla="*/ 397272 w 8466460"/>
              <a:gd name="connsiteY1" fmla="*/ 0 h 1446550"/>
              <a:gd name="connsiteX2" fmla="*/ 1048539 w 8466460"/>
              <a:gd name="connsiteY2" fmla="*/ 0 h 1446550"/>
              <a:gd name="connsiteX3" fmla="*/ 1699805 w 8466460"/>
              <a:gd name="connsiteY3" fmla="*/ 0 h 1446550"/>
              <a:gd name="connsiteX4" fmla="*/ 2351071 w 8466460"/>
              <a:gd name="connsiteY4" fmla="*/ 0 h 1446550"/>
              <a:gd name="connsiteX5" fmla="*/ 3087002 w 8466460"/>
              <a:gd name="connsiteY5" fmla="*/ 0 h 1446550"/>
              <a:gd name="connsiteX6" fmla="*/ 3484274 w 8466460"/>
              <a:gd name="connsiteY6" fmla="*/ 0 h 1446550"/>
              <a:gd name="connsiteX7" fmla="*/ 3966211 w 8466460"/>
              <a:gd name="connsiteY7" fmla="*/ 0 h 1446550"/>
              <a:gd name="connsiteX8" fmla="*/ 4448148 w 8466460"/>
              <a:gd name="connsiteY8" fmla="*/ 0 h 1446550"/>
              <a:gd name="connsiteX9" fmla="*/ 5268743 w 8466460"/>
              <a:gd name="connsiteY9" fmla="*/ 0 h 1446550"/>
              <a:gd name="connsiteX10" fmla="*/ 5920009 w 8466460"/>
              <a:gd name="connsiteY10" fmla="*/ 0 h 1446550"/>
              <a:gd name="connsiteX11" fmla="*/ 6571275 w 8466460"/>
              <a:gd name="connsiteY11" fmla="*/ 0 h 1446550"/>
              <a:gd name="connsiteX12" fmla="*/ 7391871 w 8466460"/>
              <a:gd name="connsiteY12" fmla="*/ 0 h 1446550"/>
              <a:gd name="connsiteX13" fmla="*/ 7789143 w 8466460"/>
              <a:gd name="connsiteY13" fmla="*/ 0 h 1446550"/>
              <a:gd name="connsiteX14" fmla="*/ 8466460 w 8466460"/>
              <a:gd name="connsiteY14" fmla="*/ 0 h 1446550"/>
              <a:gd name="connsiteX15" fmla="*/ 8466460 w 8466460"/>
              <a:gd name="connsiteY15" fmla="*/ 453252 h 1446550"/>
              <a:gd name="connsiteX16" fmla="*/ 8466460 w 8466460"/>
              <a:gd name="connsiteY16" fmla="*/ 964367 h 1446550"/>
              <a:gd name="connsiteX17" fmla="*/ 8466460 w 8466460"/>
              <a:gd name="connsiteY17" fmla="*/ 1446550 h 1446550"/>
              <a:gd name="connsiteX18" fmla="*/ 7899858 w 8466460"/>
              <a:gd name="connsiteY18" fmla="*/ 1446550 h 1446550"/>
              <a:gd name="connsiteX19" fmla="*/ 7333257 w 8466460"/>
              <a:gd name="connsiteY19" fmla="*/ 1446550 h 1446550"/>
              <a:gd name="connsiteX20" fmla="*/ 6512662 w 8466460"/>
              <a:gd name="connsiteY20" fmla="*/ 1446550 h 1446550"/>
              <a:gd name="connsiteX21" fmla="*/ 6030725 w 8466460"/>
              <a:gd name="connsiteY21" fmla="*/ 1446550 h 1446550"/>
              <a:gd name="connsiteX22" fmla="*/ 5210129 w 8466460"/>
              <a:gd name="connsiteY22" fmla="*/ 1446550 h 1446550"/>
              <a:gd name="connsiteX23" fmla="*/ 4558863 w 8466460"/>
              <a:gd name="connsiteY23" fmla="*/ 1446550 h 1446550"/>
              <a:gd name="connsiteX24" fmla="*/ 3992262 w 8466460"/>
              <a:gd name="connsiteY24" fmla="*/ 1446550 h 1446550"/>
              <a:gd name="connsiteX25" fmla="*/ 3425660 w 8466460"/>
              <a:gd name="connsiteY25" fmla="*/ 1446550 h 1446550"/>
              <a:gd name="connsiteX26" fmla="*/ 2605065 w 8466460"/>
              <a:gd name="connsiteY26" fmla="*/ 1446550 h 1446550"/>
              <a:gd name="connsiteX27" fmla="*/ 1953798 w 8466460"/>
              <a:gd name="connsiteY27" fmla="*/ 1446550 h 1446550"/>
              <a:gd name="connsiteX28" fmla="*/ 1302532 w 8466460"/>
              <a:gd name="connsiteY28" fmla="*/ 1446550 h 1446550"/>
              <a:gd name="connsiteX29" fmla="*/ 820595 w 8466460"/>
              <a:gd name="connsiteY29" fmla="*/ 1446550 h 1446550"/>
              <a:gd name="connsiteX30" fmla="*/ 0 w 8466460"/>
              <a:gd name="connsiteY30" fmla="*/ 1446550 h 1446550"/>
              <a:gd name="connsiteX31" fmla="*/ 0 w 8466460"/>
              <a:gd name="connsiteY31" fmla="*/ 964367 h 1446550"/>
              <a:gd name="connsiteX32" fmla="*/ 0 w 8466460"/>
              <a:gd name="connsiteY32" fmla="*/ 482183 h 1446550"/>
              <a:gd name="connsiteX33" fmla="*/ 0 w 8466460"/>
              <a:gd name="connsiteY33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66460" h="1446550" fill="none" extrusionOk="0">
                <a:moveTo>
                  <a:pt x="0" y="0"/>
                </a:moveTo>
                <a:cubicBezTo>
                  <a:pt x="104451" y="-16229"/>
                  <a:pt x="264424" y="-348"/>
                  <a:pt x="397272" y="0"/>
                </a:cubicBezTo>
                <a:cubicBezTo>
                  <a:pt x="530120" y="348"/>
                  <a:pt x="827149" y="7757"/>
                  <a:pt x="1048539" y="0"/>
                </a:cubicBezTo>
                <a:cubicBezTo>
                  <a:pt x="1269929" y="-7757"/>
                  <a:pt x="1543903" y="-10714"/>
                  <a:pt x="1699805" y="0"/>
                </a:cubicBezTo>
                <a:cubicBezTo>
                  <a:pt x="1855707" y="10714"/>
                  <a:pt x="2203878" y="17869"/>
                  <a:pt x="2351071" y="0"/>
                </a:cubicBezTo>
                <a:cubicBezTo>
                  <a:pt x="2498264" y="-17869"/>
                  <a:pt x="2817185" y="28498"/>
                  <a:pt x="3087002" y="0"/>
                </a:cubicBezTo>
                <a:cubicBezTo>
                  <a:pt x="3356819" y="-28498"/>
                  <a:pt x="3403546" y="-15633"/>
                  <a:pt x="3484274" y="0"/>
                </a:cubicBezTo>
                <a:cubicBezTo>
                  <a:pt x="3565002" y="15633"/>
                  <a:pt x="3814529" y="-11546"/>
                  <a:pt x="3966211" y="0"/>
                </a:cubicBezTo>
                <a:cubicBezTo>
                  <a:pt x="4117893" y="11546"/>
                  <a:pt x="4326840" y="-175"/>
                  <a:pt x="4448148" y="0"/>
                </a:cubicBezTo>
                <a:cubicBezTo>
                  <a:pt x="4569456" y="175"/>
                  <a:pt x="4899488" y="-40041"/>
                  <a:pt x="5268743" y="0"/>
                </a:cubicBezTo>
                <a:cubicBezTo>
                  <a:pt x="5637998" y="40041"/>
                  <a:pt x="5667557" y="16515"/>
                  <a:pt x="5920009" y="0"/>
                </a:cubicBezTo>
                <a:cubicBezTo>
                  <a:pt x="6172461" y="-16515"/>
                  <a:pt x="6325886" y="-4679"/>
                  <a:pt x="6571275" y="0"/>
                </a:cubicBezTo>
                <a:cubicBezTo>
                  <a:pt x="6816664" y="4679"/>
                  <a:pt x="7008203" y="-30852"/>
                  <a:pt x="7391871" y="0"/>
                </a:cubicBezTo>
                <a:cubicBezTo>
                  <a:pt x="7775539" y="30852"/>
                  <a:pt x="7596866" y="-5072"/>
                  <a:pt x="7789143" y="0"/>
                </a:cubicBezTo>
                <a:cubicBezTo>
                  <a:pt x="7981420" y="5072"/>
                  <a:pt x="8281731" y="-7107"/>
                  <a:pt x="8466460" y="0"/>
                </a:cubicBezTo>
                <a:cubicBezTo>
                  <a:pt x="8454268" y="150009"/>
                  <a:pt x="8477874" y="327437"/>
                  <a:pt x="8466460" y="453252"/>
                </a:cubicBezTo>
                <a:cubicBezTo>
                  <a:pt x="8455046" y="579067"/>
                  <a:pt x="8462227" y="721989"/>
                  <a:pt x="8466460" y="964367"/>
                </a:cubicBezTo>
                <a:cubicBezTo>
                  <a:pt x="8470693" y="1206745"/>
                  <a:pt x="8449511" y="1347468"/>
                  <a:pt x="8466460" y="1446550"/>
                </a:cubicBezTo>
                <a:cubicBezTo>
                  <a:pt x="8264913" y="1435350"/>
                  <a:pt x="8137301" y="1449035"/>
                  <a:pt x="7899858" y="1446550"/>
                </a:cubicBezTo>
                <a:cubicBezTo>
                  <a:pt x="7662415" y="1444065"/>
                  <a:pt x="7610459" y="1419894"/>
                  <a:pt x="7333257" y="1446550"/>
                </a:cubicBezTo>
                <a:cubicBezTo>
                  <a:pt x="7056055" y="1473206"/>
                  <a:pt x="6880749" y="1421524"/>
                  <a:pt x="6512662" y="1446550"/>
                </a:cubicBezTo>
                <a:cubicBezTo>
                  <a:pt x="6144575" y="1471576"/>
                  <a:pt x="6178035" y="1439527"/>
                  <a:pt x="6030725" y="1446550"/>
                </a:cubicBezTo>
                <a:cubicBezTo>
                  <a:pt x="5883415" y="1453573"/>
                  <a:pt x="5559355" y="1449698"/>
                  <a:pt x="5210129" y="1446550"/>
                </a:cubicBezTo>
                <a:cubicBezTo>
                  <a:pt x="4860903" y="1443402"/>
                  <a:pt x="4755506" y="1424103"/>
                  <a:pt x="4558863" y="1446550"/>
                </a:cubicBezTo>
                <a:cubicBezTo>
                  <a:pt x="4362220" y="1468997"/>
                  <a:pt x="4124048" y="1424765"/>
                  <a:pt x="3992262" y="1446550"/>
                </a:cubicBezTo>
                <a:cubicBezTo>
                  <a:pt x="3860476" y="1468335"/>
                  <a:pt x="3628933" y="1429048"/>
                  <a:pt x="3425660" y="1446550"/>
                </a:cubicBezTo>
                <a:cubicBezTo>
                  <a:pt x="3222387" y="1464052"/>
                  <a:pt x="2851976" y="1472950"/>
                  <a:pt x="2605065" y="1446550"/>
                </a:cubicBezTo>
                <a:cubicBezTo>
                  <a:pt x="2358154" y="1420150"/>
                  <a:pt x="2191332" y="1440578"/>
                  <a:pt x="1953798" y="1446550"/>
                </a:cubicBezTo>
                <a:cubicBezTo>
                  <a:pt x="1716264" y="1452522"/>
                  <a:pt x="1502198" y="1414214"/>
                  <a:pt x="1302532" y="1446550"/>
                </a:cubicBezTo>
                <a:cubicBezTo>
                  <a:pt x="1102866" y="1478886"/>
                  <a:pt x="1018211" y="1469437"/>
                  <a:pt x="820595" y="1446550"/>
                </a:cubicBezTo>
                <a:cubicBezTo>
                  <a:pt x="622979" y="1423663"/>
                  <a:pt x="275610" y="1486502"/>
                  <a:pt x="0" y="1446550"/>
                </a:cubicBezTo>
                <a:cubicBezTo>
                  <a:pt x="-17012" y="1290831"/>
                  <a:pt x="5920" y="1188011"/>
                  <a:pt x="0" y="964367"/>
                </a:cubicBezTo>
                <a:cubicBezTo>
                  <a:pt x="-5920" y="740723"/>
                  <a:pt x="-4288" y="605835"/>
                  <a:pt x="0" y="482183"/>
                </a:cubicBezTo>
                <a:cubicBezTo>
                  <a:pt x="4288" y="358531"/>
                  <a:pt x="405" y="115058"/>
                  <a:pt x="0" y="0"/>
                </a:cubicBezTo>
                <a:close/>
              </a:path>
              <a:path w="8466460" h="1446550" stroke="0" extrusionOk="0">
                <a:moveTo>
                  <a:pt x="0" y="0"/>
                </a:moveTo>
                <a:cubicBezTo>
                  <a:pt x="176486" y="-25019"/>
                  <a:pt x="341173" y="-16489"/>
                  <a:pt x="566602" y="0"/>
                </a:cubicBezTo>
                <a:cubicBezTo>
                  <a:pt x="792031" y="16489"/>
                  <a:pt x="1067852" y="14439"/>
                  <a:pt x="1302532" y="0"/>
                </a:cubicBezTo>
                <a:cubicBezTo>
                  <a:pt x="1537212" y="-14439"/>
                  <a:pt x="1806034" y="31162"/>
                  <a:pt x="2123128" y="0"/>
                </a:cubicBezTo>
                <a:cubicBezTo>
                  <a:pt x="2440222" y="-31162"/>
                  <a:pt x="2537715" y="5240"/>
                  <a:pt x="2689729" y="0"/>
                </a:cubicBezTo>
                <a:cubicBezTo>
                  <a:pt x="2841743" y="-5240"/>
                  <a:pt x="3234491" y="-12837"/>
                  <a:pt x="3425660" y="0"/>
                </a:cubicBezTo>
                <a:cubicBezTo>
                  <a:pt x="3616829" y="12837"/>
                  <a:pt x="3828035" y="-18403"/>
                  <a:pt x="3992262" y="0"/>
                </a:cubicBezTo>
                <a:cubicBezTo>
                  <a:pt x="4156489" y="18403"/>
                  <a:pt x="4638006" y="-39025"/>
                  <a:pt x="4812857" y="0"/>
                </a:cubicBezTo>
                <a:cubicBezTo>
                  <a:pt x="4987708" y="39025"/>
                  <a:pt x="5228088" y="-9180"/>
                  <a:pt x="5633452" y="0"/>
                </a:cubicBezTo>
                <a:cubicBezTo>
                  <a:pt x="6038817" y="9180"/>
                  <a:pt x="5838753" y="-1591"/>
                  <a:pt x="6030725" y="0"/>
                </a:cubicBezTo>
                <a:cubicBezTo>
                  <a:pt x="6222697" y="1591"/>
                  <a:pt x="6518136" y="2288"/>
                  <a:pt x="6766655" y="0"/>
                </a:cubicBezTo>
                <a:cubicBezTo>
                  <a:pt x="7015174" y="-2288"/>
                  <a:pt x="7132691" y="-22195"/>
                  <a:pt x="7417921" y="0"/>
                </a:cubicBezTo>
                <a:cubicBezTo>
                  <a:pt x="7703151" y="22195"/>
                  <a:pt x="7710146" y="-19112"/>
                  <a:pt x="7815194" y="0"/>
                </a:cubicBezTo>
                <a:cubicBezTo>
                  <a:pt x="7920242" y="19112"/>
                  <a:pt x="8227622" y="-22444"/>
                  <a:pt x="8466460" y="0"/>
                </a:cubicBezTo>
                <a:cubicBezTo>
                  <a:pt x="8446731" y="96497"/>
                  <a:pt x="8450006" y="345697"/>
                  <a:pt x="8466460" y="453252"/>
                </a:cubicBezTo>
                <a:cubicBezTo>
                  <a:pt x="8482914" y="560807"/>
                  <a:pt x="8460973" y="804539"/>
                  <a:pt x="8466460" y="906505"/>
                </a:cubicBezTo>
                <a:cubicBezTo>
                  <a:pt x="8471947" y="1008471"/>
                  <a:pt x="8472430" y="1254736"/>
                  <a:pt x="8466460" y="1446550"/>
                </a:cubicBezTo>
                <a:cubicBezTo>
                  <a:pt x="8257350" y="1432452"/>
                  <a:pt x="7981472" y="1466759"/>
                  <a:pt x="7645865" y="1446550"/>
                </a:cubicBezTo>
                <a:cubicBezTo>
                  <a:pt x="7310259" y="1426341"/>
                  <a:pt x="7298153" y="1424052"/>
                  <a:pt x="7163928" y="1446550"/>
                </a:cubicBezTo>
                <a:cubicBezTo>
                  <a:pt x="7029703" y="1469048"/>
                  <a:pt x="6799703" y="1473706"/>
                  <a:pt x="6512662" y="1446550"/>
                </a:cubicBezTo>
                <a:cubicBezTo>
                  <a:pt x="6225621" y="1419394"/>
                  <a:pt x="5977074" y="1435026"/>
                  <a:pt x="5692066" y="1446550"/>
                </a:cubicBezTo>
                <a:cubicBezTo>
                  <a:pt x="5407058" y="1458074"/>
                  <a:pt x="5348103" y="1426912"/>
                  <a:pt x="5125465" y="1446550"/>
                </a:cubicBezTo>
                <a:cubicBezTo>
                  <a:pt x="4902827" y="1466188"/>
                  <a:pt x="4698390" y="1459029"/>
                  <a:pt x="4558863" y="1446550"/>
                </a:cubicBezTo>
                <a:cubicBezTo>
                  <a:pt x="4419336" y="1434071"/>
                  <a:pt x="4101925" y="1453191"/>
                  <a:pt x="3822932" y="1446550"/>
                </a:cubicBezTo>
                <a:cubicBezTo>
                  <a:pt x="3543939" y="1439909"/>
                  <a:pt x="3469662" y="1473240"/>
                  <a:pt x="3171666" y="1446550"/>
                </a:cubicBezTo>
                <a:cubicBezTo>
                  <a:pt x="2873670" y="1419860"/>
                  <a:pt x="2534636" y="1485571"/>
                  <a:pt x="2351071" y="1446550"/>
                </a:cubicBezTo>
                <a:cubicBezTo>
                  <a:pt x="2167507" y="1407529"/>
                  <a:pt x="1839090" y="1444579"/>
                  <a:pt x="1699805" y="1446550"/>
                </a:cubicBezTo>
                <a:cubicBezTo>
                  <a:pt x="1560520" y="1448521"/>
                  <a:pt x="1355604" y="1433245"/>
                  <a:pt x="1048539" y="1446550"/>
                </a:cubicBezTo>
                <a:cubicBezTo>
                  <a:pt x="741474" y="1459855"/>
                  <a:pt x="831355" y="1433255"/>
                  <a:pt x="651266" y="1446550"/>
                </a:cubicBezTo>
                <a:cubicBezTo>
                  <a:pt x="471177" y="1459845"/>
                  <a:pt x="174584" y="1432995"/>
                  <a:pt x="0" y="1446550"/>
                </a:cubicBezTo>
                <a:cubicBezTo>
                  <a:pt x="6020" y="1208174"/>
                  <a:pt x="-12254" y="1110050"/>
                  <a:pt x="0" y="935436"/>
                </a:cubicBezTo>
                <a:cubicBezTo>
                  <a:pt x="12254" y="760822"/>
                  <a:pt x="-11930" y="627022"/>
                  <a:pt x="0" y="482183"/>
                </a:cubicBezTo>
                <a:cubicBezTo>
                  <a:pt x="11930" y="337344"/>
                  <a:pt x="-2592" y="19530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عمل العضلة العاصرة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الفؤادية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المعدة كعمل الصمامات في القلب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صورة ذات صلة">
            <a:extLst>
              <a:ext uri="{FF2B5EF4-FFF2-40B4-BE49-F238E27FC236}">
                <a16:creationId xmlns:a16="http://schemas.microsoft.com/office/drawing/2014/main" id="{FFB00B5A-DC46-422A-AB77-862A0050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51" y="3197389"/>
            <a:ext cx="4303723" cy="32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DA390A92-3939-4146-A59B-784B2A57A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36" y="2911997"/>
            <a:ext cx="3888955" cy="38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3A71990-10DE-4C3F-B855-48BF1A70752C}"/>
              </a:ext>
            </a:extLst>
          </p:cNvPr>
          <p:cNvSpPr/>
          <p:nvPr/>
        </p:nvSpPr>
        <p:spPr>
          <a:xfrm>
            <a:off x="5673687" y="2030942"/>
            <a:ext cx="1983036" cy="627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ysClr val="windowText" lastClr="000000"/>
                </a:solidFill>
              </a:rPr>
              <a:t>.................</a:t>
            </a:r>
            <a:r>
              <a:rPr lang="ar-S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6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AD0FDE-FB70-4415-960B-DAB198ED2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2" b="5682"/>
          <a:stretch/>
        </p:blipFill>
        <p:spPr>
          <a:xfrm>
            <a:off x="275424" y="246443"/>
            <a:ext cx="5717754" cy="607867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6819441" y="389663"/>
            <a:ext cx="5097135" cy="2800767"/>
          </a:xfrm>
          <a:custGeom>
            <a:avLst/>
            <a:gdLst>
              <a:gd name="connsiteX0" fmla="*/ 0 w 5097135"/>
              <a:gd name="connsiteY0" fmla="*/ 0 h 2800767"/>
              <a:gd name="connsiteX1" fmla="*/ 688113 w 5097135"/>
              <a:gd name="connsiteY1" fmla="*/ 0 h 2800767"/>
              <a:gd name="connsiteX2" fmla="*/ 1376226 w 5097135"/>
              <a:gd name="connsiteY2" fmla="*/ 0 h 2800767"/>
              <a:gd name="connsiteX3" fmla="*/ 2115311 w 5097135"/>
              <a:gd name="connsiteY3" fmla="*/ 0 h 2800767"/>
              <a:gd name="connsiteX4" fmla="*/ 2803424 w 5097135"/>
              <a:gd name="connsiteY4" fmla="*/ 0 h 2800767"/>
              <a:gd name="connsiteX5" fmla="*/ 3542509 w 5097135"/>
              <a:gd name="connsiteY5" fmla="*/ 0 h 2800767"/>
              <a:gd name="connsiteX6" fmla="*/ 4128679 w 5097135"/>
              <a:gd name="connsiteY6" fmla="*/ 0 h 2800767"/>
              <a:gd name="connsiteX7" fmla="*/ 5097135 w 5097135"/>
              <a:gd name="connsiteY7" fmla="*/ 0 h 2800767"/>
              <a:gd name="connsiteX8" fmla="*/ 5097135 w 5097135"/>
              <a:gd name="connsiteY8" fmla="*/ 504138 h 2800767"/>
              <a:gd name="connsiteX9" fmla="*/ 5097135 w 5097135"/>
              <a:gd name="connsiteY9" fmla="*/ 1064291 h 2800767"/>
              <a:gd name="connsiteX10" fmla="*/ 5097135 w 5097135"/>
              <a:gd name="connsiteY10" fmla="*/ 1652453 h 2800767"/>
              <a:gd name="connsiteX11" fmla="*/ 5097135 w 5097135"/>
              <a:gd name="connsiteY11" fmla="*/ 2156591 h 2800767"/>
              <a:gd name="connsiteX12" fmla="*/ 5097135 w 5097135"/>
              <a:gd name="connsiteY12" fmla="*/ 2800767 h 2800767"/>
              <a:gd name="connsiteX13" fmla="*/ 4459993 w 5097135"/>
              <a:gd name="connsiteY13" fmla="*/ 2800767 h 2800767"/>
              <a:gd name="connsiteX14" fmla="*/ 3720909 w 5097135"/>
              <a:gd name="connsiteY14" fmla="*/ 2800767 h 2800767"/>
              <a:gd name="connsiteX15" fmla="*/ 3134738 w 5097135"/>
              <a:gd name="connsiteY15" fmla="*/ 2800767 h 2800767"/>
              <a:gd name="connsiteX16" fmla="*/ 2650510 w 5097135"/>
              <a:gd name="connsiteY16" fmla="*/ 2800767 h 2800767"/>
              <a:gd name="connsiteX17" fmla="*/ 2166282 w 5097135"/>
              <a:gd name="connsiteY17" fmla="*/ 2800767 h 2800767"/>
              <a:gd name="connsiteX18" fmla="*/ 1478169 w 5097135"/>
              <a:gd name="connsiteY18" fmla="*/ 2800767 h 2800767"/>
              <a:gd name="connsiteX19" fmla="*/ 841027 w 5097135"/>
              <a:gd name="connsiteY19" fmla="*/ 2800767 h 2800767"/>
              <a:gd name="connsiteX20" fmla="*/ 0 w 5097135"/>
              <a:gd name="connsiteY20" fmla="*/ 2800767 h 2800767"/>
              <a:gd name="connsiteX21" fmla="*/ 0 w 5097135"/>
              <a:gd name="connsiteY21" fmla="*/ 2296629 h 2800767"/>
              <a:gd name="connsiteX22" fmla="*/ 0 w 5097135"/>
              <a:gd name="connsiteY22" fmla="*/ 1736476 h 2800767"/>
              <a:gd name="connsiteX23" fmla="*/ 0 w 5097135"/>
              <a:gd name="connsiteY23" fmla="*/ 1176322 h 2800767"/>
              <a:gd name="connsiteX24" fmla="*/ 0 w 5097135"/>
              <a:gd name="connsiteY24" fmla="*/ 560153 h 2800767"/>
              <a:gd name="connsiteX25" fmla="*/ 0 w 5097135"/>
              <a:gd name="connsiteY25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97135" h="2800767" fill="none" extrusionOk="0">
                <a:moveTo>
                  <a:pt x="0" y="0"/>
                </a:moveTo>
                <a:cubicBezTo>
                  <a:pt x="201683" y="-9816"/>
                  <a:pt x="540318" y="-14951"/>
                  <a:pt x="688113" y="0"/>
                </a:cubicBezTo>
                <a:cubicBezTo>
                  <a:pt x="835908" y="14951"/>
                  <a:pt x="1228636" y="32888"/>
                  <a:pt x="1376226" y="0"/>
                </a:cubicBezTo>
                <a:cubicBezTo>
                  <a:pt x="1523816" y="-32888"/>
                  <a:pt x="1795400" y="-9298"/>
                  <a:pt x="2115311" y="0"/>
                </a:cubicBezTo>
                <a:cubicBezTo>
                  <a:pt x="2435222" y="9298"/>
                  <a:pt x="2624718" y="20489"/>
                  <a:pt x="2803424" y="0"/>
                </a:cubicBezTo>
                <a:cubicBezTo>
                  <a:pt x="2982130" y="-20489"/>
                  <a:pt x="3212307" y="-10121"/>
                  <a:pt x="3542509" y="0"/>
                </a:cubicBezTo>
                <a:cubicBezTo>
                  <a:pt x="3872711" y="10121"/>
                  <a:pt x="3934345" y="-3222"/>
                  <a:pt x="4128679" y="0"/>
                </a:cubicBezTo>
                <a:cubicBezTo>
                  <a:pt x="4323013" y="3222"/>
                  <a:pt x="4769585" y="28995"/>
                  <a:pt x="5097135" y="0"/>
                </a:cubicBezTo>
                <a:cubicBezTo>
                  <a:pt x="5088596" y="157197"/>
                  <a:pt x="5111524" y="378206"/>
                  <a:pt x="5097135" y="504138"/>
                </a:cubicBezTo>
                <a:cubicBezTo>
                  <a:pt x="5082746" y="630070"/>
                  <a:pt x="5077639" y="846482"/>
                  <a:pt x="5097135" y="1064291"/>
                </a:cubicBezTo>
                <a:cubicBezTo>
                  <a:pt x="5116631" y="1282100"/>
                  <a:pt x="5098508" y="1376101"/>
                  <a:pt x="5097135" y="1652453"/>
                </a:cubicBezTo>
                <a:cubicBezTo>
                  <a:pt x="5095762" y="1928805"/>
                  <a:pt x="5115097" y="1984976"/>
                  <a:pt x="5097135" y="2156591"/>
                </a:cubicBezTo>
                <a:cubicBezTo>
                  <a:pt x="5079173" y="2328206"/>
                  <a:pt x="5110666" y="2488911"/>
                  <a:pt x="5097135" y="2800767"/>
                </a:cubicBezTo>
                <a:cubicBezTo>
                  <a:pt x="4780926" y="2790652"/>
                  <a:pt x="4657566" y="2804154"/>
                  <a:pt x="4459993" y="2800767"/>
                </a:cubicBezTo>
                <a:cubicBezTo>
                  <a:pt x="4262420" y="2797380"/>
                  <a:pt x="4088015" y="2785577"/>
                  <a:pt x="3720909" y="2800767"/>
                </a:cubicBezTo>
                <a:cubicBezTo>
                  <a:pt x="3353803" y="2815957"/>
                  <a:pt x="3414956" y="2806803"/>
                  <a:pt x="3134738" y="2800767"/>
                </a:cubicBezTo>
                <a:cubicBezTo>
                  <a:pt x="2854520" y="2794731"/>
                  <a:pt x="2856290" y="2778537"/>
                  <a:pt x="2650510" y="2800767"/>
                </a:cubicBezTo>
                <a:cubicBezTo>
                  <a:pt x="2444730" y="2822997"/>
                  <a:pt x="2375266" y="2816520"/>
                  <a:pt x="2166282" y="2800767"/>
                </a:cubicBezTo>
                <a:cubicBezTo>
                  <a:pt x="1957298" y="2785014"/>
                  <a:pt x="1716454" y="2771202"/>
                  <a:pt x="1478169" y="2800767"/>
                </a:cubicBezTo>
                <a:cubicBezTo>
                  <a:pt x="1239884" y="2830332"/>
                  <a:pt x="1053378" y="2772238"/>
                  <a:pt x="841027" y="2800767"/>
                </a:cubicBezTo>
                <a:cubicBezTo>
                  <a:pt x="628676" y="2829296"/>
                  <a:pt x="271774" y="2820989"/>
                  <a:pt x="0" y="2800767"/>
                </a:cubicBezTo>
                <a:cubicBezTo>
                  <a:pt x="6680" y="2699385"/>
                  <a:pt x="-3843" y="2421372"/>
                  <a:pt x="0" y="2296629"/>
                </a:cubicBezTo>
                <a:cubicBezTo>
                  <a:pt x="3843" y="2171886"/>
                  <a:pt x="27774" y="1977598"/>
                  <a:pt x="0" y="1736476"/>
                </a:cubicBezTo>
                <a:cubicBezTo>
                  <a:pt x="-27774" y="1495354"/>
                  <a:pt x="-6409" y="1356316"/>
                  <a:pt x="0" y="1176322"/>
                </a:cubicBezTo>
                <a:cubicBezTo>
                  <a:pt x="6409" y="996328"/>
                  <a:pt x="9058" y="750430"/>
                  <a:pt x="0" y="560153"/>
                </a:cubicBezTo>
                <a:cubicBezTo>
                  <a:pt x="-9058" y="369876"/>
                  <a:pt x="-17390" y="148395"/>
                  <a:pt x="0" y="0"/>
                </a:cubicBezTo>
                <a:close/>
              </a:path>
              <a:path w="5097135" h="2800767" stroke="0" extrusionOk="0">
                <a:moveTo>
                  <a:pt x="0" y="0"/>
                </a:moveTo>
                <a:cubicBezTo>
                  <a:pt x="171907" y="18317"/>
                  <a:pt x="357732" y="-16637"/>
                  <a:pt x="586171" y="0"/>
                </a:cubicBezTo>
                <a:cubicBezTo>
                  <a:pt x="814610" y="16637"/>
                  <a:pt x="942493" y="23415"/>
                  <a:pt x="1274284" y="0"/>
                </a:cubicBezTo>
                <a:cubicBezTo>
                  <a:pt x="1606075" y="-23415"/>
                  <a:pt x="1689609" y="-17147"/>
                  <a:pt x="2013368" y="0"/>
                </a:cubicBezTo>
                <a:cubicBezTo>
                  <a:pt x="2337127" y="17147"/>
                  <a:pt x="2382599" y="-3435"/>
                  <a:pt x="2599539" y="0"/>
                </a:cubicBezTo>
                <a:cubicBezTo>
                  <a:pt x="2816479" y="3435"/>
                  <a:pt x="3026019" y="31181"/>
                  <a:pt x="3287652" y="0"/>
                </a:cubicBezTo>
                <a:cubicBezTo>
                  <a:pt x="3549285" y="-31181"/>
                  <a:pt x="3596354" y="-26407"/>
                  <a:pt x="3873823" y="0"/>
                </a:cubicBezTo>
                <a:cubicBezTo>
                  <a:pt x="4151292" y="26407"/>
                  <a:pt x="4518194" y="56836"/>
                  <a:pt x="5097135" y="0"/>
                </a:cubicBezTo>
                <a:cubicBezTo>
                  <a:pt x="5071196" y="217961"/>
                  <a:pt x="5121542" y="411096"/>
                  <a:pt x="5097135" y="616169"/>
                </a:cubicBezTo>
                <a:cubicBezTo>
                  <a:pt x="5072728" y="821242"/>
                  <a:pt x="5089764" y="923831"/>
                  <a:pt x="5097135" y="1120307"/>
                </a:cubicBezTo>
                <a:cubicBezTo>
                  <a:pt x="5104506" y="1316783"/>
                  <a:pt x="5084805" y="1418271"/>
                  <a:pt x="5097135" y="1596437"/>
                </a:cubicBezTo>
                <a:cubicBezTo>
                  <a:pt x="5109466" y="1774603"/>
                  <a:pt x="5079879" y="1963572"/>
                  <a:pt x="5097135" y="2156591"/>
                </a:cubicBezTo>
                <a:cubicBezTo>
                  <a:pt x="5114391" y="2349610"/>
                  <a:pt x="5108274" y="2649598"/>
                  <a:pt x="5097135" y="2800767"/>
                </a:cubicBezTo>
                <a:cubicBezTo>
                  <a:pt x="4851368" y="2808543"/>
                  <a:pt x="4681663" y="2820590"/>
                  <a:pt x="4561936" y="2800767"/>
                </a:cubicBezTo>
                <a:cubicBezTo>
                  <a:pt x="4442209" y="2780944"/>
                  <a:pt x="3995722" y="2769073"/>
                  <a:pt x="3822851" y="2800767"/>
                </a:cubicBezTo>
                <a:cubicBezTo>
                  <a:pt x="3649980" y="2832461"/>
                  <a:pt x="3336583" y="2787070"/>
                  <a:pt x="3185709" y="2800767"/>
                </a:cubicBezTo>
                <a:cubicBezTo>
                  <a:pt x="3034835" y="2814464"/>
                  <a:pt x="2687789" y="2814086"/>
                  <a:pt x="2446625" y="2800767"/>
                </a:cubicBezTo>
                <a:cubicBezTo>
                  <a:pt x="2205461" y="2787448"/>
                  <a:pt x="2069443" y="2789296"/>
                  <a:pt x="1758512" y="2800767"/>
                </a:cubicBezTo>
                <a:cubicBezTo>
                  <a:pt x="1447581" y="2812238"/>
                  <a:pt x="1434652" y="2779799"/>
                  <a:pt x="1223312" y="2800767"/>
                </a:cubicBezTo>
                <a:cubicBezTo>
                  <a:pt x="1011972" y="2821735"/>
                  <a:pt x="841551" y="2790579"/>
                  <a:pt x="586171" y="2800767"/>
                </a:cubicBezTo>
                <a:cubicBezTo>
                  <a:pt x="330791" y="2810955"/>
                  <a:pt x="269341" y="2814081"/>
                  <a:pt x="0" y="2800767"/>
                </a:cubicBezTo>
                <a:cubicBezTo>
                  <a:pt x="-15408" y="2579148"/>
                  <a:pt x="-7455" y="2495861"/>
                  <a:pt x="0" y="2268621"/>
                </a:cubicBezTo>
                <a:cubicBezTo>
                  <a:pt x="7455" y="2041381"/>
                  <a:pt x="1673" y="1958660"/>
                  <a:pt x="0" y="1792491"/>
                </a:cubicBezTo>
                <a:cubicBezTo>
                  <a:pt x="-1673" y="1626322"/>
                  <a:pt x="-21245" y="1474831"/>
                  <a:pt x="0" y="1260345"/>
                </a:cubicBezTo>
                <a:cubicBezTo>
                  <a:pt x="21245" y="1045859"/>
                  <a:pt x="18476" y="952187"/>
                  <a:pt x="0" y="644176"/>
                </a:cubicBezTo>
                <a:cubicBezTo>
                  <a:pt x="-18476" y="336165"/>
                  <a:pt x="18342" y="30411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اخذت الام طفلها الرضيع إلى المستشفى واشتكت للطبيب كثرة تقيؤ الطفل بمجرد انتهائه من الرضاعة 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957D949-2E84-48E9-BCED-770D018CE54B}"/>
              </a:ext>
            </a:extLst>
          </p:cNvPr>
          <p:cNvSpPr/>
          <p:nvPr/>
        </p:nvSpPr>
        <p:spPr>
          <a:xfrm>
            <a:off x="6819441" y="3801298"/>
            <a:ext cx="5097135" cy="1446550"/>
          </a:xfrm>
          <a:custGeom>
            <a:avLst/>
            <a:gdLst>
              <a:gd name="connsiteX0" fmla="*/ 0 w 5097135"/>
              <a:gd name="connsiteY0" fmla="*/ 0 h 1446550"/>
              <a:gd name="connsiteX1" fmla="*/ 586171 w 5097135"/>
              <a:gd name="connsiteY1" fmla="*/ 0 h 1446550"/>
              <a:gd name="connsiteX2" fmla="*/ 1070398 w 5097135"/>
              <a:gd name="connsiteY2" fmla="*/ 0 h 1446550"/>
              <a:gd name="connsiteX3" fmla="*/ 1707540 w 5097135"/>
              <a:gd name="connsiteY3" fmla="*/ 0 h 1446550"/>
              <a:gd name="connsiteX4" fmla="*/ 2191768 w 5097135"/>
              <a:gd name="connsiteY4" fmla="*/ 0 h 1446550"/>
              <a:gd name="connsiteX5" fmla="*/ 2675996 w 5097135"/>
              <a:gd name="connsiteY5" fmla="*/ 0 h 1446550"/>
              <a:gd name="connsiteX6" fmla="*/ 3262166 w 5097135"/>
              <a:gd name="connsiteY6" fmla="*/ 0 h 1446550"/>
              <a:gd name="connsiteX7" fmla="*/ 3950280 w 5097135"/>
              <a:gd name="connsiteY7" fmla="*/ 0 h 1446550"/>
              <a:gd name="connsiteX8" fmla="*/ 5097135 w 5097135"/>
              <a:gd name="connsiteY8" fmla="*/ 0 h 1446550"/>
              <a:gd name="connsiteX9" fmla="*/ 5097135 w 5097135"/>
              <a:gd name="connsiteY9" fmla="*/ 496649 h 1446550"/>
              <a:gd name="connsiteX10" fmla="*/ 5097135 w 5097135"/>
              <a:gd name="connsiteY10" fmla="*/ 1007763 h 1446550"/>
              <a:gd name="connsiteX11" fmla="*/ 5097135 w 5097135"/>
              <a:gd name="connsiteY11" fmla="*/ 1446550 h 1446550"/>
              <a:gd name="connsiteX12" fmla="*/ 4358050 w 5097135"/>
              <a:gd name="connsiteY12" fmla="*/ 1446550 h 1446550"/>
              <a:gd name="connsiteX13" fmla="*/ 3822851 w 5097135"/>
              <a:gd name="connsiteY13" fmla="*/ 1446550 h 1446550"/>
              <a:gd name="connsiteX14" fmla="*/ 3185709 w 5097135"/>
              <a:gd name="connsiteY14" fmla="*/ 1446550 h 1446550"/>
              <a:gd name="connsiteX15" fmla="*/ 2548568 w 5097135"/>
              <a:gd name="connsiteY15" fmla="*/ 1446550 h 1446550"/>
              <a:gd name="connsiteX16" fmla="*/ 2013368 w 5097135"/>
              <a:gd name="connsiteY16" fmla="*/ 1446550 h 1446550"/>
              <a:gd name="connsiteX17" fmla="*/ 1274284 w 5097135"/>
              <a:gd name="connsiteY17" fmla="*/ 1446550 h 1446550"/>
              <a:gd name="connsiteX18" fmla="*/ 739085 w 5097135"/>
              <a:gd name="connsiteY18" fmla="*/ 1446550 h 1446550"/>
              <a:gd name="connsiteX19" fmla="*/ 0 w 5097135"/>
              <a:gd name="connsiteY19" fmla="*/ 1446550 h 1446550"/>
              <a:gd name="connsiteX20" fmla="*/ 0 w 5097135"/>
              <a:gd name="connsiteY20" fmla="*/ 978832 h 1446550"/>
              <a:gd name="connsiteX21" fmla="*/ 0 w 5097135"/>
              <a:gd name="connsiteY21" fmla="*/ 496649 h 1446550"/>
              <a:gd name="connsiteX22" fmla="*/ 0 w 5097135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97135" h="1446550" fill="none" extrusionOk="0">
                <a:moveTo>
                  <a:pt x="0" y="0"/>
                </a:moveTo>
                <a:cubicBezTo>
                  <a:pt x="185416" y="-17566"/>
                  <a:pt x="396724" y="5471"/>
                  <a:pt x="586171" y="0"/>
                </a:cubicBezTo>
                <a:cubicBezTo>
                  <a:pt x="775618" y="-5471"/>
                  <a:pt x="963535" y="-9595"/>
                  <a:pt x="1070398" y="0"/>
                </a:cubicBezTo>
                <a:cubicBezTo>
                  <a:pt x="1177261" y="9595"/>
                  <a:pt x="1396034" y="22038"/>
                  <a:pt x="1707540" y="0"/>
                </a:cubicBezTo>
                <a:cubicBezTo>
                  <a:pt x="2019046" y="-22038"/>
                  <a:pt x="2061833" y="-8442"/>
                  <a:pt x="2191768" y="0"/>
                </a:cubicBezTo>
                <a:cubicBezTo>
                  <a:pt x="2321703" y="8442"/>
                  <a:pt x="2578708" y="-21539"/>
                  <a:pt x="2675996" y="0"/>
                </a:cubicBezTo>
                <a:cubicBezTo>
                  <a:pt x="2773284" y="21539"/>
                  <a:pt x="3020067" y="-11009"/>
                  <a:pt x="3262166" y="0"/>
                </a:cubicBezTo>
                <a:cubicBezTo>
                  <a:pt x="3504265" y="11009"/>
                  <a:pt x="3802064" y="30572"/>
                  <a:pt x="3950280" y="0"/>
                </a:cubicBezTo>
                <a:cubicBezTo>
                  <a:pt x="4098496" y="-30572"/>
                  <a:pt x="4556604" y="28734"/>
                  <a:pt x="5097135" y="0"/>
                </a:cubicBezTo>
                <a:cubicBezTo>
                  <a:pt x="5099482" y="208009"/>
                  <a:pt x="5119895" y="327474"/>
                  <a:pt x="5097135" y="496649"/>
                </a:cubicBezTo>
                <a:cubicBezTo>
                  <a:pt x="5074375" y="665824"/>
                  <a:pt x="5096419" y="878182"/>
                  <a:pt x="5097135" y="1007763"/>
                </a:cubicBezTo>
                <a:cubicBezTo>
                  <a:pt x="5097851" y="1137344"/>
                  <a:pt x="5095805" y="1299658"/>
                  <a:pt x="5097135" y="1446550"/>
                </a:cubicBezTo>
                <a:cubicBezTo>
                  <a:pt x="4788783" y="1461537"/>
                  <a:pt x="4554318" y="1455409"/>
                  <a:pt x="4358050" y="1446550"/>
                </a:cubicBezTo>
                <a:cubicBezTo>
                  <a:pt x="4161783" y="1437691"/>
                  <a:pt x="3985086" y="1467371"/>
                  <a:pt x="3822851" y="1446550"/>
                </a:cubicBezTo>
                <a:cubicBezTo>
                  <a:pt x="3660616" y="1425729"/>
                  <a:pt x="3404712" y="1458358"/>
                  <a:pt x="3185709" y="1446550"/>
                </a:cubicBezTo>
                <a:cubicBezTo>
                  <a:pt x="2966706" y="1434742"/>
                  <a:pt x="2824389" y="1444195"/>
                  <a:pt x="2548568" y="1446550"/>
                </a:cubicBezTo>
                <a:cubicBezTo>
                  <a:pt x="2272747" y="1448905"/>
                  <a:pt x="2262124" y="1450126"/>
                  <a:pt x="2013368" y="1446550"/>
                </a:cubicBezTo>
                <a:cubicBezTo>
                  <a:pt x="1764612" y="1442974"/>
                  <a:pt x="1547716" y="1440373"/>
                  <a:pt x="1274284" y="1446550"/>
                </a:cubicBezTo>
                <a:cubicBezTo>
                  <a:pt x="1000852" y="1452727"/>
                  <a:pt x="916425" y="1431783"/>
                  <a:pt x="739085" y="1446550"/>
                </a:cubicBezTo>
                <a:cubicBezTo>
                  <a:pt x="561745" y="1461317"/>
                  <a:pt x="149262" y="1432786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097135" h="1446550" stroke="0" extrusionOk="0">
                <a:moveTo>
                  <a:pt x="0" y="0"/>
                </a:moveTo>
                <a:cubicBezTo>
                  <a:pt x="171907" y="18317"/>
                  <a:pt x="357732" y="-16637"/>
                  <a:pt x="586171" y="0"/>
                </a:cubicBezTo>
                <a:cubicBezTo>
                  <a:pt x="814610" y="16637"/>
                  <a:pt x="942493" y="23415"/>
                  <a:pt x="1274284" y="0"/>
                </a:cubicBezTo>
                <a:cubicBezTo>
                  <a:pt x="1606075" y="-23415"/>
                  <a:pt x="1689609" y="-17147"/>
                  <a:pt x="2013368" y="0"/>
                </a:cubicBezTo>
                <a:cubicBezTo>
                  <a:pt x="2337127" y="17147"/>
                  <a:pt x="2382599" y="-3435"/>
                  <a:pt x="2599539" y="0"/>
                </a:cubicBezTo>
                <a:cubicBezTo>
                  <a:pt x="2816479" y="3435"/>
                  <a:pt x="3026019" y="31181"/>
                  <a:pt x="3287652" y="0"/>
                </a:cubicBezTo>
                <a:cubicBezTo>
                  <a:pt x="3549285" y="-31181"/>
                  <a:pt x="3596354" y="-26407"/>
                  <a:pt x="3873823" y="0"/>
                </a:cubicBezTo>
                <a:cubicBezTo>
                  <a:pt x="4151292" y="26407"/>
                  <a:pt x="4518194" y="56836"/>
                  <a:pt x="5097135" y="0"/>
                </a:cubicBezTo>
                <a:cubicBezTo>
                  <a:pt x="5110291" y="153843"/>
                  <a:pt x="5076909" y="288247"/>
                  <a:pt x="5097135" y="511114"/>
                </a:cubicBezTo>
                <a:cubicBezTo>
                  <a:pt x="5117361" y="733981"/>
                  <a:pt x="5091414" y="808919"/>
                  <a:pt x="5097135" y="964367"/>
                </a:cubicBezTo>
                <a:cubicBezTo>
                  <a:pt x="5102856" y="1119815"/>
                  <a:pt x="5087340" y="1276223"/>
                  <a:pt x="5097135" y="1446550"/>
                </a:cubicBezTo>
                <a:cubicBezTo>
                  <a:pt x="4788150" y="1416979"/>
                  <a:pt x="4761217" y="1459550"/>
                  <a:pt x="4459993" y="1446550"/>
                </a:cubicBezTo>
                <a:cubicBezTo>
                  <a:pt x="4158769" y="1433550"/>
                  <a:pt x="4134379" y="1435367"/>
                  <a:pt x="3822851" y="1446550"/>
                </a:cubicBezTo>
                <a:cubicBezTo>
                  <a:pt x="3511323" y="1457733"/>
                  <a:pt x="3424626" y="1456995"/>
                  <a:pt x="3185709" y="1446550"/>
                </a:cubicBezTo>
                <a:cubicBezTo>
                  <a:pt x="2946792" y="1436105"/>
                  <a:pt x="2618067" y="1414157"/>
                  <a:pt x="2446625" y="1446550"/>
                </a:cubicBezTo>
                <a:cubicBezTo>
                  <a:pt x="2275183" y="1478943"/>
                  <a:pt x="1960357" y="1432853"/>
                  <a:pt x="1809483" y="1446550"/>
                </a:cubicBezTo>
                <a:cubicBezTo>
                  <a:pt x="1658609" y="1460247"/>
                  <a:pt x="1312498" y="1461533"/>
                  <a:pt x="1070398" y="1446550"/>
                </a:cubicBezTo>
                <a:cubicBezTo>
                  <a:pt x="828299" y="1431567"/>
                  <a:pt x="364097" y="1408319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 عليها الطبيب و طمئنها  أن هذا شيء طبيعي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285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AD0FDE-FB70-4415-960B-DAB198ED2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2" b="5682"/>
          <a:stretch/>
        </p:blipFill>
        <p:spPr>
          <a:xfrm>
            <a:off x="337850" y="389663"/>
            <a:ext cx="5071432" cy="607867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019E85-AB74-439E-BFB8-51FD8E2C51A4}"/>
              </a:ext>
            </a:extLst>
          </p:cNvPr>
          <p:cNvSpPr/>
          <p:nvPr/>
        </p:nvSpPr>
        <p:spPr>
          <a:xfrm>
            <a:off x="5563518" y="2738549"/>
            <a:ext cx="6430176" cy="3477875"/>
          </a:xfrm>
          <a:custGeom>
            <a:avLst/>
            <a:gdLst>
              <a:gd name="connsiteX0" fmla="*/ 0 w 6430176"/>
              <a:gd name="connsiteY0" fmla="*/ 0 h 3477875"/>
              <a:gd name="connsiteX1" fmla="*/ 707319 w 6430176"/>
              <a:gd name="connsiteY1" fmla="*/ 0 h 3477875"/>
              <a:gd name="connsiteX2" fmla="*/ 1286035 w 6430176"/>
              <a:gd name="connsiteY2" fmla="*/ 0 h 3477875"/>
              <a:gd name="connsiteX3" fmla="*/ 1864751 w 6430176"/>
              <a:gd name="connsiteY3" fmla="*/ 0 h 3477875"/>
              <a:gd name="connsiteX4" fmla="*/ 2379165 w 6430176"/>
              <a:gd name="connsiteY4" fmla="*/ 0 h 3477875"/>
              <a:gd name="connsiteX5" fmla="*/ 3022183 w 6430176"/>
              <a:gd name="connsiteY5" fmla="*/ 0 h 3477875"/>
              <a:gd name="connsiteX6" fmla="*/ 3665200 w 6430176"/>
              <a:gd name="connsiteY6" fmla="*/ 0 h 3477875"/>
              <a:gd name="connsiteX7" fmla="*/ 4308218 w 6430176"/>
              <a:gd name="connsiteY7" fmla="*/ 0 h 3477875"/>
              <a:gd name="connsiteX8" fmla="*/ 5015537 w 6430176"/>
              <a:gd name="connsiteY8" fmla="*/ 0 h 3477875"/>
              <a:gd name="connsiteX9" fmla="*/ 5465650 w 6430176"/>
              <a:gd name="connsiteY9" fmla="*/ 0 h 3477875"/>
              <a:gd name="connsiteX10" fmla="*/ 6430176 w 6430176"/>
              <a:gd name="connsiteY10" fmla="*/ 0 h 3477875"/>
              <a:gd name="connsiteX11" fmla="*/ 6430176 w 6430176"/>
              <a:gd name="connsiteY11" fmla="*/ 626018 h 3477875"/>
              <a:gd name="connsiteX12" fmla="*/ 6430176 w 6430176"/>
              <a:gd name="connsiteY12" fmla="*/ 1356371 h 3477875"/>
              <a:gd name="connsiteX13" fmla="*/ 6430176 w 6430176"/>
              <a:gd name="connsiteY13" fmla="*/ 1982389 h 3477875"/>
              <a:gd name="connsiteX14" fmla="*/ 6430176 w 6430176"/>
              <a:gd name="connsiteY14" fmla="*/ 2573628 h 3477875"/>
              <a:gd name="connsiteX15" fmla="*/ 6430176 w 6430176"/>
              <a:gd name="connsiteY15" fmla="*/ 3477875 h 3477875"/>
              <a:gd name="connsiteX16" fmla="*/ 5980064 w 6430176"/>
              <a:gd name="connsiteY16" fmla="*/ 3477875 h 3477875"/>
              <a:gd name="connsiteX17" fmla="*/ 5465650 w 6430176"/>
              <a:gd name="connsiteY17" fmla="*/ 3477875 h 3477875"/>
              <a:gd name="connsiteX18" fmla="*/ 5015537 w 6430176"/>
              <a:gd name="connsiteY18" fmla="*/ 3477875 h 3477875"/>
              <a:gd name="connsiteX19" fmla="*/ 4308218 w 6430176"/>
              <a:gd name="connsiteY19" fmla="*/ 3477875 h 3477875"/>
              <a:gd name="connsiteX20" fmla="*/ 3793804 w 6430176"/>
              <a:gd name="connsiteY20" fmla="*/ 3477875 h 3477875"/>
              <a:gd name="connsiteX21" fmla="*/ 3279390 w 6430176"/>
              <a:gd name="connsiteY21" fmla="*/ 3477875 h 3477875"/>
              <a:gd name="connsiteX22" fmla="*/ 2700674 w 6430176"/>
              <a:gd name="connsiteY22" fmla="*/ 3477875 h 3477875"/>
              <a:gd name="connsiteX23" fmla="*/ 1929053 w 6430176"/>
              <a:gd name="connsiteY23" fmla="*/ 3477875 h 3477875"/>
              <a:gd name="connsiteX24" fmla="*/ 1414639 w 6430176"/>
              <a:gd name="connsiteY24" fmla="*/ 3477875 h 3477875"/>
              <a:gd name="connsiteX25" fmla="*/ 643018 w 6430176"/>
              <a:gd name="connsiteY25" fmla="*/ 3477875 h 3477875"/>
              <a:gd name="connsiteX26" fmla="*/ 0 w 6430176"/>
              <a:gd name="connsiteY26" fmla="*/ 3477875 h 3477875"/>
              <a:gd name="connsiteX27" fmla="*/ 0 w 6430176"/>
              <a:gd name="connsiteY27" fmla="*/ 2817079 h 3477875"/>
              <a:gd name="connsiteX28" fmla="*/ 0 w 6430176"/>
              <a:gd name="connsiteY28" fmla="*/ 2225840 h 3477875"/>
              <a:gd name="connsiteX29" fmla="*/ 0 w 6430176"/>
              <a:gd name="connsiteY29" fmla="*/ 1530265 h 3477875"/>
              <a:gd name="connsiteX30" fmla="*/ 0 w 6430176"/>
              <a:gd name="connsiteY30" fmla="*/ 765132 h 3477875"/>
              <a:gd name="connsiteX31" fmla="*/ 0 w 6430176"/>
              <a:gd name="connsiteY31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30176" h="3477875" fill="none" extrusionOk="0">
                <a:moveTo>
                  <a:pt x="0" y="0"/>
                </a:moveTo>
                <a:cubicBezTo>
                  <a:pt x="267413" y="-23882"/>
                  <a:pt x="436904" y="-22838"/>
                  <a:pt x="707319" y="0"/>
                </a:cubicBezTo>
                <a:cubicBezTo>
                  <a:pt x="977734" y="22838"/>
                  <a:pt x="1104029" y="-20607"/>
                  <a:pt x="1286035" y="0"/>
                </a:cubicBezTo>
                <a:cubicBezTo>
                  <a:pt x="1468041" y="20607"/>
                  <a:pt x="1681425" y="-9751"/>
                  <a:pt x="1864751" y="0"/>
                </a:cubicBezTo>
                <a:cubicBezTo>
                  <a:pt x="2048077" y="9751"/>
                  <a:pt x="2141947" y="24842"/>
                  <a:pt x="2379165" y="0"/>
                </a:cubicBezTo>
                <a:cubicBezTo>
                  <a:pt x="2616383" y="-24842"/>
                  <a:pt x="2761505" y="21489"/>
                  <a:pt x="3022183" y="0"/>
                </a:cubicBezTo>
                <a:cubicBezTo>
                  <a:pt x="3282861" y="-21489"/>
                  <a:pt x="3490632" y="716"/>
                  <a:pt x="3665200" y="0"/>
                </a:cubicBezTo>
                <a:cubicBezTo>
                  <a:pt x="3839768" y="-716"/>
                  <a:pt x="4010206" y="4435"/>
                  <a:pt x="4308218" y="0"/>
                </a:cubicBezTo>
                <a:cubicBezTo>
                  <a:pt x="4606230" y="-4435"/>
                  <a:pt x="4751632" y="-22758"/>
                  <a:pt x="5015537" y="0"/>
                </a:cubicBezTo>
                <a:cubicBezTo>
                  <a:pt x="5279442" y="22758"/>
                  <a:pt x="5356836" y="17517"/>
                  <a:pt x="5465650" y="0"/>
                </a:cubicBezTo>
                <a:cubicBezTo>
                  <a:pt x="5574464" y="-17517"/>
                  <a:pt x="6107542" y="31089"/>
                  <a:pt x="6430176" y="0"/>
                </a:cubicBezTo>
                <a:cubicBezTo>
                  <a:pt x="6425109" y="239293"/>
                  <a:pt x="6448260" y="397258"/>
                  <a:pt x="6430176" y="626018"/>
                </a:cubicBezTo>
                <a:cubicBezTo>
                  <a:pt x="6412092" y="854778"/>
                  <a:pt x="6433063" y="1039081"/>
                  <a:pt x="6430176" y="1356371"/>
                </a:cubicBezTo>
                <a:cubicBezTo>
                  <a:pt x="6427289" y="1673661"/>
                  <a:pt x="6403729" y="1692561"/>
                  <a:pt x="6430176" y="1982389"/>
                </a:cubicBezTo>
                <a:cubicBezTo>
                  <a:pt x="6456623" y="2272217"/>
                  <a:pt x="6409235" y="2451954"/>
                  <a:pt x="6430176" y="2573628"/>
                </a:cubicBezTo>
                <a:cubicBezTo>
                  <a:pt x="6451117" y="2695302"/>
                  <a:pt x="6409607" y="3173772"/>
                  <a:pt x="6430176" y="3477875"/>
                </a:cubicBezTo>
                <a:cubicBezTo>
                  <a:pt x="6206025" y="3492522"/>
                  <a:pt x="6110477" y="3497767"/>
                  <a:pt x="5980064" y="3477875"/>
                </a:cubicBezTo>
                <a:cubicBezTo>
                  <a:pt x="5849651" y="3457983"/>
                  <a:pt x="5622264" y="3480768"/>
                  <a:pt x="5465650" y="3477875"/>
                </a:cubicBezTo>
                <a:cubicBezTo>
                  <a:pt x="5309036" y="3474982"/>
                  <a:pt x="5151827" y="3487780"/>
                  <a:pt x="5015537" y="3477875"/>
                </a:cubicBezTo>
                <a:cubicBezTo>
                  <a:pt x="4879247" y="3467970"/>
                  <a:pt x="4522677" y="3487017"/>
                  <a:pt x="4308218" y="3477875"/>
                </a:cubicBezTo>
                <a:cubicBezTo>
                  <a:pt x="4093759" y="3468733"/>
                  <a:pt x="4010256" y="3458086"/>
                  <a:pt x="3793804" y="3477875"/>
                </a:cubicBezTo>
                <a:cubicBezTo>
                  <a:pt x="3577352" y="3497664"/>
                  <a:pt x="3460100" y="3461948"/>
                  <a:pt x="3279390" y="3477875"/>
                </a:cubicBezTo>
                <a:cubicBezTo>
                  <a:pt x="3098680" y="3493802"/>
                  <a:pt x="2892842" y="3479308"/>
                  <a:pt x="2700674" y="3477875"/>
                </a:cubicBezTo>
                <a:cubicBezTo>
                  <a:pt x="2508506" y="3476442"/>
                  <a:pt x="2287934" y="3452989"/>
                  <a:pt x="1929053" y="3477875"/>
                </a:cubicBezTo>
                <a:cubicBezTo>
                  <a:pt x="1570172" y="3502761"/>
                  <a:pt x="1632581" y="3468426"/>
                  <a:pt x="1414639" y="3477875"/>
                </a:cubicBezTo>
                <a:cubicBezTo>
                  <a:pt x="1196697" y="3487324"/>
                  <a:pt x="953433" y="3513771"/>
                  <a:pt x="643018" y="3477875"/>
                </a:cubicBezTo>
                <a:cubicBezTo>
                  <a:pt x="332603" y="3441979"/>
                  <a:pt x="228830" y="3447863"/>
                  <a:pt x="0" y="3477875"/>
                </a:cubicBezTo>
                <a:cubicBezTo>
                  <a:pt x="-25320" y="3314056"/>
                  <a:pt x="-18973" y="3070604"/>
                  <a:pt x="0" y="2817079"/>
                </a:cubicBezTo>
                <a:cubicBezTo>
                  <a:pt x="18973" y="2563554"/>
                  <a:pt x="-13734" y="2365954"/>
                  <a:pt x="0" y="2225840"/>
                </a:cubicBezTo>
                <a:cubicBezTo>
                  <a:pt x="13734" y="2085726"/>
                  <a:pt x="-4235" y="1833264"/>
                  <a:pt x="0" y="1530265"/>
                </a:cubicBezTo>
                <a:cubicBezTo>
                  <a:pt x="4235" y="1227266"/>
                  <a:pt x="-21987" y="971937"/>
                  <a:pt x="0" y="765132"/>
                </a:cubicBezTo>
                <a:cubicBezTo>
                  <a:pt x="21987" y="558327"/>
                  <a:pt x="31554" y="173023"/>
                  <a:pt x="0" y="0"/>
                </a:cubicBezTo>
                <a:close/>
              </a:path>
              <a:path w="6430176" h="3477875" stroke="0" extrusionOk="0">
                <a:moveTo>
                  <a:pt x="0" y="0"/>
                </a:moveTo>
                <a:cubicBezTo>
                  <a:pt x="227060" y="-10766"/>
                  <a:pt x="407906" y="15343"/>
                  <a:pt x="578716" y="0"/>
                </a:cubicBezTo>
                <a:cubicBezTo>
                  <a:pt x="749526" y="-15343"/>
                  <a:pt x="981066" y="6337"/>
                  <a:pt x="1286035" y="0"/>
                </a:cubicBezTo>
                <a:cubicBezTo>
                  <a:pt x="1591004" y="-6337"/>
                  <a:pt x="1725164" y="24170"/>
                  <a:pt x="2057656" y="0"/>
                </a:cubicBezTo>
                <a:cubicBezTo>
                  <a:pt x="2390148" y="-24170"/>
                  <a:pt x="2360495" y="1274"/>
                  <a:pt x="2636372" y="0"/>
                </a:cubicBezTo>
                <a:cubicBezTo>
                  <a:pt x="2912249" y="-1274"/>
                  <a:pt x="3197979" y="4473"/>
                  <a:pt x="3343692" y="0"/>
                </a:cubicBezTo>
                <a:cubicBezTo>
                  <a:pt x="3489405" y="-4473"/>
                  <a:pt x="3805558" y="-28027"/>
                  <a:pt x="3922407" y="0"/>
                </a:cubicBezTo>
                <a:cubicBezTo>
                  <a:pt x="4039256" y="28027"/>
                  <a:pt x="4489238" y="-4890"/>
                  <a:pt x="4694028" y="0"/>
                </a:cubicBezTo>
                <a:cubicBezTo>
                  <a:pt x="4898818" y="4890"/>
                  <a:pt x="5203266" y="-26330"/>
                  <a:pt x="5465650" y="0"/>
                </a:cubicBezTo>
                <a:cubicBezTo>
                  <a:pt x="5728034" y="26330"/>
                  <a:pt x="6046876" y="-4195"/>
                  <a:pt x="6430176" y="0"/>
                </a:cubicBezTo>
                <a:cubicBezTo>
                  <a:pt x="6460620" y="285797"/>
                  <a:pt x="6415960" y="410906"/>
                  <a:pt x="6430176" y="730354"/>
                </a:cubicBezTo>
                <a:cubicBezTo>
                  <a:pt x="6444392" y="1049802"/>
                  <a:pt x="6435169" y="1103160"/>
                  <a:pt x="6430176" y="1425929"/>
                </a:cubicBezTo>
                <a:cubicBezTo>
                  <a:pt x="6425183" y="1748698"/>
                  <a:pt x="6434540" y="1807195"/>
                  <a:pt x="6430176" y="2086725"/>
                </a:cubicBezTo>
                <a:cubicBezTo>
                  <a:pt x="6425812" y="2366255"/>
                  <a:pt x="6430845" y="2482299"/>
                  <a:pt x="6430176" y="2712743"/>
                </a:cubicBezTo>
                <a:cubicBezTo>
                  <a:pt x="6429507" y="2943187"/>
                  <a:pt x="6445854" y="3188756"/>
                  <a:pt x="6430176" y="3477875"/>
                </a:cubicBezTo>
                <a:cubicBezTo>
                  <a:pt x="6325508" y="3480359"/>
                  <a:pt x="6153727" y="3488388"/>
                  <a:pt x="5915762" y="3477875"/>
                </a:cubicBezTo>
                <a:cubicBezTo>
                  <a:pt x="5677797" y="3467362"/>
                  <a:pt x="5492325" y="3460088"/>
                  <a:pt x="5144141" y="3477875"/>
                </a:cubicBezTo>
                <a:cubicBezTo>
                  <a:pt x="4795957" y="3495662"/>
                  <a:pt x="4732516" y="3464820"/>
                  <a:pt x="4436821" y="3477875"/>
                </a:cubicBezTo>
                <a:cubicBezTo>
                  <a:pt x="4141126" y="3490930"/>
                  <a:pt x="4056743" y="3490663"/>
                  <a:pt x="3922407" y="3477875"/>
                </a:cubicBezTo>
                <a:cubicBezTo>
                  <a:pt x="3788071" y="3465087"/>
                  <a:pt x="3438395" y="3455516"/>
                  <a:pt x="3279390" y="3477875"/>
                </a:cubicBezTo>
                <a:cubicBezTo>
                  <a:pt x="3120385" y="3500234"/>
                  <a:pt x="2703774" y="3471370"/>
                  <a:pt x="2507769" y="3477875"/>
                </a:cubicBezTo>
                <a:cubicBezTo>
                  <a:pt x="2311764" y="3484380"/>
                  <a:pt x="2066020" y="3472028"/>
                  <a:pt x="1929053" y="3477875"/>
                </a:cubicBezTo>
                <a:cubicBezTo>
                  <a:pt x="1792086" y="3483722"/>
                  <a:pt x="1590359" y="3468320"/>
                  <a:pt x="1350337" y="3477875"/>
                </a:cubicBezTo>
                <a:cubicBezTo>
                  <a:pt x="1110315" y="3487430"/>
                  <a:pt x="867777" y="3467657"/>
                  <a:pt x="643018" y="3477875"/>
                </a:cubicBezTo>
                <a:cubicBezTo>
                  <a:pt x="418259" y="3488093"/>
                  <a:pt x="179438" y="3504941"/>
                  <a:pt x="0" y="3477875"/>
                </a:cubicBezTo>
                <a:cubicBezTo>
                  <a:pt x="9146" y="3271002"/>
                  <a:pt x="-13105" y="3070496"/>
                  <a:pt x="0" y="2712743"/>
                </a:cubicBezTo>
                <a:cubicBezTo>
                  <a:pt x="13105" y="2354990"/>
                  <a:pt x="-8826" y="2250953"/>
                  <a:pt x="0" y="1982389"/>
                </a:cubicBezTo>
                <a:cubicBezTo>
                  <a:pt x="8826" y="1713825"/>
                  <a:pt x="-17951" y="1653339"/>
                  <a:pt x="0" y="1391150"/>
                </a:cubicBezTo>
                <a:cubicBezTo>
                  <a:pt x="17951" y="1128961"/>
                  <a:pt x="-7831" y="877069"/>
                  <a:pt x="0" y="695575"/>
                </a:cubicBezTo>
                <a:cubicBezTo>
                  <a:pt x="7831" y="514081"/>
                  <a:pt x="-4812" y="303646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العضلة العاصرة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الفؤادية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للطفل لاتزال ضعيفة ولا يمكنها أن تمنع الطعام من الرجوع للفم مرة وسوف يتوقف الطفل عن التقيؤ بمجرد ان ينمو الطفل وتقوى عضلته العاصرة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0436143-09BC-44EF-8024-1644F54E935E}"/>
              </a:ext>
            </a:extLst>
          </p:cNvPr>
          <p:cNvSpPr/>
          <p:nvPr/>
        </p:nvSpPr>
        <p:spPr>
          <a:xfrm>
            <a:off x="5563518" y="509373"/>
            <a:ext cx="6430176" cy="1446550"/>
          </a:xfrm>
          <a:custGeom>
            <a:avLst/>
            <a:gdLst>
              <a:gd name="connsiteX0" fmla="*/ 0 w 6430176"/>
              <a:gd name="connsiteY0" fmla="*/ 0 h 1446550"/>
              <a:gd name="connsiteX1" fmla="*/ 450112 w 6430176"/>
              <a:gd name="connsiteY1" fmla="*/ 0 h 1446550"/>
              <a:gd name="connsiteX2" fmla="*/ 1028828 w 6430176"/>
              <a:gd name="connsiteY2" fmla="*/ 0 h 1446550"/>
              <a:gd name="connsiteX3" fmla="*/ 1736148 w 6430176"/>
              <a:gd name="connsiteY3" fmla="*/ 0 h 1446550"/>
              <a:gd name="connsiteX4" fmla="*/ 2507769 w 6430176"/>
              <a:gd name="connsiteY4" fmla="*/ 0 h 1446550"/>
              <a:gd name="connsiteX5" fmla="*/ 3215088 w 6430176"/>
              <a:gd name="connsiteY5" fmla="*/ 0 h 1446550"/>
              <a:gd name="connsiteX6" fmla="*/ 3986709 w 6430176"/>
              <a:gd name="connsiteY6" fmla="*/ 0 h 1446550"/>
              <a:gd name="connsiteX7" fmla="*/ 4565425 w 6430176"/>
              <a:gd name="connsiteY7" fmla="*/ 0 h 1446550"/>
              <a:gd name="connsiteX8" fmla="*/ 5144141 w 6430176"/>
              <a:gd name="connsiteY8" fmla="*/ 0 h 1446550"/>
              <a:gd name="connsiteX9" fmla="*/ 5658555 w 6430176"/>
              <a:gd name="connsiteY9" fmla="*/ 0 h 1446550"/>
              <a:gd name="connsiteX10" fmla="*/ 6430176 w 6430176"/>
              <a:gd name="connsiteY10" fmla="*/ 0 h 1446550"/>
              <a:gd name="connsiteX11" fmla="*/ 6430176 w 6430176"/>
              <a:gd name="connsiteY11" fmla="*/ 482183 h 1446550"/>
              <a:gd name="connsiteX12" fmla="*/ 6430176 w 6430176"/>
              <a:gd name="connsiteY12" fmla="*/ 935436 h 1446550"/>
              <a:gd name="connsiteX13" fmla="*/ 6430176 w 6430176"/>
              <a:gd name="connsiteY13" fmla="*/ 1446550 h 1446550"/>
              <a:gd name="connsiteX14" fmla="*/ 5787158 w 6430176"/>
              <a:gd name="connsiteY14" fmla="*/ 1446550 h 1446550"/>
              <a:gd name="connsiteX15" fmla="*/ 5015537 w 6430176"/>
              <a:gd name="connsiteY15" fmla="*/ 1446550 h 1446550"/>
              <a:gd name="connsiteX16" fmla="*/ 4436821 w 6430176"/>
              <a:gd name="connsiteY16" fmla="*/ 1446550 h 1446550"/>
              <a:gd name="connsiteX17" fmla="*/ 3986709 w 6430176"/>
              <a:gd name="connsiteY17" fmla="*/ 1446550 h 1446550"/>
              <a:gd name="connsiteX18" fmla="*/ 3536597 w 6430176"/>
              <a:gd name="connsiteY18" fmla="*/ 1446550 h 1446550"/>
              <a:gd name="connsiteX19" fmla="*/ 2829277 w 6430176"/>
              <a:gd name="connsiteY19" fmla="*/ 1446550 h 1446550"/>
              <a:gd name="connsiteX20" fmla="*/ 2186260 w 6430176"/>
              <a:gd name="connsiteY20" fmla="*/ 1446550 h 1446550"/>
              <a:gd name="connsiteX21" fmla="*/ 1671846 w 6430176"/>
              <a:gd name="connsiteY21" fmla="*/ 1446550 h 1446550"/>
              <a:gd name="connsiteX22" fmla="*/ 1157432 w 6430176"/>
              <a:gd name="connsiteY22" fmla="*/ 1446550 h 1446550"/>
              <a:gd name="connsiteX23" fmla="*/ 707319 w 6430176"/>
              <a:gd name="connsiteY23" fmla="*/ 1446550 h 1446550"/>
              <a:gd name="connsiteX24" fmla="*/ 0 w 6430176"/>
              <a:gd name="connsiteY24" fmla="*/ 1446550 h 1446550"/>
              <a:gd name="connsiteX25" fmla="*/ 0 w 6430176"/>
              <a:gd name="connsiteY25" fmla="*/ 993298 h 1446550"/>
              <a:gd name="connsiteX26" fmla="*/ 0 w 6430176"/>
              <a:gd name="connsiteY26" fmla="*/ 525580 h 1446550"/>
              <a:gd name="connsiteX27" fmla="*/ 0 w 6430176"/>
              <a:gd name="connsiteY2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30176" h="1446550" fill="none" extrusionOk="0">
                <a:moveTo>
                  <a:pt x="0" y="0"/>
                </a:moveTo>
                <a:cubicBezTo>
                  <a:pt x="217420" y="-11641"/>
                  <a:pt x="235971" y="-1313"/>
                  <a:pt x="450112" y="0"/>
                </a:cubicBezTo>
                <a:cubicBezTo>
                  <a:pt x="664253" y="1313"/>
                  <a:pt x="749584" y="24090"/>
                  <a:pt x="1028828" y="0"/>
                </a:cubicBezTo>
                <a:cubicBezTo>
                  <a:pt x="1308072" y="-24090"/>
                  <a:pt x="1459532" y="-33709"/>
                  <a:pt x="1736148" y="0"/>
                </a:cubicBezTo>
                <a:cubicBezTo>
                  <a:pt x="2012764" y="33709"/>
                  <a:pt x="2242298" y="-35115"/>
                  <a:pt x="2507769" y="0"/>
                </a:cubicBezTo>
                <a:cubicBezTo>
                  <a:pt x="2773240" y="35115"/>
                  <a:pt x="3044726" y="-30857"/>
                  <a:pt x="3215088" y="0"/>
                </a:cubicBezTo>
                <a:cubicBezTo>
                  <a:pt x="3385450" y="30857"/>
                  <a:pt x="3722795" y="-13334"/>
                  <a:pt x="3986709" y="0"/>
                </a:cubicBezTo>
                <a:cubicBezTo>
                  <a:pt x="4250623" y="13334"/>
                  <a:pt x="4383419" y="-20607"/>
                  <a:pt x="4565425" y="0"/>
                </a:cubicBezTo>
                <a:cubicBezTo>
                  <a:pt x="4747431" y="20607"/>
                  <a:pt x="4960815" y="-9751"/>
                  <a:pt x="5144141" y="0"/>
                </a:cubicBezTo>
                <a:cubicBezTo>
                  <a:pt x="5327467" y="9751"/>
                  <a:pt x="5421337" y="24842"/>
                  <a:pt x="5658555" y="0"/>
                </a:cubicBezTo>
                <a:cubicBezTo>
                  <a:pt x="5895773" y="-24842"/>
                  <a:pt x="6144522" y="2211"/>
                  <a:pt x="6430176" y="0"/>
                </a:cubicBezTo>
                <a:cubicBezTo>
                  <a:pt x="6445271" y="159657"/>
                  <a:pt x="6428569" y="358536"/>
                  <a:pt x="6430176" y="482183"/>
                </a:cubicBezTo>
                <a:cubicBezTo>
                  <a:pt x="6431783" y="605830"/>
                  <a:pt x="6445634" y="804311"/>
                  <a:pt x="6430176" y="935436"/>
                </a:cubicBezTo>
                <a:cubicBezTo>
                  <a:pt x="6414718" y="1066561"/>
                  <a:pt x="6428672" y="1302547"/>
                  <a:pt x="6430176" y="1446550"/>
                </a:cubicBezTo>
                <a:cubicBezTo>
                  <a:pt x="6259626" y="1438567"/>
                  <a:pt x="5934945" y="1458406"/>
                  <a:pt x="5787158" y="1446550"/>
                </a:cubicBezTo>
                <a:cubicBezTo>
                  <a:pt x="5639371" y="1434694"/>
                  <a:pt x="5315480" y="1475849"/>
                  <a:pt x="5015537" y="1446550"/>
                </a:cubicBezTo>
                <a:cubicBezTo>
                  <a:pt x="4715594" y="1417251"/>
                  <a:pt x="4592341" y="1470154"/>
                  <a:pt x="4436821" y="1446550"/>
                </a:cubicBezTo>
                <a:cubicBezTo>
                  <a:pt x="4281301" y="1422946"/>
                  <a:pt x="4140421" y="1445468"/>
                  <a:pt x="3986709" y="1446550"/>
                </a:cubicBezTo>
                <a:cubicBezTo>
                  <a:pt x="3832997" y="1447632"/>
                  <a:pt x="3654937" y="1438261"/>
                  <a:pt x="3536597" y="1446550"/>
                </a:cubicBezTo>
                <a:cubicBezTo>
                  <a:pt x="3418257" y="1454839"/>
                  <a:pt x="3109333" y="1437942"/>
                  <a:pt x="2829277" y="1446550"/>
                </a:cubicBezTo>
                <a:cubicBezTo>
                  <a:pt x="2549221" y="1455158"/>
                  <a:pt x="2320629" y="1424785"/>
                  <a:pt x="2186260" y="1446550"/>
                </a:cubicBezTo>
                <a:cubicBezTo>
                  <a:pt x="2051891" y="1468315"/>
                  <a:pt x="1872565" y="1465494"/>
                  <a:pt x="1671846" y="1446550"/>
                </a:cubicBezTo>
                <a:cubicBezTo>
                  <a:pt x="1471127" y="1427606"/>
                  <a:pt x="1314046" y="1449443"/>
                  <a:pt x="1157432" y="1446550"/>
                </a:cubicBezTo>
                <a:cubicBezTo>
                  <a:pt x="1000818" y="1443657"/>
                  <a:pt x="843609" y="1456455"/>
                  <a:pt x="707319" y="1446550"/>
                </a:cubicBezTo>
                <a:cubicBezTo>
                  <a:pt x="571029" y="1436645"/>
                  <a:pt x="214459" y="1455692"/>
                  <a:pt x="0" y="1446550"/>
                </a:cubicBezTo>
                <a:cubicBezTo>
                  <a:pt x="18602" y="1320036"/>
                  <a:pt x="-15551" y="1153483"/>
                  <a:pt x="0" y="993298"/>
                </a:cubicBezTo>
                <a:cubicBezTo>
                  <a:pt x="15551" y="833113"/>
                  <a:pt x="-22398" y="750417"/>
                  <a:pt x="0" y="525580"/>
                </a:cubicBezTo>
                <a:cubicBezTo>
                  <a:pt x="22398" y="300743"/>
                  <a:pt x="-7675" y="121897"/>
                  <a:pt x="0" y="0"/>
                </a:cubicBezTo>
                <a:close/>
              </a:path>
              <a:path w="6430176" h="1446550" stroke="0" extrusionOk="0">
                <a:moveTo>
                  <a:pt x="0" y="0"/>
                </a:moveTo>
                <a:cubicBezTo>
                  <a:pt x="227060" y="-10766"/>
                  <a:pt x="407906" y="15343"/>
                  <a:pt x="578716" y="0"/>
                </a:cubicBezTo>
                <a:cubicBezTo>
                  <a:pt x="749526" y="-15343"/>
                  <a:pt x="981066" y="6337"/>
                  <a:pt x="1286035" y="0"/>
                </a:cubicBezTo>
                <a:cubicBezTo>
                  <a:pt x="1591004" y="-6337"/>
                  <a:pt x="1725164" y="24170"/>
                  <a:pt x="2057656" y="0"/>
                </a:cubicBezTo>
                <a:cubicBezTo>
                  <a:pt x="2390148" y="-24170"/>
                  <a:pt x="2360495" y="1274"/>
                  <a:pt x="2636372" y="0"/>
                </a:cubicBezTo>
                <a:cubicBezTo>
                  <a:pt x="2912249" y="-1274"/>
                  <a:pt x="3197979" y="4473"/>
                  <a:pt x="3343692" y="0"/>
                </a:cubicBezTo>
                <a:cubicBezTo>
                  <a:pt x="3489405" y="-4473"/>
                  <a:pt x="3805558" y="-28027"/>
                  <a:pt x="3922407" y="0"/>
                </a:cubicBezTo>
                <a:cubicBezTo>
                  <a:pt x="4039256" y="28027"/>
                  <a:pt x="4489238" y="-4890"/>
                  <a:pt x="4694028" y="0"/>
                </a:cubicBezTo>
                <a:cubicBezTo>
                  <a:pt x="4898818" y="4890"/>
                  <a:pt x="5203266" y="-26330"/>
                  <a:pt x="5465650" y="0"/>
                </a:cubicBezTo>
                <a:cubicBezTo>
                  <a:pt x="5728034" y="26330"/>
                  <a:pt x="6046876" y="-4195"/>
                  <a:pt x="6430176" y="0"/>
                </a:cubicBezTo>
                <a:cubicBezTo>
                  <a:pt x="6415085" y="147404"/>
                  <a:pt x="6405744" y="286054"/>
                  <a:pt x="6430176" y="496649"/>
                </a:cubicBezTo>
                <a:cubicBezTo>
                  <a:pt x="6454608" y="707244"/>
                  <a:pt x="6441915" y="863829"/>
                  <a:pt x="6430176" y="978832"/>
                </a:cubicBezTo>
                <a:cubicBezTo>
                  <a:pt x="6418437" y="1093835"/>
                  <a:pt x="6418921" y="1259082"/>
                  <a:pt x="6430176" y="1446550"/>
                </a:cubicBezTo>
                <a:cubicBezTo>
                  <a:pt x="6205191" y="1430176"/>
                  <a:pt x="6025576" y="1452686"/>
                  <a:pt x="5915762" y="1446550"/>
                </a:cubicBezTo>
                <a:cubicBezTo>
                  <a:pt x="5805948" y="1440414"/>
                  <a:pt x="5526510" y="1479997"/>
                  <a:pt x="5144141" y="1446550"/>
                </a:cubicBezTo>
                <a:cubicBezTo>
                  <a:pt x="4761772" y="1413103"/>
                  <a:pt x="4648165" y="1414609"/>
                  <a:pt x="4501123" y="1446550"/>
                </a:cubicBezTo>
                <a:cubicBezTo>
                  <a:pt x="4354081" y="1478491"/>
                  <a:pt x="4077686" y="1428763"/>
                  <a:pt x="3729502" y="1446550"/>
                </a:cubicBezTo>
                <a:cubicBezTo>
                  <a:pt x="3381318" y="1464337"/>
                  <a:pt x="3317589" y="1430246"/>
                  <a:pt x="3022183" y="1446550"/>
                </a:cubicBezTo>
                <a:cubicBezTo>
                  <a:pt x="2726777" y="1462854"/>
                  <a:pt x="2642105" y="1459338"/>
                  <a:pt x="2507769" y="1446550"/>
                </a:cubicBezTo>
                <a:cubicBezTo>
                  <a:pt x="2373433" y="1433762"/>
                  <a:pt x="2024293" y="1425729"/>
                  <a:pt x="1864751" y="1446550"/>
                </a:cubicBezTo>
                <a:cubicBezTo>
                  <a:pt x="1705209" y="1467371"/>
                  <a:pt x="1289135" y="1440045"/>
                  <a:pt x="1093130" y="1446550"/>
                </a:cubicBezTo>
                <a:cubicBezTo>
                  <a:pt x="897125" y="1453055"/>
                  <a:pt x="274374" y="1421320"/>
                  <a:pt x="0" y="1446550"/>
                </a:cubicBezTo>
                <a:cubicBezTo>
                  <a:pt x="7547" y="1282518"/>
                  <a:pt x="6094" y="1194299"/>
                  <a:pt x="0" y="978832"/>
                </a:cubicBezTo>
                <a:cubicBezTo>
                  <a:pt x="-6094" y="763365"/>
                  <a:pt x="-14558" y="734269"/>
                  <a:pt x="0" y="511114"/>
                </a:cubicBezTo>
                <a:cubicBezTo>
                  <a:pt x="14558" y="287959"/>
                  <a:pt x="25529" y="17429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نفسك مكان الطبيب وفسر للام سبب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كثرة تقيؤ طفلها الرضيع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C4102D1-FACB-467C-8927-A33E65C21AA1}"/>
              </a:ext>
            </a:extLst>
          </p:cNvPr>
          <p:cNvSpPr/>
          <p:nvPr/>
        </p:nvSpPr>
        <p:spPr>
          <a:xfrm>
            <a:off x="6389784" y="230736"/>
            <a:ext cx="5391659" cy="1446550"/>
          </a:xfrm>
          <a:custGeom>
            <a:avLst/>
            <a:gdLst>
              <a:gd name="connsiteX0" fmla="*/ 0 w 5391659"/>
              <a:gd name="connsiteY0" fmla="*/ 0 h 1446550"/>
              <a:gd name="connsiteX1" fmla="*/ 620041 w 5391659"/>
              <a:gd name="connsiteY1" fmla="*/ 0 h 1446550"/>
              <a:gd name="connsiteX2" fmla="*/ 1132248 w 5391659"/>
              <a:gd name="connsiteY2" fmla="*/ 0 h 1446550"/>
              <a:gd name="connsiteX3" fmla="*/ 1806206 w 5391659"/>
              <a:gd name="connsiteY3" fmla="*/ 0 h 1446550"/>
              <a:gd name="connsiteX4" fmla="*/ 2318413 w 5391659"/>
              <a:gd name="connsiteY4" fmla="*/ 0 h 1446550"/>
              <a:gd name="connsiteX5" fmla="*/ 2830621 w 5391659"/>
              <a:gd name="connsiteY5" fmla="*/ 0 h 1446550"/>
              <a:gd name="connsiteX6" fmla="*/ 3450662 w 5391659"/>
              <a:gd name="connsiteY6" fmla="*/ 0 h 1446550"/>
              <a:gd name="connsiteX7" fmla="*/ 4178536 w 5391659"/>
              <a:gd name="connsiteY7" fmla="*/ 0 h 1446550"/>
              <a:gd name="connsiteX8" fmla="*/ 5391659 w 5391659"/>
              <a:gd name="connsiteY8" fmla="*/ 0 h 1446550"/>
              <a:gd name="connsiteX9" fmla="*/ 5391659 w 5391659"/>
              <a:gd name="connsiteY9" fmla="*/ 496649 h 1446550"/>
              <a:gd name="connsiteX10" fmla="*/ 5391659 w 5391659"/>
              <a:gd name="connsiteY10" fmla="*/ 1007763 h 1446550"/>
              <a:gd name="connsiteX11" fmla="*/ 5391659 w 5391659"/>
              <a:gd name="connsiteY11" fmla="*/ 1446550 h 1446550"/>
              <a:gd name="connsiteX12" fmla="*/ 4609868 w 5391659"/>
              <a:gd name="connsiteY12" fmla="*/ 1446550 h 1446550"/>
              <a:gd name="connsiteX13" fmla="*/ 4043744 w 5391659"/>
              <a:gd name="connsiteY13" fmla="*/ 1446550 h 1446550"/>
              <a:gd name="connsiteX14" fmla="*/ 3369787 w 5391659"/>
              <a:gd name="connsiteY14" fmla="*/ 1446550 h 1446550"/>
              <a:gd name="connsiteX15" fmla="*/ 2695830 w 5391659"/>
              <a:gd name="connsiteY15" fmla="*/ 1446550 h 1446550"/>
              <a:gd name="connsiteX16" fmla="*/ 2129705 w 5391659"/>
              <a:gd name="connsiteY16" fmla="*/ 1446550 h 1446550"/>
              <a:gd name="connsiteX17" fmla="*/ 1347915 w 5391659"/>
              <a:gd name="connsiteY17" fmla="*/ 1446550 h 1446550"/>
              <a:gd name="connsiteX18" fmla="*/ 781791 w 5391659"/>
              <a:gd name="connsiteY18" fmla="*/ 1446550 h 1446550"/>
              <a:gd name="connsiteX19" fmla="*/ 0 w 5391659"/>
              <a:gd name="connsiteY19" fmla="*/ 1446550 h 1446550"/>
              <a:gd name="connsiteX20" fmla="*/ 0 w 5391659"/>
              <a:gd name="connsiteY20" fmla="*/ 978832 h 1446550"/>
              <a:gd name="connsiteX21" fmla="*/ 0 w 5391659"/>
              <a:gd name="connsiteY21" fmla="*/ 496649 h 1446550"/>
              <a:gd name="connsiteX22" fmla="*/ 0 w 5391659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659" h="1446550" fill="none" extrusionOk="0">
                <a:moveTo>
                  <a:pt x="0" y="0"/>
                </a:moveTo>
                <a:cubicBezTo>
                  <a:pt x="226642" y="10721"/>
                  <a:pt x="455054" y="-19090"/>
                  <a:pt x="620041" y="0"/>
                </a:cubicBezTo>
                <a:cubicBezTo>
                  <a:pt x="785028" y="19090"/>
                  <a:pt x="1001286" y="22299"/>
                  <a:pt x="1132248" y="0"/>
                </a:cubicBezTo>
                <a:cubicBezTo>
                  <a:pt x="1263210" y="-22299"/>
                  <a:pt x="1534777" y="-25483"/>
                  <a:pt x="1806206" y="0"/>
                </a:cubicBezTo>
                <a:cubicBezTo>
                  <a:pt x="2077635" y="25483"/>
                  <a:pt x="2199187" y="-18461"/>
                  <a:pt x="2318413" y="0"/>
                </a:cubicBezTo>
                <a:cubicBezTo>
                  <a:pt x="2437639" y="18461"/>
                  <a:pt x="2695549" y="-4666"/>
                  <a:pt x="2830621" y="0"/>
                </a:cubicBezTo>
                <a:cubicBezTo>
                  <a:pt x="2965693" y="4666"/>
                  <a:pt x="3287636" y="-30311"/>
                  <a:pt x="3450662" y="0"/>
                </a:cubicBezTo>
                <a:cubicBezTo>
                  <a:pt x="3613688" y="30311"/>
                  <a:pt x="3839458" y="16509"/>
                  <a:pt x="4178536" y="0"/>
                </a:cubicBezTo>
                <a:cubicBezTo>
                  <a:pt x="4517614" y="-16509"/>
                  <a:pt x="4825991" y="-59806"/>
                  <a:pt x="5391659" y="0"/>
                </a:cubicBezTo>
                <a:cubicBezTo>
                  <a:pt x="5394006" y="208009"/>
                  <a:pt x="5414419" y="327474"/>
                  <a:pt x="5391659" y="496649"/>
                </a:cubicBezTo>
                <a:cubicBezTo>
                  <a:pt x="5368899" y="665824"/>
                  <a:pt x="5390943" y="878182"/>
                  <a:pt x="5391659" y="1007763"/>
                </a:cubicBezTo>
                <a:cubicBezTo>
                  <a:pt x="5392375" y="1137344"/>
                  <a:pt x="5390329" y="1299658"/>
                  <a:pt x="5391659" y="1446550"/>
                </a:cubicBezTo>
                <a:cubicBezTo>
                  <a:pt x="5047816" y="1471793"/>
                  <a:pt x="4999928" y="1483591"/>
                  <a:pt x="4609868" y="1446550"/>
                </a:cubicBezTo>
                <a:cubicBezTo>
                  <a:pt x="4219808" y="1409509"/>
                  <a:pt x="4309278" y="1470260"/>
                  <a:pt x="4043744" y="1446550"/>
                </a:cubicBezTo>
                <a:cubicBezTo>
                  <a:pt x="3778210" y="1422840"/>
                  <a:pt x="3579946" y="1477837"/>
                  <a:pt x="3369787" y="1446550"/>
                </a:cubicBezTo>
                <a:cubicBezTo>
                  <a:pt x="3159628" y="1415263"/>
                  <a:pt x="2844144" y="1431704"/>
                  <a:pt x="2695830" y="1446550"/>
                </a:cubicBezTo>
                <a:cubicBezTo>
                  <a:pt x="2547516" y="1461396"/>
                  <a:pt x="2342496" y="1474380"/>
                  <a:pt x="2129705" y="1446550"/>
                </a:cubicBezTo>
                <a:cubicBezTo>
                  <a:pt x="1916915" y="1418720"/>
                  <a:pt x="1604701" y="1477552"/>
                  <a:pt x="1347915" y="1446550"/>
                </a:cubicBezTo>
                <a:cubicBezTo>
                  <a:pt x="1091129" y="1415549"/>
                  <a:pt x="962312" y="1427778"/>
                  <a:pt x="781791" y="1446550"/>
                </a:cubicBezTo>
                <a:cubicBezTo>
                  <a:pt x="601270" y="1465322"/>
                  <a:pt x="358455" y="1457782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391659" h="1446550" stroke="0" extrusionOk="0">
                <a:moveTo>
                  <a:pt x="0" y="0"/>
                </a:moveTo>
                <a:cubicBezTo>
                  <a:pt x="244354" y="27633"/>
                  <a:pt x="381103" y="21980"/>
                  <a:pt x="620041" y="0"/>
                </a:cubicBezTo>
                <a:cubicBezTo>
                  <a:pt x="858979" y="-21980"/>
                  <a:pt x="1168958" y="10342"/>
                  <a:pt x="1347915" y="0"/>
                </a:cubicBezTo>
                <a:cubicBezTo>
                  <a:pt x="1526872" y="-10342"/>
                  <a:pt x="1910049" y="-9856"/>
                  <a:pt x="2129705" y="0"/>
                </a:cubicBezTo>
                <a:cubicBezTo>
                  <a:pt x="2349361" y="9856"/>
                  <a:pt x="2551368" y="30582"/>
                  <a:pt x="2749746" y="0"/>
                </a:cubicBezTo>
                <a:cubicBezTo>
                  <a:pt x="2948124" y="-30582"/>
                  <a:pt x="3183167" y="22015"/>
                  <a:pt x="3477620" y="0"/>
                </a:cubicBezTo>
                <a:cubicBezTo>
                  <a:pt x="3772073" y="-22015"/>
                  <a:pt x="3857736" y="11332"/>
                  <a:pt x="4097661" y="0"/>
                </a:cubicBezTo>
                <a:cubicBezTo>
                  <a:pt x="4337586" y="-11332"/>
                  <a:pt x="5031546" y="-25981"/>
                  <a:pt x="5391659" y="0"/>
                </a:cubicBezTo>
                <a:cubicBezTo>
                  <a:pt x="5404815" y="153843"/>
                  <a:pt x="5371433" y="288247"/>
                  <a:pt x="5391659" y="511114"/>
                </a:cubicBezTo>
                <a:cubicBezTo>
                  <a:pt x="5411885" y="733981"/>
                  <a:pt x="5385938" y="808919"/>
                  <a:pt x="5391659" y="964367"/>
                </a:cubicBezTo>
                <a:cubicBezTo>
                  <a:pt x="5397380" y="1119815"/>
                  <a:pt x="5381864" y="1276223"/>
                  <a:pt x="5391659" y="1446550"/>
                </a:cubicBezTo>
                <a:cubicBezTo>
                  <a:pt x="5144164" y="1468102"/>
                  <a:pt x="5048889" y="1419419"/>
                  <a:pt x="4717702" y="1446550"/>
                </a:cubicBezTo>
                <a:cubicBezTo>
                  <a:pt x="4386515" y="1473681"/>
                  <a:pt x="4276178" y="1461325"/>
                  <a:pt x="4043744" y="1446550"/>
                </a:cubicBezTo>
                <a:cubicBezTo>
                  <a:pt x="3811310" y="1431775"/>
                  <a:pt x="3574203" y="1451816"/>
                  <a:pt x="3369787" y="1446550"/>
                </a:cubicBezTo>
                <a:cubicBezTo>
                  <a:pt x="3165371" y="1441284"/>
                  <a:pt x="2824865" y="1412611"/>
                  <a:pt x="2587996" y="1446550"/>
                </a:cubicBezTo>
                <a:cubicBezTo>
                  <a:pt x="2351127" y="1480489"/>
                  <a:pt x="2071039" y="1417850"/>
                  <a:pt x="1914039" y="1446550"/>
                </a:cubicBezTo>
                <a:cubicBezTo>
                  <a:pt x="1757039" y="1475250"/>
                  <a:pt x="1445758" y="1453109"/>
                  <a:pt x="1132248" y="1446550"/>
                </a:cubicBezTo>
                <a:cubicBezTo>
                  <a:pt x="818738" y="1439991"/>
                  <a:pt x="307363" y="1396856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تعلم أن سعة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المعدة وهي فارغة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50ml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318E353-2C03-452C-ACF8-C17C1253F4D3}"/>
              </a:ext>
            </a:extLst>
          </p:cNvPr>
          <p:cNvSpPr/>
          <p:nvPr/>
        </p:nvSpPr>
        <p:spPr>
          <a:xfrm>
            <a:off x="410558" y="263168"/>
            <a:ext cx="5391659" cy="1446550"/>
          </a:xfrm>
          <a:custGeom>
            <a:avLst/>
            <a:gdLst>
              <a:gd name="connsiteX0" fmla="*/ 0 w 5391659"/>
              <a:gd name="connsiteY0" fmla="*/ 0 h 1446550"/>
              <a:gd name="connsiteX1" fmla="*/ 620041 w 5391659"/>
              <a:gd name="connsiteY1" fmla="*/ 0 h 1446550"/>
              <a:gd name="connsiteX2" fmla="*/ 1132248 w 5391659"/>
              <a:gd name="connsiteY2" fmla="*/ 0 h 1446550"/>
              <a:gd name="connsiteX3" fmla="*/ 1806206 w 5391659"/>
              <a:gd name="connsiteY3" fmla="*/ 0 h 1446550"/>
              <a:gd name="connsiteX4" fmla="*/ 2318413 w 5391659"/>
              <a:gd name="connsiteY4" fmla="*/ 0 h 1446550"/>
              <a:gd name="connsiteX5" fmla="*/ 2830621 w 5391659"/>
              <a:gd name="connsiteY5" fmla="*/ 0 h 1446550"/>
              <a:gd name="connsiteX6" fmla="*/ 3450662 w 5391659"/>
              <a:gd name="connsiteY6" fmla="*/ 0 h 1446550"/>
              <a:gd name="connsiteX7" fmla="*/ 4178536 w 5391659"/>
              <a:gd name="connsiteY7" fmla="*/ 0 h 1446550"/>
              <a:gd name="connsiteX8" fmla="*/ 5391659 w 5391659"/>
              <a:gd name="connsiteY8" fmla="*/ 0 h 1446550"/>
              <a:gd name="connsiteX9" fmla="*/ 5391659 w 5391659"/>
              <a:gd name="connsiteY9" fmla="*/ 496649 h 1446550"/>
              <a:gd name="connsiteX10" fmla="*/ 5391659 w 5391659"/>
              <a:gd name="connsiteY10" fmla="*/ 1007763 h 1446550"/>
              <a:gd name="connsiteX11" fmla="*/ 5391659 w 5391659"/>
              <a:gd name="connsiteY11" fmla="*/ 1446550 h 1446550"/>
              <a:gd name="connsiteX12" fmla="*/ 4609868 w 5391659"/>
              <a:gd name="connsiteY12" fmla="*/ 1446550 h 1446550"/>
              <a:gd name="connsiteX13" fmla="*/ 4043744 w 5391659"/>
              <a:gd name="connsiteY13" fmla="*/ 1446550 h 1446550"/>
              <a:gd name="connsiteX14" fmla="*/ 3369787 w 5391659"/>
              <a:gd name="connsiteY14" fmla="*/ 1446550 h 1446550"/>
              <a:gd name="connsiteX15" fmla="*/ 2695830 w 5391659"/>
              <a:gd name="connsiteY15" fmla="*/ 1446550 h 1446550"/>
              <a:gd name="connsiteX16" fmla="*/ 2129705 w 5391659"/>
              <a:gd name="connsiteY16" fmla="*/ 1446550 h 1446550"/>
              <a:gd name="connsiteX17" fmla="*/ 1347915 w 5391659"/>
              <a:gd name="connsiteY17" fmla="*/ 1446550 h 1446550"/>
              <a:gd name="connsiteX18" fmla="*/ 781791 w 5391659"/>
              <a:gd name="connsiteY18" fmla="*/ 1446550 h 1446550"/>
              <a:gd name="connsiteX19" fmla="*/ 0 w 5391659"/>
              <a:gd name="connsiteY19" fmla="*/ 1446550 h 1446550"/>
              <a:gd name="connsiteX20" fmla="*/ 0 w 5391659"/>
              <a:gd name="connsiteY20" fmla="*/ 978832 h 1446550"/>
              <a:gd name="connsiteX21" fmla="*/ 0 w 5391659"/>
              <a:gd name="connsiteY21" fmla="*/ 496649 h 1446550"/>
              <a:gd name="connsiteX22" fmla="*/ 0 w 5391659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659" h="1446550" fill="none" extrusionOk="0">
                <a:moveTo>
                  <a:pt x="0" y="0"/>
                </a:moveTo>
                <a:cubicBezTo>
                  <a:pt x="226642" y="10721"/>
                  <a:pt x="455054" y="-19090"/>
                  <a:pt x="620041" y="0"/>
                </a:cubicBezTo>
                <a:cubicBezTo>
                  <a:pt x="785028" y="19090"/>
                  <a:pt x="1001286" y="22299"/>
                  <a:pt x="1132248" y="0"/>
                </a:cubicBezTo>
                <a:cubicBezTo>
                  <a:pt x="1263210" y="-22299"/>
                  <a:pt x="1534777" y="-25483"/>
                  <a:pt x="1806206" y="0"/>
                </a:cubicBezTo>
                <a:cubicBezTo>
                  <a:pt x="2077635" y="25483"/>
                  <a:pt x="2199187" y="-18461"/>
                  <a:pt x="2318413" y="0"/>
                </a:cubicBezTo>
                <a:cubicBezTo>
                  <a:pt x="2437639" y="18461"/>
                  <a:pt x="2695549" y="-4666"/>
                  <a:pt x="2830621" y="0"/>
                </a:cubicBezTo>
                <a:cubicBezTo>
                  <a:pt x="2965693" y="4666"/>
                  <a:pt x="3287636" y="-30311"/>
                  <a:pt x="3450662" y="0"/>
                </a:cubicBezTo>
                <a:cubicBezTo>
                  <a:pt x="3613688" y="30311"/>
                  <a:pt x="3839458" y="16509"/>
                  <a:pt x="4178536" y="0"/>
                </a:cubicBezTo>
                <a:cubicBezTo>
                  <a:pt x="4517614" y="-16509"/>
                  <a:pt x="4825991" y="-59806"/>
                  <a:pt x="5391659" y="0"/>
                </a:cubicBezTo>
                <a:cubicBezTo>
                  <a:pt x="5394006" y="208009"/>
                  <a:pt x="5414419" y="327474"/>
                  <a:pt x="5391659" y="496649"/>
                </a:cubicBezTo>
                <a:cubicBezTo>
                  <a:pt x="5368899" y="665824"/>
                  <a:pt x="5390943" y="878182"/>
                  <a:pt x="5391659" y="1007763"/>
                </a:cubicBezTo>
                <a:cubicBezTo>
                  <a:pt x="5392375" y="1137344"/>
                  <a:pt x="5390329" y="1299658"/>
                  <a:pt x="5391659" y="1446550"/>
                </a:cubicBezTo>
                <a:cubicBezTo>
                  <a:pt x="5047816" y="1471793"/>
                  <a:pt x="4999928" y="1483591"/>
                  <a:pt x="4609868" y="1446550"/>
                </a:cubicBezTo>
                <a:cubicBezTo>
                  <a:pt x="4219808" y="1409509"/>
                  <a:pt x="4309278" y="1470260"/>
                  <a:pt x="4043744" y="1446550"/>
                </a:cubicBezTo>
                <a:cubicBezTo>
                  <a:pt x="3778210" y="1422840"/>
                  <a:pt x="3579946" y="1477837"/>
                  <a:pt x="3369787" y="1446550"/>
                </a:cubicBezTo>
                <a:cubicBezTo>
                  <a:pt x="3159628" y="1415263"/>
                  <a:pt x="2844144" y="1431704"/>
                  <a:pt x="2695830" y="1446550"/>
                </a:cubicBezTo>
                <a:cubicBezTo>
                  <a:pt x="2547516" y="1461396"/>
                  <a:pt x="2342496" y="1474380"/>
                  <a:pt x="2129705" y="1446550"/>
                </a:cubicBezTo>
                <a:cubicBezTo>
                  <a:pt x="1916915" y="1418720"/>
                  <a:pt x="1604701" y="1477552"/>
                  <a:pt x="1347915" y="1446550"/>
                </a:cubicBezTo>
                <a:cubicBezTo>
                  <a:pt x="1091129" y="1415549"/>
                  <a:pt x="962312" y="1427778"/>
                  <a:pt x="781791" y="1446550"/>
                </a:cubicBezTo>
                <a:cubicBezTo>
                  <a:pt x="601270" y="1465322"/>
                  <a:pt x="358455" y="1457782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391659" h="1446550" stroke="0" extrusionOk="0">
                <a:moveTo>
                  <a:pt x="0" y="0"/>
                </a:moveTo>
                <a:cubicBezTo>
                  <a:pt x="244354" y="27633"/>
                  <a:pt x="381103" y="21980"/>
                  <a:pt x="620041" y="0"/>
                </a:cubicBezTo>
                <a:cubicBezTo>
                  <a:pt x="858979" y="-21980"/>
                  <a:pt x="1168958" y="10342"/>
                  <a:pt x="1347915" y="0"/>
                </a:cubicBezTo>
                <a:cubicBezTo>
                  <a:pt x="1526872" y="-10342"/>
                  <a:pt x="1910049" y="-9856"/>
                  <a:pt x="2129705" y="0"/>
                </a:cubicBezTo>
                <a:cubicBezTo>
                  <a:pt x="2349361" y="9856"/>
                  <a:pt x="2551368" y="30582"/>
                  <a:pt x="2749746" y="0"/>
                </a:cubicBezTo>
                <a:cubicBezTo>
                  <a:pt x="2948124" y="-30582"/>
                  <a:pt x="3183167" y="22015"/>
                  <a:pt x="3477620" y="0"/>
                </a:cubicBezTo>
                <a:cubicBezTo>
                  <a:pt x="3772073" y="-22015"/>
                  <a:pt x="3857736" y="11332"/>
                  <a:pt x="4097661" y="0"/>
                </a:cubicBezTo>
                <a:cubicBezTo>
                  <a:pt x="4337586" y="-11332"/>
                  <a:pt x="5031546" y="-25981"/>
                  <a:pt x="5391659" y="0"/>
                </a:cubicBezTo>
                <a:cubicBezTo>
                  <a:pt x="5404815" y="153843"/>
                  <a:pt x="5371433" y="288247"/>
                  <a:pt x="5391659" y="511114"/>
                </a:cubicBezTo>
                <a:cubicBezTo>
                  <a:pt x="5411885" y="733981"/>
                  <a:pt x="5385938" y="808919"/>
                  <a:pt x="5391659" y="964367"/>
                </a:cubicBezTo>
                <a:cubicBezTo>
                  <a:pt x="5397380" y="1119815"/>
                  <a:pt x="5381864" y="1276223"/>
                  <a:pt x="5391659" y="1446550"/>
                </a:cubicBezTo>
                <a:cubicBezTo>
                  <a:pt x="5144164" y="1468102"/>
                  <a:pt x="5048889" y="1419419"/>
                  <a:pt x="4717702" y="1446550"/>
                </a:cubicBezTo>
                <a:cubicBezTo>
                  <a:pt x="4386515" y="1473681"/>
                  <a:pt x="4276178" y="1461325"/>
                  <a:pt x="4043744" y="1446550"/>
                </a:cubicBezTo>
                <a:cubicBezTo>
                  <a:pt x="3811310" y="1431775"/>
                  <a:pt x="3574203" y="1451816"/>
                  <a:pt x="3369787" y="1446550"/>
                </a:cubicBezTo>
                <a:cubicBezTo>
                  <a:pt x="3165371" y="1441284"/>
                  <a:pt x="2824865" y="1412611"/>
                  <a:pt x="2587996" y="1446550"/>
                </a:cubicBezTo>
                <a:cubicBezTo>
                  <a:pt x="2351127" y="1480489"/>
                  <a:pt x="2071039" y="1417850"/>
                  <a:pt x="1914039" y="1446550"/>
                </a:cubicBezTo>
                <a:cubicBezTo>
                  <a:pt x="1757039" y="1475250"/>
                  <a:pt x="1445758" y="1453109"/>
                  <a:pt x="1132248" y="1446550"/>
                </a:cubicBezTo>
                <a:cubicBezTo>
                  <a:pt x="818738" y="1439991"/>
                  <a:pt x="307363" y="1396856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تتمدد لتصبح سعتها وهي ممتلئة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2-4 L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A86B45B-10B8-4E18-B5E4-F9DD8445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9" y="1829677"/>
            <a:ext cx="5277936" cy="436180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0DD62A-E4C0-46B4-A287-41D67AEF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16" y="1910633"/>
            <a:ext cx="2447227" cy="230027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6F2D7EE-F514-43DC-9812-BB58C77CB9FE}"/>
              </a:ext>
            </a:extLst>
          </p:cNvPr>
          <p:cNvSpPr/>
          <p:nvPr/>
        </p:nvSpPr>
        <p:spPr>
          <a:xfrm>
            <a:off x="6389782" y="4444251"/>
            <a:ext cx="5391659" cy="1446550"/>
          </a:xfrm>
          <a:custGeom>
            <a:avLst/>
            <a:gdLst>
              <a:gd name="connsiteX0" fmla="*/ 0 w 5391659"/>
              <a:gd name="connsiteY0" fmla="*/ 0 h 1446550"/>
              <a:gd name="connsiteX1" fmla="*/ 620041 w 5391659"/>
              <a:gd name="connsiteY1" fmla="*/ 0 h 1446550"/>
              <a:gd name="connsiteX2" fmla="*/ 1132248 w 5391659"/>
              <a:gd name="connsiteY2" fmla="*/ 0 h 1446550"/>
              <a:gd name="connsiteX3" fmla="*/ 1806206 w 5391659"/>
              <a:gd name="connsiteY3" fmla="*/ 0 h 1446550"/>
              <a:gd name="connsiteX4" fmla="*/ 2318413 w 5391659"/>
              <a:gd name="connsiteY4" fmla="*/ 0 h 1446550"/>
              <a:gd name="connsiteX5" fmla="*/ 2830621 w 5391659"/>
              <a:gd name="connsiteY5" fmla="*/ 0 h 1446550"/>
              <a:gd name="connsiteX6" fmla="*/ 3450662 w 5391659"/>
              <a:gd name="connsiteY6" fmla="*/ 0 h 1446550"/>
              <a:gd name="connsiteX7" fmla="*/ 4178536 w 5391659"/>
              <a:gd name="connsiteY7" fmla="*/ 0 h 1446550"/>
              <a:gd name="connsiteX8" fmla="*/ 5391659 w 5391659"/>
              <a:gd name="connsiteY8" fmla="*/ 0 h 1446550"/>
              <a:gd name="connsiteX9" fmla="*/ 5391659 w 5391659"/>
              <a:gd name="connsiteY9" fmla="*/ 496649 h 1446550"/>
              <a:gd name="connsiteX10" fmla="*/ 5391659 w 5391659"/>
              <a:gd name="connsiteY10" fmla="*/ 1007763 h 1446550"/>
              <a:gd name="connsiteX11" fmla="*/ 5391659 w 5391659"/>
              <a:gd name="connsiteY11" fmla="*/ 1446550 h 1446550"/>
              <a:gd name="connsiteX12" fmla="*/ 4609868 w 5391659"/>
              <a:gd name="connsiteY12" fmla="*/ 1446550 h 1446550"/>
              <a:gd name="connsiteX13" fmla="*/ 4043744 w 5391659"/>
              <a:gd name="connsiteY13" fmla="*/ 1446550 h 1446550"/>
              <a:gd name="connsiteX14" fmla="*/ 3369787 w 5391659"/>
              <a:gd name="connsiteY14" fmla="*/ 1446550 h 1446550"/>
              <a:gd name="connsiteX15" fmla="*/ 2695830 w 5391659"/>
              <a:gd name="connsiteY15" fmla="*/ 1446550 h 1446550"/>
              <a:gd name="connsiteX16" fmla="*/ 2129705 w 5391659"/>
              <a:gd name="connsiteY16" fmla="*/ 1446550 h 1446550"/>
              <a:gd name="connsiteX17" fmla="*/ 1347915 w 5391659"/>
              <a:gd name="connsiteY17" fmla="*/ 1446550 h 1446550"/>
              <a:gd name="connsiteX18" fmla="*/ 781791 w 5391659"/>
              <a:gd name="connsiteY18" fmla="*/ 1446550 h 1446550"/>
              <a:gd name="connsiteX19" fmla="*/ 0 w 5391659"/>
              <a:gd name="connsiteY19" fmla="*/ 1446550 h 1446550"/>
              <a:gd name="connsiteX20" fmla="*/ 0 w 5391659"/>
              <a:gd name="connsiteY20" fmla="*/ 978832 h 1446550"/>
              <a:gd name="connsiteX21" fmla="*/ 0 w 5391659"/>
              <a:gd name="connsiteY21" fmla="*/ 496649 h 1446550"/>
              <a:gd name="connsiteX22" fmla="*/ 0 w 5391659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659" h="1446550" fill="none" extrusionOk="0">
                <a:moveTo>
                  <a:pt x="0" y="0"/>
                </a:moveTo>
                <a:cubicBezTo>
                  <a:pt x="226642" y="10721"/>
                  <a:pt x="455054" y="-19090"/>
                  <a:pt x="620041" y="0"/>
                </a:cubicBezTo>
                <a:cubicBezTo>
                  <a:pt x="785028" y="19090"/>
                  <a:pt x="1001286" y="22299"/>
                  <a:pt x="1132248" y="0"/>
                </a:cubicBezTo>
                <a:cubicBezTo>
                  <a:pt x="1263210" y="-22299"/>
                  <a:pt x="1534777" y="-25483"/>
                  <a:pt x="1806206" y="0"/>
                </a:cubicBezTo>
                <a:cubicBezTo>
                  <a:pt x="2077635" y="25483"/>
                  <a:pt x="2199187" y="-18461"/>
                  <a:pt x="2318413" y="0"/>
                </a:cubicBezTo>
                <a:cubicBezTo>
                  <a:pt x="2437639" y="18461"/>
                  <a:pt x="2695549" y="-4666"/>
                  <a:pt x="2830621" y="0"/>
                </a:cubicBezTo>
                <a:cubicBezTo>
                  <a:pt x="2965693" y="4666"/>
                  <a:pt x="3287636" y="-30311"/>
                  <a:pt x="3450662" y="0"/>
                </a:cubicBezTo>
                <a:cubicBezTo>
                  <a:pt x="3613688" y="30311"/>
                  <a:pt x="3839458" y="16509"/>
                  <a:pt x="4178536" y="0"/>
                </a:cubicBezTo>
                <a:cubicBezTo>
                  <a:pt x="4517614" y="-16509"/>
                  <a:pt x="4825991" y="-59806"/>
                  <a:pt x="5391659" y="0"/>
                </a:cubicBezTo>
                <a:cubicBezTo>
                  <a:pt x="5394006" y="208009"/>
                  <a:pt x="5414419" y="327474"/>
                  <a:pt x="5391659" y="496649"/>
                </a:cubicBezTo>
                <a:cubicBezTo>
                  <a:pt x="5368899" y="665824"/>
                  <a:pt x="5390943" y="878182"/>
                  <a:pt x="5391659" y="1007763"/>
                </a:cubicBezTo>
                <a:cubicBezTo>
                  <a:pt x="5392375" y="1137344"/>
                  <a:pt x="5390329" y="1299658"/>
                  <a:pt x="5391659" y="1446550"/>
                </a:cubicBezTo>
                <a:cubicBezTo>
                  <a:pt x="5047816" y="1471793"/>
                  <a:pt x="4999928" y="1483591"/>
                  <a:pt x="4609868" y="1446550"/>
                </a:cubicBezTo>
                <a:cubicBezTo>
                  <a:pt x="4219808" y="1409509"/>
                  <a:pt x="4309278" y="1470260"/>
                  <a:pt x="4043744" y="1446550"/>
                </a:cubicBezTo>
                <a:cubicBezTo>
                  <a:pt x="3778210" y="1422840"/>
                  <a:pt x="3579946" y="1477837"/>
                  <a:pt x="3369787" y="1446550"/>
                </a:cubicBezTo>
                <a:cubicBezTo>
                  <a:pt x="3159628" y="1415263"/>
                  <a:pt x="2844144" y="1431704"/>
                  <a:pt x="2695830" y="1446550"/>
                </a:cubicBezTo>
                <a:cubicBezTo>
                  <a:pt x="2547516" y="1461396"/>
                  <a:pt x="2342496" y="1474380"/>
                  <a:pt x="2129705" y="1446550"/>
                </a:cubicBezTo>
                <a:cubicBezTo>
                  <a:pt x="1916915" y="1418720"/>
                  <a:pt x="1604701" y="1477552"/>
                  <a:pt x="1347915" y="1446550"/>
                </a:cubicBezTo>
                <a:cubicBezTo>
                  <a:pt x="1091129" y="1415549"/>
                  <a:pt x="962312" y="1427778"/>
                  <a:pt x="781791" y="1446550"/>
                </a:cubicBezTo>
                <a:cubicBezTo>
                  <a:pt x="601270" y="1465322"/>
                  <a:pt x="358455" y="1457782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391659" h="1446550" stroke="0" extrusionOk="0">
                <a:moveTo>
                  <a:pt x="0" y="0"/>
                </a:moveTo>
                <a:cubicBezTo>
                  <a:pt x="244354" y="27633"/>
                  <a:pt x="381103" y="21980"/>
                  <a:pt x="620041" y="0"/>
                </a:cubicBezTo>
                <a:cubicBezTo>
                  <a:pt x="858979" y="-21980"/>
                  <a:pt x="1168958" y="10342"/>
                  <a:pt x="1347915" y="0"/>
                </a:cubicBezTo>
                <a:cubicBezTo>
                  <a:pt x="1526872" y="-10342"/>
                  <a:pt x="1910049" y="-9856"/>
                  <a:pt x="2129705" y="0"/>
                </a:cubicBezTo>
                <a:cubicBezTo>
                  <a:pt x="2349361" y="9856"/>
                  <a:pt x="2551368" y="30582"/>
                  <a:pt x="2749746" y="0"/>
                </a:cubicBezTo>
                <a:cubicBezTo>
                  <a:pt x="2948124" y="-30582"/>
                  <a:pt x="3183167" y="22015"/>
                  <a:pt x="3477620" y="0"/>
                </a:cubicBezTo>
                <a:cubicBezTo>
                  <a:pt x="3772073" y="-22015"/>
                  <a:pt x="3857736" y="11332"/>
                  <a:pt x="4097661" y="0"/>
                </a:cubicBezTo>
                <a:cubicBezTo>
                  <a:pt x="4337586" y="-11332"/>
                  <a:pt x="5031546" y="-25981"/>
                  <a:pt x="5391659" y="0"/>
                </a:cubicBezTo>
                <a:cubicBezTo>
                  <a:pt x="5404815" y="153843"/>
                  <a:pt x="5371433" y="288247"/>
                  <a:pt x="5391659" y="511114"/>
                </a:cubicBezTo>
                <a:cubicBezTo>
                  <a:pt x="5411885" y="733981"/>
                  <a:pt x="5385938" y="808919"/>
                  <a:pt x="5391659" y="964367"/>
                </a:cubicBezTo>
                <a:cubicBezTo>
                  <a:pt x="5397380" y="1119815"/>
                  <a:pt x="5381864" y="1276223"/>
                  <a:pt x="5391659" y="1446550"/>
                </a:cubicBezTo>
                <a:cubicBezTo>
                  <a:pt x="5144164" y="1468102"/>
                  <a:pt x="5048889" y="1419419"/>
                  <a:pt x="4717702" y="1446550"/>
                </a:cubicBezTo>
                <a:cubicBezTo>
                  <a:pt x="4386515" y="1473681"/>
                  <a:pt x="4276178" y="1461325"/>
                  <a:pt x="4043744" y="1446550"/>
                </a:cubicBezTo>
                <a:cubicBezTo>
                  <a:pt x="3811310" y="1431775"/>
                  <a:pt x="3574203" y="1451816"/>
                  <a:pt x="3369787" y="1446550"/>
                </a:cubicBezTo>
                <a:cubicBezTo>
                  <a:pt x="3165371" y="1441284"/>
                  <a:pt x="2824865" y="1412611"/>
                  <a:pt x="2587996" y="1446550"/>
                </a:cubicBezTo>
                <a:cubicBezTo>
                  <a:pt x="2351127" y="1480489"/>
                  <a:pt x="2071039" y="1417850"/>
                  <a:pt x="1914039" y="1446550"/>
                </a:cubicBezTo>
                <a:cubicBezTo>
                  <a:pt x="1757039" y="1475250"/>
                  <a:pt x="1445758" y="1453109"/>
                  <a:pt x="1132248" y="1446550"/>
                </a:cubicBezTo>
                <a:cubicBezTo>
                  <a:pt x="818738" y="1439991"/>
                  <a:pt x="307363" y="1396856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وتتمدد حسب كمية الطعام التي يتناولها الانسان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65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ما ملأ ابن ادم وعاء شر من بطنه">
            <a:extLst>
              <a:ext uri="{FF2B5EF4-FFF2-40B4-BE49-F238E27FC236}">
                <a16:creationId xmlns:a16="http://schemas.microsoft.com/office/drawing/2014/main" id="{0EBB2EC0-951E-4BDE-B4B2-A2763C58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2" y="163875"/>
            <a:ext cx="11789884" cy="64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50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قوس كبير أيسر 13">
            <a:extLst>
              <a:ext uri="{FF2B5EF4-FFF2-40B4-BE49-F238E27FC236}">
                <a16:creationId xmlns:a16="http://schemas.microsoft.com/office/drawing/2014/main" id="{6F4FCE89-EEFB-47DB-B406-E46024A27B4B}"/>
              </a:ext>
            </a:extLst>
          </p:cNvPr>
          <p:cNvSpPr/>
          <p:nvPr/>
        </p:nvSpPr>
        <p:spPr>
          <a:xfrm rot="5400000">
            <a:off x="5807002" y="18808"/>
            <a:ext cx="471500" cy="8494003"/>
          </a:xfrm>
          <a:prstGeom prst="lef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5A1B536-6D09-4FEA-ABBC-516177EC6818}"/>
              </a:ext>
            </a:extLst>
          </p:cNvPr>
          <p:cNvSpPr/>
          <p:nvPr/>
        </p:nvSpPr>
        <p:spPr>
          <a:xfrm>
            <a:off x="648159" y="185275"/>
            <a:ext cx="11055423" cy="1446550"/>
          </a:xfrm>
          <a:custGeom>
            <a:avLst/>
            <a:gdLst>
              <a:gd name="connsiteX0" fmla="*/ 0 w 11055423"/>
              <a:gd name="connsiteY0" fmla="*/ 0 h 1446550"/>
              <a:gd name="connsiteX1" fmla="*/ 469855 w 11055423"/>
              <a:gd name="connsiteY1" fmla="*/ 0 h 1446550"/>
              <a:gd name="connsiteX2" fmla="*/ 939711 w 11055423"/>
              <a:gd name="connsiteY2" fmla="*/ 0 h 1446550"/>
              <a:gd name="connsiteX3" fmla="*/ 1409566 w 11055423"/>
              <a:gd name="connsiteY3" fmla="*/ 0 h 1446550"/>
              <a:gd name="connsiteX4" fmla="*/ 2321639 w 11055423"/>
              <a:gd name="connsiteY4" fmla="*/ 0 h 1446550"/>
              <a:gd name="connsiteX5" fmla="*/ 3012603 w 11055423"/>
              <a:gd name="connsiteY5" fmla="*/ 0 h 1446550"/>
              <a:gd name="connsiteX6" fmla="*/ 3703567 w 11055423"/>
              <a:gd name="connsiteY6" fmla="*/ 0 h 1446550"/>
              <a:gd name="connsiteX7" fmla="*/ 4615639 w 11055423"/>
              <a:gd name="connsiteY7" fmla="*/ 0 h 1446550"/>
              <a:gd name="connsiteX8" fmla="*/ 4974940 w 11055423"/>
              <a:gd name="connsiteY8" fmla="*/ 0 h 1446550"/>
              <a:gd name="connsiteX9" fmla="*/ 5555350 w 11055423"/>
              <a:gd name="connsiteY9" fmla="*/ 0 h 1446550"/>
              <a:gd name="connsiteX10" fmla="*/ 6025206 w 11055423"/>
              <a:gd name="connsiteY10" fmla="*/ 0 h 1446550"/>
              <a:gd name="connsiteX11" fmla="*/ 6937278 w 11055423"/>
              <a:gd name="connsiteY11" fmla="*/ 0 h 1446550"/>
              <a:gd name="connsiteX12" fmla="*/ 7628242 w 11055423"/>
              <a:gd name="connsiteY12" fmla="*/ 0 h 1446550"/>
              <a:gd name="connsiteX13" fmla="*/ 8319206 w 11055423"/>
              <a:gd name="connsiteY13" fmla="*/ 0 h 1446550"/>
              <a:gd name="connsiteX14" fmla="*/ 9231278 w 11055423"/>
              <a:gd name="connsiteY14" fmla="*/ 0 h 1446550"/>
              <a:gd name="connsiteX15" fmla="*/ 9811688 w 11055423"/>
              <a:gd name="connsiteY15" fmla="*/ 0 h 1446550"/>
              <a:gd name="connsiteX16" fmla="*/ 10170989 w 11055423"/>
              <a:gd name="connsiteY16" fmla="*/ 0 h 1446550"/>
              <a:gd name="connsiteX17" fmla="*/ 11055423 w 11055423"/>
              <a:gd name="connsiteY17" fmla="*/ 0 h 1446550"/>
              <a:gd name="connsiteX18" fmla="*/ 11055423 w 11055423"/>
              <a:gd name="connsiteY18" fmla="*/ 438787 h 1446550"/>
              <a:gd name="connsiteX19" fmla="*/ 11055423 w 11055423"/>
              <a:gd name="connsiteY19" fmla="*/ 877574 h 1446550"/>
              <a:gd name="connsiteX20" fmla="*/ 11055423 w 11055423"/>
              <a:gd name="connsiteY20" fmla="*/ 1446550 h 1446550"/>
              <a:gd name="connsiteX21" fmla="*/ 10143351 w 11055423"/>
              <a:gd name="connsiteY21" fmla="*/ 1446550 h 1446550"/>
              <a:gd name="connsiteX22" fmla="*/ 9452387 w 11055423"/>
              <a:gd name="connsiteY22" fmla="*/ 1446550 h 1446550"/>
              <a:gd name="connsiteX23" fmla="*/ 8761423 w 11055423"/>
              <a:gd name="connsiteY23" fmla="*/ 1446550 h 1446550"/>
              <a:gd name="connsiteX24" fmla="*/ 8291567 w 11055423"/>
              <a:gd name="connsiteY24" fmla="*/ 1446550 h 1446550"/>
              <a:gd name="connsiteX25" fmla="*/ 7932266 w 11055423"/>
              <a:gd name="connsiteY25" fmla="*/ 1446550 h 1446550"/>
              <a:gd name="connsiteX26" fmla="*/ 7241302 w 11055423"/>
              <a:gd name="connsiteY26" fmla="*/ 1446550 h 1446550"/>
              <a:gd name="connsiteX27" fmla="*/ 6660892 w 11055423"/>
              <a:gd name="connsiteY27" fmla="*/ 1446550 h 1446550"/>
              <a:gd name="connsiteX28" fmla="*/ 5969928 w 11055423"/>
              <a:gd name="connsiteY28" fmla="*/ 1446550 h 1446550"/>
              <a:gd name="connsiteX29" fmla="*/ 5389519 w 11055423"/>
              <a:gd name="connsiteY29" fmla="*/ 1446550 h 1446550"/>
              <a:gd name="connsiteX30" fmla="*/ 4588001 w 11055423"/>
              <a:gd name="connsiteY30" fmla="*/ 1446550 h 1446550"/>
              <a:gd name="connsiteX31" fmla="*/ 3897037 w 11055423"/>
              <a:gd name="connsiteY31" fmla="*/ 1446550 h 1446550"/>
              <a:gd name="connsiteX32" fmla="*/ 3095518 w 11055423"/>
              <a:gd name="connsiteY32" fmla="*/ 1446550 h 1446550"/>
              <a:gd name="connsiteX33" fmla="*/ 2515109 w 11055423"/>
              <a:gd name="connsiteY33" fmla="*/ 1446550 h 1446550"/>
              <a:gd name="connsiteX34" fmla="*/ 2045253 w 11055423"/>
              <a:gd name="connsiteY34" fmla="*/ 1446550 h 1446550"/>
              <a:gd name="connsiteX35" fmla="*/ 1464844 w 11055423"/>
              <a:gd name="connsiteY35" fmla="*/ 1446550 h 1446550"/>
              <a:gd name="connsiteX36" fmla="*/ 1105542 w 11055423"/>
              <a:gd name="connsiteY36" fmla="*/ 1446550 h 1446550"/>
              <a:gd name="connsiteX37" fmla="*/ 0 w 11055423"/>
              <a:gd name="connsiteY37" fmla="*/ 1446550 h 1446550"/>
              <a:gd name="connsiteX38" fmla="*/ 0 w 11055423"/>
              <a:gd name="connsiteY38" fmla="*/ 978832 h 1446550"/>
              <a:gd name="connsiteX39" fmla="*/ 0 w 11055423"/>
              <a:gd name="connsiteY39" fmla="*/ 525580 h 1446550"/>
              <a:gd name="connsiteX40" fmla="*/ 0 w 11055423"/>
              <a:gd name="connsiteY40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055423" h="1446550" fill="none" extrusionOk="0">
                <a:moveTo>
                  <a:pt x="0" y="0"/>
                </a:moveTo>
                <a:cubicBezTo>
                  <a:pt x="190052" y="7558"/>
                  <a:pt x="368788" y="6778"/>
                  <a:pt x="469855" y="0"/>
                </a:cubicBezTo>
                <a:cubicBezTo>
                  <a:pt x="570922" y="-6778"/>
                  <a:pt x="736364" y="15484"/>
                  <a:pt x="939711" y="0"/>
                </a:cubicBezTo>
                <a:cubicBezTo>
                  <a:pt x="1143058" y="-15484"/>
                  <a:pt x="1189884" y="-6601"/>
                  <a:pt x="1409566" y="0"/>
                </a:cubicBezTo>
                <a:cubicBezTo>
                  <a:pt x="1629248" y="6601"/>
                  <a:pt x="2022541" y="-41347"/>
                  <a:pt x="2321639" y="0"/>
                </a:cubicBezTo>
                <a:cubicBezTo>
                  <a:pt x="2620737" y="41347"/>
                  <a:pt x="2866409" y="11138"/>
                  <a:pt x="3012603" y="0"/>
                </a:cubicBezTo>
                <a:cubicBezTo>
                  <a:pt x="3158797" y="-11138"/>
                  <a:pt x="3532607" y="17499"/>
                  <a:pt x="3703567" y="0"/>
                </a:cubicBezTo>
                <a:cubicBezTo>
                  <a:pt x="3874527" y="-17499"/>
                  <a:pt x="4186030" y="-10427"/>
                  <a:pt x="4615639" y="0"/>
                </a:cubicBezTo>
                <a:cubicBezTo>
                  <a:pt x="5045248" y="10427"/>
                  <a:pt x="4851135" y="7268"/>
                  <a:pt x="4974940" y="0"/>
                </a:cubicBezTo>
                <a:cubicBezTo>
                  <a:pt x="5098745" y="-7268"/>
                  <a:pt x="5349502" y="-28967"/>
                  <a:pt x="5555350" y="0"/>
                </a:cubicBezTo>
                <a:cubicBezTo>
                  <a:pt x="5761198" y="28967"/>
                  <a:pt x="5870339" y="-20140"/>
                  <a:pt x="6025206" y="0"/>
                </a:cubicBezTo>
                <a:cubicBezTo>
                  <a:pt x="6180073" y="20140"/>
                  <a:pt x="6678198" y="24533"/>
                  <a:pt x="6937278" y="0"/>
                </a:cubicBezTo>
                <a:cubicBezTo>
                  <a:pt x="7196358" y="-24533"/>
                  <a:pt x="7374397" y="-27582"/>
                  <a:pt x="7628242" y="0"/>
                </a:cubicBezTo>
                <a:cubicBezTo>
                  <a:pt x="7882087" y="27582"/>
                  <a:pt x="8119105" y="13871"/>
                  <a:pt x="8319206" y="0"/>
                </a:cubicBezTo>
                <a:cubicBezTo>
                  <a:pt x="8519307" y="-13871"/>
                  <a:pt x="8970028" y="28376"/>
                  <a:pt x="9231278" y="0"/>
                </a:cubicBezTo>
                <a:cubicBezTo>
                  <a:pt x="9492528" y="-28376"/>
                  <a:pt x="9538131" y="-12508"/>
                  <a:pt x="9811688" y="0"/>
                </a:cubicBezTo>
                <a:cubicBezTo>
                  <a:pt x="10085245" y="12508"/>
                  <a:pt x="10075744" y="-2716"/>
                  <a:pt x="10170989" y="0"/>
                </a:cubicBezTo>
                <a:cubicBezTo>
                  <a:pt x="10266234" y="2716"/>
                  <a:pt x="10802361" y="27466"/>
                  <a:pt x="11055423" y="0"/>
                </a:cubicBezTo>
                <a:cubicBezTo>
                  <a:pt x="11044755" y="109972"/>
                  <a:pt x="11050669" y="234513"/>
                  <a:pt x="11055423" y="438787"/>
                </a:cubicBezTo>
                <a:cubicBezTo>
                  <a:pt x="11060177" y="643061"/>
                  <a:pt x="11074258" y="753826"/>
                  <a:pt x="11055423" y="877574"/>
                </a:cubicBezTo>
                <a:cubicBezTo>
                  <a:pt x="11036588" y="1001322"/>
                  <a:pt x="11055535" y="1241170"/>
                  <a:pt x="11055423" y="1446550"/>
                </a:cubicBezTo>
                <a:cubicBezTo>
                  <a:pt x="10770243" y="1439808"/>
                  <a:pt x="10361668" y="1417559"/>
                  <a:pt x="10143351" y="1446550"/>
                </a:cubicBezTo>
                <a:cubicBezTo>
                  <a:pt x="9925034" y="1475541"/>
                  <a:pt x="9704649" y="1424928"/>
                  <a:pt x="9452387" y="1446550"/>
                </a:cubicBezTo>
                <a:cubicBezTo>
                  <a:pt x="9200125" y="1468172"/>
                  <a:pt x="8919543" y="1451413"/>
                  <a:pt x="8761423" y="1446550"/>
                </a:cubicBezTo>
                <a:cubicBezTo>
                  <a:pt x="8603303" y="1441687"/>
                  <a:pt x="8517064" y="1441991"/>
                  <a:pt x="8291567" y="1446550"/>
                </a:cubicBezTo>
                <a:cubicBezTo>
                  <a:pt x="8066070" y="1451109"/>
                  <a:pt x="8089272" y="1449883"/>
                  <a:pt x="7932266" y="1446550"/>
                </a:cubicBezTo>
                <a:cubicBezTo>
                  <a:pt x="7775260" y="1443217"/>
                  <a:pt x="7510185" y="1414208"/>
                  <a:pt x="7241302" y="1446550"/>
                </a:cubicBezTo>
                <a:cubicBezTo>
                  <a:pt x="6972419" y="1478892"/>
                  <a:pt x="6830728" y="1453536"/>
                  <a:pt x="6660892" y="1446550"/>
                </a:cubicBezTo>
                <a:cubicBezTo>
                  <a:pt x="6491056" y="1439565"/>
                  <a:pt x="6218852" y="1478743"/>
                  <a:pt x="5969928" y="1446550"/>
                </a:cubicBezTo>
                <a:cubicBezTo>
                  <a:pt x="5721004" y="1414357"/>
                  <a:pt x="5612631" y="1459410"/>
                  <a:pt x="5389519" y="1446550"/>
                </a:cubicBezTo>
                <a:cubicBezTo>
                  <a:pt x="5166407" y="1433690"/>
                  <a:pt x="4844441" y="1484062"/>
                  <a:pt x="4588001" y="1446550"/>
                </a:cubicBezTo>
                <a:cubicBezTo>
                  <a:pt x="4331561" y="1409038"/>
                  <a:pt x="4174907" y="1450400"/>
                  <a:pt x="3897037" y="1446550"/>
                </a:cubicBezTo>
                <a:cubicBezTo>
                  <a:pt x="3619167" y="1442700"/>
                  <a:pt x="3398212" y="1422459"/>
                  <a:pt x="3095518" y="1446550"/>
                </a:cubicBezTo>
                <a:cubicBezTo>
                  <a:pt x="2792824" y="1470641"/>
                  <a:pt x="2675674" y="1432167"/>
                  <a:pt x="2515109" y="1446550"/>
                </a:cubicBezTo>
                <a:cubicBezTo>
                  <a:pt x="2354544" y="1460933"/>
                  <a:pt x="2254262" y="1469800"/>
                  <a:pt x="2045253" y="1446550"/>
                </a:cubicBezTo>
                <a:cubicBezTo>
                  <a:pt x="1836244" y="1423300"/>
                  <a:pt x="1592525" y="1431122"/>
                  <a:pt x="1464844" y="1446550"/>
                </a:cubicBezTo>
                <a:cubicBezTo>
                  <a:pt x="1337163" y="1461978"/>
                  <a:pt x="1209779" y="1429868"/>
                  <a:pt x="1105542" y="1446550"/>
                </a:cubicBezTo>
                <a:cubicBezTo>
                  <a:pt x="1001305" y="1463232"/>
                  <a:pt x="544641" y="1453769"/>
                  <a:pt x="0" y="1446550"/>
                </a:cubicBezTo>
                <a:cubicBezTo>
                  <a:pt x="8841" y="1303801"/>
                  <a:pt x="9404" y="1091093"/>
                  <a:pt x="0" y="978832"/>
                </a:cubicBezTo>
                <a:cubicBezTo>
                  <a:pt x="-9404" y="866571"/>
                  <a:pt x="-22446" y="639941"/>
                  <a:pt x="0" y="525580"/>
                </a:cubicBezTo>
                <a:cubicBezTo>
                  <a:pt x="22446" y="411219"/>
                  <a:pt x="9410" y="226275"/>
                  <a:pt x="0" y="0"/>
                </a:cubicBezTo>
                <a:close/>
              </a:path>
              <a:path w="11055423" h="1446550" stroke="0" extrusionOk="0">
                <a:moveTo>
                  <a:pt x="0" y="0"/>
                </a:moveTo>
                <a:cubicBezTo>
                  <a:pt x="244312" y="23612"/>
                  <a:pt x="305929" y="-11461"/>
                  <a:pt x="580410" y="0"/>
                </a:cubicBezTo>
                <a:cubicBezTo>
                  <a:pt x="854891" y="11461"/>
                  <a:pt x="1012599" y="-9358"/>
                  <a:pt x="1381928" y="0"/>
                </a:cubicBezTo>
                <a:cubicBezTo>
                  <a:pt x="1751257" y="9358"/>
                  <a:pt x="2084169" y="28469"/>
                  <a:pt x="2294000" y="0"/>
                </a:cubicBezTo>
                <a:cubicBezTo>
                  <a:pt x="2503831" y="-28469"/>
                  <a:pt x="2634931" y="21675"/>
                  <a:pt x="2874410" y="0"/>
                </a:cubicBezTo>
                <a:cubicBezTo>
                  <a:pt x="3113889" y="-21675"/>
                  <a:pt x="3472279" y="22699"/>
                  <a:pt x="3675928" y="0"/>
                </a:cubicBezTo>
                <a:cubicBezTo>
                  <a:pt x="3879577" y="-22699"/>
                  <a:pt x="4016812" y="18875"/>
                  <a:pt x="4256338" y="0"/>
                </a:cubicBezTo>
                <a:cubicBezTo>
                  <a:pt x="4495864" y="-18875"/>
                  <a:pt x="4762018" y="35185"/>
                  <a:pt x="5168410" y="0"/>
                </a:cubicBezTo>
                <a:cubicBezTo>
                  <a:pt x="5574802" y="-35185"/>
                  <a:pt x="5805170" y="18880"/>
                  <a:pt x="6080483" y="0"/>
                </a:cubicBezTo>
                <a:cubicBezTo>
                  <a:pt x="6355796" y="-18880"/>
                  <a:pt x="6361430" y="11058"/>
                  <a:pt x="6439784" y="0"/>
                </a:cubicBezTo>
                <a:cubicBezTo>
                  <a:pt x="6518138" y="-11058"/>
                  <a:pt x="6917604" y="13100"/>
                  <a:pt x="7241302" y="0"/>
                </a:cubicBezTo>
                <a:cubicBezTo>
                  <a:pt x="7565000" y="-13100"/>
                  <a:pt x="7713735" y="26801"/>
                  <a:pt x="7932266" y="0"/>
                </a:cubicBezTo>
                <a:cubicBezTo>
                  <a:pt x="8150797" y="-26801"/>
                  <a:pt x="8207047" y="11395"/>
                  <a:pt x="8291567" y="0"/>
                </a:cubicBezTo>
                <a:cubicBezTo>
                  <a:pt x="8376087" y="-11395"/>
                  <a:pt x="8667214" y="-29306"/>
                  <a:pt x="8982531" y="0"/>
                </a:cubicBezTo>
                <a:cubicBezTo>
                  <a:pt x="9297848" y="29306"/>
                  <a:pt x="9224709" y="18256"/>
                  <a:pt x="9452387" y="0"/>
                </a:cubicBezTo>
                <a:cubicBezTo>
                  <a:pt x="9680065" y="-18256"/>
                  <a:pt x="9965386" y="-31224"/>
                  <a:pt x="10143351" y="0"/>
                </a:cubicBezTo>
                <a:cubicBezTo>
                  <a:pt x="10321316" y="31224"/>
                  <a:pt x="10805746" y="24236"/>
                  <a:pt x="11055423" y="0"/>
                </a:cubicBezTo>
                <a:cubicBezTo>
                  <a:pt x="11051913" y="142466"/>
                  <a:pt x="11040253" y="308836"/>
                  <a:pt x="11055423" y="438787"/>
                </a:cubicBezTo>
                <a:cubicBezTo>
                  <a:pt x="11070593" y="568738"/>
                  <a:pt x="11043512" y="773627"/>
                  <a:pt x="11055423" y="906505"/>
                </a:cubicBezTo>
                <a:cubicBezTo>
                  <a:pt x="11067334" y="1039383"/>
                  <a:pt x="11031614" y="1178928"/>
                  <a:pt x="11055423" y="1446550"/>
                </a:cubicBezTo>
                <a:cubicBezTo>
                  <a:pt x="10894387" y="1422445"/>
                  <a:pt x="10470534" y="1435258"/>
                  <a:pt x="10253905" y="1446550"/>
                </a:cubicBezTo>
                <a:cubicBezTo>
                  <a:pt x="10037276" y="1457842"/>
                  <a:pt x="9881713" y="1438684"/>
                  <a:pt x="9673495" y="1446550"/>
                </a:cubicBezTo>
                <a:cubicBezTo>
                  <a:pt x="9465277" y="1454417"/>
                  <a:pt x="9355654" y="1421907"/>
                  <a:pt x="9093085" y="1446550"/>
                </a:cubicBezTo>
                <a:cubicBezTo>
                  <a:pt x="8830516" y="1471194"/>
                  <a:pt x="8479839" y="1439264"/>
                  <a:pt x="8291567" y="1446550"/>
                </a:cubicBezTo>
                <a:cubicBezTo>
                  <a:pt x="8103295" y="1453836"/>
                  <a:pt x="7798182" y="1463706"/>
                  <a:pt x="7600603" y="1446550"/>
                </a:cubicBezTo>
                <a:cubicBezTo>
                  <a:pt x="7403024" y="1429394"/>
                  <a:pt x="7120529" y="1414576"/>
                  <a:pt x="6688531" y="1446550"/>
                </a:cubicBezTo>
                <a:cubicBezTo>
                  <a:pt x="6256533" y="1478524"/>
                  <a:pt x="6264712" y="1469180"/>
                  <a:pt x="5997567" y="1446550"/>
                </a:cubicBezTo>
                <a:cubicBezTo>
                  <a:pt x="5730422" y="1423920"/>
                  <a:pt x="5626847" y="1453032"/>
                  <a:pt x="5306603" y="1446550"/>
                </a:cubicBezTo>
                <a:cubicBezTo>
                  <a:pt x="4986359" y="1440068"/>
                  <a:pt x="5058670" y="1455239"/>
                  <a:pt x="4947302" y="1446550"/>
                </a:cubicBezTo>
                <a:cubicBezTo>
                  <a:pt x="4835934" y="1437861"/>
                  <a:pt x="4655937" y="1441914"/>
                  <a:pt x="4477446" y="1446550"/>
                </a:cubicBezTo>
                <a:cubicBezTo>
                  <a:pt x="4298955" y="1451186"/>
                  <a:pt x="3908995" y="1453085"/>
                  <a:pt x="3565374" y="1446550"/>
                </a:cubicBezTo>
                <a:cubicBezTo>
                  <a:pt x="3221753" y="1440015"/>
                  <a:pt x="2931434" y="1445965"/>
                  <a:pt x="2763856" y="1446550"/>
                </a:cubicBezTo>
                <a:cubicBezTo>
                  <a:pt x="2596278" y="1447135"/>
                  <a:pt x="2048213" y="1491929"/>
                  <a:pt x="1851783" y="1446550"/>
                </a:cubicBezTo>
                <a:cubicBezTo>
                  <a:pt x="1655353" y="1401171"/>
                  <a:pt x="1478922" y="1449028"/>
                  <a:pt x="1271374" y="1446550"/>
                </a:cubicBezTo>
                <a:cubicBezTo>
                  <a:pt x="1063826" y="1444072"/>
                  <a:pt x="547813" y="1385837"/>
                  <a:pt x="0" y="1446550"/>
                </a:cubicBezTo>
                <a:cubicBezTo>
                  <a:pt x="-8162" y="1255456"/>
                  <a:pt x="-9449" y="1215121"/>
                  <a:pt x="0" y="993298"/>
                </a:cubicBezTo>
                <a:cubicBezTo>
                  <a:pt x="9449" y="771475"/>
                  <a:pt x="17044" y="648952"/>
                  <a:pt x="0" y="511114"/>
                </a:cubicBezTo>
                <a:cubicBezTo>
                  <a:pt x="-17044" y="373276"/>
                  <a:pt x="-812" y="1287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أقرأ في كتابك المقرر عن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الأمعاء الدقيقة ثم 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 المخطط التالي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44DEC1-3308-4E35-A1B1-0BE7DAA7F5CC}"/>
              </a:ext>
            </a:extLst>
          </p:cNvPr>
          <p:cNvSpPr/>
          <p:nvPr/>
        </p:nvSpPr>
        <p:spPr>
          <a:xfrm>
            <a:off x="4878630" y="2468678"/>
            <a:ext cx="2792780" cy="769441"/>
          </a:xfrm>
          <a:custGeom>
            <a:avLst/>
            <a:gdLst>
              <a:gd name="connsiteX0" fmla="*/ 0 w 2792780"/>
              <a:gd name="connsiteY0" fmla="*/ 0 h 769441"/>
              <a:gd name="connsiteX1" fmla="*/ 698195 w 2792780"/>
              <a:gd name="connsiteY1" fmla="*/ 0 h 769441"/>
              <a:gd name="connsiteX2" fmla="*/ 1396390 w 2792780"/>
              <a:gd name="connsiteY2" fmla="*/ 0 h 769441"/>
              <a:gd name="connsiteX3" fmla="*/ 2150441 w 2792780"/>
              <a:gd name="connsiteY3" fmla="*/ 0 h 769441"/>
              <a:gd name="connsiteX4" fmla="*/ 2792780 w 2792780"/>
              <a:gd name="connsiteY4" fmla="*/ 0 h 769441"/>
              <a:gd name="connsiteX5" fmla="*/ 2792780 w 2792780"/>
              <a:gd name="connsiteY5" fmla="*/ 377026 h 769441"/>
              <a:gd name="connsiteX6" fmla="*/ 2792780 w 2792780"/>
              <a:gd name="connsiteY6" fmla="*/ 769441 h 769441"/>
              <a:gd name="connsiteX7" fmla="*/ 2122513 w 2792780"/>
              <a:gd name="connsiteY7" fmla="*/ 769441 h 769441"/>
              <a:gd name="connsiteX8" fmla="*/ 1508101 w 2792780"/>
              <a:gd name="connsiteY8" fmla="*/ 769441 h 769441"/>
              <a:gd name="connsiteX9" fmla="*/ 837834 w 2792780"/>
              <a:gd name="connsiteY9" fmla="*/ 769441 h 769441"/>
              <a:gd name="connsiteX10" fmla="*/ 0 w 2792780"/>
              <a:gd name="connsiteY10" fmla="*/ 769441 h 769441"/>
              <a:gd name="connsiteX11" fmla="*/ 0 w 2792780"/>
              <a:gd name="connsiteY11" fmla="*/ 407804 h 769441"/>
              <a:gd name="connsiteX12" fmla="*/ 0 w 2792780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2780" h="769441" fill="none" extrusionOk="0">
                <a:moveTo>
                  <a:pt x="0" y="0"/>
                </a:moveTo>
                <a:cubicBezTo>
                  <a:pt x="333694" y="15685"/>
                  <a:pt x="449391" y="-21824"/>
                  <a:pt x="698195" y="0"/>
                </a:cubicBezTo>
                <a:cubicBezTo>
                  <a:pt x="946999" y="21824"/>
                  <a:pt x="1086782" y="-7392"/>
                  <a:pt x="1396390" y="0"/>
                </a:cubicBezTo>
                <a:cubicBezTo>
                  <a:pt x="1705999" y="7392"/>
                  <a:pt x="1999419" y="-20695"/>
                  <a:pt x="2150441" y="0"/>
                </a:cubicBezTo>
                <a:cubicBezTo>
                  <a:pt x="2301463" y="20695"/>
                  <a:pt x="2642507" y="5708"/>
                  <a:pt x="2792780" y="0"/>
                </a:cubicBezTo>
                <a:cubicBezTo>
                  <a:pt x="2800676" y="90080"/>
                  <a:pt x="2804867" y="205486"/>
                  <a:pt x="2792780" y="377026"/>
                </a:cubicBezTo>
                <a:cubicBezTo>
                  <a:pt x="2780693" y="548566"/>
                  <a:pt x="2808009" y="593400"/>
                  <a:pt x="2792780" y="769441"/>
                </a:cubicBezTo>
                <a:cubicBezTo>
                  <a:pt x="2566772" y="746795"/>
                  <a:pt x="2346082" y="765016"/>
                  <a:pt x="2122513" y="769441"/>
                </a:cubicBezTo>
                <a:cubicBezTo>
                  <a:pt x="1898944" y="773866"/>
                  <a:pt x="1723559" y="756314"/>
                  <a:pt x="1508101" y="769441"/>
                </a:cubicBezTo>
                <a:cubicBezTo>
                  <a:pt x="1292643" y="782568"/>
                  <a:pt x="1024006" y="784863"/>
                  <a:pt x="837834" y="769441"/>
                </a:cubicBezTo>
                <a:cubicBezTo>
                  <a:pt x="651662" y="754019"/>
                  <a:pt x="368279" y="767879"/>
                  <a:pt x="0" y="769441"/>
                </a:cubicBezTo>
                <a:cubicBezTo>
                  <a:pt x="-13825" y="651215"/>
                  <a:pt x="11024" y="517123"/>
                  <a:pt x="0" y="407804"/>
                </a:cubicBezTo>
                <a:cubicBezTo>
                  <a:pt x="-11024" y="298485"/>
                  <a:pt x="-20341" y="162605"/>
                  <a:pt x="0" y="0"/>
                </a:cubicBezTo>
                <a:close/>
              </a:path>
              <a:path w="2792780" h="769441" stroke="0" extrusionOk="0">
                <a:moveTo>
                  <a:pt x="0" y="0"/>
                </a:moveTo>
                <a:cubicBezTo>
                  <a:pt x="248141" y="-14181"/>
                  <a:pt x="495083" y="6199"/>
                  <a:pt x="670267" y="0"/>
                </a:cubicBezTo>
                <a:cubicBezTo>
                  <a:pt x="845451" y="-6199"/>
                  <a:pt x="1232694" y="-24035"/>
                  <a:pt x="1396390" y="0"/>
                </a:cubicBezTo>
                <a:cubicBezTo>
                  <a:pt x="1560086" y="24035"/>
                  <a:pt x="1946489" y="-21350"/>
                  <a:pt x="2150441" y="0"/>
                </a:cubicBezTo>
                <a:cubicBezTo>
                  <a:pt x="2354393" y="21350"/>
                  <a:pt x="2656714" y="-7331"/>
                  <a:pt x="2792780" y="0"/>
                </a:cubicBezTo>
                <a:cubicBezTo>
                  <a:pt x="2788068" y="97139"/>
                  <a:pt x="2799254" y="263482"/>
                  <a:pt x="2792780" y="392415"/>
                </a:cubicBezTo>
                <a:cubicBezTo>
                  <a:pt x="2786306" y="521348"/>
                  <a:pt x="2805509" y="602911"/>
                  <a:pt x="2792780" y="769441"/>
                </a:cubicBezTo>
                <a:cubicBezTo>
                  <a:pt x="2453659" y="740809"/>
                  <a:pt x="2293830" y="745078"/>
                  <a:pt x="2094585" y="769441"/>
                </a:cubicBezTo>
                <a:cubicBezTo>
                  <a:pt x="1895340" y="793804"/>
                  <a:pt x="1595127" y="745170"/>
                  <a:pt x="1452246" y="769441"/>
                </a:cubicBezTo>
                <a:cubicBezTo>
                  <a:pt x="1309365" y="793712"/>
                  <a:pt x="974226" y="779366"/>
                  <a:pt x="781978" y="769441"/>
                </a:cubicBezTo>
                <a:cubicBezTo>
                  <a:pt x="589730" y="759516"/>
                  <a:pt x="220751" y="804279"/>
                  <a:pt x="0" y="769441"/>
                </a:cubicBezTo>
                <a:cubicBezTo>
                  <a:pt x="-19578" y="591489"/>
                  <a:pt x="-9448" y="509384"/>
                  <a:pt x="0" y="369332"/>
                </a:cubicBezTo>
                <a:cubicBezTo>
                  <a:pt x="9448" y="229280"/>
                  <a:pt x="9809" y="828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الأمعاء الدقيقة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BB92D76-3F46-4FD3-922A-4189CB55D564}"/>
              </a:ext>
            </a:extLst>
          </p:cNvPr>
          <p:cNvSpPr/>
          <p:nvPr/>
        </p:nvSpPr>
        <p:spPr>
          <a:xfrm>
            <a:off x="7996409" y="2484465"/>
            <a:ext cx="1983035" cy="769441"/>
          </a:xfrm>
          <a:custGeom>
            <a:avLst/>
            <a:gdLst>
              <a:gd name="connsiteX0" fmla="*/ 0 w 1983035"/>
              <a:gd name="connsiteY0" fmla="*/ 0 h 769441"/>
              <a:gd name="connsiteX1" fmla="*/ 661012 w 1983035"/>
              <a:gd name="connsiteY1" fmla="*/ 0 h 769441"/>
              <a:gd name="connsiteX2" fmla="*/ 1262532 w 1983035"/>
              <a:gd name="connsiteY2" fmla="*/ 0 h 769441"/>
              <a:gd name="connsiteX3" fmla="*/ 1983035 w 1983035"/>
              <a:gd name="connsiteY3" fmla="*/ 0 h 769441"/>
              <a:gd name="connsiteX4" fmla="*/ 1983035 w 1983035"/>
              <a:gd name="connsiteY4" fmla="*/ 384721 h 769441"/>
              <a:gd name="connsiteX5" fmla="*/ 1983035 w 1983035"/>
              <a:gd name="connsiteY5" fmla="*/ 769441 h 769441"/>
              <a:gd name="connsiteX6" fmla="*/ 1361684 w 1983035"/>
              <a:gd name="connsiteY6" fmla="*/ 769441 h 769441"/>
              <a:gd name="connsiteX7" fmla="*/ 740333 w 1983035"/>
              <a:gd name="connsiteY7" fmla="*/ 769441 h 769441"/>
              <a:gd name="connsiteX8" fmla="*/ 0 w 1983035"/>
              <a:gd name="connsiteY8" fmla="*/ 769441 h 769441"/>
              <a:gd name="connsiteX9" fmla="*/ 0 w 1983035"/>
              <a:gd name="connsiteY9" fmla="*/ 392415 h 769441"/>
              <a:gd name="connsiteX10" fmla="*/ 0 w 1983035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3035" h="769441" fill="none" extrusionOk="0">
                <a:moveTo>
                  <a:pt x="0" y="0"/>
                </a:moveTo>
                <a:cubicBezTo>
                  <a:pt x="254511" y="-1776"/>
                  <a:pt x="489332" y="18846"/>
                  <a:pt x="661012" y="0"/>
                </a:cubicBezTo>
                <a:cubicBezTo>
                  <a:pt x="832692" y="-18846"/>
                  <a:pt x="995578" y="-18341"/>
                  <a:pt x="1262532" y="0"/>
                </a:cubicBezTo>
                <a:cubicBezTo>
                  <a:pt x="1529486" y="18341"/>
                  <a:pt x="1640471" y="17619"/>
                  <a:pt x="1983035" y="0"/>
                </a:cubicBezTo>
                <a:cubicBezTo>
                  <a:pt x="1974143" y="118121"/>
                  <a:pt x="1974409" y="216202"/>
                  <a:pt x="1983035" y="384721"/>
                </a:cubicBezTo>
                <a:cubicBezTo>
                  <a:pt x="1991661" y="553240"/>
                  <a:pt x="1976254" y="577250"/>
                  <a:pt x="1983035" y="769441"/>
                </a:cubicBezTo>
                <a:cubicBezTo>
                  <a:pt x="1722772" y="793745"/>
                  <a:pt x="1544956" y="764610"/>
                  <a:pt x="1361684" y="769441"/>
                </a:cubicBezTo>
                <a:cubicBezTo>
                  <a:pt x="1178412" y="774272"/>
                  <a:pt x="905846" y="747883"/>
                  <a:pt x="740333" y="769441"/>
                </a:cubicBezTo>
                <a:cubicBezTo>
                  <a:pt x="574820" y="790999"/>
                  <a:pt x="148612" y="773240"/>
                  <a:pt x="0" y="769441"/>
                </a:cubicBezTo>
                <a:cubicBezTo>
                  <a:pt x="-7643" y="615297"/>
                  <a:pt x="14067" y="493734"/>
                  <a:pt x="0" y="392415"/>
                </a:cubicBezTo>
                <a:cubicBezTo>
                  <a:pt x="-14067" y="291096"/>
                  <a:pt x="-15026" y="90835"/>
                  <a:pt x="0" y="0"/>
                </a:cubicBezTo>
                <a:close/>
              </a:path>
              <a:path w="1983035" h="769441" stroke="0" extrusionOk="0">
                <a:moveTo>
                  <a:pt x="0" y="0"/>
                </a:moveTo>
                <a:cubicBezTo>
                  <a:pt x="225951" y="-10054"/>
                  <a:pt x="361744" y="-24602"/>
                  <a:pt x="641181" y="0"/>
                </a:cubicBezTo>
                <a:cubicBezTo>
                  <a:pt x="920618" y="24602"/>
                  <a:pt x="1167145" y="28491"/>
                  <a:pt x="1322023" y="0"/>
                </a:cubicBezTo>
                <a:cubicBezTo>
                  <a:pt x="1476901" y="-28491"/>
                  <a:pt x="1832010" y="29796"/>
                  <a:pt x="1983035" y="0"/>
                </a:cubicBezTo>
                <a:cubicBezTo>
                  <a:pt x="1994272" y="164778"/>
                  <a:pt x="1972319" y="266670"/>
                  <a:pt x="1983035" y="377026"/>
                </a:cubicBezTo>
                <a:cubicBezTo>
                  <a:pt x="1993751" y="487382"/>
                  <a:pt x="1989509" y="640508"/>
                  <a:pt x="1983035" y="769441"/>
                </a:cubicBezTo>
                <a:cubicBezTo>
                  <a:pt x="1861675" y="740568"/>
                  <a:pt x="1548051" y="741802"/>
                  <a:pt x="1381514" y="769441"/>
                </a:cubicBezTo>
                <a:cubicBezTo>
                  <a:pt x="1214977" y="797080"/>
                  <a:pt x="823465" y="777433"/>
                  <a:pt x="680842" y="769441"/>
                </a:cubicBezTo>
                <a:cubicBezTo>
                  <a:pt x="538219" y="761449"/>
                  <a:pt x="262996" y="798786"/>
                  <a:pt x="0" y="769441"/>
                </a:cubicBezTo>
                <a:cubicBezTo>
                  <a:pt x="-18344" y="678083"/>
                  <a:pt x="13411" y="575221"/>
                  <a:pt x="0" y="392415"/>
                </a:cubicBezTo>
                <a:cubicBezTo>
                  <a:pt x="-13411" y="209609"/>
                  <a:pt x="-18138" y="14325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طولها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42482EB-E023-476E-BD64-DDF1CE4DE3F1}"/>
              </a:ext>
            </a:extLst>
          </p:cNvPr>
          <p:cNvSpPr/>
          <p:nvPr/>
        </p:nvSpPr>
        <p:spPr>
          <a:xfrm>
            <a:off x="4878630" y="3353075"/>
            <a:ext cx="2792781" cy="769441"/>
          </a:xfrm>
          <a:custGeom>
            <a:avLst/>
            <a:gdLst>
              <a:gd name="connsiteX0" fmla="*/ 0 w 2792781"/>
              <a:gd name="connsiteY0" fmla="*/ 0 h 769441"/>
              <a:gd name="connsiteX1" fmla="*/ 698195 w 2792781"/>
              <a:gd name="connsiteY1" fmla="*/ 0 h 769441"/>
              <a:gd name="connsiteX2" fmla="*/ 1396391 w 2792781"/>
              <a:gd name="connsiteY2" fmla="*/ 0 h 769441"/>
              <a:gd name="connsiteX3" fmla="*/ 2150441 w 2792781"/>
              <a:gd name="connsiteY3" fmla="*/ 0 h 769441"/>
              <a:gd name="connsiteX4" fmla="*/ 2792781 w 2792781"/>
              <a:gd name="connsiteY4" fmla="*/ 0 h 769441"/>
              <a:gd name="connsiteX5" fmla="*/ 2792781 w 2792781"/>
              <a:gd name="connsiteY5" fmla="*/ 377026 h 769441"/>
              <a:gd name="connsiteX6" fmla="*/ 2792781 w 2792781"/>
              <a:gd name="connsiteY6" fmla="*/ 769441 h 769441"/>
              <a:gd name="connsiteX7" fmla="*/ 2122514 w 2792781"/>
              <a:gd name="connsiteY7" fmla="*/ 769441 h 769441"/>
              <a:gd name="connsiteX8" fmla="*/ 1508102 w 2792781"/>
              <a:gd name="connsiteY8" fmla="*/ 769441 h 769441"/>
              <a:gd name="connsiteX9" fmla="*/ 837834 w 2792781"/>
              <a:gd name="connsiteY9" fmla="*/ 769441 h 769441"/>
              <a:gd name="connsiteX10" fmla="*/ 0 w 2792781"/>
              <a:gd name="connsiteY10" fmla="*/ 769441 h 769441"/>
              <a:gd name="connsiteX11" fmla="*/ 0 w 2792781"/>
              <a:gd name="connsiteY11" fmla="*/ 407804 h 769441"/>
              <a:gd name="connsiteX12" fmla="*/ 0 w 2792781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2781" h="769441" fill="none" extrusionOk="0">
                <a:moveTo>
                  <a:pt x="0" y="0"/>
                </a:moveTo>
                <a:cubicBezTo>
                  <a:pt x="333694" y="15685"/>
                  <a:pt x="449391" y="-21824"/>
                  <a:pt x="698195" y="0"/>
                </a:cubicBezTo>
                <a:cubicBezTo>
                  <a:pt x="946999" y="21824"/>
                  <a:pt x="1082071" y="-11343"/>
                  <a:pt x="1396391" y="0"/>
                </a:cubicBezTo>
                <a:cubicBezTo>
                  <a:pt x="1710711" y="11343"/>
                  <a:pt x="1774834" y="-18109"/>
                  <a:pt x="2150441" y="0"/>
                </a:cubicBezTo>
                <a:cubicBezTo>
                  <a:pt x="2526048" y="18109"/>
                  <a:pt x="2638930" y="5614"/>
                  <a:pt x="2792781" y="0"/>
                </a:cubicBezTo>
                <a:cubicBezTo>
                  <a:pt x="2800677" y="90080"/>
                  <a:pt x="2804868" y="205486"/>
                  <a:pt x="2792781" y="377026"/>
                </a:cubicBezTo>
                <a:cubicBezTo>
                  <a:pt x="2780694" y="548566"/>
                  <a:pt x="2808010" y="593400"/>
                  <a:pt x="2792781" y="769441"/>
                </a:cubicBezTo>
                <a:cubicBezTo>
                  <a:pt x="2566773" y="746795"/>
                  <a:pt x="2346083" y="765016"/>
                  <a:pt x="2122514" y="769441"/>
                </a:cubicBezTo>
                <a:cubicBezTo>
                  <a:pt x="1898945" y="773866"/>
                  <a:pt x="1723560" y="756314"/>
                  <a:pt x="1508102" y="769441"/>
                </a:cubicBezTo>
                <a:cubicBezTo>
                  <a:pt x="1292644" y="782568"/>
                  <a:pt x="1024027" y="786763"/>
                  <a:pt x="837834" y="769441"/>
                </a:cubicBezTo>
                <a:cubicBezTo>
                  <a:pt x="651641" y="752119"/>
                  <a:pt x="368279" y="767879"/>
                  <a:pt x="0" y="769441"/>
                </a:cubicBezTo>
                <a:cubicBezTo>
                  <a:pt x="-13825" y="651215"/>
                  <a:pt x="11024" y="517123"/>
                  <a:pt x="0" y="407804"/>
                </a:cubicBezTo>
                <a:cubicBezTo>
                  <a:pt x="-11024" y="298485"/>
                  <a:pt x="-20341" y="162605"/>
                  <a:pt x="0" y="0"/>
                </a:cubicBezTo>
                <a:close/>
              </a:path>
              <a:path w="2792781" h="769441" stroke="0" extrusionOk="0">
                <a:moveTo>
                  <a:pt x="0" y="0"/>
                </a:moveTo>
                <a:cubicBezTo>
                  <a:pt x="248141" y="-14181"/>
                  <a:pt x="495083" y="6199"/>
                  <a:pt x="670267" y="0"/>
                </a:cubicBezTo>
                <a:cubicBezTo>
                  <a:pt x="845451" y="-6199"/>
                  <a:pt x="1231314" y="-27799"/>
                  <a:pt x="1396391" y="0"/>
                </a:cubicBezTo>
                <a:cubicBezTo>
                  <a:pt x="1561468" y="27799"/>
                  <a:pt x="1951859" y="-18995"/>
                  <a:pt x="2150441" y="0"/>
                </a:cubicBezTo>
                <a:cubicBezTo>
                  <a:pt x="2349023" y="18995"/>
                  <a:pt x="2655809" y="-10222"/>
                  <a:pt x="2792781" y="0"/>
                </a:cubicBezTo>
                <a:cubicBezTo>
                  <a:pt x="2788069" y="97139"/>
                  <a:pt x="2799255" y="263482"/>
                  <a:pt x="2792781" y="392415"/>
                </a:cubicBezTo>
                <a:cubicBezTo>
                  <a:pt x="2786307" y="521348"/>
                  <a:pt x="2805510" y="602911"/>
                  <a:pt x="2792781" y="769441"/>
                </a:cubicBezTo>
                <a:cubicBezTo>
                  <a:pt x="2453660" y="740809"/>
                  <a:pt x="2293831" y="745078"/>
                  <a:pt x="2094586" y="769441"/>
                </a:cubicBezTo>
                <a:cubicBezTo>
                  <a:pt x="1895341" y="793804"/>
                  <a:pt x="1595326" y="748480"/>
                  <a:pt x="1452246" y="769441"/>
                </a:cubicBezTo>
                <a:cubicBezTo>
                  <a:pt x="1309166" y="790402"/>
                  <a:pt x="969674" y="774563"/>
                  <a:pt x="781979" y="769441"/>
                </a:cubicBezTo>
                <a:cubicBezTo>
                  <a:pt x="594284" y="764319"/>
                  <a:pt x="223759" y="806671"/>
                  <a:pt x="0" y="769441"/>
                </a:cubicBezTo>
                <a:cubicBezTo>
                  <a:pt x="-19578" y="591489"/>
                  <a:pt x="-9448" y="509384"/>
                  <a:pt x="0" y="369332"/>
                </a:cubicBezTo>
                <a:cubicBezTo>
                  <a:pt x="9448" y="229280"/>
                  <a:pt x="9809" y="828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وظائفها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CEB9594-C2D5-49DA-BB6B-DB4346C76D41}"/>
              </a:ext>
            </a:extLst>
          </p:cNvPr>
          <p:cNvSpPr/>
          <p:nvPr/>
        </p:nvSpPr>
        <p:spPr>
          <a:xfrm>
            <a:off x="8218584" y="4438899"/>
            <a:ext cx="3521721" cy="2123658"/>
          </a:xfrm>
          <a:custGeom>
            <a:avLst/>
            <a:gdLst>
              <a:gd name="connsiteX0" fmla="*/ 0 w 3521721"/>
              <a:gd name="connsiteY0" fmla="*/ 0 h 2123658"/>
              <a:gd name="connsiteX1" fmla="*/ 551736 w 3521721"/>
              <a:gd name="connsiteY1" fmla="*/ 0 h 2123658"/>
              <a:gd name="connsiteX2" fmla="*/ 1033038 w 3521721"/>
              <a:gd name="connsiteY2" fmla="*/ 0 h 2123658"/>
              <a:gd name="connsiteX3" fmla="*/ 1619992 w 3521721"/>
              <a:gd name="connsiteY3" fmla="*/ 0 h 2123658"/>
              <a:gd name="connsiteX4" fmla="*/ 2101294 w 3521721"/>
              <a:gd name="connsiteY4" fmla="*/ 0 h 2123658"/>
              <a:gd name="connsiteX5" fmla="*/ 2582595 w 3521721"/>
              <a:gd name="connsiteY5" fmla="*/ 0 h 2123658"/>
              <a:gd name="connsiteX6" fmla="*/ 3521721 w 3521721"/>
              <a:gd name="connsiteY6" fmla="*/ 0 h 2123658"/>
              <a:gd name="connsiteX7" fmla="*/ 3521721 w 3521721"/>
              <a:gd name="connsiteY7" fmla="*/ 552151 h 2123658"/>
              <a:gd name="connsiteX8" fmla="*/ 3521721 w 3521721"/>
              <a:gd name="connsiteY8" fmla="*/ 1125539 h 2123658"/>
              <a:gd name="connsiteX9" fmla="*/ 3521721 w 3521721"/>
              <a:gd name="connsiteY9" fmla="*/ 2123658 h 2123658"/>
              <a:gd name="connsiteX10" fmla="*/ 2864333 w 3521721"/>
              <a:gd name="connsiteY10" fmla="*/ 2123658 h 2123658"/>
              <a:gd name="connsiteX11" fmla="*/ 2383031 w 3521721"/>
              <a:gd name="connsiteY11" fmla="*/ 2123658 h 2123658"/>
              <a:gd name="connsiteX12" fmla="*/ 1901729 w 3521721"/>
              <a:gd name="connsiteY12" fmla="*/ 2123658 h 2123658"/>
              <a:gd name="connsiteX13" fmla="*/ 1385210 w 3521721"/>
              <a:gd name="connsiteY13" fmla="*/ 2123658 h 2123658"/>
              <a:gd name="connsiteX14" fmla="*/ 798257 w 3521721"/>
              <a:gd name="connsiteY14" fmla="*/ 2123658 h 2123658"/>
              <a:gd name="connsiteX15" fmla="*/ 0 w 3521721"/>
              <a:gd name="connsiteY15" fmla="*/ 2123658 h 2123658"/>
              <a:gd name="connsiteX16" fmla="*/ 0 w 3521721"/>
              <a:gd name="connsiteY16" fmla="*/ 1635217 h 2123658"/>
              <a:gd name="connsiteX17" fmla="*/ 0 w 3521721"/>
              <a:gd name="connsiteY17" fmla="*/ 1146775 h 2123658"/>
              <a:gd name="connsiteX18" fmla="*/ 0 w 3521721"/>
              <a:gd name="connsiteY18" fmla="*/ 658334 h 2123658"/>
              <a:gd name="connsiteX19" fmla="*/ 0 w 3521721"/>
              <a:gd name="connsiteY19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21721" h="2123658" fill="none" extrusionOk="0">
                <a:moveTo>
                  <a:pt x="0" y="0"/>
                </a:moveTo>
                <a:cubicBezTo>
                  <a:pt x="136973" y="-10354"/>
                  <a:pt x="375757" y="-16243"/>
                  <a:pt x="551736" y="0"/>
                </a:cubicBezTo>
                <a:cubicBezTo>
                  <a:pt x="727715" y="16243"/>
                  <a:pt x="798156" y="-23517"/>
                  <a:pt x="1033038" y="0"/>
                </a:cubicBezTo>
                <a:cubicBezTo>
                  <a:pt x="1267920" y="23517"/>
                  <a:pt x="1484745" y="-22510"/>
                  <a:pt x="1619992" y="0"/>
                </a:cubicBezTo>
                <a:cubicBezTo>
                  <a:pt x="1755239" y="22510"/>
                  <a:pt x="1922361" y="1639"/>
                  <a:pt x="2101294" y="0"/>
                </a:cubicBezTo>
                <a:cubicBezTo>
                  <a:pt x="2280227" y="-1639"/>
                  <a:pt x="2478249" y="-6009"/>
                  <a:pt x="2582595" y="0"/>
                </a:cubicBezTo>
                <a:cubicBezTo>
                  <a:pt x="2686941" y="6009"/>
                  <a:pt x="3247070" y="-19044"/>
                  <a:pt x="3521721" y="0"/>
                </a:cubicBezTo>
                <a:cubicBezTo>
                  <a:pt x="3527377" y="127352"/>
                  <a:pt x="3549280" y="425757"/>
                  <a:pt x="3521721" y="552151"/>
                </a:cubicBezTo>
                <a:cubicBezTo>
                  <a:pt x="3494162" y="678545"/>
                  <a:pt x="3549467" y="840728"/>
                  <a:pt x="3521721" y="1125539"/>
                </a:cubicBezTo>
                <a:cubicBezTo>
                  <a:pt x="3493975" y="1410350"/>
                  <a:pt x="3483648" y="1761628"/>
                  <a:pt x="3521721" y="2123658"/>
                </a:cubicBezTo>
                <a:cubicBezTo>
                  <a:pt x="3208500" y="2116246"/>
                  <a:pt x="3143139" y="2142793"/>
                  <a:pt x="2864333" y="2123658"/>
                </a:cubicBezTo>
                <a:cubicBezTo>
                  <a:pt x="2585527" y="2104523"/>
                  <a:pt x="2573827" y="2100440"/>
                  <a:pt x="2383031" y="2123658"/>
                </a:cubicBezTo>
                <a:cubicBezTo>
                  <a:pt x="2192235" y="2146876"/>
                  <a:pt x="2036715" y="2100803"/>
                  <a:pt x="1901729" y="2123658"/>
                </a:cubicBezTo>
                <a:cubicBezTo>
                  <a:pt x="1766743" y="2146513"/>
                  <a:pt x="1591928" y="2110091"/>
                  <a:pt x="1385210" y="2123658"/>
                </a:cubicBezTo>
                <a:cubicBezTo>
                  <a:pt x="1178492" y="2137225"/>
                  <a:pt x="928119" y="2123653"/>
                  <a:pt x="798257" y="2123658"/>
                </a:cubicBezTo>
                <a:cubicBezTo>
                  <a:pt x="668395" y="2123663"/>
                  <a:pt x="186637" y="2150045"/>
                  <a:pt x="0" y="2123658"/>
                </a:cubicBezTo>
                <a:cubicBezTo>
                  <a:pt x="15044" y="1925452"/>
                  <a:pt x="761" y="1830116"/>
                  <a:pt x="0" y="1635217"/>
                </a:cubicBezTo>
                <a:cubicBezTo>
                  <a:pt x="-761" y="1440318"/>
                  <a:pt x="-8664" y="1275513"/>
                  <a:pt x="0" y="1146775"/>
                </a:cubicBezTo>
                <a:cubicBezTo>
                  <a:pt x="8664" y="1018037"/>
                  <a:pt x="12608" y="768185"/>
                  <a:pt x="0" y="658334"/>
                </a:cubicBezTo>
                <a:cubicBezTo>
                  <a:pt x="-12608" y="548483"/>
                  <a:pt x="-18147" y="240143"/>
                  <a:pt x="0" y="0"/>
                </a:cubicBezTo>
                <a:close/>
              </a:path>
              <a:path w="3521721" h="2123658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9207" y="238906"/>
                  <a:pt x="3523628" y="393462"/>
                  <a:pt x="3521721" y="573388"/>
                </a:cubicBezTo>
                <a:cubicBezTo>
                  <a:pt x="3519814" y="753314"/>
                  <a:pt x="3550017" y="965431"/>
                  <a:pt x="3521721" y="1146775"/>
                </a:cubicBezTo>
                <a:cubicBezTo>
                  <a:pt x="3493425" y="1328119"/>
                  <a:pt x="3526450" y="1405004"/>
                  <a:pt x="3521721" y="1635217"/>
                </a:cubicBezTo>
                <a:cubicBezTo>
                  <a:pt x="3516992" y="1865430"/>
                  <a:pt x="3506734" y="1930656"/>
                  <a:pt x="3521721" y="2123658"/>
                </a:cubicBezTo>
                <a:cubicBezTo>
                  <a:pt x="3322869" y="2125812"/>
                  <a:pt x="3087708" y="2126155"/>
                  <a:pt x="2934768" y="2123658"/>
                </a:cubicBezTo>
                <a:cubicBezTo>
                  <a:pt x="2781828" y="2121161"/>
                  <a:pt x="2594668" y="2142880"/>
                  <a:pt x="2347814" y="2123658"/>
                </a:cubicBezTo>
                <a:cubicBezTo>
                  <a:pt x="2100960" y="2104436"/>
                  <a:pt x="1977020" y="2148298"/>
                  <a:pt x="1760861" y="2123658"/>
                </a:cubicBezTo>
                <a:cubicBezTo>
                  <a:pt x="1544702" y="2099018"/>
                  <a:pt x="1251353" y="2092354"/>
                  <a:pt x="1103473" y="2123658"/>
                </a:cubicBezTo>
                <a:cubicBezTo>
                  <a:pt x="955593" y="2154962"/>
                  <a:pt x="764998" y="2118491"/>
                  <a:pt x="516519" y="2123658"/>
                </a:cubicBezTo>
                <a:cubicBezTo>
                  <a:pt x="268040" y="2128825"/>
                  <a:pt x="182968" y="2114673"/>
                  <a:pt x="0" y="2123658"/>
                </a:cubicBezTo>
                <a:cubicBezTo>
                  <a:pt x="-12848" y="1851440"/>
                  <a:pt x="12230" y="1725145"/>
                  <a:pt x="0" y="1571507"/>
                </a:cubicBezTo>
                <a:cubicBezTo>
                  <a:pt x="-12230" y="1417869"/>
                  <a:pt x="-15418" y="1251167"/>
                  <a:pt x="0" y="1019356"/>
                </a:cubicBezTo>
                <a:cubicBezTo>
                  <a:pt x="15418" y="787545"/>
                  <a:pt x="-1279" y="696836"/>
                  <a:pt x="0" y="530915"/>
                </a:cubicBezTo>
                <a:cubicBezTo>
                  <a:pt x="1279" y="364994"/>
                  <a:pt x="26358" y="131188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الهضم الكيميائي بفعل انزيمات البنكرياس والكبد 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4AEDB19-BE5F-4690-A012-DCA8EEF2A26F}"/>
              </a:ext>
            </a:extLst>
          </p:cNvPr>
          <p:cNvSpPr/>
          <p:nvPr/>
        </p:nvSpPr>
        <p:spPr>
          <a:xfrm>
            <a:off x="3211413" y="4430912"/>
            <a:ext cx="4824469" cy="2123658"/>
          </a:xfrm>
          <a:custGeom>
            <a:avLst/>
            <a:gdLst>
              <a:gd name="connsiteX0" fmla="*/ 0 w 4824469"/>
              <a:gd name="connsiteY0" fmla="*/ 0 h 2123658"/>
              <a:gd name="connsiteX1" fmla="*/ 544476 w 4824469"/>
              <a:gd name="connsiteY1" fmla="*/ 0 h 2123658"/>
              <a:gd name="connsiteX2" fmla="*/ 1233686 w 4824469"/>
              <a:gd name="connsiteY2" fmla="*/ 0 h 2123658"/>
              <a:gd name="connsiteX3" fmla="*/ 1778161 w 4824469"/>
              <a:gd name="connsiteY3" fmla="*/ 0 h 2123658"/>
              <a:gd name="connsiteX4" fmla="*/ 2322637 w 4824469"/>
              <a:gd name="connsiteY4" fmla="*/ 0 h 2123658"/>
              <a:gd name="connsiteX5" fmla="*/ 2963602 w 4824469"/>
              <a:gd name="connsiteY5" fmla="*/ 0 h 2123658"/>
              <a:gd name="connsiteX6" fmla="*/ 3701057 w 4824469"/>
              <a:gd name="connsiteY6" fmla="*/ 0 h 2123658"/>
              <a:gd name="connsiteX7" fmla="*/ 4824469 w 4824469"/>
              <a:gd name="connsiteY7" fmla="*/ 0 h 2123658"/>
              <a:gd name="connsiteX8" fmla="*/ 4824469 w 4824469"/>
              <a:gd name="connsiteY8" fmla="*/ 552151 h 2123658"/>
              <a:gd name="connsiteX9" fmla="*/ 4824469 w 4824469"/>
              <a:gd name="connsiteY9" fmla="*/ 1125539 h 2123658"/>
              <a:gd name="connsiteX10" fmla="*/ 4824469 w 4824469"/>
              <a:gd name="connsiteY10" fmla="*/ 1635217 h 2123658"/>
              <a:gd name="connsiteX11" fmla="*/ 4824469 w 4824469"/>
              <a:gd name="connsiteY11" fmla="*/ 2123658 h 2123658"/>
              <a:gd name="connsiteX12" fmla="*/ 4231749 w 4824469"/>
              <a:gd name="connsiteY12" fmla="*/ 2123658 h 2123658"/>
              <a:gd name="connsiteX13" fmla="*/ 3542539 w 4824469"/>
              <a:gd name="connsiteY13" fmla="*/ 2123658 h 2123658"/>
              <a:gd name="connsiteX14" fmla="*/ 2853329 w 4824469"/>
              <a:gd name="connsiteY14" fmla="*/ 2123658 h 2123658"/>
              <a:gd name="connsiteX15" fmla="*/ 2260608 w 4824469"/>
              <a:gd name="connsiteY15" fmla="*/ 2123658 h 2123658"/>
              <a:gd name="connsiteX16" fmla="*/ 1474909 w 4824469"/>
              <a:gd name="connsiteY16" fmla="*/ 2123658 h 2123658"/>
              <a:gd name="connsiteX17" fmla="*/ 882189 w 4824469"/>
              <a:gd name="connsiteY17" fmla="*/ 2123658 h 2123658"/>
              <a:gd name="connsiteX18" fmla="*/ 0 w 4824469"/>
              <a:gd name="connsiteY18" fmla="*/ 2123658 h 2123658"/>
              <a:gd name="connsiteX19" fmla="*/ 0 w 4824469"/>
              <a:gd name="connsiteY19" fmla="*/ 1613980 h 2123658"/>
              <a:gd name="connsiteX20" fmla="*/ 0 w 4824469"/>
              <a:gd name="connsiteY20" fmla="*/ 1083066 h 2123658"/>
              <a:gd name="connsiteX21" fmla="*/ 0 w 4824469"/>
              <a:gd name="connsiteY21" fmla="*/ 509678 h 2123658"/>
              <a:gd name="connsiteX22" fmla="*/ 0 w 4824469"/>
              <a:gd name="connsiteY22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24469" h="2123658" fill="none" extrusionOk="0">
                <a:moveTo>
                  <a:pt x="0" y="0"/>
                </a:moveTo>
                <a:cubicBezTo>
                  <a:pt x="202090" y="15333"/>
                  <a:pt x="407639" y="-17729"/>
                  <a:pt x="544476" y="0"/>
                </a:cubicBezTo>
                <a:cubicBezTo>
                  <a:pt x="681313" y="17729"/>
                  <a:pt x="1000848" y="-23220"/>
                  <a:pt x="1233686" y="0"/>
                </a:cubicBezTo>
                <a:cubicBezTo>
                  <a:pt x="1466524" y="23220"/>
                  <a:pt x="1583767" y="10349"/>
                  <a:pt x="1778161" y="0"/>
                </a:cubicBezTo>
                <a:cubicBezTo>
                  <a:pt x="1972555" y="-10349"/>
                  <a:pt x="2101993" y="3614"/>
                  <a:pt x="2322637" y="0"/>
                </a:cubicBezTo>
                <a:cubicBezTo>
                  <a:pt x="2543281" y="-3614"/>
                  <a:pt x="2749517" y="467"/>
                  <a:pt x="2963602" y="0"/>
                </a:cubicBezTo>
                <a:cubicBezTo>
                  <a:pt x="3177687" y="-467"/>
                  <a:pt x="3446993" y="-18806"/>
                  <a:pt x="3701057" y="0"/>
                </a:cubicBezTo>
                <a:cubicBezTo>
                  <a:pt x="3955122" y="18806"/>
                  <a:pt x="4336652" y="-43881"/>
                  <a:pt x="4824469" y="0"/>
                </a:cubicBezTo>
                <a:cubicBezTo>
                  <a:pt x="4832642" y="172045"/>
                  <a:pt x="4815276" y="440684"/>
                  <a:pt x="4824469" y="552151"/>
                </a:cubicBezTo>
                <a:cubicBezTo>
                  <a:pt x="4833662" y="663618"/>
                  <a:pt x="4811831" y="882526"/>
                  <a:pt x="4824469" y="1125539"/>
                </a:cubicBezTo>
                <a:cubicBezTo>
                  <a:pt x="4837107" y="1368552"/>
                  <a:pt x="4836471" y="1426545"/>
                  <a:pt x="4824469" y="1635217"/>
                </a:cubicBezTo>
                <a:cubicBezTo>
                  <a:pt x="4812467" y="1843889"/>
                  <a:pt x="4818918" y="1959298"/>
                  <a:pt x="4824469" y="2123658"/>
                </a:cubicBezTo>
                <a:cubicBezTo>
                  <a:pt x="4635416" y="2118861"/>
                  <a:pt x="4387461" y="2152009"/>
                  <a:pt x="4231749" y="2123658"/>
                </a:cubicBezTo>
                <a:cubicBezTo>
                  <a:pt x="4076037" y="2095307"/>
                  <a:pt x="3709960" y="2092612"/>
                  <a:pt x="3542539" y="2123658"/>
                </a:cubicBezTo>
                <a:cubicBezTo>
                  <a:pt x="3375118" y="2154705"/>
                  <a:pt x="3174855" y="2131222"/>
                  <a:pt x="2853329" y="2123658"/>
                </a:cubicBezTo>
                <a:cubicBezTo>
                  <a:pt x="2531803" y="2116095"/>
                  <a:pt x="2521170" y="2133118"/>
                  <a:pt x="2260608" y="2123658"/>
                </a:cubicBezTo>
                <a:cubicBezTo>
                  <a:pt x="2000046" y="2114198"/>
                  <a:pt x="1765378" y="2100752"/>
                  <a:pt x="1474909" y="2123658"/>
                </a:cubicBezTo>
                <a:cubicBezTo>
                  <a:pt x="1184440" y="2146564"/>
                  <a:pt x="1060865" y="2103121"/>
                  <a:pt x="882189" y="2123658"/>
                </a:cubicBezTo>
                <a:cubicBezTo>
                  <a:pt x="703513" y="2144195"/>
                  <a:pt x="191098" y="2130681"/>
                  <a:pt x="0" y="2123658"/>
                </a:cubicBezTo>
                <a:cubicBezTo>
                  <a:pt x="18618" y="2002039"/>
                  <a:pt x="-8389" y="1756901"/>
                  <a:pt x="0" y="1613980"/>
                </a:cubicBezTo>
                <a:cubicBezTo>
                  <a:pt x="8389" y="1471059"/>
                  <a:pt x="-9662" y="1229273"/>
                  <a:pt x="0" y="1083066"/>
                </a:cubicBezTo>
                <a:cubicBezTo>
                  <a:pt x="9662" y="936859"/>
                  <a:pt x="-453" y="751508"/>
                  <a:pt x="0" y="509678"/>
                </a:cubicBezTo>
                <a:cubicBezTo>
                  <a:pt x="453" y="267848"/>
                  <a:pt x="5882" y="118292"/>
                  <a:pt x="0" y="0"/>
                </a:cubicBezTo>
                <a:close/>
              </a:path>
              <a:path w="4824469" h="2123658" stroke="0" extrusionOk="0">
                <a:moveTo>
                  <a:pt x="0" y="0"/>
                </a:moveTo>
                <a:cubicBezTo>
                  <a:pt x="128477" y="772"/>
                  <a:pt x="486066" y="-19935"/>
                  <a:pt x="640965" y="0"/>
                </a:cubicBezTo>
                <a:cubicBezTo>
                  <a:pt x="795865" y="19935"/>
                  <a:pt x="1057523" y="30593"/>
                  <a:pt x="1378420" y="0"/>
                </a:cubicBezTo>
                <a:cubicBezTo>
                  <a:pt x="1699318" y="-30593"/>
                  <a:pt x="1970481" y="-13291"/>
                  <a:pt x="2164119" y="0"/>
                </a:cubicBezTo>
                <a:cubicBezTo>
                  <a:pt x="2357757" y="13291"/>
                  <a:pt x="2568516" y="-9286"/>
                  <a:pt x="2805084" y="0"/>
                </a:cubicBezTo>
                <a:cubicBezTo>
                  <a:pt x="3041652" y="9286"/>
                  <a:pt x="3381839" y="-18776"/>
                  <a:pt x="3542539" y="0"/>
                </a:cubicBezTo>
                <a:cubicBezTo>
                  <a:pt x="3703239" y="18776"/>
                  <a:pt x="3974660" y="-25486"/>
                  <a:pt x="4183504" y="0"/>
                </a:cubicBezTo>
                <a:cubicBezTo>
                  <a:pt x="4392349" y="25486"/>
                  <a:pt x="4567506" y="-5123"/>
                  <a:pt x="4824469" y="0"/>
                </a:cubicBezTo>
                <a:cubicBezTo>
                  <a:pt x="4847985" y="123299"/>
                  <a:pt x="4797481" y="386379"/>
                  <a:pt x="4824469" y="573388"/>
                </a:cubicBezTo>
                <a:cubicBezTo>
                  <a:pt x="4851457" y="760397"/>
                  <a:pt x="4822087" y="835969"/>
                  <a:pt x="4824469" y="1061829"/>
                </a:cubicBezTo>
                <a:cubicBezTo>
                  <a:pt x="4826851" y="1287689"/>
                  <a:pt x="4826356" y="1430951"/>
                  <a:pt x="4824469" y="1529034"/>
                </a:cubicBezTo>
                <a:cubicBezTo>
                  <a:pt x="4822582" y="1627118"/>
                  <a:pt x="4816808" y="1909486"/>
                  <a:pt x="4824469" y="2123658"/>
                </a:cubicBezTo>
                <a:cubicBezTo>
                  <a:pt x="4513242" y="2133871"/>
                  <a:pt x="4476179" y="2138362"/>
                  <a:pt x="4183504" y="2123658"/>
                </a:cubicBezTo>
                <a:cubicBezTo>
                  <a:pt x="3890829" y="2108954"/>
                  <a:pt x="3709065" y="2133001"/>
                  <a:pt x="3494294" y="2123658"/>
                </a:cubicBezTo>
                <a:cubicBezTo>
                  <a:pt x="3279523" y="2114316"/>
                  <a:pt x="3041100" y="2158865"/>
                  <a:pt x="2708595" y="2123658"/>
                </a:cubicBezTo>
                <a:cubicBezTo>
                  <a:pt x="2376090" y="2088451"/>
                  <a:pt x="2173801" y="2095681"/>
                  <a:pt x="2019385" y="2123658"/>
                </a:cubicBezTo>
                <a:cubicBezTo>
                  <a:pt x="1864969" y="2151636"/>
                  <a:pt x="1467380" y="2148854"/>
                  <a:pt x="1233686" y="2123658"/>
                </a:cubicBezTo>
                <a:cubicBezTo>
                  <a:pt x="999992" y="2098462"/>
                  <a:pt x="512121" y="2075695"/>
                  <a:pt x="0" y="2123658"/>
                </a:cubicBezTo>
                <a:cubicBezTo>
                  <a:pt x="-13770" y="2008656"/>
                  <a:pt x="21936" y="1785062"/>
                  <a:pt x="0" y="1635217"/>
                </a:cubicBezTo>
                <a:cubicBezTo>
                  <a:pt x="-21936" y="1485372"/>
                  <a:pt x="-9055" y="1316961"/>
                  <a:pt x="0" y="1146775"/>
                </a:cubicBezTo>
                <a:cubicBezTo>
                  <a:pt x="9055" y="976589"/>
                  <a:pt x="-7230" y="809972"/>
                  <a:pt x="0" y="679571"/>
                </a:cubicBezTo>
                <a:cubicBezTo>
                  <a:pt x="7230" y="549170"/>
                  <a:pt x="-16209" y="229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الهضم الميكانيكي دفع الطعام في القناة الهضمية بالحركة الدودية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2320BE8-5F5A-42AD-AC30-718A1450EF79}"/>
              </a:ext>
            </a:extLst>
          </p:cNvPr>
          <p:cNvSpPr/>
          <p:nvPr/>
        </p:nvSpPr>
        <p:spPr>
          <a:xfrm>
            <a:off x="451695" y="4430912"/>
            <a:ext cx="2461341" cy="2123658"/>
          </a:xfrm>
          <a:custGeom>
            <a:avLst/>
            <a:gdLst>
              <a:gd name="connsiteX0" fmla="*/ 0 w 2461341"/>
              <a:gd name="connsiteY0" fmla="*/ 0 h 2123658"/>
              <a:gd name="connsiteX1" fmla="*/ 566108 w 2461341"/>
              <a:gd name="connsiteY1" fmla="*/ 0 h 2123658"/>
              <a:gd name="connsiteX2" fmla="*/ 1206057 w 2461341"/>
              <a:gd name="connsiteY2" fmla="*/ 0 h 2123658"/>
              <a:gd name="connsiteX3" fmla="*/ 1796779 w 2461341"/>
              <a:gd name="connsiteY3" fmla="*/ 0 h 2123658"/>
              <a:gd name="connsiteX4" fmla="*/ 2461341 w 2461341"/>
              <a:gd name="connsiteY4" fmla="*/ 0 h 2123658"/>
              <a:gd name="connsiteX5" fmla="*/ 2461341 w 2461341"/>
              <a:gd name="connsiteY5" fmla="*/ 509678 h 2123658"/>
              <a:gd name="connsiteX6" fmla="*/ 2461341 w 2461341"/>
              <a:gd name="connsiteY6" fmla="*/ 1040592 h 2123658"/>
              <a:gd name="connsiteX7" fmla="*/ 2461341 w 2461341"/>
              <a:gd name="connsiteY7" fmla="*/ 1613980 h 2123658"/>
              <a:gd name="connsiteX8" fmla="*/ 2461341 w 2461341"/>
              <a:gd name="connsiteY8" fmla="*/ 2123658 h 2123658"/>
              <a:gd name="connsiteX9" fmla="*/ 1846006 w 2461341"/>
              <a:gd name="connsiteY9" fmla="*/ 2123658 h 2123658"/>
              <a:gd name="connsiteX10" fmla="*/ 1230671 w 2461341"/>
              <a:gd name="connsiteY10" fmla="*/ 2123658 h 2123658"/>
              <a:gd name="connsiteX11" fmla="*/ 664562 w 2461341"/>
              <a:gd name="connsiteY11" fmla="*/ 2123658 h 2123658"/>
              <a:gd name="connsiteX12" fmla="*/ 0 w 2461341"/>
              <a:gd name="connsiteY12" fmla="*/ 2123658 h 2123658"/>
              <a:gd name="connsiteX13" fmla="*/ 0 w 2461341"/>
              <a:gd name="connsiteY13" fmla="*/ 1635217 h 2123658"/>
              <a:gd name="connsiteX14" fmla="*/ 0 w 2461341"/>
              <a:gd name="connsiteY14" fmla="*/ 1125539 h 2123658"/>
              <a:gd name="connsiteX15" fmla="*/ 0 w 2461341"/>
              <a:gd name="connsiteY15" fmla="*/ 637097 h 2123658"/>
              <a:gd name="connsiteX16" fmla="*/ 0 w 2461341"/>
              <a:gd name="connsiteY1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1341" h="2123658" fill="none" extrusionOk="0">
                <a:moveTo>
                  <a:pt x="0" y="0"/>
                </a:moveTo>
                <a:cubicBezTo>
                  <a:pt x="240056" y="-4710"/>
                  <a:pt x="357063" y="-8740"/>
                  <a:pt x="566108" y="0"/>
                </a:cubicBezTo>
                <a:cubicBezTo>
                  <a:pt x="775153" y="8740"/>
                  <a:pt x="917176" y="-16833"/>
                  <a:pt x="1206057" y="0"/>
                </a:cubicBezTo>
                <a:cubicBezTo>
                  <a:pt x="1494938" y="16833"/>
                  <a:pt x="1653490" y="4867"/>
                  <a:pt x="1796779" y="0"/>
                </a:cubicBezTo>
                <a:cubicBezTo>
                  <a:pt x="1940068" y="-4867"/>
                  <a:pt x="2137426" y="14245"/>
                  <a:pt x="2461341" y="0"/>
                </a:cubicBezTo>
                <a:cubicBezTo>
                  <a:pt x="2476849" y="133296"/>
                  <a:pt x="2437762" y="293735"/>
                  <a:pt x="2461341" y="509678"/>
                </a:cubicBezTo>
                <a:cubicBezTo>
                  <a:pt x="2484920" y="725621"/>
                  <a:pt x="2451047" y="853497"/>
                  <a:pt x="2461341" y="1040592"/>
                </a:cubicBezTo>
                <a:cubicBezTo>
                  <a:pt x="2471635" y="1227687"/>
                  <a:pt x="2456918" y="1378221"/>
                  <a:pt x="2461341" y="1613980"/>
                </a:cubicBezTo>
                <a:cubicBezTo>
                  <a:pt x="2465764" y="1849739"/>
                  <a:pt x="2482126" y="1918899"/>
                  <a:pt x="2461341" y="2123658"/>
                </a:cubicBezTo>
                <a:cubicBezTo>
                  <a:pt x="2205696" y="2132847"/>
                  <a:pt x="2145619" y="2111679"/>
                  <a:pt x="1846006" y="2123658"/>
                </a:cubicBezTo>
                <a:cubicBezTo>
                  <a:pt x="1546394" y="2135637"/>
                  <a:pt x="1397275" y="2141823"/>
                  <a:pt x="1230671" y="2123658"/>
                </a:cubicBezTo>
                <a:cubicBezTo>
                  <a:pt x="1064067" y="2105493"/>
                  <a:pt x="892735" y="2121316"/>
                  <a:pt x="664562" y="2123658"/>
                </a:cubicBezTo>
                <a:cubicBezTo>
                  <a:pt x="436389" y="2126000"/>
                  <a:pt x="144526" y="2152840"/>
                  <a:pt x="0" y="2123658"/>
                </a:cubicBezTo>
                <a:cubicBezTo>
                  <a:pt x="20318" y="1913682"/>
                  <a:pt x="-19979" y="1743907"/>
                  <a:pt x="0" y="1635217"/>
                </a:cubicBezTo>
                <a:cubicBezTo>
                  <a:pt x="19979" y="1526527"/>
                  <a:pt x="-13352" y="1228472"/>
                  <a:pt x="0" y="1125539"/>
                </a:cubicBezTo>
                <a:cubicBezTo>
                  <a:pt x="13352" y="1022606"/>
                  <a:pt x="-6395" y="770666"/>
                  <a:pt x="0" y="637097"/>
                </a:cubicBezTo>
                <a:cubicBezTo>
                  <a:pt x="6395" y="503528"/>
                  <a:pt x="-19543" y="286499"/>
                  <a:pt x="0" y="0"/>
                </a:cubicBezTo>
                <a:close/>
              </a:path>
              <a:path w="2461341" h="2123658" stroke="0" extrusionOk="0">
                <a:moveTo>
                  <a:pt x="0" y="0"/>
                </a:moveTo>
                <a:cubicBezTo>
                  <a:pt x="281534" y="4090"/>
                  <a:pt x="323064" y="-9265"/>
                  <a:pt x="590722" y="0"/>
                </a:cubicBezTo>
                <a:cubicBezTo>
                  <a:pt x="858380" y="9265"/>
                  <a:pt x="999047" y="-506"/>
                  <a:pt x="1230671" y="0"/>
                </a:cubicBezTo>
                <a:cubicBezTo>
                  <a:pt x="1462295" y="506"/>
                  <a:pt x="1730680" y="-6705"/>
                  <a:pt x="1895233" y="0"/>
                </a:cubicBezTo>
                <a:cubicBezTo>
                  <a:pt x="2059786" y="6705"/>
                  <a:pt x="2306483" y="-20789"/>
                  <a:pt x="2461341" y="0"/>
                </a:cubicBezTo>
                <a:cubicBezTo>
                  <a:pt x="2463597" y="262129"/>
                  <a:pt x="2481353" y="373131"/>
                  <a:pt x="2461341" y="552151"/>
                </a:cubicBezTo>
                <a:cubicBezTo>
                  <a:pt x="2441329" y="731171"/>
                  <a:pt x="2446136" y="810636"/>
                  <a:pt x="2461341" y="1019356"/>
                </a:cubicBezTo>
                <a:cubicBezTo>
                  <a:pt x="2476546" y="1228077"/>
                  <a:pt x="2464830" y="1437482"/>
                  <a:pt x="2461341" y="1550270"/>
                </a:cubicBezTo>
                <a:cubicBezTo>
                  <a:pt x="2457852" y="1663058"/>
                  <a:pt x="2434353" y="1936649"/>
                  <a:pt x="2461341" y="2123658"/>
                </a:cubicBezTo>
                <a:cubicBezTo>
                  <a:pt x="2252611" y="2122476"/>
                  <a:pt x="2053101" y="2107119"/>
                  <a:pt x="1895233" y="2123658"/>
                </a:cubicBezTo>
                <a:cubicBezTo>
                  <a:pt x="1737365" y="2140197"/>
                  <a:pt x="1538007" y="2135433"/>
                  <a:pt x="1304511" y="2123658"/>
                </a:cubicBezTo>
                <a:cubicBezTo>
                  <a:pt x="1071015" y="2111883"/>
                  <a:pt x="859432" y="2113347"/>
                  <a:pt x="639949" y="2123658"/>
                </a:cubicBezTo>
                <a:cubicBezTo>
                  <a:pt x="420466" y="2133969"/>
                  <a:pt x="134812" y="2098544"/>
                  <a:pt x="0" y="2123658"/>
                </a:cubicBezTo>
                <a:cubicBezTo>
                  <a:pt x="-11312" y="1882182"/>
                  <a:pt x="42" y="1856386"/>
                  <a:pt x="0" y="1592744"/>
                </a:cubicBezTo>
                <a:cubicBezTo>
                  <a:pt x="-42" y="1329102"/>
                  <a:pt x="10667" y="1311269"/>
                  <a:pt x="0" y="1125539"/>
                </a:cubicBezTo>
                <a:cubicBezTo>
                  <a:pt x="-10667" y="939810"/>
                  <a:pt x="7662" y="762747"/>
                  <a:pt x="0" y="658334"/>
                </a:cubicBezTo>
                <a:cubicBezTo>
                  <a:pt x="-7662" y="553922"/>
                  <a:pt x="23886" y="208193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الامتصاص الغذاء المهضوم 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1DAABBA-1365-45EA-BE62-25F7D09FAE6E}"/>
              </a:ext>
            </a:extLst>
          </p:cNvPr>
          <p:cNvSpPr/>
          <p:nvPr/>
        </p:nvSpPr>
        <p:spPr>
          <a:xfrm>
            <a:off x="8527055" y="1848884"/>
            <a:ext cx="3521721" cy="769441"/>
          </a:xfrm>
          <a:custGeom>
            <a:avLst/>
            <a:gdLst>
              <a:gd name="connsiteX0" fmla="*/ 0 w 3521721"/>
              <a:gd name="connsiteY0" fmla="*/ 0 h 769441"/>
              <a:gd name="connsiteX1" fmla="*/ 516519 w 3521721"/>
              <a:gd name="connsiteY1" fmla="*/ 0 h 769441"/>
              <a:gd name="connsiteX2" fmla="*/ 1138690 w 3521721"/>
              <a:gd name="connsiteY2" fmla="*/ 0 h 769441"/>
              <a:gd name="connsiteX3" fmla="*/ 1690426 w 3521721"/>
              <a:gd name="connsiteY3" fmla="*/ 0 h 769441"/>
              <a:gd name="connsiteX4" fmla="*/ 2206945 w 3521721"/>
              <a:gd name="connsiteY4" fmla="*/ 0 h 769441"/>
              <a:gd name="connsiteX5" fmla="*/ 2758681 w 3521721"/>
              <a:gd name="connsiteY5" fmla="*/ 0 h 769441"/>
              <a:gd name="connsiteX6" fmla="*/ 3521721 w 3521721"/>
              <a:gd name="connsiteY6" fmla="*/ 0 h 769441"/>
              <a:gd name="connsiteX7" fmla="*/ 3521721 w 3521721"/>
              <a:gd name="connsiteY7" fmla="*/ 384721 h 769441"/>
              <a:gd name="connsiteX8" fmla="*/ 3521721 w 3521721"/>
              <a:gd name="connsiteY8" fmla="*/ 769441 h 769441"/>
              <a:gd name="connsiteX9" fmla="*/ 2934768 w 3521721"/>
              <a:gd name="connsiteY9" fmla="*/ 769441 h 769441"/>
              <a:gd name="connsiteX10" fmla="*/ 2347814 w 3521721"/>
              <a:gd name="connsiteY10" fmla="*/ 769441 h 769441"/>
              <a:gd name="connsiteX11" fmla="*/ 1831295 w 3521721"/>
              <a:gd name="connsiteY11" fmla="*/ 769441 h 769441"/>
              <a:gd name="connsiteX12" fmla="*/ 1209124 w 3521721"/>
              <a:gd name="connsiteY12" fmla="*/ 769441 h 769441"/>
              <a:gd name="connsiteX13" fmla="*/ 692605 w 3521721"/>
              <a:gd name="connsiteY13" fmla="*/ 769441 h 769441"/>
              <a:gd name="connsiteX14" fmla="*/ 0 w 3521721"/>
              <a:gd name="connsiteY14" fmla="*/ 769441 h 769441"/>
              <a:gd name="connsiteX15" fmla="*/ 0 w 3521721"/>
              <a:gd name="connsiteY15" fmla="*/ 407804 h 769441"/>
              <a:gd name="connsiteX16" fmla="*/ 0 w 3521721"/>
              <a:gd name="connsiteY1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1721" h="769441" fill="none" extrusionOk="0">
                <a:moveTo>
                  <a:pt x="0" y="0"/>
                </a:moveTo>
                <a:cubicBezTo>
                  <a:pt x="242838" y="-23647"/>
                  <a:pt x="330926" y="-771"/>
                  <a:pt x="516519" y="0"/>
                </a:cubicBezTo>
                <a:cubicBezTo>
                  <a:pt x="702112" y="771"/>
                  <a:pt x="887820" y="-10458"/>
                  <a:pt x="1138690" y="0"/>
                </a:cubicBezTo>
                <a:cubicBezTo>
                  <a:pt x="1389560" y="10458"/>
                  <a:pt x="1481130" y="15448"/>
                  <a:pt x="1690426" y="0"/>
                </a:cubicBezTo>
                <a:cubicBezTo>
                  <a:pt x="1899722" y="-15448"/>
                  <a:pt x="2054433" y="-2430"/>
                  <a:pt x="2206945" y="0"/>
                </a:cubicBezTo>
                <a:cubicBezTo>
                  <a:pt x="2359457" y="2430"/>
                  <a:pt x="2582702" y="-16243"/>
                  <a:pt x="2758681" y="0"/>
                </a:cubicBezTo>
                <a:cubicBezTo>
                  <a:pt x="2934660" y="16243"/>
                  <a:pt x="3323791" y="1131"/>
                  <a:pt x="3521721" y="0"/>
                </a:cubicBezTo>
                <a:cubicBezTo>
                  <a:pt x="3518661" y="169693"/>
                  <a:pt x="3536581" y="230544"/>
                  <a:pt x="3521721" y="384721"/>
                </a:cubicBezTo>
                <a:cubicBezTo>
                  <a:pt x="3506861" y="538898"/>
                  <a:pt x="3535835" y="658656"/>
                  <a:pt x="3521721" y="769441"/>
                </a:cubicBezTo>
                <a:cubicBezTo>
                  <a:pt x="3242420" y="779847"/>
                  <a:pt x="3211120" y="742999"/>
                  <a:pt x="2934768" y="769441"/>
                </a:cubicBezTo>
                <a:cubicBezTo>
                  <a:pt x="2658416" y="795883"/>
                  <a:pt x="2600725" y="761100"/>
                  <a:pt x="2347814" y="769441"/>
                </a:cubicBezTo>
                <a:cubicBezTo>
                  <a:pt x="2094903" y="777782"/>
                  <a:pt x="2078898" y="775059"/>
                  <a:pt x="1831295" y="769441"/>
                </a:cubicBezTo>
                <a:cubicBezTo>
                  <a:pt x="1583692" y="763823"/>
                  <a:pt x="1507149" y="760911"/>
                  <a:pt x="1209124" y="769441"/>
                </a:cubicBezTo>
                <a:cubicBezTo>
                  <a:pt x="911099" y="777971"/>
                  <a:pt x="929473" y="792558"/>
                  <a:pt x="692605" y="769441"/>
                </a:cubicBezTo>
                <a:cubicBezTo>
                  <a:pt x="455737" y="746324"/>
                  <a:pt x="202558" y="741634"/>
                  <a:pt x="0" y="769441"/>
                </a:cubicBezTo>
                <a:cubicBezTo>
                  <a:pt x="11434" y="670796"/>
                  <a:pt x="-2796" y="504740"/>
                  <a:pt x="0" y="407804"/>
                </a:cubicBezTo>
                <a:cubicBezTo>
                  <a:pt x="2796" y="310868"/>
                  <a:pt x="-10555" y="142660"/>
                  <a:pt x="0" y="0"/>
                </a:cubicBezTo>
                <a:close/>
              </a:path>
              <a:path w="3521721" h="769441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6965" y="106791"/>
                  <a:pt x="3535575" y="299746"/>
                  <a:pt x="3521721" y="400109"/>
                </a:cubicBezTo>
                <a:cubicBezTo>
                  <a:pt x="3507867" y="500472"/>
                  <a:pt x="3525937" y="597418"/>
                  <a:pt x="3521721" y="769441"/>
                </a:cubicBezTo>
                <a:cubicBezTo>
                  <a:pt x="3354331" y="776873"/>
                  <a:pt x="3163791" y="767071"/>
                  <a:pt x="3005202" y="769441"/>
                </a:cubicBezTo>
                <a:cubicBezTo>
                  <a:pt x="2846613" y="771811"/>
                  <a:pt x="2676869" y="792427"/>
                  <a:pt x="2453466" y="769441"/>
                </a:cubicBezTo>
                <a:cubicBezTo>
                  <a:pt x="2230063" y="746455"/>
                  <a:pt x="2034373" y="786674"/>
                  <a:pt x="1796078" y="769441"/>
                </a:cubicBezTo>
                <a:cubicBezTo>
                  <a:pt x="1557783" y="752208"/>
                  <a:pt x="1455978" y="788663"/>
                  <a:pt x="1209124" y="769441"/>
                </a:cubicBezTo>
                <a:cubicBezTo>
                  <a:pt x="962270" y="750219"/>
                  <a:pt x="838330" y="794081"/>
                  <a:pt x="622171" y="769441"/>
                </a:cubicBezTo>
                <a:cubicBezTo>
                  <a:pt x="406012" y="744801"/>
                  <a:pt x="296460" y="738902"/>
                  <a:pt x="0" y="769441"/>
                </a:cubicBezTo>
                <a:cubicBezTo>
                  <a:pt x="-17958" y="657485"/>
                  <a:pt x="12389" y="565682"/>
                  <a:pt x="0" y="384721"/>
                </a:cubicBezTo>
                <a:cubicBezTo>
                  <a:pt x="-12389" y="203760"/>
                  <a:pt x="-17827" y="18398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حوالي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7m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783CED0-2293-4EAF-878E-D463C37CD4A4}"/>
              </a:ext>
            </a:extLst>
          </p:cNvPr>
          <p:cNvSpPr/>
          <p:nvPr/>
        </p:nvSpPr>
        <p:spPr>
          <a:xfrm>
            <a:off x="2633942" y="2451189"/>
            <a:ext cx="1920607" cy="769441"/>
          </a:xfrm>
          <a:custGeom>
            <a:avLst/>
            <a:gdLst>
              <a:gd name="connsiteX0" fmla="*/ 0 w 1920607"/>
              <a:gd name="connsiteY0" fmla="*/ 0 h 769441"/>
              <a:gd name="connsiteX1" fmla="*/ 640202 w 1920607"/>
              <a:gd name="connsiteY1" fmla="*/ 0 h 769441"/>
              <a:gd name="connsiteX2" fmla="*/ 1222786 w 1920607"/>
              <a:gd name="connsiteY2" fmla="*/ 0 h 769441"/>
              <a:gd name="connsiteX3" fmla="*/ 1920607 w 1920607"/>
              <a:gd name="connsiteY3" fmla="*/ 0 h 769441"/>
              <a:gd name="connsiteX4" fmla="*/ 1920607 w 1920607"/>
              <a:gd name="connsiteY4" fmla="*/ 384721 h 769441"/>
              <a:gd name="connsiteX5" fmla="*/ 1920607 w 1920607"/>
              <a:gd name="connsiteY5" fmla="*/ 769441 h 769441"/>
              <a:gd name="connsiteX6" fmla="*/ 1318817 w 1920607"/>
              <a:gd name="connsiteY6" fmla="*/ 769441 h 769441"/>
              <a:gd name="connsiteX7" fmla="*/ 717027 w 1920607"/>
              <a:gd name="connsiteY7" fmla="*/ 769441 h 769441"/>
              <a:gd name="connsiteX8" fmla="*/ 0 w 1920607"/>
              <a:gd name="connsiteY8" fmla="*/ 769441 h 769441"/>
              <a:gd name="connsiteX9" fmla="*/ 0 w 1920607"/>
              <a:gd name="connsiteY9" fmla="*/ 392415 h 769441"/>
              <a:gd name="connsiteX10" fmla="*/ 0 w 1920607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0607" h="769441" fill="none" extrusionOk="0">
                <a:moveTo>
                  <a:pt x="0" y="0"/>
                </a:moveTo>
                <a:cubicBezTo>
                  <a:pt x="311517" y="26081"/>
                  <a:pt x="349895" y="1040"/>
                  <a:pt x="640202" y="0"/>
                </a:cubicBezTo>
                <a:cubicBezTo>
                  <a:pt x="930509" y="-1040"/>
                  <a:pt x="940981" y="26996"/>
                  <a:pt x="1222786" y="0"/>
                </a:cubicBezTo>
                <a:cubicBezTo>
                  <a:pt x="1504591" y="-26996"/>
                  <a:pt x="1739440" y="-27414"/>
                  <a:pt x="1920607" y="0"/>
                </a:cubicBezTo>
                <a:cubicBezTo>
                  <a:pt x="1911715" y="118121"/>
                  <a:pt x="1911981" y="216202"/>
                  <a:pt x="1920607" y="384721"/>
                </a:cubicBezTo>
                <a:cubicBezTo>
                  <a:pt x="1929233" y="553240"/>
                  <a:pt x="1913826" y="577250"/>
                  <a:pt x="1920607" y="769441"/>
                </a:cubicBezTo>
                <a:cubicBezTo>
                  <a:pt x="1682263" y="763615"/>
                  <a:pt x="1499457" y="739497"/>
                  <a:pt x="1318817" y="769441"/>
                </a:cubicBezTo>
                <a:cubicBezTo>
                  <a:pt x="1138177" y="799386"/>
                  <a:pt x="1016207" y="744229"/>
                  <a:pt x="717027" y="769441"/>
                </a:cubicBezTo>
                <a:cubicBezTo>
                  <a:pt x="417847" y="794654"/>
                  <a:pt x="198053" y="750830"/>
                  <a:pt x="0" y="769441"/>
                </a:cubicBezTo>
                <a:cubicBezTo>
                  <a:pt x="-7643" y="615297"/>
                  <a:pt x="14067" y="493734"/>
                  <a:pt x="0" y="392415"/>
                </a:cubicBezTo>
                <a:cubicBezTo>
                  <a:pt x="-14067" y="291096"/>
                  <a:pt x="-15026" y="90835"/>
                  <a:pt x="0" y="0"/>
                </a:cubicBezTo>
                <a:close/>
              </a:path>
              <a:path w="1920607" h="769441" stroke="0" extrusionOk="0">
                <a:moveTo>
                  <a:pt x="0" y="0"/>
                </a:moveTo>
                <a:cubicBezTo>
                  <a:pt x="177257" y="30532"/>
                  <a:pt x="394686" y="16086"/>
                  <a:pt x="620996" y="0"/>
                </a:cubicBezTo>
                <a:cubicBezTo>
                  <a:pt x="847306" y="-16086"/>
                  <a:pt x="1029541" y="-6253"/>
                  <a:pt x="1280405" y="0"/>
                </a:cubicBezTo>
                <a:cubicBezTo>
                  <a:pt x="1531269" y="6253"/>
                  <a:pt x="1708173" y="-2186"/>
                  <a:pt x="1920607" y="0"/>
                </a:cubicBezTo>
                <a:cubicBezTo>
                  <a:pt x="1931844" y="164778"/>
                  <a:pt x="1909891" y="266670"/>
                  <a:pt x="1920607" y="377026"/>
                </a:cubicBezTo>
                <a:cubicBezTo>
                  <a:pt x="1931323" y="487382"/>
                  <a:pt x="1927081" y="640508"/>
                  <a:pt x="1920607" y="769441"/>
                </a:cubicBezTo>
                <a:cubicBezTo>
                  <a:pt x="1759174" y="749956"/>
                  <a:pt x="1568897" y="789057"/>
                  <a:pt x="1338023" y="769441"/>
                </a:cubicBezTo>
                <a:cubicBezTo>
                  <a:pt x="1107149" y="749825"/>
                  <a:pt x="888404" y="793976"/>
                  <a:pt x="659408" y="769441"/>
                </a:cubicBezTo>
                <a:cubicBezTo>
                  <a:pt x="430413" y="744906"/>
                  <a:pt x="183441" y="795675"/>
                  <a:pt x="0" y="769441"/>
                </a:cubicBezTo>
                <a:cubicBezTo>
                  <a:pt x="-18344" y="678083"/>
                  <a:pt x="13411" y="575221"/>
                  <a:pt x="0" y="392415"/>
                </a:cubicBezTo>
                <a:cubicBezTo>
                  <a:pt x="-13411" y="209609"/>
                  <a:pt x="-18138" y="14325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عرضها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BA7DE66-3693-4713-9B72-F39065E5FFB8}"/>
              </a:ext>
            </a:extLst>
          </p:cNvPr>
          <p:cNvSpPr/>
          <p:nvPr/>
        </p:nvSpPr>
        <p:spPr>
          <a:xfrm>
            <a:off x="286433" y="1846934"/>
            <a:ext cx="3521721" cy="769441"/>
          </a:xfrm>
          <a:custGeom>
            <a:avLst/>
            <a:gdLst>
              <a:gd name="connsiteX0" fmla="*/ 0 w 3521721"/>
              <a:gd name="connsiteY0" fmla="*/ 0 h 769441"/>
              <a:gd name="connsiteX1" fmla="*/ 516519 w 3521721"/>
              <a:gd name="connsiteY1" fmla="*/ 0 h 769441"/>
              <a:gd name="connsiteX2" fmla="*/ 1138690 w 3521721"/>
              <a:gd name="connsiteY2" fmla="*/ 0 h 769441"/>
              <a:gd name="connsiteX3" fmla="*/ 1690426 w 3521721"/>
              <a:gd name="connsiteY3" fmla="*/ 0 h 769441"/>
              <a:gd name="connsiteX4" fmla="*/ 2206945 w 3521721"/>
              <a:gd name="connsiteY4" fmla="*/ 0 h 769441"/>
              <a:gd name="connsiteX5" fmla="*/ 2758681 w 3521721"/>
              <a:gd name="connsiteY5" fmla="*/ 0 h 769441"/>
              <a:gd name="connsiteX6" fmla="*/ 3521721 w 3521721"/>
              <a:gd name="connsiteY6" fmla="*/ 0 h 769441"/>
              <a:gd name="connsiteX7" fmla="*/ 3521721 w 3521721"/>
              <a:gd name="connsiteY7" fmla="*/ 384721 h 769441"/>
              <a:gd name="connsiteX8" fmla="*/ 3521721 w 3521721"/>
              <a:gd name="connsiteY8" fmla="*/ 769441 h 769441"/>
              <a:gd name="connsiteX9" fmla="*/ 2934768 w 3521721"/>
              <a:gd name="connsiteY9" fmla="*/ 769441 h 769441"/>
              <a:gd name="connsiteX10" fmla="*/ 2347814 w 3521721"/>
              <a:gd name="connsiteY10" fmla="*/ 769441 h 769441"/>
              <a:gd name="connsiteX11" fmla="*/ 1831295 w 3521721"/>
              <a:gd name="connsiteY11" fmla="*/ 769441 h 769441"/>
              <a:gd name="connsiteX12" fmla="*/ 1209124 w 3521721"/>
              <a:gd name="connsiteY12" fmla="*/ 769441 h 769441"/>
              <a:gd name="connsiteX13" fmla="*/ 692605 w 3521721"/>
              <a:gd name="connsiteY13" fmla="*/ 769441 h 769441"/>
              <a:gd name="connsiteX14" fmla="*/ 0 w 3521721"/>
              <a:gd name="connsiteY14" fmla="*/ 769441 h 769441"/>
              <a:gd name="connsiteX15" fmla="*/ 0 w 3521721"/>
              <a:gd name="connsiteY15" fmla="*/ 407804 h 769441"/>
              <a:gd name="connsiteX16" fmla="*/ 0 w 3521721"/>
              <a:gd name="connsiteY1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1721" h="769441" fill="none" extrusionOk="0">
                <a:moveTo>
                  <a:pt x="0" y="0"/>
                </a:moveTo>
                <a:cubicBezTo>
                  <a:pt x="242838" y="-23647"/>
                  <a:pt x="330926" y="-771"/>
                  <a:pt x="516519" y="0"/>
                </a:cubicBezTo>
                <a:cubicBezTo>
                  <a:pt x="702112" y="771"/>
                  <a:pt x="887820" y="-10458"/>
                  <a:pt x="1138690" y="0"/>
                </a:cubicBezTo>
                <a:cubicBezTo>
                  <a:pt x="1389560" y="10458"/>
                  <a:pt x="1481130" y="15448"/>
                  <a:pt x="1690426" y="0"/>
                </a:cubicBezTo>
                <a:cubicBezTo>
                  <a:pt x="1899722" y="-15448"/>
                  <a:pt x="2054433" y="-2430"/>
                  <a:pt x="2206945" y="0"/>
                </a:cubicBezTo>
                <a:cubicBezTo>
                  <a:pt x="2359457" y="2430"/>
                  <a:pt x="2582702" y="-16243"/>
                  <a:pt x="2758681" y="0"/>
                </a:cubicBezTo>
                <a:cubicBezTo>
                  <a:pt x="2934660" y="16243"/>
                  <a:pt x="3323791" y="1131"/>
                  <a:pt x="3521721" y="0"/>
                </a:cubicBezTo>
                <a:cubicBezTo>
                  <a:pt x="3518661" y="169693"/>
                  <a:pt x="3536581" y="230544"/>
                  <a:pt x="3521721" y="384721"/>
                </a:cubicBezTo>
                <a:cubicBezTo>
                  <a:pt x="3506861" y="538898"/>
                  <a:pt x="3535835" y="658656"/>
                  <a:pt x="3521721" y="769441"/>
                </a:cubicBezTo>
                <a:cubicBezTo>
                  <a:pt x="3242420" y="779847"/>
                  <a:pt x="3211120" y="742999"/>
                  <a:pt x="2934768" y="769441"/>
                </a:cubicBezTo>
                <a:cubicBezTo>
                  <a:pt x="2658416" y="795883"/>
                  <a:pt x="2600725" y="761100"/>
                  <a:pt x="2347814" y="769441"/>
                </a:cubicBezTo>
                <a:cubicBezTo>
                  <a:pt x="2094903" y="777782"/>
                  <a:pt x="2078898" y="775059"/>
                  <a:pt x="1831295" y="769441"/>
                </a:cubicBezTo>
                <a:cubicBezTo>
                  <a:pt x="1583692" y="763823"/>
                  <a:pt x="1507149" y="760911"/>
                  <a:pt x="1209124" y="769441"/>
                </a:cubicBezTo>
                <a:cubicBezTo>
                  <a:pt x="911099" y="777971"/>
                  <a:pt x="929473" y="792558"/>
                  <a:pt x="692605" y="769441"/>
                </a:cubicBezTo>
                <a:cubicBezTo>
                  <a:pt x="455737" y="746324"/>
                  <a:pt x="202558" y="741634"/>
                  <a:pt x="0" y="769441"/>
                </a:cubicBezTo>
                <a:cubicBezTo>
                  <a:pt x="11434" y="670796"/>
                  <a:pt x="-2796" y="504740"/>
                  <a:pt x="0" y="407804"/>
                </a:cubicBezTo>
                <a:cubicBezTo>
                  <a:pt x="2796" y="310868"/>
                  <a:pt x="-10555" y="142660"/>
                  <a:pt x="0" y="0"/>
                </a:cubicBezTo>
                <a:close/>
              </a:path>
              <a:path w="3521721" h="769441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6965" y="106791"/>
                  <a:pt x="3535575" y="299746"/>
                  <a:pt x="3521721" y="400109"/>
                </a:cubicBezTo>
                <a:cubicBezTo>
                  <a:pt x="3507867" y="500472"/>
                  <a:pt x="3525937" y="597418"/>
                  <a:pt x="3521721" y="769441"/>
                </a:cubicBezTo>
                <a:cubicBezTo>
                  <a:pt x="3354331" y="776873"/>
                  <a:pt x="3163791" y="767071"/>
                  <a:pt x="3005202" y="769441"/>
                </a:cubicBezTo>
                <a:cubicBezTo>
                  <a:pt x="2846613" y="771811"/>
                  <a:pt x="2676869" y="792427"/>
                  <a:pt x="2453466" y="769441"/>
                </a:cubicBezTo>
                <a:cubicBezTo>
                  <a:pt x="2230063" y="746455"/>
                  <a:pt x="2034373" y="786674"/>
                  <a:pt x="1796078" y="769441"/>
                </a:cubicBezTo>
                <a:cubicBezTo>
                  <a:pt x="1557783" y="752208"/>
                  <a:pt x="1455978" y="788663"/>
                  <a:pt x="1209124" y="769441"/>
                </a:cubicBezTo>
                <a:cubicBezTo>
                  <a:pt x="962270" y="750219"/>
                  <a:pt x="838330" y="794081"/>
                  <a:pt x="622171" y="769441"/>
                </a:cubicBezTo>
                <a:cubicBezTo>
                  <a:pt x="406012" y="744801"/>
                  <a:pt x="296460" y="738902"/>
                  <a:pt x="0" y="769441"/>
                </a:cubicBezTo>
                <a:cubicBezTo>
                  <a:pt x="-17958" y="657485"/>
                  <a:pt x="12389" y="565682"/>
                  <a:pt x="0" y="384721"/>
                </a:cubicBezTo>
                <a:cubicBezTo>
                  <a:pt x="-12389" y="203760"/>
                  <a:pt x="-17827" y="18398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حوالي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2.5cm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E0387ECF-324C-4D79-9ED1-F5DD60824AD4}"/>
              </a:ext>
            </a:extLst>
          </p:cNvPr>
          <p:cNvSpPr/>
          <p:nvPr/>
        </p:nvSpPr>
        <p:spPr>
          <a:xfrm>
            <a:off x="7671410" y="2635858"/>
            <a:ext cx="530646" cy="40882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7C35B1B8-6D5E-44FB-8615-FC2252AA0838}"/>
              </a:ext>
            </a:extLst>
          </p:cNvPr>
          <p:cNvSpPr/>
          <p:nvPr/>
        </p:nvSpPr>
        <p:spPr>
          <a:xfrm flipH="1">
            <a:off x="4363590" y="2585646"/>
            <a:ext cx="530646" cy="40882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B7350BA-42CF-464D-BAC6-1E961E87F2F0}"/>
              </a:ext>
            </a:extLst>
          </p:cNvPr>
          <p:cNvSpPr/>
          <p:nvPr/>
        </p:nvSpPr>
        <p:spPr>
          <a:xfrm>
            <a:off x="8527054" y="1846934"/>
            <a:ext cx="3521721" cy="769441"/>
          </a:xfrm>
          <a:custGeom>
            <a:avLst/>
            <a:gdLst>
              <a:gd name="connsiteX0" fmla="*/ 0 w 3521721"/>
              <a:gd name="connsiteY0" fmla="*/ 0 h 769441"/>
              <a:gd name="connsiteX1" fmla="*/ 516519 w 3521721"/>
              <a:gd name="connsiteY1" fmla="*/ 0 h 769441"/>
              <a:gd name="connsiteX2" fmla="*/ 1138690 w 3521721"/>
              <a:gd name="connsiteY2" fmla="*/ 0 h 769441"/>
              <a:gd name="connsiteX3" fmla="*/ 1690426 w 3521721"/>
              <a:gd name="connsiteY3" fmla="*/ 0 h 769441"/>
              <a:gd name="connsiteX4" fmla="*/ 2206945 w 3521721"/>
              <a:gd name="connsiteY4" fmla="*/ 0 h 769441"/>
              <a:gd name="connsiteX5" fmla="*/ 2758681 w 3521721"/>
              <a:gd name="connsiteY5" fmla="*/ 0 h 769441"/>
              <a:gd name="connsiteX6" fmla="*/ 3521721 w 3521721"/>
              <a:gd name="connsiteY6" fmla="*/ 0 h 769441"/>
              <a:gd name="connsiteX7" fmla="*/ 3521721 w 3521721"/>
              <a:gd name="connsiteY7" fmla="*/ 384721 h 769441"/>
              <a:gd name="connsiteX8" fmla="*/ 3521721 w 3521721"/>
              <a:gd name="connsiteY8" fmla="*/ 769441 h 769441"/>
              <a:gd name="connsiteX9" fmla="*/ 2934768 w 3521721"/>
              <a:gd name="connsiteY9" fmla="*/ 769441 h 769441"/>
              <a:gd name="connsiteX10" fmla="*/ 2347814 w 3521721"/>
              <a:gd name="connsiteY10" fmla="*/ 769441 h 769441"/>
              <a:gd name="connsiteX11" fmla="*/ 1831295 w 3521721"/>
              <a:gd name="connsiteY11" fmla="*/ 769441 h 769441"/>
              <a:gd name="connsiteX12" fmla="*/ 1209124 w 3521721"/>
              <a:gd name="connsiteY12" fmla="*/ 769441 h 769441"/>
              <a:gd name="connsiteX13" fmla="*/ 692605 w 3521721"/>
              <a:gd name="connsiteY13" fmla="*/ 769441 h 769441"/>
              <a:gd name="connsiteX14" fmla="*/ 0 w 3521721"/>
              <a:gd name="connsiteY14" fmla="*/ 769441 h 769441"/>
              <a:gd name="connsiteX15" fmla="*/ 0 w 3521721"/>
              <a:gd name="connsiteY15" fmla="*/ 407804 h 769441"/>
              <a:gd name="connsiteX16" fmla="*/ 0 w 3521721"/>
              <a:gd name="connsiteY1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1721" h="769441" fill="none" extrusionOk="0">
                <a:moveTo>
                  <a:pt x="0" y="0"/>
                </a:moveTo>
                <a:cubicBezTo>
                  <a:pt x="242838" y="-23647"/>
                  <a:pt x="330926" y="-771"/>
                  <a:pt x="516519" y="0"/>
                </a:cubicBezTo>
                <a:cubicBezTo>
                  <a:pt x="702112" y="771"/>
                  <a:pt x="887820" y="-10458"/>
                  <a:pt x="1138690" y="0"/>
                </a:cubicBezTo>
                <a:cubicBezTo>
                  <a:pt x="1389560" y="10458"/>
                  <a:pt x="1481130" y="15448"/>
                  <a:pt x="1690426" y="0"/>
                </a:cubicBezTo>
                <a:cubicBezTo>
                  <a:pt x="1899722" y="-15448"/>
                  <a:pt x="2054433" y="-2430"/>
                  <a:pt x="2206945" y="0"/>
                </a:cubicBezTo>
                <a:cubicBezTo>
                  <a:pt x="2359457" y="2430"/>
                  <a:pt x="2582702" y="-16243"/>
                  <a:pt x="2758681" y="0"/>
                </a:cubicBezTo>
                <a:cubicBezTo>
                  <a:pt x="2934660" y="16243"/>
                  <a:pt x="3323791" y="1131"/>
                  <a:pt x="3521721" y="0"/>
                </a:cubicBezTo>
                <a:cubicBezTo>
                  <a:pt x="3518661" y="169693"/>
                  <a:pt x="3536581" y="230544"/>
                  <a:pt x="3521721" y="384721"/>
                </a:cubicBezTo>
                <a:cubicBezTo>
                  <a:pt x="3506861" y="538898"/>
                  <a:pt x="3535835" y="658656"/>
                  <a:pt x="3521721" y="769441"/>
                </a:cubicBezTo>
                <a:cubicBezTo>
                  <a:pt x="3242420" y="779847"/>
                  <a:pt x="3211120" y="742999"/>
                  <a:pt x="2934768" y="769441"/>
                </a:cubicBezTo>
                <a:cubicBezTo>
                  <a:pt x="2658416" y="795883"/>
                  <a:pt x="2600725" y="761100"/>
                  <a:pt x="2347814" y="769441"/>
                </a:cubicBezTo>
                <a:cubicBezTo>
                  <a:pt x="2094903" y="777782"/>
                  <a:pt x="2078898" y="775059"/>
                  <a:pt x="1831295" y="769441"/>
                </a:cubicBezTo>
                <a:cubicBezTo>
                  <a:pt x="1583692" y="763823"/>
                  <a:pt x="1507149" y="760911"/>
                  <a:pt x="1209124" y="769441"/>
                </a:cubicBezTo>
                <a:cubicBezTo>
                  <a:pt x="911099" y="777971"/>
                  <a:pt x="929473" y="792558"/>
                  <a:pt x="692605" y="769441"/>
                </a:cubicBezTo>
                <a:cubicBezTo>
                  <a:pt x="455737" y="746324"/>
                  <a:pt x="202558" y="741634"/>
                  <a:pt x="0" y="769441"/>
                </a:cubicBezTo>
                <a:cubicBezTo>
                  <a:pt x="11434" y="670796"/>
                  <a:pt x="-2796" y="504740"/>
                  <a:pt x="0" y="407804"/>
                </a:cubicBezTo>
                <a:cubicBezTo>
                  <a:pt x="2796" y="310868"/>
                  <a:pt x="-10555" y="142660"/>
                  <a:pt x="0" y="0"/>
                </a:cubicBezTo>
                <a:close/>
              </a:path>
              <a:path w="3521721" h="769441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6965" y="106791"/>
                  <a:pt x="3535575" y="299746"/>
                  <a:pt x="3521721" y="400109"/>
                </a:cubicBezTo>
                <a:cubicBezTo>
                  <a:pt x="3507867" y="500472"/>
                  <a:pt x="3525937" y="597418"/>
                  <a:pt x="3521721" y="769441"/>
                </a:cubicBezTo>
                <a:cubicBezTo>
                  <a:pt x="3354331" y="776873"/>
                  <a:pt x="3163791" y="767071"/>
                  <a:pt x="3005202" y="769441"/>
                </a:cubicBezTo>
                <a:cubicBezTo>
                  <a:pt x="2846613" y="771811"/>
                  <a:pt x="2676869" y="792427"/>
                  <a:pt x="2453466" y="769441"/>
                </a:cubicBezTo>
                <a:cubicBezTo>
                  <a:pt x="2230063" y="746455"/>
                  <a:pt x="2034373" y="786674"/>
                  <a:pt x="1796078" y="769441"/>
                </a:cubicBezTo>
                <a:cubicBezTo>
                  <a:pt x="1557783" y="752208"/>
                  <a:pt x="1455978" y="788663"/>
                  <a:pt x="1209124" y="769441"/>
                </a:cubicBezTo>
                <a:cubicBezTo>
                  <a:pt x="962270" y="750219"/>
                  <a:pt x="838330" y="794081"/>
                  <a:pt x="622171" y="769441"/>
                </a:cubicBezTo>
                <a:cubicBezTo>
                  <a:pt x="406012" y="744801"/>
                  <a:pt x="296460" y="738902"/>
                  <a:pt x="0" y="769441"/>
                </a:cubicBezTo>
                <a:cubicBezTo>
                  <a:pt x="-17958" y="657485"/>
                  <a:pt x="12389" y="565682"/>
                  <a:pt x="0" y="384721"/>
                </a:cubicBezTo>
                <a:cubicBezTo>
                  <a:pt x="-12389" y="203760"/>
                  <a:pt x="-17827" y="18398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حوالي ...........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919F51B-ACAA-466F-98DC-31EF46A0C830}"/>
              </a:ext>
            </a:extLst>
          </p:cNvPr>
          <p:cNvSpPr/>
          <p:nvPr/>
        </p:nvSpPr>
        <p:spPr>
          <a:xfrm>
            <a:off x="286432" y="1846933"/>
            <a:ext cx="3521721" cy="769441"/>
          </a:xfrm>
          <a:custGeom>
            <a:avLst/>
            <a:gdLst>
              <a:gd name="connsiteX0" fmla="*/ 0 w 3521721"/>
              <a:gd name="connsiteY0" fmla="*/ 0 h 769441"/>
              <a:gd name="connsiteX1" fmla="*/ 516519 w 3521721"/>
              <a:gd name="connsiteY1" fmla="*/ 0 h 769441"/>
              <a:gd name="connsiteX2" fmla="*/ 1138690 w 3521721"/>
              <a:gd name="connsiteY2" fmla="*/ 0 h 769441"/>
              <a:gd name="connsiteX3" fmla="*/ 1690426 w 3521721"/>
              <a:gd name="connsiteY3" fmla="*/ 0 h 769441"/>
              <a:gd name="connsiteX4" fmla="*/ 2206945 w 3521721"/>
              <a:gd name="connsiteY4" fmla="*/ 0 h 769441"/>
              <a:gd name="connsiteX5" fmla="*/ 2758681 w 3521721"/>
              <a:gd name="connsiteY5" fmla="*/ 0 h 769441"/>
              <a:gd name="connsiteX6" fmla="*/ 3521721 w 3521721"/>
              <a:gd name="connsiteY6" fmla="*/ 0 h 769441"/>
              <a:gd name="connsiteX7" fmla="*/ 3521721 w 3521721"/>
              <a:gd name="connsiteY7" fmla="*/ 384721 h 769441"/>
              <a:gd name="connsiteX8" fmla="*/ 3521721 w 3521721"/>
              <a:gd name="connsiteY8" fmla="*/ 769441 h 769441"/>
              <a:gd name="connsiteX9" fmla="*/ 2934768 w 3521721"/>
              <a:gd name="connsiteY9" fmla="*/ 769441 h 769441"/>
              <a:gd name="connsiteX10" fmla="*/ 2347814 w 3521721"/>
              <a:gd name="connsiteY10" fmla="*/ 769441 h 769441"/>
              <a:gd name="connsiteX11" fmla="*/ 1831295 w 3521721"/>
              <a:gd name="connsiteY11" fmla="*/ 769441 h 769441"/>
              <a:gd name="connsiteX12" fmla="*/ 1209124 w 3521721"/>
              <a:gd name="connsiteY12" fmla="*/ 769441 h 769441"/>
              <a:gd name="connsiteX13" fmla="*/ 692605 w 3521721"/>
              <a:gd name="connsiteY13" fmla="*/ 769441 h 769441"/>
              <a:gd name="connsiteX14" fmla="*/ 0 w 3521721"/>
              <a:gd name="connsiteY14" fmla="*/ 769441 h 769441"/>
              <a:gd name="connsiteX15" fmla="*/ 0 w 3521721"/>
              <a:gd name="connsiteY15" fmla="*/ 407804 h 769441"/>
              <a:gd name="connsiteX16" fmla="*/ 0 w 3521721"/>
              <a:gd name="connsiteY1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1721" h="769441" fill="none" extrusionOk="0">
                <a:moveTo>
                  <a:pt x="0" y="0"/>
                </a:moveTo>
                <a:cubicBezTo>
                  <a:pt x="242838" y="-23647"/>
                  <a:pt x="330926" y="-771"/>
                  <a:pt x="516519" y="0"/>
                </a:cubicBezTo>
                <a:cubicBezTo>
                  <a:pt x="702112" y="771"/>
                  <a:pt x="887820" y="-10458"/>
                  <a:pt x="1138690" y="0"/>
                </a:cubicBezTo>
                <a:cubicBezTo>
                  <a:pt x="1389560" y="10458"/>
                  <a:pt x="1481130" y="15448"/>
                  <a:pt x="1690426" y="0"/>
                </a:cubicBezTo>
                <a:cubicBezTo>
                  <a:pt x="1899722" y="-15448"/>
                  <a:pt x="2054433" y="-2430"/>
                  <a:pt x="2206945" y="0"/>
                </a:cubicBezTo>
                <a:cubicBezTo>
                  <a:pt x="2359457" y="2430"/>
                  <a:pt x="2582702" y="-16243"/>
                  <a:pt x="2758681" y="0"/>
                </a:cubicBezTo>
                <a:cubicBezTo>
                  <a:pt x="2934660" y="16243"/>
                  <a:pt x="3323791" y="1131"/>
                  <a:pt x="3521721" y="0"/>
                </a:cubicBezTo>
                <a:cubicBezTo>
                  <a:pt x="3518661" y="169693"/>
                  <a:pt x="3536581" y="230544"/>
                  <a:pt x="3521721" y="384721"/>
                </a:cubicBezTo>
                <a:cubicBezTo>
                  <a:pt x="3506861" y="538898"/>
                  <a:pt x="3535835" y="658656"/>
                  <a:pt x="3521721" y="769441"/>
                </a:cubicBezTo>
                <a:cubicBezTo>
                  <a:pt x="3242420" y="779847"/>
                  <a:pt x="3211120" y="742999"/>
                  <a:pt x="2934768" y="769441"/>
                </a:cubicBezTo>
                <a:cubicBezTo>
                  <a:pt x="2658416" y="795883"/>
                  <a:pt x="2600725" y="761100"/>
                  <a:pt x="2347814" y="769441"/>
                </a:cubicBezTo>
                <a:cubicBezTo>
                  <a:pt x="2094903" y="777782"/>
                  <a:pt x="2078898" y="775059"/>
                  <a:pt x="1831295" y="769441"/>
                </a:cubicBezTo>
                <a:cubicBezTo>
                  <a:pt x="1583692" y="763823"/>
                  <a:pt x="1507149" y="760911"/>
                  <a:pt x="1209124" y="769441"/>
                </a:cubicBezTo>
                <a:cubicBezTo>
                  <a:pt x="911099" y="777971"/>
                  <a:pt x="929473" y="792558"/>
                  <a:pt x="692605" y="769441"/>
                </a:cubicBezTo>
                <a:cubicBezTo>
                  <a:pt x="455737" y="746324"/>
                  <a:pt x="202558" y="741634"/>
                  <a:pt x="0" y="769441"/>
                </a:cubicBezTo>
                <a:cubicBezTo>
                  <a:pt x="11434" y="670796"/>
                  <a:pt x="-2796" y="504740"/>
                  <a:pt x="0" y="407804"/>
                </a:cubicBezTo>
                <a:cubicBezTo>
                  <a:pt x="2796" y="310868"/>
                  <a:pt x="-10555" y="142660"/>
                  <a:pt x="0" y="0"/>
                </a:cubicBezTo>
                <a:close/>
              </a:path>
              <a:path w="3521721" h="769441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6965" y="106791"/>
                  <a:pt x="3535575" y="299746"/>
                  <a:pt x="3521721" y="400109"/>
                </a:cubicBezTo>
                <a:cubicBezTo>
                  <a:pt x="3507867" y="500472"/>
                  <a:pt x="3525937" y="597418"/>
                  <a:pt x="3521721" y="769441"/>
                </a:cubicBezTo>
                <a:cubicBezTo>
                  <a:pt x="3354331" y="776873"/>
                  <a:pt x="3163791" y="767071"/>
                  <a:pt x="3005202" y="769441"/>
                </a:cubicBezTo>
                <a:cubicBezTo>
                  <a:pt x="2846613" y="771811"/>
                  <a:pt x="2676869" y="792427"/>
                  <a:pt x="2453466" y="769441"/>
                </a:cubicBezTo>
                <a:cubicBezTo>
                  <a:pt x="2230063" y="746455"/>
                  <a:pt x="2034373" y="786674"/>
                  <a:pt x="1796078" y="769441"/>
                </a:cubicBezTo>
                <a:cubicBezTo>
                  <a:pt x="1557783" y="752208"/>
                  <a:pt x="1455978" y="788663"/>
                  <a:pt x="1209124" y="769441"/>
                </a:cubicBezTo>
                <a:cubicBezTo>
                  <a:pt x="962270" y="750219"/>
                  <a:pt x="838330" y="794081"/>
                  <a:pt x="622171" y="769441"/>
                </a:cubicBezTo>
                <a:cubicBezTo>
                  <a:pt x="406012" y="744801"/>
                  <a:pt x="296460" y="738902"/>
                  <a:pt x="0" y="769441"/>
                </a:cubicBezTo>
                <a:cubicBezTo>
                  <a:pt x="-17958" y="657485"/>
                  <a:pt x="12389" y="565682"/>
                  <a:pt x="0" y="384721"/>
                </a:cubicBezTo>
                <a:cubicBezTo>
                  <a:pt x="-12389" y="203760"/>
                  <a:pt x="-17827" y="18398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حوالي ...........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F77F2D2-BCB8-4198-BC7C-0B48F7C905ED}"/>
              </a:ext>
            </a:extLst>
          </p:cNvPr>
          <p:cNvSpPr/>
          <p:nvPr/>
        </p:nvSpPr>
        <p:spPr>
          <a:xfrm>
            <a:off x="8218584" y="4442137"/>
            <a:ext cx="3521721" cy="2123658"/>
          </a:xfrm>
          <a:custGeom>
            <a:avLst/>
            <a:gdLst>
              <a:gd name="connsiteX0" fmla="*/ 0 w 3521721"/>
              <a:gd name="connsiteY0" fmla="*/ 0 h 2123658"/>
              <a:gd name="connsiteX1" fmla="*/ 551736 w 3521721"/>
              <a:gd name="connsiteY1" fmla="*/ 0 h 2123658"/>
              <a:gd name="connsiteX2" fmla="*/ 1033038 w 3521721"/>
              <a:gd name="connsiteY2" fmla="*/ 0 h 2123658"/>
              <a:gd name="connsiteX3" fmla="*/ 1619992 w 3521721"/>
              <a:gd name="connsiteY3" fmla="*/ 0 h 2123658"/>
              <a:gd name="connsiteX4" fmla="*/ 2101294 w 3521721"/>
              <a:gd name="connsiteY4" fmla="*/ 0 h 2123658"/>
              <a:gd name="connsiteX5" fmla="*/ 2582595 w 3521721"/>
              <a:gd name="connsiteY5" fmla="*/ 0 h 2123658"/>
              <a:gd name="connsiteX6" fmla="*/ 3521721 w 3521721"/>
              <a:gd name="connsiteY6" fmla="*/ 0 h 2123658"/>
              <a:gd name="connsiteX7" fmla="*/ 3521721 w 3521721"/>
              <a:gd name="connsiteY7" fmla="*/ 552151 h 2123658"/>
              <a:gd name="connsiteX8" fmla="*/ 3521721 w 3521721"/>
              <a:gd name="connsiteY8" fmla="*/ 1125539 h 2123658"/>
              <a:gd name="connsiteX9" fmla="*/ 3521721 w 3521721"/>
              <a:gd name="connsiteY9" fmla="*/ 2123658 h 2123658"/>
              <a:gd name="connsiteX10" fmla="*/ 2864333 w 3521721"/>
              <a:gd name="connsiteY10" fmla="*/ 2123658 h 2123658"/>
              <a:gd name="connsiteX11" fmla="*/ 2383031 w 3521721"/>
              <a:gd name="connsiteY11" fmla="*/ 2123658 h 2123658"/>
              <a:gd name="connsiteX12" fmla="*/ 1901729 w 3521721"/>
              <a:gd name="connsiteY12" fmla="*/ 2123658 h 2123658"/>
              <a:gd name="connsiteX13" fmla="*/ 1385210 w 3521721"/>
              <a:gd name="connsiteY13" fmla="*/ 2123658 h 2123658"/>
              <a:gd name="connsiteX14" fmla="*/ 798257 w 3521721"/>
              <a:gd name="connsiteY14" fmla="*/ 2123658 h 2123658"/>
              <a:gd name="connsiteX15" fmla="*/ 0 w 3521721"/>
              <a:gd name="connsiteY15" fmla="*/ 2123658 h 2123658"/>
              <a:gd name="connsiteX16" fmla="*/ 0 w 3521721"/>
              <a:gd name="connsiteY16" fmla="*/ 1635217 h 2123658"/>
              <a:gd name="connsiteX17" fmla="*/ 0 w 3521721"/>
              <a:gd name="connsiteY17" fmla="*/ 1146775 h 2123658"/>
              <a:gd name="connsiteX18" fmla="*/ 0 w 3521721"/>
              <a:gd name="connsiteY18" fmla="*/ 658334 h 2123658"/>
              <a:gd name="connsiteX19" fmla="*/ 0 w 3521721"/>
              <a:gd name="connsiteY19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21721" h="2123658" fill="none" extrusionOk="0">
                <a:moveTo>
                  <a:pt x="0" y="0"/>
                </a:moveTo>
                <a:cubicBezTo>
                  <a:pt x="136973" y="-10354"/>
                  <a:pt x="375757" y="-16243"/>
                  <a:pt x="551736" y="0"/>
                </a:cubicBezTo>
                <a:cubicBezTo>
                  <a:pt x="727715" y="16243"/>
                  <a:pt x="798156" y="-23517"/>
                  <a:pt x="1033038" y="0"/>
                </a:cubicBezTo>
                <a:cubicBezTo>
                  <a:pt x="1267920" y="23517"/>
                  <a:pt x="1484745" y="-22510"/>
                  <a:pt x="1619992" y="0"/>
                </a:cubicBezTo>
                <a:cubicBezTo>
                  <a:pt x="1755239" y="22510"/>
                  <a:pt x="1922361" y="1639"/>
                  <a:pt x="2101294" y="0"/>
                </a:cubicBezTo>
                <a:cubicBezTo>
                  <a:pt x="2280227" y="-1639"/>
                  <a:pt x="2478249" y="-6009"/>
                  <a:pt x="2582595" y="0"/>
                </a:cubicBezTo>
                <a:cubicBezTo>
                  <a:pt x="2686941" y="6009"/>
                  <a:pt x="3247070" y="-19044"/>
                  <a:pt x="3521721" y="0"/>
                </a:cubicBezTo>
                <a:cubicBezTo>
                  <a:pt x="3527377" y="127352"/>
                  <a:pt x="3549280" y="425757"/>
                  <a:pt x="3521721" y="552151"/>
                </a:cubicBezTo>
                <a:cubicBezTo>
                  <a:pt x="3494162" y="678545"/>
                  <a:pt x="3549467" y="840728"/>
                  <a:pt x="3521721" y="1125539"/>
                </a:cubicBezTo>
                <a:cubicBezTo>
                  <a:pt x="3493975" y="1410350"/>
                  <a:pt x="3483648" y="1761628"/>
                  <a:pt x="3521721" y="2123658"/>
                </a:cubicBezTo>
                <a:cubicBezTo>
                  <a:pt x="3208500" y="2116246"/>
                  <a:pt x="3143139" y="2142793"/>
                  <a:pt x="2864333" y="2123658"/>
                </a:cubicBezTo>
                <a:cubicBezTo>
                  <a:pt x="2585527" y="2104523"/>
                  <a:pt x="2573827" y="2100440"/>
                  <a:pt x="2383031" y="2123658"/>
                </a:cubicBezTo>
                <a:cubicBezTo>
                  <a:pt x="2192235" y="2146876"/>
                  <a:pt x="2036715" y="2100803"/>
                  <a:pt x="1901729" y="2123658"/>
                </a:cubicBezTo>
                <a:cubicBezTo>
                  <a:pt x="1766743" y="2146513"/>
                  <a:pt x="1591928" y="2110091"/>
                  <a:pt x="1385210" y="2123658"/>
                </a:cubicBezTo>
                <a:cubicBezTo>
                  <a:pt x="1178492" y="2137225"/>
                  <a:pt x="928119" y="2123653"/>
                  <a:pt x="798257" y="2123658"/>
                </a:cubicBezTo>
                <a:cubicBezTo>
                  <a:pt x="668395" y="2123663"/>
                  <a:pt x="186637" y="2150045"/>
                  <a:pt x="0" y="2123658"/>
                </a:cubicBezTo>
                <a:cubicBezTo>
                  <a:pt x="15044" y="1925452"/>
                  <a:pt x="761" y="1830116"/>
                  <a:pt x="0" y="1635217"/>
                </a:cubicBezTo>
                <a:cubicBezTo>
                  <a:pt x="-761" y="1440318"/>
                  <a:pt x="-8664" y="1275513"/>
                  <a:pt x="0" y="1146775"/>
                </a:cubicBezTo>
                <a:cubicBezTo>
                  <a:pt x="8664" y="1018037"/>
                  <a:pt x="12608" y="768185"/>
                  <a:pt x="0" y="658334"/>
                </a:cubicBezTo>
                <a:cubicBezTo>
                  <a:pt x="-12608" y="548483"/>
                  <a:pt x="-18147" y="240143"/>
                  <a:pt x="0" y="0"/>
                </a:cubicBezTo>
                <a:close/>
              </a:path>
              <a:path w="3521721" h="2123658" stroke="0" extrusionOk="0">
                <a:moveTo>
                  <a:pt x="0" y="0"/>
                </a:moveTo>
                <a:cubicBezTo>
                  <a:pt x="171679" y="14985"/>
                  <a:pt x="409763" y="6279"/>
                  <a:pt x="551736" y="0"/>
                </a:cubicBezTo>
                <a:cubicBezTo>
                  <a:pt x="693709" y="-6279"/>
                  <a:pt x="980328" y="4026"/>
                  <a:pt x="1173907" y="0"/>
                </a:cubicBezTo>
                <a:cubicBezTo>
                  <a:pt x="1367486" y="-4026"/>
                  <a:pt x="1592791" y="-26691"/>
                  <a:pt x="1831295" y="0"/>
                </a:cubicBezTo>
                <a:cubicBezTo>
                  <a:pt x="2069799" y="26691"/>
                  <a:pt x="2114250" y="3272"/>
                  <a:pt x="2383031" y="0"/>
                </a:cubicBezTo>
                <a:cubicBezTo>
                  <a:pt x="2651812" y="-3272"/>
                  <a:pt x="2854114" y="12695"/>
                  <a:pt x="3005202" y="0"/>
                </a:cubicBezTo>
                <a:cubicBezTo>
                  <a:pt x="3156290" y="-12695"/>
                  <a:pt x="3391080" y="-15168"/>
                  <a:pt x="3521721" y="0"/>
                </a:cubicBezTo>
                <a:cubicBezTo>
                  <a:pt x="3529207" y="238906"/>
                  <a:pt x="3523628" y="393462"/>
                  <a:pt x="3521721" y="573388"/>
                </a:cubicBezTo>
                <a:cubicBezTo>
                  <a:pt x="3519814" y="753314"/>
                  <a:pt x="3550017" y="965431"/>
                  <a:pt x="3521721" y="1146775"/>
                </a:cubicBezTo>
                <a:cubicBezTo>
                  <a:pt x="3493425" y="1328119"/>
                  <a:pt x="3526450" y="1405004"/>
                  <a:pt x="3521721" y="1635217"/>
                </a:cubicBezTo>
                <a:cubicBezTo>
                  <a:pt x="3516992" y="1865430"/>
                  <a:pt x="3506734" y="1930656"/>
                  <a:pt x="3521721" y="2123658"/>
                </a:cubicBezTo>
                <a:cubicBezTo>
                  <a:pt x="3322869" y="2125812"/>
                  <a:pt x="3087708" y="2126155"/>
                  <a:pt x="2934768" y="2123658"/>
                </a:cubicBezTo>
                <a:cubicBezTo>
                  <a:pt x="2781828" y="2121161"/>
                  <a:pt x="2594668" y="2142880"/>
                  <a:pt x="2347814" y="2123658"/>
                </a:cubicBezTo>
                <a:cubicBezTo>
                  <a:pt x="2100960" y="2104436"/>
                  <a:pt x="1977020" y="2148298"/>
                  <a:pt x="1760861" y="2123658"/>
                </a:cubicBezTo>
                <a:cubicBezTo>
                  <a:pt x="1544702" y="2099018"/>
                  <a:pt x="1251353" y="2092354"/>
                  <a:pt x="1103473" y="2123658"/>
                </a:cubicBezTo>
                <a:cubicBezTo>
                  <a:pt x="955593" y="2154962"/>
                  <a:pt x="764998" y="2118491"/>
                  <a:pt x="516519" y="2123658"/>
                </a:cubicBezTo>
                <a:cubicBezTo>
                  <a:pt x="268040" y="2128825"/>
                  <a:pt x="182968" y="2114673"/>
                  <a:pt x="0" y="2123658"/>
                </a:cubicBezTo>
                <a:cubicBezTo>
                  <a:pt x="-12848" y="1851440"/>
                  <a:pt x="12230" y="1725145"/>
                  <a:pt x="0" y="1571507"/>
                </a:cubicBezTo>
                <a:cubicBezTo>
                  <a:pt x="-12230" y="1417869"/>
                  <a:pt x="-15418" y="1251167"/>
                  <a:pt x="0" y="1019356"/>
                </a:cubicBezTo>
                <a:cubicBezTo>
                  <a:pt x="15418" y="787545"/>
                  <a:pt x="-1279" y="696836"/>
                  <a:pt x="0" y="530915"/>
                </a:cubicBezTo>
                <a:cubicBezTo>
                  <a:pt x="1279" y="364994"/>
                  <a:pt x="26358" y="131188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C2760EF-67DC-4E88-AFCF-5436B2038AC9}"/>
              </a:ext>
            </a:extLst>
          </p:cNvPr>
          <p:cNvSpPr/>
          <p:nvPr/>
        </p:nvSpPr>
        <p:spPr>
          <a:xfrm>
            <a:off x="3211413" y="4425111"/>
            <a:ext cx="4864857" cy="2123658"/>
          </a:xfrm>
          <a:custGeom>
            <a:avLst/>
            <a:gdLst>
              <a:gd name="connsiteX0" fmla="*/ 0 w 4864857"/>
              <a:gd name="connsiteY0" fmla="*/ 0 h 2123658"/>
              <a:gd name="connsiteX1" fmla="*/ 549034 w 4864857"/>
              <a:gd name="connsiteY1" fmla="*/ 0 h 2123658"/>
              <a:gd name="connsiteX2" fmla="*/ 1244013 w 4864857"/>
              <a:gd name="connsiteY2" fmla="*/ 0 h 2123658"/>
              <a:gd name="connsiteX3" fmla="*/ 1793047 w 4864857"/>
              <a:gd name="connsiteY3" fmla="*/ 0 h 2123658"/>
              <a:gd name="connsiteX4" fmla="*/ 2342081 w 4864857"/>
              <a:gd name="connsiteY4" fmla="*/ 0 h 2123658"/>
              <a:gd name="connsiteX5" fmla="*/ 2988412 w 4864857"/>
              <a:gd name="connsiteY5" fmla="*/ 0 h 2123658"/>
              <a:gd name="connsiteX6" fmla="*/ 3732040 w 4864857"/>
              <a:gd name="connsiteY6" fmla="*/ 0 h 2123658"/>
              <a:gd name="connsiteX7" fmla="*/ 4864857 w 4864857"/>
              <a:gd name="connsiteY7" fmla="*/ 0 h 2123658"/>
              <a:gd name="connsiteX8" fmla="*/ 4864857 w 4864857"/>
              <a:gd name="connsiteY8" fmla="*/ 552151 h 2123658"/>
              <a:gd name="connsiteX9" fmla="*/ 4864857 w 4864857"/>
              <a:gd name="connsiteY9" fmla="*/ 1125539 h 2123658"/>
              <a:gd name="connsiteX10" fmla="*/ 4864857 w 4864857"/>
              <a:gd name="connsiteY10" fmla="*/ 1635217 h 2123658"/>
              <a:gd name="connsiteX11" fmla="*/ 4864857 w 4864857"/>
              <a:gd name="connsiteY11" fmla="*/ 2123658 h 2123658"/>
              <a:gd name="connsiteX12" fmla="*/ 4267175 w 4864857"/>
              <a:gd name="connsiteY12" fmla="*/ 2123658 h 2123658"/>
              <a:gd name="connsiteX13" fmla="*/ 3572195 w 4864857"/>
              <a:gd name="connsiteY13" fmla="*/ 2123658 h 2123658"/>
              <a:gd name="connsiteX14" fmla="*/ 2877215 w 4864857"/>
              <a:gd name="connsiteY14" fmla="*/ 2123658 h 2123658"/>
              <a:gd name="connsiteX15" fmla="*/ 2279533 w 4864857"/>
              <a:gd name="connsiteY15" fmla="*/ 2123658 h 2123658"/>
              <a:gd name="connsiteX16" fmla="*/ 1487256 w 4864857"/>
              <a:gd name="connsiteY16" fmla="*/ 2123658 h 2123658"/>
              <a:gd name="connsiteX17" fmla="*/ 889574 w 4864857"/>
              <a:gd name="connsiteY17" fmla="*/ 2123658 h 2123658"/>
              <a:gd name="connsiteX18" fmla="*/ 0 w 4864857"/>
              <a:gd name="connsiteY18" fmla="*/ 2123658 h 2123658"/>
              <a:gd name="connsiteX19" fmla="*/ 0 w 4864857"/>
              <a:gd name="connsiteY19" fmla="*/ 1613980 h 2123658"/>
              <a:gd name="connsiteX20" fmla="*/ 0 w 4864857"/>
              <a:gd name="connsiteY20" fmla="*/ 1083066 h 2123658"/>
              <a:gd name="connsiteX21" fmla="*/ 0 w 4864857"/>
              <a:gd name="connsiteY21" fmla="*/ 509678 h 2123658"/>
              <a:gd name="connsiteX22" fmla="*/ 0 w 4864857"/>
              <a:gd name="connsiteY22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4857" h="2123658" fill="none" extrusionOk="0">
                <a:moveTo>
                  <a:pt x="0" y="0"/>
                </a:moveTo>
                <a:cubicBezTo>
                  <a:pt x="156341" y="-24740"/>
                  <a:pt x="349336" y="-22100"/>
                  <a:pt x="549034" y="0"/>
                </a:cubicBezTo>
                <a:cubicBezTo>
                  <a:pt x="748732" y="22100"/>
                  <a:pt x="1073183" y="-14666"/>
                  <a:pt x="1244013" y="0"/>
                </a:cubicBezTo>
                <a:cubicBezTo>
                  <a:pt x="1414843" y="14666"/>
                  <a:pt x="1596742" y="2966"/>
                  <a:pt x="1793047" y="0"/>
                </a:cubicBezTo>
                <a:cubicBezTo>
                  <a:pt x="1989352" y="-2966"/>
                  <a:pt x="2121173" y="-16816"/>
                  <a:pt x="2342081" y="0"/>
                </a:cubicBezTo>
                <a:cubicBezTo>
                  <a:pt x="2562989" y="16816"/>
                  <a:pt x="2764319" y="-31229"/>
                  <a:pt x="2988412" y="0"/>
                </a:cubicBezTo>
                <a:cubicBezTo>
                  <a:pt x="3212505" y="31229"/>
                  <a:pt x="3444226" y="25102"/>
                  <a:pt x="3732040" y="0"/>
                </a:cubicBezTo>
                <a:cubicBezTo>
                  <a:pt x="4019854" y="-25102"/>
                  <a:pt x="4381853" y="-6226"/>
                  <a:pt x="4864857" y="0"/>
                </a:cubicBezTo>
                <a:cubicBezTo>
                  <a:pt x="4873030" y="172045"/>
                  <a:pt x="4855664" y="440684"/>
                  <a:pt x="4864857" y="552151"/>
                </a:cubicBezTo>
                <a:cubicBezTo>
                  <a:pt x="4874050" y="663618"/>
                  <a:pt x="4852219" y="882526"/>
                  <a:pt x="4864857" y="1125539"/>
                </a:cubicBezTo>
                <a:cubicBezTo>
                  <a:pt x="4877495" y="1368552"/>
                  <a:pt x="4876859" y="1426545"/>
                  <a:pt x="4864857" y="1635217"/>
                </a:cubicBezTo>
                <a:cubicBezTo>
                  <a:pt x="4852855" y="1843889"/>
                  <a:pt x="4859306" y="1959298"/>
                  <a:pt x="4864857" y="2123658"/>
                </a:cubicBezTo>
                <a:cubicBezTo>
                  <a:pt x="4630853" y="2150635"/>
                  <a:pt x="4560831" y="2144076"/>
                  <a:pt x="4267175" y="2123658"/>
                </a:cubicBezTo>
                <a:cubicBezTo>
                  <a:pt x="3973519" y="2103240"/>
                  <a:pt x="3912088" y="2127510"/>
                  <a:pt x="3572195" y="2123658"/>
                </a:cubicBezTo>
                <a:cubicBezTo>
                  <a:pt x="3232302" y="2119806"/>
                  <a:pt x="3016809" y="2148167"/>
                  <a:pt x="2877215" y="2123658"/>
                </a:cubicBezTo>
                <a:cubicBezTo>
                  <a:pt x="2737621" y="2099149"/>
                  <a:pt x="2451853" y="2112032"/>
                  <a:pt x="2279533" y="2123658"/>
                </a:cubicBezTo>
                <a:cubicBezTo>
                  <a:pt x="2107213" y="2135284"/>
                  <a:pt x="1786111" y="2108130"/>
                  <a:pt x="1487256" y="2123658"/>
                </a:cubicBezTo>
                <a:cubicBezTo>
                  <a:pt x="1188401" y="2139186"/>
                  <a:pt x="1135057" y="2109843"/>
                  <a:pt x="889574" y="2123658"/>
                </a:cubicBezTo>
                <a:cubicBezTo>
                  <a:pt x="644091" y="2137473"/>
                  <a:pt x="192223" y="2150820"/>
                  <a:pt x="0" y="2123658"/>
                </a:cubicBezTo>
                <a:cubicBezTo>
                  <a:pt x="18618" y="2002039"/>
                  <a:pt x="-8389" y="1756901"/>
                  <a:pt x="0" y="1613980"/>
                </a:cubicBezTo>
                <a:cubicBezTo>
                  <a:pt x="8389" y="1471059"/>
                  <a:pt x="-9662" y="1229273"/>
                  <a:pt x="0" y="1083066"/>
                </a:cubicBezTo>
                <a:cubicBezTo>
                  <a:pt x="9662" y="936859"/>
                  <a:pt x="-453" y="751508"/>
                  <a:pt x="0" y="509678"/>
                </a:cubicBezTo>
                <a:cubicBezTo>
                  <a:pt x="453" y="267848"/>
                  <a:pt x="5882" y="118292"/>
                  <a:pt x="0" y="0"/>
                </a:cubicBezTo>
                <a:close/>
              </a:path>
              <a:path w="4864857" h="2123658" stroke="0" extrusionOk="0">
                <a:moveTo>
                  <a:pt x="0" y="0"/>
                </a:moveTo>
                <a:cubicBezTo>
                  <a:pt x="192715" y="-5374"/>
                  <a:pt x="387802" y="-16762"/>
                  <a:pt x="646331" y="0"/>
                </a:cubicBezTo>
                <a:cubicBezTo>
                  <a:pt x="904860" y="16762"/>
                  <a:pt x="1154265" y="-12535"/>
                  <a:pt x="1389959" y="0"/>
                </a:cubicBezTo>
                <a:cubicBezTo>
                  <a:pt x="1625653" y="12535"/>
                  <a:pt x="1841333" y="9645"/>
                  <a:pt x="2182236" y="0"/>
                </a:cubicBezTo>
                <a:cubicBezTo>
                  <a:pt x="2523139" y="-9645"/>
                  <a:pt x="2563959" y="21721"/>
                  <a:pt x="2828567" y="0"/>
                </a:cubicBezTo>
                <a:cubicBezTo>
                  <a:pt x="3093175" y="-21721"/>
                  <a:pt x="3261941" y="30437"/>
                  <a:pt x="3572195" y="0"/>
                </a:cubicBezTo>
                <a:cubicBezTo>
                  <a:pt x="3882449" y="-30437"/>
                  <a:pt x="3942443" y="-19326"/>
                  <a:pt x="4218526" y="0"/>
                </a:cubicBezTo>
                <a:cubicBezTo>
                  <a:pt x="4494609" y="19326"/>
                  <a:pt x="4730678" y="4046"/>
                  <a:pt x="4864857" y="0"/>
                </a:cubicBezTo>
                <a:cubicBezTo>
                  <a:pt x="4888373" y="123299"/>
                  <a:pt x="4837869" y="386379"/>
                  <a:pt x="4864857" y="573388"/>
                </a:cubicBezTo>
                <a:cubicBezTo>
                  <a:pt x="4891845" y="760397"/>
                  <a:pt x="4862475" y="835969"/>
                  <a:pt x="4864857" y="1061829"/>
                </a:cubicBezTo>
                <a:cubicBezTo>
                  <a:pt x="4867239" y="1287689"/>
                  <a:pt x="4866744" y="1430951"/>
                  <a:pt x="4864857" y="1529034"/>
                </a:cubicBezTo>
                <a:cubicBezTo>
                  <a:pt x="4862970" y="1627118"/>
                  <a:pt x="4857196" y="1909486"/>
                  <a:pt x="4864857" y="2123658"/>
                </a:cubicBezTo>
                <a:cubicBezTo>
                  <a:pt x="4548955" y="2111010"/>
                  <a:pt x="4432354" y="2145192"/>
                  <a:pt x="4218526" y="2123658"/>
                </a:cubicBezTo>
                <a:cubicBezTo>
                  <a:pt x="4004698" y="2102124"/>
                  <a:pt x="3795926" y="2122290"/>
                  <a:pt x="3523546" y="2123658"/>
                </a:cubicBezTo>
                <a:cubicBezTo>
                  <a:pt x="3251166" y="2125026"/>
                  <a:pt x="3114224" y="2128027"/>
                  <a:pt x="2731270" y="2123658"/>
                </a:cubicBezTo>
                <a:cubicBezTo>
                  <a:pt x="2348316" y="2119289"/>
                  <a:pt x="2335719" y="2109201"/>
                  <a:pt x="2036290" y="2123658"/>
                </a:cubicBezTo>
                <a:cubicBezTo>
                  <a:pt x="1736861" y="2138115"/>
                  <a:pt x="1560613" y="2144810"/>
                  <a:pt x="1244013" y="2123658"/>
                </a:cubicBezTo>
                <a:cubicBezTo>
                  <a:pt x="927413" y="2102506"/>
                  <a:pt x="361411" y="2156579"/>
                  <a:pt x="0" y="2123658"/>
                </a:cubicBezTo>
                <a:cubicBezTo>
                  <a:pt x="-13770" y="2008656"/>
                  <a:pt x="21936" y="1785062"/>
                  <a:pt x="0" y="1635217"/>
                </a:cubicBezTo>
                <a:cubicBezTo>
                  <a:pt x="-21936" y="1485372"/>
                  <a:pt x="-9055" y="1316961"/>
                  <a:pt x="0" y="1146775"/>
                </a:cubicBezTo>
                <a:cubicBezTo>
                  <a:pt x="9055" y="976589"/>
                  <a:pt x="-7230" y="809972"/>
                  <a:pt x="0" y="679571"/>
                </a:cubicBezTo>
                <a:cubicBezTo>
                  <a:pt x="7230" y="549170"/>
                  <a:pt x="-16209" y="229867"/>
                  <a:pt x="0" y="0"/>
                </a:cubicBezTo>
                <a:close/>
              </a:path>
            </a:pathLst>
          </a:custGeom>
          <a:solidFill>
            <a:srgbClr val="FFD966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..........................................................................................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CD6B9D-1121-4EA8-8ACE-1870F6CCC2C7}"/>
              </a:ext>
            </a:extLst>
          </p:cNvPr>
          <p:cNvSpPr/>
          <p:nvPr/>
        </p:nvSpPr>
        <p:spPr>
          <a:xfrm>
            <a:off x="451695" y="4438899"/>
            <a:ext cx="2461341" cy="2123658"/>
          </a:xfrm>
          <a:custGeom>
            <a:avLst/>
            <a:gdLst>
              <a:gd name="connsiteX0" fmla="*/ 0 w 2461341"/>
              <a:gd name="connsiteY0" fmla="*/ 0 h 2123658"/>
              <a:gd name="connsiteX1" fmla="*/ 566108 w 2461341"/>
              <a:gd name="connsiteY1" fmla="*/ 0 h 2123658"/>
              <a:gd name="connsiteX2" fmla="*/ 1206057 w 2461341"/>
              <a:gd name="connsiteY2" fmla="*/ 0 h 2123658"/>
              <a:gd name="connsiteX3" fmla="*/ 1796779 w 2461341"/>
              <a:gd name="connsiteY3" fmla="*/ 0 h 2123658"/>
              <a:gd name="connsiteX4" fmla="*/ 2461341 w 2461341"/>
              <a:gd name="connsiteY4" fmla="*/ 0 h 2123658"/>
              <a:gd name="connsiteX5" fmla="*/ 2461341 w 2461341"/>
              <a:gd name="connsiteY5" fmla="*/ 509678 h 2123658"/>
              <a:gd name="connsiteX6" fmla="*/ 2461341 w 2461341"/>
              <a:gd name="connsiteY6" fmla="*/ 1040592 h 2123658"/>
              <a:gd name="connsiteX7" fmla="*/ 2461341 w 2461341"/>
              <a:gd name="connsiteY7" fmla="*/ 1613980 h 2123658"/>
              <a:gd name="connsiteX8" fmla="*/ 2461341 w 2461341"/>
              <a:gd name="connsiteY8" fmla="*/ 2123658 h 2123658"/>
              <a:gd name="connsiteX9" fmla="*/ 1846006 w 2461341"/>
              <a:gd name="connsiteY9" fmla="*/ 2123658 h 2123658"/>
              <a:gd name="connsiteX10" fmla="*/ 1230671 w 2461341"/>
              <a:gd name="connsiteY10" fmla="*/ 2123658 h 2123658"/>
              <a:gd name="connsiteX11" fmla="*/ 664562 w 2461341"/>
              <a:gd name="connsiteY11" fmla="*/ 2123658 h 2123658"/>
              <a:gd name="connsiteX12" fmla="*/ 0 w 2461341"/>
              <a:gd name="connsiteY12" fmla="*/ 2123658 h 2123658"/>
              <a:gd name="connsiteX13" fmla="*/ 0 w 2461341"/>
              <a:gd name="connsiteY13" fmla="*/ 1635217 h 2123658"/>
              <a:gd name="connsiteX14" fmla="*/ 0 w 2461341"/>
              <a:gd name="connsiteY14" fmla="*/ 1125539 h 2123658"/>
              <a:gd name="connsiteX15" fmla="*/ 0 w 2461341"/>
              <a:gd name="connsiteY15" fmla="*/ 637097 h 2123658"/>
              <a:gd name="connsiteX16" fmla="*/ 0 w 2461341"/>
              <a:gd name="connsiteY1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1341" h="2123658" fill="none" extrusionOk="0">
                <a:moveTo>
                  <a:pt x="0" y="0"/>
                </a:moveTo>
                <a:cubicBezTo>
                  <a:pt x="240056" y="-4710"/>
                  <a:pt x="357063" y="-8740"/>
                  <a:pt x="566108" y="0"/>
                </a:cubicBezTo>
                <a:cubicBezTo>
                  <a:pt x="775153" y="8740"/>
                  <a:pt x="917176" y="-16833"/>
                  <a:pt x="1206057" y="0"/>
                </a:cubicBezTo>
                <a:cubicBezTo>
                  <a:pt x="1494938" y="16833"/>
                  <a:pt x="1653490" y="4867"/>
                  <a:pt x="1796779" y="0"/>
                </a:cubicBezTo>
                <a:cubicBezTo>
                  <a:pt x="1940068" y="-4867"/>
                  <a:pt x="2137426" y="14245"/>
                  <a:pt x="2461341" y="0"/>
                </a:cubicBezTo>
                <a:cubicBezTo>
                  <a:pt x="2476849" y="133296"/>
                  <a:pt x="2437762" y="293735"/>
                  <a:pt x="2461341" y="509678"/>
                </a:cubicBezTo>
                <a:cubicBezTo>
                  <a:pt x="2484920" y="725621"/>
                  <a:pt x="2451047" y="853497"/>
                  <a:pt x="2461341" y="1040592"/>
                </a:cubicBezTo>
                <a:cubicBezTo>
                  <a:pt x="2471635" y="1227687"/>
                  <a:pt x="2456918" y="1378221"/>
                  <a:pt x="2461341" y="1613980"/>
                </a:cubicBezTo>
                <a:cubicBezTo>
                  <a:pt x="2465764" y="1849739"/>
                  <a:pt x="2482126" y="1918899"/>
                  <a:pt x="2461341" y="2123658"/>
                </a:cubicBezTo>
                <a:cubicBezTo>
                  <a:pt x="2205696" y="2132847"/>
                  <a:pt x="2145619" y="2111679"/>
                  <a:pt x="1846006" y="2123658"/>
                </a:cubicBezTo>
                <a:cubicBezTo>
                  <a:pt x="1546394" y="2135637"/>
                  <a:pt x="1397275" y="2141823"/>
                  <a:pt x="1230671" y="2123658"/>
                </a:cubicBezTo>
                <a:cubicBezTo>
                  <a:pt x="1064067" y="2105493"/>
                  <a:pt x="892735" y="2121316"/>
                  <a:pt x="664562" y="2123658"/>
                </a:cubicBezTo>
                <a:cubicBezTo>
                  <a:pt x="436389" y="2126000"/>
                  <a:pt x="144526" y="2152840"/>
                  <a:pt x="0" y="2123658"/>
                </a:cubicBezTo>
                <a:cubicBezTo>
                  <a:pt x="20318" y="1913682"/>
                  <a:pt x="-19979" y="1743907"/>
                  <a:pt x="0" y="1635217"/>
                </a:cubicBezTo>
                <a:cubicBezTo>
                  <a:pt x="19979" y="1526527"/>
                  <a:pt x="-13352" y="1228472"/>
                  <a:pt x="0" y="1125539"/>
                </a:cubicBezTo>
                <a:cubicBezTo>
                  <a:pt x="13352" y="1022606"/>
                  <a:pt x="-6395" y="770666"/>
                  <a:pt x="0" y="637097"/>
                </a:cubicBezTo>
                <a:cubicBezTo>
                  <a:pt x="6395" y="503528"/>
                  <a:pt x="-19543" y="286499"/>
                  <a:pt x="0" y="0"/>
                </a:cubicBezTo>
                <a:close/>
              </a:path>
              <a:path w="2461341" h="2123658" stroke="0" extrusionOk="0">
                <a:moveTo>
                  <a:pt x="0" y="0"/>
                </a:moveTo>
                <a:cubicBezTo>
                  <a:pt x="281534" y="4090"/>
                  <a:pt x="323064" y="-9265"/>
                  <a:pt x="590722" y="0"/>
                </a:cubicBezTo>
                <a:cubicBezTo>
                  <a:pt x="858380" y="9265"/>
                  <a:pt x="999047" y="-506"/>
                  <a:pt x="1230671" y="0"/>
                </a:cubicBezTo>
                <a:cubicBezTo>
                  <a:pt x="1462295" y="506"/>
                  <a:pt x="1730680" y="-6705"/>
                  <a:pt x="1895233" y="0"/>
                </a:cubicBezTo>
                <a:cubicBezTo>
                  <a:pt x="2059786" y="6705"/>
                  <a:pt x="2306483" y="-20789"/>
                  <a:pt x="2461341" y="0"/>
                </a:cubicBezTo>
                <a:cubicBezTo>
                  <a:pt x="2463597" y="262129"/>
                  <a:pt x="2481353" y="373131"/>
                  <a:pt x="2461341" y="552151"/>
                </a:cubicBezTo>
                <a:cubicBezTo>
                  <a:pt x="2441329" y="731171"/>
                  <a:pt x="2446136" y="810636"/>
                  <a:pt x="2461341" y="1019356"/>
                </a:cubicBezTo>
                <a:cubicBezTo>
                  <a:pt x="2476546" y="1228077"/>
                  <a:pt x="2464830" y="1437482"/>
                  <a:pt x="2461341" y="1550270"/>
                </a:cubicBezTo>
                <a:cubicBezTo>
                  <a:pt x="2457852" y="1663058"/>
                  <a:pt x="2434353" y="1936649"/>
                  <a:pt x="2461341" y="2123658"/>
                </a:cubicBezTo>
                <a:cubicBezTo>
                  <a:pt x="2252611" y="2122476"/>
                  <a:pt x="2053101" y="2107119"/>
                  <a:pt x="1895233" y="2123658"/>
                </a:cubicBezTo>
                <a:cubicBezTo>
                  <a:pt x="1737365" y="2140197"/>
                  <a:pt x="1538007" y="2135433"/>
                  <a:pt x="1304511" y="2123658"/>
                </a:cubicBezTo>
                <a:cubicBezTo>
                  <a:pt x="1071015" y="2111883"/>
                  <a:pt x="859432" y="2113347"/>
                  <a:pt x="639949" y="2123658"/>
                </a:cubicBezTo>
                <a:cubicBezTo>
                  <a:pt x="420466" y="2133969"/>
                  <a:pt x="134812" y="2098544"/>
                  <a:pt x="0" y="2123658"/>
                </a:cubicBezTo>
                <a:cubicBezTo>
                  <a:pt x="-11312" y="1882182"/>
                  <a:pt x="42" y="1856386"/>
                  <a:pt x="0" y="1592744"/>
                </a:cubicBezTo>
                <a:cubicBezTo>
                  <a:pt x="-42" y="1329102"/>
                  <a:pt x="10667" y="1311269"/>
                  <a:pt x="0" y="1125539"/>
                </a:cubicBezTo>
                <a:cubicBezTo>
                  <a:pt x="-10667" y="939810"/>
                  <a:pt x="7662" y="762747"/>
                  <a:pt x="0" y="658334"/>
                </a:cubicBezTo>
                <a:cubicBezTo>
                  <a:pt x="-7662" y="553922"/>
                  <a:pt x="23886" y="208193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AE14B23-E6C8-47CB-809A-C6A26B1C04DB}"/>
              </a:ext>
            </a:extLst>
          </p:cNvPr>
          <p:cNvSpPr/>
          <p:nvPr/>
        </p:nvSpPr>
        <p:spPr>
          <a:xfrm>
            <a:off x="571040" y="106184"/>
            <a:ext cx="11055423" cy="1446550"/>
          </a:xfrm>
          <a:custGeom>
            <a:avLst/>
            <a:gdLst>
              <a:gd name="connsiteX0" fmla="*/ 0 w 11055423"/>
              <a:gd name="connsiteY0" fmla="*/ 0 h 1446550"/>
              <a:gd name="connsiteX1" fmla="*/ 469855 w 11055423"/>
              <a:gd name="connsiteY1" fmla="*/ 0 h 1446550"/>
              <a:gd name="connsiteX2" fmla="*/ 939711 w 11055423"/>
              <a:gd name="connsiteY2" fmla="*/ 0 h 1446550"/>
              <a:gd name="connsiteX3" fmla="*/ 1409566 w 11055423"/>
              <a:gd name="connsiteY3" fmla="*/ 0 h 1446550"/>
              <a:gd name="connsiteX4" fmla="*/ 2321639 w 11055423"/>
              <a:gd name="connsiteY4" fmla="*/ 0 h 1446550"/>
              <a:gd name="connsiteX5" fmla="*/ 3012603 w 11055423"/>
              <a:gd name="connsiteY5" fmla="*/ 0 h 1446550"/>
              <a:gd name="connsiteX6" fmla="*/ 3703567 w 11055423"/>
              <a:gd name="connsiteY6" fmla="*/ 0 h 1446550"/>
              <a:gd name="connsiteX7" fmla="*/ 4615639 w 11055423"/>
              <a:gd name="connsiteY7" fmla="*/ 0 h 1446550"/>
              <a:gd name="connsiteX8" fmla="*/ 4974940 w 11055423"/>
              <a:gd name="connsiteY8" fmla="*/ 0 h 1446550"/>
              <a:gd name="connsiteX9" fmla="*/ 5555350 w 11055423"/>
              <a:gd name="connsiteY9" fmla="*/ 0 h 1446550"/>
              <a:gd name="connsiteX10" fmla="*/ 6025206 w 11055423"/>
              <a:gd name="connsiteY10" fmla="*/ 0 h 1446550"/>
              <a:gd name="connsiteX11" fmla="*/ 6937278 w 11055423"/>
              <a:gd name="connsiteY11" fmla="*/ 0 h 1446550"/>
              <a:gd name="connsiteX12" fmla="*/ 7628242 w 11055423"/>
              <a:gd name="connsiteY12" fmla="*/ 0 h 1446550"/>
              <a:gd name="connsiteX13" fmla="*/ 8319206 w 11055423"/>
              <a:gd name="connsiteY13" fmla="*/ 0 h 1446550"/>
              <a:gd name="connsiteX14" fmla="*/ 9231278 w 11055423"/>
              <a:gd name="connsiteY14" fmla="*/ 0 h 1446550"/>
              <a:gd name="connsiteX15" fmla="*/ 9811688 w 11055423"/>
              <a:gd name="connsiteY15" fmla="*/ 0 h 1446550"/>
              <a:gd name="connsiteX16" fmla="*/ 10170989 w 11055423"/>
              <a:gd name="connsiteY16" fmla="*/ 0 h 1446550"/>
              <a:gd name="connsiteX17" fmla="*/ 11055423 w 11055423"/>
              <a:gd name="connsiteY17" fmla="*/ 0 h 1446550"/>
              <a:gd name="connsiteX18" fmla="*/ 11055423 w 11055423"/>
              <a:gd name="connsiteY18" fmla="*/ 438787 h 1446550"/>
              <a:gd name="connsiteX19" fmla="*/ 11055423 w 11055423"/>
              <a:gd name="connsiteY19" fmla="*/ 877574 h 1446550"/>
              <a:gd name="connsiteX20" fmla="*/ 11055423 w 11055423"/>
              <a:gd name="connsiteY20" fmla="*/ 1446550 h 1446550"/>
              <a:gd name="connsiteX21" fmla="*/ 10143351 w 11055423"/>
              <a:gd name="connsiteY21" fmla="*/ 1446550 h 1446550"/>
              <a:gd name="connsiteX22" fmla="*/ 9452387 w 11055423"/>
              <a:gd name="connsiteY22" fmla="*/ 1446550 h 1446550"/>
              <a:gd name="connsiteX23" fmla="*/ 8761423 w 11055423"/>
              <a:gd name="connsiteY23" fmla="*/ 1446550 h 1446550"/>
              <a:gd name="connsiteX24" fmla="*/ 8291567 w 11055423"/>
              <a:gd name="connsiteY24" fmla="*/ 1446550 h 1446550"/>
              <a:gd name="connsiteX25" fmla="*/ 7932266 w 11055423"/>
              <a:gd name="connsiteY25" fmla="*/ 1446550 h 1446550"/>
              <a:gd name="connsiteX26" fmla="*/ 7241302 w 11055423"/>
              <a:gd name="connsiteY26" fmla="*/ 1446550 h 1446550"/>
              <a:gd name="connsiteX27" fmla="*/ 6660892 w 11055423"/>
              <a:gd name="connsiteY27" fmla="*/ 1446550 h 1446550"/>
              <a:gd name="connsiteX28" fmla="*/ 5969928 w 11055423"/>
              <a:gd name="connsiteY28" fmla="*/ 1446550 h 1446550"/>
              <a:gd name="connsiteX29" fmla="*/ 5389519 w 11055423"/>
              <a:gd name="connsiteY29" fmla="*/ 1446550 h 1446550"/>
              <a:gd name="connsiteX30" fmla="*/ 4588001 w 11055423"/>
              <a:gd name="connsiteY30" fmla="*/ 1446550 h 1446550"/>
              <a:gd name="connsiteX31" fmla="*/ 3897037 w 11055423"/>
              <a:gd name="connsiteY31" fmla="*/ 1446550 h 1446550"/>
              <a:gd name="connsiteX32" fmla="*/ 3095518 w 11055423"/>
              <a:gd name="connsiteY32" fmla="*/ 1446550 h 1446550"/>
              <a:gd name="connsiteX33" fmla="*/ 2515109 w 11055423"/>
              <a:gd name="connsiteY33" fmla="*/ 1446550 h 1446550"/>
              <a:gd name="connsiteX34" fmla="*/ 2045253 w 11055423"/>
              <a:gd name="connsiteY34" fmla="*/ 1446550 h 1446550"/>
              <a:gd name="connsiteX35" fmla="*/ 1464844 w 11055423"/>
              <a:gd name="connsiteY35" fmla="*/ 1446550 h 1446550"/>
              <a:gd name="connsiteX36" fmla="*/ 1105542 w 11055423"/>
              <a:gd name="connsiteY36" fmla="*/ 1446550 h 1446550"/>
              <a:gd name="connsiteX37" fmla="*/ 0 w 11055423"/>
              <a:gd name="connsiteY37" fmla="*/ 1446550 h 1446550"/>
              <a:gd name="connsiteX38" fmla="*/ 0 w 11055423"/>
              <a:gd name="connsiteY38" fmla="*/ 978832 h 1446550"/>
              <a:gd name="connsiteX39" fmla="*/ 0 w 11055423"/>
              <a:gd name="connsiteY39" fmla="*/ 525580 h 1446550"/>
              <a:gd name="connsiteX40" fmla="*/ 0 w 11055423"/>
              <a:gd name="connsiteY40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055423" h="1446550" fill="none" extrusionOk="0">
                <a:moveTo>
                  <a:pt x="0" y="0"/>
                </a:moveTo>
                <a:cubicBezTo>
                  <a:pt x="190052" y="7558"/>
                  <a:pt x="368788" y="6778"/>
                  <a:pt x="469855" y="0"/>
                </a:cubicBezTo>
                <a:cubicBezTo>
                  <a:pt x="570922" y="-6778"/>
                  <a:pt x="736364" y="15484"/>
                  <a:pt x="939711" y="0"/>
                </a:cubicBezTo>
                <a:cubicBezTo>
                  <a:pt x="1143058" y="-15484"/>
                  <a:pt x="1189884" y="-6601"/>
                  <a:pt x="1409566" y="0"/>
                </a:cubicBezTo>
                <a:cubicBezTo>
                  <a:pt x="1629248" y="6601"/>
                  <a:pt x="2022541" y="-41347"/>
                  <a:pt x="2321639" y="0"/>
                </a:cubicBezTo>
                <a:cubicBezTo>
                  <a:pt x="2620737" y="41347"/>
                  <a:pt x="2866409" y="11138"/>
                  <a:pt x="3012603" y="0"/>
                </a:cubicBezTo>
                <a:cubicBezTo>
                  <a:pt x="3158797" y="-11138"/>
                  <a:pt x="3532607" y="17499"/>
                  <a:pt x="3703567" y="0"/>
                </a:cubicBezTo>
                <a:cubicBezTo>
                  <a:pt x="3874527" y="-17499"/>
                  <a:pt x="4186030" y="-10427"/>
                  <a:pt x="4615639" y="0"/>
                </a:cubicBezTo>
                <a:cubicBezTo>
                  <a:pt x="5045248" y="10427"/>
                  <a:pt x="4851135" y="7268"/>
                  <a:pt x="4974940" y="0"/>
                </a:cubicBezTo>
                <a:cubicBezTo>
                  <a:pt x="5098745" y="-7268"/>
                  <a:pt x="5349502" y="-28967"/>
                  <a:pt x="5555350" y="0"/>
                </a:cubicBezTo>
                <a:cubicBezTo>
                  <a:pt x="5761198" y="28967"/>
                  <a:pt x="5870339" y="-20140"/>
                  <a:pt x="6025206" y="0"/>
                </a:cubicBezTo>
                <a:cubicBezTo>
                  <a:pt x="6180073" y="20140"/>
                  <a:pt x="6678198" y="24533"/>
                  <a:pt x="6937278" y="0"/>
                </a:cubicBezTo>
                <a:cubicBezTo>
                  <a:pt x="7196358" y="-24533"/>
                  <a:pt x="7374397" y="-27582"/>
                  <a:pt x="7628242" y="0"/>
                </a:cubicBezTo>
                <a:cubicBezTo>
                  <a:pt x="7882087" y="27582"/>
                  <a:pt x="8119105" y="13871"/>
                  <a:pt x="8319206" y="0"/>
                </a:cubicBezTo>
                <a:cubicBezTo>
                  <a:pt x="8519307" y="-13871"/>
                  <a:pt x="8970028" y="28376"/>
                  <a:pt x="9231278" y="0"/>
                </a:cubicBezTo>
                <a:cubicBezTo>
                  <a:pt x="9492528" y="-28376"/>
                  <a:pt x="9538131" y="-12508"/>
                  <a:pt x="9811688" y="0"/>
                </a:cubicBezTo>
                <a:cubicBezTo>
                  <a:pt x="10085245" y="12508"/>
                  <a:pt x="10075744" y="-2716"/>
                  <a:pt x="10170989" y="0"/>
                </a:cubicBezTo>
                <a:cubicBezTo>
                  <a:pt x="10266234" y="2716"/>
                  <a:pt x="10802361" y="27466"/>
                  <a:pt x="11055423" y="0"/>
                </a:cubicBezTo>
                <a:cubicBezTo>
                  <a:pt x="11044755" y="109972"/>
                  <a:pt x="11050669" y="234513"/>
                  <a:pt x="11055423" y="438787"/>
                </a:cubicBezTo>
                <a:cubicBezTo>
                  <a:pt x="11060177" y="643061"/>
                  <a:pt x="11074258" y="753826"/>
                  <a:pt x="11055423" y="877574"/>
                </a:cubicBezTo>
                <a:cubicBezTo>
                  <a:pt x="11036588" y="1001322"/>
                  <a:pt x="11055535" y="1241170"/>
                  <a:pt x="11055423" y="1446550"/>
                </a:cubicBezTo>
                <a:cubicBezTo>
                  <a:pt x="10770243" y="1439808"/>
                  <a:pt x="10361668" y="1417559"/>
                  <a:pt x="10143351" y="1446550"/>
                </a:cubicBezTo>
                <a:cubicBezTo>
                  <a:pt x="9925034" y="1475541"/>
                  <a:pt x="9704649" y="1424928"/>
                  <a:pt x="9452387" y="1446550"/>
                </a:cubicBezTo>
                <a:cubicBezTo>
                  <a:pt x="9200125" y="1468172"/>
                  <a:pt x="8919543" y="1451413"/>
                  <a:pt x="8761423" y="1446550"/>
                </a:cubicBezTo>
                <a:cubicBezTo>
                  <a:pt x="8603303" y="1441687"/>
                  <a:pt x="8517064" y="1441991"/>
                  <a:pt x="8291567" y="1446550"/>
                </a:cubicBezTo>
                <a:cubicBezTo>
                  <a:pt x="8066070" y="1451109"/>
                  <a:pt x="8089272" y="1449883"/>
                  <a:pt x="7932266" y="1446550"/>
                </a:cubicBezTo>
                <a:cubicBezTo>
                  <a:pt x="7775260" y="1443217"/>
                  <a:pt x="7510185" y="1414208"/>
                  <a:pt x="7241302" y="1446550"/>
                </a:cubicBezTo>
                <a:cubicBezTo>
                  <a:pt x="6972419" y="1478892"/>
                  <a:pt x="6830728" y="1453536"/>
                  <a:pt x="6660892" y="1446550"/>
                </a:cubicBezTo>
                <a:cubicBezTo>
                  <a:pt x="6491056" y="1439565"/>
                  <a:pt x="6218852" y="1478743"/>
                  <a:pt x="5969928" y="1446550"/>
                </a:cubicBezTo>
                <a:cubicBezTo>
                  <a:pt x="5721004" y="1414357"/>
                  <a:pt x="5612631" y="1459410"/>
                  <a:pt x="5389519" y="1446550"/>
                </a:cubicBezTo>
                <a:cubicBezTo>
                  <a:pt x="5166407" y="1433690"/>
                  <a:pt x="4844441" y="1484062"/>
                  <a:pt x="4588001" y="1446550"/>
                </a:cubicBezTo>
                <a:cubicBezTo>
                  <a:pt x="4331561" y="1409038"/>
                  <a:pt x="4174907" y="1450400"/>
                  <a:pt x="3897037" y="1446550"/>
                </a:cubicBezTo>
                <a:cubicBezTo>
                  <a:pt x="3619167" y="1442700"/>
                  <a:pt x="3398212" y="1422459"/>
                  <a:pt x="3095518" y="1446550"/>
                </a:cubicBezTo>
                <a:cubicBezTo>
                  <a:pt x="2792824" y="1470641"/>
                  <a:pt x="2675674" y="1432167"/>
                  <a:pt x="2515109" y="1446550"/>
                </a:cubicBezTo>
                <a:cubicBezTo>
                  <a:pt x="2354544" y="1460933"/>
                  <a:pt x="2254262" y="1469800"/>
                  <a:pt x="2045253" y="1446550"/>
                </a:cubicBezTo>
                <a:cubicBezTo>
                  <a:pt x="1836244" y="1423300"/>
                  <a:pt x="1592525" y="1431122"/>
                  <a:pt x="1464844" y="1446550"/>
                </a:cubicBezTo>
                <a:cubicBezTo>
                  <a:pt x="1337163" y="1461978"/>
                  <a:pt x="1209779" y="1429868"/>
                  <a:pt x="1105542" y="1446550"/>
                </a:cubicBezTo>
                <a:cubicBezTo>
                  <a:pt x="1001305" y="1463232"/>
                  <a:pt x="544641" y="1453769"/>
                  <a:pt x="0" y="1446550"/>
                </a:cubicBezTo>
                <a:cubicBezTo>
                  <a:pt x="8841" y="1303801"/>
                  <a:pt x="9404" y="1091093"/>
                  <a:pt x="0" y="978832"/>
                </a:cubicBezTo>
                <a:cubicBezTo>
                  <a:pt x="-9404" y="866571"/>
                  <a:pt x="-22446" y="639941"/>
                  <a:pt x="0" y="525580"/>
                </a:cubicBezTo>
                <a:cubicBezTo>
                  <a:pt x="22446" y="411219"/>
                  <a:pt x="9410" y="226275"/>
                  <a:pt x="0" y="0"/>
                </a:cubicBezTo>
                <a:close/>
              </a:path>
              <a:path w="11055423" h="1446550" stroke="0" extrusionOk="0">
                <a:moveTo>
                  <a:pt x="0" y="0"/>
                </a:moveTo>
                <a:cubicBezTo>
                  <a:pt x="244312" y="23612"/>
                  <a:pt x="305929" y="-11461"/>
                  <a:pt x="580410" y="0"/>
                </a:cubicBezTo>
                <a:cubicBezTo>
                  <a:pt x="854891" y="11461"/>
                  <a:pt x="1012599" y="-9358"/>
                  <a:pt x="1381928" y="0"/>
                </a:cubicBezTo>
                <a:cubicBezTo>
                  <a:pt x="1751257" y="9358"/>
                  <a:pt x="2084169" y="28469"/>
                  <a:pt x="2294000" y="0"/>
                </a:cubicBezTo>
                <a:cubicBezTo>
                  <a:pt x="2503831" y="-28469"/>
                  <a:pt x="2634931" y="21675"/>
                  <a:pt x="2874410" y="0"/>
                </a:cubicBezTo>
                <a:cubicBezTo>
                  <a:pt x="3113889" y="-21675"/>
                  <a:pt x="3472279" y="22699"/>
                  <a:pt x="3675928" y="0"/>
                </a:cubicBezTo>
                <a:cubicBezTo>
                  <a:pt x="3879577" y="-22699"/>
                  <a:pt x="4016812" y="18875"/>
                  <a:pt x="4256338" y="0"/>
                </a:cubicBezTo>
                <a:cubicBezTo>
                  <a:pt x="4495864" y="-18875"/>
                  <a:pt x="4762018" y="35185"/>
                  <a:pt x="5168410" y="0"/>
                </a:cubicBezTo>
                <a:cubicBezTo>
                  <a:pt x="5574802" y="-35185"/>
                  <a:pt x="5805170" y="18880"/>
                  <a:pt x="6080483" y="0"/>
                </a:cubicBezTo>
                <a:cubicBezTo>
                  <a:pt x="6355796" y="-18880"/>
                  <a:pt x="6361430" y="11058"/>
                  <a:pt x="6439784" y="0"/>
                </a:cubicBezTo>
                <a:cubicBezTo>
                  <a:pt x="6518138" y="-11058"/>
                  <a:pt x="6917604" y="13100"/>
                  <a:pt x="7241302" y="0"/>
                </a:cubicBezTo>
                <a:cubicBezTo>
                  <a:pt x="7565000" y="-13100"/>
                  <a:pt x="7713735" y="26801"/>
                  <a:pt x="7932266" y="0"/>
                </a:cubicBezTo>
                <a:cubicBezTo>
                  <a:pt x="8150797" y="-26801"/>
                  <a:pt x="8207047" y="11395"/>
                  <a:pt x="8291567" y="0"/>
                </a:cubicBezTo>
                <a:cubicBezTo>
                  <a:pt x="8376087" y="-11395"/>
                  <a:pt x="8667214" y="-29306"/>
                  <a:pt x="8982531" y="0"/>
                </a:cubicBezTo>
                <a:cubicBezTo>
                  <a:pt x="9297848" y="29306"/>
                  <a:pt x="9224709" y="18256"/>
                  <a:pt x="9452387" y="0"/>
                </a:cubicBezTo>
                <a:cubicBezTo>
                  <a:pt x="9680065" y="-18256"/>
                  <a:pt x="9965386" y="-31224"/>
                  <a:pt x="10143351" y="0"/>
                </a:cubicBezTo>
                <a:cubicBezTo>
                  <a:pt x="10321316" y="31224"/>
                  <a:pt x="10805746" y="24236"/>
                  <a:pt x="11055423" y="0"/>
                </a:cubicBezTo>
                <a:cubicBezTo>
                  <a:pt x="11051913" y="142466"/>
                  <a:pt x="11040253" y="308836"/>
                  <a:pt x="11055423" y="438787"/>
                </a:cubicBezTo>
                <a:cubicBezTo>
                  <a:pt x="11070593" y="568738"/>
                  <a:pt x="11043512" y="773627"/>
                  <a:pt x="11055423" y="906505"/>
                </a:cubicBezTo>
                <a:cubicBezTo>
                  <a:pt x="11067334" y="1039383"/>
                  <a:pt x="11031614" y="1178928"/>
                  <a:pt x="11055423" y="1446550"/>
                </a:cubicBezTo>
                <a:cubicBezTo>
                  <a:pt x="10894387" y="1422445"/>
                  <a:pt x="10470534" y="1435258"/>
                  <a:pt x="10253905" y="1446550"/>
                </a:cubicBezTo>
                <a:cubicBezTo>
                  <a:pt x="10037276" y="1457842"/>
                  <a:pt x="9881713" y="1438684"/>
                  <a:pt x="9673495" y="1446550"/>
                </a:cubicBezTo>
                <a:cubicBezTo>
                  <a:pt x="9465277" y="1454417"/>
                  <a:pt x="9355654" y="1421907"/>
                  <a:pt x="9093085" y="1446550"/>
                </a:cubicBezTo>
                <a:cubicBezTo>
                  <a:pt x="8830516" y="1471194"/>
                  <a:pt x="8479839" y="1439264"/>
                  <a:pt x="8291567" y="1446550"/>
                </a:cubicBezTo>
                <a:cubicBezTo>
                  <a:pt x="8103295" y="1453836"/>
                  <a:pt x="7798182" y="1463706"/>
                  <a:pt x="7600603" y="1446550"/>
                </a:cubicBezTo>
                <a:cubicBezTo>
                  <a:pt x="7403024" y="1429394"/>
                  <a:pt x="7120529" y="1414576"/>
                  <a:pt x="6688531" y="1446550"/>
                </a:cubicBezTo>
                <a:cubicBezTo>
                  <a:pt x="6256533" y="1478524"/>
                  <a:pt x="6264712" y="1469180"/>
                  <a:pt x="5997567" y="1446550"/>
                </a:cubicBezTo>
                <a:cubicBezTo>
                  <a:pt x="5730422" y="1423920"/>
                  <a:pt x="5626847" y="1453032"/>
                  <a:pt x="5306603" y="1446550"/>
                </a:cubicBezTo>
                <a:cubicBezTo>
                  <a:pt x="4986359" y="1440068"/>
                  <a:pt x="5058670" y="1455239"/>
                  <a:pt x="4947302" y="1446550"/>
                </a:cubicBezTo>
                <a:cubicBezTo>
                  <a:pt x="4835934" y="1437861"/>
                  <a:pt x="4655937" y="1441914"/>
                  <a:pt x="4477446" y="1446550"/>
                </a:cubicBezTo>
                <a:cubicBezTo>
                  <a:pt x="4298955" y="1451186"/>
                  <a:pt x="3908995" y="1453085"/>
                  <a:pt x="3565374" y="1446550"/>
                </a:cubicBezTo>
                <a:cubicBezTo>
                  <a:pt x="3221753" y="1440015"/>
                  <a:pt x="2931434" y="1445965"/>
                  <a:pt x="2763856" y="1446550"/>
                </a:cubicBezTo>
                <a:cubicBezTo>
                  <a:pt x="2596278" y="1447135"/>
                  <a:pt x="2048213" y="1491929"/>
                  <a:pt x="1851783" y="1446550"/>
                </a:cubicBezTo>
                <a:cubicBezTo>
                  <a:pt x="1655353" y="1401171"/>
                  <a:pt x="1478922" y="1449028"/>
                  <a:pt x="1271374" y="1446550"/>
                </a:cubicBezTo>
                <a:cubicBezTo>
                  <a:pt x="1063826" y="1444072"/>
                  <a:pt x="547813" y="1385837"/>
                  <a:pt x="0" y="1446550"/>
                </a:cubicBezTo>
                <a:cubicBezTo>
                  <a:pt x="-8162" y="1255456"/>
                  <a:pt x="-9449" y="1215121"/>
                  <a:pt x="0" y="993298"/>
                </a:cubicBezTo>
                <a:cubicBezTo>
                  <a:pt x="9449" y="771475"/>
                  <a:pt x="17044" y="648952"/>
                  <a:pt x="0" y="511114"/>
                </a:cubicBezTo>
                <a:cubicBezTo>
                  <a:pt x="-17044" y="373276"/>
                  <a:pt x="-812" y="1287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يعتمد إتمام عملية الهضم الكيميائي في الأمعاء القيقة على ثلاث أعضاء ملحقة بالجهاز الهضمي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نتيجة بحث الصور عن البنكرياس والكبد">
            <a:extLst>
              <a:ext uri="{FF2B5EF4-FFF2-40B4-BE49-F238E27FC236}">
                <a16:creationId xmlns:a16="http://schemas.microsoft.com/office/drawing/2014/main" id="{E471EE0C-02DB-4540-90C1-E2F24E21E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13012"/>
          <a:stretch/>
        </p:blipFill>
        <p:spPr bwMode="auto">
          <a:xfrm>
            <a:off x="4034924" y="1817782"/>
            <a:ext cx="6081311" cy="48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0505FE3-52CB-4CA9-A856-5BF8A1A878B4}"/>
              </a:ext>
            </a:extLst>
          </p:cNvPr>
          <p:cNvSpPr/>
          <p:nvPr/>
        </p:nvSpPr>
        <p:spPr>
          <a:xfrm>
            <a:off x="8672111" y="3860533"/>
            <a:ext cx="2954352" cy="769441"/>
          </a:xfrm>
          <a:custGeom>
            <a:avLst/>
            <a:gdLst>
              <a:gd name="connsiteX0" fmla="*/ 0 w 2954352"/>
              <a:gd name="connsiteY0" fmla="*/ 0 h 769441"/>
              <a:gd name="connsiteX1" fmla="*/ 502240 w 2954352"/>
              <a:gd name="connsiteY1" fmla="*/ 0 h 769441"/>
              <a:gd name="connsiteX2" fmla="*/ 1063567 w 2954352"/>
              <a:gd name="connsiteY2" fmla="*/ 0 h 769441"/>
              <a:gd name="connsiteX3" fmla="*/ 1624894 w 2954352"/>
              <a:gd name="connsiteY3" fmla="*/ 0 h 769441"/>
              <a:gd name="connsiteX4" fmla="*/ 2245308 w 2954352"/>
              <a:gd name="connsiteY4" fmla="*/ 0 h 769441"/>
              <a:gd name="connsiteX5" fmla="*/ 2954352 w 2954352"/>
              <a:gd name="connsiteY5" fmla="*/ 0 h 769441"/>
              <a:gd name="connsiteX6" fmla="*/ 2954352 w 2954352"/>
              <a:gd name="connsiteY6" fmla="*/ 369332 h 769441"/>
              <a:gd name="connsiteX7" fmla="*/ 2954352 w 2954352"/>
              <a:gd name="connsiteY7" fmla="*/ 769441 h 769441"/>
              <a:gd name="connsiteX8" fmla="*/ 2363482 w 2954352"/>
              <a:gd name="connsiteY8" fmla="*/ 769441 h 769441"/>
              <a:gd name="connsiteX9" fmla="*/ 1861242 w 2954352"/>
              <a:gd name="connsiteY9" fmla="*/ 769441 h 769441"/>
              <a:gd name="connsiteX10" fmla="*/ 1240828 w 2954352"/>
              <a:gd name="connsiteY10" fmla="*/ 769441 h 769441"/>
              <a:gd name="connsiteX11" fmla="*/ 738588 w 2954352"/>
              <a:gd name="connsiteY11" fmla="*/ 769441 h 769441"/>
              <a:gd name="connsiteX12" fmla="*/ 0 w 2954352"/>
              <a:gd name="connsiteY12" fmla="*/ 769441 h 769441"/>
              <a:gd name="connsiteX13" fmla="*/ 0 w 2954352"/>
              <a:gd name="connsiteY13" fmla="*/ 400109 h 769441"/>
              <a:gd name="connsiteX14" fmla="*/ 0 w 2954352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4352" h="769441" fill="none" extrusionOk="0">
                <a:moveTo>
                  <a:pt x="0" y="0"/>
                </a:moveTo>
                <a:cubicBezTo>
                  <a:pt x="127375" y="20313"/>
                  <a:pt x="320361" y="21396"/>
                  <a:pt x="502240" y="0"/>
                </a:cubicBezTo>
                <a:cubicBezTo>
                  <a:pt x="684119" y="-21396"/>
                  <a:pt x="815284" y="-9161"/>
                  <a:pt x="1063567" y="0"/>
                </a:cubicBezTo>
                <a:cubicBezTo>
                  <a:pt x="1311850" y="9161"/>
                  <a:pt x="1387868" y="-227"/>
                  <a:pt x="1624894" y="0"/>
                </a:cubicBezTo>
                <a:cubicBezTo>
                  <a:pt x="1861920" y="227"/>
                  <a:pt x="1995488" y="-21867"/>
                  <a:pt x="2245308" y="0"/>
                </a:cubicBezTo>
                <a:cubicBezTo>
                  <a:pt x="2495128" y="21867"/>
                  <a:pt x="2657280" y="27042"/>
                  <a:pt x="2954352" y="0"/>
                </a:cubicBezTo>
                <a:cubicBezTo>
                  <a:pt x="2958085" y="162733"/>
                  <a:pt x="2957582" y="252550"/>
                  <a:pt x="2954352" y="369332"/>
                </a:cubicBezTo>
                <a:cubicBezTo>
                  <a:pt x="2951122" y="486114"/>
                  <a:pt x="2966279" y="635392"/>
                  <a:pt x="2954352" y="769441"/>
                </a:cubicBezTo>
                <a:cubicBezTo>
                  <a:pt x="2784813" y="763763"/>
                  <a:pt x="2642644" y="769386"/>
                  <a:pt x="2363482" y="769441"/>
                </a:cubicBezTo>
                <a:cubicBezTo>
                  <a:pt x="2084320" y="769497"/>
                  <a:pt x="2109426" y="745407"/>
                  <a:pt x="1861242" y="769441"/>
                </a:cubicBezTo>
                <a:cubicBezTo>
                  <a:pt x="1613058" y="793475"/>
                  <a:pt x="1500128" y="739219"/>
                  <a:pt x="1240828" y="769441"/>
                </a:cubicBezTo>
                <a:cubicBezTo>
                  <a:pt x="981528" y="799663"/>
                  <a:pt x="840627" y="748905"/>
                  <a:pt x="738588" y="769441"/>
                </a:cubicBezTo>
                <a:cubicBezTo>
                  <a:pt x="636549" y="789977"/>
                  <a:pt x="148142" y="738739"/>
                  <a:pt x="0" y="769441"/>
                </a:cubicBezTo>
                <a:cubicBezTo>
                  <a:pt x="16938" y="609914"/>
                  <a:pt x="6477" y="491420"/>
                  <a:pt x="0" y="400109"/>
                </a:cubicBezTo>
                <a:cubicBezTo>
                  <a:pt x="-6477" y="308798"/>
                  <a:pt x="-18220" y="178926"/>
                  <a:pt x="0" y="0"/>
                </a:cubicBezTo>
                <a:close/>
              </a:path>
              <a:path w="2954352" h="769441" stroke="0" extrusionOk="0">
                <a:moveTo>
                  <a:pt x="0" y="0"/>
                </a:moveTo>
                <a:cubicBezTo>
                  <a:pt x="253691" y="-24898"/>
                  <a:pt x="447179" y="25539"/>
                  <a:pt x="561327" y="0"/>
                </a:cubicBezTo>
                <a:cubicBezTo>
                  <a:pt x="675475" y="-25539"/>
                  <a:pt x="1027162" y="27372"/>
                  <a:pt x="1181741" y="0"/>
                </a:cubicBezTo>
                <a:cubicBezTo>
                  <a:pt x="1336320" y="-27372"/>
                  <a:pt x="1540006" y="-30686"/>
                  <a:pt x="1831698" y="0"/>
                </a:cubicBezTo>
                <a:cubicBezTo>
                  <a:pt x="2123390" y="30686"/>
                  <a:pt x="2272330" y="585"/>
                  <a:pt x="2393025" y="0"/>
                </a:cubicBezTo>
                <a:cubicBezTo>
                  <a:pt x="2513720" y="-585"/>
                  <a:pt x="2718744" y="1751"/>
                  <a:pt x="2954352" y="0"/>
                </a:cubicBezTo>
                <a:cubicBezTo>
                  <a:pt x="2968878" y="88837"/>
                  <a:pt x="2967081" y="210496"/>
                  <a:pt x="2954352" y="377026"/>
                </a:cubicBezTo>
                <a:cubicBezTo>
                  <a:pt x="2941623" y="543556"/>
                  <a:pt x="2960261" y="583754"/>
                  <a:pt x="2954352" y="769441"/>
                </a:cubicBezTo>
                <a:cubicBezTo>
                  <a:pt x="2803898" y="740987"/>
                  <a:pt x="2601388" y="741276"/>
                  <a:pt x="2304395" y="769441"/>
                </a:cubicBezTo>
                <a:cubicBezTo>
                  <a:pt x="2007402" y="797606"/>
                  <a:pt x="1894974" y="788431"/>
                  <a:pt x="1743068" y="769441"/>
                </a:cubicBezTo>
                <a:cubicBezTo>
                  <a:pt x="1591162" y="750451"/>
                  <a:pt x="1381145" y="741758"/>
                  <a:pt x="1181741" y="769441"/>
                </a:cubicBezTo>
                <a:cubicBezTo>
                  <a:pt x="982337" y="797124"/>
                  <a:pt x="717530" y="782406"/>
                  <a:pt x="531783" y="769441"/>
                </a:cubicBezTo>
                <a:cubicBezTo>
                  <a:pt x="346036" y="756476"/>
                  <a:pt x="206209" y="793542"/>
                  <a:pt x="0" y="769441"/>
                </a:cubicBezTo>
                <a:cubicBezTo>
                  <a:pt x="-3597" y="626189"/>
                  <a:pt x="11995" y="523206"/>
                  <a:pt x="0" y="384721"/>
                </a:cubicBezTo>
                <a:cubicBezTo>
                  <a:pt x="-11995" y="246236"/>
                  <a:pt x="-12170" y="147909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البنكرياس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58B69CC-D7B5-401C-AA61-76ADAC6051A6}"/>
              </a:ext>
            </a:extLst>
          </p:cNvPr>
          <p:cNvSpPr/>
          <p:nvPr/>
        </p:nvSpPr>
        <p:spPr>
          <a:xfrm>
            <a:off x="385590" y="1817783"/>
            <a:ext cx="3846718" cy="1446550"/>
          </a:xfrm>
          <a:custGeom>
            <a:avLst/>
            <a:gdLst>
              <a:gd name="connsiteX0" fmla="*/ 0 w 3846718"/>
              <a:gd name="connsiteY0" fmla="*/ 0 h 1446550"/>
              <a:gd name="connsiteX1" fmla="*/ 564185 w 3846718"/>
              <a:gd name="connsiteY1" fmla="*/ 0 h 1446550"/>
              <a:gd name="connsiteX2" fmla="*/ 1128371 w 3846718"/>
              <a:gd name="connsiteY2" fmla="*/ 0 h 1446550"/>
              <a:gd name="connsiteX3" fmla="*/ 1731023 w 3846718"/>
              <a:gd name="connsiteY3" fmla="*/ 0 h 1446550"/>
              <a:gd name="connsiteX4" fmla="*/ 2256741 w 3846718"/>
              <a:gd name="connsiteY4" fmla="*/ 0 h 1446550"/>
              <a:gd name="connsiteX5" fmla="*/ 2897861 w 3846718"/>
              <a:gd name="connsiteY5" fmla="*/ 0 h 1446550"/>
              <a:gd name="connsiteX6" fmla="*/ 3846718 w 3846718"/>
              <a:gd name="connsiteY6" fmla="*/ 0 h 1446550"/>
              <a:gd name="connsiteX7" fmla="*/ 3846718 w 3846718"/>
              <a:gd name="connsiteY7" fmla="*/ 438787 h 1446550"/>
              <a:gd name="connsiteX8" fmla="*/ 3846718 w 3846718"/>
              <a:gd name="connsiteY8" fmla="*/ 877574 h 1446550"/>
              <a:gd name="connsiteX9" fmla="*/ 3846718 w 3846718"/>
              <a:gd name="connsiteY9" fmla="*/ 1446550 h 1446550"/>
              <a:gd name="connsiteX10" fmla="*/ 3128664 w 3846718"/>
              <a:gd name="connsiteY10" fmla="*/ 1446550 h 1446550"/>
              <a:gd name="connsiteX11" fmla="*/ 2564479 w 3846718"/>
              <a:gd name="connsiteY11" fmla="*/ 1446550 h 1446550"/>
              <a:gd name="connsiteX12" fmla="*/ 1923359 w 3846718"/>
              <a:gd name="connsiteY12" fmla="*/ 1446550 h 1446550"/>
              <a:gd name="connsiteX13" fmla="*/ 1397641 w 3846718"/>
              <a:gd name="connsiteY13" fmla="*/ 1446550 h 1446550"/>
              <a:gd name="connsiteX14" fmla="*/ 871923 w 3846718"/>
              <a:gd name="connsiteY14" fmla="*/ 1446550 h 1446550"/>
              <a:gd name="connsiteX15" fmla="*/ 0 w 3846718"/>
              <a:gd name="connsiteY15" fmla="*/ 1446550 h 1446550"/>
              <a:gd name="connsiteX16" fmla="*/ 0 w 3846718"/>
              <a:gd name="connsiteY16" fmla="*/ 964367 h 1446550"/>
              <a:gd name="connsiteX17" fmla="*/ 0 w 3846718"/>
              <a:gd name="connsiteY17" fmla="*/ 467718 h 1446550"/>
              <a:gd name="connsiteX18" fmla="*/ 0 w 3846718"/>
              <a:gd name="connsiteY1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46718" h="1446550" fill="none" extrusionOk="0">
                <a:moveTo>
                  <a:pt x="0" y="0"/>
                </a:moveTo>
                <a:cubicBezTo>
                  <a:pt x="122251" y="-26716"/>
                  <a:pt x="366567" y="-27219"/>
                  <a:pt x="564185" y="0"/>
                </a:cubicBezTo>
                <a:cubicBezTo>
                  <a:pt x="761804" y="27219"/>
                  <a:pt x="914018" y="2820"/>
                  <a:pt x="1128371" y="0"/>
                </a:cubicBezTo>
                <a:cubicBezTo>
                  <a:pt x="1342724" y="-2820"/>
                  <a:pt x="1571087" y="-10275"/>
                  <a:pt x="1731023" y="0"/>
                </a:cubicBezTo>
                <a:cubicBezTo>
                  <a:pt x="1890959" y="10275"/>
                  <a:pt x="2108339" y="-20987"/>
                  <a:pt x="2256741" y="0"/>
                </a:cubicBezTo>
                <a:cubicBezTo>
                  <a:pt x="2405143" y="20987"/>
                  <a:pt x="2644244" y="-16523"/>
                  <a:pt x="2897861" y="0"/>
                </a:cubicBezTo>
                <a:cubicBezTo>
                  <a:pt x="3151478" y="16523"/>
                  <a:pt x="3536976" y="9516"/>
                  <a:pt x="3846718" y="0"/>
                </a:cubicBezTo>
                <a:cubicBezTo>
                  <a:pt x="3845360" y="122839"/>
                  <a:pt x="3859232" y="288016"/>
                  <a:pt x="3846718" y="438787"/>
                </a:cubicBezTo>
                <a:cubicBezTo>
                  <a:pt x="3834204" y="589558"/>
                  <a:pt x="3855069" y="750611"/>
                  <a:pt x="3846718" y="877574"/>
                </a:cubicBezTo>
                <a:cubicBezTo>
                  <a:pt x="3838367" y="1004537"/>
                  <a:pt x="3852011" y="1290798"/>
                  <a:pt x="3846718" y="1446550"/>
                </a:cubicBezTo>
                <a:cubicBezTo>
                  <a:pt x="3628966" y="1467256"/>
                  <a:pt x="3439291" y="1471781"/>
                  <a:pt x="3128664" y="1446550"/>
                </a:cubicBezTo>
                <a:cubicBezTo>
                  <a:pt x="2818037" y="1421319"/>
                  <a:pt x="2818406" y="1436696"/>
                  <a:pt x="2564479" y="1446550"/>
                </a:cubicBezTo>
                <a:cubicBezTo>
                  <a:pt x="2310552" y="1456404"/>
                  <a:pt x="2239157" y="1448046"/>
                  <a:pt x="1923359" y="1446550"/>
                </a:cubicBezTo>
                <a:cubicBezTo>
                  <a:pt x="1607561" y="1445054"/>
                  <a:pt x="1597273" y="1427666"/>
                  <a:pt x="1397641" y="1446550"/>
                </a:cubicBezTo>
                <a:cubicBezTo>
                  <a:pt x="1198009" y="1465434"/>
                  <a:pt x="1054043" y="1472696"/>
                  <a:pt x="871923" y="1446550"/>
                </a:cubicBezTo>
                <a:cubicBezTo>
                  <a:pt x="689803" y="1420404"/>
                  <a:pt x="331796" y="1462774"/>
                  <a:pt x="0" y="1446550"/>
                </a:cubicBezTo>
                <a:cubicBezTo>
                  <a:pt x="-22540" y="1246352"/>
                  <a:pt x="-4185" y="1191452"/>
                  <a:pt x="0" y="964367"/>
                </a:cubicBezTo>
                <a:cubicBezTo>
                  <a:pt x="4185" y="737282"/>
                  <a:pt x="-19865" y="645244"/>
                  <a:pt x="0" y="467718"/>
                </a:cubicBezTo>
                <a:cubicBezTo>
                  <a:pt x="19865" y="290192"/>
                  <a:pt x="2455" y="221464"/>
                  <a:pt x="0" y="0"/>
                </a:cubicBezTo>
                <a:close/>
              </a:path>
              <a:path w="3846718" h="1446550" stroke="0" extrusionOk="0">
                <a:moveTo>
                  <a:pt x="0" y="0"/>
                </a:moveTo>
                <a:cubicBezTo>
                  <a:pt x="144734" y="1306"/>
                  <a:pt x="455147" y="7523"/>
                  <a:pt x="602652" y="0"/>
                </a:cubicBezTo>
                <a:cubicBezTo>
                  <a:pt x="750157" y="-7523"/>
                  <a:pt x="1140204" y="-31657"/>
                  <a:pt x="1282239" y="0"/>
                </a:cubicBezTo>
                <a:cubicBezTo>
                  <a:pt x="1424274" y="31657"/>
                  <a:pt x="1856604" y="-23595"/>
                  <a:pt x="2000293" y="0"/>
                </a:cubicBezTo>
                <a:cubicBezTo>
                  <a:pt x="2143982" y="23595"/>
                  <a:pt x="2463656" y="-26189"/>
                  <a:pt x="2602946" y="0"/>
                </a:cubicBezTo>
                <a:cubicBezTo>
                  <a:pt x="2742236" y="26189"/>
                  <a:pt x="3004847" y="7965"/>
                  <a:pt x="3282533" y="0"/>
                </a:cubicBezTo>
                <a:cubicBezTo>
                  <a:pt x="3560219" y="-7965"/>
                  <a:pt x="3689845" y="-11274"/>
                  <a:pt x="3846718" y="0"/>
                </a:cubicBezTo>
                <a:cubicBezTo>
                  <a:pt x="3860472" y="150970"/>
                  <a:pt x="3851414" y="356192"/>
                  <a:pt x="3846718" y="511114"/>
                </a:cubicBezTo>
                <a:cubicBezTo>
                  <a:pt x="3842022" y="666036"/>
                  <a:pt x="3828798" y="793007"/>
                  <a:pt x="3846718" y="1022229"/>
                </a:cubicBezTo>
                <a:cubicBezTo>
                  <a:pt x="3864638" y="1251451"/>
                  <a:pt x="3861609" y="1312192"/>
                  <a:pt x="3846718" y="1446550"/>
                </a:cubicBezTo>
                <a:cubicBezTo>
                  <a:pt x="3660912" y="1440593"/>
                  <a:pt x="3475678" y="1450938"/>
                  <a:pt x="3321000" y="1446550"/>
                </a:cubicBezTo>
                <a:cubicBezTo>
                  <a:pt x="3166322" y="1442162"/>
                  <a:pt x="2747038" y="1431200"/>
                  <a:pt x="2602946" y="1446550"/>
                </a:cubicBezTo>
                <a:cubicBezTo>
                  <a:pt x="2458854" y="1461900"/>
                  <a:pt x="2186802" y="1456889"/>
                  <a:pt x="1961826" y="1446550"/>
                </a:cubicBezTo>
                <a:cubicBezTo>
                  <a:pt x="1736850" y="1436211"/>
                  <a:pt x="1489420" y="1445495"/>
                  <a:pt x="1320707" y="1446550"/>
                </a:cubicBezTo>
                <a:cubicBezTo>
                  <a:pt x="1151994" y="1447605"/>
                  <a:pt x="873691" y="1429756"/>
                  <a:pt x="602652" y="1446550"/>
                </a:cubicBezTo>
                <a:cubicBezTo>
                  <a:pt x="331613" y="1463344"/>
                  <a:pt x="207448" y="1417149"/>
                  <a:pt x="0" y="1446550"/>
                </a:cubicBezTo>
                <a:cubicBezTo>
                  <a:pt x="-3134" y="1245521"/>
                  <a:pt x="-16368" y="1169413"/>
                  <a:pt x="0" y="935436"/>
                </a:cubicBezTo>
                <a:cubicBezTo>
                  <a:pt x="16368" y="701459"/>
                  <a:pt x="-14917" y="664862"/>
                  <a:pt x="0" y="482183"/>
                </a:cubicBezTo>
                <a:cubicBezTo>
                  <a:pt x="14917" y="299504"/>
                  <a:pt x="4313" y="218963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الكبد </a:t>
            </a:r>
          </a:p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(اكبر عضو داخلي)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BF97F43-9C56-4621-870D-B82794D65D1F}"/>
              </a:ext>
            </a:extLst>
          </p:cNvPr>
          <p:cNvSpPr/>
          <p:nvPr/>
        </p:nvSpPr>
        <p:spPr>
          <a:xfrm>
            <a:off x="831773" y="3814367"/>
            <a:ext cx="2954352" cy="769441"/>
          </a:xfrm>
          <a:custGeom>
            <a:avLst/>
            <a:gdLst>
              <a:gd name="connsiteX0" fmla="*/ 0 w 2954352"/>
              <a:gd name="connsiteY0" fmla="*/ 0 h 769441"/>
              <a:gd name="connsiteX1" fmla="*/ 502240 w 2954352"/>
              <a:gd name="connsiteY1" fmla="*/ 0 h 769441"/>
              <a:gd name="connsiteX2" fmla="*/ 1063567 w 2954352"/>
              <a:gd name="connsiteY2" fmla="*/ 0 h 769441"/>
              <a:gd name="connsiteX3" fmla="*/ 1624894 w 2954352"/>
              <a:gd name="connsiteY3" fmla="*/ 0 h 769441"/>
              <a:gd name="connsiteX4" fmla="*/ 2245308 w 2954352"/>
              <a:gd name="connsiteY4" fmla="*/ 0 h 769441"/>
              <a:gd name="connsiteX5" fmla="*/ 2954352 w 2954352"/>
              <a:gd name="connsiteY5" fmla="*/ 0 h 769441"/>
              <a:gd name="connsiteX6" fmla="*/ 2954352 w 2954352"/>
              <a:gd name="connsiteY6" fmla="*/ 369332 h 769441"/>
              <a:gd name="connsiteX7" fmla="*/ 2954352 w 2954352"/>
              <a:gd name="connsiteY7" fmla="*/ 769441 h 769441"/>
              <a:gd name="connsiteX8" fmla="*/ 2363482 w 2954352"/>
              <a:gd name="connsiteY8" fmla="*/ 769441 h 769441"/>
              <a:gd name="connsiteX9" fmla="*/ 1861242 w 2954352"/>
              <a:gd name="connsiteY9" fmla="*/ 769441 h 769441"/>
              <a:gd name="connsiteX10" fmla="*/ 1240828 w 2954352"/>
              <a:gd name="connsiteY10" fmla="*/ 769441 h 769441"/>
              <a:gd name="connsiteX11" fmla="*/ 738588 w 2954352"/>
              <a:gd name="connsiteY11" fmla="*/ 769441 h 769441"/>
              <a:gd name="connsiteX12" fmla="*/ 0 w 2954352"/>
              <a:gd name="connsiteY12" fmla="*/ 769441 h 769441"/>
              <a:gd name="connsiteX13" fmla="*/ 0 w 2954352"/>
              <a:gd name="connsiteY13" fmla="*/ 400109 h 769441"/>
              <a:gd name="connsiteX14" fmla="*/ 0 w 2954352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4352" h="769441" fill="none" extrusionOk="0">
                <a:moveTo>
                  <a:pt x="0" y="0"/>
                </a:moveTo>
                <a:cubicBezTo>
                  <a:pt x="127375" y="20313"/>
                  <a:pt x="320361" y="21396"/>
                  <a:pt x="502240" y="0"/>
                </a:cubicBezTo>
                <a:cubicBezTo>
                  <a:pt x="684119" y="-21396"/>
                  <a:pt x="815284" y="-9161"/>
                  <a:pt x="1063567" y="0"/>
                </a:cubicBezTo>
                <a:cubicBezTo>
                  <a:pt x="1311850" y="9161"/>
                  <a:pt x="1387868" y="-227"/>
                  <a:pt x="1624894" y="0"/>
                </a:cubicBezTo>
                <a:cubicBezTo>
                  <a:pt x="1861920" y="227"/>
                  <a:pt x="1995488" y="-21867"/>
                  <a:pt x="2245308" y="0"/>
                </a:cubicBezTo>
                <a:cubicBezTo>
                  <a:pt x="2495128" y="21867"/>
                  <a:pt x="2657280" y="27042"/>
                  <a:pt x="2954352" y="0"/>
                </a:cubicBezTo>
                <a:cubicBezTo>
                  <a:pt x="2958085" y="162733"/>
                  <a:pt x="2957582" y="252550"/>
                  <a:pt x="2954352" y="369332"/>
                </a:cubicBezTo>
                <a:cubicBezTo>
                  <a:pt x="2951122" y="486114"/>
                  <a:pt x="2966279" y="635392"/>
                  <a:pt x="2954352" y="769441"/>
                </a:cubicBezTo>
                <a:cubicBezTo>
                  <a:pt x="2784813" y="763763"/>
                  <a:pt x="2642644" y="769386"/>
                  <a:pt x="2363482" y="769441"/>
                </a:cubicBezTo>
                <a:cubicBezTo>
                  <a:pt x="2084320" y="769497"/>
                  <a:pt x="2109426" y="745407"/>
                  <a:pt x="1861242" y="769441"/>
                </a:cubicBezTo>
                <a:cubicBezTo>
                  <a:pt x="1613058" y="793475"/>
                  <a:pt x="1500128" y="739219"/>
                  <a:pt x="1240828" y="769441"/>
                </a:cubicBezTo>
                <a:cubicBezTo>
                  <a:pt x="981528" y="799663"/>
                  <a:pt x="840627" y="748905"/>
                  <a:pt x="738588" y="769441"/>
                </a:cubicBezTo>
                <a:cubicBezTo>
                  <a:pt x="636549" y="789977"/>
                  <a:pt x="148142" y="738739"/>
                  <a:pt x="0" y="769441"/>
                </a:cubicBezTo>
                <a:cubicBezTo>
                  <a:pt x="16938" y="609914"/>
                  <a:pt x="6477" y="491420"/>
                  <a:pt x="0" y="400109"/>
                </a:cubicBezTo>
                <a:cubicBezTo>
                  <a:pt x="-6477" y="308798"/>
                  <a:pt x="-18220" y="178926"/>
                  <a:pt x="0" y="0"/>
                </a:cubicBezTo>
                <a:close/>
              </a:path>
              <a:path w="2954352" h="769441" stroke="0" extrusionOk="0">
                <a:moveTo>
                  <a:pt x="0" y="0"/>
                </a:moveTo>
                <a:cubicBezTo>
                  <a:pt x="253691" y="-24898"/>
                  <a:pt x="447179" y="25539"/>
                  <a:pt x="561327" y="0"/>
                </a:cubicBezTo>
                <a:cubicBezTo>
                  <a:pt x="675475" y="-25539"/>
                  <a:pt x="1027162" y="27372"/>
                  <a:pt x="1181741" y="0"/>
                </a:cubicBezTo>
                <a:cubicBezTo>
                  <a:pt x="1336320" y="-27372"/>
                  <a:pt x="1540006" y="-30686"/>
                  <a:pt x="1831698" y="0"/>
                </a:cubicBezTo>
                <a:cubicBezTo>
                  <a:pt x="2123390" y="30686"/>
                  <a:pt x="2272330" y="585"/>
                  <a:pt x="2393025" y="0"/>
                </a:cubicBezTo>
                <a:cubicBezTo>
                  <a:pt x="2513720" y="-585"/>
                  <a:pt x="2718744" y="1751"/>
                  <a:pt x="2954352" y="0"/>
                </a:cubicBezTo>
                <a:cubicBezTo>
                  <a:pt x="2968878" y="88837"/>
                  <a:pt x="2967081" y="210496"/>
                  <a:pt x="2954352" y="377026"/>
                </a:cubicBezTo>
                <a:cubicBezTo>
                  <a:pt x="2941623" y="543556"/>
                  <a:pt x="2960261" y="583754"/>
                  <a:pt x="2954352" y="769441"/>
                </a:cubicBezTo>
                <a:cubicBezTo>
                  <a:pt x="2803898" y="740987"/>
                  <a:pt x="2601388" y="741276"/>
                  <a:pt x="2304395" y="769441"/>
                </a:cubicBezTo>
                <a:cubicBezTo>
                  <a:pt x="2007402" y="797606"/>
                  <a:pt x="1894974" y="788431"/>
                  <a:pt x="1743068" y="769441"/>
                </a:cubicBezTo>
                <a:cubicBezTo>
                  <a:pt x="1591162" y="750451"/>
                  <a:pt x="1381145" y="741758"/>
                  <a:pt x="1181741" y="769441"/>
                </a:cubicBezTo>
                <a:cubicBezTo>
                  <a:pt x="982337" y="797124"/>
                  <a:pt x="717530" y="782406"/>
                  <a:pt x="531783" y="769441"/>
                </a:cubicBezTo>
                <a:cubicBezTo>
                  <a:pt x="346036" y="756476"/>
                  <a:pt x="206209" y="793542"/>
                  <a:pt x="0" y="769441"/>
                </a:cubicBezTo>
                <a:cubicBezTo>
                  <a:pt x="-3597" y="626189"/>
                  <a:pt x="11995" y="523206"/>
                  <a:pt x="0" y="384721"/>
                </a:cubicBezTo>
                <a:cubicBezTo>
                  <a:pt x="-11995" y="246236"/>
                  <a:pt x="-12170" y="147909"/>
                  <a:pt x="0" y="0"/>
                </a:cubicBezTo>
                <a:close/>
              </a:path>
            </a:pathLst>
          </a:custGeom>
          <a:solidFill>
            <a:srgbClr val="FFD966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المرارة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A42B255D-C898-4023-B9A1-499A414FB66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722825" y="4629974"/>
            <a:ext cx="2426462" cy="6911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41BF895-C501-4215-864F-5727F1C45B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232308" y="2541058"/>
            <a:ext cx="1215527" cy="5877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43031180-DBDB-4CF1-BD67-A05DDF0D8BDF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786125" y="4199088"/>
            <a:ext cx="2309875" cy="7444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7B903D65-6991-4F10-AE2E-5C6C1FA8C646}"/>
              </a:ext>
            </a:extLst>
          </p:cNvPr>
          <p:cNvCxnSpPr>
            <a:cxnSpLocks/>
          </p:cNvCxnSpPr>
          <p:nvPr/>
        </p:nvCxnSpPr>
        <p:spPr>
          <a:xfrm flipV="1">
            <a:off x="4583017" y="5878270"/>
            <a:ext cx="1894901" cy="125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964B251-7AC4-499D-A35B-026E42922D34}"/>
              </a:ext>
            </a:extLst>
          </p:cNvPr>
          <p:cNvSpPr/>
          <p:nvPr/>
        </p:nvSpPr>
        <p:spPr>
          <a:xfrm>
            <a:off x="535239" y="5328236"/>
            <a:ext cx="4386540" cy="1200329"/>
          </a:xfrm>
          <a:custGeom>
            <a:avLst/>
            <a:gdLst>
              <a:gd name="connsiteX0" fmla="*/ 0 w 4386540"/>
              <a:gd name="connsiteY0" fmla="*/ 0 h 1200329"/>
              <a:gd name="connsiteX1" fmla="*/ 538918 w 4386540"/>
              <a:gd name="connsiteY1" fmla="*/ 0 h 1200329"/>
              <a:gd name="connsiteX2" fmla="*/ 1077836 w 4386540"/>
              <a:gd name="connsiteY2" fmla="*/ 0 h 1200329"/>
              <a:gd name="connsiteX3" fmla="*/ 1660619 w 4386540"/>
              <a:gd name="connsiteY3" fmla="*/ 0 h 1200329"/>
              <a:gd name="connsiteX4" fmla="*/ 2155671 w 4386540"/>
              <a:gd name="connsiteY4" fmla="*/ 0 h 1200329"/>
              <a:gd name="connsiteX5" fmla="*/ 2782320 w 4386540"/>
              <a:gd name="connsiteY5" fmla="*/ 0 h 1200329"/>
              <a:gd name="connsiteX6" fmla="*/ 3277372 w 4386540"/>
              <a:gd name="connsiteY6" fmla="*/ 0 h 1200329"/>
              <a:gd name="connsiteX7" fmla="*/ 3772424 w 4386540"/>
              <a:gd name="connsiteY7" fmla="*/ 0 h 1200329"/>
              <a:gd name="connsiteX8" fmla="*/ 4386540 w 4386540"/>
              <a:gd name="connsiteY8" fmla="*/ 0 h 1200329"/>
              <a:gd name="connsiteX9" fmla="*/ 4386540 w 4386540"/>
              <a:gd name="connsiteY9" fmla="*/ 612168 h 1200329"/>
              <a:gd name="connsiteX10" fmla="*/ 4386540 w 4386540"/>
              <a:gd name="connsiteY10" fmla="*/ 1200329 h 1200329"/>
              <a:gd name="connsiteX11" fmla="*/ 3716026 w 4386540"/>
              <a:gd name="connsiteY11" fmla="*/ 1200329 h 1200329"/>
              <a:gd name="connsiteX12" fmla="*/ 3089377 w 4386540"/>
              <a:gd name="connsiteY12" fmla="*/ 1200329 h 1200329"/>
              <a:gd name="connsiteX13" fmla="*/ 2594325 w 4386540"/>
              <a:gd name="connsiteY13" fmla="*/ 1200329 h 1200329"/>
              <a:gd name="connsiteX14" fmla="*/ 2099273 w 4386540"/>
              <a:gd name="connsiteY14" fmla="*/ 1200329 h 1200329"/>
              <a:gd name="connsiteX15" fmla="*/ 1560355 w 4386540"/>
              <a:gd name="connsiteY15" fmla="*/ 1200329 h 1200329"/>
              <a:gd name="connsiteX16" fmla="*/ 933706 w 4386540"/>
              <a:gd name="connsiteY16" fmla="*/ 1200329 h 1200329"/>
              <a:gd name="connsiteX17" fmla="*/ 0 w 4386540"/>
              <a:gd name="connsiteY17" fmla="*/ 1200329 h 1200329"/>
              <a:gd name="connsiteX18" fmla="*/ 0 w 4386540"/>
              <a:gd name="connsiteY18" fmla="*/ 624171 h 1200329"/>
              <a:gd name="connsiteX19" fmla="*/ 0 w 4386540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86540" h="1200329" fill="none" extrusionOk="0">
                <a:moveTo>
                  <a:pt x="0" y="0"/>
                </a:moveTo>
                <a:cubicBezTo>
                  <a:pt x="118205" y="4630"/>
                  <a:pt x="430709" y="16079"/>
                  <a:pt x="538918" y="0"/>
                </a:cubicBezTo>
                <a:cubicBezTo>
                  <a:pt x="647127" y="-16079"/>
                  <a:pt x="896167" y="19265"/>
                  <a:pt x="1077836" y="0"/>
                </a:cubicBezTo>
                <a:cubicBezTo>
                  <a:pt x="1259505" y="-19265"/>
                  <a:pt x="1532839" y="18750"/>
                  <a:pt x="1660619" y="0"/>
                </a:cubicBezTo>
                <a:cubicBezTo>
                  <a:pt x="1788399" y="-18750"/>
                  <a:pt x="1975947" y="-17288"/>
                  <a:pt x="2155671" y="0"/>
                </a:cubicBezTo>
                <a:cubicBezTo>
                  <a:pt x="2335395" y="17288"/>
                  <a:pt x="2521662" y="-22869"/>
                  <a:pt x="2782320" y="0"/>
                </a:cubicBezTo>
                <a:cubicBezTo>
                  <a:pt x="3042978" y="22869"/>
                  <a:pt x="3073114" y="14786"/>
                  <a:pt x="3277372" y="0"/>
                </a:cubicBezTo>
                <a:cubicBezTo>
                  <a:pt x="3481630" y="-14786"/>
                  <a:pt x="3605444" y="-13056"/>
                  <a:pt x="3772424" y="0"/>
                </a:cubicBezTo>
                <a:cubicBezTo>
                  <a:pt x="3939404" y="13056"/>
                  <a:pt x="4087302" y="-5125"/>
                  <a:pt x="4386540" y="0"/>
                </a:cubicBezTo>
                <a:cubicBezTo>
                  <a:pt x="4390723" y="211218"/>
                  <a:pt x="4413472" y="320994"/>
                  <a:pt x="4386540" y="612168"/>
                </a:cubicBezTo>
                <a:cubicBezTo>
                  <a:pt x="4359608" y="903342"/>
                  <a:pt x="4389453" y="955665"/>
                  <a:pt x="4386540" y="1200329"/>
                </a:cubicBezTo>
                <a:cubicBezTo>
                  <a:pt x="4171763" y="1173267"/>
                  <a:pt x="3986072" y="1215244"/>
                  <a:pt x="3716026" y="1200329"/>
                </a:cubicBezTo>
                <a:cubicBezTo>
                  <a:pt x="3445980" y="1185414"/>
                  <a:pt x="3391189" y="1230942"/>
                  <a:pt x="3089377" y="1200329"/>
                </a:cubicBezTo>
                <a:cubicBezTo>
                  <a:pt x="2787565" y="1169716"/>
                  <a:pt x="2751800" y="1200369"/>
                  <a:pt x="2594325" y="1200329"/>
                </a:cubicBezTo>
                <a:cubicBezTo>
                  <a:pt x="2436850" y="1200289"/>
                  <a:pt x="2260738" y="1213338"/>
                  <a:pt x="2099273" y="1200329"/>
                </a:cubicBezTo>
                <a:cubicBezTo>
                  <a:pt x="1937808" y="1187320"/>
                  <a:pt x="1675459" y="1178497"/>
                  <a:pt x="1560355" y="1200329"/>
                </a:cubicBezTo>
                <a:cubicBezTo>
                  <a:pt x="1445251" y="1222161"/>
                  <a:pt x="1069209" y="1204702"/>
                  <a:pt x="933706" y="1200329"/>
                </a:cubicBezTo>
                <a:cubicBezTo>
                  <a:pt x="798203" y="1195956"/>
                  <a:pt x="215492" y="1162157"/>
                  <a:pt x="0" y="1200329"/>
                </a:cubicBezTo>
                <a:cubicBezTo>
                  <a:pt x="8429" y="1045189"/>
                  <a:pt x="-8804" y="790970"/>
                  <a:pt x="0" y="624171"/>
                </a:cubicBezTo>
                <a:cubicBezTo>
                  <a:pt x="8804" y="457372"/>
                  <a:pt x="-15026" y="284999"/>
                  <a:pt x="0" y="0"/>
                </a:cubicBezTo>
                <a:close/>
              </a:path>
              <a:path w="4386540" h="1200329" stroke="0" extrusionOk="0">
                <a:moveTo>
                  <a:pt x="0" y="0"/>
                </a:moveTo>
                <a:cubicBezTo>
                  <a:pt x="241265" y="6346"/>
                  <a:pt x="301857" y="2807"/>
                  <a:pt x="582783" y="0"/>
                </a:cubicBezTo>
                <a:cubicBezTo>
                  <a:pt x="863709" y="-2807"/>
                  <a:pt x="1016539" y="-26447"/>
                  <a:pt x="1253297" y="0"/>
                </a:cubicBezTo>
                <a:cubicBezTo>
                  <a:pt x="1490055" y="26447"/>
                  <a:pt x="1752017" y="-7296"/>
                  <a:pt x="1967677" y="0"/>
                </a:cubicBezTo>
                <a:cubicBezTo>
                  <a:pt x="2183337" y="7296"/>
                  <a:pt x="2377615" y="6033"/>
                  <a:pt x="2550460" y="0"/>
                </a:cubicBezTo>
                <a:cubicBezTo>
                  <a:pt x="2723305" y="-6033"/>
                  <a:pt x="3020890" y="25584"/>
                  <a:pt x="3220974" y="0"/>
                </a:cubicBezTo>
                <a:cubicBezTo>
                  <a:pt x="3421058" y="-25584"/>
                  <a:pt x="3546020" y="-23400"/>
                  <a:pt x="3803757" y="0"/>
                </a:cubicBezTo>
                <a:cubicBezTo>
                  <a:pt x="4061494" y="23400"/>
                  <a:pt x="4158166" y="5108"/>
                  <a:pt x="4386540" y="0"/>
                </a:cubicBezTo>
                <a:cubicBezTo>
                  <a:pt x="4359970" y="141530"/>
                  <a:pt x="4359765" y="365922"/>
                  <a:pt x="4386540" y="624171"/>
                </a:cubicBezTo>
                <a:cubicBezTo>
                  <a:pt x="4413315" y="882420"/>
                  <a:pt x="4391694" y="946940"/>
                  <a:pt x="4386540" y="1200329"/>
                </a:cubicBezTo>
                <a:cubicBezTo>
                  <a:pt x="4145532" y="1181224"/>
                  <a:pt x="4045154" y="1187244"/>
                  <a:pt x="3891488" y="1200329"/>
                </a:cubicBezTo>
                <a:cubicBezTo>
                  <a:pt x="3737822" y="1213414"/>
                  <a:pt x="3433288" y="1193871"/>
                  <a:pt x="3177108" y="1200329"/>
                </a:cubicBezTo>
                <a:cubicBezTo>
                  <a:pt x="2920928" y="1206787"/>
                  <a:pt x="2704157" y="1178675"/>
                  <a:pt x="2550460" y="1200329"/>
                </a:cubicBezTo>
                <a:cubicBezTo>
                  <a:pt x="2396763" y="1221983"/>
                  <a:pt x="2221412" y="1222290"/>
                  <a:pt x="1923811" y="1200329"/>
                </a:cubicBezTo>
                <a:cubicBezTo>
                  <a:pt x="1626210" y="1178368"/>
                  <a:pt x="1429472" y="1180937"/>
                  <a:pt x="1209432" y="1200329"/>
                </a:cubicBezTo>
                <a:cubicBezTo>
                  <a:pt x="989392" y="1219721"/>
                  <a:pt x="723973" y="1226380"/>
                  <a:pt x="582783" y="1200329"/>
                </a:cubicBezTo>
                <a:cubicBezTo>
                  <a:pt x="441593" y="1174278"/>
                  <a:pt x="215651" y="1190004"/>
                  <a:pt x="0" y="1200329"/>
                </a:cubicBezTo>
                <a:cubicBezTo>
                  <a:pt x="-10851" y="894576"/>
                  <a:pt x="18537" y="714213"/>
                  <a:pt x="0" y="588161"/>
                </a:cubicBezTo>
                <a:cubicBezTo>
                  <a:pt x="-18537" y="462109"/>
                  <a:pt x="17502" y="19179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تصب إفرازاتها بواسطة قناة مشتركة في بداية الأمعاء </a:t>
            </a:r>
            <a:endParaRPr lang="ar-SA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7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FDB1731-284B-4796-87A8-891ABFD68749}"/>
              </a:ext>
            </a:extLst>
          </p:cNvPr>
          <p:cNvSpPr/>
          <p:nvPr/>
        </p:nvSpPr>
        <p:spPr>
          <a:xfrm>
            <a:off x="6531166" y="1185839"/>
            <a:ext cx="4834570" cy="4247317"/>
          </a:xfrm>
          <a:custGeom>
            <a:avLst/>
            <a:gdLst>
              <a:gd name="connsiteX0" fmla="*/ 0 w 4834570"/>
              <a:gd name="connsiteY0" fmla="*/ 0 h 4247317"/>
              <a:gd name="connsiteX1" fmla="*/ 593961 w 4834570"/>
              <a:gd name="connsiteY1" fmla="*/ 0 h 4247317"/>
              <a:gd name="connsiteX2" fmla="*/ 1381306 w 4834570"/>
              <a:gd name="connsiteY2" fmla="*/ 0 h 4247317"/>
              <a:gd name="connsiteX3" fmla="*/ 2023613 w 4834570"/>
              <a:gd name="connsiteY3" fmla="*/ 0 h 4247317"/>
              <a:gd name="connsiteX4" fmla="*/ 2665920 w 4834570"/>
              <a:gd name="connsiteY4" fmla="*/ 0 h 4247317"/>
              <a:gd name="connsiteX5" fmla="*/ 3259881 w 4834570"/>
              <a:gd name="connsiteY5" fmla="*/ 0 h 4247317"/>
              <a:gd name="connsiteX6" fmla="*/ 3950534 w 4834570"/>
              <a:gd name="connsiteY6" fmla="*/ 0 h 4247317"/>
              <a:gd name="connsiteX7" fmla="*/ 4834570 w 4834570"/>
              <a:gd name="connsiteY7" fmla="*/ 0 h 4247317"/>
              <a:gd name="connsiteX8" fmla="*/ 4834570 w 4834570"/>
              <a:gd name="connsiteY8" fmla="*/ 606760 h 4247317"/>
              <a:gd name="connsiteX9" fmla="*/ 4834570 w 4834570"/>
              <a:gd name="connsiteY9" fmla="*/ 1171046 h 4247317"/>
              <a:gd name="connsiteX10" fmla="*/ 4834570 w 4834570"/>
              <a:gd name="connsiteY10" fmla="*/ 1777806 h 4247317"/>
              <a:gd name="connsiteX11" fmla="*/ 4834570 w 4834570"/>
              <a:gd name="connsiteY11" fmla="*/ 2342092 h 4247317"/>
              <a:gd name="connsiteX12" fmla="*/ 4834570 w 4834570"/>
              <a:gd name="connsiteY12" fmla="*/ 2991325 h 4247317"/>
              <a:gd name="connsiteX13" fmla="*/ 4834570 w 4834570"/>
              <a:gd name="connsiteY13" fmla="*/ 3640557 h 4247317"/>
              <a:gd name="connsiteX14" fmla="*/ 4834570 w 4834570"/>
              <a:gd name="connsiteY14" fmla="*/ 4247317 h 4247317"/>
              <a:gd name="connsiteX15" fmla="*/ 4288954 w 4834570"/>
              <a:gd name="connsiteY15" fmla="*/ 4247317 h 4247317"/>
              <a:gd name="connsiteX16" fmla="*/ 3598301 w 4834570"/>
              <a:gd name="connsiteY16" fmla="*/ 4247317 h 4247317"/>
              <a:gd name="connsiteX17" fmla="*/ 3004340 w 4834570"/>
              <a:gd name="connsiteY17" fmla="*/ 4247317 h 4247317"/>
              <a:gd name="connsiteX18" fmla="*/ 2410378 w 4834570"/>
              <a:gd name="connsiteY18" fmla="*/ 4247317 h 4247317"/>
              <a:gd name="connsiteX19" fmla="*/ 1864763 w 4834570"/>
              <a:gd name="connsiteY19" fmla="*/ 4247317 h 4247317"/>
              <a:gd name="connsiteX20" fmla="*/ 1125764 w 4834570"/>
              <a:gd name="connsiteY20" fmla="*/ 4247317 h 4247317"/>
              <a:gd name="connsiteX21" fmla="*/ 0 w 4834570"/>
              <a:gd name="connsiteY21" fmla="*/ 4247317 h 4247317"/>
              <a:gd name="connsiteX22" fmla="*/ 0 w 4834570"/>
              <a:gd name="connsiteY22" fmla="*/ 3725504 h 4247317"/>
              <a:gd name="connsiteX23" fmla="*/ 0 w 4834570"/>
              <a:gd name="connsiteY23" fmla="*/ 3246164 h 4247317"/>
              <a:gd name="connsiteX24" fmla="*/ 0 w 4834570"/>
              <a:gd name="connsiteY24" fmla="*/ 2639404 h 4247317"/>
              <a:gd name="connsiteX25" fmla="*/ 0 w 4834570"/>
              <a:gd name="connsiteY25" fmla="*/ 2160064 h 4247317"/>
              <a:gd name="connsiteX26" fmla="*/ 0 w 4834570"/>
              <a:gd name="connsiteY26" fmla="*/ 1553305 h 4247317"/>
              <a:gd name="connsiteX27" fmla="*/ 0 w 4834570"/>
              <a:gd name="connsiteY27" fmla="*/ 946545 h 4247317"/>
              <a:gd name="connsiteX28" fmla="*/ 0 w 4834570"/>
              <a:gd name="connsiteY28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34570" h="4247317" fill="none" extrusionOk="0">
                <a:moveTo>
                  <a:pt x="0" y="0"/>
                </a:moveTo>
                <a:cubicBezTo>
                  <a:pt x="211510" y="19429"/>
                  <a:pt x="345028" y="-14626"/>
                  <a:pt x="593961" y="0"/>
                </a:cubicBezTo>
                <a:cubicBezTo>
                  <a:pt x="842894" y="14626"/>
                  <a:pt x="1050404" y="-13333"/>
                  <a:pt x="1381306" y="0"/>
                </a:cubicBezTo>
                <a:cubicBezTo>
                  <a:pt x="1712208" y="13333"/>
                  <a:pt x="1712800" y="29118"/>
                  <a:pt x="2023613" y="0"/>
                </a:cubicBezTo>
                <a:cubicBezTo>
                  <a:pt x="2334426" y="-29118"/>
                  <a:pt x="2355762" y="-11155"/>
                  <a:pt x="2665920" y="0"/>
                </a:cubicBezTo>
                <a:cubicBezTo>
                  <a:pt x="2976078" y="11155"/>
                  <a:pt x="3002307" y="-1018"/>
                  <a:pt x="3259881" y="0"/>
                </a:cubicBezTo>
                <a:cubicBezTo>
                  <a:pt x="3517455" y="1018"/>
                  <a:pt x="3634970" y="-11948"/>
                  <a:pt x="3950534" y="0"/>
                </a:cubicBezTo>
                <a:cubicBezTo>
                  <a:pt x="4266098" y="11948"/>
                  <a:pt x="4418445" y="3673"/>
                  <a:pt x="4834570" y="0"/>
                </a:cubicBezTo>
                <a:cubicBezTo>
                  <a:pt x="4858073" y="276102"/>
                  <a:pt x="4841575" y="438446"/>
                  <a:pt x="4834570" y="606760"/>
                </a:cubicBezTo>
                <a:cubicBezTo>
                  <a:pt x="4827565" y="775074"/>
                  <a:pt x="4824194" y="1019547"/>
                  <a:pt x="4834570" y="1171046"/>
                </a:cubicBezTo>
                <a:cubicBezTo>
                  <a:pt x="4844946" y="1322545"/>
                  <a:pt x="4817753" y="1503689"/>
                  <a:pt x="4834570" y="1777806"/>
                </a:cubicBezTo>
                <a:cubicBezTo>
                  <a:pt x="4851387" y="2051923"/>
                  <a:pt x="4833817" y="2134474"/>
                  <a:pt x="4834570" y="2342092"/>
                </a:cubicBezTo>
                <a:cubicBezTo>
                  <a:pt x="4835323" y="2549710"/>
                  <a:pt x="4804402" y="2801206"/>
                  <a:pt x="4834570" y="2991325"/>
                </a:cubicBezTo>
                <a:cubicBezTo>
                  <a:pt x="4864738" y="3181444"/>
                  <a:pt x="4822342" y="3374619"/>
                  <a:pt x="4834570" y="3640557"/>
                </a:cubicBezTo>
                <a:cubicBezTo>
                  <a:pt x="4846798" y="3906495"/>
                  <a:pt x="4812012" y="4010956"/>
                  <a:pt x="4834570" y="4247317"/>
                </a:cubicBezTo>
                <a:cubicBezTo>
                  <a:pt x="4721404" y="4260595"/>
                  <a:pt x="4528102" y="4249118"/>
                  <a:pt x="4288954" y="4247317"/>
                </a:cubicBezTo>
                <a:cubicBezTo>
                  <a:pt x="4049806" y="4245516"/>
                  <a:pt x="3755470" y="4251405"/>
                  <a:pt x="3598301" y="4247317"/>
                </a:cubicBezTo>
                <a:cubicBezTo>
                  <a:pt x="3441132" y="4243229"/>
                  <a:pt x="3177175" y="4233027"/>
                  <a:pt x="3004340" y="4247317"/>
                </a:cubicBezTo>
                <a:cubicBezTo>
                  <a:pt x="2831505" y="4261607"/>
                  <a:pt x="2577348" y="4249865"/>
                  <a:pt x="2410378" y="4247317"/>
                </a:cubicBezTo>
                <a:cubicBezTo>
                  <a:pt x="2243408" y="4244769"/>
                  <a:pt x="2015006" y="4261680"/>
                  <a:pt x="1864763" y="4247317"/>
                </a:cubicBezTo>
                <a:cubicBezTo>
                  <a:pt x="1714521" y="4232954"/>
                  <a:pt x="1448555" y="4266610"/>
                  <a:pt x="1125764" y="4247317"/>
                </a:cubicBezTo>
                <a:cubicBezTo>
                  <a:pt x="802973" y="4228024"/>
                  <a:pt x="528947" y="4239651"/>
                  <a:pt x="0" y="4247317"/>
                </a:cubicBezTo>
                <a:cubicBezTo>
                  <a:pt x="15611" y="4045808"/>
                  <a:pt x="6823" y="3918832"/>
                  <a:pt x="0" y="3725504"/>
                </a:cubicBezTo>
                <a:cubicBezTo>
                  <a:pt x="-6823" y="3532176"/>
                  <a:pt x="19119" y="3468871"/>
                  <a:pt x="0" y="3246164"/>
                </a:cubicBezTo>
                <a:cubicBezTo>
                  <a:pt x="-19119" y="3023457"/>
                  <a:pt x="-13382" y="2907712"/>
                  <a:pt x="0" y="2639404"/>
                </a:cubicBezTo>
                <a:cubicBezTo>
                  <a:pt x="13382" y="2371096"/>
                  <a:pt x="1056" y="2299918"/>
                  <a:pt x="0" y="2160064"/>
                </a:cubicBezTo>
                <a:cubicBezTo>
                  <a:pt x="-1056" y="2020210"/>
                  <a:pt x="-15437" y="1718848"/>
                  <a:pt x="0" y="1553305"/>
                </a:cubicBezTo>
                <a:cubicBezTo>
                  <a:pt x="15437" y="1387762"/>
                  <a:pt x="-5839" y="1244205"/>
                  <a:pt x="0" y="946545"/>
                </a:cubicBezTo>
                <a:cubicBezTo>
                  <a:pt x="5839" y="648885"/>
                  <a:pt x="-45644" y="290584"/>
                  <a:pt x="0" y="0"/>
                </a:cubicBezTo>
                <a:close/>
              </a:path>
              <a:path w="4834570" h="4247317" stroke="0" extrusionOk="0">
                <a:moveTo>
                  <a:pt x="0" y="0"/>
                </a:moveTo>
                <a:cubicBezTo>
                  <a:pt x="229887" y="23033"/>
                  <a:pt x="328679" y="-24301"/>
                  <a:pt x="642307" y="0"/>
                </a:cubicBezTo>
                <a:cubicBezTo>
                  <a:pt x="955935" y="24301"/>
                  <a:pt x="1178348" y="-20"/>
                  <a:pt x="1381306" y="0"/>
                </a:cubicBezTo>
                <a:cubicBezTo>
                  <a:pt x="1584264" y="20"/>
                  <a:pt x="2001185" y="-31873"/>
                  <a:pt x="2168650" y="0"/>
                </a:cubicBezTo>
                <a:cubicBezTo>
                  <a:pt x="2336115" y="31873"/>
                  <a:pt x="2511206" y="20945"/>
                  <a:pt x="2810957" y="0"/>
                </a:cubicBezTo>
                <a:cubicBezTo>
                  <a:pt x="3110708" y="-20945"/>
                  <a:pt x="3368724" y="-28653"/>
                  <a:pt x="3549956" y="0"/>
                </a:cubicBezTo>
                <a:cubicBezTo>
                  <a:pt x="3731188" y="28653"/>
                  <a:pt x="4055912" y="30007"/>
                  <a:pt x="4192263" y="0"/>
                </a:cubicBezTo>
                <a:cubicBezTo>
                  <a:pt x="4328614" y="-30007"/>
                  <a:pt x="4608187" y="-11829"/>
                  <a:pt x="4834570" y="0"/>
                </a:cubicBezTo>
                <a:cubicBezTo>
                  <a:pt x="4867795" y="344643"/>
                  <a:pt x="4822329" y="487739"/>
                  <a:pt x="4834570" y="691706"/>
                </a:cubicBezTo>
                <a:cubicBezTo>
                  <a:pt x="4846811" y="895673"/>
                  <a:pt x="4850417" y="986336"/>
                  <a:pt x="4834570" y="1213519"/>
                </a:cubicBezTo>
                <a:cubicBezTo>
                  <a:pt x="4818723" y="1440702"/>
                  <a:pt x="4817723" y="1523247"/>
                  <a:pt x="4834570" y="1692859"/>
                </a:cubicBezTo>
                <a:cubicBezTo>
                  <a:pt x="4851417" y="1862471"/>
                  <a:pt x="4844703" y="2142603"/>
                  <a:pt x="4834570" y="2299619"/>
                </a:cubicBezTo>
                <a:cubicBezTo>
                  <a:pt x="4824437" y="2456635"/>
                  <a:pt x="4854318" y="2709806"/>
                  <a:pt x="4834570" y="2863905"/>
                </a:cubicBezTo>
                <a:cubicBezTo>
                  <a:pt x="4814822" y="3018004"/>
                  <a:pt x="4844452" y="3235366"/>
                  <a:pt x="4834570" y="3385718"/>
                </a:cubicBezTo>
                <a:cubicBezTo>
                  <a:pt x="4824688" y="3536070"/>
                  <a:pt x="4803699" y="4023678"/>
                  <a:pt x="4834570" y="4247317"/>
                </a:cubicBezTo>
                <a:cubicBezTo>
                  <a:pt x="4627868" y="4221820"/>
                  <a:pt x="4362741" y="4244702"/>
                  <a:pt x="4240609" y="4247317"/>
                </a:cubicBezTo>
                <a:cubicBezTo>
                  <a:pt x="4118477" y="4249932"/>
                  <a:pt x="3717882" y="4250511"/>
                  <a:pt x="3453264" y="4247317"/>
                </a:cubicBezTo>
                <a:cubicBezTo>
                  <a:pt x="3188646" y="4244123"/>
                  <a:pt x="2866157" y="4224750"/>
                  <a:pt x="2714266" y="4247317"/>
                </a:cubicBezTo>
                <a:cubicBezTo>
                  <a:pt x="2562375" y="4269884"/>
                  <a:pt x="2329783" y="4257465"/>
                  <a:pt x="2120304" y="4247317"/>
                </a:cubicBezTo>
                <a:cubicBezTo>
                  <a:pt x="1910825" y="4237169"/>
                  <a:pt x="1664915" y="4263235"/>
                  <a:pt x="1429651" y="4247317"/>
                </a:cubicBezTo>
                <a:cubicBezTo>
                  <a:pt x="1194387" y="4231399"/>
                  <a:pt x="1002295" y="4220549"/>
                  <a:pt x="642307" y="4247317"/>
                </a:cubicBezTo>
                <a:cubicBezTo>
                  <a:pt x="282319" y="4274085"/>
                  <a:pt x="151310" y="4242333"/>
                  <a:pt x="0" y="4247317"/>
                </a:cubicBezTo>
                <a:cubicBezTo>
                  <a:pt x="19579" y="4022741"/>
                  <a:pt x="-11193" y="3901960"/>
                  <a:pt x="0" y="3683031"/>
                </a:cubicBezTo>
                <a:cubicBezTo>
                  <a:pt x="11193" y="3464102"/>
                  <a:pt x="-17519" y="3322460"/>
                  <a:pt x="0" y="3118744"/>
                </a:cubicBezTo>
                <a:cubicBezTo>
                  <a:pt x="17519" y="2915028"/>
                  <a:pt x="29860" y="2685006"/>
                  <a:pt x="0" y="2427038"/>
                </a:cubicBezTo>
                <a:cubicBezTo>
                  <a:pt x="-29860" y="2169070"/>
                  <a:pt x="-2985" y="2140070"/>
                  <a:pt x="0" y="1947698"/>
                </a:cubicBezTo>
                <a:cubicBezTo>
                  <a:pt x="2985" y="1755326"/>
                  <a:pt x="27259" y="1479139"/>
                  <a:pt x="0" y="1298465"/>
                </a:cubicBezTo>
                <a:cubicBezTo>
                  <a:pt x="-27259" y="1117791"/>
                  <a:pt x="-5171" y="1034158"/>
                  <a:pt x="0" y="819125"/>
                </a:cubicBezTo>
                <a:cubicBezTo>
                  <a:pt x="5171" y="604092"/>
                  <a:pt x="28942" y="21792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اربط كل عضو من الأعضاء التالية بوظيفته المناسبة </a:t>
            </a:r>
            <a:endParaRPr lang="ar-SA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نتيجة بحث الصور عن ‪Students and puzzles  clipart‬‏">
            <a:extLst>
              <a:ext uri="{FF2B5EF4-FFF2-40B4-BE49-F238E27FC236}">
                <a16:creationId xmlns:a16="http://schemas.microsoft.com/office/drawing/2014/main" id="{913FBB70-E3E4-496D-9D88-FD71C88B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4" y="482423"/>
            <a:ext cx="5464973" cy="58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57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50020DF-BC15-4044-BBC6-CEFEF340BFF3}"/>
              </a:ext>
            </a:extLst>
          </p:cNvPr>
          <p:cNvGrpSpPr/>
          <p:nvPr/>
        </p:nvGrpSpPr>
        <p:grpSpPr>
          <a:xfrm>
            <a:off x="5067757" y="253386"/>
            <a:ext cx="3960000" cy="2520000"/>
            <a:chOff x="5067757" y="308471"/>
            <a:chExt cx="3960000" cy="252000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AF1F24C-6FA0-46FC-8653-034B00625E09}"/>
                </a:ext>
              </a:extLst>
            </p:cNvPr>
            <p:cNvSpPr/>
            <p:nvPr/>
          </p:nvSpPr>
          <p:spPr>
            <a:xfrm>
              <a:off x="5067757" y="308471"/>
              <a:ext cx="3960000" cy="252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50" name="Picture 2" descr="نتيجة بحث الصور عن ‪Pancreas clipart‬‏">
              <a:extLst>
                <a:ext uri="{FF2B5EF4-FFF2-40B4-BE49-F238E27FC236}">
                  <a16:creationId xmlns:a16="http://schemas.microsoft.com/office/drawing/2014/main" id="{1A060A01-7E51-4F1C-ACFA-B6DAB0DA3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" r="5912" b="6664"/>
            <a:stretch/>
          </p:blipFill>
          <p:spPr bwMode="auto">
            <a:xfrm>
              <a:off x="6095999" y="1147015"/>
              <a:ext cx="2785431" cy="1593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97821EA-B679-4928-A33D-A402457AE99E}"/>
                </a:ext>
              </a:extLst>
            </p:cNvPr>
            <p:cNvSpPr/>
            <p:nvPr/>
          </p:nvSpPr>
          <p:spPr>
            <a:xfrm>
              <a:off x="6492787" y="528000"/>
              <a:ext cx="1811356" cy="646331"/>
            </a:xfrm>
            <a:custGeom>
              <a:avLst/>
              <a:gdLst>
                <a:gd name="connsiteX0" fmla="*/ 0 w 1811356"/>
                <a:gd name="connsiteY0" fmla="*/ 0 h 646331"/>
                <a:gd name="connsiteX1" fmla="*/ 603785 w 1811356"/>
                <a:gd name="connsiteY1" fmla="*/ 0 h 646331"/>
                <a:gd name="connsiteX2" fmla="*/ 1189457 w 1811356"/>
                <a:gd name="connsiteY2" fmla="*/ 0 h 646331"/>
                <a:gd name="connsiteX3" fmla="*/ 1811356 w 1811356"/>
                <a:gd name="connsiteY3" fmla="*/ 0 h 646331"/>
                <a:gd name="connsiteX4" fmla="*/ 1811356 w 1811356"/>
                <a:gd name="connsiteY4" fmla="*/ 646331 h 646331"/>
                <a:gd name="connsiteX5" fmla="*/ 1207571 w 1811356"/>
                <a:gd name="connsiteY5" fmla="*/ 646331 h 646331"/>
                <a:gd name="connsiteX6" fmla="*/ 621899 w 1811356"/>
                <a:gd name="connsiteY6" fmla="*/ 646331 h 646331"/>
                <a:gd name="connsiteX7" fmla="*/ 0 w 1811356"/>
                <a:gd name="connsiteY7" fmla="*/ 646331 h 646331"/>
                <a:gd name="connsiteX8" fmla="*/ 0 w 1811356"/>
                <a:gd name="connsiteY8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356" h="646331" fill="none" extrusionOk="0">
                  <a:moveTo>
                    <a:pt x="0" y="0"/>
                  </a:moveTo>
                  <a:cubicBezTo>
                    <a:pt x="190025" y="11359"/>
                    <a:pt x="378055" y="16623"/>
                    <a:pt x="603785" y="0"/>
                  </a:cubicBezTo>
                  <a:cubicBezTo>
                    <a:pt x="829515" y="-16623"/>
                    <a:pt x="996385" y="-17695"/>
                    <a:pt x="1189457" y="0"/>
                  </a:cubicBezTo>
                  <a:cubicBezTo>
                    <a:pt x="1382529" y="17695"/>
                    <a:pt x="1574830" y="-25009"/>
                    <a:pt x="1811356" y="0"/>
                  </a:cubicBezTo>
                  <a:cubicBezTo>
                    <a:pt x="1785779" y="145797"/>
                    <a:pt x="1813060" y="428222"/>
                    <a:pt x="1811356" y="646331"/>
                  </a:cubicBezTo>
                  <a:cubicBezTo>
                    <a:pt x="1598965" y="641614"/>
                    <a:pt x="1428084" y="620857"/>
                    <a:pt x="1207571" y="646331"/>
                  </a:cubicBezTo>
                  <a:cubicBezTo>
                    <a:pt x="987058" y="671805"/>
                    <a:pt x="768271" y="671467"/>
                    <a:pt x="621899" y="646331"/>
                  </a:cubicBezTo>
                  <a:cubicBezTo>
                    <a:pt x="475527" y="621195"/>
                    <a:pt x="155595" y="664476"/>
                    <a:pt x="0" y="646331"/>
                  </a:cubicBezTo>
                  <a:cubicBezTo>
                    <a:pt x="-28834" y="507298"/>
                    <a:pt x="21296" y="263346"/>
                    <a:pt x="0" y="0"/>
                  </a:cubicBezTo>
                  <a:close/>
                </a:path>
                <a:path w="1811356" h="646331" stroke="0" extrusionOk="0">
                  <a:moveTo>
                    <a:pt x="0" y="0"/>
                  </a:moveTo>
                  <a:cubicBezTo>
                    <a:pt x="123206" y="4459"/>
                    <a:pt x="331424" y="2439"/>
                    <a:pt x="585672" y="0"/>
                  </a:cubicBezTo>
                  <a:cubicBezTo>
                    <a:pt x="839920" y="-2439"/>
                    <a:pt x="1079097" y="17001"/>
                    <a:pt x="1207571" y="0"/>
                  </a:cubicBezTo>
                  <a:cubicBezTo>
                    <a:pt x="1336045" y="-17001"/>
                    <a:pt x="1512611" y="29012"/>
                    <a:pt x="1811356" y="0"/>
                  </a:cubicBezTo>
                  <a:cubicBezTo>
                    <a:pt x="1789635" y="187824"/>
                    <a:pt x="1784842" y="424315"/>
                    <a:pt x="1811356" y="646331"/>
                  </a:cubicBezTo>
                  <a:cubicBezTo>
                    <a:pt x="1622704" y="626425"/>
                    <a:pt x="1436477" y="652617"/>
                    <a:pt x="1207571" y="646331"/>
                  </a:cubicBezTo>
                  <a:cubicBezTo>
                    <a:pt x="978665" y="640045"/>
                    <a:pt x="801147" y="631105"/>
                    <a:pt x="621899" y="646331"/>
                  </a:cubicBezTo>
                  <a:cubicBezTo>
                    <a:pt x="442651" y="661557"/>
                    <a:pt x="192676" y="661481"/>
                    <a:pt x="0" y="646331"/>
                  </a:cubicBezTo>
                  <a:cubicBezTo>
                    <a:pt x="-3498" y="357183"/>
                    <a:pt x="-8918" y="282593"/>
                    <a:pt x="0" y="0"/>
                  </a:cubicBezTo>
                  <a:close/>
                </a:path>
              </a:pathLst>
            </a:custGeom>
            <a:solidFill>
              <a:srgbClr val="7DFFB8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البنكرياس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D3D6D2A-FCBE-4A13-8622-0FE418A1D553}"/>
              </a:ext>
            </a:extLst>
          </p:cNvPr>
          <p:cNvGrpSpPr/>
          <p:nvPr/>
        </p:nvGrpSpPr>
        <p:grpSpPr>
          <a:xfrm>
            <a:off x="295617" y="3600678"/>
            <a:ext cx="3960000" cy="2520000"/>
            <a:chOff x="295617" y="3600678"/>
            <a:chExt cx="3960000" cy="252000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BB99459-43A0-417F-ADD5-A336DB476642}"/>
                </a:ext>
              </a:extLst>
            </p:cNvPr>
            <p:cNvSpPr/>
            <p:nvPr/>
          </p:nvSpPr>
          <p:spPr>
            <a:xfrm>
              <a:off x="295617" y="3600678"/>
              <a:ext cx="3960000" cy="252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78B677FA-8A40-4B85-8CE2-702FB305BE57}"/>
                </a:ext>
              </a:extLst>
            </p:cNvPr>
            <p:cNvSpPr/>
            <p:nvPr/>
          </p:nvSpPr>
          <p:spPr>
            <a:xfrm>
              <a:off x="436968" y="3706516"/>
              <a:ext cx="3148090" cy="2308324"/>
            </a:xfrm>
            <a:custGeom>
              <a:avLst/>
              <a:gdLst>
                <a:gd name="connsiteX0" fmla="*/ 0 w 3148090"/>
                <a:gd name="connsiteY0" fmla="*/ 0 h 2308324"/>
                <a:gd name="connsiteX1" fmla="*/ 598137 w 3148090"/>
                <a:gd name="connsiteY1" fmla="*/ 0 h 2308324"/>
                <a:gd name="connsiteX2" fmla="*/ 1259236 w 3148090"/>
                <a:gd name="connsiteY2" fmla="*/ 0 h 2308324"/>
                <a:gd name="connsiteX3" fmla="*/ 1951816 w 3148090"/>
                <a:gd name="connsiteY3" fmla="*/ 0 h 2308324"/>
                <a:gd name="connsiteX4" fmla="*/ 2549953 w 3148090"/>
                <a:gd name="connsiteY4" fmla="*/ 0 h 2308324"/>
                <a:gd name="connsiteX5" fmla="*/ 3148090 w 3148090"/>
                <a:gd name="connsiteY5" fmla="*/ 0 h 2308324"/>
                <a:gd name="connsiteX6" fmla="*/ 3148090 w 3148090"/>
                <a:gd name="connsiteY6" fmla="*/ 553998 h 2308324"/>
                <a:gd name="connsiteX7" fmla="*/ 3148090 w 3148090"/>
                <a:gd name="connsiteY7" fmla="*/ 1131079 h 2308324"/>
                <a:gd name="connsiteX8" fmla="*/ 3148090 w 3148090"/>
                <a:gd name="connsiteY8" fmla="*/ 1754326 h 2308324"/>
                <a:gd name="connsiteX9" fmla="*/ 3148090 w 3148090"/>
                <a:gd name="connsiteY9" fmla="*/ 2308324 h 2308324"/>
                <a:gd name="connsiteX10" fmla="*/ 2612915 w 3148090"/>
                <a:gd name="connsiteY10" fmla="*/ 2308324 h 2308324"/>
                <a:gd name="connsiteX11" fmla="*/ 1920335 w 3148090"/>
                <a:gd name="connsiteY11" fmla="*/ 2308324 h 2308324"/>
                <a:gd name="connsiteX12" fmla="*/ 1290717 w 3148090"/>
                <a:gd name="connsiteY12" fmla="*/ 2308324 h 2308324"/>
                <a:gd name="connsiteX13" fmla="*/ 661099 w 3148090"/>
                <a:gd name="connsiteY13" fmla="*/ 2308324 h 2308324"/>
                <a:gd name="connsiteX14" fmla="*/ 0 w 3148090"/>
                <a:gd name="connsiteY14" fmla="*/ 2308324 h 2308324"/>
                <a:gd name="connsiteX15" fmla="*/ 0 w 3148090"/>
                <a:gd name="connsiteY15" fmla="*/ 1731243 h 2308324"/>
                <a:gd name="connsiteX16" fmla="*/ 0 w 3148090"/>
                <a:gd name="connsiteY16" fmla="*/ 1177245 h 2308324"/>
                <a:gd name="connsiteX17" fmla="*/ 0 w 3148090"/>
                <a:gd name="connsiteY17" fmla="*/ 646331 h 2308324"/>
                <a:gd name="connsiteX18" fmla="*/ 0 w 3148090"/>
                <a:gd name="connsiteY18" fmla="*/ 0 h 230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8090" h="2308324" extrusionOk="0">
                  <a:moveTo>
                    <a:pt x="0" y="0"/>
                  </a:moveTo>
                  <a:cubicBezTo>
                    <a:pt x="247898" y="-27504"/>
                    <a:pt x="406686" y="-29366"/>
                    <a:pt x="598137" y="0"/>
                  </a:cubicBezTo>
                  <a:cubicBezTo>
                    <a:pt x="789588" y="29366"/>
                    <a:pt x="1017364" y="-1710"/>
                    <a:pt x="1259236" y="0"/>
                  </a:cubicBezTo>
                  <a:cubicBezTo>
                    <a:pt x="1501108" y="1710"/>
                    <a:pt x="1668071" y="-29520"/>
                    <a:pt x="1951816" y="0"/>
                  </a:cubicBezTo>
                  <a:cubicBezTo>
                    <a:pt x="2235561" y="29520"/>
                    <a:pt x="2287970" y="11957"/>
                    <a:pt x="2549953" y="0"/>
                  </a:cubicBezTo>
                  <a:cubicBezTo>
                    <a:pt x="2811936" y="-11957"/>
                    <a:pt x="2959140" y="-6324"/>
                    <a:pt x="3148090" y="0"/>
                  </a:cubicBezTo>
                  <a:cubicBezTo>
                    <a:pt x="3144333" y="268238"/>
                    <a:pt x="3162744" y="283504"/>
                    <a:pt x="3148090" y="553998"/>
                  </a:cubicBezTo>
                  <a:cubicBezTo>
                    <a:pt x="3133436" y="824492"/>
                    <a:pt x="3166177" y="883826"/>
                    <a:pt x="3148090" y="1131079"/>
                  </a:cubicBezTo>
                  <a:cubicBezTo>
                    <a:pt x="3130003" y="1378332"/>
                    <a:pt x="3122034" y="1443497"/>
                    <a:pt x="3148090" y="1754326"/>
                  </a:cubicBezTo>
                  <a:cubicBezTo>
                    <a:pt x="3174146" y="2065155"/>
                    <a:pt x="3145006" y="2065818"/>
                    <a:pt x="3148090" y="2308324"/>
                  </a:cubicBezTo>
                  <a:cubicBezTo>
                    <a:pt x="2911465" y="2315244"/>
                    <a:pt x="2862098" y="2288281"/>
                    <a:pt x="2612915" y="2308324"/>
                  </a:cubicBezTo>
                  <a:cubicBezTo>
                    <a:pt x="2363733" y="2328367"/>
                    <a:pt x="2145400" y="2312200"/>
                    <a:pt x="1920335" y="2308324"/>
                  </a:cubicBezTo>
                  <a:cubicBezTo>
                    <a:pt x="1695270" y="2304448"/>
                    <a:pt x="1422918" y="2283657"/>
                    <a:pt x="1290717" y="2308324"/>
                  </a:cubicBezTo>
                  <a:cubicBezTo>
                    <a:pt x="1158516" y="2332991"/>
                    <a:pt x="846991" y="2289001"/>
                    <a:pt x="661099" y="2308324"/>
                  </a:cubicBezTo>
                  <a:cubicBezTo>
                    <a:pt x="475207" y="2327647"/>
                    <a:pt x="161536" y="2285587"/>
                    <a:pt x="0" y="2308324"/>
                  </a:cubicBezTo>
                  <a:cubicBezTo>
                    <a:pt x="-14039" y="2040474"/>
                    <a:pt x="1574" y="2005198"/>
                    <a:pt x="0" y="1731243"/>
                  </a:cubicBezTo>
                  <a:cubicBezTo>
                    <a:pt x="-1574" y="1457288"/>
                    <a:pt x="6114" y="1370614"/>
                    <a:pt x="0" y="1177245"/>
                  </a:cubicBezTo>
                  <a:cubicBezTo>
                    <a:pt x="-6114" y="983876"/>
                    <a:pt x="-2455" y="859398"/>
                    <a:pt x="0" y="646331"/>
                  </a:cubicBezTo>
                  <a:cubicBezTo>
                    <a:pt x="2455" y="433264"/>
                    <a:pt x="-28834" y="313399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يُفرز سائل قلوي لرفع الرقم الهيدروجيني في الأمعاء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3A471C0-FC1B-4304-8835-1BF9EF5F6890}"/>
              </a:ext>
            </a:extLst>
          </p:cNvPr>
          <p:cNvGrpSpPr/>
          <p:nvPr/>
        </p:nvGrpSpPr>
        <p:grpSpPr>
          <a:xfrm>
            <a:off x="5049395" y="3598267"/>
            <a:ext cx="3960000" cy="2520000"/>
            <a:chOff x="5049395" y="3598267"/>
            <a:chExt cx="3960000" cy="252000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25A8006F-74FA-40D4-9910-06685F6117CE}"/>
                </a:ext>
              </a:extLst>
            </p:cNvPr>
            <p:cNvSpPr/>
            <p:nvPr/>
          </p:nvSpPr>
          <p:spPr>
            <a:xfrm>
              <a:off x="5049395" y="3598267"/>
              <a:ext cx="3960000" cy="25200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/>
            </a:p>
          </p:txBody>
        </p:sp>
        <p:pic>
          <p:nvPicPr>
            <p:cNvPr id="15" name="Picture 2" descr="نتيجة بحث الصور عن ‪Pancreas clipart‬‏">
              <a:extLst>
                <a:ext uri="{FF2B5EF4-FFF2-40B4-BE49-F238E27FC236}">
                  <a16:creationId xmlns:a16="http://schemas.microsoft.com/office/drawing/2014/main" id="{C0270CC4-39A2-44C8-9640-0C462D7213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" r="5912" b="6664"/>
            <a:stretch/>
          </p:blipFill>
          <p:spPr bwMode="auto">
            <a:xfrm>
              <a:off x="6005749" y="4437562"/>
              <a:ext cx="2785431" cy="1593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1BB797BA-7A3B-4A34-87B4-31CD6E0BE45E}"/>
                </a:ext>
              </a:extLst>
            </p:cNvPr>
            <p:cNvSpPr/>
            <p:nvPr/>
          </p:nvSpPr>
          <p:spPr>
            <a:xfrm>
              <a:off x="6492787" y="3809190"/>
              <a:ext cx="1811356" cy="646331"/>
            </a:xfrm>
            <a:custGeom>
              <a:avLst/>
              <a:gdLst>
                <a:gd name="connsiteX0" fmla="*/ 0 w 1811356"/>
                <a:gd name="connsiteY0" fmla="*/ 0 h 646331"/>
                <a:gd name="connsiteX1" fmla="*/ 603785 w 1811356"/>
                <a:gd name="connsiteY1" fmla="*/ 0 h 646331"/>
                <a:gd name="connsiteX2" fmla="*/ 1189457 w 1811356"/>
                <a:gd name="connsiteY2" fmla="*/ 0 h 646331"/>
                <a:gd name="connsiteX3" fmla="*/ 1811356 w 1811356"/>
                <a:gd name="connsiteY3" fmla="*/ 0 h 646331"/>
                <a:gd name="connsiteX4" fmla="*/ 1811356 w 1811356"/>
                <a:gd name="connsiteY4" fmla="*/ 646331 h 646331"/>
                <a:gd name="connsiteX5" fmla="*/ 1207571 w 1811356"/>
                <a:gd name="connsiteY5" fmla="*/ 646331 h 646331"/>
                <a:gd name="connsiteX6" fmla="*/ 621899 w 1811356"/>
                <a:gd name="connsiteY6" fmla="*/ 646331 h 646331"/>
                <a:gd name="connsiteX7" fmla="*/ 0 w 1811356"/>
                <a:gd name="connsiteY7" fmla="*/ 646331 h 646331"/>
                <a:gd name="connsiteX8" fmla="*/ 0 w 1811356"/>
                <a:gd name="connsiteY8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356" h="646331" fill="none" extrusionOk="0">
                  <a:moveTo>
                    <a:pt x="0" y="0"/>
                  </a:moveTo>
                  <a:cubicBezTo>
                    <a:pt x="190025" y="11359"/>
                    <a:pt x="378055" y="16623"/>
                    <a:pt x="603785" y="0"/>
                  </a:cubicBezTo>
                  <a:cubicBezTo>
                    <a:pt x="829515" y="-16623"/>
                    <a:pt x="996385" y="-17695"/>
                    <a:pt x="1189457" y="0"/>
                  </a:cubicBezTo>
                  <a:cubicBezTo>
                    <a:pt x="1382529" y="17695"/>
                    <a:pt x="1574830" y="-25009"/>
                    <a:pt x="1811356" y="0"/>
                  </a:cubicBezTo>
                  <a:cubicBezTo>
                    <a:pt x="1785779" y="145797"/>
                    <a:pt x="1813060" y="428222"/>
                    <a:pt x="1811356" y="646331"/>
                  </a:cubicBezTo>
                  <a:cubicBezTo>
                    <a:pt x="1598965" y="641614"/>
                    <a:pt x="1428084" y="620857"/>
                    <a:pt x="1207571" y="646331"/>
                  </a:cubicBezTo>
                  <a:cubicBezTo>
                    <a:pt x="987058" y="671805"/>
                    <a:pt x="768271" y="671467"/>
                    <a:pt x="621899" y="646331"/>
                  </a:cubicBezTo>
                  <a:cubicBezTo>
                    <a:pt x="475527" y="621195"/>
                    <a:pt x="155595" y="664476"/>
                    <a:pt x="0" y="646331"/>
                  </a:cubicBezTo>
                  <a:cubicBezTo>
                    <a:pt x="-28834" y="507298"/>
                    <a:pt x="21296" y="263346"/>
                    <a:pt x="0" y="0"/>
                  </a:cubicBezTo>
                  <a:close/>
                </a:path>
                <a:path w="1811356" h="646331" stroke="0" extrusionOk="0">
                  <a:moveTo>
                    <a:pt x="0" y="0"/>
                  </a:moveTo>
                  <a:cubicBezTo>
                    <a:pt x="123206" y="4459"/>
                    <a:pt x="331424" y="2439"/>
                    <a:pt x="585672" y="0"/>
                  </a:cubicBezTo>
                  <a:cubicBezTo>
                    <a:pt x="839920" y="-2439"/>
                    <a:pt x="1079097" y="17001"/>
                    <a:pt x="1207571" y="0"/>
                  </a:cubicBezTo>
                  <a:cubicBezTo>
                    <a:pt x="1336045" y="-17001"/>
                    <a:pt x="1512611" y="29012"/>
                    <a:pt x="1811356" y="0"/>
                  </a:cubicBezTo>
                  <a:cubicBezTo>
                    <a:pt x="1789635" y="187824"/>
                    <a:pt x="1784842" y="424315"/>
                    <a:pt x="1811356" y="646331"/>
                  </a:cubicBezTo>
                  <a:cubicBezTo>
                    <a:pt x="1622704" y="626425"/>
                    <a:pt x="1436477" y="652617"/>
                    <a:pt x="1207571" y="646331"/>
                  </a:cubicBezTo>
                  <a:cubicBezTo>
                    <a:pt x="978665" y="640045"/>
                    <a:pt x="801147" y="631105"/>
                    <a:pt x="621899" y="646331"/>
                  </a:cubicBezTo>
                  <a:cubicBezTo>
                    <a:pt x="442651" y="661557"/>
                    <a:pt x="192676" y="661481"/>
                    <a:pt x="0" y="646331"/>
                  </a:cubicBezTo>
                  <a:cubicBezTo>
                    <a:pt x="-3498" y="357183"/>
                    <a:pt x="-8918" y="282593"/>
                    <a:pt x="0" y="0"/>
                  </a:cubicBezTo>
                  <a:close/>
                </a:path>
              </a:pathLst>
            </a:custGeom>
            <a:solidFill>
              <a:srgbClr val="7DFFB8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البنكرياس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5C8C09D-D1FD-4C7A-B1D1-12BB8B5F5F63}"/>
              </a:ext>
            </a:extLst>
          </p:cNvPr>
          <p:cNvGrpSpPr/>
          <p:nvPr/>
        </p:nvGrpSpPr>
        <p:grpSpPr>
          <a:xfrm>
            <a:off x="436968" y="255961"/>
            <a:ext cx="3960000" cy="2520000"/>
            <a:chOff x="300192" y="182811"/>
            <a:chExt cx="3960000" cy="2520000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D86FB019-01A2-454F-A557-F819C11A91F9}"/>
                </a:ext>
              </a:extLst>
            </p:cNvPr>
            <p:cNvSpPr/>
            <p:nvPr/>
          </p:nvSpPr>
          <p:spPr>
            <a:xfrm>
              <a:off x="300192" y="182811"/>
              <a:ext cx="3960000" cy="252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86FACADF-DE8F-4190-AD2E-E3FA638FBD86}"/>
                </a:ext>
              </a:extLst>
            </p:cNvPr>
            <p:cNvSpPr/>
            <p:nvPr/>
          </p:nvSpPr>
          <p:spPr>
            <a:xfrm>
              <a:off x="436968" y="348750"/>
              <a:ext cx="3148090" cy="2308324"/>
            </a:xfrm>
            <a:custGeom>
              <a:avLst/>
              <a:gdLst>
                <a:gd name="connsiteX0" fmla="*/ 0 w 3148090"/>
                <a:gd name="connsiteY0" fmla="*/ 0 h 2308324"/>
                <a:gd name="connsiteX1" fmla="*/ 598137 w 3148090"/>
                <a:gd name="connsiteY1" fmla="*/ 0 h 2308324"/>
                <a:gd name="connsiteX2" fmla="*/ 1259236 w 3148090"/>
                <a:gd name="connsiteY2" fmla="*/ 0 h 2308324"/>
                <a:gd name="connsiteX3" fmla="*/ 1951816 w 3148090"/>
                <a:gd name="connsiteY3" fmla="*/ 0 h 2308324"/>
                <a:gd name="connsiteX4" fmla="*/ 2549953 w 3148090"/>
                <a:gd name="connsiteY4" fmla="*/ 0 h 2308324"/>
                <a:gd name="connsiteX5" fmla="*/ 3148090 w 3148090"/>
                <a:gd name="connsiteY5" fmla="*/ 0 h 2308324"/>
                <a:gd name="connsiteX6" fmla="*/ 3148090 w 3148090"/>
                <a:gd name="connsiteY6" fmla="*/ 553998 h 2308324"/>
                <a:gd name="connsiteX7" fmla="*/ 3148090 w 3148090"/>
                <a:gd name="connsiteY7" fmla="*/ 1131079 h 2308324"/>
                <a:gd name="connsiteX8" fmla="*/ 3148090 w 3148090"/>
                <a:gd name="connsiteY8" fmla="*/ 1754326 h 2308324"/>
                <a:gd name="connsiteX9" fmla="*/ 3148090 w 3148090"/>
                <a:gd name="connsiteY9" fmla="*/ 2308324 h 2308324"/>
                <a:gd name="connsiteX10" fmla="*/ 2612915 w 3148090"/>
                <a:gd name="connsiteY10" fmla="*/ 2308324 h 2308324"/>
                <a:gd name="connsiteX11" fmla="*/ 1920335 w 3148090"/>
                <a:gd name="connsiteY11" fmla="*/ 2308324 h 2308324"/>
                <a:gd name="connsiteX12" fmla="*/ 1290717 w 3148090"/>
                <a:gd name="connsiteY12" fmla="*/ 2308324 h 2308324"/>
                <a:gd name="connsiteX13" fmla="*/ 661099 w 3148090"/>
                <a:gd name="connsiteY13" fmla="*/ 2308324 h 2308324"/>
                <a:gd name="connsiteX14" fmla="*/ 0 w 3148090"/>
                <a:gd name="connsiteY14" fmla="*/ 2308324 h 2308324"/>
                <a:gd name="connsiteX15" fmla="*/ 0 w 3148090"/>
                <a:gd name="connsiteY15" fmla="*/ 1731243 h 2308324"/>
                <a:gd name="connsiteX16" fmla="*/ 0 w 3148090"/>
                <a:gd name="connsiteY16" fmla="*/ 1177245 h 2308324"/>
                <a:gd name="connsiteX17" fmla="*/ 0 w 3148090"/>
                <a:gd name="connsiteY17" fmla="*/ 646331 h 2308324"/>
                <a:gd name="connsiteX18" fmla="*/ 0 w 3148090"/>
                <a:gd name="connsiteY18" fmla="*/ 0 h 230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8090" h="2308324" extrusionOk="0">
                  <a:moveTo>
                    <a:pt x="0" y="0"/>
                  </a:moveTo>
                  <a:cubicBezTo>
                    <a:pt x="247898" y="-27504"/>
                    <a:pt x="406686" y="-29366"/>
                    <a:pt x="598137" y="0"/>
                  </a:cubicBezTo>
                  <a:cubicBezTo>
                    <a:pt x="789588" y="29366"/>
                    <a:pt x="1017364" y="-1710"/>
                    <a:pt x="1259236" y="0"/>
                  </a:cubicBezTo>
                  <a:cubicBezTo>
                    <a:pt x="1501108" y="1710"/>
                    <a:pt x="1668071" y="-29520"/>
                    <a:pt x="1951816" y="0"/>
                  </a:cubicBezTo>
                  <a:cubicBezTo>
                    <a:pt x="2235561" y="29520"/>
                    <a:pt x="2287970" y="11957"/>
                    <a:pt x="2549953" y="0"/>
                  </a:cubicBezTo>
                  <a:cubicBezTo>
                    <a:pt x="2811936" y="-11957"/>
                    <a:pt x="2959140" y="-6324"/>
                    <a:pt x="3148090" y="0"/>
                  </a:cubicBezTo>
                  <a:cubicBezTo>
                    <a:pt x="3144333" y="268238"/>
                    <a:pt x="3162744" y="283504"/>
                    <a:pt x="3148090" y="553998"/>
                  </a:cubicBezTo>
                  <a:cubicBezTo>
                    <a:pt x="3133436" y="824492"/>
                    <a:pt x="3166177" y="883826"/>
                    <a:pt x="3148090" y="1131079"/>
                  </a:cubicBezTo>
                  <a:cubicBezTo>
                    <a:pt x="3130003" y="1378332"/>
                    <a:pt x="3122034" y="1443497"/>
                    <a:pt x="3148090" y="1754326"/>
                  </a:cubicBezTo>
                  <a:cubicBezTo>
                    <a:pt x="3174146" y="2065155"/>
                    <a:pt x="3145006" y="2065818"/>
                    <a:pt x="3148090" y="2308324"/>
                  </a:cubicBezTo>
                  <a:cubicBezTo>
                    <a:pt x="2911465" y="2315244"/>
                    <a:pt x="2862098" y="2288281"/>
                    <a:pt x="2612915" y="2308324"/>
                  </a:cubicBezTo>
                  <a:cubicBezTo>
                    <a:pt x="2363733" y="2328367"/>
                    <a:pt x="2145400" y="2312200"/>
                    <a:pt x="1920335" y="2308324"/>
                  </a:cubicBezTo>
                  <a:cubicBezTo>
                    <a:pt x="1695270" y="2304448"/>
                    <a:pt x="1422918" y="2283657"/>
                    <a:pt x="1290717" y="2308324"/>
                  </a:cubicBezTo>
                  <a:cubicBezTo>
                    <a:pt x="1158516" y="2332991"/>
                    <a:pt x="846991" y="2289001"/>
                    <a:pt x="661099" y="2308324"/>
                  </a:cubicBezTo>
                  <a:cubicBezTo>
                    <a:pt x="475207" y="2327647"/>
                    <a:pt x="161536" y="2285587"/>
                    <a:pt x="0" y="2308324"/>
                  </a:cubicBezTo>
                  <a:cubicBezTo>
                    <a:pt x="-14039" y="2040474"/>
                    <a:pt x="1574" y="2005198"/>
                    <a:pt x="0" y="1731243"/>
                  </a:cubicBezTo>
                  <a:cubicBezTo>
                    <a:pt x="-1574" y="1457288"/>
                    <a:pt x="6114" y="1370614"/>
                    <a:pt x="0" y="1177245"/>
                  </a:cubicBezTo>
                  <a:cubicBezTo>
                    <a:pt x="-6114" y="983876"/>
                    <a:pt x="-2455" y="859398"/>
                    <a:pt x="0" y="646331"/>
                  </a:cubicBezTo>
                  <a:cubicBezTo>
                    <a:pt x="2455" y="433264"/>
                    <a:pt x="-28834" y="313399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يُفرز أنزيمات لهضم الكربوهيدرات والدهون والبروتينات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8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‪the blue whale CLIPART‬‏">
            <a:extLst>
              <a:ext uri="{FF2B5EF4-FFF2-40B4-BE49-F238E27FC236}">
                <a16:creationId xmlns:a16="http://schemas.microsoft.com/office/drawing/2014/main" id="{D17C31E6-52FC-498D-8F37-8ED2B9437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89778" l="7589" r="96875">
                        <a14:foregroundMark x1="91518" y1="34222" x2="91518" y2="34222"/>
                        <a14:foregroundMark x1="96875" y1="34667" x2="96875" y2="34667"/>
                        <a14:foregroundMark x1="49107" y1="25333" x2="49107" y2="25333"/>
                        <a14:foregroundMark x1="7589" y1="43111" x2="7589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" t="16150" b="12802"/>
          <a:stretch/>
        </p:blipFill>
        <p:spPr bwMode="auto">
          <a:xfrm>
            <a:off x="3809081" y="431358"/>
            <a:ext cx="4573837" cy="32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صورة ذات صلة">
            <a:extLst>
              <a:ext uri="{FF2B5EF4-FFF2-40B4-BE49-F238E27FC236}">
                <a16:creationId xmlns:a16="http://schemas.microsoft.com/office/drawing/2014/main" id="{B7CF8644-6DB9-487E-9D41-16C799DB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b="9442"/>
          <a:stretch/>
        </p:blipFill>
        <p:spPr bwMode="auto">
          <a:xfrm>
            <a:off x="7921127" y="2886418"/>
            <a:ext cx="3896299" cy="36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7535538" y="1593755"/>
            <a:ext cx="3778783" cy="2585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ولقد تعرف صاحبنا اليوم أيضا على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012EE5A-D78F-4BC4-BEDE-394CF0AA0147}"/>
              </a:ext>
            </a:extLst>
          </p:cNvPr>
          <p:cNvSpPr/>
          <p:nvPr/>
        </p:nvSpPr>
        <p:spPr>
          <a:xfrm>
            <a:off x="4142344" y="81560"/>
            <a:ext cx="3778783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أضخم حيوان </a:t>
            </a:r>
          </a:p>
        </p:txBody>
      </p:sp>
      <p:pic>
        <p:nvPicPr>
          <p:cNvPr id="4104" name="Picture 8" descr="صورة ذات صلة">
            <a:extLst>
              <a:ext uri="{FF2B5EF4-FFF2-40B4-BE49-F238E27FC236}">
                <a16:creationId xmlns:a16="http://schemas.microsoft.com/office/drawing/2014/main" id="{FEEB8591-D123-4CAF-8F61-AE1A70B6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7" y="2398516"/>
            <a:ext cx="3605324" cy="426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1CDC002-0054-43C1-9E9B-0D95B1682D83}"/>
              </a:ext>
            </a:extLst>
          </p:cNvPr>
          <p:cNvSpPr/>
          <p:nvPr/>
        </p:nvSpPr>
        <p:spPr>
          <a:xfrm>
            <a:off x="2610998" y="3129835"/>
            <a:ext cx="1871029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وأسرع عداء </a:t>
            </a:r>
          </a:p>
        </p:txBody>
      </p:sp>
    </p:spTree>
    <p:extLst>
      <p:ext uri="{BB962C8B-B14F-4D97-AF65-F5344CB8AC3E}">
        <p14:creationId xmlns:p14="http://schemas.microsoft.com/office/powerpoint/2010/main" val="2753138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E5F73F8A-EBB2-4784-9D94-4AF45D812D12}"/>
              </a:ext>
            </a:extLst>
          </p:cNvPr>
          <p:cNvSpPr/>
          <p:nvPr/>
        </p:nvSpPr>
        <p:spPr>
          <a:xfrm>
            <a:off x="295617" y="253386"/>
            <a:ext cx="3960000" cy="252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F0BA658-147A-4E5B-ABFE-98452E0F8C61}"/>
              </a:ext>
            </a:extLst>
          </p:cNvPr>
          <p:cNvGrpSpPr/>
          <p:nvPr/>
        </p:nvGrpSpPr>
        <p:grpSpPr>
          <a:xfrm>
            <a:off x="295617" y="3600678"/>
            <a:ext cx="3960000" cy="2520000"/>
            <a:chOff x="295617" y="3600678"/>
            <a:chExt cx="3960000" cy="252000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BB99459-43A0-417F-ADD5-A336DB476642}"/>
                </a:ext>
              </a:extLst>
            </p:cNvPr>
            <p:cNvSpPr/>
            <p:nvPr/>
          </p:nvSpPr>
          <p:spPr>
            <a:xfrm>
              <a:off x="295617" y="3600678"/>
              <a:ext cx="3960000" cy="252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/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65C907EE-3619-4829-A54B-46390554AD88}"/>
                </a:ext>
              </a:extLst>
            </p:cNvPr>
            <p:cNvSpPr/>
            <p:nvPr/>
          </p:nvSpPr>
          <p:spPr>
            <a:xfrm>
              <a:off x="379776" y="4260513"/>
              <a:ext cx="3148090" cy="1200329"/>
            </a:xfrm>
            <a:custGeom>
              <a:avLst/>
              <a:gdLst>
                <a:gd name="connsiteX0" fmla="*/ 0 w 3148090"/>
                <a:gd name="connsiteY0" fmla="*/ 0 h 1200329"/>
                <a:gd name="connsiteX1" fmla="*/ 598137 w 3148090"/>
                <a:gd name="connsiteY1" fmla="*/ 0 h 1200329"/>
                <a:gd name="connsiteX2" fmla="*/ 1259236 w 3148090"/>
                <a:gd name="connsiteY2" fmla="*/ 0 h 1200329"/>
                <a:gd name="connsiteX3" fmla="*/ 1951816 w 3148090"/>
                <a:gd name="connsiteY3" fmla="*/ 0 h 1200329"/>
                <a:gd name="connsiteX4" fmla="*/ 2549953 w 3148090"/>
                <a:gd name="connsiteY4" fmla="*/ 0 h 1200329"/>
                <a:gd name="connsiteX5" fmla="*/ 3148090 w 3148090"/>
                <a:gd name="connsiteY5" fmla="*/ 0 h 1200329"/>
                <a:gd name="connsiteX6" fmla="*/ 3148090 w 3148090"/>
                <a:gd name="connsiteY6" fmla="*/ 588161 h 1200329"/>
                <a:gd name="connsiteX7" fmla="*/ 3148090 w 3148090"/>
                <a:gd name="connsiteY7" fmla="*/ 1200329 h 1200329"/>
                <a:gd name="connsiteX8" fmla="*/ 2455510 w 3148090"/>
                <a:gd name="connsiteY8" fmla="*/ 1200329 h 1200329"/>
                <a:gd name="connsiteX9" fmla="*/ 1857373 w 3148090"/>
                <a:gd name="connsiteY9" fmla="*/ 1200329 h 1200329"/>
                <a:gd name="connsiteX10" fmla="*/ 1259236 w 3148090"/>
                <a:gd name="connsiteY10" fmla="*/ 1200329 h 1200329"/>
                <a:gd name="connsiteX11" fmla="*/ 566656 w 3148090"/>
                <a:gd name="connsiteY11" fmla="*/ 1200329 h 1200329"/>
                <a:gd name="connsiteX12" fmla="*/ 0 w 3148090"/>
                <a:gd name="connsiteY12" fmla="*/ 1200329 h 1200329"/>
                <a:gd name="connsiteX13" fmla="*/ 0 w 3148090"/>
                <a:gd name="connsiteY13" fmla="*/ 600165 h 1200329"/>
                <a:gd name="connsiteX14" fmla="*/ 0 w 3148090"/>
                <a:gd name="connsiteY14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8090" h="1200329" extrusionOk="0">
                  <a:moveTo>
                    <a:pt x="0" y="0"/>
                  </a:moveTo>
                  <a:cubicBezTo>
                    <a:pt x="247898" y="-27504"/>
                    <a:pt x="406686" y="-29366"/>
                    <a:pt x="598137" y="0"/>
                  </a:cubicBezTo>
                  <a:cubicBezTo>
                    <a:pt x="789588" y="29366"/>
                    <a:pt x="1017364" y="-1710"/>
                    <a:pt x="1259236" y="0"/>
                  </a:cubicBezTo>
                  <a:cubicBezTo>
                    <a:pt x="1501108" y="1710"/>
                    <a:pt x="1668071" y="-29520"/>
                    <a:pt x="1951816" y="0"/>
                  </a:cubicBezTo>
                  <a:cubicBezTo>
                    <a:pt x="2235561" y="29520"/>
                    <a:pt x="2287970" y="11957"/>
                    <a:pt x="2549953" y="0"/>
                  </a:cubicBezTo>
                  <a:cubicBezTo>
                    <a:pt x="2811936" y="-11957"/>
                    <a:pt x="2959140" y="-6324"/>
                    <a:pt x="3148090" y="0"/>
                  </a:cubicBezTo>
                  <a:cubicBezTo>
                    <a:pt x="3176107" y="141368"/>
                    <a:pt x="3175489" y="434656"/>
                    <a:pt x="3148090" y="588161"/>
                  </a:cubicBezTo>
                  <a:cubicBezTo>
                    <a:pt x="3120691" y="741666"/>
                    <a:pt x="3128803" y="963797"/>
                    <a:pt x="3148090" y="1200329"/>
                  </a:cubicBezTo>
                  <a:cubicBezTo>
                    <a:pt x="2816142" y="1222573"/>
                    <a:pt x="2643246" y="1177774"/>
                    <a:pt x="2455510" y="1200329"/>
                  </a:cubicBezTo>
                  <a:cubicBezTo>
                    <a:pt x="2267774" y="1222884"/>
                    <a:pt x="2037860" y="1195192"/>
                    <a:pt x="1857373" y="1200329"/>
                  </a:cubicBezTo>
                  <a:cubicBezTo>
                    <a:pt x="1676886" y="1205466"/>
                    <a:pt x="1416506" y="1177873"/>
                    <a:pt x="1259236" y="1200329"/>
                  </a:cubicBezTo>
                  <a:cubicBezTo>
                    <a:pt x="1101966" y="1222785"/>
                    <a:pt x="791721" y="1204205"/>
                    <a:pt x="566656" y="1200329"/>
                  </a:cubicBezTo>
                  <a:cubicBezTo>
                    <a:pt x="341591" y="1196453"/>
                    <a:pt x="138805" y="1177319"/>
                    <a:pt x="0" y="1200329"/>
                  </a:cubicBezTo>
                  <a:cubicBezTo>
                    <a:pt x="-13370" y="910197"/>
                    <a:pt x="21359" y="849456"/>
                    <a:pt x="0" y="600165"/>
                  </a:cubicBezTo>
                  <a:cubicBezTo>
                    <a:pt x="-21359" y="350874"/>
                    <a:pt x="-26714" y="166583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تخزين الزائد من المادة الصفراء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8B677FA-8A40-4B85-8CE2-702FB305BE57}"/>
              </a:ext>
            </a:extLst>
          </p:cNvPr>
          <p:cNvSpPr/>
          <p:nvPr/>
        </p:nvSpPr>
        <p:spPr>
          <a:xfrm>
            <a:off x="470118" y="746392"/>
            <a:ext cx="3148090" cy="1754326"/>
          </a:xfrm>
          <a:custGeom>
            <a:avLst/>
            <a:gdLst>
              <a:gd name="connsiteX0" fmla="*/ 0 w 3148090"/>
              <a:gd name="connsiteY0" fmla="*/ 0 h 1754326"/>
              <a:gd name="connsiteX1" fmla="*/ 598137 w 3148090"/>
              <a:gd name="connsiteY1" fmla="*/ 0 h 1754326"/>
              <a:gd name="connsiteX2" fmla="*/ 1259236 w 3148090"/>
              <a:gd name="connsiteY2" fmla="*/ 0 h 1754326"/>
              <a:gd name="connsiteX3" fmla="*/ 1951816 w 3148090"/>
              <a:gd name="connsiteY3" fmla="*/ 0 h 1754326"/>
              <a:gd name="connsiteX4" fmla="*/ 2549953 w 3148090"/>
              <a:gd name="connsiteY4" fmla="*/ 0 h 1754326"/>
              <a:gd name="connsiteX5" fmla="*/ 3148090 w 3148090"/>
              <a:gd name="connsiteY5" fmla="*/ 0 h 1754326"/>
              <a:gd name="connsiteX6" fmla="*/ 3148090 w 3148090"/>
              <a:gd name="connsiteY6" fmla="*/ 567232 h 1754326"/>
              <a:gd name="connsiteX7" fmla="*/ 3148090 w 3148090"/>
              <a:gd name="connsiteY7" fmla="*/ 1152007 h 1754326"/>
              <a:gd name="connsiteX8" fmla="*/ 3148090 w 3148090"/>
              <a:gd name="connsiteY8" fmla="*/ 1754326 h 1754326"/>
              <a:gd name="connsiteX9" fmla="*/ 2581434 w 3148090"/>
              <a:gd name="connsiteY9" fmla="*/ 1754326 h 1754326"/>
              <a:gd name="connsiteX10" fmla="*/ 1983297 w 3148090"/>
              <a:gd name="connsiteY10" fmla="*/ 1754326 h 1754326"/>
              <a:gd name="connsiteX11" fmla="*/ 1290717 w 3148090"/>
              <a:gd name="connsiteY11" fmla="*/ 1754326 h 1754326"/>
              <a:gd name="connsiteX12" fmla="*/ 661099 w 3148090"/>
              <a:gd name="connsiteY12" fmla="*/ 1754326 h 1754326"/>
              <a:gd name="connsiteX13" fmla="*/ 0 w 3148090"/>
              <a:gd name="connsiteY13" fmla="*/ 1754326 h 1754326"/>
              <a:gd name="connsiteX14" fmla="*/ 0 w 3148090"/>
              <a:gd name="connsiteY14" fmla="*/ 1134464 h 1754326"/>
              <a:gd name="connsiteX15" fmla="*/ 0 w 3148090"/>
              <a:gd name="connsiteY15" fmla="*/ 602319 h 1754326"/>
              <a:gd name="connsiteX16" fmla="*/ 0 w 3148090"/>
              <a:gd name="connsiteY16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8090" h="1754326" extrusionOk="0">
                <a:moveTo>
                  <a:pt x="0" y="0"/>
                </a:moveTo>
                <a:cubicBezTo>
                  <a:pt x="247898" y="-27504"/>
                  <a:pt x="406686" y="-29366"/>
                  <a:pt x="598137" y="0"/>
                </a:cubicBezTo>
                <a:cubicBezTo>
                  <a:pt x="789588" y="29366"/>
                  <a:pt x="1017364" y="-1710"/>
                  <a:pt x="1259236" y="0"/>
                </a:cubicBezTo>
                <a:cubicBezTo>
                  <a:pt x="1501108" y="1710"/>
                  <a:pt x="1668071" y="-29520"/>
                  <a:pt x="1951816" y="0"/>
                </a:cubicBezTo>
                <a:cubicBezTo>
                  <a:pt x="2235561" y="29520"/>
                  <a:pt x="2287970" y="11957"/>
                  <a:pt x="2549953" y="0"/>
                </a:cubicBezTo>
                <a:cubicBezTo>
                  <a:pt x="2811936" y="-11957"/>
                  <a:pt x="2959140" y="-6324"/>
                  <a:pt x="3148090" y="0"/>
                </a:cubicBezTo>
                <a:cubicBezTo>
                  <a:pt x="3130488" y="167905"/>
                  <a:pt x="3139395" y="370599"/>
                  <a:pt x="3148090" y="567232"/>
                </a:cubicBezTo>
                <a:cubicBezTo>
                  <a:pt x="3156785" y="763865"/>
                  <a:pt x="3135886" y="952645"/>
                  <a:pt x="3148090" y="1152007"/>
                </a:cubicBezTo>
                <a:cubicBezTo>
                  <a:pt x="3160294" y="1351369"/>
                  <a:pt x="3126869" y="1562216"/>
                  <a:pt x="3148090" y="1754326"/>
                </a:cubicBezTo>
                <a:cubicBezTo>
                  <a:pt x="2957236" y="1771771"/>
                  <a:pt x="2803224" y="1737573"/>
                  <a:pt x="2581434" y="1754326"/>
                </a:cubicBezTo>
                <a:cubicBezTo>
                  <a:pt x="2359644" y="1771079"/>
                  <a:pt x="2140567" y="1731870"/>
                  <a:pt x="1983297" y="1754326"/>
                </a:cubicBezTo>
                <a:cubicBezTo>
                  <a:pt x="1826027" y="1776782"/>
                  <a:pt x="1515782" y="1758202"/>
                  <a:pt x="1290717" y="1754326"/>
                </a:cubicBezTo>
                <a:cubicBezTo>
                  <a:pt x="1065652" y="1750450"/>
                  <a:pt x="793300" y="1729659"/>
                  <a:pt x="661099" y="1754326"/>
                </a:cubicBezTo>
                <a:cubicBezTo>
                  <a:pt x="528898" y="1778993"/>
                  <a:pt x="314838" y="1758849"/>
                  <a:pt x="0" y="1754326"/>
                </a:cubicBezTo>
                <a:cubicBezTo>
                  <a:pt x="26937" y="1600891"/>
                  <a:pt x="-22166" y="1284978"/>
                  <a:pt x="0" y="1134464"/>
                </a:cubicBezTo>
                <a:cubicBezTo>
                  <a:pt x="22166" y="983950"/>
                  <a:pt x="10327" y="799553"/>
                  <a:pt x="0" y="602319"/>
                </a:cubicBezTo>
                <a:cubicBezTo>
                  <a:pt x="-10327" y="405085"/>
                  <a:pt x="6723" y="296015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انتاج المادة الصفراء التي تساعد على تحليل الدهون </a:t>
            </a:r>
            <a:endParaRPr lang="ar-SA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522EFBA-A837-49F3-AF7C-CA0E61B9595E}"/>
              </a:ext>
            </a:extLst>
          </p:cNvPr>
          <p:cNvGrpSpPr/>
          <p:nvPr/>
        </p:nvGrpSpPr>
        <p:grpSpPr>
          <a:xfrm>
            <a:off x="5067757" y="3611694"/>
            <a:ext cx="3960000" cy="2520000"/>
            <a:chOff x="5067757" y="3611694"/>
            <a:chExt cx="3960000" cy="252000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25A8006F-74FA-40D4-9910-06685F6117CE}"/>
                </a:ext>
              </a:extLst>
            </p:cNvPr>
            <p:cNvSpPr/>
            <p:nvPr/>
          </p:nvSpPr>
          <p:spPr>
            <a:xfrm>
              <a:off x="5067757" y="3611694"/>
              <a:ext cx="3960000" cy="252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97821EA-B679-4928-A33D-A402457AE99E}"/>
                </a:ext>
              </a:extLst>
            </p:cNvPr>
            <p:cNvSpPr/>
            <p:nvPr/>
          </p:nvSpPr>
          <p:spPr>
            <a:xfrm>
              <a:off x="5993176" y="3729094"/>
              <a:ext cx="2888254" cy="584775"/>
            </a:xfrm>
            <a:custGeom>
              <a:avLst/>
              <a:gdLst>
                <a:gd name="connsiteX0" fmla="*/ 0 w 2888254"/>
                <a:gd name="connsiteY0" fmla="*/ 0 h 584775"/>
                <a:gd name="connsiteX1" fmla="*/ 577651 w 2888254"/>
                <a:gd name="connsiteY1" fmla="*/ 0 h 584775"/>
                <a:gd name="connsiteX2" fmla="*/ 1155302 w 2888254"/>
                <a:gd name="connsiteY2" fmla="*/ 0 h 584775"/>
                <a:gd name="connsiteX3" fmla="*/ 1790717 w 2888254"/>
                <a:gd name="connsiteY3" fmla="*/ 0 h 584775"/>
                <a:gd name="connsiteX4" fmla="*/ 2339486 w 2888254"/>
                <a:gd name="connsiteY4" fmla="*/ 0 h 584775"/>
                <a:gd name="connsiteX5" fmla="*/ 2888254 w 2888254"/>
                <a:gd name="connsiteY5" fmla="*/ 0 h 584775"/>
                <a:gd name="connsiteX6" fmla="*/ 2888254 w 2888254"/>
                <a:gd name="connsiteY6" fmla="*/ 584775 h 584775"/>
                <a:gd name="connsiteX7" fmla="*/ 2339486 w 2888254"/>
                <a:gd name="connsiteY7" fmla="*/ 584775 h 584775"/>
                <a:gd name="connsiteX8" fmla="*/ 1848483 w 2888254"/>
                <a:gd name="connsiteY8" fmla="*/ 584775 h 584775"/>
                <a:gd name="connsiteX9" fmla="*/ 1299714 w 2888254"/>
                <a:gd name="connsiteY9" fmla="*/ 584775 h 584775"/>
                <a:gd name="connsiteX10" fmla="*/ 664298 w 2888254"/>
                <a:gd name="connsiteY10" fmla="*/ 584775 h 584775"/>
                <a:gd name="connsiteX11" fmla="*/ 0 w 2888254"/>
                <a:gd name="connsiteY11" fmla="*/ 584775 h 584775"/>
                <a:gd name="connsiteX12" fmla="*/ 0 w 2888254"/>
                <a:gd name="connsiteY12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8254" h="584775" fill="none" extrusionOk="0">
                  <a:moveTo>
                    <a:pt x="0" y="0"/>
                  </a:moveTo>
                  <a:cubicBezTo>
                    <a:pt x="163843" y="16255"/>
                    <a:pt x="356139" y="15433"/>
                    <a:pt x="577651" y="0"/>
                  </a:cubicBezTo>
                  <a:cubicBezTo>
                    <a:pt x="799163" y="-15433"/>
                    <a:pt x="1021853" y="-7777"/>
                    <a:pt x="1155302" y="0"/>
                  </a:cubicBezTo>
                  <a:cubicBezTo>
                    <a:pt x="1288751" y="7777"/>
                    <a:pt x="1650129" y="7211"/>
                    <a:pt x="1790717" y="0"/>
                  </a:cubicBezTo>
                  <a:cubicBezTo>
                    <a:pt x="1931306" y="-7211"/>
                    <a:pt x="2149866" y="25663"/>
                    <a:pt x="2339486" y="0"/>
                  </a:cubicBezTo>
                  <a:cubicBezTo>
                    <a:pt x="2529106" y="-25663"/>
                    <a:pt x="2678828" y="-722"/>
                    <a:pt x="2888254" y="0"/>
                  </a:cubicBezTo>
                  <a:cubicBezTo>
                    <a:pt x="2895361" y="131198"/>
                    <a:pt x="2884496" y="415103"/>
                    <a:pt x="2888254" y="584775"/>
                  </a:cubicBezTo>
                  <a:cubicBezTo>
                    <a:pt x="2688759" y="611368"/>
                    <a:pt x="2602879" y="587665"/>
                    <a:pt x="2339486" y="584775"/>
                  </a:cubicBezTo>
                  <a:cubicBezTo>
                    <a:pt x="2076093" y="581885"/>
                    <a:pt x="2090503" y="591024"/>
                    <a:pt x="1848483" y="584775"/>
                  </a:cubicBezTo>
                  <a:cubicBezTo>
                    <a:pt x="1606463" y="578526"/>
                    <a:pt x="1452503" y="596613"/>
                    <a:pt x="1299714" y="584775"/>
                  </a:cubicBezTo>
                  <a:cubicBezTo>
                    <a:pt x="1146925" y="572937"/>
                    <a:pt x="822857" y="567117"/>
                    <a:pt x="664298" y="584775"/>
                  </a:cubicBezTo>
                  <a:cubicBezTo>
                    <a:pt x="505739" y="602433"/>
                    <a:pt x="254366" y="584428"/>
                    <a:pt x="0" y="584775"/>
                  </a:cubicBezTo>
                  <a:cubicBezTo>
                    <a:pt x="-24500" y="360610"/>
                    <a:pt x="-25357" y="184067"/>
                    <a:pt x="0" y="0"/>
                  </a:cubicBezTo>
                  <a:close/>
                </a:path>
                <a:path w="2888254" h="584775" stroke="0" extrusionOk="0">
                  <a:moveTo>
                    <a:pt x="0" y="0"/>
                  </a:moveTo>
                  <a:cubicBezTo>
                    <a:pt x="131516" y="20536"/>
                    <a:pt x="354007" y="-17651"/>
                    <a:pt x="548768" y="0"/>
                  </a:cubicBezTo>
                  <a:cubicBezTo>
                    <a:pt x="743529" y="17651"/>
                    <a:pt x="863450" y="19735"/>
                    <a:pt x="1155302" y="0"/>
                  </a:cubicBezTo>
                  <a:cubicBezTo>
                    <a:pt x="1447154" y="-19735"/>
                    <a:pt x="1544210" y="-110"/>
                    <a:pt x="1790717" y="0"/>
                  </a:cubicBezTo>
                  <a:cubicBezTo>
                    <a:pt x="2037224" y="110"/>
                    <a:pt x="2074668" y="1263"/>
                    <a:pt x="2339486" y="0"/>
                  </a:cubicBezTo>
                  <a:cubicBezTo>
                    <a:pt x="2604304" y="-1263"/>
                    <a:pt x="2735037" y="24269"/>
                    <a:pt x="2888254" y="0"/>
                  </a:cubicBezTo>
                  <a:cubicBezTo>
                    <a:pt x="2877707" y="136647"/>
                    <a:pt x="2866621" y="428736"/>
                    <a:pt x="2888254" y="584775"/>
                  </a:cubicBezTo>
                  <a:cubicBezTo>
                    <a:pt x="2723228" y="565850"/>
                    <a:pt x="2553881" y="612999"/>
                    <a:pt x="2310603" y="584775"/>
                  </a:cubicBezTo>
                  <a:cubicBezTo>
                    <a:pt x="2067325" y="556551"/>
                    <a:pt x="2003257" y="562568"/>
                    <a:pt x="1790717" y="584775"/>
                  </a:cubicBezTo>
                  <a:cubicBezTo>
                    <a:pt x="1578177" y="606982"/>
                    <a:pt x="1442651" y="571866"/>
                    <a:pt x="1241949" y="584775"/>
                  </a:cubicBezTo>
                  <a:cubicBezTo>
                    <a:pt x="1041247" y="597684"/>
                    <a:pt x="937353" y="590921"/>
                    <a:pt x="693181" y="584775"/>
                  </a:cubicBezTo>
                  <a:cubicBezTo>
                    <a:pt x="449009" y="578629"/>
                    <a:pt x="333642" y="563530"/>
                    <a:pt x="0" y="584775"/>
                  </a:cubicBezTo>
                  <a:cubicBezTo>
                    <a:pt x="-10563" y="293067"/>
                    <a:pt x="22009" y="124919"/>
                    <a:pt x="0" y="0"/>
                  </a:cubicBezTo>
                  <a:close/>
                </a:path>
              </a:pathLst>
            </a:custGeom>
            <a:solidFill>
              <a:srgbClr val="7DFFB8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الحوصلة الصفراوية  </a:t>
              </a:r>
              <a:endParaRPr lang="ar-SA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074" name="Picture 2" descr="نتيجة بحث الصور عن ‪liver clipart‬‏">
              <a:extLst>
                <a:ext uri="{FF2B5EF4-FFF2-40B4-BE49-F238E27FC236}">
                  <a16:creationId xmlns:a16="http://schemas.microsoft.com/office/drawing/2014/main" id="{30A40C73-B311-473D-9DAD-0F52D9265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76" y="4378844"/>
              <a:ext cx="2888254" cy="161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CA1FD13-F25B-44FF-A9FF-DF62232E1B64}"/>
              </a:ext>
            </a:extLst>
          </p:cNvPr>
          <p:cNvGrpSpPr/>
          <p:nvPr/>
        </p:nvGrpSpPr>
        <p:grpSpPr>
          <a:xfrm>
            <a:off x="5249821" y="253386"/>
            <a:ext cx="3960000" cy="2520000"/>
            <a:chOff x="5067757" y="363555"/>
            <a:chExt cx="3960000" cy="252000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AF1F24C-6FA0-46FC-8653-034B00625E09}"/>
                </a:ext>
              </a:extLst>
            </p:cNvPr>
            <p:cNvSpPr/>
            <p:nvPr/>
          </p:nvSpPr>
          <p:spPr>
            <a:xfrm>
              <a:off x="5067757" y="363555"/>
              <a:ext cx="3960000" cy="252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52518EBE-F3EB-4839-A383-4D92D91BA239}"/>
                </a:ext>
              </a:extLst>
            </p:cNvPr>
            <p:cNvSpPr/>
            <p:nvPr/>
          </p:nvSpPr>
          <p:spPr>
            <a:xfrm>
              <a:off x="6492787" y="435752"/>
              <a:ext cx="1811356" cy="646331"/>
            </a:xfrm>
            <a:custGeom>
              <a:avLst/>
              <a:gdLst>
                <a:gd name="connsiteX0" fmla="*/ 0 w 1811356"/>
                <a:gd name="connsiteY0" fmla="*/ 0 h 646331"/>
                <a:gd name="connsiteX1" fmla="*/ 603785 w 1811356"/>
                <a:gd name="connsiteY1" fmla="*/ 0 h 646331"/>
                <a:gd name="connsiteX2" fmla="*/ 1189457 w 1811356"/>
                <a:gd name="connsiteY2" fmla="*/ 0 h 646331"/>
                <a:gd name="connsiteX3" fmla="*/ 1811356 w 1811356"/>
                <a:gd name="connsiteY3" fmla="*/ 0 h 646331"/>
                <a:gd name="connsiteX4" fmla="*/ 1811356 w 1811356"/>
                <a:gd name="connsiteY4" fmla="*/ 646331 h 646331"/>
                <a:gd name="connsiteX5" fmla="*/ 1207571 w 1811356"/>
                <a:gd name="connsiteY5" fmla="*/ 646331 h 646331"/>
                <a:gd name="connsiteX6" fmla="*/ 621899 w 1811356"/>
                <a:gd name="connsiteY6" fmla="*/ 646331 h 646331"/>
                <a:gd name="connsiteX7" fmla="*/ 0 w 1811356"/>
                <a:gd name="connsiteY7" fmla="*/ 646331 h 646331"/>
                <a:gd name="connsiteX8" fmla="*/ 0 w 1811356"/>
                <a:gd name="connsiteY8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356" h="646331" fill="none" extrusionOk="0">
                  <a:moveTo>
                    <a:pt x="0" y="0"/>
                  </a:moveTo>
                  <a:cubicBezTo>
                    <a:pt x="190025" y="11359"/>
                    <a:pt x="378055" y="16623"/>
                    <a:pt x="603785" y="0"/>
                  </a:cubicBezTo>
                  <a:cubicBezTo>
                    <a:pt x="829515" y="-16623"/>
                    <a:pt x="996385" y="-17695"/>
                    <a:pt x="1189457" y="0"/>
                  </a:cubicBezTo>
                  <a:cubicBezTo>
                    <a:pt x="1382529" y="17695"/>
                    <a:pt x="1574830" y="-25009"/>
                    <a:pt x="1811356" y="0"/>
                  </a:cubicBezTo>
                  <a:cubicBezTo>
                    <a:pt x="1785779" y="145797"/>
                    <a:pt x="1813060" y="428222"/>
                    <a:pt x="1811356" y="646331"/>
                  </a:cubicBezTo>
                  <a:cubicBezTo>
                    <a:pt x="1598965" y="641614"/>
                    <a:pt x="1428084" y="620857"/>
                    <a:pt x="1207571" y="646331"/>
                  </a:cubicBezTo>
                  <a:cubicBezTo>
                    <a:pt x="987058" y="671805"/>
                    <a:pt x="768271" y="671467"/>
                    <a:pt x="621899" y="646331"/>
                  </a:cubicBezTo>
                  <a:cubicBezTo>
                    <a:pt x="475527" y="621195"/>
                    <a:pt x="155595" y="664476"/>
                    <a:pt x="0" y="646331"/>
                  </a:cubicBezTo>
                  <a:cubicBezTo>
                    <a:pt x="-28834" y="507298"/>
                    <a:pt x="21296" y="263346"/>
                    <a:pt x="0" y="0"/>
                  </a:cubicBezTo>
                  <a:close/>
                </a:path>
                <a:path w="1811356" h="646331" stroke="0" extrusionOk="0">
                  <a:moveTo>
                    <a:pt x="0" y="0"/>
                  </a:moveTo>
                  <a:cubicBezTo>
                    <a:pt x="123206" y="4459"/>
                    <a:pt x="331424" y="2439"/>
                    <a:pt x="585672" y="0"/>
                  </a:cubicBezTo>
                  <a:cubicBezTo>
                    <a:pt x="839920" y="-2439"/>
                    <a:pt x="1079097" y="17001"/>
                    <a:pt x="1207571" y="0"/>
                  </a:cubicBezTo>
                  <a:cubicBezTo>
                    <a:pt x="1336045" y="-17001"/>
                    <a:pt x="1512611" y="29012"/>
                    <a:pt x="1811356" y="0"/>
                  </a:cubicBezTo>
                  <a:cubicBezTo>
                    <a:pt x="1789635" y="187824"/>
                    <a:pt x="1784842" y="424315"/>
                    <a:pt x="1811356" y="646331"/>
                  </a:cubicBezTo>
                  <a:cubicBezTo>
                    <a:pt x="1622704" y="626425"/>
                    <a:pt x="1436477" y="652617"/>
                    <a:pt x="1207571" y="646331"/>
                  </a:cubicBezTo>
                  <a:cubicBezTo>
                    <a:pt x="978665" y="640045"/>
                    <a:pt x="801147" y="631105"/>
                    <a:pt x="621899" y="646331"/>
                  </a:cubicBezTo>
                  <a:cubicBezTo>
                    <a:pt x="442651" y="661557"/>
                    <a:pt x="192676" y="661481"/>
                    <a:pt x="0" y="646331"/>
                  </a:cubicBezTo>
                  <a:cubicBezTo>
                    <a:pt x="-3498" y="357183"/>
                    <a:pt x="-8918" y="282593"/>
                    <a:pt x="0" y="0"/>
                  </a:cubicBezTo>
                  <a:close/>
                </a:path>
              </a:pathLst>
            </a:custGeom>
            <a:solidFill>
              <a:srgbClr val="7DFFB8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الكبد 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Picture 2" descr="نتيجة بحث الصور عن ‪liver clipart‬‏">
              <a:extLst>
                <a:ext uri="{FF2B5EF4-FFF2-40B4-BE49-F238E27FC236}">
                  <a16:creationId xmlns:a16="http://schemas.microsoft.com/office/drawing/2014/main" id="{47B294DF-B9E4-436A-88DD-70809AA73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76" y="1099630"/>
              <a:ext cx="2888254" cy="161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581D0C8-7CCA-4FA2-8166-5C1F415D4B25}"/>
              </a:ext>
            </a:extLst>
          </p:cNvPr>
          <p:cNvGrpSpPr/>
          <p:nvPr/>
        </p:nvGrpSpPr>
        <p:grpSpPr>
          <a:xfrm>
            <a:off x="295617" y="198302"/>
            <a:ext cx="3960000" cy="2520000"/>
            <a:chOff x="295617" y="198302"/>
            <a:chExt cx="3960000" cy="2520000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64418E0-959C-4A75-B606-0B879D5F4437}"/>
                </a:ext>
              </a:extLst>
            </p:cNvPr>
            <p:cNvSpPr/>
            <p:nvPr/>
          </p:nvSpPr>
          <p:spPr>
            <a:xfrm>
              <a:off x="295617" y="198302"/>
              <a:ext cx="3960000" cy="252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58034704-4F7C-4E0F-B524-F7C019D47241}"/>
                </a:ext>
              </a:extLst>
            </p:cNvPr>
            <p:cNvSpPr/>
            <p:nvPr/>
          </p:nvSpPr>
          <p:spPr>
            <a:xfrm>
              <a:off x="470118" y="691308"/>
              <a:ext cx="3148090" cy="1754326"/>
            </a:xfrm>
            <a:custGeom>
              <a:avLst/>
              <a:gdLst>
                <a:gd name="connsiteX0" fmla="*/ 0 w 3148090"/>
                <a:gd name="connsiteY0" fmla="*/ 0 h 1754326"/>
                <a:gd name="connsiteX1" fmla="*/ 598137 w 3148090"/>
                <a:gd name="connsiteY1" fmla="*/ 0 h 1754326"/>
                <a:gd name="connsiteX2" fmla="*/ 1259236 w 3148090"/>
                <a:gd name="connsiteY2" fmla="*/ 0 h 1754326"/>
                <a:gd name="connsiteX3" fmla="*/ 1951816 w 3148090"/>
                <a:gd name="connsiteY3" fmla="*/ 0 h 1754326"/>
                <a:gd name="connsiteX4" fmla="*/ 2549953 w 3148090"/>
                <a:gd name="connsiteY4" fmla="*/ 0 h 1754326"/>
                <a:gd name="connsiteX5" fmla="*/ 3148090 w 3148090"/>
                <a:gd name="connsiteY5" fmla="*/ 0 h 1754326"/>
                <a:gd name="connsiteX6" fmla="*/ 3148090 w 3148090"/>
                <a:gd name="connsiteY6" fmla="*/ 567232 h 1754326"/>
                <a:gd name="connsiteX7" fmla="*/ 3148090 w 3148090"/>
                <a:gd name="connsiteY7" fmla="*/ 1152007 h 1754326"/>
                <a:gd name="connsiteX8" fmla="*/ 3148090 w 3148090"/>
                <a:gd name="connsiteY8" fmla="*/ 1754326 h 1754326"/>
                <a:gd name="connsiteX9" fmla="*/ 2581434 w 3148090"/>
                <a:gd name="connsiteY9" fmla="*/ 1754326 h 1754326"/>
                <a:gd name="connsiteX10" fmla="*/ 1983297 w 3148090"/>
                <a:gd name="connsiteY10" fmla="*/ 1754326 h 1754326"/>
                <a:gd name="connsiteX11" fmla="*/ 1290717 w 3148090"/>
                <a:gd name="connsiteY11" fmla="*/ 1754326 h 1754326"/>
                <a:gd name="connsiteX12" fmla="*/ 661099 w 3148090"/>
                <a:gd name="connsiteY12" fmla="*/ 1754326 h 1754326"/>
                <a:gd name="connsiteX13" fmla="*/ 0 w 3148090"/>
                <a:gd name="connsiteY13" fmla="*/ 1754326 h 1754326"/>
                <a:gd name="connsiteX14" fmla="*/ 0 w 3148090"/>
                <a:gd name="connsiteY14" fmla="*/ 1134464 h 1754326"/>
                <a:gd name="connsiteX15" fmla="*/ 0 w 3148090"/>
                <a:gd name="connsiteY15" fmla="*/ 602319 h 1754326"/>
                <a:gd name="connsiteX16" fmla="*/ 0 w 3148090"/>
                <a:gd name="connsiteY16" fmla="*/ 0 h 175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8090" h="1754326" extrusionOk="0">
                  <a:moveTo>
                    <a:pt x="0" y="0"/>
                  </a:moveTo>
                  <a:cubicBezTo>
                    <a:pt x="247898" y="-27504"/>
                    <a:pt x="406686" y="-29366"/>
                    <a:pt x="598137" y="0"/>
                  </a:cubicBezTo>
                  <a:cubicBezTo>
                    <a:pt x="789588" y="29366"/>
                    <a:pt x="1017364" y="-1710"/>
                    <a:pt x="1259236" y="0"/>
                  </a:cubicBezTo>
                  <a:cubicBezTo>
                    <a:pt x="1501108" y="1710"/>
                    <a:pt x="1668071" y="-29520"/>
                    <a:pt x="1951816" y="0"/>
                  </a:cubicBezTo>
                  <a:cubicBezTo>
                    <a:pt x="2235561" y="29520"/>
                    <a:pt x="2287970" y="11957"/>
                    <a:pt x="2549953" y="0"/>
                  </a:cubicBezTo>
                  <a:cubicBezTo>
                    <a:pt x="2811936" y="-11957"/>
                    <a:pt x="2959140" y="-6324"/>
                    <a:pt x="3148090" y="0"/>
                  </a:cubicBezTo>
                  <a:cubicBezTo>
                    <a:pt x="3130488" y="167905"/>
                    <a:pt x="3139395" y="370599"/>
                    <a:pt x="3148090" y="567232"/>
                  </a:cubicBezTo>
                  <a:cubicBezTo>
                    <a:pt x="3156785" y="763865"/>
                    <a:pt x="3135886" y="952645"/>
                    <a:pt x="3148090" y="1152007"/>
                  </a:cubicBezTo>
                  <a:cubicBezTo>
                    <a:pt x="3160294" y="1351369"/>
                    <a:pt x="3126869" y="1562216"/>
                    <a:pt x="3148090" y="1754326"/>
                  </a:cubicBezTo>
                  <a:cubicBezTo>
                    <a:pt x="2957236" y="1771771"/>
                    <a:pt x="2803224" y="1737573"/>
                    <a:pt x="2581434" y="1754326"/>
                  </a:cubicBezTo>
                  <a:cubicBezTo>
                    <a:pt x="2359644" y="1771079"/>
                    <a:pt x="2140567" y="1731870"/>
                    <a:pt x="1983297" y="1754326"/>
                  </a:cubicBezTo>
                  <a:cubicBezTo>
                    <a:pt x="1826027" y="1776782"/>
                    <a:pt x="1515782" y="1758202"/>
                    <a:pt x="1290717" y="1754326"/>
                  </a:cubicBezTo>
                  <a:cubicBezTo>
                    <a:pt x="1065652" y="1750450"/>
                    <a:pt x="793300" y="1729659"/>
                    <a:pt x="661099" y="1754326"/>
                  </a:cubicBezTo>
                  <a:cubicBezTo>
                    <a:pt x="528898" y="1778993"/>
                    <a:pt x="314838" y="1758849"/>
                    <a:pt x="0" y="1754326"/>
                  </a:cubicBezTo>
                  <a:cubicBezTo>
                    <a:pt x="26937" y="1600891"/>
                    <a:pt x="-22166" y="1284978"/>
                    <a:pt x="0" y="1134464"/>
                  </a:cubicBezTo>
                  <a:cubicBezTo>
                    <a:pt x="22166" y="983950"/>
                    <a:pt x="10327" y="799553"/>
                    <a:pt x="0" y="602319"/>
                  </a:cubicBezTo>
                  <a:cubicBezTo>
                    <a:pt x="-10327" y="405085"/>
                    <a:pt x="6723" y="296015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انتاج المادة الصفراء التي تساعد على تحليل الدهون </a:t>
              </a:r>
              <a:endPara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3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09EC059-FAC9-4F8D-9611-177219FAF98D}"/>
              </a:ext>
            </a:extLst>
          </p:cNvPr>
          <p:cNvSpPr/>
          <p:nvPr/>
        </p:nvSpPr>
        <p:spPr>
          <a:xfrm>
            <a:off x="6967608" y="1318456"/>
            <a:ext cx="4760696" cy="2800767"/>
          </a:xfrm>
          <a:custGeom>
            <a:avLst/>
            <a:gdLst>
              <a:gd name="connsiteX0" fmla="*/ 0 w 4760696"/>
              <a:gd name="connsiteY0" fmla="*/ 0 h 2800767"/>
              <a:gd name="connsiteX1" fmla="*/ 537279 w 4760696"/>
              <a:gd name="connsiteY1" fmla="*/ 0 h 2800767"/>
              <a:gd name="connsiteX2" fmla="*/ 1169771 w 4760696"/>
              <a:gd name="connsiteY2" fmla="*/ 0 h 2800767"/>
              <a:gd name="connsiteX3" fmla="*/ 1897477 w 4760696"/>
              <a:gd name="connsiteY3" fmla="*/ 0 h 2800767"/>
              <a:gd name="connsiteX4" fmla="*/ 2672791 w 4760696"/>
              <a:gd name="connsiteY4" fmla="*/ 0 h 2800767"/>
              <a:gd name="connsiteX5" fmla="*/ 3400497 w 4760696"/>
              <a:gd name="connsiteY5" fmla="*/ 0 h 2800767"/>
              <a:gd name="connsiteX6" fmla="*/ 4175810 w 4760696"/>
              <a:gd name="connsiteY6" fmla="*/ 0 h 2800767"/>
              <a:gd name="connsiteX7" fmla="*/ 4760696 w 4760696"/>
              <a:gd name="connsiteY7" fmla="*/ 0 h 2800767"/>
              <a:gd name="connsiteX8" fmla="*/ 4760696 w 4760696"/>
              <a:gd name="connsiteY8" fmla="*/ 532146 h 2800767"/>
              <a:gd name="connsiteX9" fmla="*/ 4760696 w 4760696"/>
              <a:gd name="connsiteY9" fmla="*/ 1036284 h 2800767"/>
              <a:gd name="connsiteX10" fmla="*/ 4760696 w 4760696"/>
              <a:gd name="connsiteY10" fmla="*/ 1596437 h 2800767"/>
              <a:gd name="connsiteX11" fmla="*/ 4760696 w 4760696"/>
              <a:gd name="connsiteY11" fmla="*/ 2184598 h 2800767"/>
              <a:gd name="connsiteX12" fmla="*/ 4760696 w 4760696"/>
              <a:gd name="connsiteY12" fmla="*/ 2800767 h 2800767"/>
              <a:gd name="connsiteX13" fmla="*/ 4128204 w 4760696"/>
              <a:gd name="connsiteY13" fmla="*/ 2800767 h 2800767"/>
              <a:gd name="connsiteX14" fmla="*/ 3543318 w 4760696"/>
              <a:gd name="connsiteY14" fmla="*/ 2800767 h 2800767"/>
              <a:gd name="connsiteX15" fmla="*/ 2768005 w 4760696"/>
              <a:gd name="connsiteY15" fmla="*/ 2800767 h 2800767"/>
              <a:gd name="connsiteX16" fmla="*/ 2135512 w 4760696"/>
              <a:gd name="connsiteY16" fmla="*/ 2800767 h 2800767"/>
              <a:gd name="connsiteX17" fmla="*/ 1598234 w 4760696"/>
              <a:gd name="connsiteY17" fmla="*/ 2800767 h 2800767"/>
              <a:gd name="connsiteX18" fmla="*/ 1060955 w 4760696"/>
              <a:gd name="connsiteY18" fmla="*/ 2800767 h 2800767"/>
              <a:gd name="connsiteX19" fmla="*/ 0 w 4760696"/>
              <a:gd name="connsiteY19" fmla="*/ 2800767 h 2800767"/>
              <a:gd name="connsiteX20" fmla="*/ 0 w 4760696"/>
              <a:gd name="connsiteY20" fmla="*/ 2240614 h 2800767"/>
              <a:gd name="connsiteX21" fmla="*/ 0 w 4760696"/>
              <a:gd name="connsiteY21" fmla="*/ 1736476 h 2800767"/>
              <a:gd name="connsiteX22" fmla="*/ 0 w 4760696"/>
              <a:gd name="connsiteY22" fmla="*/ 1120307 h 2800767"/>
              <a:gd name="connsiteX23" fmla="*/ 0 w 4760696"/>
              <a:gd name="connsiteY23" fmla="*/ 560153 h 2800767"/>
              <a:gd name="connsiteX24" fmla="*/ 0 w 4760696"/>
              <a:gd name="connsiteY2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60696" h="2800767" fill="none" extrusionOk="0">
                <a:moveTo>
                  <a:pt x="0" y="0"/>
                </a:moveTo>
                <a:cubicBezTo>
                  <a:pt x="130428" y="846"/>
                  <a:pt x="289819" y="-9801"/>
                  <a:pt x="537279" y="0"/>
                </a:cubicBezTo>
                <a:cubicBezTo>
                  <a:pt x="784739" y="9801"/>
                  <a:pt x="898163" y="18900"/>
                  <a:pt x="1169771" y="0"/>
                </a:cubicBezTo>
                <a:cubicBezTo>
                  <a:pt x="1441379" y="-18900"/>
                  <a:pt x="1657771" y="20517"/>
                  <a:pt x="1897477" y="0"/>
                </a:cubicBezTo>
                <a:cubicBezTo>
                  <a:pt x="2137183" y="-20517"/>
                  <a:pt x="2422162" y="-29914"/>
                  <a:pt x="2672791" y="0"/>
                </a:cubicBezTo>
                <a:cubicBezTo>
                  <a:pt x="2923420" y="29914"/>
                  <a:pt x="3177789" y="-31820"/>
                  <a:pt x="3400497" y="0"/>
                </a:cubicBezTo>
                <a:cubicBezTo>
                  <a:pt x="3623205" y="31820"/>
                  <a:pt x="3794819" y="20800"/>
                  <a:pt x="4175810" y="0"/>
                </a:cubicBezTo>
                <a:cubicBezTo>
                  <a:pt x="4556801" y="-20800"/>
                  <a:pt x="4636008" y="14264"/>
                  <a:pt x="4760696" y="0"/>
                </a:cubicBezTo>
                <a:cubicBezTo>
                  <a:pt x="4752803" y="207057"/>
                  <a:pt x="4753067" y="320210"/>
                  <a:pt x="4760696" y="532146"/>
                </a:cubicBezTo>
                <a:cubicBezTo>
                  <a:pt x="4768325" y="744082"/>
                  <a:pt x="4775085" y="910352"/>
                  <a:pt x="4760696" y="1036284"/>
                </a:cubicBezTo>
                <a:cubicBezTo>
                  <a:pt x="4746307" y="1162216"/>
                  <a:pt x="4741200" y="1378628"/>
                  <a:pt x="4760696" y="1596437"/>
                </a:cubicBezTo>
                <a:cubicBezTo>
                  <a:pt x="4780192" y="1814246"/>
                  <a:pt x="4759189" y="1915324"/>
                  <a:pt x="4760696" y="2184598"/>
                </a:cubicBezTo>
                <a:cubicBezTo>
                  <a:pt x="4762203" y="2453872"/>
                  <a:pt x="4779505" y="2592472"/>
                  <a:pt x="4760696" y="2800767"/>
                </a:cubicBezTo>
                <a:cubicBezTo>
                  <a:pt x="4481129" y="2816606"/>
                  <a:pt x="4297736" y="2789833"/>
                  <a:pt x="4128204" y="2800767"/>
                </a:cubicBezTo>
                <a:cubicBezTo>
                  <a:pt x="3958672" y="2811701"/>
                  <a:pt x="3756877" y="2797663"/>
                  <a:pt x="3543318" y="2800767"/>
                </a:cubicBezTo>
                <a:cubicBezTo>
                  <a:pt x="3329759" y="2803871"/>
                  <a:pt x="3074289" y="2835834"/>
                  <a:pt x="2768005" y="2800767"/>
                </a:cubicBezTo>
                <a:cubicBezTo>
                  <a:pt x="2461721" y="2765700"/>
                  <a:pt x="2315473" y="2808924"/>
                  <a:pt x="2135512" y="2800767"/>
                </a:cubicBezTo>
                <a:cubicBezTo>
                  <a:pt x="1955551" y="2792610"/>
                  <a:pt x="1736982" y="2811194"/>
                  <a:pt x="1598234" y="2800767"/>
                </a:cubicBezTo>
                <a:cubicBezTo>
                  <a:pt x="1459486" y="2790340"/>
                  <a:pt x="1262943" y="2793108"/>
                  <a:pt x="1060955" y="2800767"/>
                </a:cubicBezTo>
                <a:cubicBezTo>
                  <a:pt x="858967" y="2808426"/>
                  <a:pt x="330303" y="2789761"/>
                  <a:pt x="0" y="2800767"/>
                </a:cubicBezTo>
                <a:cubicBezTo>
                  <a:pt x="-19424" y="2666794"/>
                  <a:pt x="13144" y="2501802"/>
                  <a:pt x="0" y="2240614"/>
                </a:cubicBezTo>
                <a:cubicBezTo>
                  <a:pt x="-13144" y="1979426"/>
                  <a:pt x="-4311" y="1890485"/>
                  <a:pt x="0" y="1736476"/>
                </a:cubicBezTo>
                <a:cubicBezTo>
                  <a:pt x="4311" y="1582467"/>
                  <a:pt x="12233" y="1400747"/>
                  <a:pt x="0" y="1120307"/>
                </a:cubicBezTo>
                <a:cubicBezTo>
                  <a:pt x="-12233" y="839867"/>
                  <a:pt x="24845" y="808297"/>
                  <a:pt x="0" y="560153"/>
                </a:cubicBezTo>
                <a:cubicBezTo>
                  <a:pt x="-24845" y="312009"/>
                  <a:pt x="-4723" y="178314"/>
                  <a:pt x="0" y="0"/>
                </a:cubicBezTo>
                <a:close/>
              </a:path>
              <a:path w="4760696" h="2800767" stroke="0" extrusionOk="0">
                <a:moveTo>
                  <a:pt x="0" y="0"/>
                </a:moveTo>
                <a:cubicBezTo>
                  <a:pt x="313472" y="1500"/>
                  <a:pt x="441307" y="-18654"/>
                  <a:pt x="632492" y="0"/>
                </a:cubicBezTo>
                <a:cubicBezTo>
                  <a:pt x="823677" y="18654"/>
                  <a:pt x="1192921" y="-17668"/>
                  <a:pt x="1360199" y="0"/>
                </a:cubicBezTo>
                <a:cubicBezTo>
                  <a:pt x="1527477" y="17668"/>
                  <a:pt x="1967221" y="-24087"/>
                  <a:pt x="2135512" y="0"/>
                </a:cubicBezTo>
                <a:cubicBezTo>
                  <a:pt x="2303803" y="24087"/>
                  <a:pt x="2639140" y="-6207"/>
                  <a:pt x="2768005" y="0"/>
                </a:cubicBezTo>
                <a:cubicBezTo>
                  <a:pt x="2896870" y="6207"/>
                  <a:pt x="3184064" y="-26229"/>
                  <a:pt x="3495711" y="0"/>
                </a:cubicBezTo>
                <a:cubicBezTo>
                  <a:pt x="3807358" y="26229"/>
                  <a:pt x="3929539" y="-3403"/>
                  <a:pt x="4128204" y="0"/>
                </a:cubicBezTo>
                <a:cubicBezTo>
                  <a:pt x="4326869" y="3403"/>
                  <a:pt x="4622617" y="-7724"/>
                  <a:pt x="4760696" y="0"/>
                </a:cubicBezTo>
                <a:cubicBezTo>
                  <a:pt x="4734757" y="217961"/>
                  <a:pt x="4785103" y="411096"/>
                  <a:pt x="4760696" y="616169"/>
                </a:cubicBezTo>
                <a:cubicBezTo>
                  <a:pt x="4736289" y="821242"/>
                  <a:pt x="4753325" y="923831"/>
                  <a:pt x="4760696" y="1120307"/>
                </a:cubicBezTo>
                <a:cubicBezTo>
                  <a:pt x="4768067" y="1316783"/>
                  <a:pt x="4748366" y="1418271"/>
                  <a:pt x="4760696" y="1596437"/>
                </a:cubicBezTo>
                <a:cubicBezTo>
                  <a:pt x="4773027" y="1774603"/>
                  <a:pt x="4743440" y="1963572"/>
                  <a:pt x="4760696" y="2156591"/>
                </a:cubicBezTo>
                <a:cubicBezTo>
                  <a:pt x="4777952" y="2349610"/>
                  <a:pt x="4771835" y="2649598"/>
                  <a:pt x="4760696" y="2800767"/>
                </a:cubicBezTo>
                <a:cubicBezTo>
                  <a:pt x="4632027" y="2820573"/>
                  <a:pt x="4369314" y="2773344"/>
                  <a:pt x="4175810" y="2800767"/>
                </a:cubicBezTo>
                <a:cubicBezTo>
                  <a:pt x="3982306" y="2828190"/>
                  <a:pt x="3721603" y="2826298"/>
                  <a:pt x="3400497" y="2800767"/>
                </a:cubicBezTo>
                <a:cubicBezTo>
                  <a:pt x="3079391" y="2775236"/>
                  <a:pt x="2985141" y="2820978"/>
                  <a:pt x="2720398" y="2800767"/>
                </a:cubicBezTo>
                <a:cubicBezTo>
                  <a:pt x="2455655" y="2780556"/>
                  <a:pt x="2113268" y="2775943"/>
                  <a:pt x="1945084" y="2800767"/>
                </a:cubicBezTo>
                <a:cubicBezTo>
                  <a:pt x="1776900" y="2825591"/>
                  <a:pt x="1518336" y="2807715"/>
                  <a:pt x="1217378" y="2800767"/>
                </a:cubicBezTo>
                <a:cubicBezTo>
                  <a:pt x="916420" y="2793819"/>
                  <a:pt x="873695" y="2775148"/>
                  <a:pt x="632492" y="2800767"/>
                </a:cubicBezTo>
                <a:cubicBezTo>
                  <a:pt x="391289" y="2826386"/>
                  <a:pt x="203748" y="2786437"/>
                  <a:pt x="0" y="2800767"/>
                </a:cubicBezTo>
                <a:cubicBezTo>
                  <a:pt x="5592" y="2576841"/>
                  <a:pt x="-10407" y="2383683"/>
                  <a:pt x="0" y="2184598"/>
                </a:cubicBezTo>
                <a:cubicBezTo>
                  <a:pt x="10407" y="1985513"/>
                  <a:pt x="-2411" y="1873372"/>
                  <a:pt x="0" y="1652453"/>
                </a:cubicBezTo>
                <a:cubicBezTo>
                  <a:pt x="2411" y="1431534"/>
                  <a:pt x="616" y="1344487"/>
                  <a:pt x="0" y="1176322"/>
                </a:cubicBezTo>
                <a:cubicBezTo>
                  <a:pt x="-616" y="1008157"/>
                  <a:pt x="-21245" y="858662"/>
                  <a:pt x="0" y="644176"/>
                </a:cubicBezTo>
                <a:cubicBezTo>
                  <a:pt x="21245" y="429690"/>
                  <a:pt x="30167" y="13176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 ماذا يحدث لو </a:t>
            </a:r>
          </a:p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تراكمت بلورات الكوليسترول وترسبت داخل المرارة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5B0C18-E8E9-40E8-88AC-1DF451AA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90" y="142896"/>
            <a:ext cx="5776510" cy="651129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3DA541E-7642-463D-AE27-4B40517DA472}"/>
              </a:ext>
            </a:extLst>
          </p:cNvPr>
          <p:cNvSpPr/>
          <p:nvPr/>
        </p:nvSpPr>
        <p:spPr>
          <a:xfrm>
            <a:off x="6972690" y="4262630"/>
            <a:ext cx="4760696" cy="2123658"/>
          </a:xfrm>
          <a:custGeom>
            <a:avLst/>
            <a:gdLst>
              <a:gd name="connsiteX0" fmla="*/ 0 w 4760696"/>
              <a:gd name="connsiteY0" fmla="*/ 0 h 2123658"/>
              <a:gd name="connsiteX1" fmla="*/ 537279 w 4760696"/>
              <a:gd name="connsiteY1" fmla="*/ 0 h 2123658"/>
              <a:gd name="connsiteX2" fmla="*/ 1217378 w 4760696"/>
              <a:gd name="connsiteY2" fmla="*/ 0 h 2123658"/>
              <a:gd name="connsiteX3" fmla="*/ 1754657 w 4760696"/>
              <a:gd name="connsiteY3" fmla="*/ 0 h 2123658"/>
              <a:gd name="connsiteX4" fmla="*/ 2291935 w 4760696"/>
              <a:gd name="connsiteY4" fmla="*/ 0 h 2123658"/>
              <a:gd name="connsiteX5" fmla="*/ 2924428 w 4760696"/>
              <a:gd name="connsiteY5" fmla="*/ 0 h 2123658"/>
              <a:gd name="connsiteX6" fmla="*/ 3652134 w 4760696"/>
              <a:gd name="connsiteY6" fmla="*/ 0 h 2123658"/>
              <a:gd name="connsiteX7" fmla="*/ 4760696 w 4760696"/>
              <a:gd name="connsiteY7" fmla="*/ 0 h 2123658"/>
              <a:gd name="connsiteX8" fmla="*/ 4760696 w 4760696"/>
              <a:gd name="connsiteY8" fmla="*/ 552151 h 2123658"/>
              <a:gd name="connsiteX9" fmla="*/ 4760696 w 4760696"/>
              <a:gd name="connsiteY9" fmla="*/ 1125539 h 2123658"/>
              <a:gd name="connsiteX10" fmla="*/ 4760696 w 4760696"/>
              <a:gd name="connsiteY10" fmla="*/ 1635217 h 2123658"/>
              <a:gd name="connsiteX11" fmla="*/ 4760696 w 4760696"/>
              <a:gd name="connsiteY11" fmla="*/ 2123658 h 2123658"/>
              <a:gd name="connsiteX12" fmla="*/ 4175810 w 4760696"/>
              <a:gd name="connsiteY12" fmla="*/ 2123658 h 2123658"/>
              <a:gd name="connsiteX13" fmla="*/ 3495711 w 4760696"/>
              <a:gd name="connsiteY13" fmla="*/ 2123658 h 2123658"/>
              <a:gd name="connsiteX14" fmla="*/ 2815612 w 4760696"/>
              <a:gd name="connsiteY14" fmla="*/ 2123658 h 2123658"/>
              <a:gd name="connsiteX15" fmla="*/ 2230726 w 4760696"/>
              <a:gd name="connsiteY15" fmla="*/ 2123658 h 2123658"/>
              <a:gd name="connsiteX16" fmla="*/ 1455413 w 4760696"/>
              <a:gd name="connsiteY16" fmla="*/ 2123658 h 2123658"/>
              <a:gd name="connsiteX17" fmla="*/ 870527 w 4760696"/>
              <a:gd name="connsiteY17" fmla="*/ 2123658 h 2123658"/>
              <a:gd name="connsiteX18" fmla="*/ 0 w 4760696"/>
              <a:gd name="connsiteY18" fmla="*/ 2123658 h 2123658"/>
              <a:gd name="connsiteX19" fmla="*/ 0 w 4760696"/>
              <a:gd name="connsiteY19" fmla="*/ 1613980 h 2123658"/>
              <a:gd name="connsiteX20" fmla="*/ 0 w 4760696"/>
              <a:gd name="connsiteY20" fmla="*/ 1083066 h 2123658"/>
              <a:gd name="connsiteX21" fmla="*/ 0 w 4760696"/>
              <a:gd name="connsiteY21" fmla="*/ 509678 h 2123658"/>
              <a:gd name="connsiteX22" fmla="*/ 0 w 4760696"/>
              <a:gd name="connsiteY22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60696" h="2123658" fill="none" extrusionOk="0">
                <a:moveTo>
                  <a:pt x="0" y="0"/>
                </a:moveTo>
                <a:cubicBezTo>
                  <a:pt x="185570" y="4901"/>
                  <a:pt x="353354" y="1372"/>
                  <a:pt x="537279" y="0"/>
                </a:cubicBezTo>
                <a:cubicBezTo>
                  <a:pt x="721204" y="-1372"/>
                  <a:pt x="1054265" y="15645"/>
                  <a:pt x="1217378" y="0"/>
                </a:cubicBezTo>
                <a:cubicBezTo>
                  <a:pt x="1380491" y="-15645"/>
                  <a:pt x="1522932" y="21864"/>
                  <a:pt x="1754657" y="0"/>
                </a:cubicBezTo>
                <a:cubicBezTo>
                  <a:pt x="1986382" y="-21864"/>
                  <a:pt x="2047807" y="-8759"/>
                  <a:pt x="2291935" y="0"/>
                </a:cubicBezTo>
                <a:cubicBezTo>
                  <a:pt x="2536063" y="8759"/>
                  <a:pt x="2652781" y="15024"/>
                  <a:pt x="2924428" y="0"/>
                </a:cubicBezTo>
                <a:cubicBezTo>
                  <a:pt x="3196075" y="-15024"/>
                  <a:pt x="3412428" y="20517"/>
                  <a:pt x="3652134" y="0"/>
                </a:cubicBezTo>
                <a:cubicBezTo>
                  <a:pt x="3891840" y="-20517"/>
                  <a:pt x="4406003" y="52350"/>
                  <a:pt x="4760696" y="0"/>
                </a:cubicBezTo>
                <a:cubicBezTo>
                  <a:pt x="4768869" y="172045"/>
                  <a:pt x="4751503" y="440684"/>
                  <a:pt x="4760696" y="552151"/>
                </a:cubicBezTo>
                <a:cubicBezTo>
                  <a:pt x="4769889" y="663618"/>
                  <a:pt x="4748058" y="882526"/>
                  <a:pt x="4760696" y="1125539"/>
                </a:cubicBezTo>
                <a:cubicBezTo>
                  <a:pt x="4773334" y="1368552"/>
                  <a:pt x="4772698" y="1426545"/>
                  <a:pt x="4760696" y="1635217"/>
                </a:cubicBezTo>
                <a:cubicBezTo>
                  <a:pt x="4748694" y="1843889"/>
                  <a:pt x="4755145" y="1959298"/>
                  <a:pt x="4760696" y="2123658"/>
                </a:cubicBezTo>
                <a:cubicBezTo>
                  <a:pt x="4485807" y="2148218"/>
                  <a:pt x="4464670" y="2113057"/>
                  <a:pt x="4175810" y="2123658"/>
                </a:cubicBezTo>
                <a:cubicBezTo>
                  <a:pt x="3886950" y="2134259"/>
                  <a:pt x="3692307" y="2146091"/>
                  <a:pt x="3495711" y="2123658"/>
                </a:cubicBezTo>
                <a:cubicBezTo>
                  <a:pt x="3299115" y="2101225"/>
                  <a:pt x="3124944" y="2113971"/>
                  <a:pt x="2815612" y="2123658"/>
                </a:cubicBezTo>
                <a:cubicBezTo>
                  <a:pt x="2506280" y="2133345"/>
                  <a:pt x="2451569" y="2123827"/>
                  <a:pt x="2230726" y="2123658"/>
                </a:cubicBezTo>
                <a:cubicBezTo>
                  <a:pt x="2009883" y="2123489"/>
                  <a:pt x="1793229" y="2122964"/>
                  <a:pt x="1455413" y="2123658"/>
                </a:cubicBezTo>
                <a:cubicBezTo>
                  <a:pt x="1117597" y="2124352"/>
                  <a:pt x="1084086" y="2120554"/>
                  <a:pt x="870527" y="2123658"/>
                </a:cubicBezTo>
                <a:cubicBezTo>
                  <a:pt x="656968" y="2126762"/>
                  <a:pt x="389672" y="2120108"/>
                  <a:pt x="0" y="2123658"/>
                </a:cubicBezTo>
                <a:cubicBezTo>
                  <a:pt x="18618" y="2002039"/>
                  <a:pt x="-8389" y="1756901"/>
                  <a:pt x="0" y="1613980"/>
                </a:cubicBezTo>
                <a:cubicBezTo>
                  <a:pt x="8389" y="1471059"/>
                  <a:pt x="-9662" y="1229273"/>
                  <a:pt x="0" y="1083066"/>
                </a:cubicBezTo>
                <a:cubicBezTo>
                  <a:pt x="9662" y="936859"/>
                  <a:pt x="-453" y="751508"/>
                  <a:pt x="0" y="509678"/>
                </a:cubicBezTo>
                <a:cubicBezTo>
                  <a:pt x="453" y="267848"/>
                  <a:pt x="5882" y="118292"/>
                  <a:pt x="0" y="0"/>
                </a:cubicBezTo>
                <a:close/>
              </a:path>
              <a:path w="4760696" h="2123658" stroke="0" extrusionOk="0">
                <a:moveTo>
                  <a:pt x="0" y="0"/>
                </a:moveTo>
                <a:cubicBezTo>
                  <a:pt x="313472" y="1500"/>
                  <a:pt x="441307" y="-18654"/>
                  <a:pt x="632492" y="0"/>
                </a:cubicBezTo>
                <a:cubicBezTo>
                  <a:pt x="823677" y="18654"/>
                  <a:pt x="1192921" y="-17668"/>
                  <a:pt x="1360199" y="0"/>
                </a:cubicBezTo>
                <a:cubicBezTo>
                  <a:pt x="1527477" y="17668"/>
                  <a:pt x="1967221" y="-24087"/>
                  <a:pt x="2135512" y="0"/>
                </a:cubicBezTo>
                <a:cubicBezTo>
                  <a:pt x="2303803" y="24087"/>
                  <a:pt x="2639140" y="-6207"/>
                  <a:pt x="2768005" y="0"/>
                </a:cubicBezTo>
                <a:cubicBezTo>
                  <a:pt x="2896870" y="6207"/>
                  <a:pt x="3184064" y="-26229"/>
                  <a:pt x="3495711" y="0"/>
                </a:cubicBezTo>
                <a:cubicBezTo>
                  <a:pt x="3807358" y="26229"/>
                  <a:pt x="3929539" y="-3403"/>
                  <a:pt x="4128204" y="0"/>
                </a:cubicBezTo>
                <a:cubicBezTo>
                  <a:pt x="4326869" y="3403"/>
                  <a:pt x="4622617" y="-7724"/>
                  <a:pt x="4760696" y="0"/>
                </a:cubicBezTo>
                <a:cubicBezTo>
                  <a:pt x="4784212" y="123299"/>
                  <a:pt x="4733708" y="386379"/>
                  <a:pt x="4760696" y="573388"/>
                </a:cubicBezTo>
                <a:cubicBezTo>
                  <a:pt x="4787684" y="760397"/>
                  <a:pt x="4758314" y="835969"/>
                  <a:pt x="4760696" y="1061829"/>
                </a:cubicBezTo>
                <a:cubicBezTo>
                  <a:pt x="4763078" y="1287689"/>
                  <a:pt x="4762583" y="1430951"/>
                  <a:pt x="4760696" y="1529034"/>
                </a:cubicBezTo>
                <a:cubicBezTo>
                  <a:pt x="4758809" y="1627118"/>
                  <a:pt x="4753035" y="1909486"/>
                  <a:pt x="4760696" y="2123658"/>
                </a:cubicBezTo>
                <a:cubicBezTo>
                  <a:pt x="4549921" y="2099834"/>
                  <a:pt x="4360717" y="2151607"/>
                  <a:pt x="4128204" y="2123658"/>
                </a:cubicBezTo>
                <a:cubicBezTo>
                  <a:pt x="3895691" y="2095709"/>
                  <a:pt x="3639249" y="2128200"/>
                  <a:pt x="3448104" y="2123658"/>
                </a:cubicBezTo>
                <a:cubicBezTo>
                  <a:pt x="3256959" y="2119116"/>
                  <a:pt x="2993897" y="2149189"/>
                  <a:pt x="2672791" y="2123658"/>
                </a:cubicBezTo>
                <a:cubicBezTo>
                  <a:pt x="2351685" y="2098127"/>
                  <a:pt x="2259986" y="2148705"/>
                  <a:pt x="1992691" y="2123658"/>
                </a:cubicBezTo>
                <a:cubicBezTo>
                  <a:pt x="1725396" y="2098611"/>
                  <a:pt x="1384670" y="2097248"/>
                  <a:pt x="1217378" y="2123658"/>
                </a:cubicBezTo>
                <a:cubicBezTo>
                  <a:pt x="1050086" y="2150068"/>
                  <a:pt x="359863" y="2129156"/>
                  <a:pt x="0" y="2123658"/>
                </a:cubicBezTo>
                <a:cubicBezTo>
                  <a:pt x="-13770" y="2008656"/>
                  <a:pt x="21936" y="1785062"/>
                  <a:pt x="0" y="1635217"/>
                </a:cubicBezTo>
                <a:cubicBezTo>
                  <a:pt x="-21936" y="1485372"/>
                  <a:pt x="-9055" y="1316961"/>
                  <a:pt x="0" y="1146775"/>
                </a:cubicBezTo>
                <a:cubicBezTo>
                  <a:pt x="9055" y="976589"/>
                  <a:pt x="-7230" y="809972"/>
                  <a:pt x="0" y="679571"/>
                </a:cubicBezTo>
                <a:cubicBezTo>
                  <a:pt x="7230" y="549170"/>
                  <a:pt x="-16209" y="229867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سوف تتجمع هذه البلورات وتتحول إلى حصى داخل المرارة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55507BD-2328-4FC1-B656-E436374D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90" y="87812"/>
            <a:ext cx="5776510" cy="651129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E1F456E-295E-4DC1-AF8C-63081329AE7C}"/>
              </a:ext>
            </a:extLst>
          </p:cNvPr>
          <p:cNvSpPr/>
          <p:nvPr/>
        </p:nvSpPr>
        <p:spPr>
          <a:xfrm>
            <a:off x="6967608" y="273409"/>
            <a:ext cx="4760696" cy="769441"/>
          </a:xfrm>
          <a:custGeom>
            <a:avLst/>
            <a:gdLst>
              <a:gd name="connsiteX0" fmla="*/ 0 w 4760696"/>
              <a:gd name="connsiteY0" fmla="*/ 0 h 769441"/>
              <a:gd name="connsiteX1" fmla="*/ 584886 w 4760696"/>
              <a:gd name="connsiteY1" fmla="*/ 0 h 769441"/>
              <a:gd name="connsiteX2" fmla="*/ 1169771 w 4760696"/>
              <a:gd name="connsiteY2" fmla="*/ 0 h 769441"/>
              <a:gd name="connsiteX3" fmla="*/ 1802263 w 4760696"/>
              <a:gd name="connsiteY3" fmla="*/ 0 h 769441"/>
              <a:gd name="connsiteX4" fmla="*/ 2339542 w 4760696"/>
              <a:gd name="connsiteY4" fmla="*/ 0 h 769441"/>
              <a:gd name="connsiteX5" fmla="*/ 3019641 w 4760696"/>
              <a:gd name="connsiteY5" fmla="*/ 0 h 769441"/>
              <a:gd name="connsiteX6" fmla="*/ 3556920 w 4760696"/>
              <a:gd name="connsiteY6" fmla="*/ 0 h 769441"/>
              <a:gd name="connsiteX7" fmla="*/ 4094199 w 4760696"/>
              <a:gd name="connsiteY7" fmla="*/ 0 h 769441"/>
              <a:gd name="connsiteX8" fmla="*/ 4760696 w 4760696"/>
              <a:gd name="connsiteY8" fmla="*/ 0 h 769441"/>
              <a:gd name="connsiteX9" fmla="*/ 4760696 w 4760696"/>
              <a:gd name="connsiteY9" fmla="*/ 392415 h 769441"/>
              <a:gd name="connsiteX10" fmla="*/ 4760696 w 4760696"/>
              <a:gd name="connsiteY10" fmla="*/ 769441 h 769441"/>
              <a:gd name="connsiteX11" fmla="*/ 4032990 w 4760696"/>
              <a:gd name="connsiteY11" fmla="*/ 769441 h 769441"/>
              <a:gd name="connsiteX12" fmla="*/ 3352890 w 4760696"/>
              <a:gd name="connsiteY12" fmla="*/ 769441 h 769441"/>
              <a:gd name="connsiteX13" fmla="*/ 2815612 w 4760696"/>
              <a:gd name="connsiteY13" fmla="*/ 769441 h 769441"/>
              <a:gd name="connsiteX14" fmla="*/ 2278333 w 4760696"/>
              <a:gd name="connsiteY14" fmla="*/ 769441 h 769441"/>
              <a:gd name="connsiteX15" fmla="*/ 1693448 w 4760696"/>
              <a:gd name="connsiteY15" fmla="*/ 769441 h 769441"/>
              <a:gd name="connsiteX16" fmla="*/ 1013348 w 4760696"/>
              <a:gd name="connsiteY16" fmla="*/ 769441 h 769441"/>
              <a:gd name="connsiteX17" fmla="*/ 0 w 4760696"/>
              <a:gd name="connsiteY17" fmla="*/ 769441 h 769441"/>
              <a:gd name="connsiteX18" fmla="*/ 0 w 4760696"/>
              <a:gd name="connsiteY18" fmla="*/ 400109 h 769441"/>
              <a:gd name="connsiteX19" fmla="*/ 0 w 4760696"/>
              <a:gd name="connsiteY19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0696" h="769441" fill="none" extrusionOk="0">
                <a:moveTo>
                  <a:pt x="0" y="0"/>
                </a:moveTo>
                <a:cubicBezTo>
                  <a:pt x="199753" y="-20970"/>
                  <a:pt x="324524" y="9494"/>
                  <a:pt x="584886" y="0"/>
                </a:cubicBezTo>
                <a:cubicBezTo>
                  <a:pt x="845248" y="-9494"/>
                  <a:pt x="910293" y="9222"/>
                  <a:pt x="1169771" y="0"/>
                </a:cubicBezTo>
                <a:cubicBezTo>
                  <a:pt x="1429249" y="-9222"/>
                  <a:pt x="1521729" y="2878"/>
                  <a:pt x="1802263" y="0"/>
                </a:cubicBezTo>
                <a:cubicBezTo>
                  <a:pt x="2082797" y="-2878"/>
                  <a:pt x="2155617" y="1372"/>
                  <a:pt x="2339542" y="0"/>
                </a:cubicBezTo>
                <a:cubicBezTo>
                  <a:pt x="2523467" y="-1372"/>
                  <a:pt x="2856528" y="15645"/>
                  <a:pt x="3019641" y="0"/>
                </a:cubicBezTo>
                <a:cubicBezTo>
                  <a:pt x="3182754" y="-15645"/>
                  <a:pt x="3325195" y="21864"/>
                  <a:pt x="3556920" y="0"/>
                </a:cubicBezTo>
                <a:cubicBezTo>
                  <a:pt x="3788645" y="-21864"/>
                  <a:pt x="3846739" y="-9801"/>
                  <a:pt x="4094199" y="0"/>
                </a:cubicBezTo>
                <a:cubicBezTo>
                  <a:pt x="4341659" y="9801"/>
                  <a:pt x="4576145" y="4080"/>
                  <a:pt x="4760696" y="0"/>
                </a:cubicBezTo>
                <a:cubicBezTo>
                  <a:pt x="4768026" y="109869"/>
                  <a:pt x="4755378" y="207179"/>
                  <a:pt x="4760696" y="392415"/>
                </a:cubicBezTo>
                <a:cubicBezTo>
                  <a:pt x="4766014" y="577652"/>
                  <a:pt x="4746593" y="593506"/>
                  <a:pt x="4760696" y="769441"/>
                </a:cubicBezTo>
                <a:cubicBezTo>
                  <a:pt x="4487251" y="783689"/>
                  <a:pt x="4212568" y="798773"/>
                  <a:pt x="4032990" y="769441"/>
                </a:cubicBezTo>
                <a:cubicBezTo>
                  <a:pt x="3853412" y="740109"/>
                  <a:pt x="3655630" y="792320"/>
                  <a:pt x="3352890" y="769441"/>
                </a:cubicBezTo>
                <a:cubicBezTo>
                  <a:pt x="3050150" y="746562"/>
                  <a:pt x="3022519" y="786082"/>
                  <a:pt x="2815612" y="769441"/>
                </a:cubicBezTo>
                <a:cubicBezTo>
                  <a:pt x="2608705" y="752800"/>
                  <a:pt x="2542707" y="782379"/>
                  <a:pt x="2278333" y="769441"/>
                </a:cubicBezTo>
                <a:cubicBezTo>
                  <a:pt x="2013959" y="756503"/>
                  <a:pt x="1982280" y="758585"/>
                  <a:pt x="1693448" y="769441"/>
                </a:cubicBezTo>
                <a:cubicBezTo>
                  <a:pt x="1404616" y="780297"/>
                  <a:pt x="1210304" y="797995"/>
                  <a:pt x="1013348" y="769441"/>
                </a:cubicBezTo>
                <a:cubicBezTo>
                  <a:pt x="816392" y="740887"/>
                  <a:pt x="454966" y="721140"/>
                  <a:pt x="0" y="769441"/>
                </a:cubicBezTo>
                <a:cubicBezTo>
                  <a:pt x="-16105" y="590566"/>
                  <a:pt x="12095" y="520614"/>
                  <a:pt x="0" y="400109"/>
                </a:cubicBezTo>
                <a:cubicBezTo>
                  <a:pt x="-12095" y="279604"/>
                  <a:pt x="9487" y="120821"/>
                  <a:pt x="0" y="0"/>
                </a:cubicBezTo>
                <a:close/>
              </a:path>
              <a:path w="4760696" h="769441" stroke="0" extrusionOk="0">
                <a:moveTo>
                  <a:pt x="0" y="0"/>
                </a:moveTo>
                <a:cubicBezTo>
                  <a:pt x="313472" y="1500"/>
                  <a:pt x="441307" y="-18654"/>
                  <a:pt x="632492" y="0"/>
                </a:cubicBezTo>
                <a:cubicBezTo>
                  <a:pt x="823677" y="18654"/>
                  <a:pt x="1192921" y="-17668"/>
                  <a:pt x="1360199" y="0"/>
                </a:cubicBezTo>
                <a:cubicBezTo>
                  <a:pt x="1527477" y="17668"/>
                  <a:pt x="1967221" y="-24087"/>
                  <a:pt x="2135512" y="0"/>
                </a:cubicBezTo>
                <a:cubicBezTo>
                  <a:pt x="2303803" y="24087"/>
                  <a:pt x="2639140" y="-6207"/>
                  <a:pt x="2768005" y="0"/>
                </a:cubicBezTo>
                <a:cubicBezTo>
                  <a:pt x="2896870" y="6207"/>
                  <a:pt x="3184064" y="-26229"/>
                  <a:pt x="3495711" y="0"/>
                </a:cubicBezTo>
                <a:cubicBezTo>
                  <a:pt x="3807358" y="26229"/>
                  <a:pt x="3929539" y="-3403"/>
                  <a:pt x="4128204" y="0"/>
                </a:cubicBezTo>
                <a:cubicBezTo>
                  <a:pt x="4326869" y="3403"/>
                  <a:pt x="4622617" y="-7724"/>
                  <a:pt x="4760696" y="0"/>
                </a:cubicBezTo>
                <a:cubicBezTo>
                  <a:pt x="4780262" y="140198"/>
                  <a:pt x="4773720" y="220365"/>
                  <a:pt x="4760696" y="400109"/>
                </a:cubicBezTo>
                <a:cubicBezTo>
                  <a:pt x="4747672" y="579853"/>
                  <a:pt x="4766845" y="612872"/>
                  <a:pt x="4760696" y="769441"/>
                </a:cubicBezTo>
                <a:cubicBezTo>
                  <a:pt x="4607434" y="786297"/>
                  <a:pt x="4373281" y="793885"/>
                  <a:pt x="4223417" y="769441"/>
                </a:cubicBezTo>
                <a:cubicBezTo>
                  <a:pt x="4073553" y="744997"/>
                  <a:pt x="3660635" y="735242"/>
                  <a:pt x="3448104" y="769441"/>
                </a:cubicBezTo>
                <a:cubicBezTo>
                  <a:pt x="3235573" y="803640"/>
                  <a:pt x="2905645" y="777794"/>
                  <a:pt x="2768005" y="769441"/>
                </a:cubicBezTo>
                <a:cubicBezTo>
                  <a:pt x="2630365" y="761088"/>
                  <a:pt x="2279050" y="773983"/>
                  <a:pt x="2087905" y="769441"/>
                </a:cubicBezTo>
                <a:cubicBezTo>
                  <a:pt x="1896760" y="764899"/>
                  <a:pt x="1633698" y="794972"/>
                  <a:pt x="1312592" y="769441"/>
                </a:cubicBezTo>
                <a:cubicBezTo>
                  <a:pt x="991486" y="743910"/>
                  <a:pt x="899787" y="794488"/>
                  <a:pt x="632492" y="769441"/>
                </a:cubicBezTo>
                <a:cubicBezTo>
                  <a:pt x="365197" y="744394"/>
                  <a:pt x="163682" y="780418"/>
                  <a:pt x="0" y="769441"/>
                </a:cubicBezTo>
                <a:cubicBezTo>
                  <a:pt x="-11737" y="658750"/>
                  <a:pt x="-12897" y="548724"/>
                  <a:pt x="0" y="377026"/>
                </a:cubicBezTo>
                <a:cubicBezTo>
                  <a:pt x="12897" y="205328"/>
                  <a:pt x="1171" y="171948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6AF85F-3503-4B0C-AEEC-831BC9C2D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4" y="33"/>
            <a:ext cx="11545677" cy="68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98AE55F-1E52-4B26-B95C-A267F564590F}"/>
              </a:ext>
            </a:extLst>
          </p:cNvPr>
          <p:cNvSpPr/>
          <p:nvPr/>
        </p:nvSpPr>
        <p:spPr>
          <a:xfrm>
            <a:off x="2379644" y="172775"/>
            <a:ext cx="7182997" cy="769441"/>
          </a:xfrm>
          <a:custGeom>
            <a:avLst/>
            <a:gdLst>
              <a:gd name="connsiteX0" fmla="*/ 0 w 7182997"/>
              <a:gd name="connsiteY0" fmla="*/ 0 h 769441"/>
              <a:gd name="connsiteX1" fmla="*/ 724830 w 7182997"/>
              <a:gd name="connsiteY1" fmla="*/ 0 h 769441"/>
              <a:gd name="connsiteX2" fmla="*/ 1449659 w 7182997"/>
              <a:gd name="connsiteY2" fmla="*/ 0 h 769441"/>
              <a:gd name="connsiteX3" fmla="*/ 2246319 w 7182997"/>
              <a:gd name="connsiteY3" fmla="*/ 0 h 769441"/>
              <a:gd name="connsiteX4" fmla="*/ 2971149 w 7182997"/>
              <a:gd name="connsiteY4" fmla="*/ 0 h 769441"/>
              <a:gd name="connsiteX5" fmla="*/ 3767808 w 7182997"/>
              <a:gd name="connsiteY5" fmla="*/ 0 h 769441"/>
              <a:gd name="connsiteX6" fmla="*/ 4348978 w 7182997"/>
              <a:gd name="connsiteY6" fmla="*/ 0 h 769441"/>
              <a:gd name="connsiteX7" fmla="*/ 4930148 w 7182997"/>
              <a:gd name="connsiteY7" fmla="*/ 0 h 769441"/>
              <a:gd name="connsiteX8" fmla="*/ 5439488 w 7182997"/>
              <a:gd name="connsiteY8" fmla="*/ 0 h 769441"/>
              <a:gd name="connsiteX9" fmla="*/ 6092487 w 7182997"/>
              <a:gd name="connsiteY9" fmla="*/ 0 h 769441"/>
              <a:gd name="connsiteX10" fmla="*/ 7182997 w 7182997"/>
              <a:gd name="connsiteY10" fmla="*/ 0 h 769441"/>
              <a:gd name="connsiteX11" fmla="*/ 7182997 w 7182997"/>
              <a:gd name="connsiteY11" fmla="*/ 384721 h 769441"/>
              <a:gd name="connsiteX12" fmla="*/ 7182997 w 7182997"/>
              <a:gd name="connsiteY12" fmla="*/ 769441 h 769441"/>
              <a:gd name="connsiteX13" fmla="*/ 6529997 w 7182997"/>
              <a:gd name="connsiteY13" fmla="*/ 769441 h 769441"/>
              <a:gd name="connsiteX14" fmla="*/ 5733338 w 7182997"/>
              <a:gd name="connsiteY14" fmla="*/ 769441 h 769441"/>
              <a:gd name="connsiteX15" fmla="*/ 5152168 w 7182997"/>
              <a:gd name="connsiteY15" fmla="*/ 769441 h 769441"/>
              <a:gd name="connsiteX16" fmla="*/ 4714658 w 7182997"/>
              <a:gd name="connsiteY16" fmla="*/ 769441 h 769441"/>
              <a:gd name="connsiteX17" fmla="*/ 4277148 w 7182997"/>
              <a:gd name="connsiteY17" fmla="*/ 769441 h 769441"/>
              <a:gd name="connsiteX18" fmla="*/ 3552319 w 7182997"/>
              <a:gd name="connsiteY18" fmla="*/ 769441 h 769441"/>
              <a:gd name="connsiteX19" fmla="*/ 2899319 w 7182997"/>
              <a:gd name="connsiteY19" fmla="*/ 769441 h 769441"/>
              <a:gd name="connsiteX20" fmla="*/ 2389979 w 7182997"/>
              <a:gd name="connsiteY20" fmla="*/ 769441 h 769441"/>
              <a:gd name="connsiteX21" fmla="*/ 1880639 w 7182997"/>
              <a:gd name="connsiteY21" fmla="*/ 769441 h 769441"/>
              <a:gd name="connsiteX22" fmla="*/ 1443129 w 7182997"/>
              <a:gd name="connsiteY22" fmla="*/ 769441 h 769441"/>
              <a:gd name="connsiteX23" fmla="*/ 718300 w 7182997"/>
              <a:gd name="connsiteY23" fmla="*/ 769441 h 769441"/>
              <a:gd name="connsiteX24" fmla="*/ 0 w 7182997"/>
              <a:gd name="connsiteY24" fmla="*/ 769441 h 769441"/>
              <a:gd name="connsiteX25" fmla="*/ 0 w 7182997"/>
              <a:gd name="connsiteY25" fmla="*/ 400109 h 769441"/>
              <a:gd name="connsiteX26" fmla="*/ 0 w 7182997"/>
              <a:gd name="connsiteY2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82997" h="769441" fill="none" extrusionOk="0">
                <a:moveTo>
                  <a:pt x="0" y="0"/>
                </a:moveTo>
                <a:cubicBezTo>
                  <a:pt x="344175" y="-29742"/>
                  <a:pt x="368175" y="25403"/>
                  <a:pt x="724830" y="0"/>
                </a:cubicBezTo>
                <a:cubicBezTo>
                  <a:pt x="1081485" y="-25403"/>
                  <a:pt x="1172101" y="15566"/>
                  <a:pt x="1449659" y="0"/>
                </a:cubicBezTo>
                <a:cubicBezTo>
                  <a:pt x="1727217" y="-15566"/>
                  <a:pt x="1956896" y="-27840"/>
                  <a:pt x="2246319" y="0"/>
                </a:cubicBezTo>
                <a:cubicBezTo>
                  <a:pt x="2535742" y="27840"/>
                  <a:pt x="2608974" y="18003"/>
                  <a:pt x="2971149" y="0"/>
                </a:cubicBezTo>
                <a:cubicBezTo>
                  <a:pt x="3333324" y="-18003"/>
                  <a:pt x="3379291" y="-20806"/>
                  <a:pt x="3767808" y="0"/>
                </a:cubicBezTo>
                <a:cubicBezTo>
                  <a:pt x="4156325" y="20806"/>
                  <a:pt x="4185708" y="-6853"/>
                  <a:pt x="4348978" y="0"/>
                </a:cubicBezTo>
                <a:cubicBezTo>
                  <a:pt x="4512248" y="6853"/>
                  <a:pt x="4772581" y="-14097"/>
                  <a:pt x="4930148" y="0"/>
                </a:cubicBezTo>
                <a:cubicBezTo>
                  <a:pt x="5087715" y="14097"/>
                  <a:pt x="5321851" y="4372"/>
                  <a:pt x="5439488" y="0"/>
                </a:cubicBezTo>
                <a:cubicBezTo>
                  <a:pt x="5557125" y="-4372"/>
                  <a:pt x="5839644" y="29670"/>
                  <a:pt x="6092487" y="0"/>
                </a:cubicBezTo>
                <a:cubicBezTo>
                  <a:pt x="6345330" y="-29670"/>
                  <a:pt x="6831161" y="25365"/>
                  <a:pt x="7182997" y="0"/>
                </a:cubicBezTo>
                <a:cubicBezTo>
                  <a:pt x="7188427" y="147244"/>
                  <a:pt x="7164771" y="271902"/>
                  <a:pt x="7182997" y="384721"/>
                </a:cubicBezTo>
                <a:cubicBezTo>
                  <a:pt x="7201223" y="497540"/>
                  <a:pt x="7180808" y="579967"/>
                  <a:pt x="7182997" y="769441"/>
                </a:cubicBezTo>
                <a:cubicBezTo>
                  <a:pt x="7015216" y="769056"/>
                  <a:pt x="6695142" y="766086"/>
                  <a:pt x="6529997" y="769441"/>
                </a:cubicBezTo>
                <a:cubicBezTo>
                  <a:pt x="6364852" y="772796"/>
                  <a:pt x="5932598" y="758081"/>
                  <a:pt x="5733338" y="769441"/>
                </a:cubicBezTo>
                <a:cubicBezTo>
                  <a:pt x="5534078" y="780801"/>
                  <a:pt x="5402099" y="757898"/>
                  <a:pt x="5152168" y="769441"/>
                </a:cubicBezTo>
                <a:cubicBezTo>
                  <a:pt x="4902237" y="780985"/>
                  <a:pt x="4836724" y="765416"/>
                  <a:pt x="4714658" y="769441"/>
                </a:cubicBezTo>
                <a:cubicBezTo>
                  <a:pt x="4592592" y="773467"/>
                  <a:pt x="4458489" y="778651"/>
                  <a:pt x="4277148" y="769441"/>
                </a:cubicBezTo>
                <a:cubicBezTo>
                  <a:pt x="4095807" y="760232"/>
                  <a:pt x="3783423" y="764028"/>
                  <a:pt x="3552319" y="769441"/>
                </a:cubicBezTo>
                <a:cubicBezTo>
                  <a:pt x="3321215" y="774854"/>
                  <a:pt x="3221416" y="753209"/>
                  <a:pt x="2899319" y="769441"/>
                </a:cubicBezTo>
                <a:cubicBezTo>
                  <a:pt x="2577222" y="785673"/>
                  <a:pt x="2533882" y="773949"/>
                  <a:pt x="2389979" y="769441"/>
                </a:cubicBezTo>
                <a:cubicBezTo>
                  <a:pt x="2246076" y="764933"/>
                  <a:pt x="2097456" y="765437"/>
                  <a:pt x="1880639" y="769441"/>
                </a:cubicBezTo>
                <a:cubicBezTo>
                  <a:pt x="1663822" y="773445"/>
                  <a:pt x="1532319" y="762271"/>
                  <a:pt x="1443129" y="769441"/>
                </a:cubicBezTo>
                <a:cubicBezTo>
                  <a:pt x="1353939" y="776612"/>
                  <a:pt x="889363" y="747118"/>
                  <a:pt x="718300" y="769441"/>
                </a:cubicBezTo>
                <a:cubicBezTo>
                  <a:pt x="547237" y="791764"/>
                  <a:pt x="190899" y="795301"/>
                  <a:pt x="0" y="769441"/>
                </a:cubicBezTo>
                <a:cubicBezTo>
                  <a:pt x="-2541" y="679673"/>
                  <a:pt x="-16593" y="496345"/>
                  <a:pt x="0" y="400109"/>
                </a:cubicBezTo>
                <a:cubicBezTo>
                  <a:pt x="16593" y="303873"/>
                  <a:pt x="-4354" y="152721"/>
                  <a:pt x="0" y="0"/>
                </a:cubicBezTo>
                <a:close/>
              </a:path>
              <a:path w="7182997" h="769441" stroke="0" extrusionOk="0">
                <a:moveTo>
                  <a:pt x="0" y="0"/>
                </a:moveTo>
                <a:cubicBezTo>
                  <a:pt x="223136" y="-10318"/>
                  <a:pt x="319997" y="11409"/>
                  <a:pt x="581170" y="0"/>
                </a:cubicBezTo>
                <a:cubicBezTo>
                  <a:pt x="842343" y="-11409"/>
                  <a:pt x="971622" y="-10874"/>
                  <a:pt x="1305999" y="0"/>
                </a:cubicBezTo>
                <a:cubicBezTo>
                  <a:pt x="1640376" y="10874"/>
                  <a:pt x="1827464" y="-18342"/>
                  <a:pt x="2102659" y="0"/>
                </a:cubicBezTo>
                <a:cubicBezTo>
                  <a:pt x="2377854" y="18342"/>
                  <a:pt x="2553526" y="-26959"/>
                  <a:pt x="2683829" y="0"/>
                </a:cubicBezTo>
                <a:cubicBezTo>
                  <a:pt x="2814132" y="26959"/>
                  <a:pt x="3144684" y="-6014"/>
                  <a:pt x="3408659" y="0"/>
                </a:cubicBezTo>
                <a:cubicBezTo>
                  <a:pt x="3672634" y="6014"/>
                  <a:pt x="3770833" y="25231"/>
                  <a:pt x="3989828" y="0"/>
                </a:cubicBezTo>
                <a:cubicBezTo>
                  <a:pt x="4208823" y="-25231"/>
                  <a:pt x="4617202" y="30390"/>
                  <a:pt x="4786488" y="0"/>
                </a:cubicBezTo>
                <a:cubicBezTo>
                  <a:pt x="4955774" y="-30390"/>
                  <a:pt x="5390149" y="-16918"/>
                  <a:pt x="5583148" y="0"/>
                </a:cubicBezTo>
                <a:cubicBezTo>
                  <a:pt x="5776147" y="16918"/>
                  <a:pt x="5905435" y="-9328"/>
                  <a:pt x="6020657" y="0"/>
                </a:cubicBezTo>
                <a:cubicBezTo>
                  <a:pt x="6135879" y="9328"/>
                  <a:pt x="6857496" y="35199"/>
                  <a:pt x="7182997" y="0"/>
                </a:cubicBezTo>
                <a:cubicBezTo>
                  <a:pt x="7168973" y="166831"/>
                  <a:pt x="7197124" y="264935"/>
                  <a:pt x="7182997" y="384721"/>
                </a:cubicBezTo>
                <a:cubicBezTo>
                  <a:pt x="7168870" y="504507"/>
                  <a:pt x="7163848" y="674872"/>
                  <a:pt x="7182997" y="769441"/>
                </a:cubicBezTo>
                <a:cubicBezTo>
                  <a:pt x="7013154" y="793315"/>
                  <a:pt x="6811413" y="776575"/>
                  <a:pt x="6673657" y="769441"/>
                </a:cubicBezTo>
                <a:cubicBezTo>
                  <a:pt x="6535901" y="762307"/>
                  <a:pt x="6130592" y="765087"/>
                  <a:pt x="5876998" y="769441"/>
                </a:cubicBezTo>
                <a:cubicBezTo>
                  <a:pt x="5623404" y="773795"/>
                  <a:pt x="5477016" y="794633"/>
                  <a:pt x="5223998" y="769441"/>
                </a:cubicBezTo>
                <a:cubicBezTo>
                  <a:pt x="4970980" y="744249"/>
                  <a:pt x="4744560" y="742390"/>
                  <a:pt x="4427338" y="769441"/>
                </a:cubicBezTo>
                <a:cubicBezTo>
                  <a:pt x="4110116" y="796492"/>
                  <a:pt x="4064247" y="753350"/>
                  <a:pt x="3702508" y="769441"/>
                </a:cubicBezTo>
                <a:cubicBezTo>
                  <a:pt x="3340769" y="785533"/>
                  <a:pt x="3374700" y="783640"/>
                  <a:pt x="3193169" y="769441"/>
                </a:cubicBezTo>
                <a:cubicBezTo>
                  <a:pt x="3011638" y="755242"/>
                  <a:pt x="2766725" y="751942"/>
                  <a:pt x="2540169" y="769441"/>
                </a:cubicBezTo>
                <a:cubicBezTo>
                  <a:pt x="2313613" y="786940"/>
                  <a:pt x="2119522" y="764966"/>
                  <a:pt x="1743509" y="769441"/>
                </a:cubicBezTo>
                <a:cubicBezTo>
                  <a:pt x="1367496" y="773916"/>
                  <a:pt x="1448110" y="775879"/>
                  <a:pt x="1162340" y="769441"/>
                </a:cubicBezTo>
                <a:cubicBezTo>
                  <a:pt x="876570" y="763003"/>
                  <a:pt x="697575" y="797019"/>
                  <a:pt x="581170" y="769441"/>
                </a:cubicBezTo>
                <a:cubicBezTo>
                  <a:pt x="464765" y="741864"/>
                  <a:pt x="223181" y="743008"/>
                  <a:pt x="0" y="769441"/>
                </a:cubicBezTo>
                <a:cubicBezTo>
                  <a:pt x="971" y="648530"/>
                  <a:pt x="570" y="541635"/>
                  <a:pt x="0" y="384721"/>
                </a:cubicBezTo>
                <a:cubicBezTo>
                  <a:pt x="-570" y="227807"/>
                  <a:pt x="-4529" y="141119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الرابط العجيب بين الصورتين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598AED2-1740-4256-942D-12C3058393A5}"/>
              </a:ext>
            </a:extLst>
          </p:cNvPr>
          <p:cNvSpPr/>
          <p:nvPr/>
        </p:nvSpPr>
        <p:spPr>
          <a:xfrm>
            <a:off x="6312666" y="4964466"/>
            <a:ext cx="5524955" cy="769441"/>
          </a:xfrm>
          <a:custGeom>
            <a:avLst/>
            <a:gdLst>
              <a:gd name="connsiteX0" fmla="*/ 0 w 5524955"/>
              <a:gd name="connsiteY0" fmla="*/ 0 h 769441"/>
              <a:gd name="connsiteX1" fmla="*/ 580120 w 5524955"/>
              <a:gd name="connsiteY1" fmla="*/ 0 h 769441"/>
              <a:gd name="connsiteX2" fmla="*/ 1160241 w 5524955"/>
              <a:gd name="connsiteY2" fmla="*/ 0 h 769441"/>
              <a:gd name="connsiteX3" fmla="*/ 1795610 w 5524955"/>
              <a:gd name="connsiteY3" fmla="*/ 0 h 769441"/>
              <a:gd name="connsiteX4" fmla="*/ 2320481 w 5524955"/>
              <a:gd name="connsiteY4" fmla="*/ 0 h 769441"/>
              <a:gd name="connsiteX5" fmla="*/ 3011100 w 5524955"/>
              <a:gd name="connsiteY5" fmla="*/ 0 h 769441"/>
              <a:gd name="connsiteX6" fmla="*/ 3535971 w 5524955"/>
              <a:gd name="connsiteY6" fmla="*/ 0 h 769441"/>
              <a:gd name="connsiteX7" fmla="*/ 4060842 w 5524955"/>
              <a:gd name="connsiteY7" fmla="*/ 0 h 769441"/>
              <a:gd name="connsiteX8" fmla="*/ 4696212 w 5524955"/>
              <a:gd name="connsiteY8" fmla="*/ 0 h 769441"/>
              <a:gd name="connsiteX9" fmla="*/ 5524955 w 5524955"/>
              <a:gd name="connsiteY9" fmla="*/ 0 h 769441"/>
              <a:gd name="connsiteX10" fmla="*/ 5524955 w 5524955"/>
              <a:gd name="connsiteY10" fmla="*/ 400109 h 769441"/>
              <a:gd name="connsiteX11" fmla="*/ 5524955 w 5524955"/>
              <a:gd name="connsiteY11" fmla="*/ 769441 h 769441"/>
              <a:gd name="connsiteX12" fmla="*/ 4723837 w 5524955"/>
              <a:gd name="connsiteY12" fmla="*/ 769441 h 769441"/>
              <a:gd name="connsiteX13" fmla="*/ 4198966 w 5524955"/>
              <a:gd name="connsiteY13" fmla="*/ 769441 h 769441"/>
              <a:gd name="connsiteX14" fmla="*/ 3674095 w 5524955"/>
              <a:gd name="connsiteY14" fmla="*/ 769441 h 769441"/>
              <a:gd name="connsiteX15" fmla="*/ 3093975 w 5524955"/>
              <a:gd name="connsiteY15" fmla="*/ 769441 h 769441"/>
              <a:gd name="connsiteX16" fmla="*/ 2403355 w 5524955"/>
              <a:gd name="connsiteY16" fmla="*/ 769441 h 769441"/>
              <a:gd name="connsiteX17" fmla="*/ 1712736 w 5524955"/>
              <a:gd name="connsiteY17" fmla="*/ 769441 h 769441"/>
              <a:gd name="connsiteX18" fmla="*/ 1132616 w 5524955"/>
              <a:gd name="connsiteY18" fmla="*/ 769441 h 769441"/>
              <a:gd name="connsiteX19" fmla="*/ 0 w 5524955"/>
              <a:gd name="connsiteY19" fmla="*/ 769441 h 769441"/>
              <a:gd name="connsiteX20" fmla="*/ 0 w 5524955"/>
              <a:gd name="connsiteY20" fmla="*/ 400109 h 769441"/>
              <a:gd name="connsiteX21" fmla="*/ 0 w 5524955"/>
              <a:gd name="connsiteY21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24955" h="769441" fill="none" extrusionOk="0">
                <a:moveTo>
                  <a:pt x="0" y="0"/>
                </a:moveTo>
                <a:cubicBezTo>
                  <a:pt x="116330" y="10706"/>
                  <a:pt x="367062" y="18814"/>
                  <a:pt x="580120" y="0"/>
                </a:cubicBezTo>
                <a:cubicBezTo>
                  <a:pt x="793178" y="-18814"/>
                  <a:pt x="957136" y="24560"/>
                  <a:pt x="1160241" y="0"/>
                </a:cubicBezTo>
                <a:cubicBezTo>
                  <a:pt x="1363346" y="-24560"/>
                  <a:pt x="1587370" y="1702"/>
                  <a:pt x="1795610" y="0"/>
                </a:cubicBezTo>
                <a:cubicBezTo>
                  <a:pt x="2003850" y="-1702"/>
                  <a:pt x="2193986" y="993"/>
                  <a:pt x="2320481" y="0"/>
                </a:cubicBezTo>
                <a:cubicBezTo>
                  <a:pt x="2446976" y="-993"/>
                  <a:pt x="2807401" y="4664"/>
                  <a:pt x="3011100" y="0"/>
                </a:cubicBezTo>
                <a:cubicBezTo>
                  <a:pt x="3214799" y="-4664"/>
                  <a:pt x="3298110" y="2687"/>
                  <a:pt x="3535971" y="0"/>
                </a:cubicBezTo>
                <a:cubicBezTo>
                  <a:pt x="3773832" y="-2687"/>
                  <a:pt x="3909160" y="9370"/>
                  <a:pt x="4060842" y="0"/>
                </a:cubicBezTo>
                <a:cubicBezTo>
                  <a:pt x="4212524" y="-9370"/>
                  <a:pt x="4504125" y="-15383"/>
                  <a:pt x="4696212" y="0"/>
                </a:cubicBezTo>
                <a:cubicBezTo>
                  <a:pt x="4888299" y="15383"/>
                  <a:pt x="5191600" y="8713"/>
                  <a:pt x="5524955" y="0"/>
                </a:cubicBezTo>
                <a:cubicBezTo>
                  <a:pt x="5532995" y="167679"/>
                  <a:pt x="5540926" y="298325"/>
                  <a:pt x="5524955" y="400109"/>
                </a:cubicBezTo>
                <a:cubicBezTo>
                  <a:pt x="5508984" y="501893"/>
                  <a:pt x="5528611" y="653196"/>
                  <a:pt x="5524955" y="769441"/>
                </a:cubicBezTo>
                <a:cubicBezTo>
                  <a:pt x="5320054" y="739776"/>
                  <a:pt x="5087834" y="736637"/>
                  <a:pt x="4723837" y="769441"/>
                </a:cubicBezTo>
                <a:cubicBezTo>
                  <a:pt x="4359840" y="802245"/>
                  <a:pt x="4425582" y="779381"/>
                  <a:pt x="4198966" y="769441"/>
                </a:cubicBezTo>
                <a:cubicBezTo>
                  <a:pt x="3972350" y="759501"/>
                  <a:pt x="3866340" y="794037"/>
                  <a:pt x="3674095" y="769441"/>
                </a:cubicBezTo>
                <a:cubicBezTo>
                  <a:pt x="3481850" y="744845"/>
                  <a:pt x="3247481" y="763430"/>
                  <a:pt x="3093975" y="769441"/>
                </a:cubicBezTo>
                <a:cubicBezTo>
                  <a:pt x="2940469" y="775452"/>
                  <a:pt x="2657093" y="760803"/>
                  <a:pt x="2403355" y="769441"/>
                </a:cubicBezTo>
                <a:cubicBezTo>
                  <a:pt x="2149617" y="778079"/>
                  <a:pt x="1997693" y="800780"/>
                  <a:pt x="1712736" y="769441"/>
                </a:cubicBezTo>
                <a:cubicBezTo>
                  <a:pt x="1427779" y="738102"/>
                  <a:pt x="1393208" y="745039"/>
                  <a:pt x="1132616" y="769441"/>
                </a:cubicBezTo>
                <a:cubicBezTo>
                  <a:pt x="872024" y="793843"/>
                  <a:pt x="404442" y="719742"/>
                  <a:pt x="0" y="769441"/>
                </a:cubicBezTo>
                <a:cubicBezTo>
                  <a:pt x="-17494" y="694223"/>
                  <a:pt x="2289" y="478577"/>
                  <a:pt x="0" y="400109"/>
                </a:cubicBezTo>
                <a:cubicBezTo>
                  <a:pt x="-2289" y="321641"/>
                  <a:pt x="-3935" y="180944"/>
                  <a:pt x="0" y="0"/>
                </a:cubicBezTo>
                <a:close/>
              </a:path>
              <a:path w="5524955" h="769441" stroke="0" extrusionOk="0">
                <a:moveTo>
                  <a:pt x="0" y="0"/>
                </a:moveTo>
                <a:cubicBezTo>
                  <a:pt x="294572" y="-9863"/>
                  <a:pt x="381833" y="-18664"/>
                  <a:pt x="635370" y="0"/>
                </a:cubicBezTo>
                <a:cubicBezTo>
                  <a:pt x="888907" y="18664"/>
                  <a:pt x="1033355" y="31944"/>
                  <a:pt x="1381239" y="0"/>
                </a:cubicBezTo>
                <a:cubicBezTo>
                  <a:pt x="1729123" y="-31944"/>
                  <a:pt x="1840999" y="-24704"/>
                  <a:pt x="2182357" y="0"/>
                </a:cubicBezTo>
                <a:cubicBezTo>
                  <a:pt x="2523715" y="24704"/>
                  <a:pt x="2518252" y="-2227"/>
                  <a:pt x="2817727" y="0"/>
                </a:cubicBezTo>
                <a:cubicBezTo>
                  <a:pt x="3117202" y="2227"/>
                  <a:pt x="3205642" y="-36448"/>
                  <a:pt x="3563596" y="0"/>
                </a:cubicBezTo>
                <a:cubicBezTo>
                  <a:pt x="3921550" y="36448"/>
                  <a:pt x="3933396" y="30608"/>
                  <a:pt x="4198966" y="0"/>
                </a:cubicBezTo>
                <a:cubicBezTo>
                  <a:pt x="4464536" y="-30608"/>
                  <a:pt x="4985369" y="-34941"/>
                  <a:pt x="5524955" y="0"/>
                </a:cubicBezTo>
                <a:cubicBezTo>
                  <a:pt x="5544521" y="140198"/>
                  <a:pt x="5537979" y="220365"/>
                  <a:pt x="5524955" y="400109"/>
                </a:cubicBezTo>
                <a:cubicBezTo>
                  <a:pt x="5511931" y="579853"/>
                  <a:pt x="5531104" y="612872"/>
                  <a:pt x="5524955" y="769441"/>
                </a:cubicBezTo>
                <a:cubicBezTo>
                  <a:pt x="5348885" y="774036"/>
                  <a:pt x="5143532" y="752857"/>
                  <a:pt x="5000084" y="769441"/>
                </a:cubicBezTo>
                <a:cubicBezTo>
                  <a:pt x="4856636" y="786025"/>
                  <a:pt x="4414470" y="741120"/>
                  <a:pt x="4198966" y="769441"/>
                </a:cubicBezTo>
                <a:cubicBezTo>
                  <a:pt x="3983462" y="797762"/>
                  <a:pt x="3823866" y="787391"/>
                  <a:pt x="3508346" y="769441"/>
                </a:cubicBezTo>
                <a:cubicBezTo>
                  <a:pt x="3192826" y="751491"/>
                  <a:pt x="3105988" y="789869"/>
                  <a:pt x="2817727" y="769441"/>
                </a:cubicBezTo>
                <a:cubicBezTo>
                  <a:pt x="2529466" y="749013"/>
                  <a:pt x="2415655" y="773839"/>
                  <a:pt x="2016609" y="769441"/>
                </a:cubicBezTo>
                <a:cubicBezTo>
                  <a:pt x="1617563" y="765043"/>
                  <a:pt x="1509170" y="771040"/>
                  <a:pt x="1325989" y="769441"/>
                </a:cubicBezTo>
                <a:cubicBezTo>
                  <a:pt x="1142808" y="767842"/>
                  <a:pt x="610382" y="713746"/>
                  <a:pt x="0" y="769441"/>
                </a:cubicBezTo>
                <a:cubicBezTo>
                  <a:pt x="-11737" y="658750"/>
                  <a:pt x="-12897" y="548724"/>
                  <a:pt x="0" y="377026"/>
                </a:cubicBezTo>
                <a:cubicBezTo>
                  <a:pt x="12897" y="205328"/>
                  <a:pt x="1171" y="171948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البطانة الداخلية للأمعاء الدقيقة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FB2F685-0BD4-4F21-96F3-4B2C471A7D24}"/>
              </a:ext>
            </a:extLst>
          </p:cNvPr>
          <p:cNvSpPr/>
          <p:nvPr/>
        </p:nvSpPr>
        <p:spPr>
          <a:xfrm>
            <a:off x="446189" y="4959487"/>
            <a:ext cx="5524955" cy="769441"/>
          </a:xfrm>
          <a:custGeom>
            <a:avLst/>
            <a:gdLst>
              <a:gd name="connsiteX0" fmla="*/ 0 w 5524955"/>
              <a:gd name="connsiteY0" fmla="*/ 0 h 769441"/>
              <a:gd name="connsiteX1" fmla="*/ 580120 w 5524955"/>
              <a:gd name="connsiteY1" fmla="*/ 0 h 769441"/>
              <a:gd name="connsiteX2" fmla="*/ 1160241 w 5524955"/>
              <a:gd name="connsiteY2" fmla="*/ 0 h 769441"/>
              <a:gd name="connsiteX3" fmla="*/ 1795610 w 5524955"/>
              <a:gd name="connsiteY3" fmla="*/ 0 h 769441"/>
              <a:gd name="connsiteX4" fmla="*/ 2320481 w 5524955"/>
              <a:gd name="connsiteY4" fmla="*/ 0 h 769441"/>
              <a:gd name="connsiteX5" fmla="*/ 3011100 w 5524955"/>
              <a:gd name="connsiteY5" fmla="*/ 0 h 769441"/>
              <a:gd name="connsiteX6" fmla="*/ 3535971 w 5524955"/>
              <a:gd name="connsiteY6" fmla="*/ 0 h 769441"/>
              <a:gd name="connsiteX7" fmla="*/ 4060842 w 5524955"/>
              <a:gd name="connsiteY7" fmla="*/ 0 h 769441"/>
              <a:gd name="connsiteX8" fmla="*/ 4696212 w 5524955"/>
              <a:gd name="connsiteY8" fmla="*/ 0 h 769441"/>
              <a:gd name="connsiteX9" fmla="*/ 5524955 w 5524955"/>
              <a:gd name="connsiteY9" fmla="*/ 0 h 769441"/>
              <a:gd name="connsiteX10" fmla="*/ 5524955 w 5524955"/>
              <a:gd name="connsiteY10" fmla="*/ 400109 h 769441"/>
              <a:gd name="connsiteX11" fmla="*/ 5524955 w 5524955"/>
              <a:gd name="connsiteY11" fmla="*/ 769441 h 769441"/>
              <a:gd name="connsiteX12" fmla="*/ 4723837 w 5524955"/>
              <a:gd name="connsiteY12" fmla="*/ 769441 h 769441"/>
              <a:gd name="connsiteX13" fmla="*/ 4198966 w 5524955"/>
              <a:gd name="connsiteY13" fmla="*/ 769441 h 769441"/>
              <a:gd name="connsiteX14" fmla="*/ 3674095 w 5524955"/>
              <a:gd name="connsiteY14" fmla="*/ 769441 h 769441"/>
              <a:gd name="connsiteX15" fmla="*/ 3093975 w 5524955"/>
              <a:gd name="connsiteY15" fmla="*/ 769441 h 769441"/>
              <a:gd name="connsiteX16" fmla="*/ 2403355 w 5524955"/>
              <a:gd name="connsiteY16" fmla="*/ 769441 h 769441"/>
              <a:gd name="connsiteX17" fmla="*/ 1712736 w 5524955"/>
              <a:gd name="connsiteY17" fmla="*/ 769441 h 769441"/>
              <a:gd name="connsiteX18" fmla="*/ 1132616 w 5524955"/>
              <a:gd name="connsiteY18" fmla="*/ 769441 h 769441"/>
              <a:gd name="connsiteX19" fmla="*/ 0 w 5524955"/>
              <a:gd name="connsiteY19" fmla="*/ 769441 h 769441"/>
              <a:gd name="connsiteX20" fmla="*/ 0 w 5524955"/>
              <a:gd name="connsiteY20" fmla="*/ 400109 h 769441"/>
              <a:gd name="connsiteX21" fmla="*/ 0 w 5524955"/>
              <a:gd name="connsiteY21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24955" h="769441" fill="none" extrusionOk="0">
                <a:moveTo>
                  <a:pt x="0" y="0"/>
                </a:moveTo>
                <a:cubicBezTo>
                  <a:pt x="116330" y="10706"/>
                  <a:pt x="367062" y="18814"/>
                  <a:pt x="580120" y="0"/>
                </a:cubicBezTo>
                <a:cubicBezTo>
                  <a:pt x="793178" y="-18814"/>
                  <a:pt x="957136" y="24560"/>
                  <a:pt x="1160241" y="0"/>
                </a:cubicBezTo>
                <a:cubicBezTo>
                  <a:pt x="1363346" y="-24560"/>
                  <a:pt x="1587370" y="1702"/>
                  <a:pt x="1795610" y="0"/>
                </a:cubicBezTo>
                <a:cubicBezTo>
                  <a:pt x="2003850" y="-1702"/>
                  <a:pt x="2193986" y="993"/>
                  <a:pt x="2320481" y="0"/>
                </a:cubicBezTo>
                <a:cubicBezTo>
                  <a:pt x="2446976" y="-993"/>
                  <a:pt x="2807401" y="4664"/>
                  <a:pt x="3011100" y="0"/>
                </a:cubicBezTo>
                <a:cubicBezTo>
                  <a:pt x="3214799" y="-4664"/>
                  <a:pt x="3298110" y="2687"/>
                  <a:pt x="3535971" y="0"/>
                </a:cubicBezTo>
                <a:cubicBezTo>
                  <a:pt x="3773832" y="-2687"/>
                  <a:pt x="3909160" y="9370"/>
                  <a:pt x="4060842" y="0"/>
                </a:cubicBezTo>
                <a:cubicBezTo>
                  <a:pt x="4212524" y="-9370"/>
                  <a:pt x="4504125" y="-15383"/>
                  <a:pt x="4696212" y="0"/>
                </a:cubicBezTo>
                <a:cubicBezTo>
                  <a:pt x="4888299" y="15383"/>
                  <a:pt x="5191600" y="8713"/>
                  <a:pt x="5524955" y="0"/>
                </a:cubicBezTo>
                <a:cubicBezTo>
                  <a:pt x="5532995" y="167679"/>
                  <a:pt x="5540926" y="298325"/>
                  <a:pt x="5524955" y="400109"/>
                </a:cubicBezTo>
                <a:cubicBezTo>
                  <a:pt x="5508984" y="501893"/>
                  <a:pt x="5528611" y="653196"/>
                  <a:pt x="5524955" y="769441"/>
                </a:cubicBezTo>
                <a:cubicBezTo>
                  <a:pt x="5320054" y="739776"/>
                  <a:pt x="5087834" y="736637"/>
                  <a:pt x="4723837" y="769441"/>
                </a:cubicBezTo>
                <a:cubicBezTo>
                  <a:pt x="4359840" y="802245"/>
                  <a:pt x="4425582" y="779381"/>
                  <a:pt x="4198966" y="769441"/>
                </a:cubicBezTo>
                <a:cubicBezTo>
                  <a:pt x="3972350" y="759501"/>
                  <a:pt x="3866340" y="794037"/>
                  <a:pt x="3674095" y="769441"/>
                </a:cubicBezTo>
                <a:cubicBezTo>
                  <a:pt x="3481850" y="744845"/>
                  <a:pt x="3247481" y="763430"/>
                  <a:pt x="3093975" y="769441"/>
                </a:cubicBezTo>
                <a:cubicBezTo>
                  <a:pt x="2940469" y="775452"/>
                  <a:pt x="2657093" y="760803"/>
                  <a:pt x="2403355" y="769441"/>
                </a:cubicBezTo>
                <a:cubicBezTo>
                  <a:pt x="2149617" y="778079"/>
                  <a:pt x="1997693" y="800780"/>
                  <a:pt x="1712736" y="769441"/>
                </a:cubicBezTo>
                <a:cubicBezTo>
                  <a:pt x="1427779" y="738102"/>
                  <a:pt x="1393208" y="745039"/>
                  <a:pt x="1132616" y="769441"/>
                </a:cubicBezTo>
                <a:cubicBezTo>
                  <a:pt x="872024" y="793843"/>
                  <a:pt x="404442" y="719742"/>
                  <a:pt x="0" y="769441"/>
                </a:cubicBezTo>
                <a:cubicBezTo>
                  <a:pt x="-17494" y="694223"/>
                  <a:pt x="2289" y="478577"/>
                  <a:pt x="0" y="400109"/>
                </a:cubicBezTo>
                <a:cubicBezTo>
                  <a:pt x="-2289" y="321641"/>
                  <a:pt x="-3935" y="180944"/>
                  <a:pt x="0" y="0"/>
                </a:cubicBezTo>
                <a:close/>
              </a:path>
              <a:path w="5524955" h="769441" stroke="0" extrusionOk="0">
                <a:moveTo>
                  <a:pt x="0" y="0"/>
                </a:moveTo>
                <a:cubicBezTo>
                  <a:pt x="294572" y="-9863"/>
                  <a:pt x="381833" y="-18664"/>
                  <a:pt x="635370" y="0"/>
                </a:cubicBezTo>
                <a:cubicBezTo>
                  <a:pt x="888907" y="18664"/>
                  <a:pt x="1033355" y="31944"/>
                  <a:pt x="1381239" y="0"/>
                </a:cubicBezTo>
                <a:cubicBezTo>
                  <a:pt x="1729123" y="-31944"/>
                  <a:pt x="1840999" y="-24704"/>
                  <a:pt x="2182357" y="0"/>
                </a:cubicBezTo>
                <a:cubicBezTo>
                  <a:pt x="2523715" y="24704"/>
                  <a:pt x="2518252" y="-2227"/>
                  <a:pt x="2817727" y="0"/>
                </a:cubicBezTo>
                <a:cubicBezTo>
                  <a:pt x="3117202" y="2227"/>
                  <a:pt x="3205642" y="-36448"/>
                  <a:pt x="3563596" y="0"/>
                </a:cubicBezTo>
                <a:cubicBezTo>
                  <a:pt x="3921550" y="36448"/>
                  <a:pt x="3933396" y="30608"/>
                  <a:pt x="4198966" y="0"/>
                </a:cubicBezTo>
                <a:cubicBezTo>
                  <a:pt x="4464536" y="-30608"/>
                  <a:pt x="4985369" y="-34941"/>
                  <a:pt x="5524955" y="0"/>
                </a:cubicBezTo>
                <a:cubicBezTo>
                  <a:pt x="5544521" y="140198"/>
                  <a:pt x="5537979" y="220365"/>
                  <a:pt x="5524955" y="400109"/>
                </a:cubicBezTo>
                <a:cubicBezTo>
                  <a:pt x="5511931" y="579853"/>
                  <a:pt x="5531104" y="612872"/>
                  <a:pt x="5524955" y="769441"/>
                </a:cubicBezTo>
                <a:cubicBezTo>
                  <a:pt x="5348885" y="774036"/>
                  <a:pt x="5143532" y="752857"/>
                  <a:pt x="5000084" y="769441"/>
                </a:cubicBezTo>
                <a:cubicBezTo>
                  <a:pt x="4856636" y="786025"/>
                  <a:pt x="4414470" y="741120"/>
                  <a:pt x="4198966" y="769441"/>
                </a:cubicBezTo>
                <a:cubicBezTo>
                  <a:pt x="3983462" y="797762"/>
                  <a:pt x="3823866" y="787391"/>
                  <a:pt x="3508346" y="769441"/>
                </a:cubicBezTo>
                <a:cubicBezTo>
                  <a:pt x="3192826" y="751491"/>
                  <a:pt x="3105988" y="789869"/>
                  <a:pt x="2817727" y="769441"/>
                </a:cubicBezTo>
                <a:cubicBezTo>
                  <a:pt x="2529466" y="749013"/>
                  <a:pt x="2415655" y="773839"/>
                  <a:pt x="2016609" y="769441"/>
                </a:cubicBezTo>
                <a:cubicBezTo>
                  <a:pt x="1617563" y="765043"/>
                  <a:pt x="1509170" y="771040"/>
                  <a:pt x="1325989" y="769441"/>
                </a:cubicBezTo>
                <a:cubicBezTo>
                  <a:pt x="1142808" y="767842"/>
                  <a:pt x="610382" y="713746"/>
                  <a:pt x="0" y="769441"/>
                </a:cubicBezTo>
                <a:cubicBezTo>
                  <a:pt x="-11737" y="658750"/>
                  <a:pt x="-12897" y="548724"/>
                  <a:pt x="0" y="377026"/>
                </a:cubicBezTo>
                <a:cubicBezTo>
                  <a:pt x="12897" y="205328"/>
                  <a:pt x="1171" y="17194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سجادة ذات وبر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نتيجة بحث الصور عن ‪villi‬‏">
            <a:extLst>
              <a:ext uri="{FF2B5EF4-FFF2-40B4-BE49-F238E27FC236}">
                <a16:creationId xmlns:a16="http://schemas.microsoft.com/office/drawing/2014/main" id="{F6578088-BCF8-4CD0-BC80-ED7AC5831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66" y="1124093"/>
            <a:ext cx="5524954" cy="3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15C94E7-FF6E-48C8-B738-26EA4D14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9" y="1129072"/>
            <a:ext cx="5524954" cy="36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EFA7AC0-4921-4C94-8AAF-74500355F1AF}"/>
              </a:ext>
            </a:extLst>
          </p:cNvPr>
          <p:cNvSpPr/>
          <p:nvPr/>
        </p:nvSpPr>
        <p:spPr>
          <a:xfrm>
            <a:off x="2379643" y="5915784"/>
            <a:ext cx="7182997" cy="769441"/>
          </a:xfrm>
          <a:custGeom>
            <a:avLst/>
            <a:gdLst>
              <a:gd name="connsiteX0" fmla="*/ 0 w 7182997"/>
              <a:gd name="connsiteY0" fmla="*/ 0 h 769441"/>
              <a:gd name="connsiteX1" fmla="*/ 724830 w 7182997"/>
              <a:gd name="connsiteY1" fmla="*/ 0 h 769441"/>
              <a:gd name="connsiteX2" fmla="*/ 1449659 w 7182997"/>
              <a:gd name="connsiteY2" fmla="*/ 0 h 769441"/>
              <a:gd name="connsiteX3" fmla="*/ 2246319 w 7182997"/>
              <a:gd name="connsiteY3" fmla="*/ 0 h 769441"/>
              <a:gd name="connsiteX4" fmla="*/ 2971149 w 7182997"/>
              <a:gd name="connsiteY4" fmla="*/ 0 h 769441"/>
              <a:gd name="connsiteX5" fmla="*/ 3767808 w 7182997"/>
              <a:gd name="connsiteY5" fmla="*/ 0 h 769441"/>
              <a:gd name="connsiteX6" fmla="*/ 4348978 w 7182997"/>
              <a:gd name="connsiteY6" fmla="*/ 0 h 769441"/>
              <a:gd name="connsiteX7" fmla="*/ 4930148 w 7182997"/>
              <a:gd name="connsiteY7" fmla="*/ 0 h 769441"/>
              <a:gd name="connsiteX8" fmla="*/ 5439488 w 7182997"/>
              <a:gd name="connsiteY8" fmla="*/ 0 h 769441"/>
              <a:gd name="connsiteX9" fmla="*/ 6092487 w 7182997"/>
              <a:gd name="connsiteY9" fmla="*/ 0 h 769441"/>
              <a:gd name="connsiteX10" fmla="*/ 7182997 w 7182997"/>
              <a:gd name="connsiteY10" fmla="*/ 0 h 769441"/>
              <a:gd name="connsiteX11" fmla="*/ 7182997 w 7182997"/>
              <a:gd name="connsiteY11" fmla="*/ 384721 h 769441"/>
              <a:gd name="connsiteX12" fmla="*/ 7182997 w 7182997"/>
              <a:gd name="connsiteY12" fmla="*/ 769441 h 769441"/>
              <a:gd name="connsiteX13" fmla="*/ 6529997 w 7182997"/>
              <a:gd name="connsiteY13" fmla="*/ 769441 h 769441"/>
              <a:gd name="connsiteX14" fmla="*/ 5733338 w 7182997"/>
              <a:gd name="connsiteY14" fmla="*/ 769441 h 769441"/>
              <a:gd name="connsiteX15" fmla="*/ 5152168 w 7182997"/>
              <a:gd name="connsiteY15" fmla="*/ 769441 h 769441"/>
              <a:gd name="connsiteX16" fmla="*/ 4714658 w 7182997"/>
              <a:gd name="connsiteY16" fmla="*/ 769441 h 769441"/>
              <a:gd name="connsiteX17" fmla="*/ 4277148 w 7182997"/>
              <a:gd name="connsiteY17" fmla="*/ 769441 h 769441"/>
              <a:gd name="connsiteX18" fmla="*/ 3552319 w 7182997"/>
              <a:gd name="connsiteY18" fmla="*/ 769441 h 769441"/>
              <a:gd name="connsiteX19" fmla="*/ 2899319 w 7182997"/>
              <a:gd name="connsiteY19" fmla="*/ 769441 h 769441"/>
              <a:gd name="connsiteX20" fmla="*/ 2389979 w 7182997"/>
              <a:gd name="connsiteY20" fmla="*/ 769441 h 769441"/>
              <a:gd name="connsiteX21" fmla="*/ 1880639 w 7182997"/>
              <a:gd name="connsiteY21" fmla="*/ 769441 h 769441"/>
              <a:gd name="connsiteX22" fmla="*/ 1443129 w 7182997"/>
              <a:gd name="connsiteY22" fmla="*/ 769441 h 769441"/>
              <a:gd name="connsiteX23" fmla="*/ 718300 w 7182997"/>
              <a:gd name="connsiteY23" fmla="*/ 769441 h 769441"/>
              <a:gd name="connsiteX24" fmla="*/ 0 w 7182997"/>
              <a:gd name="connsiteY24" fmla="*/ 769441 h 769441"/>
              <a:gd name="connsiteX25" fmla="*/ 0 w 7182997"/>
              <a:gd name="connsiteY25" fmla="*/ 400109 h 769441"/>
              <a:gd name="connsiteX26" fmla="*/ 0 w 7182997"/>
              <a:gd name="connsiteY2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82997" h="769441" fill="none" extrusionOk="0">
                <a:moveTo>
                  <a:pt x="0" y="0"/>
                </a:moveTo>
                <a:cubicBezTo>
                  <a:pt x="344175" y="-29742"/>
                  <a:pt x="368175" y="25403"/>
                  <a:pt x="724830" y="0"/>
                </a:cubicBezTo>
                <a:cubicBezTo>
                  <a:pt x="1081485" y="-25403"/>
                  <a:pt x="1172101" y="15566"/>
                  <a:pt x="1449659" y="0"/>
                </a:cubicBezTo>
                <a:cubicBezTo>
                  <a:pt x="1727217" y="-15566"/>
                  <a:pt x="1956896" y="-27840"/>
                  <a:pt x="2246319" y="0"/>
                </a:cubicBezTo>
                <a:cubicBezTo>
                  <a:pt x="2535742" y="27840"/>
                  <a:pt x="2608974" y="18003"/>
                  <a:pt x="2971149" y="0"/>
                </a:cubicBezTo>
                <a:cubicBezTo>
                  <a:pt x="3333324" y="-18003"/>
                  <a:pt x="3379291" y="-20806"/>
                  <a:pt x="3767808" y="0"/>
                </a:cubicBezTo>
                <a:cubicBezTo>
                  <a:pt x="4156325" y="20806"/>
                  <a:pt x="4185708" y="-6853"/>
                  <a:pt x="4348978" y="0"/>
                </a:cubicBezTo>
                <a:cubicBezTo>
                  <a:pt x="4512248" y="6853"/>
                  <a:pt x="4772581" y="-14097"/>
                  <a:pt x="4930148" y="0"/>
                </a:cubicBezTo>
                <a:cubicBezTo>
                  <a:pt x="5087715" y="14097"/>
                  <a:pt x="5321851" y="4372"/>
                  <a:pt x="5439488" y="0"/>
                </a:cubicBezTo>
                <a:cubicBezTo>
                  <a:pt x="5557125" y="-4372"/>
                  <a:pt x="5839644" y="29670"/>
                  <a:pt x="6092487" y="0"/>
                </a:cubicBezTo>
                <a:cubicBezTo>
                  <a:pt x="6345330" y="-29670"/>
                  <a:pt x="6831161" y="25365"/>
                  <a:pt x="7182997" y="0"/>
                </a:cubicBezTo>
                <a:cubicBezTo>
                  <a:pt x="7188427" y="147244"/>
                  <a:pt x="7164771" y="271902"/>
                  <a:pt x="7182997" y="384721"/>
                </a:cubicBezTo>
                <a:cubicBezTo>
                  <a:pt x="7201223" y="497540"/>
                  <a:pt x="7180808" y="579967"/>
                  <a:pt x="7182997" y="769441"/>
                </a:cubicBezTo>
                <a:cubicBezTo>
                  <a:pt x="7015216" y="769056"/>
                  <a:pt x="6695142" y="766086"/>
                  <a:pt x="6529997" y="769441"/>
                </a:cubicBezTo>
                <a:cubicBezTo>
                  <a:pt x="6364852" y="772796"/>
                  <a:pt x="5932598" y="758081"/>
                  <a:pt x="5733338" y="769441"/>
                </a:cubicBezTo>
                <a:cubicBezTo>
                  <a:pt x="5534078" y="780801"/>
                  <a:pt x="5402099" y="757898"/>
                  <a:pt x="5152168" y="769441"/>
                </a:cubicBezTo>
                <a:cubicBezTo>
                  <a:pt x="4902237" y="780985"/>
                  <a:pt x="4836724" y="765416"/>
                  <a:pt x="4714658" y="769441"/>
                </a:cubicBezTo>
                <a:cubicBezTo>
                  <a:pt x="4592592" y="773467"/>
                  <a:pt x="4458489" y="778651"/>
                  <a:pt x="4277148" y="769441"/>
                </a:cubicBezTo>
                <a:cubicBezTo>
                  <a:pt x="4095807" y="760232"/>
                  <a:pt x="3783423" y="764028"/>
                  <a:pt x="3552319" y="769441"/>
                </a:cubicBezTo>
                <a:cubicBezTo>
                  <a:pt x="3321215" y="774854"/>
                  <a:pt x="3221416" y="753209"/>
                  <a:pt x="2899319" y="769441"/>
                </a:cubicBezTo>
                <a:cubicBezTo>
                  <a:pt x="2577222" y="785673"/>
                  <a:pt x="2533882" y="773949"/>
                  <a:pt x="2389979" y="769441"/>
                </a:cubicBezTo>
                <a:cubicBezTo>
                  <a:pt x="2246076" y="764933"/>
                  <a:pt x="2097456" y="765437"/>
                  <a:pt x="1880639" y="769441"/>
                </a:cubicBezTo>
                <a:cubicBezTo>
                  <a:pt x="1663822" y="773445"/>
                  <a:pt x="1532319" y="762271"/>
                  <a:pt x="1443129" y="769441"/>
                </a:cubicBezTo>
                <a:cubicBezTo>
                  <a:pt x="1353939" y="776612"/>
                  <a:pt x="889363" y="747118"/>
                  <a:pt x="718300" y="769441"/>
                </a:cubicBezTo>
                <a:cubicBezTo>
                  <a:pt x="547237" y="791764"/>
                  <a:pt x="190899" y="795301"/>
                  <a:pt x="0" y="769441"/>
                </a:cubicBezTo>
                <a:cubicBezTo>
                  <a:pt x="-2541" y="679673"/>
                  <a:pt x="-16593" y="496345"/>
                  <a:pt x="0" y="400109"/>
                </a:cubicBezTo>
                <a:cubicBezTo>
                  <a:pt x="16593" y="303873"/>
                  <a:pt x="-4354" y="152721"/>
                  <a:pt x="0" y="0"/>
                </a:cubicBezTo>
                <a:close/>
              </a:path>
              <a:path w="7182997" h="769441" stroke="0" extrusionOk="0">
                <a:moveTo>
                  <a:pt x="0" y="0"/>
                </a:moveTo>
                <a:cubicBezTo>
                  <a:pt x="223136" y="-10318"/>
                  <a:pt x="319997" y="11409"/>
                  <a:pt x="581170" y="0"/>
                </a:cubicBezTo>
                <a:cubicBezTo>
                  <a:pt x="842343" y="-11409"/>
                  <a:pt x="971622" y="-10874"/>
                  <a:pt x="1305999" y="0"/>
                </a:cubicBezTo>
                <a:cubicBezTo>
                  <a:pt x="1640376" y="10874"/>
                  <a:pt x="1827464" y="-18342"/>
                  <a:pt x="2102659" y="0"/>
                </a:cubicBezTo>
                <a:cubicBezTo>
                  <a:pt x="2377854" y="18342"/>
                  <a:pt x="2553526" y="-26959"/>
                  <a:pt x="2683829" y="0"/>
                </a:cubicBezTo>
                <a:cubicBezTo>
                  <a:pt x="2814132" y="26959"/>
                  <a:pt x="3144684" y="-6014"/>
                  <a:pt x="3408659" y="0"/>
                </a:cubicBezTo>
                <a:cubicBezTo>
                  <a:pt x="3672634" y="6014"/>
                  <a:pt x="3770833" y="25231"/>
                  <a:pt x="3989828" y="0"/>
                </a:cubicBezTo>
                <a:cubicBezTo>
                  <a:pt x="4208823" y="-25231"/>
                  <a:pt x="4617202" y="30390"/>
                  <a:pt x="4786488" y="0"/>
                </a:cubicBezTo>
                <a:cubicBezTo>
                  <a:pt x="4955774" y="-30390"/>
                  <a:pt x="5390149" y="-16918"/>
                  <a:pt x="5583148" y="0"/>
                </a:cubicBezTo>
                <a:cubicBezTo>
                  <a:pt x="5776147" y="16918"/>
                  <a:pt x="5905435" y="-9328"/>
                  <a:pt x="6020657" y="0"/>
                </a:cubicBezTo>
                <a:cubicBezTo>
                  <a:pt x="6135879" y="9328"/>
                  <a:pt x="6857496" y="35199"/>
                  <a:pt x="7182997" y="0"/>
                </a:cubicBezTo>
                <a:cubicBezTo>
                  <a:pt x="7168973" y="166831"/>
                  <a:pt x="7197124" y="264935"/>
                  <a:pt x="7182997" y="384721"/>
                </a:cubicBezTo>
                <a:cubicBezTo>
                  <a:pt x="7168870" y="504507"/>
                  <a:pt x="7163848" y="674872"/>
                  <a:pt x="7182997" y="769441"/>
                </a:cubicBezTo>
                <a:cubicBezTo>
                  <a:pt x="7013154" y="793315"/>
                  <a:pt x="6811413" y="776575"/>
                  <a:pt x="6673657" y="769441"/>
                </a:cubicBezTo>
                <a:cubicBezTo>
                  <a:pt x="6535901" y="762307"/>
                  <a:pt x="6130592" y="765087"/>
                  <a:pt x="5876998" y="769441"/>
                </a:cubicBezTo>
                <a:cubicBezTo>
                  <a:pt x="5623404" y="773795"/>
                  <a:pt x="5477016" y="794633"/>
                  <a:pt x="5223998" y="769441"/>
                </a:cubicBezTo>
                <a:cubicBezTo>
                  <a:pt x="4970980" y="744249"/>
                  <a:pt x="4744560" y="742390"/>
                  <a:pt x="4427338" y="769441"/>
                </a:cubicBezTo>
                <a:cubicBezTo>
                  <a:pt x="4110116" y="796492"/>
                  <a:pt x="4064247" y="753350"/>
                  <a:pt x="3702508" y="769441"/>
                </a:cubicBezTo>
                <a:cubicBezTo>
                  <a:pt x="3340769" y="785533"/>
                  <a:pt x="3374700" y="783640"/>
                  <a:pt x="3193169" y="769441"/>
                </a:cubicBezTo>
                <a:cubicBezTo>
                  <a:pt x="3011638" y="755242"/>
                  <a:pt x="2766725" y="751942"/>
                  <a:pt x="2540169" y="769441"/>
                </a:cubicBezTo>
                <a:cubicBezTo>
                  <a:pt x="2313613" y="786940"/>
                  <a:pt x="2119522" y="764966"/>
                  <a:pt x="1743509" y="769441"/>
                </a:cubicBezTo>
                <a:cubicBezTo>
                  <a:pt x="1367496" y="773916"/>
                  <a:pt x="1448110" y="775879"/>
                  <a:pt x="1162340" y="769441"/>
                </a:cubicBezTo>
                <a:cubicBezTo>
                  <a:pt x="876570" y="763003"/>
                  <a:pt x="697575" y="797019"/>
                  <a:pt x="581170" y="769441"/>
                </a:cubicBezTo>
                <a:cubicBezTo>
                  <a:pt x="464765" y="741864"/>
                  <a:pt x="223181" y="743008"/>
                  <a:pt x="0" y="769441"/>
                </a:cubicBezTo>
                <a:cubicBezTo>
                  <a:pt x="971" y="648530"/>
                  <a:pt x="570" y="541635"/>
                  <a:pt x="0" y="384721"/>
                </a:cubicBezTo>
                <a:cubicBezTo>
                  <a:pt x="-570" y="227807"/>
                  <a:pt x="-4529" y="141119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كلاهما مكون من بروزات صغيرة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4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FAB52E5-6F34-47BC-A31A-AF872E1CB77D}"/>
              </a:ext>
            </a:extLst>
          </p:cNvPr>
          <p:cNvSpPr/>
          <p:nvPr/>
        </p:nvSpPr>
        <p:spPr>
          <a:xfrm>
            <a:off x="1961003" y="205825"/>
            <a:ext cx="10102467" cy="1938992"/>
          </a:xfrm>
          <a:custGeom>
            <a:avLst/>
            <a:gdLst>
              <a:gd name="connsiteX0" fmla="*/ 0 w 10102467"/>
              <a:gd name="connsiteY0" fmla="*/ 0 h 1938992"/>
              <a:gd name="connsiteX1" fmla="*/ 673498 w 10102467"/>
              <a:gd name="connsiteY1" fmla="*/ 0 h 1938992"/>
              <a:gd name="connsiteX2" fmla="*/ 1448020 w 10102467"/>
              <a:gd name="connsiteY2" fmla="*/ 0 h 1938992"/>
              <a:gd name="connsiteX3" fmla="*/ 1818444 w 10102467"/>
              <a:gd name="connsiteY3" fmla="*/ 0 h 1938992"/>
              <a:gd name="connsiteX4" fmla="*/ 2289893 w 10102467"/>
              <a:gd name="connsiteY4" fmla="*/ 0 h 1938992"/>
              <a:gd name="connsiteX5" fmla="*/ 2761341 w 10102467"/>
              <a:gd name="connsiteY5" fmla="*/ 0 h 1938992"/>
              <a:gd name="connsiteX6" fmla="*/ 3636888 w 10102467"/>
              <a:gd name="connsiteY6" fmla="*/ 0 h 1938992"/>
              <a:gd name="connsiteX7" fmla="*/ 4310386 w 10102467"/>
              <a:gd name="connsiteY7" fmla="*/ 0 h 1938992"/>
              <a:gd name="connsiteX8" fmla="*/ 4983884 w 10102467"/>
              <a:gd name="connsiteY8" fmla="*/ 0 h 1938992"/>
              <a:gd name="connsiteX9" fmla="*/ 5859431 w 10102467"/>
              <a:gd name="connsiteY9" fmla="*/ 0 h 1938992"/>
              <a:gd name="connsiteX10" fmla="*/ 6229855 w 10102467"/>
              <a:gd name="connsiteY10" fmla="*/ 0 h 1938992"/>
              <a:gd name="connsiteX11" fmla="*/ 6802328 w 10102467"/>
              <a:gd name="connsiteY11" fmla="*/ 0 h 1938992"/>
              <a:gd name="connsiteX12" fmla="*/ 7273776 w 10102467"/>
              <a:gd name="connsiteY12" fmla="*/ 0 h 1938992"/>
              <a:gd name="connsiteX13" fmla="*/ 8149323 w 10102467"/>
              <a:gd name="connsiteY13" fmla="*/ 0 h 1938992"/>
              <a:gd name="connsiteX14" fmla="*/ 8822821 w 10102467"/>
              <a:gd name="connsiteY14" fmla="*/ 0 h 1938992"/>
              <a:gd name="connsiteX15" fmla="*/ 9496319 w 10102467"/>
              <a:gd name="connsiteY15" fmla="*/ 0 h 1938992"/>
              <a:gd name="connsiteX16" fmla="*/ 10102467 w 10102467"/>
              <a:gd name="connsiteY16" fmla="*/ 0 h 1938992"/>
              <a:gd name="connsiteX17" fmla="*/ 10102467 w 10102467"/>
              <a:gd name="connsiteY17" fmla="*/ 626941 h 1938992"/>
              <a:gd name="connsiteX18" fmla="*/ 10102467 w 10102467"/>
              <a:gd name="connsiteY18" fmla="*/ 1215102 h 1938992"/>
              <a:gd name="connsiteX19" fmla="*/ 10102467 w 10102467"/>
              <a:gd name="connsiteY19" fmla="*/ 1938992 h 1938992"/>
              <a:gd name="connsiteX20" fmla="*/ 9428969 w 10102467"/>
              <a:gd name="connsiteY20" fmla="*/ 1938992 h 1938992"/>
              <a:gd name="connsiteX21" fmla="*/ 8856496 w 10102467"/>
              <a:gd name="connsiteY21" fmla="*/ 1938992 h 1938992"/>
              <a:gd name="connsiteX22" fmla="*/ 8284023 w 10102467"/>
              <a:gd name="connsiteY22" fmla="*/ 1938992 h 1938992"/>
              <a:gd name="connsiteX23" fmla="*/ 7408476 w 10102467"/>
              <a:gd name="connsiteY23" fmla="*/ 1938992 h 1938992"/>
              <a:gd name="connsiteX24" fmla="*/ 6734978 w 10102467"/>
              <a:gd name="connsiteY24" fmla="*/ 1938992 h 1938992"/>
              <a:gd name="connsiteX25" fmla="*/ 6061480 w 10102467"/>
              <a:gd name="connsiteY25" fmla="*/ 1938992 h 1938992"/>
              <a:gd name="connsiteX26" fmla="*/ 5590032 w 10102467"/>
              <a:gd name="connsiteY26" fmla="*/ 1938992 h 1938992"/>
              <a:gd name="connsiteX27" fmla="*/ 5219608 w 10102467"/>
              <a:gd name="connsiteY27" fmla="*/ 1938992 h 1938992"/>
              <a:gd name="connsiteX28" fmla="*/ 4546110 w 10102467"/>
              <a:gd name="connsiteY28" fmla="*/ 1938992 h 1938992"/>
              <a:gd name="connsiteX29" fmla="*/ 3973637 w 10102467"/>
              <a:gd name="connsiteY29" fmla="*/ 1938992 h 1938992"/>
              <a:gd name="connsiteX30" fmla="*/ 3300139 w 10102467"/>
              <a:gd name="connsiteY30" fmla="*/ 1938992 h 1938992"/>
              <a:gd name="connsiteX31" fmla="*/ 2727666 w 10102467"/>
              <a:gd name="connsiteY31" fmla="*/ 1938992 h 1938992"/>
              <a:gd name="connsiteX32" fmla="*/ 1953144 w 10102467"/>
              <a:gd name="connsiteY32" fmla="*/ 1938992 h 1938992"/>
              <a:gd name="connsiteX33" fmla="*/ 1279646 w 10102467"/>
              <a:gd name="connsiteY33" fmla="*/ 1938992 h 1938992"/>
              <a:gd name="connsiteX34" fmla="*/ 0 w 10102467"/>
              <a:gd name="connsiteY34" fmla="*/ 1938992 h 1938992"/>
              <a:gd name="connsiteX35" fmla="*/ 0 w 10102467"/>
              <a:gd name="connsiteY35" fmla="*/ 1312051 h 1938992"/>
              <a:gd name="connsiteX36" fmla="*/ 0 w 10102467"/>
              <a:gd name="connsiteY36" fmla="*/ 723890 h 1938992"/>
              <a:gd name="connsiteX37" fmla="*/ 0 w 10102467"/>
              <a:gd name="connsiteY37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102467" h="1938992" fill="none" extrusionOk="0">
                <a:moveTo>
                  <a:pt x="0" y="0"/>
                </a:moveTo>
                <a:cubicBezTo>
                  <a:pt x="225948" y="-24621"/>
                  <a:pt x="482841" y="29401"/>
                  <a:pt x="673498" y="0"/>
                </a:cubicBezTo>
                <a:cubicBezTo>
                  <a:pt x="864155" y="-29401"/>
                  <a:pt x="1284132" y="25992"/>
                  <a:pt x="1448020" y="0"/>
                </a:cubicBezTo>
                <a:cubicBezTo>
                  <a:pt x="1611908" y="-25992"/>
                  <a:pt x="1723421" y="-13425"/>
                  <a:pt x="1818444" y="0"/>
                </a:cubicBezTo>
                <a:cubicBezTo>
                  <a:pt x="1913467" y="13425"/>
                  <a:pt x="2190734" y="-15840"/>
                  <a:pt x="2289893" y="0"/>
                </a:cubicBezTo>
                <a:cubicBezTo>
                  <a:pt x="2389052" y="15840"/>
                  <a:pt x="2660401" y="-22347"/>
                  <a:pt x="2761341" y="0"/>
                </a:cubicBezTo>
                <a:cubicBezTo>
                  <a:pt x="2862281" y="22347"/>
                  <a:pt x="3314400" y="23249"/>
                  <a:pt x="3636888" y="0"/>
                </a:cubicBezTo>
                <a:cubicBezTo>
                  <a:pt x="3959376" y="-23249"/>
                  <a:pt x="3993216" y="-32893"/>
                  <a:pt x="4310386" y="0"/>
                </a:cubicBezTo>
                <a:cubicBezTo>
                  <a:pt x="4627556" y="32893"/>
                  <a:pt x="4670546" y="16047"/>
                  <a:pt x="4983884" y="0"/>
                </a:cubicBezTo>
                <a:cubicBezTo>
                  <a:pt x="5297222" y="-16047"/>
                  <a:pt x="5554152" y="-42374"/>
                  <a:pt x="5859431" y="0"/>
                </a:cubicBezTo>
                <a:cubicBezTo>
                  <a:pt x="6164710" y="42374"/>
                  <a:pt x="6121062" y="4416"/>
                  <a:pt x="6229855" y="0"/>
                </a:cubicBezTo>
                <a:cubicBezTo>
                  <a:pt x="6338648" y="-4416"/>
                  <a:pt x="6604361" y="-19013"/>
                  <a:pt x="6802328" y="0"/>
                </a:cubicBezTo>
                <a:cubicBezTo>
                  <a:pt x="7000295" y="19013"/>
                  <a:pt x="7078087" y="21669"/>
                  <a:pt x="7273776" y="0"/>
                </a:cubicBezTo>
                <a:cubicBezTo>
                  <a:pt x="7469465" y="-21669"/>
                  <a:pt x="7805677" y="29132"/>
                  <a:pt x="8149323" y="0"/>
                </a:cubicBezTo>
                <a:cubicBezTo>
                  <a:pt x="8492969" y="-29132"/>
                  <a:pt x="8583638" y="24435"/>
                  <a:pt x="8822821" y="0"/>
                </a:cubicBezTo>
                <a:cubicBezTo>
                  <a:pt x="9062004" y="-24435"/>
                  <a:pt x="9241217" y="-16666"/>
                  <a:pt x="9496319" y="0"/>
                </a:cubicBezTo>
                <a:cubicBezTo>
                  <a:pt x="9751421" y="16666"/>
                  <a:pt x="9924071" y="-4510"/>
                  <a:pt x="10102467" y="0"/>
                </a:cubicBezTo>
                <a:cubicBezTo>
                  <a:pt x="10087245" y="247146"/>
                  <a:pt x="10092476" y="316814"/>
                  <a:pt x="10102467" y="626941"/>
                </a:cubicBezTo>
                <a:cubicBezTo>
                  <a:pt x="10112458" y="937068"/>
                  <a:pt x="10084545" y="1038314"/>
                  <a:pt x="10102467" y="1215102"/>
                </a:cubicBezTo>
                <a:cubicBezTo>
                  <a:pt x="10120389" y="1391890"/>
                  <a:pt x="10131144" y="1609403"/>
                  <a:pt x="10102467" y="1938992"/>
                </a:cubicBezTo>
                <a:cubicBezTo>
                  <a:pt x="9915695" y="1912208"/>
                  <a:pt x="9689136" y="1925691"/>
                  <a:pt x="9428969" y="1938992"/>
                </a:cubicBezTo>
                <a:cubicBezTo>
                  <a:pt x="9168802" y="1952293"/>
                  <a:pt x="9119439" y="1950484"/>
                  <a:pt x="8856496" y="1938992"/>
                </a:cubicBezTo>
                <a:cubicBezTo>
                  <a:pt x="8593553" y="1927500"/>
                  <a:pt x="8462754" y="1920887"/>
                  <a:pt x="8284023" y="1938992"/>
                </a:cubicBezTo>
                <a:cubicBezTo>
                  <a:pt x="8105292" y="1957097"/>
                  <a:pt x="7627724" y="1951214"/>
                  <a:pt x="7408476" y="1938992"/>
                </a:cubicBezTo>
                <a:cubicBezTo>
                  <a:pt x="7189228" y="1926770"/>
                  <a:pt x="6871515" y="1945677"/>
                  <a:pt x="6734978" y="1938992"/>
                </a:cubicBezTo>
                <a:cubicBezTo>
                  <a:pt x="6598441" y="1932307"/>
                  <a:pt x="6239223" y="1937191"/>
                  <a:pt x="6061480" y="1938992"/>
                </a:cubicBezTo>
                <a:cubicBezTo>
                  <a:pt x="5883737" y="1940793"/>
                  <a:pt x="5737215" y="1929720"/>
                  <a:pt x="5590032" y="1938992"/>
                </a:cubicBezTo>
                <a:cubicBezTo>
                  <a:pt x="5442849" y="1948264"/>
                  <a:pt x="5328215" y="1947068"/>
                  <a:pt x="5219608" y="1938992"/>
                </a:cubicBezTo>
                <a:cubicBezTo>
                  <a:pt x="5111001" y="1930916"/>
                  <a:pt x="4799589" y="1969506"/>
                  <a:pt x="4546110" y="1938992"/>
                </a:cubicBezTo>
                <a:cubicBezTo>
                  <a:pt x="4292631" y="1908478"/>
                  <a:pt x="4233957" y="1935691"/>
                  <a:pt x="3973637" y="1938992"/>
                </a:cubicBezTo>
                <a:cubicBezTo>
                  <a:pt x="3713317" y="1942293"/>
                  <a:pt x="3589759" y="1956629"/>
                  <a:pt x="3300139" y="1938992"/>
                </a:cubicBezTo>
                <a:cubicBezTo>
                  <a:pt x="3010519" y="1921355"/>
                  <a:pt x="2959171" y="1911963"/>
                  <a:pt x="2727666" y="1938992"/>
                </a:cubicBezTo>
                <a:cubicBezTo>
                  <a:pt x="2496161" y="1966021"/>
                  <a:pt x="2152265" y="1961986"/>
                  <a:pt x="1953144" y="1938992"/>
                </a:cubicBezTo>
                <a:cubicBezTo>
                  <a:pt x="1754023" y="1915998"/>
                  <a:pt x="1428281" y="1926202"/>
                  <a:pt x="1279646" y="1938992"/>
                </a:cubicBezTo>
                <a:cubicBezTo>
                  <a:pt x="1131011" y="1951782"/>
                  <a:pt x="589739" y="1986466"/>
                  <a:pt x="0" y="1938992"/>
                </a:cubicBezTo>
                <a:cubicBezTo>
                  <a:pt x="2013" y="1692471"/>
                  <a:pt x="6053" y="1538251"/>
                  <a:pt x="0" y="1312051"/>
                </a:cubicBezTo>
                <a:cubicBezTo>
                  <a:pt x="-6053" y="1085851"/>
                  <a:pt x="6748" y="902386"/>
                  <a:pt x="0" y="723890"/>
                </a:cubicBezTo>
                <a:cubicBezTo>
                  <a:pt x="-6748" y="545394"/>
                  <a:pt x="25062" y="172717"/>
                  <a:pt x="0" y="0"/>
                </a:cubicBezTo>
                <a:close/>
              </a:path>
              <a:path w="10102467" h="1938992" stroke="0" extrusionOk="0">
                <a:moveTo>
                  <a:pt x="0" y="0"/>
                </a:moveTo>
                <a:cubicBezTo>
                  <a:pt x="167736" y="24559"/>
                  <a:pt x="337886" y="-17140"/>
                  <a:pt x="572473" y="0"/>
                </a:cubicBezTo>
                <a:cubicBezTo>
                  <a:pt x="807060" y="17140"/>
                  <a:pt x="1053817" y="7314"/>
                  <a:pt x="1346996" y="0"/>
                </a:cubicBezTo>
                <a:cubicBezTo>
                  <a:pt x="1640175" y="-7314"/>
                  <a:pt x="1831113" y="-19238"/>
                  <a:pt x="2222543" y="0"/>
                </a:cubicBezTo>
                <a:cubicBezTo>
                  <a:pt x="2613973" y="19238"/>
                  <a:pt x="2619349" y="-3679"/>
                  <a:pt x="2795016" y="0"/>
                </a:cubicBezTo>
                <a:cubicBezTo>
                  <a:pt x="2970683" y="3679"/>
                  <a:pt x="3251103" y="-9609"/>
                  <a:pt x="3569538" y="0"/>
                </a:cubicBezTo>
                <a:cubicBezTo>
                  <a:pt x="3887973" y="9609"/>
                  <a:pt x="3939243" y="-19596"/>
                  <a:pt x="4142011" y="0"/>
                </a:cubicBezTo>
                <a:cubicBezTo>
                  <a:pt x="4344779" y="19596"/>
                  <a:pt x="4606386" y="-27414"/>
                  <a:pt x="5017559" y="0"/>
                </a:cubicBezTo>
                <a:cubicBezTo>
                  <a:pt x="5428732" y="27414"/>
                  <a:pt x="5570220" y="40882"/>
                  <a:pt x="5893106" y="0"/>
                </a:cubicBezTo>
                <a:cubicBezTo>
                  <a:pt x="6215992" y="-40882"/>
                  <a:pt x="6154010" y="14251"/>
                  <a:pt x="6263530" y="0"/>
                </a:cubicBezTo>
                <a:cubicBezTo>
                  <a:pt x="6373050" y="-14251"/>
                  <a:pt x="6822947" y="6453"/>
                  <a:pt x="7038052" y="0"/>
                </a:cubicBezTo>
                <a:cubicBezTo>
                  <a:pt x="7253157" y="-6453"/>
                  <a:pt x="7532665" y="20798"/>
                  <a:pt x="7711550" y="0"/>
                </a:cubicBezTo>
                <a:cubicBezTo>
                  <a:pt x="7890435" y="-20798"/>
                  <a:pt x="7936616" y="16308"/>
                  <a:pt x="8081974" y="0"/>
                </a:cubicBezTo>
                <a:cubicBezTo>
                  <a:pt x="8227332" y="-16308"/>
                  <a:pt x="8523609" y="30777"/>
                  <a:pt x="8755471" y="0"/>
                </a:cubicBezTo>
                <a:cubicBezTo>
                  <a:pt x="8987333" y="-30777"/>
                  <a:pt x="9090544" y="16988"/>
                  <a:pt x="9226920" y="0"/>
                </a:cubicBezTo>
                <a:cubicBezTo>
                  <a:pt x="9363296" y="-16988"/>
                  <a:pt x="9832866" y="-23687"/>
                  <a:pt x="10102467" y="0"/>
                </a:cubicBezTo>
                <a:cubicBezTo>
                  <a:pt x="10116913" y="215718"/>
                  <a:pt x="10124836" y="428136"/>
                  <a:pt x="10102467" y="588161"/>
                </a:cubicBezTo>
                <a:cubicBezTo>
                  <a:pt x="10080098" y="748186"/>
                  <a:pt x="10131058" y="932388"/>
                  <a:pt x="10102467" y="1273271"/>
                </a:cubicBezTo>
                <a:cubicBezTo>
                  <a:pt x="10073877" y="1614154"/>
                  <a:pt x="10098957" y="1802457"/>
                  <a:pt x="10102467" y="1938992"/>
                </a:cubicBezTo>
                <a:cubicBezTo>
                  <a:pt x="9906496" y="1944378"/>
                  <a:pt x="9790270" y="1928285"/>
                  <a:pt x="9529994" y="1938992"/>
                </a:cubicBezTo>
                <a:cubicBezTo>
                  <a:pt x="9269718" y="1949699"/>
                  <a:pt x="9058808" y="1962491"/>
                  <a:pt x="8654447" y="1938992"/>
                </a:cubicBezTo>
                <a:cubicBezTo>
                  <a:pt x="8250086" y="1915493"/>
                  <a:pt x="8310410" y="1944108"/>
                  <a:pt x="8081974" y="1938992"/>
                </a:cubicBezTo>
                <a:cubicBezTo>
                  <a:pt x="7853538" y="1933876"/>
                  <a:pt x="7646990" y="1939663"/>
                  <a:pt x="7509500" y="1938992"/>
                </a:cubicBezTo>
                <a:cubicBezTo>
                  <a:pt x="7372010" y="1938321"/>
                  <a:pt x="6929167" y="1939986"/>
                  <a:pt x="6734978" y="1938992"/>
                </a:cubicBezTo>
                <a:cubicBezTo>
                  <a:pt x="6540789" y="1937998"/>
                  <a:pt x="6395539" y="1907829"/>
                  <a:pt x="6061480" y="1938992"/>
                </a:cubicBezTo>
                <a:cubicBezTo>
                  <a:pt x="5727421" y="1970155"/>
                  <a:pt x="5601676" y="1945109"/>
                  <a:pt x="5185933" y="1938992"/>
                </a:cubicBezTo>
                <a:cubicBezTo>
                  <a:pt x="4770190" y="1932875"/>
                  <a:pt x="4800333" y="1965409"/>
                  <a:pt x="4512435" y="1938992"/>
                </a:cubicBezTo>
                <a:cubicBezTo>
                  <a:pt x="4224537" y="1912575"/>
                  <a:pt x="4140803" y="1941185"/>
                  <a:pt x="3838937" y="1938992"/>
                </a:cubicBezTo>
                <a:cubicBezTo>
                  <a:pt x="3537071" y="1936799"/>
                  <a:pt x="3578644" y="1929380"/>
                  <a:pt x="3468514" y="1938992"/>
                </a:cubicBezTo>
                <a:cubicBezTo>
                  <a:pt x="3358384" y="1948604"/>
                  <a:pt x="3203473" y="1934408"/>
                  <a:pt x="2997065" y="1938992"/>
                </a:cubicBezTo>
                <a:cubicBezTo>
                  <a:pt x="2790657" y="1943576"/>
                  <a:pt x="2335663" y="1981962"/>
                  <a:pt x="2121518" y="1938992"/>
                </a:cubicBezTo>
                <a:cubicBezTo>
                  <a:pt x="1907373" y="1896022"/>
                  <a:pt x="1590286" y="1962348"/>
                  <a:pt x="1346996" y="1938992"/>
                </a:cubicBezTo>
                <a:cubicBezTo>
                  <a:pt x="1103706" y="1915636"/>
                  <a:pt x="365494" y="1964857"/>
                  <a:pt x="0" y="1938992"/>
                </a:cubicBezTo>
                <a:cubicBezTo>
                  <a:pt x="-18775" y="1681893"/>
                  <a:pt x="-22520" y="1580464"/>
                  <a:pt x="0" y="1312051"/>
                </a:cubicBezTo>
                <a:cubicBezTo>
                  <a:pt x="22520" y="1043638"/>
                  <a:pt x="-13574" y="856763"/>
                  <a:pt x="0" y="723890"/>
                </a:cubicBezTo>
                <a:cubicBezTo>
                  <a:pt x="13574" y="591017"/>
                  <a:pt x="11454" y="32755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يبطن السطح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الداخلي للأمعاء ببروزات اصبعية الشكل للتعرف على مسمى هذه البروزات استبدل العملية الحسابية بالحرف الأول من الفاكهة التي تحوي الحل الصحيح  للعملية الحسابية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D0293F2-E064-45CC-899F-47F8FD02D134}"/>
              </a:ext>
            </a:extLst>
          </p:cNvPr>
          <p:cNvSpPr/>
          <p:nvPr/>
        </p:nvSpPr>
        <p:spPr>
          <a:xfrm>
            <a:off x="128530" y="457378"/>
            <a:ext cx="1634169" cy="1323439"/>
          </a:xfrm>
          <a:custGeom>
            <a:avLst/>
            <a:gdLst>
              <a:gd name="connsiteX0" fmla="*/ 0 w 1634169"/>
              <a:gd name="connsiteY0" fmla="*/ 0 h 1323439"/>
              <a:gd name="connsiteX1" fmla="*/ 544723 w 1634169"/>
              <a:gd name="connsiteY1" fmla="*/ 0 h 1323439"/>
              <a:gd name="connsiteX2" fmla="*/ 1040421 w 1634169"/>
              <a:gd name="connsiteY2" fmla="*/ 0 h 1323439"/>
              <a:gd name="connsiteX3" fmla="*/ 1634169 w 1634169"/>
              <a:gd name="connsiteY3" fmla="*/ 0 h 1323439"/>
              <a:gd name="connsiteX4" fmla="*/ 1634169 w 1634169"/>
              <a:gd name="connsiteY4" fmla="*/ 661720 h 1323439"/>
              <a:gd name="connsiteX5" fmla="*/ 1634169 w 1634169"/>
              <a:gd name="connsiteY5" fmla="*/ 1323439 h 1323439"/>
              <a:gd name="connsiteX6" fmla="*/ 1122129 w 1634169"/>
              <a:gd name="connsiteY6" fmla="*/ 1323439 h 1323439"/>
              <a:gd name="connsiteX7" fmla="*/ 610090 w 1634169"/>
              <a:gd name="connsiteY7" fmla="*/ 1323439 h 1323439"/>
              <a:gd name="connsiteX8" fmla="*/ 0 w 1634169"/>
              <a:gd name="connsiteY8" fmla="*/ 1323439 h 1323439"/>
              <a:gd name="connsiteX9" fmla="*/ 0 w 1634169"/>
              <a:gd name="connsiteY9" fmla="*/ 674954 h 1323439"/>
              <a:gd name="connsiteX10" fmla="*/ 0 w 1634169"/>
              <a:gd name="connsiteY1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4169" h="1323439" fill="none" extrusionOk="0">
                <a:moveTo>
                  <a:pt x="0" y="0"/>
                </a:moveTo>
                <a:cubicBezTo>
                  <a:pt x="193836" y="20208"/>
                  <a:pt x="421819" y="-2330"/>
                  <a:pt x="544723" y="0"/>
                </a:cubicBezTo>
                <a:cubicBezTo>
                  <a:pt x="667627" y="2330"/>
                  <a:pt x="926771" y="10861"/>
                  <a:pt x="1040421" y="0"/>
                </a:cubicBezTo>
                <a:cubicBezTo>
                  <a:pt x="1154071" y="-10861"/>
                  <a:pt x="1432390" y="-1760"/>
                  <a:pt x="1634169" y="0"/>
                </a:cubicBezTo>
                <a:cubicBezTo>
                  <a:pt x="1601694" y="273763"/>
                  <a:pt x="1629937" y="518917"/>
                  <a:pt x="1634169" y="661720"/>
                </a:cubicBezTo>
                <a:cubicBezTo>
                  <a:pt x="1638401" y="804523"/>
                  <a:pt x="1606389" y="1122571"/>
                  <a:pt x="1634169" y="1323439"/>
                </a:cubicBezTo>
                <a:cubicBezTo>
                  <a:pt x="1432632" y="1317729"/>
                  <a:pt x="1236056" y="1322277"/>
                  <a:pt x="1122129" y="1323439"/>
                </a:cubicBezTo>
                <a:cubicBezTo>
                  <a:pt x="1008202" y="1324601"/>
                  <a:pt x="805163" y="1323327"/>
                  <a:pt x="610090" y="1323439"/>
                </a:cubicBezTo>
                <a:cubicBezTo>
                  <a:pt x="415017" y="1323551"/>
                  <a:pt x="138017" y="1323851"/>
                  <a:pt x="0" y="1323439"/>
                </a:cubicBezTo>
                <a:cubicBezTo>
                  <a:pt x="16835" y="1113057"/>
                  <a:pt x="-27062" y="918916"/>
                  <a:pt x="0" y="674954"/>
                </a:cubicBezTo>
                <a:cubicBezTo>
                  <a:pt x="27062" y="430992"/>
                  <a:pt x="21072" y="285245"/>
                  <a:pt x="0" y="0"/>
                </a:cubicBezTo>
                <a:close/>
              </a:path>
              <a:path w="1634169" h="1323439" stroke="0" extrusionOk="0">
                <a:moveTo>
                  <a:pt x="0" y="0"/>
                </a:moveTo>
                <a:cubicBezTo>
                  <a:pt x="197502" y="15359"/>
                  <a:pt x="289900" y="-20605"/>
                  <a:pt x="528381" y="0"/>
                </a:cubicBezTo>
                <a:cubicBezTo>
                  <a:pt x="766862" y="20605"/>
                  <a:pt x="882362" y="15022"/>
                  <a:pt x="1089446" y="0"/>
                </a:cubicBezTo>
                <a:cubicBezTo>
                  <a:pt x="1296531" y="-15022"/>
                  <a:pt x="1449530" y="19826"/>
                  <a:pt x="1634169" y="0"/>
                </a:cubicBezTo>
                <a:cubicBezTo>
                  <a:pt x="1640175" y="193827"/>
                  <a:pt x="1606549" y="347723"/>
                  <a:pt x="1634169" y="648485"/>
                </a:cubicBezTo>
                <a:cubicBezTo>
                  <a:pt x="1661789" y="949247"/>
                  <a:pt x="1647075" y="1098511"/>
                  <a:pt x="1634169" y="1323439"/>
                </a:cubicBezTo>
                <a:cubicBezTo>
                  <a:pt x="1392526" y="1330909"/>
                  <a:pt x="1274800" y="1329281"/>
                  <a:pt x="1138471" y="1323439"/>
                </a:cubicBezTo>
                <a:cubicBezTo>
                  <a:pt x="1002142" y="1317597"/>
                  <a:pt x="789608" y="1302049"/>
                  <a:pt x="561065" y="1323439"/>
                </a:cubicBezTo>
                <a:cubicBezTo>
                  <a:pt x="332522" y="1344829"/>
                  <a:pt x="263934" y="1325087"/>
                  <a:pt x="0" y="1323439"/>
                </a:cubicBezTo>
                <a:cubicBezTo>
                  <a:pt x="16461" y="1108998"/>
                  <a:pt x="-28323" y="911588"/>
                  <a:pt x="0" y="674954"/>
                </a:cubicBezTo>
                <a:cubicBezTo>
                  <a:pt x="28323" y="438321"/>
                  <a:pt x="-17245" y="183988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الألغاز الرياضية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A17B9DEB-CA39-44CB-8802-228967FD7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01383"/>
              </p:ext>
            </p:extLst>
          </p:nvPr>
        </p:nvGraphicFramePr>
        <p:xfrm>
          <a:off x="3651479" y="4862009"/>
          <a:ext cx="8128001" cy="14020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24171405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278562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88057514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1912507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0548766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538536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2461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خ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97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ar-SA" sz="4000" dirty="0">
                          <a:solidFill>
                            <a:sysClr val="windowText" lastClr="000000"/>
                          </a:solidFill>
                        </a:rPr>
                        <a:t>×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sz="4000" baseline="300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5+4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14</a:t>
                      </a:r>
                      <a:r>
                        <a:rPr lang="en-US" sz="4000" baseline="3000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40-8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3+9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>
                          <a:solidFill>
                            <a:sysClr val="windowText" lastClr="000000"/>
                          </a:solidFill>
                        </a:rPr>
                        <a:t>41-3</a:t>
                      </a:r>
                      <a:endParaRPr lang="ar-SA" sz="4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805628"/>
                  </a:ext>
                </a:extLst>
              </a:tr>
            </a:tbl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5BBCCF83-3F40-40AB-B38C-181D5B896453}"/>
              </a:ext>
            </a:extLst>
          </p:cNvPr>
          <p:cNvSpPr/>
          <p:nvPr/>
        </p:nvSpPr>
        <p:spPr>
          <a:xfrm>
            <a:off x="6431092" y="2433278"/>
            <a:ext cx="1617643" cy="148176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A8F4A52-EF71-462C-B96E-89141E41A14E}"/>
              </a:ext>
            </a:extLst>
          </p:cNvPr>
          <p:cNvSpPr/>
          <p:nvPr/>
        </p:nvSpPr>
        <p:spPr>
          <a:xfrm>
            <a:off x="4515755" y="3147067"/>
            <a:ext cx="1617643" cy="148176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CE8D0DE-4084-4E16-A09A-EF93E1A1FDB9}"/>
              </a:ext>
            </a:extLst>
          </p:cNvPr>
          <p:cNvSpPr/>
          <p:nvPr/>
        </p:nvSpPr>
        <p:spPr>
          <a:xfrm>
            <a:off x="8422852" y="3096918"/>
            <a:ext cx="1617643" cy="148176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10D6A14-9909-4D66-90A1-1E37CA7BF4A7}"/>
              </a:ext>
            </a:extLst>
          </p:cNvPr>
          <p:cNvSpPr/>
          <p:nvPr/>
        </p:nvSpPr>
        <p:spPr>
          <a:xfrm>
            <a:off x="10265054" y="2530923"/>
            <a:ext cx="1617643" cy="148176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5E20145-C401-46EE-8624-51A20024B0F4}"/>
              </a:ext>
            </a:extLst>
          </p:cNvPr>
          <p:cNvSpPr/>
          <p:nvPr/>
        </p:nvSpPr>
        <p:spPr>
          <a:xfrm>
            <a:off x="2434272" y="2457824"/>
            <a:ext cx="1617643" cy="148176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8E559DD-167B-48F4-94CE-06A29D3E4293}"/>
              </a:ext>
            </a:extLst>
          </p:cNvPr>
          <p:cNvSpPr/>
          <p:nvPr/>
        </p:nvSpPr>
        <p:spPr>
          <a:xfrm>
            <a:off x="480724" y="2653681"/>
            <a:ext cx="1617643" cy="148176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48C393-C235-4C13-A146-05BA7EF61CD8}"/>
              </a:ext>
            </a:extLst>
          </p:cNvPr>
          <p:cNvSpPr/>
          <p:nvPr/>
        </p:nvSpPr>
        <p:spPr>
          <a:xfrm>
            <a:off x="1417479" y="4495487"/>
            <a:ext cx="1617643" cy="148176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C34C76-7D36-4FF9-A660-B721D64DA8FD}"/>
              </a:ext>
            </a:extLst>
          </p:cNvPr>
          <p:cNvSpPr txBox="1"/>
          <p:nvPr/>
        </p:nvSpPr>
        <p:spPr>
          <a:xfrm>
            <a:off x="1210733" y="2726267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18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30D877E-864D-4942-862F-EC2D5062CF27}"/>
              </a:ext>
            </a:extLst>
          </p:cNvPr>
          <p:cNvSpPr txBox="1"/>
          <p:nvPr/>
        </p:nvSpPr>
        <p:spPr>
          <a:xfrm>
            <a:off x="5235708" y="3096918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16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ADF0D45-5886-4E88-B5D3-C0931B59F296}"/>
              </a:ext>
            </a:extLst>
          </p:cNvPr>
          <p:cNvSpPr txBox="1"/>
          <p:nvPr/>
        </p:nvSpPr>
        <p:spPr>
          <a:xfrm>
            <a:off x="2155974" y="4394201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1A22BB1-A6AD-4836-96E7-9B8D528726A3}"/>
              </a:ext>
            </a:extLst>
          </p:cNvPr>
          <p:cNvSpPr txBox="1"/>
          <p:nvPr/>
        </p:nvSpPr>
        <p:spPr>
          <a:xfrm>
            <a:off x="9237147" y="2993751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14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915E357-8FB4-4E0F-926F-32B0935431C0}"/>
              </a:ext>
            </a:extLst>
          </p:cNvPr>
          <p:cNvSpPr txBox="1"/>
          <p:nvPr/>
        </p:nvSpPr>
        <p:spPr>
          <a:xfrm>
            <a:off x="10058414" y="2448985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32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4AF5C7C-134D-495E-9941-AAC6849D848B}"/>
              </a:ext>
            </a:extLst>
          </p:cNvPr>
          <p:cNvSpPr txBox="1"/>
          <p:nvPr/>
        </p:nvSpPr>
        <p:spPr>
          <a:xfrm>
            <a:off x="7223842" y="2282326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341FA10-F939-43A7-8ACE-9DE914787EB3}"/>
              </a:ext>
            </a:extLst>
          </p:cNvPr>
          <p:cNvSpPr txBox="1"/>
          <p:nvPr/>
        </p:nvSpPr>
        <p:spPr>
          <a:xfrm>
            <a:off x="3240845" y="2341333"/>
            <a:ext cx="821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38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C5A5E1D-4953-453D-A8BA-7D4D4CBBDE5E}"/>
              </a:ext>
            </a:extLst>
          </p:cNvPr>
          <p:cNvSpPr/>
          <p:nvPr/>
        </p:nvSpPr>
        <p:spPr>
          <a:xfrm>
            <a:off x="10774521" y="4935107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45E3025-5F16-42A6-B252-59331E8006C6}"/>
              </a:ext>
            </a:extLst>
          </p:cNvPr>
          <p:cNvSpPr/>
          <p:nvPr/>
        </p:nvSpPr>
        <p:spPr>
          <a:xfrm>
            <a:off x="9551943" y="4925787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9224311-E084-4753-8AB4-4CE92FBC0C80}"/>
              </a:ext>
            </a:extLst>
          </p:cNvPr>
          <p:cNvSpPr/>
          <p:nvPr/>
        </p:nvSpPr>
        <p:spPr>
          <a:xfrm>
            <a:off x="8397101" y="4934360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7C49EF1-6E6D-47FC-B89E-9824C5B98024}"/>
              </a:ext>
            </a:extLst>
          </p:cNvPr>
          <p:cNvSpPr/>
          <p:nvPr/>
        </p:nvSpPr>
        <p:spPr>
          <a:xfrm>
            <a:off x="7208391" y="4934360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A7E8D86-F1FB-4D67-A938-6B7E9DE17AB2}"/>
              </a:ext>
            </a:extLst>
          </p:cNvPr>
          <p:cNvSpPr/>
          <p:nvPr/>
        </p:nvSpPr>
        <p:spPr>
          <a:xfrm>
            <a:off x="6050095" y="4937559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AF4D106-FE19-4C05-9833-9B3F6C75AF32}"/>
              </a:ext>
            </a:extLst>
          </p:cNvPr>
          <p:cNvSpPr/>
          <p:nvPr/>
        </p:nvSpPr>
        <p:spPr>
          <a:xfrm>
            <a:off x="4918657" y="4912158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D697C46-0B8F-4086-B847-7BC7495EAB00}"/>
              </a:ext>
            </a:extLst>
          </p:cNvPr>
          <p:cNvSpPr/>
          <p:nvPr/>
        </p:nvSpPr>
        <p:spPr>
          <a:xfrm>
            <a:off x="3746881" y="4934714"/>
            <a:ext cx="914400" cy="56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92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4922B53-1F21-4B1A-B29B-6E087F4D8CD2}"/>
              </a:ext>
            </a:extLst>
          </p:cNvPr>
          <p:cNvSpPr/>
          <p:nvPr/>
        </p:nvSpPr>
        <p:spPr>
          <a:xfrm>
            <a:off x="6392537" y="1519741"/>
            <a:ext cx="5508434" cy="2800767"/>
          </a:xfrm>
          <a:custGeom>
            <a:avLst/>
            <a:gdLst>
              <a:gd name="connsiteX0" fmla="*/ 0 w 5508434"/>
              <a:gd name="connsiteY0" fmla="*/ 0 h 2800767"/>
              <a:gd name="connsiteX1" fmla="*/ 743639 w 5508434"/>
              <a:gd name="connsiteY1" fmla="*/ 0 h 2800767"/>
              <a:gd name="connsiteX2" fmla="*/ 1487277 w 5508434"/>
              <a:gd name="connsiteY2" fmla="*/ 0 h 2800767"/>
              <a:gd name="connsiteX3" fmla="*/ 2286000 w 5508434"/>
              <a:gd name="connsiteY3" fmla="*/ 0 h 2800767"/>
              <a:gd name="connsiteX4" fmla="*/ 3029639 w 5508434"/>
              <a:gd name="connsiteY4" fmla="*/ 0 h 2800767"/>
              <a:gd name="connsiteX5" fmla="*/ 3828362 w 5508434"/>
              <a:gd name="connsiteY5" fmla="*/ 0 h 2800767"/>
              <a:gd name="connsiteX6" fmla="*/ 4461832 w 5508434"/>
              <a:gd name="connsiteY6" fmla="*/ 0 h 2800767"/>
              <a:gd name="connsiteX7" fmla="*/ 5508434 w 5508434"/>
              <a:gd name="connsiteY7" fmla="*/ 0 h 2800767"/>
              <a:gd name="connsiteX8" fmla="*/ 5508434 w 5508434"/>
              <a:gd name="connsiteY8" fmla="*/ 504138 h 2800767"/>
              <a:gd name="connsiteX9" fmla="*/ 5508434 w 5508434"/>
              <a:gd name="connsiteY9" fmla="*/ 1064291 h 2800767"/>
              <a:gd name="connsiteX10" fmla="*/ 5508434 w 5508434"/>
              <a:gd name="connsiteY10" fmla="*/ 1652453 h 2800767"/>
              <a:gd name="connsiteX11" fmla="*/ 5508434 w 5508434"/>
              <a:gd name="connsiteY11" fmla="*/ 2156591 h 2800767"/>
              <a:gd name="connsiteX12" fmla="*/ 5508434 w 5508434"/>
              <a:gd name="connsiteY12" fmla="*/ 2800767 h 2800767"/>
              <a:gd name="connsiteX13" fmla="*/ 4819880 w 5508434"/>
              <a:gd name="connsiteY13" fmla="*/ 2800767 h 2800767"/>
              <a:gd name="connsiteX14" fmla="*/ 4021157 w 5508434"/>
              <a:gd name="connsiteY14" fmla="*/ 2800767 h 2800767"/>
              <a:gd name="connsiteX15" fmla="*/ 3387687 w 5508434"/>
              <a:gd name="connsiteY15" fmla="*/ 2800767 h 2800767"/>
              <a:gd name="connsiteX16" fmla="*/ 2864386 w 5508434"/>
              <a:gd name="connsiteY16" fmla="*/ 2800767 h 2800767"/>
              <a:gd name="connsiteX17" fmla="*/ 2341084 w 5508434"/>
              <a:gd name="connsiteY17" fmla="*/ 2800767 h 2800767"/>
              <a:gd name="connsiteX18" fmla="*/ 1597446 w 5508434"/>
              <a:gd name="connsiteY18" fmla="*/ 2800767 h 2800767"/>
              <a:gd name="connsiteX19" fmla="*/ 908892 w 5508434"/>
              <a:gd name="connsiteY19" fmla="*/ 2800767 h 2800767"/>
              <a:gd name="connsiteX20" fmla="*/ 0 w 5508434"/>
              <a:gd name="connsiteY20" fmla="*/ 2800767 h 2800767"/>
              <a:gd name="connsiteX21" fmla="*/ 0 w 5508434"/>
              <a:gd name="connsiteY21" fmla="*/ 2296629 h 2800767"/>
              <a:gd name="connsiteX22" fmla="*/ 0 w 5508434"/>
              <a:gd name="connsiteY22" fmla="*/ 1736476 h 2800767"/>
              <a:gd name="connsiteX23" fmla="*/ 0 w 5508434"/>
              <a:gd name="connsiteY23" fmla="*/ 1176322 h 2800767"/>
              <a:gd name="connsiteX24" fmla="*/ 0 w 5508434"/>
              <a:gd name="connsiteY24" fmla="*/ 560153 h 2800767"/>
              <a:gd name="connsiteX25" fmla="*/ 0 w 5508434"/>
              <a:gd name="connsiteY25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08434" h="2800767" fill="none" extrusionOk="0">
                <a:moveTo>
                  <a:pt x="0" y="0"/>
                </a:moveTo>
                <a:cubicBezTo>
                  <a:pt x="324653" y="-10329"/>
                  <a:pt x="420518" y="1082"/>
                  <a:pt x="743639" y="0"/>
                </a:cubicBezTo>
                <a:cubicBezTo>
                  <a:pt x="1066760" y="-1082"/>
                  <a:pt x="1193674" y="3669"/>
                  <a:pt x="1487277" y="0"/>
                </a:cubicBezTo>
                <a:cubicBezTo>
                  <a:pt x="1780880" y="-3669"/>
                  <a:pt x="2055900" y="10241"/>
                  <a:pt x="2286000" y="0"/>
                </a:cubicBezTo>
                <a:cubicBezTo>
                  <a:pt x="2516100" y="-10241"/>
                  <a:pt x="2821396" y="36606"/>
                  <a:pt x="3029639" y="0"/>
                </a:cubicBezTo>
                <a:cubicBezTo>
                  <a:pt x="3237882" y="-36606"/>
                  <a:pt x="3508532" y="-13538"/>
                  <a:pt x="3828362" y="0"/>
                </a:cubicBezTo>
                <a:cubicBezTo>
                  <a:pt x="4148192" y="13538"/>
                  <a:pt x="4321342" y="-8795"/>
                  <a:pt x="4461832" y="0"/>
                </a:cubicBezTo>
                <a:cubicBezTo>
                  <a:pt x="4602322" y="8795"/>
                  <a:pt x="5155585" y="-15938"/>
                  <a:pt x="5508434" y="0"/>
                </a:cubicBezTo>
                <a:cubicBezTo>
                  <a:pt x="5499895" y="157197"/>
                  <a:pt x="5522823" y="378206"/>
                  <a:pt x="5508434" y="504138"/>
                </a:cubicBezTo>
                <a:cubicBezTo>
                  <a:pt x="5494045" y="630070"/>
                  <a:pt x="5488938" y="846482"/>
                  <a:pt x="5508434" y="1064291"/>
                </a:cubicBezTo>
                <a:cubicBezTo>
                  <a:pt x="5527930" y="1282100"/>
                  <a:pt x="5509807" y="1376101"/>
                  <a:pt x="5508434" y="1652453"/>
                </a:cubicBezTo>
                <a:cubicBezTo>
                  <a:pt x="5507061" y="1928805"/>
                  <a:pt x="5526396" y="1984976"/>
                  <a:pt x="5508434" y="2156591"/>
                </a:cubicBezTo>
                <a:cubicBezTo>
                  <a:pt x="5490472" y="2328206"/>
                  <a:pt x="5521965" y="2488911"/>
                  <a:pt x="5508434" y="2800767"/>
                </a:cubicBezTo>
                <a:cubicBezTo>
                  <a:pt x="5342839" y="2827553"/>
                  <a:pt x="5146573" y="2788333"/>
                  <a:pt x="4819880" y="2800767"/>
                </a:cubicBezTo>
                <a:cubicBezTo>
                  <a:pt x="4493187" y="2813201"/>
                  <a:pt x="4226171" y="2805556"/>
                  <a:pt x="4021157" y="2800767"/>
                </a:cubicBezTo>
                <a:cubicBezTo>
                  <a:pt x="3816143" y="2795978"/>
                  <a:pt x="3616912" y="2812245"/>
                  <a:pt x="3387687" y="2800767"/>
                </a:cubicBezTo>
                <a:cubicBezTo>
                  <a:pt x="3158462" y="2789290"/>
                  <a:pt x="3039516" y="2781332"/>
                  <a:pt x="2864386" y="2800767"/>
                </a:cubicBezTo>
                <a:cubicBezTo>
                  <a:pt x="2689256" y="2820202"/>
                  <a:pt x="2583904" y="2799970"/>
                  <a:pt x="2341084" y="2800767"/>
                </a:cubicBezTo>
                <a:cubicBezTo>
                  <a:pt x="2098264" y="2801564"/>
                  <a:pt x="1781730" y="2823987"/>
                  <a:pt x="1597446" y="2800767"/>
                </a:cubicBezTo>
                <a:cubicBezTo>
                  <a:pt x="1413162" y="2777547"/>
                  <a:pt x="1106904" y="2777371"/>
                  <a:pt x="908892" y="2800767"/>
                </a:cubicBezTo>
                <a:cubicBezTo>
                  <a:pt x="710880" y="2824163"/>
                  <a:pt x="266831" y="2827363"/>
                  <a:pt x="0" y="2800767"/>
                </a:cubicBezTo>
                <a:cubicBezTo>
                  <a:pt x="6680" y="2699385"/>
                  <a:pt x="-3843" y="2421372"/>
                  <a:pt x="0" y="2296629"/>
                </a:cubicBezTo>
                <a:cubicBezTo>
                  <a:pt x="3843" y="2171886"/>
                  <a:pt x="27774" y="1977598"/>
                  <a:pt x="0" y="1736476"/>
                </a:cubicBezTo>
                <a:cubicBezTo>
                  <a:pt x="-27774" y="1495354"/>
                  <a:pt x="-6409" y="1356316"/>
                  <a:pt x="0" y="1176322"/>
                </a:cubicBezTo>
                <a:cubicBezTo>
                  <a:pt x="6409" y="996328"/>
                  <a:pt x="9058" y="750430"/>
                  <a:pt x="0" y="560153"/>
                </a:cubicBezTo>
                <a:cubicBezTo>
                  <a:pt x="-9058" y="369876"/>
                  <a:pt x="-17390" y="148395"/>
                  <a:pt x="0" y="0"/>
                </a:cubicBezTo>
                <a:close/>
              </a:path>
              <a:path w="5508434" h="2800767" stroke="0" extrusionOk="0">
                <a:moveTo>
                  <a:pt x="0" y="0"/>
                </a:moveTo>
                <a:cubicBezTo>
                  <a:pt x="161566" y="19427"/>
                  <a:pt x="331239" y="13508"/>
                  <a:pt x="633470" y="0"/>
                </a:cubicBezTo>
                <a:cubicBezTo>
                  <a:pt x="935701" y="-13508"/>
                  <a:pt x="1126586" y="21408"/>
                  <a:pt x="1377109" y="0"/>
                </a:cubicBezTo>
                <a:cubicBezTo>
                  <a:pt x="1627632" y="-21408"/>
                  <a:pt x="1963695" y="16501"/>
                  <a:pt x="2175831" y="0"/>
                </a:cubicBezTo>
                <a:cubicBezTo>
                  <a:pt x="2387967" y="-16501"/>
                  <a:pt x="2541178" y="-23918"/>
                  <a:pt x="2809301" y="0"/>
                </a:cubicBezTo>
                <a:cubicBezTo>
                  <a:pt x="3077424" y="23918"/>
                  <a:pt x="3201814" y="-31764"/>
                  <a:pt x="3552940" y="0"/>
                </a:cubicBezTo>
                <a:cubicBezTo>
                  <a:pt x="3904066" y="31764"/>
                  <a:pt x="3948434" y="29473"/>
                  <a:pt x="4186410" y="0"/>
                </a:cubicBezTo>
                <a:cubicBezTo>
                  <a:pt x="4424386" y="-29473"/>
                  <a:pt x="5071900" y="-33300"/>
                  <a:pt x="5508434" y="0"/>
                </a:cubicBezTo>
                <a:cubicBezTo>
                  <a:pt x="5482495" y="217961"/>
                  <a:pt x="5532841" y="411096"/>
                  <a:pt x="5508434" y="616169"/>
                </a:cubicBezTo>
                <a:cubicBezTo>
                  <a:pt x="5484027" y="821242"/>
                  <a:pt x="5501063" y="923831"/>
                  <a:pt x="5508434" y="1120307"/>
                </a:cubicBezTo>
                <a:cubicBezTo>
                  <a:pt x="5515805" y="1316783"/>
                  <a:pt x="5496104" y="1418271"/>
                  <a:pt x="5508434" y="1596437"/>
                </a:cubicBezTo>
                <a:cubicBezTo>
                  <a:pt x="5520765" y="1774603"/>
                  <a:pt x="5491178" y="1963572"/>
                  <a:pt x="5508434" y="2156591"/>
                </a:cubicBezTo>
                <a:cubicBezTo>
                  <a:pt x="5525690" y="2349610"/>
                  <a:pt x="5519573" y="2649598"/>
                  <a:pt x="5508434" y="2800767"/>
                </a:cubicBezTo>
                <a:cubicBezTo>
                  <a:pt x="5290201" y="2827558"/>
                  <a:pt x="5090346" y="2795599"/>
                  <a:pt x="4930048" y="2800767"/>
                </a:cubicBezTo>
                <a:cubicBezTo>
                  <a:pt x="4769750" y="2805935"/>
                  <a:pt x="4485077" y="2776957"/>
                  <a:pt x="4131326" y="2800767"/>
                </a:cubicBezTo>
                <a:cubicBezTo>
                  <a:pt x="3777575" y="2824577"/>
                  <a:pt x="3600175" y="2814450"/>
                  <a:pt x="3442771" y="2800767"/>
                </a:cubicBezTo>
                <a:cubicBezTo>
                  <a:pt x="3285367" y="2787084"/>
                  <a:pt x="2834598" y="2763168"/>
                  <a:pt x="2644048" y="2800767"/>
                </a:cubicBezTo>
                <a:cubicBezTo>
                  <a:pt x="2453498" y="2838366"/>
                  <a:pt x="2221191" y="2782255"/>
                  <a:pt x="1900410" y="2800767"/>
                </a:cubicBezTo>
                <a:cubicBezTo>
                  <a:pt x="1579629" y="2819279"/>
                  <a:pt x="1582007" y="2816836"/>
                  <a:pt x="1322024" y="2800767"/>
                </a:cubicBezTo>
                <a:cubicBezTo>
                  <a:pt x="1062041" y="2784698"/>
                  <a:pt x="852700" y="2772434"/>
                  <a:pt x="633470" y="2800767"/>
                </a:cubicBezTo>
                <a:cubicBezTo>
                  <a:pt x="414240" y="2829100"/>
                  <a:pt x="252765" y="2774435"/>
                  <a:pt x="0" y="2800767"/>
                </a:cubicBezTo>
                <a:cubicBezTo>
                  <a:pt x="-15408" y="2579148"/>
                  <a:pt x="-7455" y="2495861"/>
                  <a:pt x="0" y="2268621"/>
                </a:cubicBezTo>
                <a:cubicBezTo>
                  <a:pt x="7455" y="2041381"/>
                  <a:pt x="1673" y="1958660"/>
                  <a:pt x="0" y="1792491"/>
                </a:cubicBezTo>
                <a:cubicBezTo>
                  <a:pt x="-1673" y="1626322"/>
                  <a:pt x="-21245" y="1474831"/>
                  <a:pt x="0" y="1260345"/>
                </a:cubicBezTo>
                <a:cubicBezTo>
                  <a:pt x="21245" y="1045859"/>
                  <a:pt x="18476" y="952187"/>
                  <a:pt x="0" y="644176"/>
                </a:cubicBezTo>
                <a:cubicBezTo>
                  <a:pt x="-18476" y="336165"/>
                  <a:pt x="18342" y="3041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 </a:t>
            </a:r>
          </a:p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يبطن السطح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الداخلي للأمعاء ببروزات اصبعية الشكل تعرف بالخملات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8FB8496-6071-4EA5-82CF-7E251AD4A823}"/>
              </a:ext>
            </a:extLst>
          </p:cNvPr>
          <p:cNvSpPr/>
          <p:nvPr/>
        </p:nvSpPr>
        <p:spPr>
          <a:xfrm>
            <a:off x="6392537" y="4728990"/>
            <a:ext cx="5508435" cy="1446550"/>
          </a:xfrm>
          <a:custGeom>
            <a:avLst/>
            <a:gdLst>
              <a:gd name="connsiteX0" fmla="*/ 0 w 5508435"/>
              <a:gd name="connsiteY0" fmla="*/ 0 h 1446550"/>
              <a:gd name="connsiteX1" fmla="*/ 633470 w 5508435"/>
              <a:gd name="connsiteY1" fmla="*/ 0 h 1446550"/>
              <a:gd name="connsiteX2" fmla="*/ 1156771 w 5508435"/>
              <a:gd name="connsiteY2" fmla="*/ 0 h 1446550"/>
              <a:gd name="connsiteX3" fmla="*/ 1845326 w 5508435"/>
              <a:gd name="connsiteY3" fmla="*/ 0 h 1446550"/>
              <a:gd name="connsiteX4" fmla="*/ 2368627 w 5508435"/>
              <a:gd name="connsiteY4" fmla="*/ 0 h 1446550"/>
              <a:gd name="connsiteX5" fmla="*/ 2891928 w 5508435"/>
              <a:gd name="connsiteY5" fmla="*/ 0 h 1446550"/>
              <a:gd name="connsiteX6" fmla="*/ 3525398 w 5508435"/>
              <a:gd name="connsiteY6" fmla="*/ 0 h 1446550"/>
              <a:gd name="connsiteX7" fmla="*/ 4269037 w 5508435"/>
              <a:gd name="connsiteY7" fmla="*/ 0 h 1446550"/>
              <a:gd name="connsiteX8" fmla="*/ 5508435 w 5508435"/>
              <a:gd name="connsiteY8" fmla="*/ 0 h 1446550"/>
              <a:gd name="connsiteX9" fmla="*/ 5508435 w 5508435"/>
              <a:gd name="connsiteY9" fmla="*/ 496649 h 1446550"/>
              <a:gd name="connsiteX10" fmla="*/ 5508435 w 5508435"/>
              <a:gd name="connsiteY10" fmla="*/ 1007763 h 1446550"/>
              <a:gd name="connsiteX11" fmla="*/ 5508435 w 5508435"/>
              <a:gd name="connsiteY11" fmla="*/ 1446550 h 1446550"/>
              <a:gd name="connsiteX12" fmla="*/ 4709712 w 5508435"/>
              <a:gd name="connsiteY12" fmla="*/ 1446550 h 1446550"/>
              <a:gd name="connsiteX13" fmla="*/ 4131326 w 5508435"/>
              <a:gd name="connsiteY13" fmla="*/ 1446550 h 1446550"/>
              <a:gd name="connsiteX14" fmla="*/ 3442772 w 5508435"/>
              <a:gd name="connsiteY14" fmla="*/ 1446550 h 1446550"/>
              <a:gd name="connsiteX15" fmla="*/ 2754218 w 5508435"/>
              <a:gd name="connsiteY15" fmla="*/ 1446550 h 1446550"/>
              <a:gd name="connsiteX16" fmla="*/ 2175832 w 5508435"/>
              <a:gd name="connsiteY16" fmla="*/ 1446550 h 1446550"/>
              <a:gd name="connsiteX17" fmla="*/ 1377109 w 5508435"/>
              <a:gd name="connsiteY17" fmla="*/ 1446550 h 1446550"/>
              <a:gd name="connsiteX18" fmla="*/ 798723 w 5508435"/>
              <a:gd name="connsiteY18" fmla="*/ 1446550 h 1446550"/>
              <a:gd name="connsiteX19" fmla="*/ 0 w 5508435"/>
              <a:gd name="connsiteY19" fmla="*/ 1446550 h 1446550"/>
              <a:gd name="connsiteX20" fmla="*/ 0 w 5508435"/>
              <a:gd name="connsiteY20" fmla="*/ 978832 h 1446550"/>
              <a:gd name="connsiteX21" fmla="*/ 0 w 5508435"/>
              <a:gd name="connsiteY21" fmla="*/ 496649 h 1446550"/>
              <a:gd name="connsiteX22" fmla="*/ 0 w 5508435"/>
              <a:gd name="connsiteY2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08435" h="1446550" fill="none" extrusionOk="0">
                <a:moveTo>
                  <a:pt x="0" y="0"/>
                </a:moveTo>
                <a:cubicBezTo>
                  <a:pt x="168460" y="25769"/>
                  <a:pt x="433219" y="-9244"/>
                  <a:pt x="633470" y="0"/>
                </a:cubicBezTo>
                <a:cubicBezTo>
                  <a:pt x="833721" y="9244"/>
                  <a:pt x="990265" y="-10596"/>
                  <a:pt x="1156771" y="0"/>
                </a:cubicBezTo>
                <a:cubicBezTo>
                  <a:pt x="1323277" y="10596"/>
                  <a:pt x="1571066" y="20040"/>
                  <a:pt x="1845326" y="0"/>
                </a:cubicBezTo>
                <a:cubicBezTo>
                  <a:pt x="2119587" y="-20040"/>
                  <a:pt x="2165689" y="18447"/>
                  <a:pt x="2368627" y="0"/>
                </a:cubicBezTo>
                <a:cubicBezTo>
                  <a:pt x="2571565" y="-18447"/>
                  <a:pt x="2758126" y="9604"/>
                  <a:pt x="2891928" y="0"/>
                </a:cubicBezTo>
                <a:cubicBezTo>
                  <a:pt x="3025730" y="-9604"/>
                  <a:pt x="3216039" y="29628"/>
                  <a:pt x="3525398" y="0"/>
                </a:cubicBezTo>
                <a:cubicBezTo>
                  <a:pt x="3834757" y="-29628"/>
                  <a:pt x="3974855" y="1526"/>
                  <a:pt x="4269037" y="0"/>
                </a:cubicBezTo>
                <a:cubicBezTo>
                  <a:pt x="4563219" y="-1526"/>
                  <a:pt x="5234705" y="-9546"/>
                  <a:pt x="5508435" y="0"/>
                </a:cubicBezTo>
                <a:cubicBezTo>
                  <a:pt x="5510782" y="208009"/>
                  <a:pt x="5531195" y="327474"/>
                  <a:pt x="5508435" y="496649"/>
                </a:cubicBezTo>
                <a:cubicBezTo>
                  <a:pt x="5485675" y="665824"/>
                  <a:pt x="5507719" y="878182"/>
                  <a:pt x="5508435" y="1007763"/>
                </a:cubicBezTo>
                <a:cubicBezTo>
                  <a:pt x="5509151" y="1137344"/>
                  <a:pt x="5507105" y="1299658"/>
                  <a:pt x="5508435" y="1446550"/>
                </a:cubicBezTo>
                <a:cubicBezTo>
                  <a:pt x="5290513" y="1464774"/>
                  <a:pt x="4932559" y="1452451"/>
                  <a:pt x="4709712" y="1446550"/>
                </a:cubicBezTo>
                <a:cubicBezTo>
                  <a:pt x="4486865" y="1440649"/>
                  <a:pt x="4409103" y="1458043"/>
                  <a:pt x="4131326" y="1446550"/>
                </a:cubicBezTo>
                <a:cubicBezTo>
                  <a:pt x="3853549" y="1435057"/>
                  <a:pt x="3583815" y="1446582"/>
                  <a:pt x="3442772" y="1446550"/>
                </a:cubicBezTo>
                <a:cubicBezTo>
                  <a:pt x="3301729" y="1446518"/>
                  <a:pt x="3062618" y="1459009"/>
                  <a:pt x="2754218" y="1446550"/>
                </a:cubicBezTo>
                <a:cubicBezTo>
                  <a:pt x="2445818" y="1434091"/>
                  <a:pt x="2385541" y="1472978"/>
                  <a:pt x="2175832" y="1446550"/>
                </a:cubicBezTo>
                <a:cubicBezTo>
                  <a:pt x="1966123" y="1420122"/>
                  <a:pt x="1688372" y="1450907"/>
                  <a:pt x="1377109" y="1446550"/>
                </a:cubicBezTo>
                <a:cubicBezTo>
                  <a:pt x="1065846" y="1442193"/>
                  <a:pt x="996635" y="1421010"/>
                  <a:pt x="798723" y="1446550"/>
                </a:cubicBezTo>
                <a:cubicBezTo>
                  <a:pt x="600811" y="1472090"/>
                  <a:pt x="205014" y="1451339"/>
                  <a:pt x="0" y="1446550"/>
                </a:cubicBezTo>
                <a:cubicBezTo>
                  <a:pt x="9139" y="1316892"/>
                  <a:pt x="-2647" y="1123105"/>
                  <a:pt x="0" y="978832"/>
                </a:cubicBezTo>
                <a:cubicBezTo>
                  <a:pt x="2647" y="834559"/>
                  <a:pt x="15573" y="735165"/>
                  <a:pt x="0" y="496649"/>
                </a:cubicBezTo>
                <a:cubicBezTo>
                  <a:pt x="-15573" y="258133"/>
                  <a:pt x="19700" y="216823"/>
                  <a:pt x="0" y="0"/>
                </a:cubicBezTo>
                <a:close/>
              </a:path>
              <a:path w="5508435" h="1446550" stroke="0" extrusionOk="0">
                <a:moveTo>
                  <a:pt x="0" y="0"/>
                </a:moveTo>
                <a:cubicBezTo>
                  <a:pt x="161566" y="19427"/>
                  <a:pt x="331239" y="13508"/>
                  <a:pt x="633470" y="0"/>
                </a:cubicBezTo>
                <a:cubicBezTo>
                  <a:pt x="935701" y="-13508"/>
                  <a:pt x="1126586" y="21408"/>
                  <a:pt x="1377109" y="0"/>
                </a:cubicBezTo>
                <a:cubicBezTo>
                  <a:pt x="1627632" y="-21408"/>
                  <a:pt x="1958627" y="14277"/>
                  <a:pt x="2175832" y="0"/>
                </a:cubicBezTo>
                <a:cubicBezTo>
                  <a:pt x="2393037" y="-14277"/>
                  <a:pt x="2541179" y="-23918"/>
                  <a:pt x="2809302" y="0"/>
                </a:cubicBezTo>
                <a:cubicBezTo>
                  <a:pt x="3077425" y="23918"/>
                  <a:pt x="3201815" y="-31764"/>
                  <a:pt x="3552941" y="0"/>
                </a:cubicBezTo>
                <a:cubicBezTo>
                  <a:pt x="3904067" y="31764"/>
                  <a:pt x="3948435" y="29473"/>
                  <a:pt x="4186411" y="0"/>
                </a:cubicBezTo>
                <a:cubicBezTo>
                  <a:pt x="4424387" y="-29473"/>
                  <a:pt x="5071901" y="-33300"/>
                  <a:pt x="5508435" y="0"/>
                </a:cubicBezTo>
                <a:cubicBezTo>
                  <a:pt x="5521591" y="153843"/>
                  <a:pt x="5488209" y="288247"/>
                  <a:pt x="5508435" y="511114"/>
                </a:cubicBezTo>
                <a:cubicBezTo>
                  <a:pt x="5528661" y="733981"/>
                  <a:pt x="5502714" y="808919"/>
                  <a:pt x="5508435" y="964367"/>
                </a:cubicBezTo>
                <a:cubicBezTo>
                  <a:pt x="5514156" y="1119815"/>
                  <a:pt x="5498640" y="1276223"/>
                  <a:pt x="5508435" y="1446550"/>
                </a:cubicBezTo>
                <a:cubicBezTo>
                  <a:pt x="5268767" y="1449931"/>
                  <a:pt x="5000382" y="1469433"/>
                  <a:pt x="4819881" y="1446550"/>
                </a:cubicBezTo>
                <a:cubicBezTo>
                  <a:pt x="4639380" y="1423667"/>
                  <a:pt x="4452259" y="1435413"/>
                  <a:pt x="4131326" y="1446550"/>
                </a:cubicBezTo>
                <a:cubicBezTo>
                  <a:pt x="3810394" y="1457687"/>
                  <a:pt x="3705191" y="1417623"/>
                  <a:pt x="3442772" y="1446550"/>
                </a:cubicBezTo>
                <a:cubicBezTo>
                  <a:pt x="3180353" y="1475477"/>
                  <a:pt x="2999123" y="1423387"/>
                  <a:pt x="2644049" y="1446550"/>
                </a:cubicBezTo>
                <a:cubicBezTo>
                  <a:pt x="2288975" y="1469713"/>
                  <a:pt x="2112898" y="1460233"/>
                  <a:pt x="1955494" y="1446550"/>
                </a:cubicBezTo>
                <a:cubicBezTo>
                  <a:pt x="1798090" y="1432867"/>
                  <a:pt x="1347321" y="1408951"/>
                  <a:pt x="1156771" y="1446550"/>
                </a:cubicBezTo>
                <a:cubicBezTo>
                  <a:pt x="966221" y="1484149"/>
                  <a:pt x="576734" y="1433714"/>
                  <a:pt x="0" y="1446550"/>
                </a:cubicBezTo>
                <a:cubicBezTo>
                  <a:pt x="-7813" y="1310856"/>
                  <a:pt x="-16405" y="1097978"/>
                  <a:pt x="0" y="993298"/>
                </a:cubicBezTo>
                <a:cubicBezTo>
                  <a:pt x="16405" y="888618"/>
                  <a:pt x="14645" y="747644"/>
                  <a:pt x="0" y="540045"/>
                </a:cubicBezTo>
                <a:cubicBezTo>
                  <a:pt x="-14645" y="332446"/>
                  <a:pt x="6470" y="24564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لزيادة مسا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حة سطح امتصاص الأمعاء الدقيقة </a:t>
            </a: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C4302820-AB79-47DE-A201-2BC056CD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4" y="400551"/>
            <a:ext cx="5675523" cy="606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C1D9DF6-88D0-4EA2-8002-0630DAAE79A6}"/>
              </a:ext>
            </a:extLst>
          </p:cNvPr>
          <p:cNvSpPr/>
          <p:nvPr/>
        </p:nvSpPr>
        <p:spPr>
          <a:xfrm>
            <a:off x="6344799" y="400551"/>
            <a:ext cx="5508434" cy="769441"/>
          </a:xfrm>
          <a:custGeom>
            <a:avLst/>
            <a:gdLst>
              <a:gd name="connsiteX0" fmla="*/ 0 w 5508434"/>
              <a:gd name="connsiteY0" fmla="*/ 0 h 769441"/>
              <a:gd name="connsiteX1" fmla="*/ 578386 w 5508434"/>
              <a:gd name="connsiteY1" fmla="*/ 0 h 769441"/>
              <a:gd name="connsiteX2" fmla="*/ 1156771 w 5508434"/>
              <a:gd name="connsiteY2" fmla="*/ 0 h 769441"/>
              <a:gd name="connsiteX3" fmla="*/ 1790241 w 5508434"/>
              <a:gd name="connsiteY3" fmla="*/ 0 h 769441"/>
              <a:gd name="connsiteX4" fmla="*/ 2313542 w 5508434"/>
              <a:gd name="connsiteY4" fmla="*/ 0 h 769441"/>
              <a:gd name="connsiteX5" fmla="*/ 3002097 w 5508434"/>
              <a:gd name="connsiteY5" fmla="*/ 0 h 769441"/>
              <a:gd name="connsiteX6" fmla="*/ 3525398 w 5508434"/>
              <a:gd name="connsiteY6" fmla="*/ 0 h 769441"/>
              <a:gd name="connsiteX7" fmla="*/ 4048699 w 5508434"/>
              <a:gd name="connsiteY7" fmla="*/ 0 h 769441"/>
              <a:gd name="connsiteX8" fmla="*/ 4682169 w 5508434"/>
              <a:gd name="connsiteY8" fmla="*/ 0 h 769441"/>
              <a:gd name="connsiteX9" fmla="*/ 5508434 w 5508434"/>
              <a:gd name="connsiteY9" fmla="*/ 0 h 769441"/>
              <a:gd name="connsiteX10" fmla="*/ 5508434 w 5508434"/>
              <a:gd name="connsiteY10" fmla="*/ 400109 h 769441"/>
              <a:gd name="connsiteX11" fmla="*/ 5508434 w 5508434"/>
              <a:gd name="connsiteY11" fmla="*/ 769441 h 769441"/>
              <a:gd name="connsiteX12" fmla="*/ 4709711 w 5508434"/>
              <a:gd name="connsiteY12" fmla="*/ 769441 h 769441"/>
              <a:gd name="connsiteX13" fmla="*/ 4186410 w 5508434"/>
              <a:gd name="connsiteY13" fmla="*/ 769441 h 769441"/>
              <a:gd name="connsiteX14" fmla="*/ 3663109 w 5508434"/>
              <a:gd name="connsiteY14" fmla="*/ 769441 h 769441"/>
              <a:gd name="connsiteX15" fmla="*/ 3084723 w 5508434"/>
              <a:gd name="connsiteY15" fmla="*/ 769441 h 769441"/>
              <a:gd name="connsiteX16" fmla="*/ 2396169 w 5508434"/>
              <a:gd name="connsiteY16" fmla="*/ 769441 h 769441"/>
              <a:gd name="connsiteX17" fmla="*/ 1707615 w 5508434"/>
              <a:gd name="connsiteY17" fmla="*/ 769441 h 769441"/>
              <a:gd name="connsiteX18" fmla="*/ 1129229 w 5508434"/>
              <a:gd name="connsiteY18" fmla="*/ 769441 h 769441"/>
              <a:gd name="connsiteX19" fmla="*/ 0 w 5508434"/>
              <a:gd name="connsiteY19" fmla="*/ 769441 h 769441"/>
              <a:gd name="connsiteX20" fmla="*/ 0 w 5508434"/>
              <a:gd name="connsiteY20" fmla="*/ 400109 h 769441"/>
              <a:gd name="connsiteX21" fmla="*/ 0 w 5508434"/>
              <a:gd name="connsiteY21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8434" h="769441" fill="none" extrusionOk="0">
                <a:moveTo>
                  <a:pt x="0" y="0"/>
                </a:moveTo>
                <a:cubicBezTo>
                  <a:pt x="269169" y="27965"/>
                  <a:pt x="366042" y="20273"/>
                  <a:pt x="578386" y="0"/>
                </a:cubicBezTo>
                <a:cubicBezTo>
                  <a:pt x="790730" y="-20273"/>
                  <a:pt x="928815" y="26076"/>
                  <a:pt x="1156771" y="0"/>
                </a:cubicBezTo>
                <a:cubicBezTo>
                  <a:pt x="1384728" y="-26076"/>
                  <a:pt x="1589990" y="-9244"/>
                  <a:pt x="1790241" y="0"/>
                </a:cubicBezTo>
                <a:cubicBezTo>
                  <a:pt x="1990492" y="9244"/>
                  <a:pt x="2147036" y="-10596"/>
                  <a:pt x="2313542" y="0"/>
                </a:cubicBezTo>
                <a:cubicBezTo>
                  <a:pt x="2480048" y="10596"/>
                  <a:pt x="2727837" y="20040"/>
                  <a:pt x="3002097" y="0"/>
                </a:cubicBezTo>
                <a:cubicBezTo>
                  <a:pt x="3276358" y="-20040"/>
                  <a:pt x="3322460" y="18447"/>
                  <a:pt x="3525398" y="0"/>
                </a:cubicBezTo>
                <a:cubicBezTo>
                  <a:pt x="3728336" y="-18447"/>
                  <a:pt x="3914897" y="9604"/>
                  <a:pt x="4048699" y="0"/>
                </a:cubicBezTo>
                <a:cubicBezTo>
                  <a:pt x="4182501" y="-9604"/>
                  <a:pt x="4372810" y="29628"/>
                  <a:pt x="4682169" y="0"/>
                </a:cubicBezTo>
                <a:cubicBezTo>
                  <a:pt x="4991528" y="-29628"/>
                  <a:pt x="5222997" y="-18059"/>
                  <a:pt x="5508434" y="0"/>
                </a:cubicBezTo>
                <a:cubicBezTo>
                  <a:pt x="5516474" y="167679"/>
                  <a:pt x="5524405" y="298325"/>
                  <a:pt x="5508434" y="400109"/>
                </a:cubicBezTo>
                <a:cubicBezTo>
                  <a:pt x="5492463" y="501893"/>
                  <a:pt x="5512090" y="653196"/>
                  <a:pt x="5508434" y="769441"/>
                </a:cubicBezTo>
                <a:cubicBezTo>
                  <a:pt x="5181111" y="807504"/>
                  <a:pt x="4976139" y="795608"/>
                  <a:pt x="4709711" y="769441"/>
                </a:cubicBezTo>
                <a:cubicBezTo>
                  <a:pt x="4443283" y="743274"/>
                  <a:pt x="4365456" y="782034"/>
                  <a:pt x="4186410" y="769441"/>
                </a:cubicBezTo>
                <a:cubicBezTo>
                  <a:pt x="4007364" y="756848"/>
                  <a:pt x="3862665" y="774757"/>
                  <a:pt x="3663109" y="769441"/>
                </a:cubicBezTo>
                <a:cubicBezTo>
                  <a:pt x="3463553" y="764125"/>
                  <a:pt x="3362500" y="780934"/>
                  <a:pt x="3084723" y="769441"/>
                </a:cubicBezTo>
                <a:cubicBezTo>
                  <a:pt x="2806946" y="757948"/>
                  <a:pt x="2537212" y="769473"/>
                  <a:pt x="2396169" y="769441"/>
                </a:cubicBezTo>
                <a:cubicBezTo>
                  <a:pt x="2255126" y="769409"/>
                  <a:pt x="2016015" y="781900"/>
                  <a:pt x="1707615" y="769441"/>
                </a:cubicBezTo>
                <a:cubicBezTo>
                  <a:pt x="1399215" y="756982"/>
                  <a:pt x="1338938" y="795869"/>
                  <a:pt x="1129229" y="769441"/>
                </a:cubicBezTo>
                <a:cubicBezTo>
                  <a:pt x="919520" y="743013"/>
                  <a:pt x="474512" y="803873"/>
                  <a:pt x="0" y="769441"/>
                </a:cubicBezTo>
                <a:cubicBezTo>
                  <a:pt x="-17494" y="694223"/>
                  <a:pt x="2289" y="478577"/>
                  <a:pt x="0" y="400109"/>
                </a:cubicBezTo>
                <a:cubicBezTo>
                  <a:pt x="-2289" y="321641"/>
                  <a:pt x="-3935" y="180944"/>
                  <a:pt x="0" y="0"/>
                </a:cubicBezTo>
                <a:close/>
              </a:path>
              <a:path w="5508434" h="769441" stroke="0" extrusionOk="0">
                <a:moveTo>
                  <a:pt x="0" y="0"/>
                </a:moveTo>
                <a:cubicBezTo>
                  <a:pt x="161566" y="19427"/>
                  <a:pt x="331239" y="13508"/>
                  <a:pt x="633470" y="0"/>
                </a:cubicBezTo>
                <a:cubicBezTo>
                  <a:pt x="935701" y="-13508"/>
                  <a:pt x="1126586" y="21408"/>
                  <a:pt x="1377109" y="0"/>
                </a:cubicBezTo>
                <a:cubicBezTo>
                  <a:pt x="1627632" y="-21408"/>
                  <a:pt x="1963695" y="16501"/>
                  <a:pt x="2175831" y="0"/>
                </a:cubicBezTo>
                <a:cubicBezTo>
                  <a:pt x="2387967" y="-16501"/>
                  <a:pt x="2541178" y="-23918"/>
                  <a:pt x="2809301" y="0"/>
                </a:cubicBezTo>
                <a:cubicBezTo>
                  <a:pt x="3077424" y="23918"/>
                  <a:pt x="3201814" y="-31764"/>
                  <a:pt x="3552940" y="0"/>
                </a:cubicBezTo>
                <a:cubicBezTo>
                  <a:pt x="3904066" y="31764"/>
                  <a:pt x="3948434" y="29473"/>
                  <a:pt x="4186410" y="0"/>
                </a:cubicBezTo>
                <a:cubicBezTo>
                  <a:pt x="4424386" y="-29473"/>
                  <a:pt x="5071900" y="-33300"/>
                  <a:pt x="5508434" y="0"/>
                </a:cubicBezTo>
                <a:cubicBezTo>
                  <a:pt x="5528000" y="140198"/>
                  <a:pt x="5521458" y="220365"/>
                  <a:pt x="5508434" y="400109"/>
                </a:cubicBezTo>
                <a:cubicBezTo>
                  <a:pt x="5495410" y="579853"/>
                  <a:pt x="5514583" y="612872"/>
                  <a:pt x="5508434" y="769441"/>
                </a:cubicBezTo>
                <a:cubicBezTo>
                  <a:pt x="5279553" y="751447"/>
                  <a:pt x="5156136" y="758817"/>
                  <a:pt x="4985133" y="769441"/>
                </a:cubicBezTo>
                <a:cubicBezTo>
                  <a:pt x="4814130" y="780065"/>
                  <a:pt x="4528915" y="791501"/>
                  <a:pt x="4186410" y="769441"/>
                </a:cubicBezTo>
                <a:cubicBezTo>
                  <a:pt x="3843905" y="747381"/>
                  <a:pt x="3816885" y="752170"/>
                  <a:pt x="3497856" y="769441"/>
                </a:cubicBezTo>
                <a:cubicBezTo>
                  <a:pt x="3178827" y="786712"/>
                  <a:pt x="3073539" y="742779"/>
                  <a:pt x="2809301" y="769441"/>
                </a:cubicBezTo>
                <a:cubicBezTo>
                  <a:pt x="2545064" y="796103"/>
                  <a:pt x="2365652" y="746278"/>
                  <a:pt x="2010578" y="769441"/>
                </a:cubicBezTo>
                <a:cubicBezTo>
                  <a:pt x="1655504" y="792604"/>
                  <a:pt x="1476907" y="778347"/>
                  <a:pt x="1322024" y="769441"/>
                </a:cubicBezTo>
                <a:cubicBezTo>
                  <a:pt x="1167141" y="760535"/>
                  <a:pt x="525279" y="738471"/>
                  <a:pt x="0" y="769441"/>
                </a:cubicBezTo>
                <a:cubicBezTo>
                  <a:pt x="-11737" y="658750"/>
                  <a:pt x="-12897" y="548724"/>
                  <a:pt x="0" y="377026"/>
                </a:cubicBezTo>
                <a:cubicBezTo>
                  <a:pt x="12897" y="205328"/>
                  <a:pt x="1171" y="17194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 مهارة التحليل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2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8AA7A3-E520-4F63-872E-D8609A8A7262}"/>
              </a:ext>
            </a:extLst>
          </p:cNvPr>
          <p:cNvSpPr/>
          <p:nvPr/>
        </p:nvSpPr>
        <p:spPr>
          <a:xfrm>
            <a:off x="484742" y="443429"/>
            <a:ext cx="11493349" cy="1446550"/>
          </a:xfrm>
          <a:custGeom>
            <a:avLst/>
            <a:gdLst>
              <a:gd name="connsiteX0" fmla="*/ 0 w 11493349"/>
              <a:gd name="connsiteY0" fmla="*/ 0 h 1446550"/>
              <a:gd name="connsiteX1" fmla="*/ 905946 w 11493349"/>
              <a:gd name="connsiteY1" fmla="*/ 0 h 1446550"/>
              <a:gd name="connsiteX2" fmla="*/ 1582026 w 11493349"/>
              <a:gd name="connsiteY2" fmla="*/ 0 h 1446550"/>
              <a:gd name="connsiteX3" fmla="*/ 2258105 w 11493349"/>
              <a:gd name="connsiteY3" fmla="*/ 0 h 1446550"/>
              <a:gd name="connsiteX4" fmla="*/ 3164051 w 11493349"/>
              <a:gd name="connsiteY4" fmla="*/ 0 h 1446550"/>
              <a:gd name="connsiteX5" fmla="*/ 3495330 w 11493349"/>
              <a:gd name="connsiteY5" fmla="*/ 0 h 1446550"/>
              <a:gd name="connsiteX6" fmla="*/ 4056476 w 11493349"/>
              <a:gd name="connsiteY6" fmla="*/ 0 h 1446550"/>
              <a:gd name="connsiteX7" fmla="*/ 4502688 w 11493349"/>
              <a:gd name="connsiteY7" fmla="*/ 0 h 1446550"/>
              <a:gd name="connsiteX8" fmla="*/ 5408635 w 11493349"/>
              <a:gd name="connsiteY8" fmla="*/ 0 h 1446550"/>
              <a:gd name="connsiteX9" fmla="*/ 6084714 w 11493349"/>
              <a:gd name="connsiteY9" fmla="*/ 0 h 1446550"/>
              <a:gd name="connsiteX10" fmla="*/ 6760794 w 11493349"/>
              <a:gd name="connsiteY10" fmla="*/ 0 h 1446550"/>
              <a:gd name="connsiteX11" fmla="*/ 7666740 w 11493349"/>
              <a:gd name="connsiteY11" fmla="*/ 0 h 1446550"/>
              <a:gd name="connsiteX12" fmla="*/ 8227886 w 11493349"/>
              <a:gd name="connsiteY12" fmla="*/ 0 h 1446550"/>
              <a:gd name="connsiteX13" fmla="*/ 8559165 w 11493349"/>
              <a:gd name="connsiteY13" fmla="*/ 0 h 1446550"/>
              <a:gd name="connsiteX14" fmla="*/ 9235244 w 11493349"/>
              <a:gd name="connsiteY14" fmla="*/ 0 h 1446550"/>
              <a:gd name="connsiteX15" fmla="*/ 9566523 w 11493349"/>
              <a:gd name="connsiteY15" fmla="*/ 0 h 1446550"/>
              <a:gd name="connsiteX16" fmla="*/ 10242602 w 11493349"/>
              <a:gd name="connsiteY16" fmla="*/ 0 h 1446550"/>
              <a:gd name="connsiteX17" fmla="*/ 11493349 w 11493349"/>
              <a:gd name="connsiteY17" fmla="*/ 0 h 1446550"/>
              <a:gd name="connsiteX18" fmla="*/ 11493349 w 11493349"/>
              <a:gd name="connsiteY18" fmla="*/ 453252 h 1446550"/>
              <a:gd name="connsiteX19" fmla="*/ 11493349 w 11493349"/>
              <a:gd name="connsiteY19" fmla="*/ 949901 h 1446550"/>
              <a:gd name="connsiteX20" fmla="*/ 11493349 w 11493349"/>
              <a:gd name="connsiteY20" fmla="*/ 1446550 h 1446550"/>
              <a:gd name="connsiteX21" fmla="*/ 11162070 w 11493349"/>
              <a:gd name="connsiteY21" fmla="*/ 1446550 h 1446550"/>
              <a:gd name="connsiteX22" fmla="*/ 10830791 w 11493349"/>
              <a:gd name="connsiteY22" fmla="*/ 1446550 h 1446550"/>
              <a:gd name="connsiteX23" fmla="*/ 10154712 w 11493349"/>
              <a:gd name="connsiteY23" fmla="*/ 1446550 h 1446550"/>
              <a:gd name="connsiteX24" fmla="*/ 9593566 w 11493349"/>
              <a:gd name="connsiteY24" fmla="*/ 1446550 h 1446550"/>
              <a:gd name="connsiteX25" fmla="*/ 8917487 w 11493349"/>
              <a:gd name="connsiteY25" fmla="*/ 1446550 h 1446550"/>
              <a:gd name="connsiteX26" fmla="*/ 8356341 w 11493349"/>
              <a:gd name="connsiteY26" fmla="*/ 1446550 h 1446550"/>
              <a:gd name="connsiteX27" fmla="*/ 7565328 w 11493349"/>
              <a:gd name="connsiteY27" fmla="*/ 1446550 h 1446550"/>
              <a:gd name="connsiteX28" fmla="*/ 6889249 w 11493349"/>
              <a:gd name="connsiteY28" fmla="*/ 1446550 h 1446550"/>
              <a:gd name="connsiteX29" fmla="*/ 6098236 w 11493349"/>
              <a:gd name="connsiteY29" fmla="*/ 1446550 h 1446550"/>
              <a:gd name="connsiteX30" fmla="*/ 5537090 w 11493349"/>
              <a:gd name="connsiteY30" fmla="*/ 1446550 h 1446550"/>
              <a:gd name="connsiteX31" fmla="*/ 5090878 w 11493349"/>
              <a:gd name="connsiteY31" fmla="*/ 1446550 h 1446550"/>
              <a:gd name="connsiteX32" fmla="*/ 4529732 w 11493349"/>
              <a:gd name="connsiteY32" fmla="*/ 1446550 h 1446550"/>
              <a:gd name="connsiteX33" fmla="*/ 4198453 w 11493349"/>
              <a:gd name="connsiteY33" fmla="*/ 1446550 h 1446550"/>
              <a:gd name="connsiteX34" fmla="*/ 3637307 w 11493349"/>
              <a:gd name="connsiteY34" fmla="*/ 1446550 h 1446550"/>
              <a:gd name="connsiteX35" fmla="*/ 3076161 w 11493349"/>
              <a:gd name="connsiteY35" fmla="*/ 1446550 h 1446550"/>
              <a:gd name="connsiteX36" fmla="*/ 2285148 w 11493349"/>
              <a:gd name="connsiteY36" fmla="*/ 1446550 h 1446550"/>
              <a:gd name="connsiteX37" fmla="*/ 1838936 w 11493349"/>
              <a:gd name="connsiteY37" fmla="*/ 1446550 h 1446550"/>
              <a:gd name="connsiteX38" fmla="*/ 1047923 w 11493349"/>
              <a:gd name="connsiteY38" fmla="*/ 1446550 h 1446550"/>
              <a:gd name="connsiteX39" fmla="*/ 0 w 11493349"/>
              <a:gd name="connsiteY39" fmla="*/ 1446550 h 1446550"/>
              <a:gd name="connsiteX40" fmla="*/ 0 w 11493349"/>
              <a:gd name="connsiteY40" fmla="*/ 964367 h 1446550"/>
              <a:gd name="connsiteX41" fmla="*/ 0 w 11493349"/>
              <a:gd name="connsiteY41" fmla="*/ 496649 h 1446550"/>
              <a:gd name="connsiteX42" fmla="*/ 0 w 11493349"/>
              <a:gd name="connsiteY4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493349" h="1446550" fill="none" extrusionOk="0">
                <a:moveTo>
                  <a:pt x="0" y="0"/>
                </a:moveTo>
                <a:cubicBezTo>
                  <a:pt x="360304" y="44127"/>
                  <a:pt x="678396" y="-37800"/>
                  <a:pt x="905946" y="0"/>
                </a:cubicBezTo>
                <a:cubicBezTo>
                  <a:pt x="1133496" y="37800"/>
                  <a:pt x="1416495" y="10933"/>
                  <a:pt x="1582026" y="0"/>
                </a:cubicBezTo>
                <a:cubicBezTo>
                  <a:pt x="1747557" y="-10933"/>
                  <a:pt x="2106477" y="-5547"/>
                  <a:pt x="2258105" y="0"/>
                </a:cubicBezTo>
                <a:cubicBezTo>
                  <a:pt x="2409733" y="5547"/>
                  <a:pt x="2853241" y="25946"/>
                  <a:pt x="3164051" y="0"/>
                </a:cubicBezTo>
                <a:cubicBezTo>
                  <a:pt x="3474861" y="-25946"/>
                  <a:pt x="3333408" y="12398"/>
                  <a:pt x="3495330" y="0"/>
                </a:cubicBezTo>
                <a:cubicBezTo>
                  <a:pt x="3657252" y="-12398"/>
                  <a:pt x="3869156" y="-8785"/>
                  <a:pt x="4056476" y="0"/>
                </a:cubicBezTo>
                <a:cubicBezTo>
                  <a:pt x="4243796" y="8785"/>
                  <a:pt x="4309733" y="8647"/>
                  <a:pt x="4502688" y="0"/>
                </a:cubicBezTo>
                <a:cubicBezTo>
                  <a:pt x="4695643" y="-8647"/>
                  <a:pt x="5121121" y="10157"/>
                  <a:pt x="5408635" y="0"/>
                </a:cubicBezTo>
                <a:cubicBezTo>
                  <a:pt x="5696149" y="-10157"/>
                  <a:pt x="5781519" y="24783"/>
                  <a:pt x="6084714" y="0"/>
                </a:cubicBezTo>
                <a:cubicBezTo>
                  <a:pt x="6387909" y="-24783"/>
                  <a:pt x="6548713" y="12524"/>
                  <a:pt x="6760794" y="0"/>
                </a:cubicBezTo>
                <a:cubicBezTo>
                  <a:pt x="6972875" y="-12524"/>
                  <a:pt x="7310779" y="-20133"/>
                  <a:pt x="7666740" y="0"/>
                </a:cubicBezTo>
                <a:cubicBezTo>
                  <a:pt x="8022701" y="20133"/>
                  <a:pt x="7961967" y="20779"/>
                  <a:pt x="8227886" y="0"/>
                </a:cubicBezTo>
                <a:cubicBezTo>
                  <a:pt x="8493805" y="-20779"/>
                  <a:pt x="8432519" y="-10401"/>
                  <a:pt x="8559165" y="0"/>
                </a:cubicBezTo>
                <a:cubicBezTo>
                  <a:pt x="8685811" y="10401"/>
                  <a:pt x="8916063" y="17958"/>
                  <a:pt x="9235244" y="0"/>
                </a:cubicBezTo>
                <a:cubicBezTo>
                  <a:pt x="9554425" y="-17958"/>
                  <a:pt x="9408181" y="-13328"/>
                  <a:pt x="9566523" y="0"/>
                </a:cubicBezTo>
                <a:cubicBezTo>
                  <a:pt x="9724865" y="13328"/>
                  <a:pt x="9921425" y="33675"/>
                  <a:pt x="10242602" y="0"/>
                </a:cubicBezTo>
                <a:cubicBezTo>
                  <a:pt x="10563779" y="-33675"/>
                  <a:pt x="10968648" y="57549"/>
                  <a:pt x="11493349" y="0"/>
                </a:cubicBezTo>
                <a:cubicBezTo>
                  <a:pt x="11479851" y="176108"/>
                  <a:pt x="11489202" y="279071"/>
                  <a:pt x="11493349" y="453252"/>
                </a:cubicBezTo>
                <a:cubicBezTo>
                  <a:pt x="11497496" y="627433"/>
                  <a:pt x="11503438" y="752228"/>
                  <a:pt x="11493349" y="949901"/>
                </a:cubicBezTo>
                <a:cubicBezTo>
                  <a:pt x="11483260" y="1147574"/>
                  <a:pt x="11475189" y="1308963"/>
                  <a:pt x="11493349" y="1446550"/>
                </a:cubicBezTo>
                <a:cubicBezTo>
                  <a:pt x="11389240" y="1461355"/>
                  <a:pt x="11276299" y="1461335"/>
                  <a:pt x="11162070" y="1446550"/>
                </a:cubicBezTo>
                <a:cubicBezTo>
                  <a:pt x="11047841" y="1431765"/>
                  <a:pt x="10908218" y="1460262"/>
                  <a:pt x="10830791" y="1446550"/>
                </a:cubicBezTo>
                <a:cubicBezTo>
                  <a:pt x="10753364" y="1432838"/>
                  <a:pt x="10430683" y="1423262"/>
                  <a:pt x="10154712" y="1446550"/>
                </a:cubicBezTo>
                <a:cubicBezTo>
                  <a:pt x="9878741" y="1469838"/>
                  <a:pt x="9856397" y="1440299"/>
                  <a:pt x="9593566" y="1446550"/>
                </a:cubicBezTo>
                <a:cubicBezTo>
                  <a:pt x="9330735" y="1452801"/>
                  <a:pt x="9058333" y="1478822"/>
                  <a:pt x="8917487" y="1446550"/>
                </a:cubicBezTo>
                <a:cubicBezTo>
                  <a:pt x="8776641" y="1414278"/>
                  <a:pt x="8583162" y="1442398"/>
                  <a:pt x="8356341" y="1446550"/>
                </a:cubicBezTo>
                <a:cubicBezTo>
                  <a:pt x="8129520" y="1450702"/>
                  <a:pt x="7738335" y="1455337"/>
                  <a:pt x="7565328" y="1446550"/>
                </a:cubicBezTo>
                <a:cubicBezTo>
                  <a:pt x="7392321" y="1437763"/>
                  <a:pt x="7082850" y="1441165"/>
                  <a:pt x="6889249" y="1446550"/>
                </a:cubicBezTo>
                <a:cubicBezTo>
                  <a:pt x="6695648" y="1451935"/>
                  <a:pt x="6384909" y="1428945"/>
                  <a:pt x="6098236" y="1446550"/>
                </a:cubicBezTo>
                <a:cubicBezTo>
                  <a:pt x="5811563" y="1464155"/>
                  <a:pt x="5677876" y="1448391"/>
                  <a:pt x="5537090" y="1446550"/>
                </a:cubicBezTo>
                <a:cubicBezTo>
                  <a:pt x="5396304" y="1444709"/>
                  <a:pt x="5302997" y="1465702"/>
                  <a:pt x="5090878" y="1446550"/>
                </a:cubicBezTo>
                <a:cubicBezTo>
                  <a:pt x="4878759" y="1427398"/>
                  <a:pt x="4720757" y="1444532"/>
                  <a:pt x="4529732" y="1446550"/>
                </a:cubicBezTo>
                <a:cubicBezTo>
                  <a:pt x="4338707" y="1448568"/>
                  <a:pt x="4360660" y="1457639"/>
                  <a:pt x="4198453" y="1446550"/>
                </a:cubicBezTo>
                <a:cubicBezTo>
                  <a:pt x="4036246" y="1435461"/>
                  <a:pt x="3819258" y="1470729"/>
                  <a:pt x="3637307" y="1446550"/>
                </a:cubicBezTo>
                <a:cubicBezTo>
                  <a:pt x="3455356" y="1422371"/>
                  <a:pt x="3335579" y="1439150"/>
                  <a:pt x="3076161" y="1446550"/>
                </a:cubicBezTo>
                <a:cubicBezTo>
                  <a:pt x="2816743" y="1453950"/>
                  <a:pt x="2548728" y="1411495"/>
                  <a:pt x="2285148" y="1446550"/>
                </a:cubicBezTo>
                <a:cubicBezTo>
                  <a:pt x="2021568" y="1481605"/>
                  <a:pt x="2017814" y="1449604"/>
                  <a:pt x="1838936" y="1446550"/>
                </a:cubicBezTo>
                <a:cubicBezTo>
                  <a:pt x="1660058" y="1443496"/>
                  <a:pt x="1369006" y="1430526"/>
                  <a:pt x="1047923" y="1446550"/>
                </a:cubicBezTo>
                <a:cubicBezTo>
                  <a:pt x="726840" y="1462574"/>
                  <a:pt x="456846" y="1394794"/>
                  <a:pt x="0" y="1446550"/>
                </a:cubicBezTo>
                <a:cubicBezTo>
                  <a:pt x="17672" y="1346273"/>
                  <a:pt x="20412" y="1162678"/>
                  <a:pt x="0" y="964367"/>
                </a:cubicBezTo>
                <a:cubicBezTo>
                  <a:pt x="-20412" y="766056"/>
                  <a:pt x="8964" y="664487"/>
                  <a:pt x="0" y="496649"/>
                </a:cubicBezTo>
                <a:cubicBezTo>
                  <a:pt x="-8964" y="328811"/>
                  <a:pt x="-3179" y="238922"/>
                  <a:pt x="0" y="0"/>
                </a:cubicBezTo>
                <a:close/>
              </a:path>
              <a:path w="11493349" h="1446550" stroke="0" extrusionOk="0">
                <a:moveTo>
                  <a:pt x="0" y="0"/>
                </a:moveTo>
                <a:cubicBezTo>
                  <a:pt x="117717" y="1179"/>
                  <a:pt x="292299" y="15769"/>
                  <a:pt x="561146" y="0"/>
                </a:cubicBezTo>
                <a:cubicBezTo>
                  <a:pt x="829993" y="-15769"/>
                  <a:pt x="1071765" y="-29126"/>
                  <a:pt x="1352159" y="0"/>
                </a:cubicBezTo>
                <a:cubicBezTo>
                  <a:pt x="1632553" y="29126"/>
                  <a:pt x="2064946" y="673"/>
                  <a:pt x="2258105" y="0"/>
                </a:cubicBezTo>
                <a:cubicBezTo>
                  <a:pt x="2451264" y="-673"/>
                  <a:pt x="2549618" y="-17919"/>
                  <a:pt x="2819251" y="0"/>
                </a:cubicBezTo>
                <a:cubicBezTo>
                  <a:pt x="3088884" y="17919"/>
                  <a:pt x="3311802" y="950"/>
                  <a:pt x="3610264" y="0"/>
                </a:cubicBezTo>
                <a:cubicBezTo>
                  <a:pt x="3908726" y="-950"/>
                  <a:pt x="3940350" y="-12529"/>
                  <a:pt x="4171410" y="0"/>
                </a:cubicBezTo>
                <a:cubicBezTo>
                  <a:pt x="4402470" y="12529"/>
                  <a:pt x="4690215" y="-16905"/>
                  <a:pt x="5077356" y="0"/>
                </a:cubicBezTo>
                <a:cubicBezTo>
                  <a:pt x="5464497" y="16905"/>
                  <a:pt x="5745315" y="3862"/>
                  <a:pt x="5983302" y="0"/>
                </a:cubicBezTo>
                <a:cubicBezTo>
                  <a:pt x="6221289" y="-3862"/>
                  <a:pt x="6211935" y="-16335"/>
                  <a:pt x="6314581" y="0"/>
                </a:cubicBezTo>
                <a:cubicBezTo>
                  <a:pt x="6417227" y="16335"/>
                  <a:pt x="6741722" y="-20148"/>
                  <a:pt x="7105594" y="0"/>
                </a:cubicBezTo>
                <a:cubicBezTo>
                  <a:pt x="7469466" y="20148"/>
                  <a:pt x="7576423" y="-2397"/>
                  <a:pt x="7781673" y="0"/>
                </a:cubicBezTo>
                <a:cubicBezTo>
                  <a:pt x="7986923" y="2397"/>
                  <a:pt x="8043928" y="-2176"/>
                  <a:pt x="8112952" y="0"/>
                </a:cubicBezTo>
                <a:cubicBezTo>
                  <a:pt x="8181976" y="2176"/>
                  <a:pt x="8611233" y="7897"/>
                  <a:pt x="8789032" y="0"/>
                </a:cubicBezTo>
                <a:cubicBezTo>
                  <a:pt x="8966831" y="-7897"/>
                  <a:pt x="9137161" y="9013"/>
                  <a:pt x="9235244" y="0"/>
                </a:cubicBezTo>
                <a:cubicBezTo>
                  <a:pt x="9333327" y="-9013"/>
                  <a:pt x="9639437" y="7965"/>
                  <a:pt x="9911323" y="0"/>
                </a:cubicBezTo>
                <a:cubicBezTo>
                  <a:pt x="10183209" y="-7965"/>
                  <a:pt x="10094471" y="6324"/>
                  <a:pt x="10242602" y="0"/>
                </a:cubicBezTo>
                <a:cubicBezTo>
                  <a:pt x="10390733" y="-6324"/>
                  <a:pt x="10431527" y="-4213"/>
                  <a:pt x="10573881" y="0"/>
                </a:cubicBezTo>
                <a:cubicBezTo>
                  <a:pt x="10716235" y="4213"/>
                  <a:pt x="11280241" y="-40034"/>
                  <a:pt x="11493349" y="0"/>
                </a:cubicBezTo>
                <a:cubicBezTo>
                  <a:pt x="11504826" y="134731"/>
                  <a:pt x="11503346" y="259844"/>
                  <a:pt x="11493349" y="453252"/>
                </a:cubicBezTo>
                <a:cubicBezTo>
                  <a:pt x="11483352" y="646660"/>
                  <a:pt x="11514258" y="723560"/>
                  <a:pt x="11493349" y="949901"/>
                </a:cubicBezTo>
                <a:cubicBezTo>
                  <a:pt x="11472440" y="1176242"/>
                  <a:pt x="11503328" y="1247743"/>
                  <a:pt x="11493349" y="1446550"/>
                </a:cubicBezTo>
                <a:cubicBezTo>
                  <a:pt x="11309079" y="1464414"/>
                  <a:pt x="11199982" y="1428443"/>
                  <a:pt x="11047137" y="1446550"/>
                </a:cubicBezTo>
                <a:cubicBezTo>
                  <a:pt x="10894292" y="1464657"/>
                  <a:pt x="10490742" y="1441012"/>
                  <a:pt x="10256124" y="1446550"/>
                </a:cubicBezTo>
                <a:cubicBezTo>
                  <a:pt x="10021506" y="1452088"/>
                  <a:pt x="9726298" y="1426475"/>
                  <a:pt x="9580044" y="1446550"/>
                </a:cubicBezTo>
                <a:cubicBezTo>
                  <a:pt x="9433790" y="1466625"/>
                  <a:pt x="9079108" y="1405858"/>
                  <a:pt x="8674098" y="1446550"/>
                </a:cubicBezTo>
                <a:cubicBezTo>
                  <a:pt x="8269088" y="1487242"/>
                  <a:pt x="8163886" y="1437904"/>
                  <a:pt x="7998019" y="1446550"/>
                </a:cubicBezTo>
                <a:cubicBezTo>
                  <a:pt x="7832152" y="1455196"/>
                  <a:pt x="7625310" y="1473700"/>
                  <a:pt x="7321939" y="1446550"/>
                </a:cubicBezTo>
                <a:cubicBezTo>
                  <a:pt x="7018568" y="1419400"/>
                  <a:pt x="7150692" y="1460362"/>
                  <a:pt x="6990661" y="1446550"/>
                </a:cubicBezTo>
                <a:cubicBezTo>
                  <a:pt x="6830630" y="1432738"/>
                  <a:pt x="6694204" y="1429821"/>
                  <a:pt x="6544448" y="1446550"/>
                </a:cubicBezTo>
                <a:cubicBezTo>
                  <a:pt x="6394692" y="1463279"/>
                  <a:pt x="5828941" y="1431452"/>
                  <a:pt x="5638502" y="1446550"/>
                </a:cubicBezTo>
                <a:cubicBezTo>
                  <a:pt x="5448063" y="1461648"/>
                  <a:pt x="5239233" y="1443561"/>
                  <a:pt x="4847489" y="1446550"/>
                </a:cubicBezTo>
                <a:cubicBezTo>
                  <a:pt x="4455745" y="1449539"/>
                  <a:pt x="4234781" y="1462648"/>
                  <a:pt x="3941543" y="1446550"/>
                </a:cubicBezTo>
                <a:cubicBezTo>
                  <a:pt x="3648305" y="1430452"/>
                  <a:pt x="3611796" y="1421436"/>
                  <a:pt x="3380397" y="1446550"/>
                </a:cubicBezTo>
                <a:cubicBezTo>
                  <a:pt x="3148998" y="1471664"/>
                  <a:pt x="2814570" y="1481804"/>
                  <a:pt x="2474450" y="1446550"/>
                </a:cubicBezTo>
                <a:cubicBezTo>
                  <a:pt x="2134330" y="1411296"/>
                  <a:pt x="2202410" y="1459582"/>
                  <a:pt x="2028238" y="1446550"/>
                </a:cubicBezTo>
                <a:cubicBezTo>
                  <a:pt x="1854066" y="1433518"/>
                  <a:pt x="1611707" y="1448663"/>
                  <a:pt x="1352159" y="1446550"/>
                </a:cubicBezTo>
                <a:cubicBezTo>
                  <a:pt x="1092611" y="1444437"/>
                  <a:pt x="273448" y="1429142"/>
                  <a:pt x="0" y="1446550"/>
                </a:cubicBezTo>
                <a:cubicBezTo>
                  <a:pt x="-12002" y="1251950"/>
                  <a:pt x="-20427" y="1113420"/>
                  <a:pt x="0" y="993298"/>
                </a:cubicBezTo>
                <a:cubicBezTo>
                  <a:pt x="20427" y="873176"/>
                  <a:pt x="15568" y="609290"/>
                  <a:pt x="0" y="482183"/>
                </a:cubicBezTo>
                <a:cubicBezTo>
                  <a:pt x="-15568" y="355076"/>
                  <a:pt x="-12" y="109474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تزيد الخملات من  مسا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حة سطح امتصاص الأمعاء الدقيقة لتصل إلى مساحة سطح ملعب تنس تقريبا  </a:t>
            </a:r>
          </a:p>
        </p:txBody>
      </p:sp>
      <p:pic>
        <p:nvPicPr>
          <p:cNvPr id="2054" name="Picture 6" descr="صورة ذات صلة">
            <a:extLst>
              <a:ext uri="{FF2B5EF4-FFF2-40B4-BE49-F238E27FC236}">
                <a16:creationId xmlns:a16="http://schemas.microsoft.com/office/drawing/2014/main" id="{BC64B734-7519-4E88-B144-0E098167B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b="10362"/>
          <a:stretch/>
        </p:blipFill>
        <p:spPr bwMode="auto">
          <a:xfrm>
            <a:off x="6918593" y="2230401"/>
            <a:ext cx="5059498" cy="396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84FD05E-B728-4405-A574-EBB53389C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0" b="24242"/>
          <a:stretch/>
        </p:blipFill>
        <p:spPr bwMode="auto">
          <a:xfrm>
            <a:off x="320407" y="2081761"/>
            <a:ext cx="6026898" cy="43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27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98AE55F-1E52-4B26-B95C-A267F564590F}"/>
              </a:ext>
            </a:extLst>
          </p:cNvPr>
          <p:cNvSpPr/>
          <p:nvPr/>
        </p:nvSpPr>
        <p:spPr>
          <a:xfrm>
            <a:off x="2809301" y="273409"/>
            <a:ext cx="9105438" cy="1446550"/>
          </a:xfrm>
          <a:custGeom>
            <a:avLst/>
            <a:gdLst>
              <a:gd name="connsiteX0" fmla="*/ 0 w 9105438"/>
              <a:gd name="connsiteY0" fmla="*/ 0 h 1446550"/>
              <a:gd name="connsiteX1" fmla="*/ 468280 w 9105438"/>
              <a:gd name="connsiteY1" fmla="*/ 0 h 1446550"/>
              <a:gd name="connsiteX2" fmla="*/ 1118668 w 9105438"/>
              <a:gd name="connsiteY2" fmla="*/ 0 h 1446550"/>
              <a:gd name="connsiteX3" fmla="*/ 1860111 w 9105438"/>
              <a:gd name="connsiteY3" fmla="*/ 0 h 1446550"/>
              <a:gd name="connsiteX4" fmla="*/ 2237336 w 9105438"/>
              <a:gd name="connsiteY4" fmla="*/ 0 h 1446550"/>
              <a:gd name="connsiteX5" fmla="*/ 2705616 w 9105438"/>
              <a:gd name="connsiteY5" fmla="*/ 0 h 1446550"/>
              <a:gd name="connsiteX6" fmla="*/ 3173896 w 9105438"/>
              <a:gd name="connsiteY6" fmla="*/ 0 h 1446550"/>
              <a:gd name="connsiteX7" fmla="*/ 4006393 w 9105438"/>
              <a:gd name="connsiteY7" fmla="*/ 0 h 1446550"/>
              <a:gd name="connsiteX8" fmla="*/ 4656781 w 9105438"/>
              <a:gd name="connsiteY8" fmla="*/ 0 h 1446550"/>
              <a:gd name="connsiteX9" fmla="*/ 5307170 w 9105438"/>
              <a:gd name="connsiteY9" fmla="*/ 0 h 1446550"/>
              <a:gd name="connsiteX10" fmla="*/ 6139667 w 9105438"/>
              <a:gd name="connsiteY10" fmla="*/ 0 h 1446550"/>
              <a:gd name="connsiteX11" fmla="*/ 6516892 w 9105438"/>
              <a:gd name="connsiteY11" fmla="*/ 0 h 1446550"/>
              <a:gd name="connsiteX12" fmla="*/ 7076226 w 9105438"/>
              <a:gd name="connsiteY12" fmla="*/ 0 h 1446550"/>
              <a:gd name="connsiteX13" fmla="*/ 7544506 w 9105438"/>
              <a:gd name="connsiteY13" fmla="*/ 0 h 1446550"/>
              <a:gd name="connsiteX14" fmla="*/ 8377003 w 9105438"/>
              <a:gd name="connsiteY14" fmla="*/ 0 h 1446550"/>
              <a:gd name="connsiteX15" fmla="*/ 9105438 w 9105438"/>
              <a:gd name="connsiteY15" fmla="*/ 0 h 1446550"/>
              <a:gd name="connsiteX16" fmla="*/ 9105438 w 9105438"/>
              <a:gd name="connsiteY16" fmla="*/ 482183 h 1446550"/>
              <a:gd name="connsiteX17" fmla="*/ 9105438 w 9105438"/>
              <a:gd name="connsiteY17" fmla="*/ 920970 h 1446550"/>
              <a:gd name="connsiteX18" fmla="*/ 9105438 w 9105438"/>
              <a:gd name="connsiteY18" fmla="*/ 1446550 h 1446550"/>
              <a:gd name="connsiteX19" fmla="*/ 8728213 w 9105438"/>
              <a:gd name="connsiteY19" fmla="*/ 1446550 h 1446550"/>
              <a:gd name="connsiteX20" fmla="*/ 7895716 w 9105438"/>
              <a:gd name="connsiteY20" fmla="*/ 1446550 h 1446550"/>
              <a:gd name="connsiteX21" fmla="*/ 7245327 w 9105438"/>
              <a:gd name="connsiteY21" fmla="*/ 1446550 h 1446550"/>
              <a:gd name="connsiteX22" fmla="*/ 6685993 w 9105438"/>
              <a:gd name="connsiteY22" fmla="*/ 1446550 h 1446550"/>
              <a:gd name="connsiteX23" fmla="*/ 6126659 w 9105438"/>
              <a:gd name="connsiteY23" fmla="*/ 1446550 h 1446550"/>
              <a:gd name="connsiteX24" fmla="*/ 5294162 w 9105438"/>
              <a:gd name="connsiteY24" fmla="*/ 1446550 h 1446550"/>
              <a:gd name="connsiteX25" fmla="*/ 4643773 w 9105438"/>
              <a:gd name="connsiteY25" fmla="*/ 1446550 h 1446550"/>
              <a:gd name="connsiteX26" fmla="*/ 3993385 w 9105438"/>
              <a:gd name="connsiteY26" fmla="*/ 1446550 h 1446550"/>
              <a:gd name="connsiteX27" fmla="*/ 3525105 w 9105438"/>
              <a:gd name="connsiteY27" fmla="*/ 1446550 h 1446550"/>
              <a:gd name="connsiteX28" fmla="*/ 3147880 w 9105438"/>
              <a:gd name="connsiteY28" fmla="*/ 1446550 h 1446550"/>
              <a:gd name="connsiteX29" fmla="*/ 2497492 w 9105438"/>
              <a:gd name="connsiteY29" fmla="*/ 1446550 h 1446550"/>
              <a:gd name="connsiteX30" fmla="*/ 1938158 w 9105438"/>
              <a:gd name="connsiteY30" fmla="*/ 1446550 h 1446550"/>
              <a:gd name="connsiteX31" fmla="*/ 1287769 w 9105438"/>
              <a:gd name="connsiteY31" fmla="*/ 1446550 h 1446550"/>
              <a:gd name="connsiteX32" fmla="*/ 728435 w 9105438"/>
              <a:gd name="connsiteY32" fmla="*/ 1446550 h 1446550"/>
              <a:gd name="connsiteX33" fmla="*/ 0 w 9105438"/>
              <a:gd name="connsiteY33" fmla="*/ 1446550 h 1446550"/>
              <a:gd name="connsiteX34" fmla="*/ 0 w 9105438"/>
              <a:gd name="connsiteY34" fmla="*/ 964367 h 1446550"/>
              <a:gd name="connsiteX35" fmla="*/ 0 w 9105438"/>
              <a:gd name="connsiteY35" fmla="*/ 453252 h 1446550"/>
              <a:gd name="connsiteX36" fmla="*/ 0 w 9105438"/>
              <a:gd name="connsiteY3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05438" h="1446550" fill="none" extrusionOk="0">
                <a:moveTo>
                  <a:pt x="0" y="0"/>
                </a:moveTo>
                <a:cubicBezTo>
                  <a:pt x="119391" y="15367"/>
                  <a:pt x="267791" y="13002"/>
                  <a:pt x="468280" y="0"/>
                </a:cubicBezTo>
                <a:cubicBezTo>
                  <a:pt x="668769" y="-13002"/>
                  <a:pt x="913920" y="1720"/>
                  <a:pt x="1118668" y="0"/>
                </a:cubicBezTo>
                <a:cubicBezTo>
                  <a:pt x="1323416" y="-1720"/>
                  <a:pt x="1645897" y="2982"/>
                  <a:pt x="1860111" y="0"/>
                </a:cubicBezTo>
                <a:cubicBezTo>
                  <a:pt x="2074325" y="-2982"/>
                  <a:pt x="2151398" y="11880"/>
                  <a:pt x="2237336" y="0"/>
                </a:cubicBezTo>
                <a:cubicBezTo>
                  <a:pt x="2323275" y="-11880"/>
                  <a:pt x="2488841" y="-4636"/>
                  <a:pt x="2705616" y="0"/>
                </a:cubicBezTo>
                <a:cubicBezTo>
                  <a:pt x="2922391" y="4636"/>
                  <a:pt x="2965639" y="11318"/>
                  <a:pt x="3173896" y="0"/>
                </a:cubicBezTo>
                <a:cubicBezTo>
                  <a:pt x="3382153" y="-11318"/>
                  <a:pt x="3625861" y="-5004"/>
                  <a:pt x="4006393" y="0"/>
                </a:cubicBezTo>
                <a:cubicBezTo>
                  <a:pt x="4386925" y="5004"/>
                  <a:pt x="4469782" y="31642"/>
                  <a:pt x="4656781" y="0"/>
                </a:cubicBezTo>
                <a:cubicBezTo>
                  <a:pt x="4843780" y="-31642"/>
                  <a:pt x="5060948" y="9169"/>
                  <a:pt x="5307170" y="0"/>
                </a:cubicBezTo>
                <a:cubicBezTo>
                  <a:pt x="5553392" y="-9169"/>
                  <a:pt x="5818344" y="-25302"/>
                  <a:pt x="6139667" y="0"/>
                </a:cubicBezTo>
                <a:cubicBezTo>
                  <a:pt x="6460990" y="25302"/>
                  <a:pt x="6354068" y="-12135"/>
                  <a:pt x="6516892" y="0"/>
                </a:cubicBezTo>
                <a:cubicBezTo>
                  <a:pt x="6679716" y="12135"/>
                  <a:pt x="6915986" y="19375"/>
                  <a:pt x="7076226" y="0"/>
                </a:cubicBezTo>
                <a:cubicBezTo>
                  <a:pt x="7236466" y="-19375"/>
                  <a:pt x="7395191" y="-2731"/>
                  <a:pt x="7544506" y="0"/>
                </a:cubicBezTo>
                <a:cubicBezTo>
                  <a:pt x="7693821" y="2731"/>
                  <a:pt x="7982668" y="-11662"/>
                  <a:pt x="8377003" y="0"/>
                </a:cubicBezTo>
                <a:cubicBezTo>
                  <a:pt x="8771338" y="11662"/>
                  <a:pt x="8838417" y="14159"/>
                  <a:pt x="9105438" y="0"/>
                </a:cubicBezTo>
                <a:cubicBezTo>
                  <a:pt x="9108958" y="227428"/>
                  <a:pt x="9102609" y="314981"/>
                  <a:pt x="9105438" y="482183"/>
                </a:cubicBezTo>
                <a:cubicBezTo>
                  <a:pt x="9108267" y="649385"/>
                  <a:pt x="9119145" y="770790"/>
                  <a:pt x="9105438" y="920970"/>
                </a:cubicBezTo>
                <a:cubicBezTo>
                  <a:pt x="9091731" y="1071150"/>
                  <a:pt x="9128790" y="1214748"/>
                  <a:pt x="9105438" y="1446550"/>
                </a:cubicBezTo>
                <a:cubicBezTo>
                  <a:pt x="8985661" y="1429298"/>
                  <a:pt x="8873274" y="1435303"/>
                  <a:pt x="8728213" y="1446550"/>
                </a:cubicBezTo>
                <a:cubicBezTo>
                  <a:pt x="8583152" y="1457797"/>
                  <a:pt x="8230986" y="1409133"/>
                  <a:pt x="7895716" y="1446550"/>
                </a:cubicBezTo>
                <a:cubicBezTo>
                  <a:pt x="7560446" y="1483967"/>
                  <a:pt x="7457973" y="1463401"/>
                  <a:pt x="7245327" y="1446550"/>
                </a:cubicBezTo>
                <a:cubicBezTo>
                  <a:pt x="7032681" y="1429699"/>
                  <a:pt x="6801696" y="1425595"/>
                  <a:pt x="6685993" y="1446550"/>
                </a:cubicBezTo>
                <a:cubicBezTo>
                  <a:pt x="6570290" y="1467505"/>
                  <a:pt x="6370832" y="1458769"/>
                  <a:pt x="6126659" y="1446550"/>
                </a:cubicBezTo>
                <a:cubicBezTo>
                  <a:pt x="5882486" y="1434331"/>
                  <a:pt x="5691295" y="1422234"/>
                  <a:pt x="5294162" y="1446550"/>
                </a:cubicBezTo>
                <a:cubicBezTo>
                  <a:pt x="4897029" y="1470866"/>
                  <a:pt x="4877028" y="1425454"/>
                  <a:pt x="4643773" y="1446550"/>
                </a:cubicBezTo>
                <a:cubicBezTo>
                  <a:pt x="4410518" y="1467646"/>
                  <a:pt x="4223925" y="1445993"/>
                  <a:pt x="3993385" y="1446550"/>
                </a:cubicBezTo>
                <a:cubicBezTo>
                  <a:pt x="3762845" y="1447107"/>
                  <a:pt x="3734278" y="1438141"/>
                  <a:pt x="3525105" y="1446550"/>
                </a:cubicBezTo>
                <a:cubicBezTo>
                  <a:pt x="3315932" y="1454959"/>
                  <a:pt x="3299486" y="1441270"/>
                  <a:pt x="3147880" y="1446550"/>
                </a:cubicBezTo>
                <a:cubicBezTo>
                  <a:pt x="2996275" y="1451830"/>
                  <a:pt x="2640601" y="1474039"/>
                  <a:pt x="2497492" y="1446550"/>
                </a:cubicBezTo>
                <a:cubicBezTo>
                  <a:pt x="2354383" y="1419061"/>
                  <a:pt x="2088915" y="1424648"/>
                  <a:pt x="1938158" y="1446550"/>
                </a:cubicBezTo>
                <a:cubicBezTo>
                  <a:pt x="1787401" y="1468452"/>
                  <a:pt x="1519694" y="1467690"/>
                  <a:pt x="1287769" y="1446550"/>
                </a:cubicBezTo>
                <a:cubicBezTo>
                  <a:pt x="1055844" y="1425410"/>
                  <a:pt x="926173" y="1447959"/>
                  <a:pt x="728435" y="1446550"/>
                </a:cubicBezTo>
                <a:cubicBezTo>
                  <a:pt x="530697" y="1445141"/>
                  <a:pt x="208454" y="1440302"/>
                  <a:pt x="0" y="1446550"/>
                </a:cubicBezTo>
                <a:cubicBezTo>
                  <a:pt x="-10512" y="1221295"/>
                  <a:pt x="16390" y="1067150"/>
                  <a:pt x="0" y="964367"/>
                </a:cubicBezTo>
                <a:cubicBezTo>
                  <a:pt x="-16390" y="861584"/>
                  <a:pt x="487" y="563502"/>
                  <a:pt x="0" y="453252"/>
                </a:cubicBezTo>
                <a:cubicBezTo>
                  <a:pt x="-487" y="343002"/>
                  <a:pt x="11965" y="197806"/>
                  <a:pt x="0" y="0"/>
                </a:cubicBezTo>
                <a:close/>
              </a:path>
              <a:path w="9105438" h="1446550" stroke="0" extrusionOk="0">
                <a:moveTo>
                  <a:pt x="0" y="0"/>
                </a:moveTo>
                <a:cubicBezTo>
                  <a:pt x="169445" y="-9586"/>
                  <a:pt x="299037" y="-2588"/>
                  <a:pt x="559334" y="0"/>
                </a:cubicBezTo>
                <a:cubicBezTo>
                  <a:pt x="819631" y="2588"/>
                  <a:pt x="1119041" y="8772"/>
                  <a:pt x="1300777" y="0"/>
                </a:cubicBezTo>
                <a:cubicBezTo>
                  <a:pt x="1482513" y="-8772"/>
                  <a:pt x="1784349" y="-6181"/>
                  <a:pt x="2133274" y="0"/>
                </a:cubicBezTo>
                <a:cubicBezTo>
                  <a:pt x="2482199" y="6181"/>
                  <a:pt x="2457836" y="-6613"/>
                  <a:pt x="2692608" y="0"/>
                </a:cubicBezTo>
                <a:cubicBezTo>
                  <a:pt x="2927380" y="6613"/>
                  <a:pt x="3234982" y="3749"/>
                  <a:pt x="3434051" y="0"/>
                </a:cubicBezTo>
                <a:cubicBezTo>
                  <a:pt x="3633120" y="-3749"/>
                  <a:pt x="3755701" y="-9929"/>
                  <a:pt x="3993385" y="0"/>
                </a:cubicBezTo>
                <a:cubicBezTo>
                  <a:pt x="4231069" y="9929"/>
                  <a:pt x="4588463" y="-31374"/>
                  <a:pt x="4825882" y="0"/>
                </a:cubicBezTo>
                <a:cubicBezTo>
                  <a:pt x="5063301" y="31374"/>
                  <a:pt x="5440656" y="-31275"/>
                  <a:pt x="5658379" y="0"/>
                </a:cubicBezTo>
                <a:cubicBezTo>
                  <a:pt x="5876102" y="31275"/>
                  <a:pt x="5901443" y="3981"/>
                  <a:pt x="6035605" y="0"/>
                </a:cubicBezTo>
                <a:cubicBezTo>
                  <a:pt x="6169767" y="-3981"/>
                  <a:pt x="6539375" y="-15429"/>
                  <a:pt x="6777047" y="0"/>
                </a:cubicBezTo>
                <a:cubicBezTo>
                  <a:pt x="7014719" y="15429"/>
                  <a:pt x="7266117" y="23793"/>
                  <a:pt x="7427436" y="0"/>
                </a:cubicBezTo>
                <a:cubicBezTo>
                  <a:pt x="7588755" y="-23793"/>
                  <a:pt x="7708770" y="-3496"/>
                  <a:pt x="7804661" y="0"/>
                </a:cubicBezTo>
                <a:cubicBezTo>
                  <a:pt x="7900553" y="3496"/>
                  <a:pt x="8324039" y="-13751"/>
                  <a:pt x="8455050" y="0"/>
                </a:cubicBezTo>
                <a:cubicBezTo>
                  <a:pt x="8586061" y="13751"/>
                  <a:pt x="8904503" y="-20252"/>
                  <a:pt x="9105438" y="0"/>
                </a:cubicBezTo>
                <a:cubicBezTo>
                  <a:pt x="9119636" y="182844"/>
                  <a:pt x="9120936" y="367097"/>
                  <a:pt x="9105438" y="482183"/>
                </a:cubicBezTo>
                <a:cubicBezTo>
                  <a:pt x="9089940" y="597269"/>
                  <a:pt x="9119817" y="792470"/>
                  <a:pt x="9105438" y="964367"/>
                </a:cubicBezTo>
                <a:cubicBezTo>
                  <a:pt x="9091059" y="1136264"/>
                  <a:pt x="9114458" y="1341903"/>
                  <a:pt x="9105438" y="1446550"/>
                </a:cubicBezTo>
                <a:cubicBezTo>
                  <a:pt x="8855509" y="1464898"/>
                  <a:pt x="8777631" y="1427704"/>
                  <a:pt x="8546104" y="1446550"/>
                </a:cubicBezTo>
                <a:cubicBezTo>
                  <a:pt x="8314577" y="1465396"/>
                  <a:pt x="8107652" y="1441458"/>
                  <a:pt x="7895716" y="1446550"/>
                </a:cubicBezTo>
                <a:cubicBezTo>
                  <a:pt x="7683780" y="1451642"/>
                  <a:pt x="7250126" y="1479520"/>
                  <a:pt x="7063218" y="1446550"/>
                </a:cubicBezTo>
                <a:cubicBezTo>
                  <a:pt x="6876310" y="1413580"/>
                  <a:pt x="6652616" y="1459794"/>
                  <a:pt x="6503884" y="1446550"/>
                </a:cubicBezTo>
                <a:cubicBezTo>
                  <a:pt x="6355152" y="1433306"/>
                  <a:pt x="6216793" y="1448196"/>
                  <a:pt x="5944550" y="1446550"/>
                </a:cubicBezTo>
                <a:cubicBezTo>
                  <a:pt x="5672307" y="1444904"/>
                  <a:pt x="5472034" y="1473489"/>
                  <a:pt x="5203107" y="1446550"/>
                </a:cubicBezTo>
                <a:cubicBezTo>
                  <a:pt x="4934180" y="1419611"/>
                  <a:pt x="4694637" y="1466530"/>
                  <a:pt x="4552719" y="1446550"/>
                </a:cubicBezTo>
                <a:cubicBezTo>
                  <a:pt x="4410801" y="1426570"/>
                  <a:pt x="4058045" y="1479905"/>
                  <a:pt x="3720222" y="1446550"/>
                </a:cubicBezTo>
                <a:cubicBezTo>
                  <a:pt x="3382399" y="1413195"/>
                  <a:pt x="3312953" y="1440189"/>
                  <a:pt x="3069833" y="1446550"/>
                </a:cubicBezTo>
                <a:cubicBezTo>
                  <a:pt x="2826713" y="1452911"/>
                  <a:pt x="2642356" y="1465754"/>
                  <a:pt x="2419445" y="1446550"/>
                </a:cubicBezTo>
                <a:cubicBezTo>
                  <a:pt x="2196534" y="1427346"/>
                  <a:pt x="2131746" y="1452438"/>
                  <a:pt x="2042220" y="1446550"/>
                </a:cubicBezTo>
                <a:cubicBezTo>
                  <a:pt x="1952695" y="1440662"/>
                  <a:pt x="1780677" y="1428181"/>
                  <a:pt x="1573940" y="1446550"/>
                </a:cubicBezTo>
                <a:cubicBezTo>
                  <a:pt x="1367203" y="1464919"/>
                  <a:pt x="1139584" y="1446632"/>
                  <a:pt x="741443" y="1446550"/>
                </a:cubicBezTo>
                <a:cubicBezTo>
                  <a:pt x="343302" y="1446468"/>
                  <a:pt x="289047" y="1468341"/>
                  <a:pt x="0" y="1446550"/>
                </a:cubicBezTo>
                <a:cubicBezTo>
                  <a:pt x="716" y="1218352"/>
                  <a:pt x="-18577" y="1109062"/>
                  <a:pt x="0" y="935436"/>
                </a:cubicBezTo>
                <a:cubicBezTo>
                  <a:pt x="18577" y="761810"/>
                  <a:pt x="10948" y="610300"/>
                  <a:pt x="0" y="496649"/>
                </a:cubicBezTo>
                <a:cubicBezTo>
                  <a:pt x="-10948" y="382998"/>
                  <a:pt x="-13378" y="139667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 كتابة البيانات على الرسم الذي يمثل الخملة للتعرف على تركيبها ثم وضح وظيفة رقم </a:t>
            </a:r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45FE53-EFB2-443F-81CD-894F4C7F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70" y="1917972"/>
            <a:ext cx="10453859" cy="472170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6020126-17FD-4047-A285-BD9611217513}"/>
              </a:ext>
            </a:extLst>
          </p:cNvPr>
          <p:cNvSpPr/>
          <p:nvPr/>
        </p:nvSpPr>
        <p:spPr>
          <a:xfrm>
            <a:off x="141383" y="273409"/>
            <a:ext cx="2480632" cy="1446550"/>
          </a:xfrm>
          <a:custGeom>
            <a:avLst/>
            <a:gdLst>
              <a:gd name="connsiteX0" fmla="*/ 0 w 2480632"/>
              <a:gd name="connsiteY0" fmla="*/ 0 h 1446550"/>
              <a:gd name="connsiteX1" fmla="*/ 545739 w 2480632"/>
              <a:gd name="connsiteY1" fmla="*/ 0 h 1446550"/>
              <a:gd name="connsiteX2" fmla="*/ 1141091 w 2480632"/>
              <a:gd name="connsiteY2" fmla="*/ 0 h 1446550"/>
              <a:gd name="connsiteX3" fmla="*/ 1736442 w 2480632"/>
              <a:gd name="connsiteY3" fmla="*/ 0 h 1446550"/>
              <a:gd name="connsiteX4" fmla="*/ 2480632 w 2480632"/>
              <a:gd name="connsiteY4" fmla="*/ 0 h 1446550"/>
              <a:gd name="connsiteX5" fmla="*/ 2480632 w 2480632"/>
              <a:gd name="connsiteY5" fmla="*/ 467718 h 1446550"/>
              <a:gd name="connsiteX6" fmla="*/ 2480632 w 2480632"/>
              <a:gd name="connsiteY6" fmla="*/ 935436 h 1446550"/>
              <a:gd name="connsiteX7" fmla="*/ 2480632 w 2480632"/>
              <a:gd name="connsiteY7" fmla="*/ 1446550 h 1446550"/>
              <a:gd name="connsiteX8" fmla="*/ 1860474 w 2480632"/>
              <a:gd name="connsiteY8" fmla="*/ 1446550 h 1446550"/>
              <a:gd name="connsiteX9" fmla="*/ 1314735 w 2480632"/>
              <a:gd name="connsiteY9" fmla="*/ 1446550 h 1446550"/>
              <a:gd name="connsiteX10" fmla="*/ 669771 w 2480632"/>
              <a:gd name="connsiteY10" fmla="*/ 1446550 h 1446550"/>
              <a:gd name="connsiteX11" fmla="*/ 0 w 2480632"/>
              <a:gd name="connsiteY11" fmla="*/ 1446550 h 1446550"/>
              <a:gd name="connsiteX12" fmla="*/ 0 w 2480632"/>
              <a:gd name="connsiteY12" fmla="*/ 964367 h 1446550"/>
              <a:gd name="connsiteX13" fmla="*/ 0 w 2480632"/>
              <a:gd name="connsiteY13" fmla="*/ 467718 h 1446550"/>
              <a:gd name="connsiteX14" fmla="*/ 0 w 2480632"/>
              <a:gd name="connsiteY1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0632" h="1446550" fill="none" extrusionOk="0">
                <a:moveTo>
                  <a:pt x="0" y="0"/>
                </a:moveTo>
                <a:cubicBezTo>
                  <a:pt x="119686" y="-14792"/>
                  <a:pt x="426986" y="1425"/>
                  <a:pt x="545739" y="0"/>
                </a:cubicBezTo>
                <a:cubicBezTo>
                  <a:pt x="664492" y="-1425"/>
                  <a:pt x="876983" y="19231"/>
                  <a:pt x="1141091" y="0"/>
                </a:cubicBezTo>
                <a:cubicBezTo>
                  <a:pt x="1405199" y="-19231"/>
                  <a:pt x="1498726" y="13398"/>
                  <a:pt x="1736442" y="0"/>
                </a:cubicBezTo>
                <a:cubicBezTo>
                  <a:pt x="1974158" y="-13398"/>
                  <a:pt x="2279562" y="24140"/>
                  <a:pt x="2480632" y="0"/>
                </a:cubicBezTo>
                <a:cubicBezTo>
                  <a:pt x="2479607" y="155296"/>
                  <a:pt x="2458959" y="251713"/>
                  <a:pt x="2480632" y="467718"/>
                </a:cubicBezTo>
                <a:cubicBezTo>
                  <a:pt x="2502305" y="683723"/>
                  <a:pt x="2473085" y="772065"/>
                  <a:pt x="2480632" y="935436"/>
                </a:cubicBezTo>
                <a:cubicBezTo>
                  <a:pt x="2488179" y="1098807"/>
                  <a:pt x="2469380" y="1192143"/>
                  <a:pt x="2480632" y="1446550"/>
                </a:cubicBezTo>
                <a:cubicBezTo>
                  <a:pt x="2347539" y="1467418"/>
                  <a:pt x="2037276" y="1442687"/>
                  <a:pt x="1860474" y="1446550"/>
                </a:cubicBezTo>
                <a:cubicBezTo>
                  <a:pt x="1683672" y="1450413"/>
                  <a:pt x="1444281" y="1466932"/>
                  <a:pt x="1314735" y="1446550"/>
                </a:cubicBezTo>
                <a:cubicBezTo>
                  <a:pt x="1185189" y="1426168"/>
                  <a:pt x="843893" y="1458297"/>
                  <a:pt x="669771" y="1446550"/>
                </a:cubicBezTo>
                <a:cubicBezTo>
                  <a:pt x="495649" y="1434803"/>
                  <a:pt x="160309" y="1436659"/>
                  <a:pt x="0" y="1446550"/>
                </a:cubicBezTo>
                <a:cubicBezTo>
                  <a:pt x="6115" y="1218351"/>
                  <a:pt x="7460" y="1085356"/>
                  <a:pt x="0" y="964367"/>
                </a:cubicBezTo>
                <a:cubicBezTo>
                  <a:pt x="-7460" y="843378"/>
                  <a:pt x="-2347" y="607364"/>
                  <a:pt x="0" y="467718"/>
                </a:cubicBezTo>
                <a:cubicBezTo>
                  <a:pt x="2347" y="328072"/>
                  <a:pt x="-7663" y="231314"/>
                  <a:pt x="0" y="0"/>
                </a:cubicBezTo>
                <a:close/>
              </a:path>
              <a:path w="2480632" h="1446550" stroke="0" extrusionOk="0">
                <a:moveTo>
                  <a:pt x="0" y="0"/>
                </a:moveTo>
                <a:cubicBezTo>
                  <a:pt x="158380" y="-18239"/>
                  <a:pt x="431799" y="-21849"/>
                  <a:pt x="595352" y="0"/>
                </a:cubicBezTo>
                <a:cubicBezTo>
                  <a:pt x="758905" y="21849"/>
                  <a:pt x="1085793" y="-999"/>
                  <a:pt x="1240316" y="0"/>
                </a:cubicBezTo>
                <a:cubicBezTo>
                  <a:pt x="1394839" y="999"/>
                  <a:pt x="1756484" y="1135"/>
                  <a:pt x="1910087" y="0"/>
                </a:cubicBezTo>
                <a:cubicBezTo>
                  <a:pt x="2063690" y="-1135"/>
                  <a:pt x="2212153" y="-25917"/>
                  <a:pt x="2480632" y="0"/>
                </a:cubicBezTo>
                <a:cubicBezTo>
                  <a:pt x="2497046" y="221750"/>
                  <a:pt x="2491645" y="283247"/>
                  <a:pt x="2480632" y="496649"/>
                </a:cubicBezTo>
                <a:cubicBezTo>
                  <a:pt x="2469619" y="710051"/>
                  <a:pt x="2491123" y="841651"/>
                  <a:pt x="2480632" y="935436"/>
                </a:cubicBezTo>
                <a:cubicBezTo>
                  <a:pt x="2470141" y="1029221"/>
                  <a:pt x="2485328" y="1291628"/>
                  <a:pt x="2480632" y="1446550"/>
                </a:cubicBezTo>
                <a:cubicBezTo>
                  <a:pt x="2285075" y="1440162"/>
                  <a:pt x="1998510" y="1464114"/>
                  <a:pt x="1810861" y="1446550"/>
                </a:cubicBezTo>
                <a:cubicBezTo>
                  <a:pt x="1623212" y="1428986"/>
                  <a:pt x="1471165" y="1449031"/>
                  <a:pt x="1215510" y="1446550"/>
                </a:cubicBezTo>
                <a:cubicBezTo>
                  <a:pt x="959855" y="1444069"/>
                  <a:pt x="897076" y="1469162"/>
                  <a:pt x="620158" y="1446550"/>
                </a:cubicBezTo>
                <a:cubicBezTo>
                  <a:pt x="343240" y="1423938"/>
                  <a:pt x="309157" y="1417483"/>
                  <a:pt x="0" y="1446550"/>
                </a:cubicBezTo>
                <a:cubicBezTo>
                  <a:pt x="-2252" y="1300346"/>
                  <a:pt x="11476" y="1121409"/>
                  <a:pt x="0" y="964367"/>
                </a:cubicBezTo>
                <a:cubicBezTo>
                  <a:pt x="-11476" y="807325"/>
                  <a:pt x="-16389" y="644044"/>
                  <a:pt x="0" y="482183"/>
                </a:cubicBezTo>
                <a:cubicBezTo>
                  <a:pt x="16389" y="320322"/>
                  <a:pt x="15060" y="16298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الرسم الاصم والوصف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A98D220-188A-4AC2-A5A0-1C3603620818}"/>
              </a:ext>
            </a:extLst>
          </p:cNvPr>
          <p:cNvSpPr/>
          <p:nvPr/>
        </p:nvSpPr>
        <p:spPr>
          <a:xfrm>
            <a:off x="8681292" y="2280492"/>
            <a:ext cx="2809301" cy="7050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1ـ ...................</a:t>
            </a:r>
            <a:r>
              <a:rPr lang="ar-SA" dirty="0"/>
              <a:t>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D78D6FC-7CFC-4FE2-91CF-85FE3C44A401}"/>
              </a:ext>
            </a:extLst>
          </p:cNvPr>
          <p:cNvSpPr/>
          <p:nvPr/>
        </p:nvSpPr>
        <p:spPr>
          <a:xfrm>
            <a:off x="8681291" y="3166929"/>
            <a:ext cx="2809301" cy="7050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2ـ ...................</a:t>
            </a:r>
            <a:r>
              <a:rPr lang="ar-SA" dirty="0"/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0946744-3DDE-48B6-9C99-8452163A060A}"/>
              </a:ext>
            </a:extLst>
          </p:cNvPr>
          <p:cNvSpPr/>
          <p:nvPr/>
        </p:nvSpPr>
        <p:spPr>
          <a:xfrm>
            <a:off x="141383" y="3166929"/>
            <a:ext cx="2809301" cy="7050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3ـ ...................</a:t>
            </a:r>
            <a:r>
              <a:rPr lang="ar-SA" dirty="0"/>
              <a:t>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A53452D-115B-4A7B-A816-BB054845E779}"/>
              </a:ext>
            </a:extLst>
          </p:cNvPr>
          <p:cNvSpPr/>
          <p:nvPr/>
        </p:nvSpPr>
        <p:spPr>
          <a:xfrm>
            <a:off x="141381" y="4976299"/>
            <a:ext cx="2809301" cy="50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4ـ ...................</a:t>
            </a:r>
            <a:r>
              <a:rPr lang="ar-SA" dirty="0"/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9F07CEC-7E35-457E-AECD-1E9546280DA8}"/>
              </a:ext>
            </a:extLst>
          </p:cNvPr>
          <p:cNvSpPr/>
          <p:nvPr/>
        </p:nvSpPr>
        <p:spPr>
          <a:xfrm>
            <a:off x="141381" y="5480299"/>
            <a:ext cx="2809301" cy="50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5ـ ...................</a:t>
            </a:r>
            <a:r>
              <a:rPr lang="ar-SA" dirty="0"/>
              <a:t>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9EDB3-9F8F-411D-B77C-DA6E11A829A6}"/>
              </a:ext>
            </a:extLst>
          </p:cNvPr>
          <p:cNvSpPr/>
          <p:nvPr/>
        </p:nvSpPr>
        <p:spPr>
          <a:xfrm>
            <a:off x="141381" y="5984299"/>
            <a:ext cx="2809301" cy="7050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6ـ ...................</a:t>
            </a:r>
            <a:r>
              <a:rPr lang="ar-S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0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98AE55F-1E52-4B26-B95C-A267F564590F}"/>
              </a:ext>
            </a:extLst>
          </p:cNvPr>
          <p:cNvSpPr/>
          <p:nvPr/>
        </p:nvSpPr>
        <p:spPr>
          <a:xfrm>
            <a:off x="2809301" y="218324"/>
            <a:ext cx="9105438" cy="1446550"/>
          </a:xfrm>
          <a:custGeom>
            <a:avLst/>
            <a:gdLst>
              <a:gd name="connsiteX0" fmla="*/ 0 w 9105438"/>
              <a:gd name="connsiteY0" fmla="*/ 0 h 1446550"/>
              <a:gd name="connsiteX1" fmla="*/ 468280 w 9105438"/>
              <a:gd name="connsiteY1" fmla="*/ 0 h 1446550"/>
              <a:gd name="connsiteX2" fmla="*/ 1118668 w 9105438"/>
              <a:gd name="connsiteY2" fmla="*/ 0 h 1446550"/>
              <a:gd name="connsiteX3" fmla="*/ 1860111 w 9105438"/>
              <a:gd name="connsiteY3" fmla="*/ 0 h 1446550"/>
              <a:gd name="connsiteX4" fmla="*/ 2237336 w 9105438"/>
              <a:gd name="connsiteY4" fmla="*/ 0 h 1446550"/>
              <a:gd name="connsiteX5" fmla="*/ 2705616 w 9105438"/>
              <a:gd name="connsiteY5" fmla="*/ 0 h 1446550"/>
              <a:gd name="connsiteX6" fmla="*/ 3173896 w 9105438"/>
              <a:gd name="connsiteY6" fmla="*/ 0 h 1446550"/>
              <a:gd name="connsiteX7" fmla="*/ 4006393 w 9105438"/>
              <a:gd name="connsiteY7" fmla="*/ 0 h 1446550"/>
              <a:gd name="connsiteX8" fmla="*/ 4656781 w 9105438"/>
              <a:gd name="connsiteY8" fmla="*/ 0 h 1446550"/>
              <a:gd name="connsiteX9" fmla="*/ 5307170 w 9105438"/>
              <a:gd name="connsiteY9" fmla="*/ 0 h 1446550"/>
              <a:gd name="connsiteX10" fmla="*/ 6139667 w 9105438"/>
              <a:gd name="connsiteY10" fmla="*/ 0 h 1446550"/>
              <a:gd name="connsiteX11" fmla="*/ 6516892 w 9105438"/>
              <a:gd name="connsiteY11" fmla="*/ 0 h 1446550"/>
              <a:gd name="connsiteX12" fmla="*/ 7076226 w 9105438"/>
              <a:gd name="connsiteY12" fmla="*/ 0 h 1446550"/>
              <a:gd name="connsiteX13" fmla="*/ 7544506 w 9105438"/>
              <a:gd name="connsiteY13" fmla="*/ 0 h 1446550"/>
              <a:gd name="connsiteX14" fmla="*/ 8377003 w 9105438"/>
              <a:gd name="connsiteY14" fmla="*/ 0 h 1446550"/>
              <a:gd name="connsiteX15" fmla="*/ 9105438 w 9105438"/>
              <a:gd name="connsiteY15" fmla="*/ 0 h 1446550"/>
              <a:gd name="connsiteX16" fmla="*/ 9105438 w 9105438"/>
              <a:gd name="connsiteY16" fmla="*/ 482183 h 1446550"/>
              <a:gd name="connsiteX17" fmla="*/ 9105438 w 9105438"/>
              <a:gd name="connsiteY17" fmla="*/ 920970 h 1446550"/>
              <a:gd name="connsiteX18" fmla="*/ 9105438 w 9105438"/>
              <a:gd name="connsiteY18" fmla="*/ 1446550 h 1446550"/>
              <a:gd name="connsiteX19" fmla="*/ 8728213 w 9105438"/>
              <a:gd name="connsiteY19" fmla="*/ 1446550 h 1446550"/>
              <a:gd name="connsiteX20" fmla="*/ 7895716 w 9105438"/>
              <a:gd name="connsiteY20" fmla="*/ 1446550 h 1446550"/>
              <a:gd name="connsiteX21" fmla="*/ 7245327 w 9105438"/>
              <a:gd name="connsiteY21" fmla="*/ 1446550 h 1446550"/>
              <a:gd name="connsiteX22" fmla="*/ 6685993 w 9105438"/>
              <a:gd name="connsiteY22" fmla="*/ 1446550 h 1446550"/>
              <a:gd name="connsiteX23" fmla="*/ 6126659 w 9105438"/>
              <a:gd name="connsiteY23" fmla="*/ 1446550 h 1446550"/>
              <a:gd name="connsiteX24" fmla="*/ 5294162 w 9105438"/>
              <a:gd name="connsiteY24" fmla="*/ 1446550 h 1446550"/>
              <a:gd name="connsiteX25" fmla="*/ 4643773 w 9105438"/>
              <a:gd name="connsiteY25" fmla="*/ 1446550 h 1446550"/>
              <a:gd name="connsiteX26" fmla="*/ 3993385 w 9105438"/>
              <a:gd name="connsiteY26" fmla="*/ 1446550 h 1446550"/>
              <a:gd name="connsiteX27" fmla="*/ 3525105 w 9105438"/>
              <a:gd name="connsiteY27" fmla="*/ 1446550 h 1446550"/>
              <a:gd name="connsiteX28" fmla="*/ 3147880 w 9105438"/>
              <a:gd name="connsiteY28" fmla="*/ 1446550 h 1446550"/>
              <a:gd name="connsiteX29" fmla="*/ 2497492 w 9105438"/>
              <a:gd name="connsiteY29" fmla="*/ 1446550 h 1446550"/>
              <a:gd name="connsiteX30" fmla="*/ 1938158 w 9105438"/>
              <a:gd name="connsiteY30" fmla="*/ 1446550 h 1446550"/>
              <a:gd name="connsiteX31" fmla="*/ 1287769 w 9105438"/>
              <a:gd name="connsiteY31" fmla="*/ 1446550 h 1446550"/>
              <a:gd name="connsiteX32" fmla="*/ 728435 w 9105438"/>
              <a:gd name="connsiteY32" fmla="*/ 1446550 h 1446550"/>
              <a:gd name="connsiteX33" fmla="*/ 0 w 9105438"/>
              <a:gd name="connsiteY33" fmla="*/ 1446550 h 1446550"/>
              <a:gd name="connsiteX34" fmla="*/ 0 w 9105438"/>
              <a:gd name="connsiteY34" fmla="*/ 964367 h 1446550"/>
              <a:gd name="connsiteX35" fmla="*/ 0 w 9105438"/>
              <a:gd name="connsiteY35" fmla="*/ 453252 h 1446550"/>
              <a:gd name="connsiteX36" fmla="*/ 0 w 9105438"/>
              <a:gd name="connsiteY3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05438" h="1446550" fill="none" extrusionOk="0">
                <a:moveTo>
                  <a:pt x="0" y="0"/>
                </a:moveTo>
                <a:cubicBezTo>
                  <a:pt x="119391" y="15367"/>
                  <a:pt x="267791" y="13002"/>
                  <a:pt x="468280" y="0"/>
                </a:cubicBezTo>
                <a:cubicBezTo>
                  <a:pt x="668769" y="-13002"/>
                  <a:pt x="913920" y="1720"/>
                  <a:pt x="1118668" y="0"/>
                </a:cubicBezTo>
                <a:cubicBezTo>
                  <a:pt x="1323416" y="-1720"/>
                  <a:pt x="1645897" y="2982"/>
                  <a:pt x="1860111" y="0"/>
                </a:cubicBezTo>
                <a:cubicBezTo>
                  <a:pt x="2074325" y="-2982"/>
                  <a:pt x="2151398" y="11880"/>
                  <a:pt x="2237336" y="0"/>
                </a:cubicBezTo>
                <a:cubicBezTo>
                  <a:pt x="2323275" y="-11880"/>
                  <a:pt x="2488841" y="-4636"/>
                  <a:pt x="2705616" y="0"/>
                </a:cubicBezTo>
                <a:cubicBezTo>
                  <a:pt x="2922391" y="4636"/>
                  <a:pt x="2965639" y="11318"/>
                  <a:pt x="3173896" y="0"/>
                </a:cubicBezTo>
                <a:cubicBezTo>
                  <a:pt x="3382153" y="-11318"/>
                  <a:pt x="3625861" y="-5004"/>
                  <a:pt x="4006393" y="0"/>
                </a:cubicBezTo>
                <a:cubicBezTo>
                  <a:pt x="4386925" y="5004"/>
                  <a:pt x="4469782" y="31642"/>
                  <a:pt x="4656781" y="0"/>
                </a:cubicBezTo>
                <a:cubicBezTo>
                  <a:pt x="4843780" y="-31642"/>
                  <a:pt x="5060948" y="9169"/>
                  <a:pt x="5307170" y="0"/>
                </a:cubicBezTo>
                <a:cubicBezTo>
                  <a:pt x="5553392" y="-9169"/>
                  <a:pt x="5818344" y="-25302"/>
                  <a:pt x="6139667" y="0"/>
                </a:cubicBezTo>
                <a:cubicBezTo>
                  <a:pt x="6460990" y="25302"/>
                  <a:pt x="6354068" y="-12135"/>
                  <a:pt x="6516892" y="0"/>
                </a:cubicBezTo>
                <a:cubicBezTo>
                  <a:pt x="6679716" y="12135"/>
                  <a:pt x="6915986" y="19375"/>
                  <a:pt x="7076226" y="0"/>
                </a:cubicBezTo>
                <a:cubicBezTo>
                  <a:pt x="7236466" y="-19375"/>
                  <a:pt x="7395191" y="-2731"/>
                  <a:pt x="7544506" y="0"/>
                </a:cubicBezTo>
                <a:cubicBezTo>
                  <a:pt x="7693821" y="2731"/>
                  <a:pt x="7982668" y="-11662"/>
                  <a:pt x="8377003" y="0"/>
                </a:cubicBezTo>
                <a:cubicBezTo>
                  <a:pt x="8771338" y="11662"/>
                  <a:pt x="8838417" y="14159"/>
                  <a:pt x="9105438" y="0"/>
                </a:cubicBezTo>
                <a:cubicBezTo>
                  <a:pt x="9108958" y="227428"/>
                  <a:pt x="9102609" y="314981"/>
                  <a:pt x="9105438" y="482183"/>
                </a:cubicBezTo>
                <a:cubicBezTo>
                  <a:pt x="9108267" y="649385"/>
                  <a:pt x="9119145" y="770790"/>
                  <a:pt x="9105438" y="920970"/>
                </a:cubicBezTo>
                <a:cubicBezTo>
                  <a:pt x="9091731" y="1071150"/>
                  <a:pt x="9128790" y="1214748"/>
                  <a:pt x="9105438" y="1446550"/>
                </a:cubicBezTo>
                <a:cubicBezTo>
                  <a:pt x="8985661" y="1429298"/>
                  <a:pt x="8873274" y="1435303"/>
                  <a:pt x="8728213" y="1446550"/>
                </a:cubicBezTo>
                <a:cubicBezTo>
                  <a:pt x="8583152" y="1457797"/>
                  <a:pt x="8230986" y="1409133"/>
                  <a:pt x="7895716" y="1446550"/>
                </a:cubicBezTo>
                <a:cubicBezTo>
                  <a:pt x="7560446" y="1483967"/>
                  <a:pt x="7457973" y="1463401"/>
                  <a:pt x="7245327" y="1446550"/>
                </a:cubicBezTo>
                <a:cubicBezTo>
                  <a:pt x="7032681" y="1429699"/>
                  <a:pt x="6801696" y="1425595"/>
                  <a:pt x="6685993" y="1446550"/>
                </a:cubicBezTo>
                <a:cubicBezTo>
                  <a:pt x="6570290" y="1467505"/>
                  <a:pt x="6370832" y="1458769"/>
                  <a:pt x="6126659" y="1446550"/>
                </a:cubicBezTo>
                <a:cubicBezTo>
                  <a:pt x="5882486" y="1434331"/>
                  <a:pt x="5691295" y="1422234"/>
                  <a:pt x="5294162" y="1446550"/>
                </a:cubicBezTo>
                <a:cubicBezTo>
                  <a:pt x="4897029" y="1470866"/>
                  <a:pt x="4877028" y="1425454"/>
                  <a:pt x="4643773" y="1446550"/>
                </a:cubicBezTo>
                <a:cubicBezTo>
                  <a:pt x="4410518" y="1467646"/>
                  <a:pt x="4223925" y="1445993"/>
                  <a:pt x="3993385" y="1446550"/>
                </a:cubicBezTo>
                <a:cubicBezTo>
                  <a:pt x="3762845" y="1447107"/>
                  <a:pt x="3734278" y="1438141"/>
                  <a:pt x="3525105" y="1446550"/>
                </a:cubicBezTo>
                <a:cubicBezTo>
                  <a:pt x="3315932" y="1454959"/>
                  <a:pt x="3299486" y="1441270"/>
                  <a:pt x="3147880" y="1446550"/>
                </a:cubicBezTo>
                <a:cubicBezTo>
                  <a:pt x="2996275" y="1451830"/>
                  <a:pt x="2640601" y="1474039"/>
                  <a:pt x="2497492" y="1446550"/>
                </a:cubicBezTo>
                <a:cubicBezTo>
                  <a:pt x="2354383" y="1419061"/>
                  <a:pt x="2088915" y="1424648"/>
                  <a:pt x="1938158" y="1446550"/>
                </a:cubicBezTo>
                <a:cubicBezTo>
                  <a:pt x="1787401" y="1468452"/>
                  <a:pt x="1519694" y="1467690"/>
                  <a:pt x="1287769" y="1446550"/>
                </a:cubicBezTo>
                <a:cubicBezTo>
                  <a:pt x="1055844" y="1425410"/>
                  <a:pt x="926173" y="1447959"/>
                  <a:pt x="728435" y="1446550"/>
                </a:cubicBezTo>
                <a:cubicBezTo>
                  <a:pt x="530697" y="1445141"/>
                  <a:pt x="208454" y="1440302"/>
                  <a:pt x="0" y="1446550"/>
                </a:cubicBezTo>
                <a:cubicBezTo>
                  <a:pt x="-10512" y="1221295"/>
                  <a:pt x="16390" y="1067150"/>
                  <a:pt x="0" y="964367"/>
                </a:cubicBezTo>
                <a:cubicBezTo>
                  <a:pt x="-16390" y="861584"/>
                  <a:pt x="487" y="563502"/>
                  <a:pt x="0" y="453252"/>
                </a:cubicBezTo>
                <a:cubicBezTo>
                  <a:pt x="-487" y="343002"/>
                  <a:pt x="11965" y="197806"/>
                  <a:pt x="0" y="0"/>
                </a:cubicBezTo>
                <a:close/>
              </a:path>
              <a:path w="9105438" h="1446550" stroke="0" extrusionOk="0">
                <a:moveTo>
                  <a:pt x="0" y="0"/>
                </a:moveTo>
                <a:cubicBezTo>
                  <a:pt x="169445" y="-9586"/>
                  <a:pt x="299037" y="-2588"/>
                  <a:pt x="559334" y="0"/>
                </a:cubicBezTo>
                <a:cubicBezTo>
                  <a:pt x="819631" y="2588"/>
                  <a:pt x="1119041" y="8772"/>
                  <a:pt x="1300777" y="0"/>
                </a:cubicBezTo>
                <a:cubicBezTo>
                  <a:pt x="1482513" y="-8772"/>
                  <a:pt x="1784349" y="-6181"/>
                  <a:pt x="2133274" y="0"/>
                </a:cubicBezTo>
                <a:cubicBezTo>
                  <a:pt x="2482199" y="6181"/>
                  <a:pt x="2457836" y="-6613"/>
                  <a:pt x="2692608" y="0"/>
                </a:cubicBezTo>
                <a:cubicBezTo>
                  <a:pt x="2927380" y="6613"/>
                  <a:pt x="3234982" y="3749"/>
                  <a:pt x="3434051" y="0"/>
                </a:cubicBezTo>
                <a:cubicBezTo>
                  <a:pt x="3633120" y="-3749"/>
                  <a:pt x="3755701" y="-9929"/>
                  <a:pt x="3993385" y="0"/>
                </a:cubicBezTo>
                <a:cubicBezTo>
                  <a:pt x="4231069" y="9929"/>
                  <a:pt x="4588463" y="-31374"/>
                  <a:pt x="4825882" y="0"/>
                </a:cubicBezTo>
                <a:cubicBezTo>
                  <a:pt x="5063301" y="31374"/>
                  <a:pt x="5440656" y="-31275"/>
                  <a:pt x="5658379" y="0"/>
                </a:cubicBezTo>
                <a:cubicBezTo>
                  <a:pt x="5876102" y="31275"/>
                  <a:pt x="5901443" y="3981"/>
                  <a:pt x="6035605" y="0"/>
                </a:cubicBezTo>
                <a:cubicBezTo>
                  <a:pt x="6169767" y="-3981"/>
                  <a:pt x="6539375" y="-15429"/>
                  <a:pt x="6777047" y="0"/>
                </a:cubicBezTo>
                <a:cubicBezTo>
                  <a:pt x="7014719" y="15429"/>
                  <a:pt x="7266117" y="23793"/>
                  <a:pt x="7427436" y="0"/>
                </a:cubicBezTo>
                <a:cubicBezTo>
                  <a:pt x="7588755" y="-23793"/>
                  <a:pt x="7708770" y="-3496"/>
                  <a:pt x="7804661" y="0"/>
                </a:cubicBezTo>
                <a:cubicBezTo>
                  <a:pt x="7900553" y="3496"/>
                  <a:pt x="8324039" y="-13751"/>
                  <a:pt x="8455050" y="0"/>
                </a:cubicBezTo>
                <a:cubicBezTo>
                  <a:pt x="8586061" y="13751"/>
                  <a:pt x="8904503" y="-20252"/>
                  <a:pt x="9105438" y="0"/>
                </a:cubicBezTo>
                <a:cubicBezTo>
                  <a:pt x="9119636" y="182844"/>
                  <a:pt x="9120936" y="367097"/>
                  <a:pt x="9105438" y="482183"/>
                </a:cubicBezTo>
                <a:cubicBezTo>
                  <a:pt x="9089940" y="597269"/>
                  <a:pt x="9119817" y="792470"/>
                  <a:pt x="9105438" y="964367"/>
                </a:cubicBezTo>
                <a:cubicBezTo>
                  <a:pt x="9091059" y="1136264"/>
                  <a:pt x="9114458" y="1341903"/>
                  <a:pt x="9105438" y="1446550"/>
                </a:cubicBezTo>
                <a:cubicBezTo>
                  <a:pt x="8855509" y="1464898"/>
                  <a:pt x="8777631" y="1427704"/>
                  <a:pt x="8546104" y="1446550"/>
                </a:cubicBezTo>
                <a:cubicBezTo>
                  <a:pt x="8314577" y="1465396"/>
                  <a:pt x="8107652" y="1441458"/>
                  <a:pt x="7895716" y="1446550"/>
                </a:cubicBezTo>
                <a:cubicBezTo>
                  <a:pt x="7683780" y="1451642"/>
                  <a:pt x="7250126" y="1479520"/>
                  <a:pt x="7063218" y="1446550"/>
                </a:cubicBezTo>
                <a:cubicBezTo>
                  <a:pt x="6876310" y="1413580"/>
                  <a:pt x="6652616" y="1459794"/>
                  <a:pt x="6503884" y="1446550"/>
                </a:cubicBezTo>
                <a:cubicBezTo>
                  <a:pt x="6355152" y="1433306"/>
                  <a:pt x="6216793" y="1448196"/>
                  <a:pt x="5944550" y="1446550"/>
                </a:cubicBezTo>
                <a:cubicBezTo>
                  <a:pt x="5672307" y="1444904"/>
                  <a:pt x="5472034" y="1473489"/>
                  <a:pt x="5203107" y="1446550"/>
                </a:cubicBezTo>
                <a:cubicBezTo>
                  <a:pt x="4934180" y="1419611"/>
                  <a:pt x="4694637" y="1466530"/>
                  <a:pt x="4552719" y="1446550"/>
                </a:cubicBezTo>
                <a:cubicBezTo>
                  <a:pt x="4410801" y="1426570"/>
                  <a:pt x="4058045" y="1479905"/>
                  <a:pt x="3720222" y="1446550"/>
                </a:cubicBezTo>
                <a:cubicBezTo>
                  <a:pt x="3382399" y="1413195"/>
                  <a:pt x="3312953" y="1440189"/>
                  <a:pt x="3069833" y="1446550"/>
                </a:cubicBezTo>
                <a:cubicBezTo>
                  <a:pt x="2826713" y="1452911"/>
                  <a:pt x="2642356" y="1465754"/>
                  <a:pt x="2419445" y="1446550"/>
                </a:cubicBezTo>
                <a:cubicBezTo>
                  <a:pt x="2196534" y="1427346"/>
                  <a:pt x="2131746" y="1452438"/>
                  <a:pt x="2042220" y="1446550"/>
                </a:cubicBezTo>
                <a:cubicBezTo>
                  <a:pt x="1952695" y="1440662"/>
                  <a:pt x="1780677" y="1428181"/>
                  <a:pt x="1573940" y="1446550"/>
                </a:cubicBezTo>
                <a:cubicBezTo>
                  <a:pt x="1367203" y="1464919"/>
                  <a:pt x="1139584" y="1446632"/>
                  <a:pt x="741443" y="1446550"/>
                </a:cubicBezTo>
                <a:cubicBezTo>
                  <a:pt x="343302" y="1446468"/>
                  <a:pt x="289047" y="1468341"/>
                  <a:pt x="0" y="1446550"/>
                </a:cubicBezTo>
                <a:cubicBezTo>
                  <a:pt x="716" y="1218352"/>
                  <a:pt x="-18577" y="1109062"/>
                  <a:pt x="0" y="935436"/>
                </a:cubicBezTo>
                <a:cubicBezTo>
                  <a:pt x="18577" y="761810"/>
                  <a:pt x="10948" y="610300"/>
                  <a:pt x="0" y="496649"/>
                </a:cubicBezTo>
                <a:cubicBezTo>
                  <a:pt x="-10948" y="382998"/>
                  <a:pt x="-13378" y="139667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 كتابة البيانات على الرسم الذي يمثل الخملة للتعرف على تركيبها ثم وضح وظيفة رقم </a:t>
            </a:r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45FE53-EFB2-443F-81CD-894F4C7F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70" y="1862888"/>
            <a:ext cx="10453859" cy="472170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6020126-17FD-4047-A285-BD9611217513}"/>
              </a:ext>
            </a:extLst>
          </p:cNvPr>
          <p:cNvSpPr/>
          <p:nvPr/>
        </p:nvSpPr>
        <p:spPr>
          <a:xfrm>
            <a:off x="141383" y="273409"/>
            <a:ext cx="2480632" cy="1446550"/>
          </a:xfrm>
          <a:custGeom>
            <a:avLst/>
            <a:gdLst>
              <a:gd name="connsiteX0" fmla="*/ 0 w 2480632"/>
              <a:gd name="connsiteY0" fmla="*/ 0 h 1446550"/>
              <a:gd name="connsiteX1" fmla="*/ 545739 w 2480632"/>
              <a:gd name="connsiteY1" fmla="*/ 0 h 1446550"/>
              <a:gd name="connsiteX2" fmla="*/ 1141091 w 2480632"/>
              <a:gd name="connsiteY2" fmla="*/ 0 h 1446550"/>
              <a:gd name="connsiteX3" fmla="*/ 1736442 w 2480632"/>
              <a:gd name="connsiteY3" fmla="*/ 0 h 1446550"/>
              <a:gd name="connsiteX4" fmla="*/ 2480632 w 2480632"/>
              <a:gd name="connsiteY4" fmla="*/ 0 h 1446550"/>
              <a:gd name="connsiteX5" fmla="*/ 2480632 w 2480632"/>
              <a:gd name="connsiteY5" fmla="*/ 467718 h 1446550"/>
              <a:gd name="connsiteX6" fmla="*/ 2480632 w 2480632"/>
              <a:gd name="connsiteY6" fmla="*/ 935436 h 1446550"/>
              <a:gd name="connsiteX7" fmla="*/ 2480632 w 2480632"/>
              <a:gd name="connsiteY7" fmla="*/ 1446550 h 1446550"/>
              <a:gd name="connsiteX8" fmla="*/ 1860474 w 2480632"/>
              <a:gd name="connsiteY8" fmla="*/ 1446550 h 1446550"/>
              <a:gd name="connsiteX9" fmla="*/ 1314735 w 2480632"/>
              <a:gd name="connsiteY9" fmla="*/ 1446550 h 1446550"/>
              <a:gd name="connsiteX10" fmla="*/ 669771 w 2480632"/>
              <a:gd name="connsiteY10" fmla="*/ 1446550 h 1446550"/>
              <a:gd name="connsiteX11" fmla="*/ 0 w 2480632"/>
              <a:gd name="connsiteY11" fmla="*/ 1446550 h 1446550"/>
              <a:gd name="connsiteX12" fmla="*/ 0 w 2480632"/>
              <a:gd name="connsiteY12" fmla="*/ 964367 h 1446550"/>
              <a:gd name="connsiteX13" fmla="*/ 0 w 2480632"/>
              <a:gd name="connsiteY13" fmla="*/ 467718 h 1446550"/>
              <a:gd name="connsiteX14" fmla="*/ 0 w 2480632"/>
              <a:gd name="connsiteY1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0632" h="1446550" fill="none" extrusionOk="0">
                <a:moveTo>
                  <a:pt x="0" y="0"/>
                </a:moveTo>
                <a:cubicBezTo>
                  <a:pt x="119686" y="-14792"/>
                  <a:pt x="426986" y="1425"/>
                  <a:pt x="545739" y="0"/>
                </a:cubicBezTo>
                <a:cubicBezTo>
                  <a:pt x="664492" y="-1425"/>
                  <a:pt x="876983" y="19231"/>
                  <a:pt x="1141091" y="0"/>
                </a:cubicBezTo>
                <a:cubicBezTo>
                  <a:pt x="1405199" y="-19231"/>
                  <a:pt x="1498726" y="13398"/>
                  <a:pt x="1736442" y="0"/>
                </a:cubicBezTo>
                <a:cubicBezTo>
                  <a:pt x="1974158" y="-13398"/>
                  <a:pt x="2279562" y="24140"/>
                  <a:pt x="2480632" y="0"/>
                </a:cubicBezTo>
                <a:cubicBezTo>
                  <a:pt x="2479607" y="155296"/>
                  <a:pt x="2458959" y="251713"/>
                  <a:pt x="2480632" y="467718"/>
                </a:cubicBezTo>
                <a:cubicBezTo>
                  <a:pt x="2502305" y="683723"/>
                  <a:pt x="2473085" y="772065"/>
                  <a:pt x="2480632" y="935436"/>
                </a:cubicBezTo>
                <a:cubicBezTo>
                  <a:pt x="2488179" y="1098807"/>
                  <a:pt x="2469380" y="1192143"/>
                  <a:pt x="2480632" y="1446550"/>
                </a:cubicBezTo>
                <a:cubicBezTo>
                  <a:pt x="2347539" y="1467418"/>
                  <a:pt x="2037276" y="1442687"/>
                  <a:pt x="1860474" y="1446550"/>
                </a:cubicBezTo>
                <a:cubicBezTo>
                  <a:pt x="1683672" y="1450413"/>
                  <a:pt x="1444281" y="1466932"/>
                  <a:pt x="1314735" y="1446550"/>
                </a:cubicBezTo>
                <a:cubicBezTo>
                  <a:pt x="1185189" y="1426168"/>
                  <a:pt x="843893" y="1458297"/>
                  <a:pt x="669771" y="1446550"/>
                </a:cubicBezTo>
                <a:cubicBezTo>
                  <a:pt x="495649" y="1434803"/>
                  <a:pt x="160309" y="1436659"/>
                  <a:pt x="0" y="1446550"/>
                </a:cubicBezTo>
                <a:cubicBezTo>
                  <a:pt x="6115" y="1218351"/>
                  <a:pt x="7460" y="1085356"/>
                  <a:pt x="0" y="964367"/>
                </a:cubicBezTo>
                <a:cubicBezTo>
                  <a:pt x="-7460" y="843378"/>
                  <a:pt x="-2347" y="607364"/>
                  <a:pt x="0" y="467718"/>
                </a:cubicBezTo>
                <a:cubicBezTo>
                  <a:pt x="2347" y="328072"/>
                  <a:pt x="-7663" y="231314"/>
                  <a:pt x="0" y="0"/>
                </a:cubicBezTo>
                <a:close/>
              </a:path>
              <a:path w="2480632" h="1446550" stroke="0" extrusionOk="0">
                <a:moveTo>
                  <a:pt x="0" y="0"/>
                </a:moveTo>
                <a:cubicBezTo>
                  <a:pt x="158380" y="-18239"/>
                  <a:pt x="431799" y="-21849"/>
                  <a:pt x="595352" y="0"/>
                </a:cubicBezTo>
                <a:cubicBezTo>
                  <a:pt x="758905" y="21849"/>
                  <a:pt x="1085793" y="-999"/>
                  <a:pt x="1240316" y="0"/>
                </a:cubicBezTo>
                <a:cubicBezTo>
                  <a:pt x="1394839" y="999"/>
                  <a:pt x="1756484" y="1135"/>
                  <a:pt x="1910087" y="0"/>
                </a:cubicBezTo>
                <a:cubicBezTo>
                  <a:pt x="2063690" y="-1135"/>
                  <a:pt x="2212153" y="-25917"/>
                  <a:pt x="2480632" y="0"/>
                </a:cubicBezTo>
                <a:cubicBezTo>
                  <a:pt x="2497046" y="221750"/>
                  <a:pt x="2491645" y="283247"/>
                  <a:pt x="2480632" y="496649"/>
                </a:cubicBezTo>
                <a:cubicBezTo>
                  <a:pt x="2469619" y="710051"/>
                  <a:pt x="2491123" y="841651"/>
                  <a:pt x="2480632" y="935436"/>
                </a:cubicBezTo>
                <a:cubicBezTo>
                  <a:pt x="2470141" y="1029221"/>
                  <a:pt x="2485328" y="1291628"/>
                  <a:pt x="2480632" y="1446550"/>
                </a:cubicBezTo>
                <a:cubicBezTo>
                  <a:pt x="2285075" y="1440162"/>
                  <a:pt x="1998510" y="1464114"/>
                  <a:pt x="1810861" y="1446550"/>
                </a:cubicBezTo>
                <a:cubicBezTo>
                  <a:pt x="1623212" y="1428986"/>
                  <a:pt x="1471165" y="1449031"/>
                  <a:pt x="1215510" y="1446550"/>
                </a:cubicBezTo>
                <a:cubicBezTo>
                  <a:pt x="959855" y="1444069"/>
                  <a:pt x="897076" y="1469162"/>
                  <a:pt x="620158" y="1446550"/>
                </a:cubicBezTo>
                <a:cubicBezTo>
                  <a:pt x="343240" y="1423938"/>
                  <a:pt x="309157" y="1417483"/>
                  <a:pt x="0" y="1446550"/>
                </a:cubicBezTo>
                <a:cubicBezTo>
                  <a:pt x="-2252" y="1300346"/>
                  <a:pt x="11476" y="1121409"/>
                  <a:pt x="0" y="964367"/>
                </a:cubicBezTo>
                <a:cubicBezTo>
                  <a:pt x="-11476" y="807325"/>
                  <a:pt x="-16389" y="644044"/>
                  <a:pt x="0" y="482183"/>
                </a:cubicBezTo>
                <a:cubicBezTo>
                  <a:pt x="16389" y="320322"/>
                  <a:pt x="15060" y="16298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الرسم الاصم والوصف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9EDB3-9F8F-411D-B77C-DA6E11A829A6}"/>
              </a:ext>
            </a:extLst>
          </p:cNvPr>
          <p:cNvSpPr/>
          <p:nvPr/>
        </p:nvSpPr>
        <p:spPr>
          <a:xfrm>
            <a:off x="8712504" y="3791942"/>
            <a:ext cx="2809301" cy="7050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امتصاص الجلكوز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99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C312D78-56E4-45EA-949B-120DE3CA3CFD}"/>
              </a:ext>
            </a:extLst>
          </p:cNvPr>
          <p:cNvSpPr/>
          <p:nvPr/>
        </p:nvSpPr>
        <p:spPr>
          <a:xfrm>
            <a:off x="6367749" y="658999"/>
            <a:ext cx="5546990" cy="2123658"/>
          </a:xfrm>
          <a:custGeom>
            <a:avLst/>
            <a:gdLst>
              <a:gd name="connsiteX0" fmla="*/ 0 w 5546990"/>
              <a:gd name="connsiteY0" fmla="*/ 0 h 2123658"/>
              <a:gd name="connsiteX1" fmla="*/ 637904 w 5546990"/>
              <a:gd name="connsiteY1" fmla="*/ 0 h 2123658"/>
              <a:gd name="connsiteX2" fmla="*/ 1164868 w 5546990"/>
              <a:gd name="connsiteY2" fmla="*/ 0 h 2123658"/>
              <a:gd name="connsiteX3" fmla="*/ 1691832 w 5546990"/>
              <a:gd name="connsiteY3" fmla="*/ 0 h 2123658"/>
              <a:gd name="connsiteX4" fmla="*/ 2329736 w 5546990"/>
              <a:gd name="connsiteY4" fmla="*/ 0 h 2123658"/>
              <a:gd name="connsiteX5" fmla="*/ 3078579 w 5546990"/>
              <a:gd name="connsiteY5" fmla="*/ 0 h 2123658"/>
              <a:gd name="connsiteX6" fmla="*/ 3882893 w 5546990"/>
              <a:gd name="connsiteY6" fmla="*/ 0 h 2123658"/>
              <a:gd name="connsiteX7" fmla="*/ 4631737 w 5546990"/>
              <a:gd name="connsiteY7" fmla="*/ 0 h 2123658"/>
              <a:gd name="connsiteX8" fmla="*/ 5546990 w 5546990"/>
              <a:gd name="connsiteY8" fmla="*/ 0 h 2123658"/>
              <a:gd name="connsiteX9" fmla="*/ 5546990 w 5546990"/>
              <a:gd name="connsiteY9" fmla="*/ 509678 h 2123658"/>
              <a:gd name="connsiteX10" fmla="*/ 5546990 w 5546990"/>
              <a:gd name="connsiteY10" fmla="*/ 1083066 h 2123658"/>
              <a:gd name="connsiteX11" fmla="*/ 5546990 w 5546990"/>
              <a:gd name="connsiteY11" fmla="*/ 1571507 h 2123658"/>
              <a:gd name="connsiteX12" fmla="*/ 5546990 w 5546990"/>
              <a:gd name="connsiteY12" fmla="*/ 2123658 h 2123658"/>
              <a:gd name="connsiteX13" fmla="*/ 4798146 w 5546990"/>
              <a:gd name="connsiteY13" fmla="*/ 2123658 h 2123658"/>
              <a:gd name="connsiteX14" fmla="*/ 4215712 w 5546990"/>
              <a:gd name="connsiteY14" fmla="*/ 2123658 h 2123658"/>
              <a:gd name="connsiteX15" fmla="*/ 3411399 w 5546990"/>
              <a:gd name="connsiteY15" fmla="*/ 2123658 h 2123658"/>
              <a:gd name="connsiteX16" fmla="*/ 2828965 w 5546990"/>
              <a:gd name="connsiteY16" fmla="*/ 2123658 h 2123658"/>
              <a:gd name="connsiteX17" fmla="*/ 2024651 w 5546990"/>
              <a:gd name="connsiteY17" fmla="*/ 2123658 h 2123658"/>
              <a:gd name="connsiteX18" fmla="*/ 1386748 w 5546990"/>
              <a:gd name="connsiteY18" fmla="*/ 2123658 h 2123658"/>
              <a:gd name="connsiteX19" fmla="*/ 859783 w 5546990"/>
              <a:gd name="connsiteY19" fmla="*/ 2123658 h 2123658"/>
              <a:gd name="connsiteX20" fmla="*/ 0 w 5546990"/>
              <a:gd name="connsiteY20" fmla="*/ 2123658 h 2123658"/>
              <a:gd name="connsiteX21" fmla="*/ 0 w 5546990"/>
              <a:gd name="connsiteY21" fmla="*/ 1571507 h 2123658"/>
              <a:gd name="connsiteX22" fmla="*/ 0 w 5546990"/>
              <a:gd name="connsiteY22" fmla="*/ 1061829 h 2123658"/>
              <a:gd name="connsiteX23" fmla="*/ 0 w 5546990"/>
              <a:gd name="connsiteY23" fmla="*/ 573388 h 2123658"/>
              <a:gd name="connsiteX24" fmla="*/ 0 w 5546990"/>
              <a:gd name="connsiteY2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46990" h="2123658" fill="none" extrusionOk="0">
                <a:moveTo>
                  <a:pt x="0" y="0"/>
                </a:moveTo>
                <a:cubicBezTo>
                  <a:pt x="161550" y="-27759"/>
                  <a:pt x="432647" y="4265"/>
                  <a:pt x="637904" y="0"/>
                </a:cubicBezTo>
                <a:cubicBezTo>
                  <a:pt x="843161" y="-4265"/>
                  <a:pt x="1026057" y="-5332"/>
                  <a:pt x="1164868" y="0"/>
                </a:cubicBezTo>
                <a:cubicBezTo>
                  <a:pt x="1303679" y="5332"/>
                  <a:pt x="1514567" y="-10089"/>
                  <a:pt x="1691832" y="0"/>
                </a:cubicBezTo>
                <a:cubicBezTo>
                  <a:pt x="1869097" y="10089"/>
                  <a:pt x="2040597" y="-31243"/>
                  <a:pt x="2329736" y="0"/>
                </a:cubicBezTo>
                <a:cubicBezTo>
                  <a:pt x="2618875" y="31243"/>
                  <a:pt x="2916956" y="5814"/>
                  <a:pt x="3078579" y="0"/>
                </a:cubicBezTo>
                <a:cubicBezTo>
                  <a:pt x="3240202" y="-5814"/>
                  <a:pt x="3698421" y="19424"/>
                  <a:pt x="3882893" y="0"/>
                </a:cubicBezTo>
                <a:cubicBezTo>
                  <a:pt x="4067365" y="-19424"/>
                  <a:pt x="4478158" y="24603"/>
                  <a:pt x="4631737" y="0"/>
                </a:cubicBezTo>
                <a:cubicBezTo>
                  <a:pt x="4785316" y="-24603"/>
                  <a:pt x="5300798" y="43955"/>
                  <a:pt x="5546990" y="0"/>
                </a:cubicBezTo>
                <a:cubicBezTo>
                  <a:pt x="5531128" y="211190"/>
                  <a:pt x="5558992" y="301006"/>
                  <a:pt x="5546990" y="509678"/>
                </a:cubicBezTo>
                <a:cubicBezTo>
                  <a:pt x="5534988" y="718350"/>
                  <a:pt x="5571519" y="939485"/>
                  <a:pt x="5546990" y="1083066"/>
                </a:cubicBezTo>
                <a:cubicBezTo>
                  <a:pt x="5522461" y="1226647"/>
                  <a:pt x="5553948" y="1384559"/>
                  <a:pt x="5546990" y="1571507"/>
                </a:cubicBezTo>
                <a:cubicBezTo>
                  <a:pt x="5540032" y="1758455"/>
                  <a:pt x="5525512" y="1883380"/>
                  <a:pt x="5546990" y="2123658"/>
                </a:cubicBezTo>
                <a:cubicBezTo>
                  <a:pt x="5294610" y="2111633"/>
                  <a:pt x="4997816" y="2142305"/>
                  <a:pt x="4798146" y="2123658"/>
                </a:cubicBezTo>
                <a:cubicBezTo>
                  <a:pt x="4598476" y="2105011"/>
                  <a:pt x="4440553" y="2122923"/>
                  <a:pt x="4215712" y="2123658"/>
                </a:cubicBezTo>
                <a:cubicBezTo>
                  <a:pt x="3990871" y="2124393"/>
                  <a:pt x="3799549" y="2150417"/>
                  <a:pt x="3411399" y="2123658"/>
                </a:cubicBezTo>
                <a:cubicBezTo>
                  <a:pt x="3023249" y="2096899"/>
                  <a:pt x="3059898" y="2107429"/>
                  <a:pt x="2828965" y="2123658"/>
                </a:cubicBezTo>
                <a:cubicBezTo>
                  <a:pt x="2598032" y="2139887"/>
                  <a:pt x="2287272" y="2109717"/>
                  <a:pt x="2024651" y="2123658"/>
                </a:cubicBezTo>
                <a:cubicBezTo>
                  <a:pt x="1762030" y="2137599"/>
                  <a:pt x="1641692" y="2143189"/>
                  <a:pt x="1386748" y="2123658"/>
                </a:cubicBezTo>
                <a:cubicBezTo>
                  <a:pt x="1131804" y="2104127"/>
                  <a:pt x="1072580" y="2111858"/>
                  <a:pt x="859783" y="2123658"/>
                </a:cubicBezTo>
                <a:cubicBezTo>
                  <a:pt x="646987" y="2135458"/>
                  <a:pt x="404643" y="2099686"/>
                  <a:pt x="0" y="2123658"/>
                </a:cubicBezTo>
                <a:cubicBezTo>
                  <a:pt x="5649" y="1963844"/>
                  <a:pt x="4021" y="1786399"/>
                  <a:pt x="0" y="1571507"/>
                </a:cubicBezTo>
                <a:cubicBezTo>
                  <a:pt x="-4021" y="1356615"/>
                  <a:pt x="-8951" y="1288456"/>
                  <a:pt x="0" y="1061829"/>
                </a:cubicBezTo>
                <a:cubicBezTo>
                  <a:pt x="8951" y="835202"/>
                  <a:pt x="5706" y="739025"/>
                  <a:pt x="0" y="573388"/>
                </a:cubicBezTo>
                <a:cubicBezTo>
                  <a:pt x="-5706" y="407751"/>
                  <a:pt x="9778" y="157152"/>
                  <a:pt x="0" y="0"/>
                </a:cubicBezTo>
                <a:close/>
              </a:path>
              <a:path w="5546990" h="2123658" stroke="0" extrusionOk="0">
                <a:moveTo>
                  <a:pt x="0" y="0"/>
                </a:moveTo>
                <a:cubicBezTo>
                  <a:pt x="269077" y="9533"/>
                  <a:pt x="329628" y="-20603"/>
                  <a:pt x="637904" y="0"/>
                </a:cubicBezTo>
                <a:cubicBezTo>
                  <a:pt x="946180" y="20603"/>
                  <a:pt x="1083645" y="-8582"/>
                  <a:pt x="1386748" y="0"/>
                </a:cubicBezTo>
                <a:cubicBezTo>
                  <a:pt x="1689851" y="8582"/>
                  <a:pt x="1867972" y="-31183"/>
                  <a:pt x="2191061" y="0"/>
                </a:cubicBezTo>
                <a:cubicBezTo>
                  <a:pt x="2514150" y="31183"/>
                  <a:pt x="2694411" y="-8282"/>
                  <a:pt x="2828965" y="0"/>
                </a:cubicBezTo>
                <a:cubicBezTo>
                  <a:pt x="2963519" y="8282"/>
                  <a:pt x="3206725" y="-34648"/>
                  <a:pt x="3577809" y="0"/>
                </a:cubicBezTo>
                <a:cubicBezTo>
                  <a:pt x="3948893" y="34648"/>
                  <a:pt x="3991598" y="22527"/>
                  <a:pt x="4215712" y="0"/>
                </a:cubicBezTo>
                <a:cubicBezTo>
                  <a:pt x="4439826" y="-22527"/>
                  <a:pt x="5093241" y="54645"/>
                  <a:pt x="5546990" y="0"/>
                </a:cubicBezTo>
                <a:cubicBezTo>
                  <a:pt x="5570506" y="123299"/>
                  <a:pt x="5520002" y="386379"/>
                  <a:pt x="5546990" y="573388"/>
                </a:cubicBezTo>
                <a:cubicBezTo>
                  <a:pt x="5573978" y="760397"/>
                  <a:pt x="5544608" y="835969"/>
                  <a:pt x="5546990" y="1061829"/>
                </a:cubicBezTo>
                <a:cubicBezTo>
                  <a:pt x="5549372" y="1287689"/>
                  <a:pt x="5548877" y="1430951"/>
                  <a:pt x="5546990" y="1529034"/>
                </a:cubicBezTo>
                <a:cubicBezTo>
                  <a:pt x="5545103" y="1627118"/>
                  <a:pt x="5539329" y="1909486"/>
                  <a:pt x="5546990" y="2123658"/>
                </a:cubicBezTo>
                <a:cubicBezTo>
                  <a:pt x="5252558" y="2100688"/>
                  <a:pt x="5065926" y="2124598"/>
                  <a:pt x="4909086" y="2123658"/>
                </a:cubicBezTo>
                <a:cubicBezTo>
                  <a:pt x="4752246" y="2122718"/>
                  <a:pt x="4506747" y="2124372"/>
                  <a:pt x="4215712" y="2123658"/>
                </a:cubicBezTo>
                <a:cubicBezTo>
                  <a:pt x="3924677" y="2122944"/>
                  <a:pt x="3681342" y="2098096"/>
                  <a:pt x="3411399" y="2123658"/>
                </a:cubicBezTo>
                <a:cubicBezTo>
                  <a:pt x="3141456" y="2149220"/>
                  <a:pt x="2958399" y="2136000"/>
                  <a:pt x="2718025" y="2123658"/>
                </a:cubicBezTo>
                <a:cubicBezTo>
                  <a:pt x="2477651" y="2111316"/>
                  <a:pt x="2115950" y="2085994"/>
                  <a:pt x="1913712" y="2123658"/>
                </a:cubicBezTo>
                <a:cubicBezTo>
                  <a:pt x="1711474" y="2161322"/>
                  <a:pt x="1346282" y="2094924"/>
                  <a:pt x="1164868" y="2123658"/>
                </a:cubicBezTo>
                <a:cubicBezTo>
                  <a:pt x="983454" y="2152392"/>
                  <a:pt x="454509" y="2137102"/>
                  <a:pt x="0" y="2123658"/>
                </a:cubicBezTo>
                <a:cubicBezTo>
                  <a:pt x="9761" y="1962579"/>
                  <a:pt x="-17335" y="1810108"/>
                  <a:pt x="0" y="1592744"/>
                </a:cubicBezTo>
                <a:cubicBezTo>
                  <a:pt x="17335" y="1375380"/>
                  <a:pt x="-10210" y="1264887"/>
                  <a:pt x="0" y="1125539"/>
                </a:cubicBezTo>
                <a:cubicBezTo>
                  <a:pt x="10210" y="986191"/>
                  <a:pt x="-23387" y="866567"/>
                  <a:pt x="0" y="615861"/>
                </a:cubicBezTo>
                <a:cubicBezTo>
                  <a:pt x="23387" y="365155"/>
                  <a:pt x="-3540" y="2395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ما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مصير الطعام الذي لم يستطع الجهاز الهضمي هضمه وامتصاصه ؟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3234979-C8E0-4FEC-B95F-88D3BF07CDF4}"/>
              </a:ext>
            </a:extLst>
          </p:cNvPr>
          <p:cNvSpPr/>
          <p:nvPr/>
        </p:nvSpPr>
        <p:spPr>
          <a:xfrm>
            <a:off x="6367749" y="3170720"/>
            <a:ext cx="5546990" cy="2800767"/>
          </a:xfrm>
          <a:custGeom>
            <a:avLst/>
            <a:gdLst>
              <a:gd name="connsiteX0" fmla="*/ 0 w 5546990"/>
              <a:gd name="connsiteY0" fmla="*/ 0 h 2800767"/>
              <a:gd name="connsiteX1" fmla="*/ 748844 w 5546990"/>
              <a:gd name="connsiteY1" fmla="*/ 0 h 2800767"/>
              <a:gd name="connsiteX2" fmla="*/ 1497687 w 5546990"/>
              <a:gd name="connsiteY2" fmla="*/ 0 h 2800767"/>
              <a:gd name="connsiteX3" fmla="*/ 2302001 w 5546990"/>
              <a:gd name="connsiteY3" fmla="*/ 0 h 2800767"/>
              <a:gd name="connsiteX4" fmla="*/ 3050845 w 5546990"/>
              <a:gd name="connsiteY4" fmla="*/ 0 h 2800767"/>
              <a:gd name="connsiteX5" fmla="*/ 3855158 w 5546990"/>
              <a:gd name="connsiteY5" fmla="*/ 0 h 2800767"/>
              <a:gd name="connsiteX6" fmla="*/ 4493062 w 5546990"/>
              <a:gd name="connsiteY6" fmla="*/ 0 h 2800767"/>
              <a:gd name="connsiteX7" fmla="*/ 5546990 w 5546990"/>
              <a:gd name="connsiteY7" fmla="*/ 0 h 2800767"/>
              <a:gd name="connsiteX8" fmla="*/ 5546990 w 5546990"/>
              <a:gd name="connsiteY8" fmla="*/ 504138 h 2800767"/>
              <a:gd name="connsiteX9" fmla="*/ 5546990 w 5546990"/>
              <a:gd name="connsiteY9" fmla="*/ 1064291 h 2800767"/>
              <a:gd name="connsiteX10" fmla="*/ 5546990 w 5546990"/>
              <a:gd name="connsiteY10" fmla="*/ 1652453 h 2800767"/>
              <a:gd name="connsiteX11" fmla="*/ 5546990 w 5546990"/>
              <a:gd name="connsiteY11" fmla="*/ 2156591 h 2800767"/>
              <a:gd name="connsiteX12" fmla="*/ 5546990 w 5546990"/>
              <a:gd name="connsiteY12" fmla="*/ 2800767 h 2800767"/>
              <a:gd name="connsiteX13" fmla="*/ 4853616 w 5546990"/>
              <a:gd name="connsiteY13" fmla="*/ 2800767 h 2800767"/>
              <a:gd name="connsiteX14" fmla="*/ 4049303 w 5546990"/>
              <a:gd name="connsiteY14" fmla="*/ 2800767 h 2800767"/>
              <a:gd name="connsiteX15" fmla="*/ 3411399 w 5546990"/>
              <a:gd name="connsiteY15" fmla="*/ 2800767 h 2800767"/>
              <a:gd name="connsiteX16" fmla="*/ 2884435 w 5546990"/>
              <a:gd name="connsiteY16" fmla="*/ 2800767 h 2800767"/>
              <a:gd name="connsiteX17" fmla="*/ 2357471 w 5546990"/>
              <a:gd name="connsiteY17" fmla="*/ 2800767 h 2800767"/>
              <a:gd name="connsiteX18" fmla="*/ 1608627 w 5546990"/>
              <a:gd name="connsiteY18" fmla="*/ 2800767 h 2800767"/>
              <a:gd name="connsiteX19" fmla="*/ 915253 w 5546990"/>
              <a:gd name="connsiteY19" fmla="*/ 2800767 h 2800767"/>
              <a:gd name="connsiteX20" fmla="*/ 0 w 5546990"/>
              <a:gd name="connsiteY20" fmla="*/ 2800767 h 2800767"/>
              <a:gd name="connsiteX21" fmla="*/ 0 w 5546990"/>
              <a:gd name="connsiteY21" fmla="*/ 2296629 h 2800767"/>
              <a:gd name="connsiteX22" fmla="*/ 0 w 5546990"/>
              <a:gd name="connsiteY22" fmla="*/ 1736476 h 2800767"/>
              <a:gd name="connsiteX23" fmla="*/ 0 w 5546990"/>
              <a:gd name="connsiteY23" fmla="*/ 1176322 h 2800767"/>
              <a:gd name="connsiteX24" fmla="*/ 0 w 5546990"/>
              <a:gd name="connsiteY24" fmla="*/ 560153 h 2800767"/>
              <a:gd name="connsiteX25" fmla="*/ 0 w 5546990"/>
              <a:gd name="connsiteY25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46990" h="2800767" fill="none" extrusionOk="0">
                <a:moveTo>
                  <a:pt x="0" y="0"/>
                </a:moveTo>
                <a:cubicBezTo>
                  <a:pt x="227011" y="-20905"/>
                  <a:pt x="479133" y="-6851"/>
                  <a:pt x="748844" y="0"/>
                </a:cubicBezTo>
                <a:cubicBezTo>
                  <a:pt x="1018555" y="6851"/>
                  <a:pt x="1336064" y="5814"/>
                  <a:pt x="1497687" y="0"/>
                </a:cubicBezTo>
                <a:cubicBezTo>
                  <a:pt x="1659310" y="-5814"/>
                  <a:pt x="2117529" y="19424"/>
                  <a:pt x="2302001" y="0"/>
                </a:cubicBezTo>
                <a:cubicBezTo>
                  <a:pt x="2486473" y="-19424"/>
                  <a:pt x="2897266" y="24603"/>
                  <a:pt x="3050845" y="0"/>
                </a:cubicBezTo>
                <a:cubicBezTo>
                  <a:pt x="3204424" y="-24603"/>
                  <a:pt x="3564224" y="16340"/>
                  <a:pt x="3855158" y="0"/>
                </a:cubicBezTo>
                <a:cubicBezTo>
                  <a:pt x="4146092" y="-16340"/>
                  <a:pt x="4358641" y="-26817"/>
                  <a:pt x="4493062" y="0"/>
                </a:cubicBezTo>
                <a:cubicBezTo>
                  <a:pt x="4627483" y="26817"/>
                  <a:pt x="5186581" y="6497"/>
                  <a:pt x="5546990" y="0"/>
                </a:cubicBezTo>
                <a:cubicBezTo>
                  <a:pt x="5538451" y="157197"/>
                  <a:pt x="5561379" y="378206"/>
                  <a:pt x="5546990" y="504138"/>
                </a:cubicBezTo>
                <a:cubicBezTo>
                  <a:pt x="5532601" y="630070"/>
                  <a:pt x="5527494" y="846482"/>
                  <a:pt x="5546990" y="1064291"/>
                </a:cubicBezTo>
                <a:cubicBezTo>
                  <a:pt x="5566486" y="1282100"/>
                  <a:pt x="5548363" y="1376101"/>
                  <a:pt x="5546990" y="1652453"/>
                </a:cubicBezTo>
                <a:cubicBezTo>
                  <a:pt x="5545617" y="1928805"/>
                  <a:pt x="5564952" y="1984976"/>
                  <a:pt x="5546990" y="2156591"/>
                </a:cubicBezTo>
                <a:cubicBezTo>
                  <a:pt x="5529028" y="2328206"/>
                  <a:pt x="5560521" y="2488911"/>
                  <a:pt x="5546990" y="2800767"/>
                </a:cubicBezTo>
                <a:cubicBezTo>
                  <a:pt x="5238624" y="2767933"/>
                  <a:pt x="5198051" y="2831852"/>
                  <a:pt x="4853616" y="2800767"/>
                </a:cubicBezTo>
                <a:cubicBezTo>
                  <a:pt x="4509181" y="2769682"/>
                  <a:pt x="4308356" y="2785515"/>
                  <a:pt x="4049303" y="2800767"/>
                </a:cubicBezTo>
                <a:cubicBezTo>
                  <a:pt x="3790250" y="2816019"/>
                  <a:pt x="3672179" y="2826602"/>
                  <a:pt x="3411399" y="2800767"/>
                </a:cubicBezTo>
                <a:cubicBezTo>
                  <a:pt x="3150619" y="2774932"/>
                  <a:pt x="3095379" y="2783552"/>
                  <a:pt x="2884435" y="2800767"/>
                </a:cubicBezTo>
                <a:cubicBezTo>
                  <a:pt x="2673491" y="2817982"/>
                  <a:pt x="2537629" y="2779915"/>
                  <a:pt x="2357471" y="2800767"/>
                </a:cubicBezTo>
                <a:cubicBezTo>
                  <a:pt x="2177313" y="2821619"/>
                  <a:pt x="1881291" y="2799571"/>
                  <a:pt x="1608627" y="2800767"/>
                </a:cubicBezTo>
                <a:cubicBezTo>
                  <a:pt x="1335963" y="2801963"/>
                  <a:pt x="1172398" y="2789851"/>
                  <a:pt x="915253" y="2800767"/>
                </a:cubicBezTo>
                <a:cubicBezTo>
                  <a:pt x="658108" y="2811683"/>
                  <a:pt x="367941" y="2832042"/>
                  <a:pt x="0" y="2800767"/>
                </a:cubicBezTo>
                <a:cubicBezTo>
                  <a:pt x="6680" y="2699385"/>
                  <a:pt x="-3843" y="2421372"/>
                  <a:pt x="0" y="2296629"/>
                </a:cubicBezTo>
                <a:cubicBezTo>
                  <a:pt x="3843" y="2171886"/>
                  <a:pt x="27774" y="1977598"/>
                  <a:pt x="0" y="1736476"/>
                </a:cubicBezTo>
                <a:cubicBezTo>
                  <a:pt x="-27774" y="1495354"/>
                  <a:pt x="-6409" y="1356316"/>
                  <a:pt x="0" y="1176322"/>
                </a:cubicBezTo>
                <a:cubicBezTo>
                  <a:pt x="6409" y="996328"/>
                  <a:pt x="9058" y="750430"/>
                  <a:pt x="0" y="560153"/>
                </a:cubicBezTo>
                <a:cubicBezTo>
                  <a:pt x="-9058" y="369876"/>
                  <a:pt x="-17390" y="148395"/>
                  <a:pt x="0" y="0"/>
                </a:cubicBezTo>
                <a:close/>
              </a:path>
              <a:path w="5546990" h="2800767" stroke="0" extrusionOk="0">
                <a:moveTo>
                  <a:pt x="0" y="0"/>
                </a:moveTo>
                <a:cubicBezTo>
                  <a:pt x="269077" y="9533"/>
                  <a:pt x="329628" y="-20603"/>
                  <a:pt x="637904" y="0"/>
                </a:cubicBezTo>
                <a:cubicBezTo>
                  <a:pt x="946180" y="20603"/>
                  <a:pt x="1083645" y="-8582"/>
                  <a:pt x="1386748" y="0"/>
                </a:cubicBezTo>
                <a:cubicBezTo>
                  <a:pt x="1689851" y="8582"/>
                  <a:pt x="1867972" y="-31183"/>
                  <a:pt x="2191061" y="0"/>
                </a:cubicBezTo>
                <a:cubicBezTo>
                  <a:pt x="2514150" y="31183"/>
                  <a:pt x="2694411" y="-8282"/>
                  <a:pt x="2828965" y="0"/>
                </a:cubicBezTo>
                <a:cubicBezTo>
                  <a:pt x="2963519" y="8282"/>
                  <a:pt x="3206725" y="-34648"/>
                  <a:pt x="3577809" y="0"/>
                </a:cubicBezTo>
                <a:cubicBezTo>
                  <a:pt x="3948893" y="34648"/>
                  <a:pt x="3991598" y="22527"/>
                  <a:pt x="4215712" y="0"/>
                </a:cubicBezTo>
                <a:cubicBezTo>
                  <a:pt x="4439826" y="-22527"/>
                  <a:pt x="5093241" y="54645"/>
                  <a:pt x="5546990" y="0"/>
                </a:cubicBezTo>
                <a:cubicBezTo>
                  <a:pt x="5521051" y="217961"/>
                  <a:pt x="5571397" y="411096"/>
                  <a:pt x="5546990" y="616169"/>
                </a:cubicBezTo>
                <a:cubicBezTo>
                  <a:pt x="5522583" y="821242"/>
                  <a:pt x="5539619" y="923831"/>
                  <a:pt x="5546990" y="1120307"/>
                </a:cubicBezTo>
                <a:cubicBezTo>
                  <a:pt x="5554361" y="1316783"/>
                  <a:pt x="5534660" y="1418271"/>
                  <a:pt x="5546990" y="1596437"/>
                </a:cubicBezTo>
                <a:cubicBezTo>
                  <a:pt x="5559321" y="1774603"/>
                  <a:pt x="5529734" y="1963572"/>
                  <a:pt x="5546990" y="2156591"/>
                </a:cubicBezTo>
                <a:cubicBezTo>
                  <a:pt x="5564246" y="2349610"/>
                  <a:pt x="5558129" y="2649598"/>
                  <a:pt x="5546990" y="2800767"/>
                </a:cubicBezTo>
                <a:cubicBezTo>
                  <a:pt x="5359300" y="2816907"/>
                  <a:pt x="5151000" y="2817694"/>
                  <a:pt x="4964556" y="2800767"/>
                </a:cubicBezTo>
                <a:cubicBezTo>
                  <a:pt x="4778112" y="2783840"/>
                  <a:pt x="4430186" y="2775205"/>
                  <a:pt x="4160243" y="2800767"/>
                </a:cubicBezTo>
                <a:cubicBezTo>
                  <a:pt x="3890300" y="2826329"/>
                  <a:pt x="3707243" y="2813109"/>
                  <a:pt x="3466869" y="2800767"/>
                </a:cubicBezTo>
                <a:cubicBezTo>
                  <a:pt x="3226495" y="2788425"/>
                  <a:pt x="2865653" y="2764632"/>
                  <a:pt x="2662555" y="2800767"/>
                </a:cubicBezTo>
                <a:cubicBezTo>
                  <a:pt x="2459457" y="2836902"/>
                  <a:pt x="2094853" y="2768963"/>
                  <a:pt x="1913712" y="2800767"/>
                </a:cubicBezTo>
                <a:cubicBezTo>
                  <a:pt x="1732571" y="2832571"/>
                  <a:pt x="1499032" y="2785090"/>
                  <a:pt x="1331278" y="2800767"/>
                </a:cubicBezTo>
                <a:cubicBezTo>
                  <a:pt x="1163524" y="2816444"/>
                  <a:pt x="776759" y="2829311"/>
                  <a:pt x="637904" y="2800767"/>
                </a:cubicBezTo>
                <a:cubicBezTo>
                  <a:pt x="499049" y="2772223"/>
                  <a:pt x="240954" y="2804055"/>
                  <a:pt x="0" y="2800767"/>
                </a:cubicBezTo>
                <a:cubicBezTo>
                  <a:pt x="-15408" y="2579148"/>
                  <a:pt x="-7455" y="2495861"/>
                  <a:pt x="0" y="2268621"/>
                </a:cubicBezTo>
                <a:cubicBezTo>
                  <a:pt x="7455" y="2041381"/>
                  <a:pt x="1673" y="1958660"/>
                  <a:pt x="0" y="1792491"/>
                </a:cubicBezTo>
                <a:cubicBezTo>
                  <a:pt x="-1673" y="1626322"/>
                  <a:pt x="-21245" y="1474831"/>
                  <a:pt x="0" y="1260345"/>
                </a:cubicBezTo>
                <a:cubicBezTo>
                  <a:pt x="21245" y="1045859"/>
                  <a:pt x="18476" y="952187"/>
                  <a:pt x="0" y="644176"/>
                </a:cubicBezTo>
                <a:cubicBezTo>
                  <a:pt x="-18476" y="336165"/>
                  <a:pt x="18342" y="30411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يتجه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الكيموس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(الغذاء الذي لم تهضمه أو تمتصه الأمعاء) بفعل الحركة الدودية للأمعاء الدقيقة إلى الأمعاء الغليظة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EADA659E-68B8-4198-B6CE-C67CFF693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1" y="316275"/>
            <a:ext cx="5818739" cy="62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1788900" y="147196"/>
            <a:ext cx="86142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أُعجبت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أعضاء الجسم بالموضوع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0AA7217-AE26-4AD7-A4E3-2793CC6B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1383878"/>
            <a:ext cx="4990641" cy="5326925"/>
          </a:xfrm>
          <a:prstGeom prst="rect">
            <a:avLst/>
          </a:prstGeom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BE3260A3-E5A2-46A0-AC1E-ADE802FD9030}"/>
              </a:ext>
            </a:extLst>
          </p:cNvPr>
          <p:cNvSpPr/>
          <p:nvPr/>
        </p:nvSpPr>
        <p:spPr>
          <a:xfrm>
            <a:off x="5629619" y="1383879"/>
            <a:ext cx="5593742" cy="2585323"/>
          </a:xfrm>
          <a:prstGeom prst="wedgeRectCallout">
            <a:avLst>
              <a:gd name="adj1" fmla="val -64359"/>
              <a:gd name="adj2" fmla="val -909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فقال السيال العصبي سأدخل موسوعة غينيس هذه فأنا الأسرع </a:t>
            </a:r>
          </a:p>
        </p:txBody>
      </p:sp>
    </p:spTree>
    <p:extLst>
      <p:ext uri="{BB962C8B-B14F-4D97-AF65-F5344CB8AC3E}">
        <p14:creationId xmlns:p14="http://schemas.microsoft.com/office/powerpoint/2010/main" val="43451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9E1402-0B3D-442C-865D-4B8950D71C5F}"/>
              </a:ext>
            </a:extLst>
          </p:cNvPr>
          <p:cNvSpPr/>
          <p:nvPr/>
        </p:nvSpPr>
        <p:spPr>
          <a:xfrm>
            <a:off x="2277740" y="96649"/>
            <a:ext cx="9810517" cy="1446550"/>
          </a:xfrm>
          <a:custGeom>
            <a:avLst/>
            <a:gdLst>
              <a:gd name="connsiteX0" fmla="*/ 0 w 9810517"/>
              <a:gd name="connsiteY0" fmla="*/ 0 h 1446550"/>
              <a:gd name="connsiteX1" fmla="*/ 654034 w 9810517"/>
              <a:gd name="connsiteY1" fmla="*/ 0 h 1446550"/>
              <a:gd name="connsiteX2" fmla="*/ 1406174 w 9810517"/>
              <a:gd name="connsiteY2" fmla="*/ 0 h 1446550"/>
              <a:gd name="connsiteX3" fmla="*/ 1765893 w 9810517"/>
              <a:gd name="connsiteY3" fmla="*/ 0 h 1446550"/>
              <a:gd name="connsiteX4" fmla="*/ 2223717 w 9810517"/>
              <a:gd name="connsiteY4" fmla="*/ 0 h 1446550"/>
              <a:gd name="connsiteX5" fmla="*/ 2681541 w 9810517"/>
              <a:gd name="connsiteY5" fmla="*/ 0 h 1446550"/>
              <a:gd name="connsiteX6" fmla="*/ 3531786 w 9810517"/>
              <a:gd name="connsiteY6" fmla="*/ 0 h 1446550"/>
              <a:gd name="connsiteX7" fmla="*/ 4185821 w 9810517"/>
              <a:gd name="connsiteY7" fmla="*/ 0 h 1446550"/>
              <a:gd name="connsiteX8" fmla="*/ 4839855 w 9810517"/>
              <a:gd name="connsiteY8" fmla="*/ 0 h 1446550"/>
              <a:gd name="connsiteX9" fmla="*/ 5690100 w 9810517"/>
              <a:gd name="connsiteY9" fmla="*/ 0 h 1446550"/>
              <a:gd name="connsiteX10" fmla="*/ 6049819 w 9810517"/>
              <a:gd name="connsiteY10" fmla="*/ 0 h 1446550"/>
              <a:gd name="connsiteX11" fmla="*/ 6605748 w 9810517"/>
              <a:gd name="connsiteY11" fmla="*/ 0 h 1446550"/>
              <a:gd name="connsiteX12" fmla="*/ 7063572 w 9810517"/>
              <a:gd name="connsiteY12" fmla="*/ 0 h 1446550"/>
              <a:gd name="connsiteX13" fmla="*/ 7913817 w 9810517"/>
              <a:gd name="connsiteY13" fmla="*/ 0 h 1446550"/>
              <a:gd name="connsiteX14" fmla="*/ 8567852 w 9810517"/>
              <a:gd name="connsiteY14" fmla="*/ 0 h 1446550"/>
              <a:gd name="connsiteX15" fmla="*/ 9221886 w 9810517"/>
              <a:gd name="connsiteY15" fmla="*/ 0 h 1446550"/>
              <a:gd name="connsiteX16" fmla="*/ 9810517 w 9810517"/>
              <a:gd name="connsiteY16" fmla="*/ 0 h 1446550"/>
              <a:gd name="connsiteX17" fmla="*/ 9810517 w 9810517"/>
              <a:gd name="connsiteY17" fmla="*/ 467718 h 1446550"/>
              <a:gd name="connsiteX18" fmla="*/ 9810517 w 9810517"/>
              <a:gd name="connsiteY18" fmla="*/ 906505 h 1446550"/>
              <a:gd name="connsiteX19" fmla="*/ 9810517 w 9810517"/>
              <a:gd name="connsiteY19" fmla="*/ 1446550 h 1446550"/>
              <a:gd name="connsiteX20" fmla="*/ 9156483 w 9810517"/>
              <a:gd name="connsiteY20" fmla="*/ 1446550 h 1446550"/>
              <a:gd name="connsiteX21" fmla="*/ 8600553 w 9810517"/>
              <a:gd name="connsiteY21" fmla="*/ 1446550 h 1446550"/>
              <a:gd name="connsiteX22" fmla="*/ 8044624 w 9810517"/>
              <a:gd name="connsiteY22" fmla="*/ 1446550 h 1446550"/>
              <a:gd name="connsiteX23" fmla="*/ 7194379 w 9810517"/>
              <a:gd name="connsiteY23" fmla="*/ 1446550 h 1446550"/>
              <a:gd name="connsiteX24" fmla="*/ 6540345 w 9810517"/>
              <a:gd name="connsiteY24" fmla="*/ 1446550 h 1446550"/>
              <a:gd name="connsiteX25" fmla="*/ 5886310 w 9810517"/>
              <a:gd name="connsiteY25" fmla="*/ 1446550 h 1446550"/>
              <a:gd name="connsiteX26" fmla="*/ 5428486 w 9810517"/>
              <a:gd name="connsiteY26" fmla="*/ 1446550 h 1446550"/>
              <a:gd name="connsiteX27" fmla="*/ 5068767 w 9810517"/>
              <a:gd name="connsiteY27" fmla="*/ 1446550 h 1446550"/>
              <a:gd name="connsiteX28" fmla="*/ 4414733 w 9810517"/>
              <a:gd name="connsiteY28" fmla="*/ 1446550 h 1446550"/>
              <a:gd name="connsiteX29" fmla="*/ 3858803 w 9810517"/>
              <a:gd name="connsiteY29" fmla="*/ 1446550 h 1446550"/>
              <a:gd name="connsiteX30" fmla="*/ 3204769 w 9810517"/>
              <a:gd name="connsiteY30" fmla="*/ 1446550 h 1446550"/>
              <a:gd name="connsiteX31" fmla="*/ 2648840 w 9810517"/>
              <a:gd name="connsiteY31" fmla="*/ 1446550 h 1446550"/>
              <a:gd name="connsiteX32" fmla="*/ 1896700 w 9810517"/>
              <a:gd name="connsiteY32" fmla="*/ 1446550 h 1446550"/>
              <a:gd name="connsiteX33" fmla="*/ 1242665 w 9810517"/>
              <a:gd name="connsiteY33" fmla="*/ 1446550 h 1446550"/>
              <a:gd name="connsiteX34" fmla="*/ 0 w 9810517"/>
              <a:gd name="connsiteY34" fmla="*/ 1446550 h 1446550"/>
              <a:gd name="connsiteX35" fmla="*/ 0 w 9810517"/>
              <a:gd name="connsiteY35" fmla="*/ 978832 h 1446550"/>
              <a:gd name="connsiteX36" fmla="*/ 0 w 9810517"/>
              <a:gd name="connsiteY36" fmla="*/ 540045 h 1446550"/>
              <a:gd name="connsiteX37" fmla="*/ 0 w 9810517"/>
              <a:gd name="connsiteY3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10517" h="1446550" fill="none" extrusionOk="0">
                <a:moveTo>
                  <a:pt x="0" y="0"/>
                </a:moveTo>
                <a:cubicBezTo>
                  <a:pt x="223884" y="14269"/>
                  <a:pt x="370322" y="28632"/>
                  <a:pt x="654034" y="0"/>
                </a:cubicBezTo>
                <a:cubicBezTo>
                  <a:pt x="937746" y="-28632"/>
                  <a:pt x="1155638" y="37471"/>
                  <a:pt x="1406174" y="0"/>
                </a:cubicBezTo>
                <a:cubicBezTo>
                  <a:pt x="1656710" y="-37471"/>
                  <a:pt x="1659875" y="-12498"/>
                  <a:pt x="1765893" y="0"/>
                </a:cubicBezTo>
                <a:cubicBezTo>
                  <a:pt x="1871911" y="12498"/>
                  <a:pt x="2027585" y="18134"/>
                  <a:pt x="2223717" y="0"/>
                </a:cubicBezTo>
                <a:cubicBezTo>
                  <a:pt x="2419849" y="-18134"/>
                  <a:pt x="2524980" y="-20653"/>
                  <a:pt x="2681541" y="0"/>
                </a:cubicBezTo>
                <a:cubicBezTo>
                  <a:pt x="2838102" y="20653"/>
                  <a:pt x="3290028" y="-39990"/>
                  <a:pt x="3531786" y="0"/>
                </a:cubicBezTo>
                <a:cubicBezTo>
                  <a:pt x="3773544" y="39990"/>
                  <a:pt x="3933162" y="-13103"/>
                  <a:pt x="4185821" y="0"/>
                </a:cubicBezTo>
                <a:cubicBezTo>
                  <a:pt x="4438480" y="13103"/>
                  <a:pt x="4515495" y="7953"/>
                  <a:pt x="4839855" y="0"/>
                </a:cubicBezTo>
                <a:cubicBezTo>
                  <a:pt x="5164215" y="-7953"/>
                  <a:pt x="5475424" y="35640"/>
                  <a:pt x="5690100" y="0"/>
                </a:cubicBezTo>
                <a:cubicBezTo>
                  <a:pt x="5904777" y="-35640"/>
                  <a:pt x="5970911" y="2357"/>
                  <a:pt x="6049819" y="0"/>
                </a:cubicBezTo>
                <a:cubicBezTo>
                  <a:pt x="6128727" y="-2357"/>
                  <a:pt x="6491014" y="27097"/>
                  <a:pt x="6605748" y="0"/>
                </a:cubicBezTo>
                <a:cubicBezTo>
                  <a:pt x="6720482" y="-27097"/>
                  <a:pt x="6931442" y="19066"/>
                  <a:pt x="7063572" y="0"/>
                </a:cubicBezTo>
                <a:cubicBezTo>
                  <a:pt x="7195702" y="-19066"/>
                  <a:pt x="7491830" y="11242"/>
                  <a:pt x="7913817" y="0"/>
                </a:cubicBezTo>
                <a:cubicBezTo>
                  <a:pt x="8335804" y="-11242"/>
                  <a:pt x="8386131" y="17792"/>
                  <a:pt x="8567852" y="0"/>
                </a:cubicBezTo>
                <a:cubicBezTo>
                  <a:pt x="8749574" y="-17792"/>
                  <a:pt x="9086685" y="11296"/>
                  <a:pt x="9221886" y="0"/>
                </a:cubicBezTo>
                <a:cubicBezTo>
                  <a:pt x="9357087" y="-11296"/>
                  <a:pt x="9637944" y="22254"/>
                  <a:pt x="9810517" y="0"/>
                </a:cubicBezTo>
                <a:cubicBezTo>
                  <a:pt x="9832915" y="102565"/>
                  <a:pt x="9799274" y="356371"/>
                  <a:pt x="9810517" y="467718"/>
                </a:cubicBezTo>
                <a:cubicBezTo>
                  <a:pt x="9821760" y="579065"/>
                  <a:pt x="9814620" y="690020"/>
                  <a:pt x="9810517" y="906505"/>
                </a:cubicBezTo>
                <a:cubicBezTo>
                  <a:pt x="9806414" y="1122990"/>
                  <a:pt x="9789255" y="1185231"/>
                  <a:pt x="9810517" y="1446550"/>
                </a:cubicBezTo>
                <a:cubicBezTo>
                  <a:pt x="9670342" y="1451319"/>
                  <a:pt x="9351201" y="1432193"/>
                  <a:pt x="9156483" y="1446550"/>
                </a:cubicBezTo>
                <a:cubicBezTo>
                  <a:pt x="8961765" y="1460907"/>
                  <a:pt x="8870463" y="1426046"/>
                  <a:pt x="8600553" y="1446550"/>
                </a:cubicBezTo>
                <a:cubicBezTo>
                  <a:pt x="8330643" y="1467055"/>
                  <a:pt x="8193746" y="1456409"/>
                  <a:pt x="8044624" y="1446550"/>
                </a:cubicBezTo>
                <a:cubicBezTo>
                  <a:pt x="7895502" y="1436691"/>
                  <a:pt x="7523724" y="1420605"/>
                  <a:pt x="7194379" y="1446550"/>
                </a:cubicBezTo>
                <a:cubicBezTo>
                  <a:pt x="6865034" y="1472495"/>
                  <a:pt x="6687977" y="1454926"/>
                  <a:pt x="6540345" y="1446550"/>
                </a:cubicBezTo>
                <a:cubicBezTo>
                  <a:pt x="6392713" y="1438174"/>
                  <a:pt x="6094658" y="1435065"/>
                  <a:pt x="5886310" y="1446550"/>
                </a:cubicBezTo>
                <a:cubicBezTo>
                  <a:pt x="5677963" y="1458035"/>
                  <a:pt x="5629629" y="1432858"/>
                  <a:pt x="5428486" y="1446550"/>
                </a:cubicBezTo>
                <a:cubicBezTo>
                  <a:pt x="5227343" y="1460242"/>
                  <a:pt x="5204208" y="1455671"/>
                  <a:pt x="5068767" y="1446550"/>
                </a:cubicBezTo>
                <a:cubicBezTo>
                  <a:pt x="4933326" y="1437429"/>
                  <a:pt x="4694855" y="1420539"/>
                  <a:pt x="4414733" y="1446550"/>
                </a:cubicBezTo>
                <a:cubicBezTo>
                  <a:pt x="4134611" y="1472561"/>
                  <a:pt x="4099599" y="1429479"/>
                  <a:pt x="3858803" y="1446550"/>
                </a:cubicBezTo>
                <a:cubicBezTo>
                  <a:pt x="3618007" y="1463622"/>
                  <a:pt x="3452511" y="1457907"/>
                  <a:pt x="3204769" y="1446550"/>
                </a:cubicBezTo>
                <a:cubicBezTo>
                  <a:pt x="2957027" y="1435193"/>
                  <a:pt x="2780092" y="1437610"/>
                  <a:pt x="2648840" y="1446550"/>
                </a:cubicBezTo>
                <a:cubicBezTo>
                  <a:pt x="2517588" y="1455490"/>
                  <a:pt x="2051369" y="1418670"/>
                  <a:pt x="1896700" y="1446550"/>
                </a:cubicBezTo>
                <a:cubicBezTo>
                  <a:pt x="1742031" y="1474430"/>
                  <a:pt x="1509200" y="1469634"/>
                  <a:pt x="1242665" y="1446550"/>
                </a:cubicBezTo>
                <a:cubicBezTo>
                  <a:pt x="976131" y="1423466"/>
                  <a:pt x="498629" y="1408317"/>
                  <a:pt x="0" y="1446550"/>
                </a:cubicBezTo>
                <a:cubicBezTo>
                  <a:pt x="21225" y="1219850"/>
                  <a:pt x="-14993" y="1134593"/>
                  <a:pt x="0" y="978832"/>
                </a:cubicBezTo>
                <a:cubicBezTo>
                  <a:pt x="14993" y="823071"/>
                  <a:pt x="6925" y="715982"/>
                  <a:pt x="0" y="540045"/>
                </a:cubicBezTo>
                <a:cubicBezTo>
                  <a:pt x="-6925" y="364108"/>
                  <a:pt x="26036" y="249109"/>
                  <a:pt x="0" y="0"/>
                </a:cubicBezTo>
                <a:close/>
              </a:path>
              <a:path w="9810517" h="1446550" stroke="0" extrusionOk="0">
                <a:moveTo>
                  <a:pt x="0" y="0"/>
                </a:moveTo>
                <a:cubicBezTo>
                  <a:pt x="189166" y="-8298"/>
                  <a:pt x="434356" y="8105"/>
                  <a:pt x="555929" y="0"/>
                </a:cubicBezTo>
                <a:cubicBezTo>
                  <a:pt x="677502" y="-8105"/>
                  <a:pt x="1105141" y="-1281"/>
                  <a:pt x="1308069" y="0"/>
                </a:cubicBezTo>
                <a:cubicBezTo>
                  <a:pt x="1510997" y="1281"/>
                  <a:pt x="1956923" y="-40073"/>
                  <a:pt x="2158314" y="0"/>
                </a:cubicBezTo>
                <a:cubicBezTo>
                  <a:pt x="2359706" y="40073"/>
                  <a:pt x="2522383" y="12118"/>
                  <a:pt x="2714243" y="0"/>
                </a:cubicBezTo>
                <a:cubicBezTo>
                  <a:pt x="2906103" y="-12118"/>
                  <a:pt x="3118111" y="35016"/>
                  <a:pt x="3466383" y="0"/>
                </a:cubicBezTo>
                <a:cubicBezTo>
                  <a:pt x="3814655" y="-35016"/>
                  <a:pt x="3766801" y="-24776"/>
                  <a:pt x="4022312" y="0"/>
                </a:cubicBezTo>
                <a:cubicBezTo>
                  <a:pt x="4277823" y="24776"/>
                  <a:pt x="4614835" y="-1258"/>
                  <a:pt x="4872557" y="0"/>
                </a:cubicBezTo>
                <a:cubicBezTo>
                  <a:pt x="5130280" y="1258"/>
                  <a:pt x="5547596" y="-23994"/>
                  <a:pt x="5722802" y="0"/>
                </a:cubicBezTo>
                <a:cubicBezTo>
                  <a:pt x="5898008" y="23994"/>
                  <a:pt x="5928211" y="6117"/>
                  <a:pt x="6082521" y="0"/>
                </a:cubicBezTo>
                <a:cubicBezTo>
                  <a:pt x="6236831" y="-6117"/>
                  <a:pt x="6580641" y="36948"/>
                  <a:pt x="6834660" y="0"/>
                </a:cubicBezTo>
                <a:cubicBezTo>
                  <a:pt x="7088679" y="-36948"/>
                  <a:pt x="7194287" y="-17503"/>
                  <a:pt x="7488695" y="0"/>
                </a:cubicBezTo>
                <a:cubicBezTo>
                  <a:pt x="7783103" y="17503"/>
                  <a:pt x="7760196" y="-17103"/>
                  <a:pt x="7848414" y="0"/>
                </a:cubicBezTo>
                <a:cubicBezTo>
                  <a:pt x="7936632" y="17103"/>
                  <a:pt x="8234106" y="32341"/>
                  <a:pt x="8502448" y="0"/>
                </a:cubicBezTo>
                <a:cubicBezTo>
                  <a:pt x="8770790" y="-32341"/>
                  <a:pt x="8821330" y="-17747"/>
                  <a:pt x="8960272" y="0"/>
                </a:cubicBezTo>
                <a:cubicBezTo>
                  <a:pt x="9099214" y="17747"/>
                  <a:pt x="9555337" y="-21885"/>
                  <a:pt x="9810517" y="0"/>
                </a:cubicBezTo>
                <a:cubicBezTo>
                  <a:pt x="9806236" y="131537"/>
                  <a:pt x="9800673" y="239008"/>
                  <a:pt x="9810517" y="438787"/>
                </a:cubicBezTo>
                <a:cubicBezTo>
                  <a:pt x="9820361" y="638566"/>
                  <a:pt x="9801773" y="810969"/>
                  <a:pt x="9810517" y="949901"/>
                </a:cubicBezTo>
                <a:cubicBezTo>
                  <a:pt x="9819261" y="1088833"/>
                  <a:pt x="9810177" y="1282850"/>
                  <a:pt x="9810517" y="1446550"/>
                </a:cubicBezTo>
                <a:cubicBezTo>
                  <a:pt x="9598350" y="1451062"/>
                  <a:pt x="9380488" y="1436624"/>
                  <a:pt x="9254588" y="1446550"/>
                </a:cubicBezTo>
                <a:cubicBezTo>
                  <a:pt x="9128688" y="1456476"/>
                  <a:pt x="8710421" y="1413023"/>
                  <a:pt x="8404343" y="1446550"/>
                </a:cubicBezTo>
                <a:cubicBezTo>
                  <a:pt x="8098265" y="1480077"/>
                  <a:pt x="8025823" y="1467258"/>
                  <a:pt x="7848414" y="1446550"/>
                </a:cubicBezTo>
                <a:cubicBezTo>
                  <a:pt x="7671005" y="1425842"/>
                  <a:pt x="7404549" y="1447557"/>
                  <a:pt x="7292484" y="1446550"/>
                </a:cubicBezTo>
                <a:cubicBezTo>
                  <a:pt x="7180419" y="1445544"/>
                  <a:pt x="6852359" y="1428353"/>
                  <a:pt x="6540345" y="1446550"/>
                </a:cubicBezTo>
                <a:cubicBezTo>
                  <a:pt x="6228331" y="1464747"/>
                  <a:pt x="6105440" y="1434841"/>
                  <a:pt x="5886310" y="1446550"/>
                </a:cubicBezTo>
                <a:cubicBezTo>
                  <a:pt x="5667180" y="1458259"/>
                  <a:pt x="5408851" y="1462257"/>
                  <a:pt x="5036065" y="1446550"/>
                </a:cubicBezTo>
                <a:cubicBezTo>
                  <a:pt x="4663280" y="1430843"/>
                  <a:pt x="4519988" y="1466878"/>
                  <a:pt x="4382031" y="1446550"/>
                </a:cubicBezTo>
                <a:cubicBezTo>
                  <a:pt x="4244074" y="1426222"/>
                  <a:pt x="4032452" y="1470433"/>
                  <a:pt x="3727996" y="1446550"/>
                </a:cubicBezTo>
                <a:cubicBezTo>
                  <a:pt x="3423541" y="1422667"/>
                  <a:pt x="3516243" y="1450929"/>
                  <a:pt x="3368278" y="1446550"/>
                </a:cubicBezTo>
                <a:cubicBezTo>
                  <a:pt x="3220313" y="1442171"/>
                  <a:pt x="3054446" y="1426188"/>
                  <a:pt x="2910453" y="1446550"/>
                </a:cubicBezTo>
                <a:cubicBezTo>
                  <a:pt x="2766460" y="1466912"/>
                  <a:pt x="2254711" y="1433302"/>
                  <a:pt x="2060209" y="1446550"/>
                </a:cubicBezTo>
                <a:cubicBezTo>
                  <a:pt x="1865707" y="1459798"/>
                  <a:pt x="1602904" y="1442550"/>
                  <a:pt x="1308069" y="1446550"/>
                </a:cubicBezTo>
                <a:cubicBezTo>
                  <a:pt x="1013234" y="1450550"/>
                  <a:pt x="322546" y="1492905"/>
                  <a:pt x="0" y="1446550"/>
                </a:cubicBezTo>
                <a:cubicBezTo>
                  <a:pt x="-5369" y="1350474"/>
                  <a:pt x="12915" y="1139746"/>
                  <a:pt x="0" y="978832"/>
                </a:cubicBezTo>
                <a:cubicBezTo>
                  <a:pt x="-12915" y="817918"/>
                  <a:pt x="8271" y="698077"/>
                  <a:pt x="0" y="540045"/>
                </a:cubicBezTo>
                <a:cubicBezTo>
                  <a:pt x="-8271" y="382013"/>
                  <a:pt x="-19592" y="149478"/>
                  <a:pt x="0" y="0"/>
                </a:cubicBez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اقرأ في كتابك المقرر عن الأمعاء الغليظة ثم اكمل الجدول التالي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210CD8F-A938-45DE-BC51-19233536C20E}"/>
              </a:ext>
            </a:extLst>
          </p:cNvPr>
          <p:cNvSpPr/>
          <p:nvPr/>
        </p:nvSpPr>
        <p:spPr>
          <a:xfrm>
            <a:off x="306636" y="262267"/>
            <a:ext cx="1720468" cy="1446550"/>
          </a:xfrm>
          <a:custGeom>
            <a:avLst/>
            <a:gdLst>
              <a:gd name="connsiteX0" fmla="*/ 0 w 1720468"/>
              <a:gd name="connsiteY0" fmla="*/ 0 h 1446550"/>
              <a:gd name="connsiteX1" fmla="*/ 573489 w 1720468"/>
              <a:gd name="connsiteY1" fmla="*/ 0 h 1446550"/>
              <a:gd name="connsiteX2" fmla="*/ 1146979 w 1720468"/>
              <a:gd name="connsiteY2" fmla="*/ 0 h 1446550"/>
              <a:gd name="connsiteX3" fmla="*/ 1720468 w 1720468"/>
              <a:gd name="connsiteY3" fmla="*/ 0 h 1446550"/>
              <a:gd name="connsiteX4" fmla="*/ 1720468 w 1720468"/>
              <a:gd name="connsiteY4" fmla="*/ 467718 h 1446550"/>
              <a:gd name="connsiteX5" fmla="*/ 1720468 w 1720468"/>
              <a:gd name="connsiteY5" fmla="*/ 949901 h 1446550"/>
              <a:gd name="connsiteX6" fmla="*/ 1720468 w 1720468"/>
              <a:gd name="connsiteY6" fmla="*/ 1446550 h 1446550"/>
              <a:gd name="connsiteX7" fmla="*/ 1164183 w 1720468"/>
              <a:gd name="connsiteY7" fmla="*/ 1446550 h 1446550"/>
              <a:gd name="connsiteX8" fmla="*/ 642308 w 1720468"/>
              <a:gd name="connsiteY8" fmla="*/ 1446550 h 1446550"/>
              <a:gd name="connsiteX9" fmla="*/ 0 w 1720468"/>
              <a:gd name="connsiteY9" fmla="*/ 1446550 h 1446550"/>
              <a:gd name="connsiteX10" fmla="*/ 0 w 1720468"/>
              <a:gd name="connsiteY10" fmla="*/ 935436 h 1446550"/>
              <a:gd name="connsiteX11" fmla="*/ 0 w 1720468"/>
              <a:gd name="connsiteY11" fmla="*/ 496649 h 1446550"/>
              <a:gd name="connsiteX12" fmla="*/ 0 w 1720468"/>
              <a:gd name="connsiteY12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20468" h="1446550" fill="none" extrusionOk="0">
                <a:moveTo>
                  <a:pt x="0" y="0"/>
                </a:moveTo>
                <a:cubicBezTo>
                  <a:pt x="146890" y="-724"/>
                  <a:pt x="292334" y="-2641"/>
                  <a:pt x="573489" y="0"/>
                </a:cubicBezTo>
                <a:cubicBezTo>
                  <a:pt x="854644" y="2641"/>
                  <a:pt x="963224" y="18036"/>
                  <a:pt x="1146979" y="0"/>
                </a:cubicBezTo>
                <a:cubicBezTo>
                  <a:pt x="1330734" y="-18036"/>
                  <a:pt x="1520406" y="-19439"/>
                  <a:pt x="1720468" y="0"/>
                </a:cubicBezTo>
                <a:cubicBezTo>
                  <a:pt x="1708557" y="194525"/>
                  <a:pt x="1737828" y="322398"/>
                  <a:pt x="1720468" y="467718"/>
                </a:cubicBezTo>
                <a:cubicBezTo>
                  <a:pt x="1703108" y="613038"/>
                  <a:pt x="1703370" y="734848"/>
                  <a:pt x="1720468" y="949901"/>
                </a:cubicBezTo>
                <a:cubicBezTo>
                  <a:pt x="1737566" y="1164954"/>
                  <a:pt x="1733370" y="1284269"/>
                  <a:pt x="1720468" y="1446550"/>
                </a:cubicBezTo>
                <a:cubicBezTo>
                  <a:pt x="1565790" y="1425105"/>
                  <a:pt x="1277723" y="1448783"/>
                  <a:pt x="1164183" y="1446550"/>
                </a:cubicBezTo>
                <a:cubicBezTo>
                  <a:pt x="1050644" y="1444317"/>
                  <a:pt x="829828" y="1469430"/>
                  <a:pt x="642308" y="1446550"/>
                </a:cubicBezTo>
                <a:cubicBezTo>
                  <a:pt x="454789" y="1423670"/>
                  <a:pt x="188297" y="1465734"/>
                  <a:pt x="0" y="1446550"/>
                </a:cubicBezTo>
                <a:cubicBezTo>
                  <a:pt x="25529" y="1263067"/>
                  <a:pt x="-1804" y="1139660"/>
                  <a:pt x="0" y="935436"/>
                </a:cubicBezTo>
                <a:cubicBezTo>
                  <a:pt x="1804" y="731212"/>
                  <a:pt x="1358" y="680960"/>
                  <a:pt x="0" y="496649"/>
                </a:cubicBezTo>
                <a:cubicBezTo>
                  <a:pt x="-1358" y="312338"/>
                  <a:pt x="10130" y="242918"/>
                  <a:pt x="0" y="0"/>
                </a:cubicBezTo>
                <a:close/>
              </a:path>
              <a:path w="1720468" h="1446550" stroke="0" extrusionOk="0">
                <a:moveTo>
                  <a:pt x="0" y="0"/>
                </a:moveTo>
                <a:cubicBezTo>
                  <a:pt x="120428" y="-4998"/>
                  <a:pt x="404852" y="25844"/>
                  <a:pt x="556285" y="0"/>
                </a:cubicBezTo>
                <a:cubicBezTo>
                  <a:pt x="707719" y="-25844"/>
                  <a:pt x="987311" y="23892"/>
                  <a:pt x="1146979" y="0"/>
                </a:cubicBezTo>
                <a:cubicBezTo>
                  <a:pt x="1306647" y="-23892"/>
                  <a:pt x="1573442" y="-19210"/>
                  <a:pt x="1720468" y="0"/>
                </a:cubicBezTo>
                <a:cubicBezTo>
                  <a:pt x="1732719" y="208374"/>
                  <a:pt x="1706618" y="268146"/>
                  <a:pt x="1720468" y="467718"/>
                </a:cubicBezTo>
                <a:cubicBezTo>
                  <a:pt x="1734318" y="667290"/>
                  <a:pt x="1705635" y="839684"/>
                  <a:pt x="1720468" y="949901"/>
                </a:cubicBezTo>
                <a:cubicBezTo>
                  <a:pt x="1735301" y="1060118"/>
                  <a:pt x="1704285" y="1327095"/>
                  <a:pt x="1720468" y="1446550"/>
                </a:cubicBezTo>
                <a:cubicBezTo>
                  <a:pt x="1541812" y="1424645"/>
                  <a:pt x="1341183" y="1469991"/>
                  <a:pt x="1146979" y="1446550"/>
                </a:cubicBezTo>
                <a:cubicBezTo>
                  <a:pt x="952775" y="1423109"/>
                  <a:pt x="861735" y="1427198"/>
                  <a:pt x="607899" y="1446550"/>
                </a:cubicBezTo>
                <a:cubicBezTo>
                  <a:pt x="354063" y="1465902"/>
                  <a:pt x="196081" y="1461440"/>
                  <a:pt x="0" y="1446550"/>
                </a:cubicBezTo>
                <a:cubicBezTo>
                  <a:pt x="-11698" y="1309165"/>
                  <a:pt x="6395" y="1194572"/>
                  <a:pt x="0" y="978832"/>
                </a:cubicBezTo>
                <a:cubicBezTo>
                  <a:pt x="-6395" y="763092"/>
                  <a:pt x="-13502" y="609680"/>
                  <a:pt x="0" y="496649"/>
                </a:cubicBezTo>
                <a:cubicBezTo>
                  <a:pt x="13502" y="383618"/>
                  <a:pt x="788" y="15144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جدول 2">
            <a:extLst>
              <a:ext uri="{FF2B5EF4-FFF2-40B4-BE49-F238E27FC236}">
                <a16:creationId xmlns:a16="http://schemas.microsoft.com/office/drawing/2014/main" id="{418CD546-283B-4AF3-8407-136EEDAB0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458420"/>
              </p:ext>
            </p:extLst>
          </p:nvPr>
        </p:nvGraphicFramePr>
        <p:xfrm>
          <a:off x="3404215" y="1779524"/>
          <a:ext cx="8684042" cy="4937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86246">
                  <a:extLst>
                    <a:ext uri="{9D8B030D-6E8A-4147-A177-3AD203B41FA5}">
                      <a16:colId xmlns:a16="http://schemas.microsoft.com/office/drawing/2014/main" val="765426026"/>
                    </a:ext>
                  </a:extLst>
                </a:gridCol>
                <a:gridCol w="552494">
                  <a:extLst>
                    <a:ext uri="{9D8B030D-6E8A-4147-A177-3AD203B41FA5}">
                      <a16:colId xmlns:a16="http://schemas.microsoft.com/office/drawing/2014/main" val="3833120874"/>
                    </a:ext>
                  </a:extLst>
                </a:gridCol>
                <a:gridCol w="1233752">
                  <a:extLst>
                    <a:ext uri="{9D8B030D-6E8A-4147-A177-3AD203B41FA5}">
                      <a16:colId xmlns:a16="http://schemas.microsoft.com/office/drawing/2014/main" val="3832375862"/>
                    </a:ext>
                  </a:extLst>
                </a:gridCol>
                <a:gridCol w="1786245">
                  <a:extLst>
                    <a:ext uri="{9D8B030D-6E8A-4147-A177-3AD203B41FA5}">
                      <a16:colId xmlns:a16="http://schemas.microsoft.com/office/drawing/2014/main" val="1890454491"/>
                    </a:ext>
                  </a:extLst>
                </a:gridCol>
                <a:gridCol w="1786246">
                  <a:extLst>
                    <a:ext uri="{9D8B030D-6E8A-4147-A177-3AD203B41FA5}">
                      <a16:colId xmlns:a16="http://schemas.microsoft.com/office/drawing/2014/main" val="1885264640"/>
                    </a:ext>
                  </a:extLst>
                </a:gridCol>
                <a:gridCol w="1539059">
                  <a:extLst>
                    <a:ext uri="{9D8B030D-6E8A-4147-A177-3AD203B41FA5}">
                      <a16:colId xmlns:a16="http://schemas.microsoft.com/office/drawing/2014/main" val="2977966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الامعاء الغليظة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أبعادها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الطول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1.5m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العرض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6.5cm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12174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اجزائها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33227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الزائدة الدودية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ليس لها وظيفة معروفة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8042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القولون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يمتص الزائد من الماء في </a:t>
                      </a:r>
                      <a:r>
                        <a:rPr lang="ar-SA" sz="3600" dirty="0" err="1">
                          <a:solidFill>
                            <a:sysClr val="windowText" lastClr="000000"/>
                          </a:solidFill>
                        </a:rPr>
                        <a:t>الكيموس</a:t>
                      </a: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 و يصبح صلب القوام (براز) ويحتوي على بكتيريا تنتج فيتامين  </a:t>
                      </a:r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 بعض فيتامينات </a:t>
                      </a:r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3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المستقيم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التخلص من البراز عبر فتحة الشرج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86685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CD712F34-5AD7-454A-8D2A-12C6AE77702B}"/>
              </a:ext>
            </a:extLst>
          </p:cNvPr>
          <p:cNvSpPr/>
          <p:nvPr/>
        </p:nvSpPr>
        <p:spPr>
          <a:xfrm>
            <a:off x="6940629" y="2489810"/>
            <a:ext cx="1440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D0199F7-85E8-4F28-9716-C596D3E88D7C}"/>
              </a:ext>
            </a:extLst>
          </p:cNvPr>
          <p:cNvSpPr/>
          <p:nvPr/>
        </p:nvSpPr>
        <p:spPr>
          <a:xfrm>
            <a:off x="3404215" y="2489810"/>
            <a:ext cx="1440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B6F2DE6-AA15-4DD5-B13F-453F7A52AB9C}"/>
              </a:ext>
            </a:extLst>
          </p:cNvPr>
          <p:cNvSpPr/>
          <p:nvPr/>
        </p:nvSpPr>
        <p:spPr>
          <a:xfrm>
            <a:off x="4759289" y="3770198"/>
            <a:ext cx="3706947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ADA9BD2-D5C8-4C84-AE8D-E78DF4D266F9}"/>
              </a:ext>
            </a:extLst>
          </p:cNvPr>
          <p:cNvSpPr/>
          <p:nvPr/>
        </p:nvSpPr>
        <p:spPr>
          <a:xfrm>
            <a:off x="3558452" y="4425397"/>
            <a:ext cx="602118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6DF36C3-8A3C-4B63-BF14-BDDAC22A4D1E}"/>
              </a:ext>
            </a:extLst>
          </p:cNvPr>
          <p:cNvSpPr/>
          <p:nvPr/>
        </p:nvSpPr>
        <p:spPr>
          <a:xfrm>
            <a:off x="3712687" y="6154445"/>
            <a:ext cx="5866945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 descr="نتيجة بحث الصور عن الامعاء الغليظة">
            <a:extLst>
              <a:ext uri="{FF2B5EF4-FFF2-40B4-BE49-F238E27FC236}">
                <a16:creationId xmlns:a16="http://schemas.microsoft.com/office/drawing/2014/main" id="{92D09D15-F998-47DA-BD28-BAF5CFF2C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-1" y="1823591"/>
            <a:ext cx="3233001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DA14A5D-5BBD-4097-838D-42EAE21CE41D}"/>
              </a:ext>
            </a:extLst>
          </p:cNvPr>
          <p:cNvSpPr/>
          <p:nvPr/>
        </p:nvSpPr>
        <p:spPr>
          <a:xfrm>
            <a:off x="6224530" y="114465"/>
            <a:ext cx="5635124" cy="2800767"/>
          </a:xfrm>
          <a:custGeom>
            <a:avLst/>
            <a:gdLst>
              <a:gd name="connsiteX0" fmla="*/ 0 w 5635124"/>
              <a:gd name="connsiteY0" fmla="*/ 0 h 2800767"/>
              <a:gd name="connsiteX1" fmla="*/ 626125 w 5635124"/>
              <a:gd name="connsiteY1" fmla="*/ 0 h 2800767"/>
              <a:gd name="connsiteX2" fmla="*/ 1308601 w 5635124"/>
              <a:gd name="connsiteY2" fmla="*/ 0 h 2800767"/>
              <a:gd name="connsiteX3" fmla="*/ 2047428 w 5635124"/>
              <a:gd name="connsiteY3" fmla="*/ 0 h 2800767"/>
              <a:gd name="connsiteX4" fmla="*/ 2617202 w 5635124"/>
              <a:gd name="connsiteY4" fmla="*/ 0 h 2800767"/>
              <a:gd name="connsiteX5" fmla="*/ 3186976 w 5635124"/>
              <a:gd name="connsiteY5" fmla="*/ 0 h 2800767"/>
              <a:gd name="connsiteX6" fmla="*/ 3700398 w 5635124"/>
              <a:gd name="connsiteY6" fmla="*/ 0 h 2800767"/>
              <a:gd name="connsiteX7" fmla="*/ 4326523 w 5635124"/>
              <a:gd name="connsiteY7" fmla="*/ 0 h 2800767"/>
              <a:gd name="connsiteX8" fmla="*/ 4952648 w 5635124"/>
              <a:gd name="connsiteY8" fmla="*/ 0 h 2800767"/>
              <a:gd name="connsiteX9" fmla="*/ 5635124 w 5635124"/>
              <a:gd name="connsiteY9" fmla="*/ 0 h 2800767"/>
              <a:gd name="connsiteX10" fmla="*/ 5635124 w 5635124"/>
              <a:gd name="connsiteY10" fmla="*/ 588161 h 2800767"/>
              <a:gd name="connsiteX11" fmla="*/ 5635124 w 5635124"/>
              <a:gd name="connsiteY11" fmla="*/ 1148314 h 2800767"/>
              <a:gd name="connsiteX12" fmla="*/ 5635124 w 5635124"/>
              <a:gd name="connsiteY12" fmla="*/ 1680460 h 2800767"/>
              <a:gd name="connsiteX13" fmla="*/ 5635124 w 5635124"/>
              <a:gd name="connsiteY13" fmla="*/ 2268621 h 2800767"/>
              <a:gd name="connsiteX14" fmla="*/ 5635124 w 5635124"/>
              <a:gd name="connsiteY14" fmla="*/ 2800767 h 2800767"/>
              <a:gd name="connsiteX15" fmla="*/ 5121702 w 5635124"/>
              <a:gd name="connsiteY15" fmla="*/ 2800767 h 2800767"/>
              <a:gd name="connsiteX16" fmla="*/ 4439225 w 5635124"/>
              <a:gd name="connsiteY16" fmla="*/ 2800767 h 2800767"/>
              <a:gd name="connsiteX17" fmla="*/ 3813101 w 5635124"/>
              <a:gd name="connsiteY17" fmla="*/ 2800767 h 2800767"/>
              <a:gd name="connsiteX18" fmla="*/ 3299678 w 5635124"/>
              <a:gd name="connsiteY18" fmla="*/ 2800767 h 2800767"/>
              <a:gd name="connsiteX19" fmla="*/ 2786256 w 5635124"/>
              <a:gd name="connsiteY19" fmla="*/ 2800767 h 2800767"/>
              <a:gd name="connsiteX20" fmla="*/ 2329185 w 5635124"/>
              <a:gd name="connsiteY20" fmla="*/ 2800767 h 2800767"/>
              <a:gd name="connsiteX21" fmla="*/ 1646708 w 5635124"/>
              <a:gd name="connsiteY21" fmla="*/ 2800767 h 2800767"/>
              <a:gd name="connsiteX22" fmla="*/ 1133286 w 5635124"/>
              <a:gd name="connsiteY22" fmla="*/ 2800767 h 2800767"/>
              <a:gd name="connsiteX23" fmla="*/ 619864 w 5635124"/>
              <a:gd name="connsiteY23" fmla="*/ 2800767 h 2800767"/>
              <a:gd name="connsiteX24" fmla="*/ 0 w 5635124"/>
              <a:gd name="connsiteY24" fmla="*/ 2800767 h 2800767"/>
              <a:gd name="connsiteX25" fmla="*/ 0 w 5635124"/>
              <a:gd name="connsiteY25" fmla="*/ 2184598 h 2800767"/>
              <a:gd name="connsiteX26" fmla="*/ 0 w 5635124"/>
              <a:gd name="connsiteY26" fmla="*/ 1708468 h 2800767"/>
              <a:gd name="connsiteX27" fmla="*/ 0 w 5635124"/>
              <a:gd name="connsiteY27" fmla="*/ 1148314 h 2800767"/>
              <a:gd name="connsiteX28" fmla="*/ 0 w 5635124"/>
              <a:gd name="connsiteY28" fmla="*/ 588161 h 2800767"/>
              <a:gd name="connsiteX29" fmla="*/ 0 w 5635124"/>
              <a:gd name="connsiteY29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35124" h="2800767" fill="none" extrusionOk="0">
                <a:moveTo>
                  <a:pt x="0" y="0"/>
                </a:moveTo>
                <a:cubicBezTo>
                  <a:pt x="309204" y="8379"/>
                  <a:pt x="347699" y="-25792"/>
                  <a:pt x="626125" y="0"/>
                </a:cubicBezTo>
                <a:cubicBezTo>
                  <a:pt x="904551" y="25792"/>
                  <a:pt x="1089351" y="22970"/>
                  <a:pt x="1308601" y="0"/>
                </a:cubicBezTo>
                <a:cubicBezTo>
                  <a:pt x="1527851" y="-22970"/>
                  <a:pt x="1688713" y="-18967"/>
                  <a:pt x="2047428" y="0"/>
                </a:cubicBezTo>
                <a:cubicBezTo>
                  <a:pt x="2406143" y="18967"/>
                  <a:pt x="2429949" y="11006"/>
                  <a:pt x="2617202" y="0"/>
                </a:cubicBezTo>
                <a:cubicBezTo>
                  <a:pt x="2804455" y="-11006"/>
                  <a:pt x="3029997" y="15821"/>
                  <a:pt x="3186976" y="0"/>
                </a:cubicBezTo>
                <a:cubicBezTo>
                  <a:pt x="3343955" y="-15821"/>
                  <a:pt x="3464396" y="4568"/>
                  <a:pt x="3700398" y="0"/>
                </a:cubicBezTo>
                <a:cubicBezTo>
                  <a:pt x="3936400" y="-4568"/>
                  <a:pt x="4155099" y="11439"/>
                  <a:pt x="4326523" y="0"/>
                </a:cubicBezTo>
                <a:cubicBezTo>
                  <a:pt x="4497948" y="-11439"/>
                  <a:pt x="4701913" y="-23499"/>
                  <a:pt x="4952648" y="0"/>
                </a:cubicBezTo>
                <a:cubicBezTo>
                  <a:pt x="5203384" y="23499"/>
                  <a:pt x="5383024" y="26546"/>
                  <a:pt x="5635124" y="0"/>
                </a:cubicBezTo>
                <a:cubicBezTo>
                  <a:pt x="5608049" y="267242"/>
                  <a:pt x="5624105" y="468135"/>
                  <a:pt x="5635124" y="588161"/>
                </a:cubicBezTo>
                <a:cubicBezTo>
                  <a:pt x="5646143" y="708187"/>
                  <a:pt x="5659247" y="966172"/>
                  <a:pt x="5635124" y="1148314"/>
                </a:cubicBezTo>
                <a:cubicBezTo>
                  <a:pt x="5611001" y="1330456"/>
                  <a:pt x="5635199" y="1525099"/>
                  <a:pt x="5635124" y="1680460"/>
                </a:cubicBezTo>
                <a:cubicBezTo>
                  <a:pt x="5635049" y="1835821"/>
                  <a:pt x="5610710" y="2119352"/>
                  <a:pt x="5635124" y="2268621"/>
                </a:cubicBezTo>
                <a:cubicBezTo>
                  <a:pt x="5659538" y="2417890"/>
                  <a:pt x="5619935" y="2658831"/>
                  <a:pt x="5635124" y="2800767"/>
                </a:cubicBezTo>
                <a:cubicBezTo>
                  <a:pt x="5494134" y="2791066"/>
                  <a:pt x="5332203" y="2799284"/>
                  <a:pt x="5121702" y="2800767"/>
                </a:cubicBezTo>
                <a:cubicBezTo>
                  <a:pt x="4911201" y="2802250"/>
                  <a:pt x="4759350" y="2820811"/>
                  <a:pt x="4439225" y="2800767"/>
                </a:cubicBezTo>
                <a:cubicBezTo>
                  <a:pt x="4119100" y="2780723"/>
                  <a:pt x="4004123" y="2789373"/>
                  <a:pt x="3813101" y="2800767"/>
                </a:cubicBezTo>
                <a:cubicBezTo>
                  <a:pt x="3622079" y="2812161"/>
                  <a:pt x="3437245" y="2813430"/>
                  <a:pt x="3299678" y="2800767"/>
                </a:cubicBezTo>
                <a:cubicBezTo>
                  <a:pt x="3162111" y="2788104"/>
                  <a:pt x="3016794" y="2806754"/>
                  <a:pt x="2786256" y="2800767"/>
                </a:cubicBezTo>
                <a:cubicBezTo>
                  <a:pt x="2555718" y="2794780"/>
                  <a:pt x="2446092" y="2819991"/>
                  <a:pt x="2329185" y="2800767"/>
                </a:cubicBezTo>
                <a:cubicBezTo>
                  <a:pt x="2212278" y="2781543"/>
                  <a:pt x="1970532" y="2783443"/>
                  <a:pt x="1646708" y="2800767"/>
                </a:cubicBezTo>
                <a:cubicBezTo>
                  <a:pt x="1322884" y="2818091"/>
                  <a:pt x="1375964" y="2783589"/>
                  <a:pt x="1133286" y="2800767"/>
                </a:cubicBezTo>
                <a:cubicBezTo>
                  <a:pt x="890608" y="2817945"/>
                  <a:pt x="783557" y="2822052"/>
                  <a:pt x="619864" y="2800767"/>
                </a:cubicBezTo>
                <a:cubicBezTo>
                  <a:pt x="456171" y="2779482"/>
                  <a:pt x="165814" y="2796309"/>
                  <a:pt x="0" y="2800767"/>
                </a:cubicBezTo>
                <a:cubicBezTo>
                  <a:pt x="10212" y="2514948"/>
                  <a:pt x="-27303" y="2384631"/>
                  <a:pt x="0" y="2184598"/>
                </a:cubicBezTo>
                <a:cubicBezTo>
                  <a:pt x="27303" y="1984565"/>
                  <a:pt x="5921" y="1939138"/>
                  <a:pt x="0" y="1708468"/>
                </a:cubicBezTo>
                <a:cubicBezTo>
                  <a:pt x="-5921" y="1477798"/>
                  <a:pt x="19647" y="1372728"/>
                  <a:pt x="0" y="1148314"/>
                </a:cubicBezTo>
                <a:cubicBezTo>
                  <a:pt x="-19647" y="923900"/>
                  <a:pt x="26266" y="853846"/>
                  <a:pt x="0" y="588161"/>
                </a:cubicBezTo>
                <a:cubicBezTo>
                  <a:pt x="-26266" y="322476"/>
                  <a:pt x="-20831" y="194725"/>
                  <a:pt x="0" y="0"/>
                </a:cubicBezTo>
                <a:close/>
              </a:path>
              <a:path w="5635124" h="2800767" stroke="0" extrusionOk="0">
                <a:moveTo>
                  <a:pt x="0" y="0"/>
                </a:moveTo>
                <a:cubicBezTo>
                  <a:pt x="162657" y="18141"/>
                  <a:pt x="364229" y="-11718"/>
                  <a:pt x="569774" y="0"/>
                </a:cubicBezTo>
                <a:cubicBezTo>
                  <a:pt x="775319" y="11718"/>
                  <a:pt x="943816" y="22447"/>
                  <a:pt x="1252250" y="0"/>
                </a:cubicBezTo>
                <a:cubicBezTo>
                  <a:pt x="1560684" y="-22447"/>
                  <a:pt x="1745398" y="9478"/>
                  <a:pt x="1991077" y="0"/>
                </a:cubicBezTo>
                <a:cubicBezTo>
                  <a:pt x="2236756" y="-9478"/>
                  <a:pt x="2395676" y="-23588"/>
                  <a:pt x="2560851" y="0"/>
                </a:cubicBezTo>
                <a:cubicBezTo>
                  <a:pt x="2726026" y="23588"/>
                  <a:pt x="3094686" y="13004"/>
                  <a:pt x="3243327" y="0"/>
                </a:cubicBezTo>
                <a:cubicBezTo>
                  <a:pt x="3391968" y="-13004"/>
                  <a:pt x="3657434" y="21948"/>
                  <a:pt x="3813101" y="0"/>
                </a:cubicBezTo>
                <a:cubicBezTo>
                  <a:pt x="3968768" y="-21948"/>
                  <a:pt x="4297978" y="-3565"/>
                  <a:pt x="4551928" y="0"/>
                </a:cubicBezTo>
                <a:cubicBezTo>
                  <a:pt x="4805878" y="3565"/>
                  <a:pt x="5405801" y="7744"/>
                  <a:pt x="5635124" y="0"/>
                </a:cubicBezTo>
                <a:cubicBezTo>
                  <a:pt x="5654883" y="176063"/>
                  <a:pt x="5657531" y="277515"/>
                  <a:pt x="5635124" y="476130"/>
                </a:cubicBezTo>
                <a:cubicBezTo>
                  <a:pt x="5612718" y="674745"/>
                  <a:pt x="5631811" y="767333"/>
                  <a:pt x="5635124" y="952261"/>
                </a:cubicBezTo>
                <a:cubicBezTo>
                  <a:pt x="5638437" y="1137189"/>
                  <a:pt x="5614385" y="1322733"/>
                  <a:pt x="5635124" y="1512414"/>
                </a:cubicBezTo>
                <a:cubicBezTo>
                  <a:pt x="5655863" y="1702095"/>
                  <a:pt x="5616043" y="1839010"/>
                  <a:pt x="5635124" y="2044560"/>
                </a:cubicBezTo>
                <a:cubicBezTo>
                  <a:pt x="5654205" y="2250110"/>
                  <a:pt x="5610552" y="2533969"/>
                  <a:pt x="5635124" y="2800767"/>
                </a:cubicBezTo>
                <a:cubicBezTo>
                  <a:pt x="5535762" y="2778384"/>
                  <a:pt x="5379674" y="2796920"/>
                  <a:pt x="5178053" y="2800767"/>
                </a:cubicBezTo>
                <a:cubicBezTo>
                  <a:pt x="4976432" y="2804614"/>
                  <a:pt x="4744451" y="2831528"/>
                  <a:pt x="4551928" y="2800767"/>
                </a:cubicBezTo>
                <a:cubicBezTo>
                  <a:pt x="4359405" y="2770006"/>
                  <a:pt x="4035542" y="2829773"/>
                  <a:pt x="3813101" y="2800767"/>
                </a:cubicBezTo>
                <a:cubicBezTo>
                  <a:pt x="3590660" y="2771761"/>
                  <a:pt x="3402798" y="2801139"/>
                  <a:pt x="3130624" y="2800767"/>
                </a:cubicBezTo>
                <a:cubicBezTo>
                  <a:pt x="2858450" y="2800395"/>
                  <a:pt x="2824643" y="2778990"/>
                  <a:pt x="2617202" y="2800767"/>
                </a:cubicBezTo>
                <a:cubicBezTo>
                  <a:pt x="2409761" y="2822544"/>
                  <a:pt x="2289922" y="2788612"/>
                  <a:pt x="1991077" y="2800767"/>
                </a:cubicBezTo>
                <a:cubicBezTo>
                  <a:pt x="1692233" y="2812922"/>
                  <a:pt x="1588866" y="2779050"/>
                  <a:pt x="1252250" y="2800767"/>
                </a:cubicBezTo>
                <a:cubicBezTo>
                  <a:pt x="915634" y="2822484"/>
                  <a:pt x="840786" y="2824105"/>
                  <a:pt x="682476" y="2800767"/>
                </a:cubicBezTo>
                <a:cubicBezTo>
                  <a:pt x="524166" y="2777429"/>
                  <a:pt x="209236" y="2780821"/>
                  <a:pt x="0" y="2800767"/>
                </a:cubicBezTo>
                <a:cubicBezTo>
                  <a:pt x="8744" y="2669262"/>
                  <a:pt x="-14846" y="2471888"/>
                  <a:pt x="0" y="2212606"/>
                </a:cubicBezTo>
                <a:cubicBezTo>
                  <a:pt x="14846" y="1953324"/>
                  <a:pt x="18476" y="1904448"/>
                  <a:pt x="0" y="1596437"/>
                </a:cubicBezTo>
                <a:cubicBezTo>
                  <a:pt x="-18476" y="1288426"/>
                  <a:pt x="-17765" y="1221187"/>
                  <a:pt x="0" y="1120307"/>
                </a:cubicBezTo>
                <a:cubicBezTo>
                  <a:pt x="17765" y="1019427"/>
                  <a:pt x="28584" y="784346"/>
                  <a:pt x="0" y="532146"/>
                </a:cubicBezTo>
                <a:cubicBezTo>
                  <a:pt x="-28584" y="279946"/>
                  <a:pt x="-6803" y="145915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اعط تفسيرا لما يلي: </a:t>
            </a:r>
          </a:p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يُضيف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مصنعوا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الادوية فيتامين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 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لبعض أقراص المضادات الحيوية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E2C4B13-F417-47D5-B262-F22DB7EB149B}"/>
              </a:ext>
            </a:extLst>
          </p:cNvPr>
          <p:cNvSpPr/>
          <p:nvPr/>
        </p:nvSpPr>
        <p:spPr>
          <a:xfrm>
            <a:off x="6224530" y="3091502"/>
            <a:ext cx="5635124" cy="3477875"/>
          </a:xfrm>
          <a:custGeom>
            <a:avLst/>
            <a:gdLst>
              <a:gd name="connsiteX0" fmla="*/ 0 w 5635124"/>
              <a:gd name="connsiteY0" fmla="*/ 0 h 3477875"/>
              <a:gd name="connsiteX1" fmla="*/ 626125 w 5635124"/>
              <a:gd name="connsiteY1" fmla="*/ 0 h 3477875"/>
              <a:gd name="connsiteX2" fmla="*/ 1308601 w 5635124"/>
              <a:gd name="connsiteY2" fmla="*/ 0 h 3477875"/>
              <a:gd name="connsiteX3" fmla="*/ 2047428 w 5635124"/>
              <a:gd name="connsiteY3" fmla="*/ 0 h 3477875"/>
              <a:gd name="connsiteX4" fmla="*/ 2617202 w 5635124"/>
              <a:gd name="connsiteY4" fmla="*/ 0 h 3477875"/>
              <a:gd name="connsiteX5" fmla="*/ 3186976 w 5635124"/>
              <a:gd name="connsiteY5" fmla="*/ 0 h 3477875"/>
              <a:gd name="connsiteX6" fmla="*/ 3700398 w 5635124"/>
              <a:gd name="connsiteY6" fmla="*/ 0 h 3477875"/>
              <a:gd name="connsiteX7" fmla="*/ 4326523 w 5635124"/>
              <a:gd name="connsiteY7" fmla="*/ 0 h 3477875"/>
              <a:gd name="connsiteX8" fmla="*/ 4952648 w 5635124"/>
              <a:gd name="connsiteY8" fmla="*/ 0 h 3477875"/>
              <a:gd name="connsiteX9" fmla="*/ 5635124 w 5635124"/>
              <a:gd name="connsiteY9" fmla="*/ 0 h 3477875"/>
              <a:gd name="connsiteX10" fmla="*/ 5635124 w 5635124"/>
              <a:gd name="connsiteY10" fmla="*/ 730354 h 3477875"/>
              <a:gd name="connsiteX11" fmla="*/ 5635124 w 5635124"/>
              <a:gd name="connsiteY11" fmla="*/ 1425929 h 3477875"/>
              <a:gd name="connsiteX12" fmla="*/ 5635124 w 5635124"/>
              <a:gd name="connsiteY12" fmla="*/ 2086725 h 3477875"/>
              <a:gd name="connsiteX13" fmla="*/ 5635124 w 5635124"/>
              <a:gd name="connsiteY13" fmla="*/ 2817079 h 3477875"/>
              <a:gd name="connsiteX14" fmla="*/ 5635124 w 5635124"/>
              <a:gd name="connsiteY14" fmla="*/ 3477875 h 3477875"/>
              <a:gd name="connsiteX15" fmla="*/ 5121702 w 5635124"/>
              <a:gd name="connsiteY15" fmla="*/ 3477875 h 3477875"/>
              <a:gd name="connsiteX16" fmla="*/ 4439225 w 5635124"/>
              <a:gd name="connsiteY16" fmla="*/ 3477875 h 3477875"/>
              <a:gd name="connsiteX17" fmla="*/ 3813101 w 5635124"/>
              <a:gd name="connsiteY17" fmla="*/ 3477875 h 3477875"/>
              <a:gd name="connsiteX18" fmla="*/ 3299678 w 5635124"/>
              <a:gd name="connsiteY18" fmla="*/ 3477875 h 3477875"/>
              <a:gd name="connsiteX19" fmla="*/ 2786256 w 5635124"/>
              <a:gd name="connsiteY19" fmla="*/ 3477875 h 3477875"/>
              <a:gd name="connsiteX20" fmla="*/ 2329185 w 5635124"/>
              <a:gd name="connsiteY20" fmla="*/ 3477875 h 3477875"/>
              <a:gd name="connsiteX21" fmla="*/ 1646708 w 5635124"/>
              <a:gd name="connsiteY21" fmla="*/ 3477875 h 3477875"/>
              <a:gd name="connsiteX22" fmla="*/ 1133286 w 5635124"/>
              <a:gd name="connsiteY22" fmla="*/ 3477875 h 3477875"/>
              <a:gd name="connsiteX23" fmla="*/ 619864 w 5635124"/>
              <a:gd name="connsiteY23" fmla="*/ 3477875 h 3477875"/>
              <a:gd name="connsiteX24" fmla="*/ 0 w 5635124"/>
              <a:gd name="connsiteY24" fmla="*/ 3477875 h 3477875"/>
              <a:gd name="connsiteX25" fmla="*/ 0 w 5635124"/>
              <a:gd name="connsiteY25" fmla="*/ 2712743 h 3477875"/>
              <a:gd name="connsiteX26" fmla="*/ 0 w 5635124"/>
              <a:gd name="connsiteY26" fmla="*/ 2121504 h 3477875"/>
              <a:gd name="connsiteX27" fmla="*/ 0 w 5635124"/>
              <a:gd name="connsiteY27" fmla="*/ 1425929 h 3477875"/>
              <a:gd name="connsiteX28" fmla="*/ 0 w 5635124"/>
              <a:gd name="connsiteY28" fmla="*/ 730354 h 3477875"/>
              <a:gd name="connsiteX29" fmla="*/ 0 w 5635124"/>
              <a:gd name="connsiteY29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35124" h="3477875" fill="none" extrusionOk="0">
                <a:moveTo>
                  <a:pt x="0" y="0"/>
                </a:moveTo>
                <a:cubicBezTo>
                  <a:pt x="309204" y="8379"/>
                  <a:pt x="347699" y="-25792"/>
                  <a:pt x="626125" y="0"/>
                </a:cubicBezTo>
                <a:cubicBezTo>
                  <a:pt x="904551" y="25792"/>
                  <a:pt x="1089351" y="22970"/>
                  <a:pt x="1308601" y="0"/>
                </a:cubicBezTo>
                <a:cubicBezTo>
                  <a:pt x="1527851" y="-22970"/>
                  <a:pt x="1688713" y="-18967"/>
                  <a:pt x="2047428" y="0"/>
                </a:cubicBezTo>
                <a:cubicBezTo>
                  <a:pt x="2406143" y="18967"/>
                  <a:pt x="2429949" y="11006"/>
                  <a:pt x="2617202" y="0"/>
                </a:cubicBezTo>
                <a:cubicBezTo>
                  <a:pt x="2804455" y="-11006"/>
                  <a:pt x="3029997" y="15821"/>
                  <a:pt x="3186976" y="0"/>
                </a:cubicBezTo>
                <a:cubicBezTo>
                  <a:pt x="3343955" y="-15821"/>
                  <a:pt x="3464396" y="4568"/>
                  <a:pt x="3700398" y="0"/>
                </a:cubicBezTo>
                <a:cubicBezTo>
                  <a:pt x="3936400" y="-4568"/>
                  <a:pt x="4155099" y="11439"/>
                  <a:pt x="4326523" y="0"/>
                </a:cubicBezTo>
                <a:cubicBezTo>
                  <a:pt x="4497948" y="-11439"/>
                  <a:pt x="4701913" y="-23499"/>
                  <a:pt x="4952648" y="0"/>
                </a:cubicBezTo>
                <a:cubicBezTo>
                  <a:pt x="5203384" y="23499"/>
                  <a:pt x="5383024" y="26546"/>
                  <a:pt x="5635124" y="0"/>
                </a:cubicBezTo>
                <a:cubicBezTo>
                  <a:pt x="5644189" y="281402"/>
                  <a:pt x="5633555" y="507622"/>
                  <a:pt x="5635124" y="730354"/>
                </a:cubicBezTo>
                <a:cubicBezTo>
                  <a:pt x="5636693" y="953086"/>
                  <a:pt x="5660158" y="1187454"/>
                  <a:pt x="5635124" y="1425929"/>
                </a:cubicBezTo>
                <a:cubicBezTo>
                  <a:pt x="5610090" y="1664405"/>
                  <a:pt x="5653759" y="1822778"/>
                  <a:pt x="5635124" y="2086725"/>
                </a:cubicBezTo>
                <a:cubicBezTo>
                  <a:pt x="5616489" y="2350672"/>
                  <a:pt x="5615448" y="2537435"/>
                  <a:pt x="5635124" y="2817079"/>
                </a:cubicBezTo>
                <a:cubicBezTo>
                  <a:pt x="5654800" y="3096723"/>
                  <a:pt x="5647721" y="3149089"/>
                  <a:pt x="5635124" y="3477875"/>
                </a:cubicBezTo>
                <a:cubicBezTo>
                  <a:pt x="5494134" y="3468174"/>
                  <a:pt x="5332203" y="3476392"/>
                  <a:pt x="5121702" y="3477875"/>
                </a:cubicBezTo>
                <a:cubicBezTo>
                  <a:pt x="4911201" y="3479358"/>
                  <a:pt x="4759350" y="3497919"/>
                  <a:pt x="4439225" y="3477875"/>
                </a:cubicBezTo>
                <a:cubicBezTo>
                  <a:pt x="4119100" y="3457831"/>
                  <a:pt x="4004123" y="3466481"/>
                  <a:pt x="3813101" y="3477875"/>
                </a:cubicBezTo>
                <a:cubicBezTo>
                  <a:pt x="3622079" y="3489269"/>
                  <a:pt x="3437245" y="3490538"/>
                  <a:pt x="3299678" y="3477875"/>
                </a:cubicBezTo>
                <a:cubicBezTo>
                  <a:pt x="3162111" y="3465212"/>
                  <a:pt x="3016794" y="3483862"/>
                  <a:pt x="2786256" y="3477875"/>
                </a:cubicBezTo>
                <a:cubicBezTo>
                  <a:pt x="2555718" y="3471888"/>
                  <a:pt x="2446092" y="3497099"/>
                  <a:pt x="2329185" y="3477875"/>
                </a:cubicBezTo>
                <a:cubicBezTo>
                  <a:pt x="2212278" y="3458651"/>
                  <a:pt x="1970532" y="3460551"/>
                  <a:pt x="1646708" y="3477875"/>
                </a:cubicBezTo>
                <a:cubicBezTo>
                  <a:pt x="1322884" y="3495199"/>
                  <a:pt x="1375964" y="3460697"/>
                  <a:pt x="1133286" y="3477875"/>
                </a:cubicBezTo>
                <a:cubicBezTo>
                  <a:pt x="890608" y="3495053"/>
                  <a:pt x="783557" y="3499160"/>
                  <a:pt x="619864" y="3477875"/>
                </a:cubicBezTo>
                <a:cubicBezTo>
                  <a:pt x="456171" y="3456590"/>
                  <a:pt x="165814" y="3473417"/>
                  <a:pt x="0" y="3477875"/>
                </a:cubicBezTo>
                <a:cubicBezTo>
                  <a:pt x="36444" y="3295259"/>
                  <a:pt x="-27574" y="2992900"/>
                  <a:pt x="0" y="2712743"/>
                </a:cubicBezTo>
                <a:cubicBezTo>
                  <a:pt x="27574" y="2432586"/>
                  <a:pt x="11493" y="2358378"/>
                  <a:pt x="0" y="2121504"/>
                </a:cubicBezTo>
                <a:cubicBezTo>
                  <a:pt x="-11493" y="1884630"/>
                  <a:pt x="-8944" y="1750477"/>
                  <a:pt x="0" y="1425929"/>
                </a:cubicBezTo>
                <a:cubicBezTo>
                  <a:pt x="8944" y="1101382"/>
                  <a:pt x="27706" y="889379"/>
                  <a:pt x="0" y="730354"/>
                </a:cubicBezTo>
                <a:cubicBezTo>
                  <a:pt x="-27706" y="571330"/>
                  <a:pt x="-26058" y="163542"/>
                  <a:pt x="0" y="0"/>
                </a:cubicBezTo>
                <a:close/>
              </a:path>
              <a:path w="5635124" h="3477875" stroke="0" extrusionOk="0">
                <a:moveTo>
                  <a:pt x="0" y="0"/>
                </a:moveTo>
                <a:cubicBezTo>
                  <a:pt x="162657" y="18141"/>
                  <a:pt x="364229" y="-11718"/>
                  <a:pt x="569774" y="0"/>
                </a:cubicBezTo>
                <a:cubicBezTo>
                  <a:pt x="775319" y="11718"/>
                  <a:pt x="943816" y="22447"/>
                  <a:pt x="1252250" y="0"/>
                </a:cubicBezTo>
                <a:cubicBezTo>
                  <a:pt x="1560684" y="-22447"/>
                  <a:pt x="1745398" y="9478"/>
                  <a:pt x="1991077" y="0"/>
                </a:cubicBezTo>
                <a:cubicBezTo>
                  <a:pt x="2236756" y="-9478"/>
                  <a:pt x="2395676" y="-23588"/>
                  <a:pt x="2560851" y="0"/>
                </a:cubicBezTo>
                <a:cubicBezTo>
                  <a:pt x="2726026" y="23588"/>
                  <a:pt x="3094686" y="13004"/>
                  <a:pt x="3243327" y="0"/>
                </a:cubicBezTo>
                <a:cubicBezTo>
                  <a:pt x="3391968" y="-13004"/>
                  <a:pt x="3657434" y="21948"/>
                  <a:pt x="3813101" y="0"/>
                </a:cubicBezTo>
                <a:cubicBezTo>
                  <a:pt x="3968768" y="-21948"/>
                  <a:pt x="4297978" y="-3565"/>
                  <a:pt x="4551928" y="0"/>
                </a:cubicBezTo>
                <a:cubicBezTo>
                  <a:pt x="4805878" y="3565"/>
                  <a:pt x="5405801" y="7744"/>
                  <a:pt x="5635124" y="0"/>
                </a:cubicBezTo>
                <a:cubicBezTo>
                  <a:pt x="5609503" y="199399"/>
                  <a:pt x="5613726" y="376447"/>
                  <a:pt x="5635124" y="591239"/>
                </a:cubicBezTo>
                <a:cubicBezTo>
                  <a:pt x="5656522" y="806031"/>
                  <a:pt x="5631688" y="960172"/>
                  <a:pt x="5635124" y="1182478"/>
                </a:cubicBezTo>
                <a:cubicBezTo>
                  <a:pt x="5638560" y="1404784"/>
                  <a:pt x="5640117" y="1555284"/>
                  <a:pt x="5635124" y="1878053"/>
                </a:cubicBezTo>
                <a:cubicBezTo>
                  <a:pt x="5630131" y="2200822"/>
                  <a:pt x="5639488" y="2259319"/>
                  <a:pt x="5635124" y="2538849"/>
                </a:cubicBezTo>
                <a:cubicBezTo>
                  <a:pt x="5630760" y="2818379"/>
                  <a:pt x="5651206" y="3196825"/>
                  <a:pt x="5635124" y="3477875"/>
                </a:cubicBezTo>
                <a:cubicBezTo>
                  <a:pt x="5535762" y="3455492"/>
                  <a:pt x="5379674" y="3474028"/>
                  <a:pt x="5178053" y="3477875"/>
                </a:cubicBezTo>
                <a:cubicBezTo>
                  <a:pt x="4976432" y="3481722"/>
                  <a:pt x="4744451" y="3508636"/>
                  <a:pt x="4551928" y="3477875"/>
                </a:cubicBezTo>
                <a:cubicBezTo>
                  <a:pt x="4359405" y="3447114"/>
                  <a:pt x="4035542" y="3506881"/>
                  <a:pt x="3813101" y="3477875"/>
                </a:cubicBezTo>
                <a:cubicBezTo>
                  <a:pt x="3590660" y="3448869"/>
                  <a:pt x="3402798" y="3478247"/>
                  <a:pt x="3130624" y="3477875"/>
                </a:cubicBezTo>
                <a:cubicBezTo>
                  <a:pt x="2858450" y="3477503"/>
                  <a:pt x="2824643" y="3456098"/>
                  <a:pt x="2617202" y="3477875"/>
                </a:cubicBezTo>
                <a:cubicBezTo>
                  <a:pt x="2409761" y="3499652"/>
                  <a:pt x="2289922" y="3465720"/>
                  <a:pt x="1991077" y="3477875"/>
                </a:cubicBezTo>
                <a:cubicBezTo>
                  <a:pt x="1692233" y="3490030"/>
                  <a:pt x="1588866" y="3456158"/>
                  <a:pt x="1252250" y="3477875"/>
                </a:cubicBezTo>
                <a:cubicBezTo>
                  <a:pt x="915634" y="3499592"/>
                  <a:pt x="840786" y="3501213"/>
                  <a:pt x="682476" y="3477875"/>
                </a:cubicBezTo>
                <a:cubicBezTo>
                  <a:pt x="524166" y="3454537"/>
                  <a:pt x="209236" y="3457929"/>
                  <a:pt x="0" y="3477875"/>
                </a:cubicBezTo>
                <a:cubicBezTo>
                  <a:pt x="-4129" y="3154659"/>
                  <a:pt x="-11370" y="3075949"/>
                  <a:pt x="0" y="2747521"/>
                </a:cubicBezTo>
                <a:cubicBezTo>
                  <a:pt x="11370" y="2419093"/>
                  <a:pt x="23362" y="2233507"/>
                  <a:pt x="0" y="1982389"/>
                </a:cubicBezTo>
                <a:cubicBezTo>
                  <a:pt x="-23362" y="1731271"/>
                  <a:pt x="-20110" y="1598708"/>
                  <a:pt x="0" y="1391150"/>
                </a:cubicBezTo>
                <a:cubicBezTo>
                  <a:pt x="20110" y="1183592"/>
                  <a:pt x="-8826" y="929360"/>
                  <a:pt x="0" y="660796"/>
                </a:cubicBezTo>
                <a:cubicBezTo>
                  <a:pt x="8826" y="392232"/>
                  <a:pt x="24405" y="220513"/>
                  <a:pt x="0" y="0"/>
                </a:cubicBezTo>
                <a:close/>
              </a:path>
            </a:pathLst>
          </a:custGeom>
          <a:solidFill>
            <a:srgbClr val="FFD966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للتعويض الجسم بالفيتامين حيث أنها ستقضي على البكتيريا النافعة الموجودة في الأمعاء الغليظة والتي تصنع فيتامين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نتيجة بحث الصور عن مضادات حيوية">
            <a:extLst>
              <a:ext uri="{FF2B5EF4-FFF2-40B4-BE49-F238E27FC236}">
                <a16:creationId xmlns:a16="http://schemas.microsoft.com/office/drawing/2014/main" id="{9088EBA6-AAD6-4A58-8121-6C31E3C5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114465"/>
            <a:ext cx="5715000" cy="627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54EC120-5DD6-4961-BA53-ACACF79A6017}"/>
              </a:ext>
            </a:extLst>
          </p:cNvPr>
          <p:cNvSpPr/>
          <p:nvPr/>
        </p:nvSpPr>
        <p:spPr>
          <a:xfrm>
            <a:off x="344586" y="130862"/>
            <a:ext cx="11625238" cy="707886"/>
          </a:xfrm>
          <a:custGeom>
            <a:avLst/>
            <a:gdLst>
              <a:gd name="connsiteX0" fmla="*/ 0 w 11625238"/>
              <a:gd name="connsiteY0" fmla="*/ 0 h 707886"/>
              <a:gd name="connsiteX1" fmla="*/ 451333 w 11625238"/>
              <a:gd name="connsiteY1" fmla="*/ 0 h 707886"/>
              <a:gd name="connsiteX2" fmla="*/ 1367675 w 11625238"/>
              <a:gd name="connsiteY2" fmla="*/ 0 h 707886"/>
              <a:gd name="connsiteX3" fmla="*/ 2051513 w 11625238"/>
              <a:gd name="connsiteY3" fmla="*/ 0 h 707886"/>
              <a:gd name="connsiteX4" fmla="*/ 2735350 w 11625238"/>
              <a:gd name="connsiteY4" fmla="*/ 0 h 707886"/>
              <a:gd name="connsiteX5" fmla="*/ 3651692 w 11625238"/>
              <a:gd name="connsiteY5" fmla="*/ 0 h 707886"/>
              <a:gd name="connsiteX6" fmla="*/ 3986773 w 11625238"/>
              <a:gd name="connsiteY6" fmla="*/ 0 h 707886"/>
              <a:gd name="connsiteX7" fmla="*/ 4554358 w 11625238"/>
              <a:gd name="connsiteY7" fmla="*/ 0 h 707886"/>
              <a:gd name="connsiteX8" fmla="*/ 5005691 w 11625238"/>
              <a:gd name="connsiteY8" fmla="*/ 0 h 707886"/>
              <a:gd name="connsiteX9" fmla="*/ 5922033 w 11625238"/>
              <a:gd name="connsiteY9" fmla="*/ 0 h 707886"/>
              <a:gd name="connsiteX10" fmla="*/ 6605871 w 11625238"/>
              <a:gd name="connsiteY10" fmla="*/ 0 h 707886"/>
              <a:gd name="connsiteX11" fmla="*/ 7289708 w 11625238"/>
              <a:gd name="connsiteY11" fmla="*/ 0 h 707886"/>
              <a:gd name="connsiteX12" fmla="*/ 8206050 w 11625238"/>
              <a:gd name="connsiteY12" fmla="*/ 0 h 707886"/>
              <a:gd name="connsiteX13" fmla="*/ 8773636 w 11625238"/>
              <a:gd name="connsiteY13" fmla="*/ 0 h 707886"/>
              <a:gd name="connsiteX14" fmla="*/ 9108716 w 11625238"/>
              <a:gd name="connsiteY14" fmla="*/ 0 h 707886"/>
              <a:gd name="connsiteX15" fmla="*/ 9792553 w 11625238"/>
              <a:gd name="connsiteY15" fmla="*/ 0 h 707886"/>
              <a:gd name="connsiteX16" fmla="*/ 10127634 w 11625238"/>
              <a:gd name="connsiteY16" fmla="*/ 0 h 707886"/>
              <a:gd name="connsiteX17" fmla="*/ 10811471 w 11625238"/>
              <a:gd name="connsiteY17" fmla="*/ 0 h 707886"/>
              <a:gd name="connsiteX18" fmla="*/ 11625238 w 11625238"/>
              <a:gd name="connsiteY18" fmla="*/ 0 h 707886"/>
              <a:gd name="connsiteX19" fmla="*/ 11625238 w 11625238"/>
              <a:gd name="connsiteY19" fmla="*/ 339785 h 707886"/>
              <a:gd name="connsiteX20" fmla="*/ 11625238 w 11625238"/>
              <a:gd name="connsiteY20" fmla="*/ 707886 h 707886"/>
              <a:gd name="connsiteX21" fmla="*/ 10708896 w 11625238"/>
              <a:gd name="connsiteY21" fmla="*/ 707886 h 707886"/>
              <a:gd name="connsiteX22" fmla="*/ 10257563 w 11625238"/>
              <a:gd name="connsiteY22" fmla="*/ 707886 h 707886"/>
              <a:gd name="connsiteX23" fmla="*/ 9922483 w 11625238"/>
              <a:gd name="connsiteY23" fmla="*/ 707886 h 707886"/>
              <a:gd name="connsiteX24" fmla="*/ 9238645 w 11625238"/>
              <a:gd name="connsiteY24" fmla="*/ 707886 h 707886"/>
              <a:gd name="connsiteX25" fmla="*/ 8671060 w 11625238"/>
              <a:gd name="connsiteY25" fmla="*/ 707886 h 707886"/>
              <a:gd name="connsiteX26" fmla="*/ 7987222 w 11625238"/>
              <a:gd name="connsiteY26" fmla="*/ 707886 h 707886"/>
              <a:gd name="connsiteX27" fmla="*/ 7419637 w 11625238"/>
              <a:gd name="connsiteY27" fmla="*/ 707886 h 707886"/>
              <a:gd name="connsiteX28" fmla="*/ 6619547 w 11625238"/>
              <a:gd name="connsiteY28" fmla="*/ 707886 h 707886"/>
              <a:gd name="connsiteX29" fmla="*/ 5935710 w 11625238"/>
              <a:gd name="connsiteY29" fmla="*/ 707886 h 707886"/>
              <a:gd name="connsiteX30" fmla="*/ 5135620 w 11625238"/>
              <a:gd name="connsiteY30" fmla="*/ 707886 h 707886"/>
              <a:gd name="connsiteX31" fmla="*/ 4568035 w 11625238"/>
              <a:gd name="connsiteY31" fmla="*/ 707886 h 707886"/>
              <a:gd name="connsiteX32" fmla="*/ 4116702 w 11625238"/>
              <a:gd name="connsiteY32" fmla="*/ 707886 h 707886"/>
              <a:gd name="connsiteX33" fmla="*/ 3549117 w 11625238"/>
              <a:gd name="connsiteY33" fmla="*/ 707886 h 707886"/>
              <a:gd name="connsiteX34" fmla="*/ 3214036 w 11625238"/>
              <a:gd name="connsiteY34" fmla="*/ 707886 h 707886"/>
              <a:gd name="connsiteX35" fmla="*/ 2646451 w 11625238"/>
              <a:gd name="connsiteY35" fmla="*/ 707886 h 707886"/>
              <a:gd name="connsiteX36" fmla="*/ 2078866 w 11625238"/>
              <a:gd name="connsiteY36" fmla="*/ 707886 h 707886"/>
              <a:gd name="connsiteX37" fmla="*/ 1278776 w 11625238"/>
              <a:gd name="connsiteY37" fmla="*/ 707886 h 707886"/>
              <a:gd name="connsiteX38" fmla="*/ 827443 w 11625238"/>
              <a:gd name="connsiteY38" fmla="*/ 707886 h 707886"/>
              <a:gd name="connsiteX39" fmla="*/ 0 w 11625238"/>
              <a:gd name="connsiteY39" fmla="*/ 707886 h 707886"/>
              <a:gd name="connsiteX40" fmla="*/ 0 w 11625238"/>
              <a:gd name="connsiteY40" fmla="*/ 339785 h 707886"/>
              <a:gd name="connsiteX41" fmla="*/ 0 w 11625238"/>
              <a:gd name="connsiteY4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25238" h="707886" fill="none" extrusionOk="0">
                <a:moveTo>
                  <a:pt x="0" y="0"/>
                </a:moveTo>
                <a:cubicBezTo>
                  <a:pt x="145214" y="13682"/>
                  <a:pt x="288383" y="-6984"/>
                  <a:pt x="451333" y="0"/>
                </a:cubicBezTo>
                <a:cubicBezTo>
                  <a:pt x="614283" y="6984"/>
                  <a:pt x="976727" y="36648"/>
                  <a:pt x="1367675" y="0"/>
                </a:cubicBezTo>
                <a:cubicBezTo>
                  <a:pt x="1758623" y="-36648"/>
                  <a:pt x="1788412" y="25264"/>
                  <a:pt x="2051513" y="0"/>
                </a:cubicBezTo>
                <a:cubicBezTo>
                  <a:pt x="2314614" y="-25264"/>
                  <a:pt x="2527512" y="6059"/>
                  <a:pt x="2735350" y="0"/>
                </a:cubicBezTo>
                <a:cubicBezTo>
                  <a:pt x="2943188" y="-6059"/>
                  <a:pt x="3315840" y="24032"/>
                  <a:pt x="3651692" y="0"/>
                </a:cubicBezTo>
                <a:cubicBezTo>
                  <a:pt x="3987544" y="-24032"/>
                  <a:pt x="3879665" y="13190"/>
                  <a:pt x="3986773" y="0"/>
                </a:cubicBezTo>
                <a:cubicBezTo>
                  <a:pt x="4093881" y="-13190"/>
                  <a:pt x="4437893" y="-2356"/>
                  <a:pt x="4554358" y="0"/>
                </a:cubicBezTo>
                <a:cubicBezTo>
                  <a:pt x="4670823" y="2356"/>
                  <a:pt x="4833759" y="-5639"/>
                  <a:pt x="5005691" y="0"/>
                </a:cubicBezTo>
                <a:cubicBezTo>
                  <a:pt x="5177623" y="5639"/>
                  <a:pt x="5507640" y="41570"/>
                  <a:pt x="5922033" y="0"/>
                </a:cubicBezTo>
                <a:cubicBezTo>
                  <a:pt x="6336426" y="-41570"/>
                  <a:pt x="6295894" y="1950"/>
                  <a:pt x="6605871" y="0"/>
                </a:cubicBezTo>
                <a:cubicBezTo>
                  <a:pt x="6915848" y="-1950"/>
                  <a:pt x="6948568" y="-21320"/>
                  <a:pt x="7289708" y="0"/>
                </a:cubicBezTo>
                <a:cubicBezTo>
                  <a:pt x="7630848" y="21320"/>
                  <a:pt x="7784337" y="-31361"/>
                  <a:pt x="8206050" y="0"/>
                </a:cubicBezTo>
                <a:cubicBezTo>
                  <a:pt x="8627763" y="31361"/>
                  <a:pt x="8527921" y="-6951"/>
                  <a:pt x="8773636" y="0"/>
                </a:cubicBezTo>
                <a:cubicBezTo>
                  <a:pt x="9019351" y="6951"/>
                  <a:pt x="9011644" y="8372"/>
                  <a:pt x="9108716" y="0"/>
                </a:cubicBezTo>
                <a:cubicBezTo>
                  <a:pt x="9205788" y="-8372"/>
                  <a:pt x="9453049" y="1799"/>
                  <a:pt x="9792553" y="0"/>
                </a:cubicBezTo>
                <a:cubicBezTo>
                  <a:pt x="10132057" y="-1799"/>
                  <a:pt x="10007666" y="-1400"/>
                  <a:pt x="10127634" y="0"/>
                </a:cubicBezTo>
                <a:cubicBezTo>
                  <a:pt x="10247602" y="1400"/>
                  <a:pt x="10542803" y="-20596"/>
                  <a:pt x="10811471" y="0"/>
                </a:cubicBezTo>
                <a:cubicBezTo>
                  <a:pt x="11080139" y="20596"/>
                  <a:pt x="11221643" y="-9086"/>
                  <a:pt x="11625238" y="0"/>
                </a:cubicBezTo>
                <a:cubicBezTo>
                  <a:pt x="11637913" y="168331"/>
                  <a:pt x="11611276" y="189574"/>
                  <a:pt x="11625238" y="339785"/>
                </a:cubicBezTo>
                <a:cubicBezTo>
                  <a:pt x="11639200" y="489996"/>
                  <a:pt x="11639151" y="572022"/>
                  <a:pt x="11625238" y="707886"/>
                </a:cubicBezTo>
                <a:cubicBezTo>
                  <a:pt x="11441086" y="723111"/>
                  <a:pt x="11045781" y="747938"/>
                  <a:pt x="10708896" y="707886"/>
                </a:cubicBezTo>
                <a:cubicBezTo>
                  <a:pt x="10372011" y="667834"/>
                  <a:pt x="10418526" y="691430"/>
                  <a:pt x="10257563" y="707886"/>
                </a:cubicBezTo>
                <a:cubicBezTo>
                  <a:pt x="10096600" y="724342"/>
                  <a:pt x="10057864" y="713395"/>
                  <a:pt x="9922483" y="707886"/>
                </a:cubicBezTo>
                <a:cubicBezTo>
                  <a:pt x="9787102" y="702377"/>
                  <a:pt x="9433030" y="737193"/>
                  <a:pt x="9238645" y="707886"/>
                </a:cubicBezTo>
                <a:cubicBezTo>
                  <a:pt x="9044260" y="678579"/>
                  <a:pt x="8915077" y="692216"/>
                  <a:pt x="8671060" y="707886"/>
                </a:cubicBezTo>
                <a:cubicBezTo>
                  <a:pt x="8427044" y="723556"/>
                  <a:pt x="8231430" y="708705"/>
                  <a:pt x="7987222" y="707886"/>
                </a:cubicBezTo>
                <a:cubicBezTo>
                  <a:pt x="7743014" y="707067"/>
                  <a:pt x="7667541" y="698018"/>
                  <a:pt x="7419637" y="707886"/>
                </a:cubicBezTo>
                <a:cubicBezTo>
                  <a:pt x="7171734" y="717754"/>
                  <a:pt x="6884416" y="695939"/>
                  <a:pt x="6619547" y="707886"/>
                </a:cubicBezTo>
                <a:cubicBezTo>
                  <a:pt x="6354678" y="719834"/>
                  <a:pt x="6258222" y="724353"/>
                  <a:pt x="5935710" y="707886"/>
                </a:cubicBezTo>
                <a:cubicBezTo>
                  <a:pt x="5613198" y="691419"/>
                  <a:pt x="5346341" y="717149"/>
                  <a:pt x="5135620" y="707886"/>
                </a:cubicBezTo>
                <a:cubicBezTo>
                  <a:pt x="4924899" y="698624"/>
                  <a:pt x="4683426" y="700373"/>
                  <a:pt x="4568035" y="707886"/>
                </a:cubicBezTo>
                <a:cubicBezTo>
                  <a:pt x="4452645" y="715399"/>
                  <a:pt x="4295856" y="699409"/>
                  <a:pt x="4116702" y="707886"/>
                </a:cubicBezTo>
                <a:cubicBezTo>
                  <a:pt x="3937548" y="716363"/>
                  <a:pt x="3691204" y="721002"/>
                  <a:pt x="3549117" y="707886"/>
                </a:cubicBezTo>
                <a:cubicBezTo>
                  <a:pt x="3407030" y="694770"/>
                  <a:pt x="3356264" y="700188"/>
                  <a:pt x="3214036" y="707886"/>
                </a:cubicBezTo>
                <a:cubicBezTo>
                  <a:pt x="3071808" y="715584"/>
                  <a:pt x="2782277" y="716868"/>
                  <a:pt x="2646451" y="707886"/>
                </a:cubicBezTo>
                <a:cubicBezTo>
                  <a:pt x="2510626" y="698904"/>
                  <a:pt x="2200163" y="735419"/>
                  <a:pt x="2078866" y="707886"/>
                </a:cubicBezTo>
                <a:cubicBezTo>
                  <a:pt x="1957570" y="680353"/>
                  <a:pt x="1625605" y="738021"/>
                  <a:pt x="1278776" y="707886"/>
                </a:cubicBezTo>
                <a:cubicBezTo>
                  <a:pt x="931947" y="677752"/>
                  <a:pt x="926614" y="694246"/>
                  <a:pt x="827443" y="707886"/>
                </a:cubicBezTo>
                <a:cubicBezTo>
                  <a:pt x="728272" y="721526"/>
                  <a:pt x="282496" y="715685"/>
                  <a:pt x="0" y="707886"/>
                </a:cubicBezTo>
                <a:cubicBezTo>
                  <a:pt x="-296" y="548231"/>
                  <a:pt x="-4711" y="470344"/>
                  <a:pt x="0" y="339785"/>
                </a:cubicBezTo>
                <a:cubicBezTo>
                  <a:pt x="4711" y="209226"/>
                  <a:pt x="16548" y="144003"/>
                  <a:pt x="0" y="0"/>
                </a:cubicBezTo>
                <a:close/>
              </a:path>
              <a:path w="11625238" h="707886" stroke="0" extrusionOk="0">
                <a:moveTo>
                  <a:pt x="0" y="0"/>
                </a:moveTo>
                <a:cubicBezTo>
                  <a:pt x="248280" y="7333"/>
                  <a:pt x="337216" y="-13605"/>
                  <a:pt x="567585" y="0"/>
                </a:cubicBezTo>
                <a:cubicBezTo>
                  <a:pt x="797955" y="13605"/>
                  <a:pt x="1104435" y="-21641"/>
                  <a:pt x="1367675" y="0"/>
                </a:cubicBezTo>
                <a:cubicBezTo>
                  <a:pt x="1630915" y="21641"/>
                  <a:pt x="2086724" y="-40491"/>
                  <a:pt x="2284017" y="0"/>
                </a:cubicBezTo>
                <a:cubicBezTo>
                  <a:pt x="2481310" y="40491"/>
                  <a:pt x="2709991" y="15660"/>
                  <a:pt x="2851602" y="0"/>
                </a:cubicBezTo>
                <a:cubicBezTo>
                  <a:pt x="2993214" y="-15660"/>
                  <a:pt x="3330057" y="-6502"/>
                  <a:pt x="3651692" y="0"/>
                </a:cubicBezTo>
                <a:cubicBezTo>
                  <a:pt x="3973327" y="6502"/>
                  <a:pt x="4007650" y="19933"/>
                  <a:pt x="4219278" y="0"/>
                </a:cubicBezTo>
                <a:cubicBezTo>
                  <a:pt x="4430906" y="-19933"/>
                  <a:pt x="4918022" y="-23016"/>
                  <a:pt x="5135620" y="0"/>
                </a:cubicBezTo>
                <a:cubicBezTo>
                  <a:pt x="5353218" y="23016"/>
                  <a:pt x="5739302" y="-40995"/>
                  <a:pt x="6051962" y="0"/>
                </a:cubicBezTo>
                <a:cubicBezTo>
                  <a:pt x="6364622" y="40995"/>
                  <a:pt x="6229933" y="-10501"/>
                  <a:pt x="6387043" y="0"/>
                </a:cubicBezTo>
                <a:cubicBezTo>
                  <a:pt x="6544153" y="10501"/>
                  <a:pt x="6815142" y="12626"/>
                  <a:pt x="7187132" y="0"/>
                </a:cubicBezTo>
                <a:cubicBezTo>
                  <a:pt x="7559122" y="-12626"/>
                  <a:pt x="7623335" y="11375"/>
                  <a:pt x="7870970" y="0"/>
                </a:cubicBezTo>
                <a:cubicBezTo>
                  <a:pt x="8118605" y="-11375"/>
                  <a:pt x="8066446" y="-12006"/>
                  <a:pt x="8206050" y="0"/>
                </a:cubicBezTo>
                <a:cubicBezTo>
                  <a:pt x="8345654" y="12006"/>
                  <a:pt x="8550191" y="14614"/>
                  <a:pt x="8889888" y="0"/>
                </a:cubicBezTo>
                <a:cubicBezTo>
                  <a:pt x="9229585" y="-14614"/>
                  <a:pt x="9118318" y="-5819"/>
                  <a:pt x="9341221" y="0"/>
                </a:cubicBezTo>
                <a:cubicBezTo>
                  <a:pt x="9564124" y="5819"/>
                  <a:pt x="9843356" y="-8831"/>
                  <a:pt x="10025058" y="0"/>
                </a:cubicBezTo>
                <a:cubicBezTo>
                  <a:pt x="10206760" y="8831"/>
                  <a:pt x="10211815" y="-8353"/>
                  <a:pt x="10360139" y="0"/>
                </a:cubicBezTo>
                <a:cubicBezTo>
                  <a:pt x="10508463" y="8353"/>
                  <a:pt x="10569594" y="8487"/>
                  <a:pt x="10695219" y="0"/>
                </a:cubicBezTo>
                <a:cubicBezTo>
                  <a:pt x="10820844" y="-8487"/>
                  <a:pt x="11348720" y="32001"/>
                  <a:pt x="11625238" y="0"/>
                </a:cubicBezTo>
                <a:cubicBezTo>
                  <a:pt x="11626814" y="139240"/>
                  <a:pt x="11616056" y="257610"/>
                  <a:pt x="11625238" y="339785"/>
                </a:cubicBezTo>
                <a:cubicBezTo>
                  <a:pt x="11634420" y="421960"/>
                  <a:pt x="11641233" y="589856"/>
                  <a:pt x="11625238" y="707886"/>
                </a:cubicBezTo>
                <a:cubicBezTo>
                  <a:pt x="11374191" y="725781"/>
                  <a:pt x="11314895" y="684420"/>
                  <a:pt x="11057653" y="707886"/>
                </a:cubicBezTo>
                <a:cubicBezTo>
                  <a:pt x="10800411" y="731352"/>
                  <a:pt x="10689387" y="735665"/>
                  <a:pt x="10490068" y="707886"/>
                </a:cubicBezTo>
                <a:cubicBezTo>
                  <a:pt x="10290750" y="680107"/>
                  <a:pt x="9941435" y="672394"/>
                  <a:pt x="9689978" y="707886"/>
                </a:cubicBezTo>
                <a:cubicBezTo>
                  <a:pt x="9438521" y="743379"/>
                  <a:pt x="9199542" y="728152"/>
                  <a:pt x="9006140" y="707886"/>
                </a:cubicBezTo>
                <a:cubicBezTo>
                  <a:pt x="8812738" y="687620"/>
                  <a:pt x="8354039" y="752302"/>
                  <a:pt x="8089798" y="707886"/>
                </a:cubicBezTo>
                <a:cubicBezTo>
                  <a:pt x="7825557" y="663470"/>
                  <a:pt x="7562724" y="730320"/>
                  <a:pt x="7405960" y="707886"/>
                </a:cubicBezTo>
                <a:cubicBezTo>
                  <a:pt x="7249196" y="685452"/>
                  <a:pt x="6948060" y="738814"/>
                  <a:pt x="6722123" y="707886"/>
                </a:cubicBezTo>
                <a:cubicBezTo>
                  <a:pt x="6496186" y="676958"/>
                  <a:pt x="6500071" y="699981"/>
                  <a:pt x="6387043" y="707886"/>
                </a:cubicBezTo>
                <a:cubicBezTo>
                  <a:pt x="6274015" y="715791"/>
                  <a:pt x="6114636" y="703207"/>
                  <a:pt x="5935710" y="707886"/>
                </a:cubicBezTo>
                <a:cubicBezTo>
                  <a:pt x="5756784" y="712565"/>
                  <a:pt x="5232184" y="724906"/>
                  <a:pt x="5019367" y="707886"/>
                </a:cubicBezTo>
                <a:cubicBezTo>
                  <a:pt x="4806550" y="690866"/>
                  <a:pt x="4599207" y="737762"/>
                  <a:pt x="4219278" y="707886"/>
                </a:cubicBezTo>
                <a:cubicBezTo>
                  <a:pt x="3839349" y="678010"/>
                  <a:pt x="3500439" y="679088"/>
                  <a:pt x="3302935" y="707886"/>
                </a:cubicBezTo>
                <a:cubicBezTo>
                  <a:pt x="3105431" y="736684"/>
                  <a:pt x="2918652" y="717119"/>
                  <a:pt x="2735350" y="707886"/>
                </a:cubicBezTo>
                <a:cubicBezTo>
                  <a:pt x="2552048" y="698653"/>
                  <a:pt x="2053547" y="751430"/>
                  <a:pt x="1819008" y="707886"/>
                </a:cubicBezTo>
                <a:cubicBezTo>
                  <a:pt x="1584469" y="664342"/>
                  <a:pt x="1538823" y="691207"/>
                  <a:pt x="1367675" y="707886"/>
                </a:cubicBezTo>
                <a:cubicBezTo>
                  <a:pt x="1196527" y="724565"/>
                  <a:pt x="1014360" y="684994"/>
                  <a:pt x="683838" y="707886"/>
                </a:cubicBezTo>
                <a:cubicBezTo>
                  <a:pt x="353316" y="730778"/>
                  <a:pt x="329981" y="674209"/>
                  <a:pt x="0" y="707886"/>
                </a:cubicBezTo>
                <a:cubicBezTo>
                  <a:pt x="-10307" y="543754"/>
                  <a:pt x="-348" y="436461"/>
                  <a:pt x="0" y="368101"/>
                </a:cubicBezTo>
                <a:cubicBezTo>
                  <a:pt x="348" y="299741"/>
                  <a:pt x="-10584" y="7760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قارن بين الأمعاء الدقيقة والغليظة 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E01B8F79-A4B4-4864-8949-FFAA0FF7E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57064"/>
              </p:ext>
            </p:extLst>
          </p:nvPr>
        </p:nvGraphicFramePr>
        <p:xfrm>
          <a:off x="344586" y="1161604"/>
          <a:ext cx="11625238" cy="5486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73811">
                  <a:extLst>
                    <a:ext uri="{9D8B030D-6E8A-4147-A177-3AD203B41FA5}">
                      <a16:colId xmlns:a16="http://schemas.microsoft.com/office/drawing/2014/main" val="50878475"/>
                    </a:ext>
                  </a:extLst>
                </a:gridCol>
                <a:gridCol w="1900784">
                  <a:extLst>
                    <a:ext uri="{9D8B030D-6E8A-4147-A177-3AD203B41FA5}">
                      <a16:colId xmlns:a16="http://schemas.microsoft.com/office/drawing/2014/main" val="4091804570"/>
                    </a:ext>
                  </a:extLst>
                </a:gridCol>
                <a:gridCol w="3811836">
                  <a:extLst>
                    <a:ext uri="{9D8B030D-6E8A-4147-A177-3AD203B41FA5}">
                      <a16:colId xmlns:a16="http://schemas.microsoft.com/office/drawing/2014/main" val="409479183"/>
                    </a:ext>
                  </a:extLst>
                </a:gridCol>
                <a:gridCol w="4338807">
                  <a:extLst>
                    <a:ext uri="{9D8B030D-6E8A-4147-A177-3AD203B41FA5}">
                      <a16:colId xmlns:a16="http://schemas.microsoft.com/office/drawing/2014/main" val="3070652677"/>
                    </a:ext>
                  </a:extLst>
                </a:gridCol>
              </a:tblGrid>
              <a:tr h="302344">
                <a:tc gridSpan="2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الأمعاء الدقيقة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الأمعاء الغليظة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5884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الطول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6m</a:t>
                      </a:r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1.5m</a:t>
                      </a:r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46176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القطر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2.5cm</a:t>
                      </a:r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6.5cm</a:t>
                      </a:r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659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التركيب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FFB8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err="1">
                          <a:solidFill>
                            <a:sysClr val="windowText" lastClr="000000"/>
                          </a:solidFill>
                        </a:rPr>
                        <a:t>الاثنى</a:t>
                      </a: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 عشر والامعاء </a:t>
                      </a:r>
                      <a:r>
                        <a:rPr lang="en-US" sz="3600" dirty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اللفائفي والصائم)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القولون والمستقيم والزائدة الدودية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7567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الوظيفة </a:t>
                      </a:r>
                      <a:endParaRPr lang="en-US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الهضم </a:t>
                      </a:r>
                      <a:endParaRPr lang="en-US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هضم ميكانيكي وكيميائي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لا يحدث هضم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590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الامتصاص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امتصاص المواد الغذائي النافعة للدم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امتصاص الماء من </a:t>
                      </a:r>
                      <a:r>
                        <a:rPr lang="ar-SA" sz="3600" dirty="0" err="1">
                          <a:solidFill>
                            <a:sysClr val="windowText" lastClr="000000"/>
                          </a:solidFill>
                        </a:rPr>
                        <a:t>الكيموس</a:t>
                      </a:r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 وتكوين البراز واخراجه عبر المستقيم للشرج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9687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30EE39C7-3345-47C5-A481-EAFD8A2BE833}"/>
              </a:ext>
            </a:extLst>
          </p:cNvPr>
          <p:cNvSpPr/>
          <p:nvPr/>
        </p:nvSpPr>
        <p:spPr>
          <a:xfrm>
            <a:off x="4924538" y="1883884"/>
            <a:ext cx="3132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A7CD451-51D9-4BDC-A17D-0F8C4F40AAEC}"/>
              </a:ext>
            </a:extLst>
          </p:cNvPr>
          <p:cNvSpPr/>
          <p:nvPr/>
        </p:nvSpPr>
        <p:spPr>
          <a:xfrm>
            <a:off x="1068562" y="1882496"/>
            <a:ext cx="3132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C2E29A5-5FB6-41B7-84F1-5671E9DFD1BC}"/>
              </a:ext>
            </a:extLst>
          </p:cNvPr>
          <p:cNvSpPr/>
          <p:nvPr/>
        </p:nvSpPr>
        <p:spPr>
          <a:xfrm>
            <a:off x="5023691" y="2513825"/>
            <a:ext cx="3132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910DE46-937A-4E93-810F-F70306193B2F}"/>
              </a:ext>
            </a:extLst>
          </p:cNvPr>
          <p:cNvSpPr/>
          <p:nvPr/>
        </p:nvSpPr>
        <p:spPr>
          <a:xfrm>
            <a:off x="1011715" y="2512437"/>
            <a:ext cx="3132000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66A703-B62B-4872-A40E-BD6E4BDFD848}"/>
              </a:ext>
            </a:extLst>
          </p:cNvPr>
          <p:cNvSpPr/>
          <p:nvPr/>
        </p:nvSpPr>
        <p:spPr>
          <a:xfrm>
            <a:off x="5038379" y="3152681"/>
            <a:ext cx="3132000" cy="104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502082-5416-480D-851D-BACC6AB4676B}"/>
              </a:ext>
            </a:extLst>
          </p:cNvPr>
          <p:cNvSpPr/>
          <p:nvPr/>
        </p:nvSpPr>
        <p:spPr>
          <a:xfrm>
            <a:off x="528810" y="3142338"/>
            <a:ext cx="4075775" cy="104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439B6C4-CD00-41E4-9EEA-A9903FA29EF6}"/>
              </a:ext>
            </a:extLst>
          </p:cNvPr>
          <p:cNvSpPr/>
          <p:nvPr/>
        </p:nvSpPr>
        <p:spPr>
          <a:xfrm>
            <a:off x="4803354" y="4327568"/>
            <a:ext cx="3602050" cy="505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27296A2-6619-4C9C-A071-1B6203FFE115}"/>
              </a:ext>
            </a:extLst>
          </p:cNvPr>
          <p:cNvSpPr/>
          <p:nvPr/>
        </p:nvSpPr>
        <p:spPr>
          <a:xfrm>
            <a:off x="833537" y="4327568"/>
            <a:ext cx="3602050" cy="505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7308B41-D0FB-4C77-97DC-1C5A71186CA1}"/>
              </a:ext>
            </a:extLst>
          </p:cNvPr>
          <p:cNvSpPr/>
          <p:nvPr/>
        </p:nvSpPr>
        <p:spPr>
          <a:xfrm>
            <a:off x="4803354" y="4987152"/>
            <a:ext cx="3508408" cy="104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138E93-B1E8-441A-ADC4-AA8FF5B57F94}"/>
              </a:ext>
            </a:extLst>
          </p:cNvPr>
          <p:cNvSpPr/>
          <p:nvPr/>
        </p:nvSpPr>
        <p:spPr>
          <a:xfrm>
            <a:off x="429657" y="4928847"/>
            <a:ext cx="4185945" cy="1675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09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3EC91F-645D-425A-B651-A7CA1118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5" y="186250"/>
            <a:ext cx="11666862" cy="64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49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نتيجة بحث الصور عن العصف الذهني">
            <a:extLst>
              <a:ext uri="{FF2B5EF4-FFF2-40B4-BE49-F238E27FC236}">
                <a16:creationId xmlns:a16="http://schemas.microsoft.com/office/drawing/2014/main" id="{6CAEF7A6-09B9-4653-A915-A2F923407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0" y="855478"/>
            <a:ext cx="2337412" cy="14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643F66A-194D-4F08-AED6-6D5BF774F731}"/>
              </a:ext>
            </a:extLst>
          </p:cNvPr>
          <p:cNvSpPr/>
          <p:nvPr/>
        </p:nvSpPr>
        <p:spPr>
          <a:xfrm>
            <a:off x="2562341" y="151288"/>
            <a:ext cx="9433191" cy="1938992"/>
          </a:xfrm>
          <a:custGeom>
            <a:avLst/>
            <a:gdLst>
              <a:gd name="connsiteX0" fmla="*/ 0 w 9433191"/>
              <a:gd name="connsiteY0" fmla="*/ 0 h 1938992"/>
              <a:gd name="connsiteX1" fmla="*/ 485136 w 9433191"/>
              <a:gd name="connsiteY1" fmla="*/ 0 h 1938992"/>
              <a:gd name="connsiteX2" fmla="*/ 1158935 w 9433191"/>
              <a:gd name="connsiteY2" fmla="*/ 0 h 1938992"/>
              <a:gd name="connsiteX3" fmla="*/ 1927066 w 9433191"/>
              <a:gd name="connsiteY3" fmla="*/ 0 h 1938992"/>
              <a:gd name="connsiteX4" fmla="*/ 2317870 w 9433191"/>
              <a:gd name="connsiteY4" fmla="*/ 0 h 1938992"/>
              <a:gd name="connsiteX5" fmla="*/ 2803005 w 9433191"/>
              <a:gd name="connsiteY5" fmla="*/ 0 h 1938992"/>
              <a:gd name="connsiteX6" fmla="*/ 3288141 w 9433191"/>
              <a:gd name="connsiteY6" fmla="*/ 0 h 1938992"/>
              <a:gd name="connsiteX7" fmla="*/ 4150604 w 9433191"/>
              <a:gd name="connsiteY7" fmla="*/ 0 h 1938992"/>
              <a:gd name="connsiteX8" fmla="*/ 4824403 w 9433191"/>
              <a:gd name="connsiteY8" fmla="*/ 0 h 1938992"/>
              <a:gd name="connsiteX9" fmla="*/ 5498203 w 9433191"/>
              <a:gd name="connsiteY9" fmla="*/ 0 h 1938992"/>
              <a:gd name="connsiteX10" fmla="*/ 6360666 w 9433191"/>
              <a:gd name="connsiteY10" fmla="*/ 0 h 1938992"/>
              <a:gd name="connsiteX11" fmla="*/ 6751470 w 9433191"/>
              <a:gd name="connsiteY11" fmla="*/ 0 h 1938992"/>
              <a:gd name="connsiteX12" fmla="*/ 7330937 w 9433191"/>
              <a:gd name="connsiteY12" fmla="*/ 0 h 1938992"/>
              <a:gd name="connsiteX13" fmla="*/ 7816073 w 9433191"/>
              <a:gd name="connsiteY13" fmla="*/ 0 h 1938992"/>
              <a:gd name="connsiteX14" fmla="*/ 8678536 w 9433191"/>
              <a:gd name="connsiteY14" fmla="*/ 0 h 1938992"/>
              <a:gd name="connsiteX15" fmla="*/ 9433191 w 9433191"/>
              <a:gd name="connsiteY15" fmla="*/ 0 h 1938992"/>
              <a:gd name="connsiteX16" fmla="*/ 9433191 w 9433191"/>
              <a:gd name="connsiteY16" fmla="*/ 646331 h 1938992"/>
              <a:gd name="connsiteX17" fmla="*/ 9433191 w 9433191"/>
              <a:gd name="connsiteY17" fmla="*/ 1234492 h 1938992"/>
              <a:gd name="connsiteX18" fmla="*/ 9433191 w 9433191"/>
              <a:gd name="connsiteY18" fmla="*/ 1938992 h 1938992"/>
              <a:gd name="connsiteX19" fmla="*/ 9042387 w 9433191"/>
              <a:gd name="connsiteY19" fmla="*/ 1938992 h 1938992"/>
              <a:gd name="connsiteX20" fmla="*/ 8179924 w 9433191"/>
              <a:gd name="connsiteY20" fmla="*/ 1938992 h 1938992"/>
              <a:gd name="connsiteX21" fmla="*/ 7506125 w 9433191"/>
              <a:gd name="connsiteY21" fmla="*/ 1938992 h 1938992"/>
              <a:gd name="connsiteX22" fmla="*/ 6926657 w 9433191"/>
              <a:gd name="connsiteY22" fmla="*/ 1938992 h 1938992"/>
              <a:gd name="connsiteX23" fmla="*/ 6347190 w 9433191"/>
              <a:gd name="connsiteY23" fmla="*/ 1938992 h 1938992"/>
              <a:gd name="connsiteX24" fmla="*/ 5484727 w 9433191"/>
              <a:gd name="connsiteY24" fmla="*/ 1938992 h 1938992"/>
              <a:gd name="connsiteX25" fmla="*/ 4810927 w 9433191"/>
              <a:gd name="connsiteY25" fmla="*/ 1938992 h 1938992"/>
              <a:gd name="connsiteX26" fmla="*/ 4137128 w 9433191"/>
              <a:gd name="connsiteY26" fmla="*/ 1938992 h 1938992"/>
              <a:gd name="connsiteX27" fmla="*/ 3651993 w 9433191"/>
              <a:gd name="connsiteY27" fmla="*/ 1938992 h 1938992"/>
              <a:gd name="connsiteX28" fmla="*/ 3261189 w 9433191"/>
              <a:gd name="connsiteY28" fmla="*/ 1938992 h 1938992"/>
              <a:gd name="connsiteX29" fmla="*/ 2587390 w 9433191"/>
              <a:gd name="connsiteY29" fmla="*/ 1938992 h 1938992"/>
              <a:gd name="connsiteX30" fmla="*/ 2007922 w 9433191"/>
              <a:gd name="connsiteY30" fmla="*/ 1938992 h 1938992"/>
              <a:gd name="connsiteX31" fmla="*/ 1334123 w 9433191"/>
              <a:gd name="connsiteY31" fmla="*/ 1938992 h 1938992"/>
              <a:gd name="connsiteX32" fmla="*/ 754655 w 9433191"/>
              <a:gd name="connsiteY32" fmla="*/ 1938992 h 1938992"/>
              <a:gd name="connsiteX33" fmla="*/ 0 w 9433191"/>
              <a:gd name="connsiteY33" fmla="*/ 1938992 h 1938992"/>
              <a:gd name="connsiteX34" fmla="*/ 0 w 9433191"/>
              <a:gd name="connsiteY34" fmla="*/ 1292661 h 1938992"/>
              <a:gd name="connsiteX35" fmla="*/ 0 w 9433191"/>
              <a:gd name="connsiteY35" fmla="*/ 607551 h 1938992"/>
              <a:gd name="connsiteX36" fmla="*/ 0 w 9433191"/>
              <a:gd name="connsiteY36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33191" h="1938992" fill="none" extrusionOk="0">
                <a:moveTo>
                  <a:pt x="0" y="0"/>
                </a:moveTo>
                <a:cubicBezTo>
                  <a:pt x="118341" y="-9188"/>
                  <a:pt x="383353" y="-9082"/>
                  <a:pt x="485136" y="0"/>
                </a:cubicBezTo>
                <a:cubicBezTo>
                  <a:pt x="586919" y="9082"/>
                  <a:pt x="1019705" y="-219"/>
                  <a:pt x="1158935" y="0"/>
                </a:cubicBezTo>
                <a:cubicBezTo>
                  <a:pt x="1298165" y="219"/>
                  <a:pt x="1553878" y="-23715"/>
                  <a:pt x="1927066" y="0"/>
                </a:cubicBezTo>
                <a:cubicBezTo>
                  <a:pt x="2300254" y="23715"/>
                  <a:pt x="2149886" y="15900"/>
                  <a:pt x="2317870" y="0"/>
                </a:cubicBezTo>
                <a:cubicBezTo>
                  <a:pt x="2485854" y="-15900"/>
                  <a:pt x="2698168" y="-12193"/>
                  <a:pt x="2803005" y="0"/>
                </a:cubicBezTo>
                <a:cubicBezTo>
                  <a:pt x="2907843" y="12193"/>
                  <a:pt x="3073015" y="20903"/>
                  <a:pt x="3288141" y="0"/>
                </a:cubicBezTo>
                <a:cubicBezTo>
                  <a:pt x="3503267" y="-20903"/>
                  <a:pt x="3873640" y="24282"/>
                  <a:pt x="4150604" y="0"/>
                </a:cubicBezTo>
                <a:cubicBezTo>
                  <a:pt x="4427568" y="-24282"/>
                  <a:pt x="4631106" y="2512"/>
                  <a:pt x="4824403" y="0"/>
                </a:cubicBezTo>
                <a:cubicBezTo>
                  <a:pt x="5017700" y="-2512"/>
                  <a:pt x="5192337" y="-10212"/>
                  <a:pt x="5498203" y="0"/>
                </a:cubicBezTo>
                <a:cubicBezTo>
                  <a:pt x="5804069" y="10212"/>
                  <a:pt x="6161087" y="-27786"/>
                  <a:pt x="6360666" y="0"/>
                </a:cubicBezTo>
                <a:cubicBezTo>
                  <a:pt x="6560245" y="27786"/>
                  <a:pt x="6661676" y="12419"/>
                  <a:pt x="6751470" y="0"/>
                </a:cubicBezTo>
                <a:cubicBezTo>
                  <a:pt x="6841264" y="-12419"/>
                  <a:pt x="7113825" y="-11642"/>
                  <a:pt x="7330937" y="0"/>
                </a:cubicBezTo>
                <a:cubicBezTo>
                  <a:pt x="7548049" y="11642"/>
                  <a:pt x="7675201" y="10741"/>
                  <a:pt x="7816073" y="0"/>
                </a:cubicBezTo>
                <a:cubicBezTo>
                  <a:pt x="7956945" y="-10741"/>
                  <a:pt x="8405163" y="-24731"/>
                  <a:pt x="8678536" y="0"/>
                </a:cubicBezTo>
                <a:cubicBezTo>
                  <a:pt x="8951909" y="24731"/>
                  <a:pt x="9087096" y="-25815"/>
                  <a:pt x="9433191" y="0"/>
                </a:cubicBezTo>
                <a:cubicBezTo>
                  <a:pt x="9412960" y="153320"/>
                  <a:pt x="9447025" y="413620"/>
                  <a:pt x="9433191" y="646331"/>
                </a:cubicBezTo>
                <a:cubicBezTo>
                  <a:pt x="9419357" y="879042"/>
                  <a:pt x="9451004" y="958673"/>
                  <a:pt x="9433191" y="1234492"/>
                </a:cubicBezTo>
                <a:cubicBezTo>
                  <a:pt x="9415378" y="1510311"/>
                  <a:pt x="9418123" y="1740356"/>
                  <a:pt x="9433191" y="1938992"/>
                </a:cubicBezTo>
                <a:cubicBezTo>
                  <a:pt x="9254721" y="1955106"/>
                  <a:pt x="9177831" y="1943692"/>
                  <a:pt x="9042387" y="1938992"/>
                </a:cubicBezTo>
                <a:cubicBezTo>
                  <a:pt x="8906943" y="1934292"/>
                  <a:pt x="8388214" y="1966695"/>
                  <a:pt x="8179924" y="1938992"/>
                </a:cubicBezTo>
                <a:cubicBezTo>
                  <a:pt x="7971634" y="1911289"/>
                  <a:pt x="7737398" y="1932214"/>
                  <a:pt x="7506125" y="1938992"/>
                </a:cubicBezTo>
                <a:cubicBezTo>
                  <a:pt x="7274852" y="1945770"/>
                  <a:pt x="7086744" y="1958698"/>
                  <a:pt x="6926657" y="1938992"/>
                </a:cubicBezTo>
                <a:cubicBezTo>
                  <a:pt x="6766570" y="1919286"/>
                  <a:pt x="6464201" y="1953820"/>
                  <a:pt x="6347190" y="1938992"/>
                </a:cubicBezTo>
                <a:cubicBezTo>
                  <a:pt x="6230179" y="1924164"/>
                  <a:pt x="5797864" y="1968978"/>
                  <a:pt x="5484727" y="1938992"/>
                </a:cubicBezTo>
                <a:cubicBezTo>
                  <a:pt x="5171590" y="1909006"/>
                  <a:pt x="5056298" y="1961709"/>
                  <a:pt x="4810927" y="1938992"/>
                </a:cubicBezTo>
                <a:cubicBezTo>
                  <a:pt x="4565556" y="1916275"/>
                  <a:pt x="4369258" y="1913149"/>
                  <a:pt x="4137128" y="1938992"/>
                </a:cubicBezTo>
                <a:cubicBezTo>
                  <a:pt x="3904998" y="1964835"/>
                  <a:pt x="3756513" y="1922618"/>
                  <a:pt x="3651993" y="1938992"/>
                </a:cubicBezTo>
                <a:cubicBezTo>
                  <a:pt x="3547473" y="1955366"/>
                  <a:pt x="3430906" y="1940310"/>
                  <a:pt x="3261189" y="1938992"/>
                </a:cubicBezTo>
                <a:cubicBezTo>
                  <a:pt x="3091472" y="1937674"/>
                  <a:pt x="2873552" y="1932384"/>
                  <a:pt x="2587390" y="1938992"/>
                </a:cubicBezTo>
                <a:cubicBezTo>
                  <a:pt x="2301228" y="1945600"/>
                  <a:pt x="2278204" y="1955866"/>
                  <a:pt x="2007922" y="1938992"/>
                </a:cubicBezTo>
                <a:cubicBezTo>
                  <a:pt x="1737640" y="1922118"/>
                  <a:pt x="1586977" y="1972627"/>
                  <a:pt x="1334123" y="1938992"/>
                </a:cubicBezTo>
                <a:cubicBezTo>
                  <a:pt x="1081269" y="1905357"/>
                  <a:pt x="900289" y="1956248"/>
                  <a:pt x="754655" y="1938992"/>
                </a:cubicBezTo>
                <a:cubicBezTo>
                  <a:pt x="609021" y="1921736"/>
                  <a:pt x="330348" y="1925182"/>
                  <a:pt x="0" y="1938992"/>
                </a:cubicBezTo>
                <a:cubicBezTo>
                  <a:pt x="30316" y="1692062"/>
                  <a:pt x="7739" y="1547703"/>
                  <a:pt x="0" y="1292661"/>
                </a:cubicBezTo>
                <a:cubicBezTo>
                  <a:pt x="-7739" y="1037619"/>
                  <a:pt x="10450" y="898814"/>
                  <a:pt x="0" y="607551"/>
                </a:cubicBezTo>
                <a:cubicBezTo>
                  <a:pt x="-10450" y="316288"/>
                  <a:pt x="-9709" y="160354"/>
                  <a:pt x="0" y="0"/>
                </a:cubicBezTo>
                <a:close/>
              </a:path>
              <a:path w="9433191" h="1938992" stroke="0" extrusionOk="0">
                <a:moveTo>
                  <a:pt x="0" y="0"/>
                </a:moveTo>
                <a:cubicBezTo>
                  <a:pt x="239635" y="18059"/>
                  <a:pt x="442970" y="-7661"/>
                  <a:pt x="579467" y="0"/>
                </a:cubicBezTo>
                <a:cubicBezTo>
                  <a:pt x="715964" y="7661"/>
                  <a:pt x="1031069" y="-28638"/>
                  <a:pt x="1347599" y="0"/>
                </a:cubicBezTo>
                <a:cubicBezTo>
                  <a:pt x="1664129" y="28638"/>
                  <a:pt x="1783070" y="-37625"/>
                  <a:pt x="2210062" y="0"/>
                </a:cubicBezTo>
                <a:cubicBezTo>
                  <a:pt x="2637054" y="37625"/>
                  <a:pt x="2627051" y="25339"/>
                  <a:pt x="2789529" y="0"/>
                </a:cubicBezTo>
                <a:cubicBezTo>
                  <a:pt x="2952007" y="-25339"/>
                  <a:pt x="3221932" y="-36907"/>
                  <a:pt x="3557661" y="0"/>
                </a:cubicBezTo>
                <a:cubicBezTo>
                  <a:pt x="3893390" y="36907"/>
                  <a:pt x="3869364" y="-13294"/>
                  <a:pt x="4137128" y="0"/>
                </a:cubicBezTo>
                <a:cubicBezTo>
                  <a:pt x="4404892" y="13294"/>
                  <a:pt x="4632519" y="-10371"/>
                  <a:pt x="4999591" y="0"/>
                </a:cubicBezTo>
                <a:cubicBezTo>
                  <a:pt x="5366663" y="10371"/>
                  <a:pt x="5603904" y="-36521"/>
                  <a:pt x="5862054" y="0"/>
                </a:cubicBezTo>
                <a:cubicBezTo>
                  <a:pt x="6120204" y="36521"/>
                  <a:pt x="6141343" y="10490"/>
                  <a:pt x="6252858" y="0"/>
                </a:cubicBezTo>
                <a:cubicBezTo>
                  <a:pt x="6364373" y="-10490"/>
                  <a:pt x="6660008" y="-9941"/>
                  <a:pt x="7020989" y="0"/>
                </a:cubicBezTo>
                <a:cubicBezTo>
                  <a:pt x="7381970" y="9941"/>
                  <a:pt x="7409772" y="-23343"/>
                  <a:pt x="7694789" y="0"/>
                </a:cubicBezTo>
                <a:cubicBezTo>
                  <a:pt x="7979806" y="23343"/>
                  <a:pt x="7985394" y="14725"/>
                  <a:pt x="8085592" y="0"/>
                </a:cubicBezTo>
                <a:cubicBezTo>
                  <a:pt x="8185790" y="-14725"/>
                  <a:pt x="8498088" y="-19745"/>
                  <a:pt x="8759392" y="0"/>
                </a:cubicBezTo>
                <a:cubicBezTo>
                  <a:pt x="9020696" y="19745"/>
                  <a:pt x="9278546" y="-5762"/>
                  <a:pt x="9433191" y="0"/>
                </a:cubicBezTo>
                <a:cubicBezTo>
                  <a:pt x="9419637" y="233948"/>
                  <a:pt x="9413297" y="415746"/>
                  <a:pt x="9433191" y="646331"/>
                </a:cubicBezTo>
                <a:cubicBezTo>
                  <a:pt x="9453085" y="876916"/>
                  <a:pt x="9431918" y="1010254"/>
                  <a:pt x="9433191" y="1292661"/>
                </a:cubicBezTo>
                <a:cubicBezTo>
                  <a:pt x="9434465" y="1575068"/>
                  <a:pt x="9453242" y="1805618"/>
                  <a:pt x="9433191" y="1938992"/>
                </a:cubicBezTo>
                <a:cubicBezTo>
                  <a:pt x="9153343" y="1930736"/>
                  <a:pt x="9073432" y="1910079"/>
                  <a:pt x="8853724" y="1938992"/>
                </a:cubicBezTo>
                <a:cubicBezTo>
                  <a:pt x="8634016" y="1967905"/>
                  <a:pt x="8483666" y="1949353"/>
                  <a:pt x="8179924" y="1938992"/>
                </a:cubicBezTo>
                <a:cubicBezTo>
                  <a:pt x="7876182" y="1928631"/>
                  <a:pt x="7617000" y="1977829"/>
                  <a:pt x="7317461" y="1938992"/>
                </a:cubicBezTo>
                <a:cubicBezTo>
                  <a:pt x="7017922" y="1900155"/>
                  <a:pt x="6943606" y="1944602"/>
                  <a:pt x="6737994" y="1938992"/>
                </a:cubicBezTo>
                <a:cubicBezTo>
                  <a:pt x="6532382" y="1933382"/>
                  <a:pt x="6410097" y="1911037"/>
                  <a:pt x="6158526" y="1938992"/>
                </a:cubicBezTo>
                <a:cubicBezTo>
                  <a:pt x="5906955" y="1966947"/>
                  <a:pt x="5578359" y="1908844"/>
                  <a:pt x="5390395" y="1938992"/>
                </a:cubicBezTo>
                <a:cubicBezTo>
                  <a:pt x="5202431" y="1969140"/>
                  <a:pt x="5013454" y="1947755"/>
                  <a:pt x="4716596" y="1938992"/>
                </a:cubicBezTo>
                <a:cubicBezTo>
                  <a:pt x="4419738" y="1930229"/>
                  <a:pt x="4255653" y="1965560"/>
                  <a:pt x="3854132" y="1938992"/>
                </a:cubicBezTo>
                <a:cubicBezTo>
                  <a:pt x="3452611" y="1912424"/>
                  <a:pt x="3402356" y="1956983"/>
                  <a:pt x="3180333" y="1938992"/>
                </a:cubicBezTo>
                <a:cubicBezTo>
                  <a:pt x="2958310" y="1921001"/>
                  <a:pt x="2803929" y="1951976"/>
                  <a:pt x="2506534" y="1938992"/>
                </a:cubicBezTo>
                <a:cubicBezTo>
                  <a:pt x="2209139" y="1926008"/>
                  <a:pt x="2213246" y="1955212"/>
                  <a:pt x="2115730" y="1938992"/>
                </a:cubicBezTo>
                <a:cubicBezTo>
                  <a:pt x="2018214" y="1922772"/>
                  <a:pt x="1805451" y="1944570"/>
                  <a:pt x="1630594" y="1938992"/>
                </a:cubicBezTo>
                <a:cubicBezTo>
                  <a:pt x="1455737" y="1933414"/>
                  <a:pt x="1155046" y="1919687"/>
                  <a:pt x="768131" y="1938992"/>
                </a:cubicBezTo>
                <a:cubicBezTo>
                  <a:pt x="381216" y="1958297"/>
                  <a:pt x="349076" y="1976178"/>
                  <a:pt x="0" y="1938992"/>
                </a:cubicBezTo>
                <a:cubicBezTo>
                  <a:pt x="29651" y="1684845"/>
                  <a:pt x="-23851" y="1521993"/>
                  <a:pt x="0" y="1253881"/>
                </a:cubicBezTo>
                <a:cubicBezTo>
                  <a:pt x="23851" y="985769"/>
                  <a:pt x="13641" y="796872"/>
                  <a:pt x="0" y="665721"/>
                </a:cubicBezTo>
                <a:cubicBezTo>
                  <a:pt x="-13641" y="534570"/>
                  <a:pt x="-10208" y="26777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زملائك في المجموعة اعقد جلست عصف ذهني وقدم ـ على ضوء فهمك للبيانات في الجدول السابق ـ اقتراحات لتتم عملية الهضم في افضل صورة 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8BEE1B9-AB6D-46E5-8D21-8A2530A867A7}"/>
              </a:ext>
            </a:extLst>
          </p:cNvPr>
          <p:cNvSpPr/>
          <p:nvPr/>
        </p:nvSpPr>
        <p:spPr>
          <a:xfrm>
            <a:off x="4120308" y="2309202"/>
            <a:ext cx="7769644" cy="4401205"/>
          </a:xfrm>
          <a:custGeom>
            <a:avLst/>
            <a:gdLst>
              <a:gd name="connsiteX0" fmla="*/ 0 w 7769644"/>
              <a:gd name="connsiteY0" fmla="*/ 0 h 4401205"/>
              <a:gd name="connsiteX1" fmla="*/ 492077 w 7769644"/>
              <a:gd name="connsiteY1" fmla="*/ 0 h 4401205"/>
              <a:gd name="connsiteX2" fmla="*/ 984155 w 7769644"/>
              <a:gd name="connsiteY2" fmla="*/ 0 h 4401205"/>
              <a:gd name="connsiteX3" fmla="*/ 1476232 w 7769644"/>
              <a:gd name="connsiteY3" fmla="*/ 0 h 4401205"/>
              <a:gd name="connsiteX4" fmla="*/ 2279096 w 7769644"/>
              <a:gd name="connsiteY4" fmla="*/ 0 h 4401205"/>
              <a:gd name="connsiteX5" fmla="*/ 2926566 w 7769644"/>
              <a:gd name="connsiteY5" fmla="*/ 0 h 4401205"/>
              <a:gd name="connsiteX6" fmla="*/ 3574036 w 7769644"/>
              <a:gd name="connsiteY6" fmla="*/ 0 h 4401205"/>
              <a:gd name="connsiteX7" fmla="*/ 4376899 w 7769644"/>
              <a:gd name="connsiteY7" fmla="*/ 0 h 4401205"/>
              <a:gd name="connsiteX8" fmla="*/ 4791280 w 7769644"/>
              <a:gd name="connsiteY8" fmla="*/ 0 h 4401205"/>
              <a:gd name="connsiteX9" fmla="*/ 5361054 w 7769644"/>
              <a:gd name="connsiteY9" fmla="*/ 0 h 4401205"/>
              <a:gd name="connsiteX10" fmla="*/ 5853132 w 7769644"/>
              <a:gd name="connsiteY10" fmla="*/ 0 h 4401205"/>
              <a:gd name="connsiteX11" fmla="*/ 6655995 w 7769644"/>
              <a:gd name="connsiteY11" fmla="*/ 0 h 4401205"/>
              <a:gd name="connsiteX12" fmla="*/ 7769644 w 7769644"/>
              <a:gd name="connsiteY12" fmla="*/ 0 h 4401205"/>
              <a:gd name="connsiteX13" fmla="*/ 7769644 w 7769644"/>
              <a:gd name="connsiteY13" fmla="*/ 628744 h 4401205"/>
              <a:gd name="connsiteX14" fmla="*/ 7769644 w 7769644"/>
              <a:gd name="connsiteY14" fmla="*/ 1125451 h 4401205"/>
              <a:gd name="connsiteX15" fmla="*/ 7769644 w 7769644"/>
              <a:gd name="connsiteY15" fmla="*/ 1666170 h 4401205"/>
              <a:gd name="connsiteX16" fmla="*/ 7769644 w 7769644"/>
              <a:gd name="connsiteY16" fmla="*/ 2162878 h 4401205"/>
              <a:gd name="connsiteX17" fmla="*/ 7769644 w 7769644"/>
              <a:gd name="connsiteY17" fmla="*/ 2835634 h 4401205"/>
              <a:gd name="connsiteX18" fmla="*/ 7769644 w 7769644"/>
              <a:gd name="connsiteY18" fmla="*/ 3464377 h 4401205"/>
              <a:gd name="connsiteX19" fmla="*/ 7769644 w 7769644"/>
              <a:gd name="connsiteY19" fmla="*/ 4401205 h 4401205"/>
              <a:gd name="connsiteX20" fmla="*/ 7122174 w 7769644"/>
              <a:gd name="connsiteY20" fmla="*/ 4401205 h 4401205"/>
              <a:gd name="connsiteX21" fmla="*/ 6319310 w 7769644"/>
              <a:gd name="connsiteY21" fmla="*/ 4401205 h 4401205"/>
              <a:gd name="connsiteX22" fmla="*/ 5671840 w 7769644"/>
              <a:gd name="connsiteY22" fmla="*/ 4401205 h 4401205"/>
              <a:gd name="connsiteX23" fmla="*/ 5024370 w 7769644"/>
              <a:gd name="connsiteY23" fmla="*/ 4401205 h 4401205"/>
              <a:gd name="connsiteX24" fmla="*/ 4532292 w 7769644"/>
              <a:gd name="connsiteY24" fmla="*/ 4401205 h 4401205"/>
              <a:gd name="connsiteX25" fmla="*/ 4117911 w 7769644"/>
              <a:gd name="connsiteY25" fmla="*/ 4401205 h 4401205"/>
              <a:gd name="connsiteX26" fmla="*/ 3470441 w 7769644"/>
              <a:gd name="connsiteY26" fmla="*/ 4401205 h 4401205"/>
              <a:gd name="connsiteX27" fmla="*/ 2900667 w 7769644"/>
              <a:gd name="connsiteY27" fmla="*/ 4401205 h 4401205"/>
              <a:gd name="connsiteX28" fmla="*/ 2253197 w 7769644"/>
              <a:gd name="connsiteY28" fmla="*/ 4401205 h 4401205"/>
              <a:gd name="connsiteX29" fmla="*/ 1683423 w 7769644"/>
              <a:gd name="connsiteY29" fmla="*/ 4401205 h 4401205"/>
              <a:gd name="connsiteX30" fmla="*/ 958256 w 7769644"/>
              <a:gd name="connsiteY30" fmla="*/ 4401205 h 4401205"/>
              <a:gd name="connsiteX31" fmla="*/ 0 w 7769644"/>
              <a:gd name="connsiteY31" fmla="*/ 4401205 h 4401205"/>
              <a:gd name="connsiteX32" fmla="*/ 0 w 7769644"/>
              <a:gd name="connsiteY32" fmla="*/ 3728449 h 4401205"/>
              <a:gd name="connsiteX33" fmla="*/ 0 w 7769644"/>
              <a:gd name="connsiteY33" fmla="*/ 3231742 h 4401205"/>
              <a:gd name="connsiteX34" fmla="*/ 0 w 7769644"/>
              <a:gd name="connsiteY34" fmla="*/ 2735035 h 4401205"/>
              <a:gd name="connsiteX35" fmla="*/ 0 w 7769644"/>
              <a:gd name="connsiteY35" fmla="*/ 2018267 h 4401205"/>
              <a:gd name="connsiteX36" fmla="*/ 0 w 7769644"/>
              <a:gd name="connsiteY36" fmla="*/ 1389523 h 4401205"/>
              <a:gd name="connsiteX37" fmla="*/ 0 w 7769644"/>
              <a:gd name="connsiteY37" fmla="*/ 672756 h 4401205"/>
              <a:gd name="connsiteX38" fmla="*/ 0 w 7769644"/>
              <a:gd name="connsiteY38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769644" h="4401205" fill="none" extrusionOk="0">
                <a:moveTo>
                  <a:pt x="0" y="0"/>
                </a:moveTo>
                <a:cubicBezTo>
                  <a:pt x="123176" y="-16940"/>
                  <a:pt x="295884" y="-15059"/>
                  <a:pt x="492077" y="0"/>
                </a:cubicBezTo>
                <a:cubicBezTo>
                  <a:pt x="688270" y="15059"/>
                  <a:pt x="874129" y="1971"/>
                  <a:pt x="984155" y="0"/>
                </a:cubicBezTo>
                <a:cubicBezTo>
                  <a:pt x="1094181" y="-1971"/>
                  <a:pt x="1352654" y="10704"/>
                  <a:pt x="1476232" y="0"/>
                </a:cubicBezTo>
                <a:cubicBezTo>
                  <a:pt x="1599810" y="-10704"/>
                  <a:pt x="1943041" y="30840"/>
                  <a:pt x="2279096" y="0"/>
                </a:cubicBezTo>
                <a:cubicBezTo>
                  <a:pt x="2615151" y="-30840"/>
                  <a:pt x="2752263" y="8035"/>
                  <a:pt x="2926566" y="0"/>
                </a:cubicBezTo>
                <a:cubicBezTo>
                  <a:pt x="3100869" y="-8035"/>
                  <a:pt x="3333535" y="13037"/>
                  <a:pt x="3574036" y="0"/>
                </a:cubicBezTo>
                <a:cubicBezTo>
                  <a:pt x="3814537" y="-13037"/>
                  <a:pt x="4182163" y="-7342"/>
                  <a:pt x="4376899" y="0"/>
                </a:cubicBezTo>
                <a:cubicBezTo>
                  <a:pt x="4571635" y="7342"/>
                  <a:pt x="4638179" y="-12885"/>
                  <a:pt x="4791280" y="0"/>
                </a:cubicBezTo>
                <a:cubicBezTo>
                  <a:pt x="4944381" y="12885"/>
                  <a:pt x="5088646" y="-804"/>
                  <a:pt x="5361054" y="0"/>
                </a:cubicBezTo>
                <a:cubicBezTo>
                  <a:pt x="5633462" y="804"/>
                  <a:pt x="5626316" y="-21221"/>
                  <a:pt x="5853132" y="0"/>
                </a:cubicBezTo>
                <a:cubicBezTo>
                  <a:pt x="6079948" y="21221"/>
                  <a:pt x="6403232" y="3747"/>
                  <a:pt x="6655995" y="0"/>
                </a:cubicBezTo>
                <a:cubicBezTo>
                  <a:pt x="6908758" y="-3747"/>
                  <a:pt x="7246841" y="-51501"/>
                  <a:pt x="7769644" y="0"/>
                </a:cubicBezTo>
                <a:cubicBezTo>
                  <a:pt x="7760763" y="285172"/>
                  <a:pt x="7759837" y="471360"/>
                  <a:pt x="7769644" y="628744"/>
                </a:cubicBezTo>
                <a:cubicBezTo>
                  <a:pt x="7779451" y="786128"/>
                  <a:pt x="7777029" y="925249"/>
                  <a:pt x="7769644" y="1125451"/>
                </a:cubicBezTo>
                <a:cubicBezTo>
                  <a:pt x="7762259" y="1325653"/>
                  <a:pt x="7763052" y="1514341"/>
                  <a:pt x="7769644" y="1666170"/>
                </a:cubicBezTo>
                <a:cubicBezTo>
                  <a:pt x="7776236" y="1817999"/>
                  <a:pt x="7779974" y="1982990"/>
                  <a:pt x="7769644" y="2162878"/>
                </a:cubicBezTo>
                <a:cubicBezTo>
                  <a:pt x="7759314" y="2342766"/>
                  <a:pt x="7794366" y="2510201"/>
                  <a:pt x="7769644" y="2835634"/>
                </a:cubicBezTo>
                <a:cubicBezTo>
                  <a:pt x="7744922" y="3161067"/>
                  <a:pt x="7792467" y="3281636"/>
                  <a:pt x="7769644" y="3464377"/>
                </a:cubicBezTo>
                <a:cubicBezTo>
                  <a:pt x="7746821" y="3647118"/>
                  <a:pt x="7744911" y="4183721"/>
                  <a:pt x="7769644" y="4401205"/>
                </a:cubicBezTo>
                <a:cubicBezTo>
                  <a:pt x="7491625" y="4409387"/>
                  <a:pt x="7369180" y="4391979"/>
                  <a:pt x="7122174" y="4401205"/>
                </a:cubicBezTo>
                <a:cubicBezTo>
                  <a:pt x="6875168" y="4410432"/>
                  <a:pt x="6504146" y="4392676"/>
                  <a:pt x="6319310" y="4401205"/>
                </a:cubicBezTo>
                <a:cubicBezTo>
                  <a:pt x="6134474" y="4409734"/>
                  <a:pt x="5932618" y="4387580"/>
                  <a:pt x="5671840" y="4401205"/>
                </a:cubicBezTo>
                <a:cubicBezTo>
                  <a:pt x="5411062" y="4414831"/>
                  <a:pt x="5179471" y="4422641"/>
                  <a:pt x="5024370" y="4401205"/>
                </a:cubicBezTo>
                <a:cubicBezTo>
                  <a:pt x="4869269" y="4379770"/>
                  <a:pt x="4692288" y="4384753"/>
                  <a:pt x="4532292" y="4401205"/>
                </a:cubicBezTo>
                <a:cubicBezTo>
                  <a:pt x="4372296" y="4417657"/>
                  <a:pt x="4305773" y="4417631"/>
                  <a:pt x="4117911" y="4401205"/>
                </a:cubicBezTo>
                <a:cubicBezTo>
                  <a:pt x="3930049" y="4384779"/>
                  <a:pt x="3628749" y="4411382"/>
                  <a:pt x="3470441" y="4401205"/>
                </a:cubicBezTo>
                <a:cubicBezTo>
                  <a:pt x="3312133" y="4391029"/>
                  <a:pt x="3048844" y="4381202"/>
                  <a:pt x="2900667" y="4401205"/>
                </a:cubicBezTo>
                <a:cubicBezTo>
                  <a:pt x="2752490" y="4421208"/>
                  <a:pt x="2436157" y="4406773"/>
                  <a:pt x="2253197" y="4401205"/>
                </a:cubicBezTo>
                <a:cubicBezTo>
                  <a:pt x="2070237" y="4395638"/>
                  <a:pt x="1889602" y="4428308"/>
                  <a:pt x="1683423" y="4401205"/>
                </a:cubicBezTo>
                <a:cubicBezTo>
                  <a:pt x="1477244" y="4374102"/>
                  <a:pt x="1259012" y="4407438"/>
                  <a:pt x="958256" y="4401205"/>
                </a:cubicBezTo>
                <a:cubicBezTo>
                  <a:pt x="657500" y="4394972"/>
                  <a:pt x="466258" y="4411641"/>
                  <a:pt x="0" y="4401205"/>
                </a:cubicBezTo>
                <a:cubicBezTo>
                  <a:pt x="-244" y="4113708"/>
                  <a:pt x="9849" y="4006597"/>
                  <a:pt x="0" y="3728449"/>
                </a:cubicBezTo>
                <a:cubicBezTo>
                  <a:pt x="-9849" y="3450301"/>
                  <a:pt x="13624" y="3450811"/>
                  <a:pt x="0" y="3231742"/>
                </a:cubicBezTo>
                <a:cubicBezTo>
                  <a:pt x="-13624" y="3012673"/>
                  <a:pt x="-181" y="2946213"/>
                  <a:pt x="0" y="2735035"/>
                </a:cubicBezTo>
                <a:cubicBezTo>
                  <a:pt x="181" y="2523857"/>
                  <a:pt x="-28844" y="2376458"/>
                  <a:pt x="0" y="2018267"/>
                </a:cubicBezTo>
                <a:cubicBezTo>
                  <a:pt x="28844" y="1660076"/>
                  <a:pt x="-13413" y="1684055"/>
                  <a:pt x="0" y="1389523"/>
                </a:cubicBezTo>
                <a:cubicBezTo>
                  <a:pt x="13413" y="1094991"/>
                  <a:pt x="-8497" y="890243"/>
                  <a:pt x="0" y="672756"/>
                </a:cubicBezTo>
                <a:cubicBezTo>
                  <a:pt x="8497" y="455269"/>
                  <a:pt x="1423" y="256228"/>
                  <a:pt x="0" y="0"/>
                </a:cubicBezTo>
                <a:close/>
              </a:path>
              <a:path w="7769644" h="4401205" stroke="0" extrusionOk="0">
                <a:moveTo>
                  <a:pt x="0" y="0"/>
                </a:moveTo>
                <a:cubicBezTo>
                  <a:pt x="162657" y="18141"/>
                  <a:pt x="364229" y="-11718"/>
                  <a:pt x="569774" y="0"/>
                </a:cubicBezTo>
                <a:cubicBezTo>
                  <a:pt x="775319" y="11718"/>
                  <a:pt x="1145696" y="20218"/>
                  <a:pt x="1294941" y="0"/>
                </a:cubicBezTo>
                <a:cubicBezTo>
                  <a:pt x="1444186" y="-20218"/>
                  <a:pt x="1848508" y="40049"/>
                  <a:pt x="2097804" y="0"/>
                </a:cubicBezTo>
                <a:cubicBezTo>
                  <a:pt x="2347100" y="-40049"/>
                  <a:pt x="2502403" y="-23588"/>
                  <a:pt x="2667578" y="0"/>
                </a:cubicBezTo>
                <a:cubicBezTo>
                  <a:pt x="2832753" y="23588"/>
                  <a:pt x="3149433" y="-3118"/>
                  <a:pt x="3392745" y="0"/>
                </a:cubicBezTo>
                <a:cubicBezTo>
                  <a:pt x="3636057" y="3118"/>
                  <a:pt x="3807759" y="25293"/>
                  <a:pt x="3962518" y="0"/>
                </a:cubicBezTo>
                <a:cubicBezTo>
                  <a:pt x="4117277" y="-25293"/>
                  <a:pt x="4451652" y="-39484"/>
                  <a:pt x="4765382" y="0"/>
                </a:cubicBezTo>
                <a:cubicBezTo>
                  <a:pt x="5079112" y="39484"/>
                  <a:pt x="5403084" y="-34566"/>
                  <a:pt x="5568245" y="0"/>
                </a:cubicBezTo>
                <a:cubicBezTo>
                  <a:pt x="5733406" y="34566"/>
                  <a:pt x="5883019" y="45"/>
                  <a:pt x="5982626" y="0"/>
                </a:cubicBezTo>
                <a:cubicBezTo>
                  <a:pt x="6082233" y="-45"/>
                  <a:pt x="6348295" y="30606"/>
                  <a:pt x="6707793" y="0"/>
                </a:cubicBezTo>
                <a:cubicBezTo>
                  <a:pt x="7067291" y="-30606"/>
                  <a:pt x="7465771" y="-29511"/>
                  <a:pt x="7769644" y="0"/>
                </a:cubicBezTo>
                <a:cubicBezTo>
                  <a:pt x="7769255" y="188484"/>
                  <a:pt x="7759149" y="282354"/>
                  <a:pt x="7769644" y="496707"/>
                </a:cubicBezTo>
                <a:cubicBezTo>
                  <a:pt x="7780139" y="711060"/>
                  <a:pt x="7754305" y="809322"/>
                  <a:pt x="7769644" y="1037427"/>
                </a:cubicBezTo>
                <a:cubicBezTo>
                  <a:pt x="7784983" y="1265532"/>
                  <a:pt x="7748918" y="1375445"/>
                  <a:pt x="7769644" y="1534134"/>
                </a:cubicBezTo>
                <a:cubicBezTo>
                  <a:pt x="7790370" y="1692823"/>
                  <a:pt x="7781983" y="1818012"/>
                  <a:pt x="7769644" y="2074854"/>
                </a:cubicBezTo>
                <a:cubicBezTo>
                  <a:pt x="7757305" y="2331696"/>
                  <a:pt x="7786883" y="2515463"/>
                  <a:pt x="7769644" y="2703597"/>
                </a:cubicBezTo>
                <a:cubicBezTo>
                  <a:pt x="7752405" y="2891731"/>
                  <a:pt x="7757563" y="3224030"/>
                  <a:pt x="7769644" y="3420365"/>
                </a:cubicBezTo>
                <a:cubicBezTo>
                  <a:pt x="7781725" y="3616700"/>
                  <a:pt x="7722655" y="4138152"/>
                  <a:pt x="7769644" y="4401205"/>
                </a:cubicBezTo>
                <a:cubicBezTo>
                  <a:pt x="7557849" y="4385587"/>
                  <a:pt x="7371317" y="4401067"/>
                  <a:pt x="7199870" y="4401205"/>
                </a:cubicBezTo>
                <a:cubicBezTo>
                  <a:pt x="7028423" y="4401343"/>
                  <a:pt x="6725637" y="4439181"/>
                  <a:pt x="6397007" y="4401205"/>
                </a:cubicBezTo>
                <a:cubicBezTo>
                  <a:pt x="6068377" y="4363229"/>
                  <a:pt x="5985543" y="4424543"/>
                  <a:pt x="5827233" y="4401205"/>
                </a:cubicBezTo>
                <a:cubicBezTo>
                  <a:pt x="5668923" y="4377867"/>
                  <a:pt x="5383166" y="4422971"/>
                  <a:pt x="5257459" y="4401205"/>
                </a:cubicBezTo>
                <a:cubicBezTo>
                  <a:pt x="5131752" y="4379439"/>
                  <a:pt x="4843294" y="4391592"/>
                  <a:pt x="4532292" y="4401205"/>
                </a:cubicBezTo>
                <a:cubicBezTo>
                  <a:pt x="4221290" y="4410818"/>
                  <a:pt x="4140556" y="4415491"/>
                  <a:pt x="3884822" y="4401205"/>
                </a:cubicBezTo>
                <a:cubicBezTo>
                  <a:pt x="3629088" y="4386920"/>
                  <a:pt x="3248420" y="4367990"/>
                  <a:pt x="3081959" y="4401205"/>
                </a:cubicBezTo>
                <a:cubicBezTo>
                  <a:pt x="2915498" y="4434420"/>
                  <a:pt x="2603325" y="4391252"/>
                  <a:pt x="2434488" y="4401205"/>
                </a:cubicBezTo>
                <a:cubicBezTo>
                  <a:pt x="2265651" y="4411158"/>
                  <a:pt x="2096321" y="4376753"/>
                  <a:pt x="1787018" y="4401205"/>
                </a:cubicBezTo>
                <a:cubicBezTo>
                  <a:pt x="1477715" y="4425658"/>
                  <a:pt x="1506726" y="4390477"/>
                  <a:pt x="1372637" y="4401205"/>
                </a:cubicBezTo>
                <a:cubicBezTo>
                  <a:pt x="1238548" y="4411933"/>
                  <a:pt x="1070619" y="4390568"/>
                  <a:pt x="880560" y="4401205"/>
                </a:cubicBezTo>
                <a:cubicBezTo>
                  <a:pt x="690501" y="4411842"/>
                  <a:pt x="413242" y="4360257"/>
                  <a:pt x="0" y="4401205"/>
                </a:cubicBezTo>
                <a:cubicBezTo>
                  <a:pt x="-13123" y="4126470"/>
                  <a:pt x="3964" y="3917224"/>
                  <a:pt x="0" y="3728449"/>
                </a:cubicBezTo>
                <a:cubicBezTo>
                  <a:pt x="-3964" y="3539674"/>
                  <a:pt x="10256" y="3321034"/>
                  <a:pt x="0" y="3099706"/>
                </a:cubicBezTo>
                <a:cubicBezTo>
                  <a:pt x="-10256" y="2878378"/>
                  <a:pt x="15416" y="2844328"/>
                  <a:pt x="0" y="2602998"/>
                </a:cubicBezTo>
                <a:cubicBezTo>
                  <a:pt x="-15416" y="2361668"/>
                  <a:pt x="6169" y="2288966"/>
                  <a:pt x="0" y="2106291"/>
                </a:cubicBezTo>
                <a:cubicBezTo>
                  <a:pt x="-6169" y="1923616"/>
                  <a:pt x="10497" y="1735636"/>
                  <a:pt x="0" y="1565571"/>
                </a:cubicBezTo>
                <a:cubicBezTo>
                  <a:pt x="-10497" y="1395506"/>
                  <a:pt x="-20746" y="1135542"/>
                  <a:pt x="0" y="936828"/>
                </a:cubicBezTo>
                <a:cubicBezTo>
                  <a:pt x="20746" y="738114"/>
                  <a:pt x="-23508" y="277342"/>
                  <a:pt x="0" y="0"/>
                </a:cubicBezTo>
                <a:close/>
              </a:path>
            </a:pathLst>
          </a:custGeom>
          <a:solidFill>
            <a:srgbClr val="7DFFB8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**مضغ الطعام جيدا في الفم لمدة تقارب ال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ثانية </a:t>
            </a:r>
          </a:p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**عدم تناول الوجبات بشكل متقارب حتى تتاح المعدة والامعاء فرصة الهضم والامتصاص </a:t>
            </a:r>
          </a:p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**عدم الاكثار من تناول الطعام حتى </a:t>
            </a:r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لتاخذ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المعدة وقت طويل في هضمه </a:t>
            </a:r>
          </a:p>
          <a:p>
            <a:pPr algn="ctr"/>
            <a:r>
              <a:rPr lang="ar-SA" sz="4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**الصيام 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8" name="Picture 4" descr="نتيجة بحث الصور عن العصف الذهني">
            <a:extLst>
              <a:ext uri="{FF2B5EF4-FFF2-40B4-BE49-F238E27FC236}">
                <a16:creationId xmlns:a16="http://schemas.microsoft.com/office/drawing/2014/main" id="{9F113C66-E448-4AF4-9A78-0420E160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9" y="2523507"/>
            <a:ext cx="3640900" cy="41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DC29740-B1AC-4143-9F35-DA88FAD03726}"/>
              </a:ext>
            </a:extLst>
          </p:cNvPr>
          <p:cNvSpPr/>
          <p:nvPr/>
        </p:nvSpPr>
        <p:spPr>
          <a:xfrm>
            <a:off x="119350" y="147593"/>
            <a:ext cx="2337412" cy="707886"/>
          </a:xfrm>
          <a:custGeom>
            <a:avLst/>
            <a:gdLst>
              <a:gd name="connsiteX0" fmla="*/ 0 w 2337412"/>
              <a:gd name="connsiteY0" fmla="*/ 0 h 707886"/>
              <a:gd name="connsiteX1" fmla="*/ 584353 w 2337412"/>
              <a:gd name="connsiteY1" fmla="*/ 0 h 707886"/>
              <a:gd name="connsiteX2" fmla="*/ 1168706 w 2337412"/>
              <a:gd name="connsiteY2" fmla="*/ 0 h 707886"/>
              <a:gd name="connsiteX3" fmla="*/ 1799807 w 2337412"/>
              <a:gd name="connsiteY3" fmla="*/ 0 h 707886"/>
              <a:gd name="connsiteX4" fmla="*/ 2337412 w 2337412"/>
              <a:gd name="connsiteY4" fmla="*/ 0 h 707886"/>
              <a:gd name="connsiteX5" fmla="*/ 2337412 w 2337412"/>
              <a:gd name="connsiteY5" fmla="*/ 346864 h 707886"/>
              <a:gd name="connsiteX6" fmla="*/ 2337412 w 2337412"/>
              <a:gd name="connsiteY6" fmla="*/ 707886 h 707886"/>
              <a:gd name="connsiteX7" fmla="*/ 1776433 w 2337412"/>
              <a:gd name="connsiteY7" fmla="*/ 707886 h 707886"/>
              <a:gd name="connsiteX8" fmla="*/ 1262202 w 2337412"/>
              <a:gd name="connsiteY8" fmla="*/ 707886 h 707886"/>
              <a:gd name="connsiteX9" fmla="*/ 701224 w 2337412"/>
              <a:gd name="connsiteY9" fmla="*/ 707886 h 707886"/>
              <a:gd name="connsiteX10" fmla="*/ 0 w 2337412"/>
              <a:gd name="connsiteY10" fmla="*/ 707886 h 707886"/>
              <a:gd name="connsiteX11" fmla="*/ 0 w 2337412"/>
              <a:gd name="connsiteY11" fmla="*/ 375180 h 707886"/>
              <a:gd name="connsiteX12" fmla="*/ 0 w 2337412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7412" h="707886" fill="none" extrusionOk="0">
                <a:moveTo>
                  <a:pt x="0" y="0"/>
                </a:moveTo>
                <a:cubicBezTo>
                  <a:pt x="164813" y="-25709"/>
                  <a:pt x="324315" y="22945"/>
                  <a:pt x="584353" y="0"/>
                </a:cubicBezTo>
                <a:cubicBezTo>
                  <a:pt x="844391" y="-22945"/>
                  <a:pt x="916337" y="13052"/>
                  <a:pt x="1168706" y="0"/>
                </a:cubicBezTo>
                <a:cubicBezTo>
                  <a:pt x="1421075" y="-13052"/>
                  <a:pt x="1489057" y="-3872"/>
                  <a:pt x="1799807" y="0"/>
                </a:cubicBezTo>
                <a:cubicBezTo>
                  <a:pt x="2110557" y="3872"/>
                  <a:pt x="2136282" y="17769"/>
                  <a:pt x="2337412" y="0"/>
                </a:cubicBezTo>
                <a:cubicBezTo>
                  <a:pt x="2338605" y="71336"/>
                  <a:pt x="2333138" y="203633"/>
                  <a:pt x="2337412" y="346864"/>
                </a:cubicBezTo>
                <a:cubicBezTo>
                  <a:pt x="2341686" y="490095"/>
                  <a:pt x="2322245" y="613267"/>
                  <a:pt x="2337412" y="707886"/>
                </a:cubicBezTo>
                <a:cubicBezTo>
                  <a:pt x="2149778" y="714057"/>
                  <a:pt x="1999673" y="697230"/>
                  <a:pt x="1776433" y="707886"/>
                </a:cubicBezTo>
                <a:cubicBezTo>
                  <a:pt x="1553193" y="718542"/>
                  <a:pt x="1415089" y="712778"/>
                  <a:pt x="1262202" y="707886"/>
                </a:cubicBezTo>
                <a:cubicBezTo>
                  <a:pt x="1109315" y="702994"/>
                  <a:pt x="823870" y="719488"/>
                  <a:pt x="701224" y="707886"/>
                </a:cubicBezTo>
                <a:cubicBezTo>
                  <a:pt x="578578" y="696284"/>
                  <a:pt x="282856" y="683536"/>
                  <a:pt x="0" y="707886"/>
                </a:cubicBezTo>
                <a:cubicBezTo>
                  <a:pt x="-7839" y="559217"/>
                  <a:pt x="-12054" y="484272"/>
                  <a:pt x="0" y="375180"/>
                </a:cubicBezTo>
                <a:cubicBezTo>
                  <a:pt x="12054" y="266088"/>
                  <a:pt x="2037" y="131650"/>
                  <a:pt x="0" y="0"/>
                </a:cubicBezTo>
                <a:close/>
              </a:path>
              <a:path w="2337412" h="707886" stroke="0" extrusionOk="0">
                <a:moveTo>
                  <a:pt x="0" y="0"/>
                </a:moveTo>
                <a:cubicBezTo>
                  <a:pt x="212561" y="12319"/>
                  <a:pt x="408463" y="24090"/>
                  <a:pt x="560979" y="0"/>
                </a:cubicBezTo>
                <a:cubicBezTo>
                  <a:pt x="713495" y="-24090"/>
                  <a:pt x="910455" y="-6792"/>
                  <a:pt x="1168706" y="0"/>
                </a:cubicBezTo>
                <a:cubicBezTo>
                  <a:pt x="1426957" y="6792"/>
                  <a:pt x="1589932" y="5863"/>
                  <a:pt x="1799807" y="0"/>
                </a:cubicBezTo>
                <a:cubicBezTo>
                  <a:pt x="2009682" y="-5863"/>
                  <a:pt x="2147325" y="-16183"/>
                  <a:pt x="2337412" y="0"/>
                </a:cubicBezTo>
                <a:cubicBezTo>
                  <a:pt x="2336599" y="162634"/>
                  <a:pt x="2326906" y="230643"/>
                  <a:pt x="2337412" y="361022"/>
                </a:cubicBezTo>
                <a:cubicBezTo>
                  <a:pt x="2347918" y="491401"/>
                  <a:pt x="2320782" y="565091"/>
                  <a:pt x="2337412" y="707886"/>
                </a:cubicBezTo>
                <a:cubicBezTo>
                  <a:pt x="2123801" y="722719"/>
                  <a:pt x="1915439" y="731022"/>
                  <a:pt x="1753059" y="707886"/>
                </a:cubicBezTo>
                <a:cubicBezTo>
                  <a:pt x="1590679" y="684750"/>
                  <a:pt x="1441100" y="731250"/>
                  <a:pt x="1215454" y="707886"/>
                </a:cubicBezTo>
                <a:cubicBezTo>
                  <a:pt x="989808" y="684522"/>
                  <a:pt x="934120" y="694401"/>
                  <a:pt x="654475" y="707886"/>
                </a:cubicBezTo>
                <a:cubicBezTo>
                  <a:pt x="374830" y="721371"/>
                  <a:pt x="270424" y="692880"/>
                  <a:pt x="0" y="707886"/>
                </a:cubicBezTo>
                <a:cubicBezTo>
                  <a:pt x="4050" y="556855"/>
                  <a:pt x="-7210" y="498821"/>
                  <a:pt x="0" y="339785"/>
                </a:cubicBezTo>
                <a:cubicBezTo>
                  <a:pt x="7210" y="180749"/>
                  <a:pt x="-7775" y="165444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عصف ذهني</a:t>
            </a:r>
            <a:endParaRPr lang="ar-SA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21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79F6B8F2-7840-4E2F-8888-14DEEAFD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2" y="0"/>
            <a:ext cx="120263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51474BD-8DFD-4938-B39B-FB243A47B105}"/>
              </a:ext>
            </a:extLst>
          </p:cNvPr>
          <p:cNvSpPr/>
          <p:nvPr/>
        </p:nvSpPr>
        <p:spPr>
          <a:xfrm>
            <a:off x="619760" y="479197"/>
            <a:ext cx="102006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latin typeface="Tahoma" panose="020B0604030504040204" pitchFamily="34" charset="0"/>
              </a:rPr>
              <a:t>قال تعالى </a:t>
            </a:r>
          </a:p>
          <a:p>
            <a:pPr algn="ctr"/>
            <a:r>
              <a:rPr lang="ar-SA" sz="4400" dirty="0">
                <a:solidFill>
                  <a:srgbClr val="000000"/>
                </a:solidFill>
                <a:latin typeface="Tahoma" panose="020B0604030504040204" pitchFamily="34" charset="0"/>
              </a:rPr>
              <a:t>( شَهْرُ رَمَضَانَ الَّذِي أُنْزِلَ فِيهِ الْقُرْآنُ هُدًى لِلنَّاسِ وَبَيِّنَاتٍ مِنَ الْهُدَى وَالْفُرْقَانِ فَمَنْ شَهِدَ مِنْكُمُ الشَّهْرَ فَلْيَصُمْهُ )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260340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®ÙÙÙØ© ÙØ³Ø¬Ø¯ ÙÙØªØµÙÙÙ">
            <a:extLst>
              <a:ext uri="{FF2B5EF4-FFF2-40B4-BE49-F238E27FC236}">
                <a16:creationId xmlns:a16="http://schemas.microsoft.com/office/drawing/2014/main" id="{2FAD713F-CF24-4E56-8A06-61FACFA1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4D7660B-FC61-43F7-8280-4EAEB239AF56}"/>
              </a:ext>
            </a:extLst>
          </p:cNvPr>
          <p:cNvSpPr/>
          <p:nvPr/>
        </p:nvSpPr>
        <p:spPr>
          <a:xfrm>
            <a:off x="2371262" y="1090414"/>
            <a:ext cx="7449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ويقول الله تعالى في كتابه الكريم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2F5A24F-73C2-4729-BE9D-73A61CBE30EE}"/>
              </a:ext>
            </a:extLst>
          </p:cNvPr>
          <p:cNvSpPr/>
          <p:nvPr/>
        </p:nvSpPr>
        <p:spPr>
          <a:xfrm>
            <a:off x="1697999" y="2342217"/>
            <a:ext cx="8795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6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{ وأن تصوموا خير لكم إن كنتم تعلمون }</a:t>
            </a:r>
            <a:endParaRPr lang="ar-S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64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ØµÙÙÙ ØªØµØ­Ù ">
            <a:extLst>
              <a:ext uri="{FF2B5EF4-FFF2-40B4-BE49-F238E27FC236}">
                <a16:creationId xmlns:a16="http://schemas.microsoft.com/office/drawing/2014/main" id="{BF26AC9D-9C6C-4384-963D-9F9CE201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1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EFCC344-9697-4652-AD36-FDC504B21A5B}"/>
              </a:ext>
            </a:extLst>
          </p:cNvPr>
          <p:cNvSpPr/>
          <p:nvPr/>
        </p:nvSpPr>
        <p:spPr>
          <a:xfrm>
            <a:off x="2743201" y="233680"/>
            <a:ext cx="5313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ويقول الرسول الكريم</a:t>
            </a:r>
          </a:p>
        </p:txBody>
      </p:sp>
    </p:spTree>
    <p:extLst>
      <p:ext uri="{BB962C8B-B14F-4D97-AF65-F5344CB8AC3E}">
        <p14:creationId xmlns:p14="http://schemas.microsoft.com/office/powerpoint/2010/main" val="2108605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ØµÙØ±Ø© Ø°Ø§Øª ØµÙØ©">
            <a:extLst>
              <a:ext uri="{FF2B5EF4-FFF2-40B4-BE49-F238E27FC236}">
                <a16:creationId xmlns:a16="http://schemas.microsoft.com/office/drawing/2014/main" id="{C64811F9-FF24-4180-A6EB-92C3BBDB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EF74CE0-F5C0-4F40-9345-0173E40D31F0}"/>
              </a:ext>
            </a:extLst>
          </p:cNvPr>
          <p:cNvSpPr/>
          <p:nvPr/>
        </p:nvSpPr>
        <p:spPr>
          <a:xfrm>
            <a:off x="330200" y="5103673"/>
            <a:ext cx="1153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latin typeface="Tahoma" panose="020B0604030504040204" pitchFamily="34" charset="0"/>
              </a:rPr>
              <a:t>س/فما هي الفوائد الصحية التي تعود على الانسان من خلال اطاعته لأمر ربه وصيامه لشهر رمضان ؟ </a:t>
            </a: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val="116296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393E0042-C84C-47CA-B216-6E4C4BA5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082098-0044-4701-B1FA-F06CC138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2" y="542290"/>
            <a:ext cx="6106293" cy="539855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5816906" y="740886"/>
            <a:ext cx="5607956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ضحك الجلد وقال أما أنا فسأفوز ـ وبلا منازع ـ بلقب أكبر عضو في الأنسان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61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صورة ذات صلة">
            <a:extLst>
              <a:ext uri="{FF2B5EF4-FFF2-40B4-BE49-F238E27FC236}">
                <a16:creationId xmlns:a16="http://schemas.microsoft.com/office/drawing/2014/main" id="{BF97B7EE-6DD4-43A9-8A6F-A02F7117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65" y="0"/>
            <a:ext cx="3313667" cy="33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4">
            <a:extLst>
              <a:ext uri="{FF2B5EF4-FFF2-40B4-BE49-F238E27FC236}">
                <a16:creationId xmlns:a16="http://schemas.microsoft.com/office/drawing/2014/main" id="{DF1FD1DD-F285-4DCF-8AF6-3BC4B3AEA7A9}"/>
              </a:ext>
            </a:extLst>
          </p:cNvPr>
          <p:cNvSpPr/>
          <p:nvPr/>
        </p:nvSpPr>
        <p:spPr>
          <a:xfrm>
            <a:off x="8449365" y="388570"/>
            <a:ext cx="3256800" cy="2536525"/>
          </a:xfrm>
          <a:prstGeom prst="wedgeRectCallout">
            <a:avLst>
              <a:gd name="adj1" fmla="val -58381"/>
              <a:gd name="adj2" fmla="val -19154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عضو أخر قال وأنا الأطول </a:t>
            </a:r>
          </a:p>
        </p:txBody>
      </p:sp>
      <p:pic>
        <p:nvPicPr>
          <p:cNvPr id="7" name="Picture 4" descr="صورة ذات صلة">
            <a:extLst>
              <a:ext uri="{FF2B5EF4-FFF2-40B4-BE49-F238E27FC236}">
                <a16:creationId xmlns:a16="http://schemas.microsoft.com/office/drawing/2014/main" id="{9BC49DF5-8F14-4905-BABF-398CD28B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7465" y="3313665"/>
            <a:ext cx="3313667" cy="33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8A0A79DD-7899-403B-A3F2-93CC28C34990}"/>
              </a:ext>
            </a:extLst>
          </p:cNvPr>
          <p:cNvSpPr/>
          <p:nvPr/>
        </p:nvSpPr>
        <p:spPr>
          <a:xfrm>
            <a:off x="4424535" y="3429000"/>
            <a:ext cx="3591551" cy="2663328"/>
          </a:xfrm>
          <a:prstGeom prst="wedgeRectCallout">
            <a:avLst>
              <a:gd name="adj1" fmla="val 58614"/>
              <a:gd name="adj2" fmla="val -21057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بينما صاح اخر وأنا أكبر عضلة لا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أرادية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4" descr="صورة ذات صلة">
            <a:extLst>
              <a:ext uri="{FF2B5EF4-FFF2-40B4-BE49-F238E27FC236}">
                <a16:creationId xmlns:a16="http://schemas.microsoft.com/office/drawing/2014/main" id="{A6AF82DB-8322-440A-ADF7-E13EBD6E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7" y="3103830"/>
            <a:ext cx="3313667" cy="33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697158" y="1239441"/>
            <a:ext cx="4752000" cy="1754326"/>
          </a:xfrm>
          <a:prstGeom prst="wedgeRectCallou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وقال أخر أنا أضخم غدة في الجسم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43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DF1FD1DD-F285-4DCF-8AF6-3BC4B3AEA7A9}"/>
              </a:ext>
            </a:extLst>
          </p:cNvPr>
          <p:cNvSpPr/>
          <p:nvPr/>
        </p:nvSpPr>
        <p:spPr>
          <a:xfrm>
            <a:off x="381701" y="297937"/>
            <a:ext cx="11428597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أيها الطالب النجيب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خمن من هذه الأعضاء التي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تحدثت، ولأي أجهزة الجسم تنتمي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43DD797-8E5D-4ECD-8FF3-3E59CDFED5FD}"/>
              </a:ext>
            </a:extLst>
          </p:cNvPr>
          <p:cNvSpPr/>
          <p:nvPr/>
        </p:nvSpPr>
        <p:spPr>
          <a:xfrm>
            <a:off x="8291448" y="2275078"/>
            <a:ext cx="3600000" cy="162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أضخم غدة في الجسم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A0A79DD-7899-403B-A3F2-93CC28C34990}"/>
              </a:ext>
            </a:extLst>
          </p:cNvPr>
          <p:cNvSpPr/>
          <p:nvPr/>
        </p:nvSpPr>
        <p:spPr>
          <a:xfrm>
            <a:off x="300550" y="2275078"/>
            <a:ext cx="3600000" cy="162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أكبر عضلة لا أراديه ملساء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440988A-93BB-4B22-8089-5EAE32516847}"/>
              </a:ext>
            </a:extLst>
          </p:cNvPr>
          <p:cNvSpPr/>
          <p:nvPr/>
        </p:nvSpPr>
        <p:spPr>
          <a:xfrm>
            <a:off x="4295999" y="2275078"/>
            <a:ext cx="3600000" cy="162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أطول عضو في جسم الأنسان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نتيجة بحث الصور عن ‪liver CLIPART‬‏">
            <a:extLst>
              <a:ext uri="{FF2B5EF4-FFF2-40B4-BE49-F238E27FC236}">
                <a16:creationId xmlns:a16="http://schemas.microsoft.com/office/drawing/2014/main" id="{E9059ABD-F5F5-4E59-B38F-76032C22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48" y="4117893"/>
            <a:ext cx="3600000" cy="244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صورة ذات صلة">
            <a:extLst>
              <a:ext uri="{FF2B5EF4-FFF2-40B4-BE49-F238E27FC236}">
                <a16:creationId xmlns:a16="http://schemas.microsoft.com/office/drawing/2014/main" id="{ADBE0F4C-E449-49E8-B3F4-C95CA0214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16009" r="12553" b="22767"/>
          <a:stretch/>
        </p:blipFill>
        <p:spPr bwMode="auto">
          <a:xfrm>
            <a:off x="4295999" y="3939595"/>
            <a:ext cx="3600000" cy="283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نتيجة بحث الصور عن ‪Stomach CLIPART‬‏">
            <a:extLst>
              <a:ext uri="{FF2B5EF4-FFF2-40B4-BE49-F238E27FC236}">
                <a16:creationId xmlns:a16="http://schemas.microsoft.com/office/drawing/2014/main" id="{E7C83902-746A-49B6-B1D6-BA3796FB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0" y="4021156"/>
            <a:ext cx="3600000" cy="26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1642</Words>
  <Application>Microsoft Office PowerPoint</Application>
  <PresentationFormat>شاشة عريضة</PresentationFormat>
  <Paragraphs>344</Paragraphs>
  <Slides>69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Sakkal Majalla</vt:lpstr>
      <vt:lpstr>Tahoma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User129</dc:creator>
  <cp:lastModifiedBy>User129</cp:lastModifiedBy>
  <cp:revision>106</cp:revision>
  <dcterms:created xsi:type="dcterms:W3CDTF">2019-01-10T05:17:03Z</dcterms:created>
  <dcterms:modified xsi:type="dcterms:W3CDTF">2020-01-09T22:26:08Z</dcterms:modified>
</cp:coreProperties>
</file>